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1.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2.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notesSlides/notesSlide3.xml" ContentType="application/vnd.openxmlformats-officedocument.presentationml.notesSlide+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4.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notesSlides/notesSlide5.xml" ContentType="application/vnd.openxmlformats-officedocument.presentationml.notesSlide+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notesSlides/notesSlide6.xml" ContentType="application/vnd.openxmlformats-officedocument.presentationml.notesSlide+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7.xml" ContentType="application/vnd.openxmlformats-officedocument.presentationml.notesSlid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8.xml" ContentType="application/vnd.openxmlformats-officedocument.presentationml.notesSlide+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notesSlides/notesSlide9.xml" ContentType="application/vnd.openxmlformats-officedocument.presentationml.notesSlide+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notesSlides/notesSlide10.xml" ContentType="application/vnd.openxmlformats-officedocument.presentationml.notesSlide+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notesSlides/notesSlide11.xml" ContentType="application/vnd.openxmlformats-officedocument.presentationml.notesSlide+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notesSlides/notesSlide12.xml" ContentType="application/vnd.openxmlformats-officedocument.presentationml.notesSlide+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notesSlides/notesSlide13.xml" ContentType="application/vnd.openxmlformats-officedocument.presentationml.notesSlide+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notesSlides/notesSlide14.xml" ContentType="application/vnd.openxmlformats-officedocument.presentationml.notesSlide+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notesSlides/notesSlide15.xml" ContentType="application/vnd.openxmlformats-officedocument.presentationml.notesSlide+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notesSlides/notesSlide16.xml" ContentType="application/vnd.openxmlformats-officedocument.presentationml.notesSlide+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notesSlides/notesSlide17.xml" ContentType="application/vnd.openxmlformats-officedocument.presentationml.notesSlide+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notesSlides/notesSlide18.xml" ContentType="application/vnd.openxmlformats-officedocument.presentationml.notesSlide+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notesSlides/notesSlide19.xml" ContentType="application/vnd.openxmlformats-officedocument.presentationml.notesSlide+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notesSlides/notesSlide20.xml" ContentType="application/vnd.openxmlformats-officedocument.presentationml.notesSlide+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notesSlides/notesSlide21.xml" ContentType="application/vnd.openxmlformats-officedocument.presentationml.notesSlide+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notesSlides/notesSlide22.xml" ContentType="application/vnd.openxmlformats-officedocument.presentationml.notesSlide+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notesSlides/notesSlide23.xml" ContentType="application/vnd.openxmlformats-officedocument.presentationml.notesSlide+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notesSlides/notesSlide24.xml" ContentType="application/vnd.openxmlformats-officedocument.presentationml.notesSlide+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notesSlides/notesSlide25.xml" ContentType="application/vnd.openxmlformats-officedocument.presentationml.notesSlide+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819" r:id="rId2"/>
    <p:sldMasterId id="2147483846" r:id="rId3"/>
  </p:sldMasterIdLst>
  <p:notesMasterIdLst>
    <p:notesMasterId r:id="rId40"/>
  </p:notesMasterIdLst>
  <p:sldIdLst>
    <p:sldId id="473" r:id="rId4"/>
    <p:sldId id="476" r:id="rId5"/>
    <p:sldId id="475" r:id="rId6"/>
    <p:sldId id="283" r:id="rId7"/>
    <p:sldId id="277" r:id="rId8"/>
    <p:sldId id="264" r:id="rId9"/>
    <p:sldId id="266" r:id="rId10"/>
    <p:sldId id="385" r:id="rId11"/>
    <p:sldId id="386" r:id="rId12"/>
    <p:sldId id="431" r:id="rId13"/>
    <p:sldId id="274" r:id="rId14"/>
    <p:sldId id="286" r:id="rId15"/>
    <p:sldId id="380" r:id="rId16"/>
    <p:sldId id="381" r:id="rId17"/>
    <p:sldId id="432" r:id="rId18"/>
    <p:sldId id="433" r:id="rId19"/>
    <p:sldId id="481" r:id="rId20"/>
    <p:sldId id="477" r:id="rId21"/>
    <p:sldId id="435" r:id="rId22"/>
    <p:sldId id="482" r:id="rId23"/>
    <p:sldId id="483" r:id="rId24"/>
    <p:sldId id="484" r:id="rId25"/>
    <p:sldId id="279" r:id="rId26"/>
    <p:sldId id="478" r:id="rId27"/>
    <p:sldId id="479" r:id="rId28"/>
    <p:sldId id="480" r:id="rId29"/>
    <p:sldId id="474" r:id="rId30"/>
    <p:sldId id="486" r:id="rId31"/>
    <p:sldId id="448" r:id="rId32"/>
    <p:sldId id="449" r:id="rId33"/>
    <p:sldId id="450" r:id="rId34"/>
    <p:sldId id="272" r:id="rId35"/>
    <p:sldId id="362" r:id="rId36"/>
    <p:sldId id="363" r:id="rId37"/>
    <p:sldId id="289" r:id="rId38"/>
    <p:sldId id="487"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7">
          <p15:clr>
            <a:srgbClr val="A4A3A4"/>
          </p15:clr>
        </p15:guide>
        <p15:guide id="2" pos="385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07"/>
        <p:guide pos="3852"/>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3" Type="http://schemas.openxmlformats.org/officeDocument/2006/relationships/tags" Target="../tags/tag135.xml"/><Relationship Id="rId7" Type="http://schemas.openxmlformats.org/officeDocument/2006/relationships/tags" Target="../tags/tag139.xml"/><Relationship Id="rId2" Type="http://schemas.openxmlformats.org/officeDocument/2006/relationships/tags" Target="../tags/tag134.xml"/><Relationship Id="rId1" Type="http://schemas.openxmlformats.org/officeDocument/2006/relationships/theme" Target="../theme/theme4.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custDataLst>
              <p:tags r:id="rId2"/>
            </p:custDataLst>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custDataLst>
              <p:tags r:id="rId3"/>
            </p:custDataLst>
          </p:nvPr>
        </p:nvSpPr>
        <p:spPr>
          <a:xfrm>
            <a:off x="3884613" y="0"/>
            <a:ext cx="2971800" cy="458788"/>
          </a:xfrm>
          <a:prstGeom prst="rect">
            <a:avLst/>
          </a:prstGeom>
        </p:spPr>
        <p:txBody>
          <a:bodyPr vert="horz" lIns="91440" tIns="45720" rIns="91440" bIns="45720" rtlCol="0"/>
          <a:lstStyle>
            <a:lvl1pPr algn="r">
              <a:defRPr sz="1200"/>
            </a:lvl1pPr>
          </a:lstStyle>
          <a:p>
            <a:fld id="{A12FA2BE-E001-4145-BC0F-39F8BF13C8C4}" type="datetimeFigureOut">
              <a:rPr lang="zh-CN" altLang="en-US" smtClean="0"/>
              <a:t>2022/6/2</a:t>
            </a:fld>
            <a:endParaRPr lang="zh-CN" altLang="en-US"/>
          </a:p>
        </p:txBody>
      </p:sp>
      <p:sp>
        <p:nvSpPr>
          <p:cNvPr id="4" name="幻灯片图像占位符 3"/>
          <p:cNvSpPr>
            <a:spLocks noGrp="1" noRot="1" noChangeAspect="1"/>
          </p:cNvSpPr>
          <p:nvPr>
            <p:ph type="sldImg" idx="2"/>
            <p:custDataLst>
              <p:tags r:id="rId4"/>
            </p:custDataLst>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custDataLst>
              <p:tags r:id="rId5"/>
            </p:custDataLst>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custDataLst>
              <p:tags r:id="rId6"/>
            </p:custDataLst>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custDataLst>
              <p:tags r:id="rId7"/>
            </p:custDataLst>
          </p:nvPr>
        </p:nvSpPr>
        <p:spPr>
          <a:xfrm>
            <a:off x="3884613" y="8685213"/>
            <a:ext cx="2971800" cy="458787"/>
          </a:xfrm>
          <a:prstGeom prst="rect">
            <a:avLst/>
          </a:prstGeom>
        </p:spPr>
        <p:txBody>
          <a:bodyPr vert="horz" lIns="91440" tIns="45720" rIns="91440" bIns="45720" rtlCol="0" anchor="b"/>
          <a:lstStyle>
            <a:lvl1pPr algn="r">
              <a:defRPr sz="1200"/>
            </a:lvl1pPr>
          </a:lstStyle>
          <a:p>
            <a:fld id="{B514282B-631D-4271-A442-1CD0BF008F74}" type="slidenum">
              <a:rPr lang="zh-CN" altLang="en-US" smtClean="0"/>
              <a:t>‹#›</a:t>
            </a:fld>
            <a:endParaRPr lang="zh-CN" altLang="en-US"/>
          </a:p>
        </p:txBody>
      </p:sp>
    </p:spTree>
    <p:extLst>
      <p:ext uri="{BB962C8B-B14F-4D97-AF65-F5344CB8AC3E}">
        <p14:creationId xmlns:p14="http://schemas.microsoft.com/office/powerpoint/2010/main" val="1370536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5" Type="http://schemas.openxmlformats.org/officeDocument/2006/relationships/slide" Target="../slides/slide1.xml"/><Relationship Id="rId4"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tags" Target="../tags/tag311.xml"/><Relationship Id="rId2" Type="http://schemas.openxmlformats.org/officeDocument/2006/relationships/tags" Target="../tags/tag310.xml"/><Relationship Id="rId1" Type="http://schemas.openxmlformats.org/officeDocument/2006/relationships/tags" Target="../tags/tag309.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 Id="rId5" Type="http://schemas.openxmlformats.org/officeDocument/2006/relationships/slide" Target="../slides/slide13.xml"/><Relationship Id="rId4"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tags" Target="../tags/tag350.xml"/><Relationship Id="rId2" Type="http://schemas.openxmlformats.org/officeDocument/2006/relationships/tags" Target="../tags/tag349.xml"/><Relationship Id="rId1" Type="http://schemas.openxmlformats.org/officeDocument/2006/relationships/tags" Target="../tags/tag348.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tags" Target="../tags/tag361.xml"/><Relationship Id="rId2" Type="http://schemas.openxmlformats.org/officeDocument/2006/relationships/tags" Target="../tags/tag360.xml"/><Relationship Id="rId1" Type="http://schemas.openxmlformats.org/officeDocument/2006/relationships/tags" Target="../tags/tag359.xml"/><Relationship Id="rId5" Type="http://schemas.openxmlformats.org/officeDocument/2006/relationships/slide" Target="../slides/slide15.xml"/><Relationship Id="rId4"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tags" Target="../tags/tag402.xml"/><Relationship Id="rId2" Type="http://schemas.openxmlformats.org/officeDocument/2006/relationships/tags" Target="../tags/tag401.xml"/><Relationship Id="rId1" Type="http://schemas.openxmlformats.org/officeDocument/2006/relationships/tags" Target="../tags/tag400.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tags" Target="../tags/tag443.xml"/><Relationship Id="rId5" Type="http://schemas.openxmlformats.org/officeDocument/2006/relationships/slide" Target="../slides/slide23.xml"/><Relationship Id="rId4"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tags" Target="../tags/tag478.xml"/><Relationship Id="rId2" Type="http://schemas.openxmlformats.org/officeDocument/2006/relationships/tags" Target="../tags/tag477.xml"/><Relationship Id="rId1" Type="http://schemas.openxmlformats.org/officeDocument/2006/relationships/tags" Target="../tags/tag476.xml"/><Relationship Id="rId5" Type="http://schemas.openxmlformats.org/officeDocument/2006/relationships/slide" Target="../slides/slide28.xml"/><Relationship Id="rId4"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tags" Target="../tags/tag486.xml"/><Relationship Id="rId2" Type="http://schemas.openxmlformats.org/officeDocument/2006/relationships/tags" Target="../tags/tag485.xml"/><Relationship Id="rId1" Type="http://schemas.openxmlformats.org/officeDocument/2006/relationships/tags" Target="../tags/tag484.xml"/><Relationship Id="rId5" Type="http://schemas.openxmlformats.org/officeDocument/2006/relationships/slide" Target="../slides/slide29.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 Id="rId5" Type="http://schemas.openxmlformats.org/officeDocument/2006/relationships/slide" Target="../slides/slide4.xml"/><Relationship Id="rId4"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tags" Target="../tags/tag494.xml"/><Relationship Id="rId2" Type="http://schemas.openxmlformats.org/officeDocument/2006/relationships/tags" Target="../tags/tag493.xml"/><Relationship Id="rId1" Type="http://schemas.openxmlformats.org/officeDocument/2006/relationships/tags" Target="../tags/tag492.xml"/><Relationship Id="rId5" Type="http://schemas.openxmlformats.org/officeDocument/2006/relationships/slide" Target="../slides/slide30.xml"/><Relationship Id="rId4"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tags" Target="../tags/tag500.xml"/><Relationship Id="rId5" Type="http://schemas.openxmlformats.org/officeDocument/2006/relationships/slide" Target="../slides/slide31.xml"/><Relationship Id="rId4"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tags" Target="../tags/tag510.xml"/><Relationship Id="rId2" Type="http://schemas.openxmlformats.org/officeDocument/2006/relationships/tags" Target="../tags/tag509.xml"/><Relationship Id="rId1" Type="http://schemas.openxmlformats.org/officeDocument/2006/relationships/tags" Target="../tags/tag508.xml"/><Relationship Id="rId5" Type="http://schemas.openxmlformats.org/officeDocument/2006/relationships/slide" Target="../slides/slide32.xml"/><Relationship Id="rId4"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tags" Target="../tags/tag518.xml"/><Relationship Id="rId2" Type="http://schemas.openxmlformats.org/officeDocument/2006/relationships/tags" Target="../tags/tag517.xml"/><Relationship Id="rId1" Type="http://schemas.openxmlformats.org/officeDocument/2006/relationships/tags" Target="../tags/tag516.xml"/><Relationship Id="rId5" Type="http://schemas.openxmlformats.org/officeDocument/2006/relationships/slide" Target="../slides/slide33.xml"/><Relationship Id="rId4"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tags" Target="../tags/tag526.xml"/><Relationship Id="rId2" Type="http://schemas.openxmlformats.org/officeDocument/2006/relationships/tags" Target="../tags/tag525.xml"/><Relationship Id="rId1" Type="http://schemas.openxmlformats.org/officeDocument/2006/relationships/tags" Target="../tags/tag524.xml"/><Relationship Id="rId5" Type="http://schemas.openxmlformats.org/officeDocument/2006/relationships/slide" Target="../slides/slide34.xml"/><Relationship Id="rId4"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tags" Target="../tags/tag543.xml"/><Relationship Id="rId2" Type="http://schemas.openxmlformats.org/officeDocument/2006/relationships/tags" Target="../tags/tag542.xml"/><Relationship Id="rId1" Type="http://schemas.openxmlformats.org/officeDocument/2006/relationships/tags" Target="../tags/tag541.xml"/><Relationship Id="rId5" Type="http://schemas.openxmlformats.org/officeDocument/2006/relationships/slide" Target="../slides/slide35.xml"/><Relationship Id="rId4"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 Id="rId5" Type="http://schemas.openxmlformats.org/officeDocument/2006/relationships/slide" Target="../slides/slide6.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tags" Target="../tags/tag300.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fld id="{B514282B-631D-4271-A442-1CD0BF008F74}" type="slidenum">
              <a:rPr lang="zh-CN" altLang="en-US" smtClean="0"/>
              <a:t>1</a:t>
            </a:fld>
            <a:endParaRPr lang="zh-CN" altLang="en-US"/>
          </a:p>
        </p:txBody>
      </p:sp>
    </p:spTree>
    <p:extLst>
      <p:ext uri="{BB962C8B-B14F-4D97-AF65-F5344CB8AC3E}">
        <p14:creationId xmlns:p14="http://schemas.microsoft.com/office/powerpoint/2010/main" val="2670474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fld id="{B514282B-631D-4271-A442-1CD0BF008F74}" type="slidenum">
              <a:rPr lang="zh-CN" altLang="en-US" smtClean="0"/>
              <a:t>12</a:t>
            </a:fld>
            <a:endParaRPr lang="zh-CN" altLang="en-US"/>
          </a:p>
        </p:txBody>
      </p:sp>
    </p:spTree>
    <p:extLst>
      <p:ext uri="{BB962C8B-B14F-4D97-AF65-F5344CB8AC3E}">
        <p14:creationId xmlns:p14="http://schemas.microsoft.com/office/powerpoint/2010/main" val="79572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13</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1003902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14</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3295854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15</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785189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16</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986302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514282B-631D-4271-A442-1CD0BF008F74}" type="slidenum">
              <a:rPr lang="zh-CN" altLang="en-US" smtClean="0"/>
              <a:t>18</a:t>
            </a:fld>
            <a:endParaRPr lang="zh-CN" altLang="en-US"/>
          </a:p>
        </p:txBody>
      </p:sp>
    </p:spTree>
    <p:extLst>
      <p:ext uri="{BB962C8B-B14F-4D97-AF65-F5344CB8AC3E}">
        <p14:creationId xmlns:p14="http://schemas.microsoft.com/office/powerpoint/2010/main" val="729211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19</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64264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fld id="{B514282B-631D-4271-A442-1CD0BF008F74}" type="slidenum">
              <a:rPr lang="zh-CN" altLang="en-US" smtClean="0"/>
              <a:t>23</a:t>
            </a:fld>
            <a:endParaRPr lang="zh-CN" altLang="en-US"/>
          </a:p>
        </p:txBody>
      </p:sp>
    </p:spTree>
    <p:extLst>
      <p:ext uri="{BB962C8B-B14F-4D97-AF65-F5344CB8AC3E}">
        <p14:creationId xmlns:p14="http://schemas.microsoft.com/office/powerpoint/2010/main" val="2501470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ChangeArrowheads="1" noTextEdit="1"/>
          </p:cNvSpPr>
          <p:nvPr>
            <p:ph type="sldImg"/>
            <p:custDataLst>
              <p:tags r:id="rId1"/>
            </p:custDataLst>
          </p:nvPr>
        </p:nvSpPr>
        <p:spPr bwMode="auto">
          <a:xfrm>
            <a:off x="685800" y="1143000"/>
            <a:ext cx="5486400" cy="3086100"/>
          </a:xfrm>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03" name="备注占位符 2"/>
          <p:cNvSpPr>
            <a:spLocks noGrp="1" noChangeArrowheads="1"/>
          </p:cNvSpPr>
          <p:nvPr>
            <p:ph type="body" idx="1"/>
            <p:custDataLst>
              <p:tags r:id="rId2"/>
            </p:custDataLst>
          </p:nvPr>
        </p:nvSpPr>
        <p:spPr>
          <a:extLst>
            <a:ext uri="{91240B29-F687-4F45-9708-019B960494DF}">
              <a14:hiddenLine xmlns:a14="http://schemas.microsoft.com/office/drawing/2010/main" w="9525" algn="ctr">
                <a:solidFill>
                  <a:srgbClr val="000000"/>
                </a:solidFill>
                <a:miter lim="1000000"/>
                <a:headEnd/>
                <a:tailEnd/>
              </a14:hiddenLine>
            </a:ext>
          </a:extLst>
        </p:spPr>
        <p:txBody>
          <a:bodyPr/>
          <a:lstStyle/>
          <a:p>
            <a:pPr defTabSz="914400"/>
            <a:endParaRPr lang="zh-CN" altLang="en-US"/>
          </a:p>
        </p:txBody>
      </p:sp>
      <p:sp>
        <p:nvSpPr>
          <p:cNvPr id="51204" name="灯片编号占位符 3"/>
          <p:cNvSpPr>
            <a:spLocks noGrp="1" noChangeArrowheads="1"/>
          </p:cNvSpPr>
          <p:nvPr>
            <p:ph type="sldNum" sz="quarter" idx="4"/>
            <p:custDataLst>
              <p:tags r:id="rId3"/>
            </p:custDataLst>
          </p:nvPr>
        </p:nvSpPr>
        <p:spPr>
          <a:extLst>
            <a:ext uri="{91240B29-F687-4F45-9708-019B960494DF}">
              <a14:hiddenLine xmlns:a14="http://schemas.microsoft.com/office/drawing/2010/main" w="9525" algn="ctr">
                <a:solidFill>
                  <a:srgbClr val="000000"/>
                </a:solidFill>
                <a:miter lim="800000"/>
                <a:headEnd/>
                <a:tailEnd/>
              </a14:hiddenLine>
            </a:ext>
          </a:extLst>
        </p:spPr>
        <p:txBody>
          <a:bodyPr/>
          <a:lstStyle/>
          <a:p>
            <a:fld id="{E85F444F-20F2-4673-9E63-B205442EADE6}" type="slidenum">
              <a:rPr lang="zh-CN" altLang="en-US">
                <a:solidFill>
                  <a:prstClr val="black"/>
                </a:solidFill>
              </a:rPr>
              <a:t>28</a:t>
            </a:fld>
            <a:endParaRPr lang="zh-CN" altLang="en-US">
              <a:solidFill>
                <a:prstClr val="black"/>
              </a:solidFill>
            </a:endParaRPr>
          </a:p>
        </p:txBody>
      </p:sp>
    </p:spTree>
    <p:extLst>
      <p:ext uri="{BB962C8B-B14F-4D97-AF65-F5344CB8AC3E}">
        <p14:creationId xmlns:p14="http://schemas.microsoft.com/office/powerpoint/2010/main" val="2113065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29</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719302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1878144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30</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3289860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31</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31895021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32</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638708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33</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30113829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34</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9455646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fld id="{B514282B-631D-4271-A442-1CD0BF008F74}" type="slidenum">
              <a:rPr lang="zh-CN" altLang="en-US" smtClean="0"/>
              <a:t>35</a:t>
            </a:fld>
            <a:endParaRPr lang="zh-CN" altLang="en-US"/>
          </a:p>
        </p:txBody>
      </p:sp>
    </p:spTree>
    <p:extLst>
      <p:ext uri="{BB962C8B-B14F-4D97-AF65-F5344CB8AC3E}">
        <p14:creationId xmlns:p14="http://schemas.microsoft.com/office/powerpoint/2010/main" val="24020432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96311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3499924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fld id="{B514282B-631D-4271-A442-1CD0BF008F74}" type="slidenum">
              <a:rPr lang="zh-CN" altLang="en-US" smtClean="0"/>
              <a:t>6</a:t>
            </a:fld>
            <a:endParaRPr lang="zh-CN" altLang="en-US"/>
          </a:p>
        </p:txBody>
      </p:sp>
    </p:spTree>
    <p:extLst>
      <p:ext uri="{BB962C8B-B14F-4D97-AF65-F5344CB8AC3E}">
        <p14:creationId xmlns:p14="http://schemas.microsoft.com/office/powerpoint/2010/main" val="1504424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7</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1537886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8</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343046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79672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638122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1"/>
            </p:custDataLst>
          </p:nvPr>
        </p:nvSpPr>
        <p:spPr>
          <a:xfrm>
            <a:off x="685800" y="1143000"/>
            <a:ext cx="5486400" cy="3086100"/>
          </a:xfrm>
        </p:spPr>
      </p:sp>
      <p:sp>
        <p:nvSpPr>
          <p:cNvPr id="3" name="备注占位符 2"/>
          <p:cNvSpPr>
            <a:spLocks noGrp="1"/>
          </p:cNvSpPr>
          <p:nvPr>
            <p:ph type="body" idx="1"/>
            <p:custDataLst>
              <p:tags r:id="rId2"/>
            </p:custDataLst>
          </p:nvPr>
        </p:nvSpPr>
        <p:spPr/>
        <p:txBody>
          <a:bodyPr/>
          <a:lstStyle/>
          <a:p>
            <a:endParaRPr lang="zh-CN" altLang="en-US"/>
          </a:p>
        </p:txBody>
      </p:sp>
      <p:sp>
        <p:nvSpPr>
          <p:cNvPr id="4" name="灯片编号占位符 3"/>
          <p:cNvSpPr>
            <a:spLocks noGrp="1"/>
          </p:cNvSpPr>
          <p:nvPr>
            <p:ph type="sldNum" sz="quarter" idx="10"/>
            <p:custDataLst>
              <p:tags r:id="rId3"/>
            </p:custDataLst>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514282B-631D-4271-A442-1CD0BF008F74}" type="slidenum">
              <a:rPr kumimoji="0" lang="zh-CN" altLang="en-US" sz="1200" b="0" i="0" u="none" strike="noStrike" kern="1200" cap="none" spc="0" normalizeH="0" baseline="0" noProof="0" smtClean="0">
                <a:ln>
                  <a:noFill/>
                </a:ln>
                <a:solidFill>
                  <a:prstClr val="black"/>
                </a:solidFill>
                <a:effectLst/>
                <a:uLnTx/>
                <a:uFillTx/>
                <a:latin typeface="Calibri"/>
                <a:ea typeface="宋体" pitchFamily="2" charset="-122"/>
                <a:cs typeface="+mn-cs"/>
              </a:rPr>
              <a:t>11</a:t>
            </a:fld>
            <a:endParaRPr kumimoji="0" lang="zh-CN" altLang="en-US" sz="1200" b="0" i="0" u="none" strike="noStrike" kern="1200" cap="none" spc="0" normalizeH="0" baseline="0" noProof="0">
              <a:ln>
                <a:noFill/>
              </a:ln>
              <a:solidFill>
                <a:prstClr val="black"/>
              </a:solidFill>
              <a:effectLst/>
              <a:uLnTx/>
              <a:uFillTx/>
              <a:latin typeface="Calibri"/>
              <a:ea typeface="宋体" pitchFamily="2" charset="-122"/>
              <a:cs typeface="+mn-cs"/>
            </a:endParaRPr>
          </a:p>
        </p:txBody>
      </p:sp>
    </p:spTree>
    <p:extLst>
      <p:ext uri="{BB962C8B-B14F-4D97-AF65-F5344CB8AC3E}">
        <p14:creationId xmlns:p14="http://schemas.microsoft.com/office/powerpoint/2010/main" val="2338303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slideMaster" Target="../slideMasters/slideMaster1.xml"/><Relationship Id="rId5" Type="http://schemas.openxmlformats.org/officeDocument/2006/relationships/tags" Target="../tags/tag55.xml"/><Relationship Id="rId4" Type="http://schemas.openxmlformats.org/officeDocument/2006/relationships/tags" Target="../tags/tag54.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slideMaster" Target="../slideMasters/slideMaster1.xml"/><Relationship Id="rId5" Type="http://schemas.openxmlformats.org/officeDocument/2006/relationships/tags" Target="../tags/tag60.xml"/><Relationship Id="rId4" Type="http://schemas.openxmlformats.org/officeDocument/2006/relationships/tags" Target="../tags/tag59.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slideMaster" Target="../slideMasters/slideMaster2.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slideMaster" Target="../slideMasters/slideMaster2.xml"/><Relationship Id="rId5" Type="http://schemas.openxmlformats.org/officeDocument/2006/relationships/tags" Target="../tags/tag91.xml"/><Relationship Id="rId4" Type="http://schemas.openxmlformats.org/officeDocument/2006/relationships/tags" Target="../tags/tag90.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slideMaster" Target="../slideMasters/slideMaster2.xml"/><Relationship Id="rId5" Type="http://schemas.openxmlformats.org/officeDocument/2006/relationships/tags" Target="../tags/tag96.xml"/><Relationship Id="rId4" Type="http://schemas.openxmlformats.org/officeDocument/2006/relationships/tags" Target="../tags/tag95.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99.xml"/><Relationship Id="rId7" Type="http://schemas.openxmlformats.org/officeDocument/2006/relationships/slideMaster" Target="../slideMasters/slideMaster2.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10.xml"/><Relationship Id="rId3" Type="http://schemas.openxmlformats.org/officeDocument/2006/relationships/tags" Target="../tags/tag105.xml"/><Relationship Id="rId7" Type="http://schemas.openxmlformats.org/officeDocument/2006/relationships/tags" Target="../tags/tag109.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9"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5" Type="http://schemas.openxmlformats.org/officeDocument/2006/relationships/slideMaster" Target="../slideMasters/slideMaster2.xml"/><Relationship Id="rId4" Type="http://schemas.openxmlformats.org/officeDocument/2006/relationships/tags" Target="../tags/tag114.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slideMaster" Target="../slideMasters/slideMaster2.xml"/><Relationship Id="rId4" Type="http://schemas.openxmlformats.org/officeDocument/2006/relationships/tags" Target="../tags/tag118.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21.xml"/><Relationship Id="rId7" Type="http://schemas.openxmlformats.org/officeDocument/2006/relationships/slideMaster" Target="../slideMasters/slideMaster2.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slideMaster" Target="../slideMasters/slideMaster2.xml"/><Relationship Id="rId5" Type="http://schemas.openxmlformats.org/officeDocument/2006/relationships/tags" Target="../tags/tag129.xml"/><Relationship Id="rId4" Type="http://schemas.openxmlformats.org/officeDocument/2006/relationships/tags" Target="../tags/tag128.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slideMaster" Target="../slideMasters/slideMaster2.xml"/><Relationship Id="rId4" Type="http://schemas.openxmlformats.org/officeDocument/2006/relationships/tags" Target="../tags/tag13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slideMaster" Target="../slideMasters/slideMaster1.xml"/><Relationship Id="rId4" Type="http://schemas.openxmlformats.org/officeDocument/2006/relationships/tags" Target="../tags/tag3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slideMaster" Target="../slideMasters/slideMaster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slideMaster" Target="../slideMasters/slideMaster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custDataLst>
              <p:tags r:id="rId2"/>
            </p:custDataLst>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custDataLst>
              <p:tags r:id="rId3"/>
            </p:custDataLst>
          </p:nvPr>
        </p:nvSpPr>
        <p:spPr/>
        <p:txBody>
          <a:bodyPr/>
          <a:lstStyle/>
          <a:p>
            <a:fld id="{BB6DB7A7-F182-45B3-A3ED-F06886A9EF8A}" type="datetimeFigureOut">
              <a:rPr lang="zh-CN" altLang="en-US" smtClean="0"/>
              <a:t>2022/6/2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BB6DB7A7-F182-45B3-A3ED-F06886A9EF8A}" type="datetimeFigureOut">
              <a:rPr lang="zh-CN" altLang="en-US" smtClean="0"/>
              <a:t>2022/6/2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8724902"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custDataLst>
              <p:tags r:id="rId2"/>
            </p:custDataLst>
          </p:nvPr>
        </p:nvSpPr>
        <p:spPr>
          <a:xfrm>
            <a:off x="838203"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BB6DB7A7-F182-45B3-A3ED-F06886A9EF8A}" type="datetimeFigureOut">
              <a:rPr lang="zh-CN" altLang="en-US" smtClean="0"/>
              <a:t>2022/6/2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自定义版式">
    <p:spTree>
      <p:nvGrpSpPr>
        <p:cNvPr id="1" name=""/>
        <p:cNvGrpSpPr/>
        <p:nvPr/>
      </p:nvGrpSpPr>
      <p:grpSpPr>
        <a:xfrm>
          <a:off x="0" y="0"/>
          <a:ext cx="0" cy="0"/>
          <a:chOff x="0" y="0"/>
          <a:chExt cx="0" cy="0"/>
        </a:xfrm>
      </p:grpSpPr>
      <p:sp>
        <p:nvSpPr>
          <p:cNvPr id="5" name="文本框"/>
          <p:cNvSpPr>
            <a:spLocks noGrp="1"/>
          </p:cNvSpPr>
          <p:nvPr>
            <p:ph type="dt" idx="10"/>
            <p:custDataLst>
              <p:tags r:id="rId1"/>
            </p:custDataLst>
          </p:nvPr>
        </p:nvSpPr>
        <p:spPr/>
        <p:txBody>
          <a:bodyPr/>
          <a:lstStyle>
            <a:lvl1pPr>
              <a:defRPr/>
            </a:lvl1pPr>
          </a:lstStyle>
          <a:p>
            <a:endParaRPr lang="zh-CN" altLang="en-US">
              <a:solidFill>
                <a:srgbClr val="000000"/>
              </a:solidFill>
            </a:endParaRPr>
          </a:p>
        </p:txBody>
      </p:sp>
      <p:sp>
        <p:nvSpPr>
          <p:cNvPr id="6" name="文本框"/>
          <p:cNvSpPr>
            <a:spLocks noGrp="1"/>
          </p:cNvSpPr>
          <p:nvPr>
            <p:ph type="ftr" idx="11"/>
            <p:custDataLst>
              <p:tags r:id="rId2"/>
            </p:custDataLst>
          </p:nvPr>
        </p:nvSpPr>
        <p:spPr/>
        <p:txBody>
          <a:bodyPr/>
          <a:lstStyle>
            <a:lvl1pPr>
              <a:defRPr/>
            </a:lvl1pPr>
          </a:lstStyle>
          <a:p>
            <a:endParaRPr lang="zh-CN" altLang="en-US">
              <a:solidFill>
                <a:srgbClr val="000000"/>
              </a:solidFill>
            </a:endParaRPr>
          </a:p>
        </p:txBody>
      </p:sp>
      <p:sp>
        <p:nvSpPr>
          <p:cNvPr id="7" name="文本框"/>
          <p:cNvSpPr>
            <a:spLocks noGrp="1"/>
          </p:cNvSpPr>
          <p:nvPr>
            <p:ph type="sldNum" idx="12"/>
            <p:custDataLst>
              <p:tags r:id="rId3"/>
            </p:custDataLst>
          </p:nvPr>
        </p:nvSpPr>
        <p:spPr/>
        <p:txBody>
          <a:bodyPr/>
          <a:lstStyle>
            <a:lvl1pPr algn="l">
              <a:defRPr sz="1800"/>
            </a:lvl1pPr>
          </a:lstStyle>
          <a:p>
            <a:fld id="{A258A33B-5B56-44BC-973C-2699C2D11A77}" type="slidenum">
              <a:rPr lang="en-US" altLang="zh-CN">
                <a:solidFill>
                  <a:srgbClr val="000000"/>
                </a:solidFill>
              </a:rPr>
              <a:t>‹#›</a:t>
            </a:fld>
            <a:endParaRPr lang="zh-CN" altLang="en-US">
              <a:solidFill>
                <a:srgbClr val="000000"/>
              </a:solidFill>
            </a:endParaRPr>
          </a:p>
        </p:txBody>
      </p:sp>
    </p:spTree>
    <p:extLst>
      <p:ext uri="{BB962C8B-B14F-4D97-AF65-F5344CB8AC3E}">
        <p14:creationId xmlns:p14="http://schemas.microsoft.com/office/powerpoint/2010/main" val="156672727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标题幻灯片">
    <p:bg bwMode="auto">
      <p:bgPr>
        <a:gradFill rotWithShape="0">
          <a:gsLst>
            <a:gs pos="0">
              <a:srgbClr val="F7FAFD"/>
            </a:gs>
            <a:gs pos="74001">
              <a:srgbClr val="B5D2EC"/>
            </a:gs>
            <a:gs pos="83000">
              <a:srgbClr val="B5D2EC"/>
            </a:gs>
            <a:gs pos="100000">
              <a:srgbClr val="CEE1F2"/>
            </a:gs>
          </a:gsLst>
          <a:lin ang="5400000"/>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38200" y="6356357"/>
            <a:ext cx="2743200" cy="365125"/>
          </a:xfrm>
        </p:spPr>
        <p:txBody>
          <a:bodyPr rtlCol="0" anchor="ctr"/>
          <a:lstStyle>
            <a:lvl1pPr eaLnBrk="0" fontAlgn="base" hangingPunct="0">
              <a:defRPr sz="1200" noProof="0">
                <a:solidFill>
                  <a:schemeClr val="tx1">
                    <a:tint val="75000"/>
                  </a:schemeClr>
                </a:solidFill>
                <a:latin typeface="Calibri"/>
                <a:cs typeface="+mn-cs"/>
              </a:defRPr>
            </a:lvl1pPr>
          </a:lstStyle>
          <a:p>
            <a:pPr>
              <a:defRPr/>
            </a:pPr>
            <a:endParaRPr lang="zh-CN" altLang="en-US">
              <a:solidFill>
                <a:srgbClr val="000000">
                  <a:tint val="75000"/>
                </a:srgbClr>
              </a:solidFill>
            </a:endParaRPr>
          </a:p>
        </p:txBody>
      </p:sp>
      <p:sp>
        <p:nvSpPr>
          <p:cNvPr id="3" name="页脚占位符 2"/>
          <p:cNvSpPr>
            <a:spLocks noGrp="1"/>
          </p:cNvSpPr>
          <p:nvPr>
            <p:ph type="ftr" sz="quarter" idx="11"/>
            <p:custDataLst>
              <p:tags r:id="rId2"/>
            </p:custDataLst>
          </p:nvPr>
        </p:nvSpPr>
        <p:spPr>
          <a:xfrm>
            <a:off x="4038600" y="6356357"/>
            <a:ext cx="4114800" cy="365125"/>
          </a:xfrm>
        </p:spPr>
        <p:txBody>
          <a:bodyPr rtlCol="0" anchor="ctr"/>
          <a:lstStyle>
            <a:lvl1pPr eaLnBrk="0" fontAlgn="base" hangingPunct="0">
              <a:defRPr sz="1200" noProof="0">
                <a:solidFill>
                  <a:schemeClr val="tx1">
                    <a:tint val="75000"/>
                  </a:schemeClr>
                </a:solidFill>
                <a:latin typeface="Calibri"/>
                <a:cs typeface="+mn-cs"/>
              </a:defRPr>
            </a:lvl1pPr>
          </a:lstStyle>
          <a:p>
            <a:pPr>
              <a:defRPr/>
            </a:pPr>
            <a:endParaRPr lang="zh-CN" altLang="en-US">
              <a:solidFill>
                <a:srgbClr val="000000">
                  <a:tint val="75000"/>
                </a:srgbClr>
              </a:solidFill>
            </a:endParaRPr>
          </a:p>
        </p:txBody>
      </p:sp>
      <p:sp>
        <p:nvSpPr>
          <p:cNvPr id="4" name="灯片编号占位符 3"/>
          <p:cNvSpPr>
            <a:spLocks noGrp="1"/>
          </p:cNvSpPr>
          <p:nvPr>
            <p:ph type="sldNum" sz="quarter" idx="12"/>
            <p:custDataLst>
              <p:tags r:id="rId3"/>
            </p:custDataLst>
          </p:nvPr>
        </p:nvSpPr>
        <p:spPr>
          <a:xfrm>
            <a:off x="8610600" y="6356357"/>
            <a:ext cx="2743200" cy="365125"/>
          </a:xfrm>
        </p:spPr>
        <p:txBody>
          <a:bodyPr anchor="ctr"/>
          <a:lstStyle>
            <a:lvl1pPr>
              <a:defRPr sz="1200">
                <a:solidFill>
                  <a:srgbClr val="898989"/>
                </a:solidFill>
                <a:latin typeface="Calibri" pitchFamily="34" charset="0"/>
              </a:defRPr>
            </a:lvl1pPr>
          </a:lstStyle>
          <a:p>
            <a:fld id="{9C4F3F78-310A-458B-8102-FEEF4378BABC}" type="slidenum">
              <a:rPr lang="zh-CN" altLang="en-US"/>
              <a:t>‹#›</a:t>
            </a:fld>
            <a:endParaRPr lang="zh-CN" altLang="en-US"/>
          </a:p>
        </p:txBody>
      </p:sp>
    </p:spTree>
    <p:extLst>
      <p:ext uri="{BB962C8B-B14F-4D97-AF65-F5344CB8AC3E}">
        <p14:creationId xmlns:p14="http://schemas.microsoft.com/office/powerpoint/2010/main" val="87999354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custDataLst>
              <p:tags r:id="rId2"/>
            </p:custDataLst>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custDataLst>
              <p:tags r:id="rId3"/>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
        <p:nvSpPr>
          <p:cNvPr id="7" name="文本框 6"/>
          <p:cNvSpPr txBox="1"/>
          <p:nvPr userDrawn="1">
            <p:custDataLst>
              <p:tags r:id="rId6"/>
            </p:custDataLst>
          </p:nvPr>
        </p:nvSpPr>
        <p:spPr>
          <a:xfrm>
            <a:off x="10829293" y="6595748"/>
            <a:ext cx="1287145" cy="276999"/>
          </a:xfrm>
          <a:prstGeom prst="rect">
            <a:avLst/>
          </a:prstGeom>
          <a:noFill/>
        </p:spPr>
        <p:txBody>
          <a:bodyPr wrap="square" rtlCol="0">
            <a:spAutoFit/>
          </a:bodyPr>
          <a:lstStyle/>
          <a:p>
            <a:pPr algn="dist"/>
            <a:r>
              <a:rPr lang="zh-CN" altLang="en-US" sz="1200">
                <a:solidFill>
                  <a:prstClr val="white"/>
                </a:solidFill>
              </a:rPr>
              <a:t>制作：余育胜</a:t>
            </a:r>
          </a:p>
        </p:txBody>
      </p:sp>
    </p:spTree>
    <p:extLst>
      <p:ext uri="{BB962C8B-B14F-4D97-AF65-F5344CB8AC3E}">
        <p14:creationId xmlns:p14="http://schemas.microsoft.com/office/powerpoint/2010/main" val="264366157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单击此处编辑母版标题样式</a:t>
            </a:r>
            <a:endParaRPr lang="zh-CN" altLang="en-US"/>
          </a:p>
        </p:txBody>
      </p:sp>
      <p:sp>
        <p:nvSpPr>
          <p:cNvPr id="3" name="内容占位符 2"/>
          <p:cNvSpPr>
            <a:spLocks noGrp="1"/>
          </p:cNvSpPr>
          <p:nvPr>
            <p:ph idx="1"/>
            <p:custDataLst>
              <p:tags r:id="rId2"/>
            </p:custDataLst>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custDataLst>
              <p:tags r:id="rId3"/>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41180262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custDataLst>
              <p:tags r:id="rId2"/>
            </p:custDataLst>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custDataLst>
              <p:tags r:id="rId3"/>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191777760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custDataLst>
              <p:tags r:id="rId2"/>
            </p:custDataLst>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custDataLst>
              <p:tags r:id="rId3"/>
            </p:custDataLst>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custDataLst>
              <p:tags r:id="rId4"/>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6" name="页脚占位符 5"/>
          <p:cNvSpPr>
            <a:spLocks noGrp="1"/>
          </p:cNvSpPr>
          <p:nvPr>
            <p:ph type="ftr" sz="quarter" idx="11"/>
            <p:custDataLst>
              <p:tags r:id="rId5"/>
            </p:custDataLst>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custDataLst>
              <p:tags r:id="rId6"/>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129770582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2"/>
            </p:custDataLst>
          </p:nvPr>
        </p:nvSpPr>
        <p:spPr>
          <a:xfrm>
            <a:off x="1186775"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custDataLst>
              <p:tags r:id="rId3"/>
            </p:custDataLst>
          </p:nvPr>
        </p:nvSpPr>
        <p:spPr>
          <a:xfrm>
            <a:off x="1186775"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custDataLst>
              <p:tags r:id="rId4"/>
            </p:custDataLst>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custDataLst>
              <p:tags r:id="rId5"/>
            </p:custDataLst>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custDataLst>
              <p:tags r:id="rId6"/>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8" name="页脚占位符 7"/>
          <p:cNvSpPr>
            <a:spLocks noGrp="1"/>
          </p:cNvSpPr>
          <p:nvPr>
            <p:ph type="ftr" sz="quarter" idx="11"/>
            <p:custDataLst>
              <p:tags r:id="rId7"/>
            </p:custDataLst>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custDataLst>
              <p:tags r:id="rId8"/>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306604950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custDataLst>
              <p:tags r:id="rId2"/>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4" name="页脚占位符 3"/>
          <p:cNvSpPr>
            <a:spLocks noGrp="1"/>
          </p:cNvSpPr>
          <p:nvPr>
            <p:ph type="ftr" sz="quarter" idx="11"/>
            <p:custDataLst>
              <p:tags r:id="rId3"/>
            </p:custDataLst>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custDataLst>
              <p:tags r:id="rId4"/>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13666749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内容占位符 2"/>
          <p:cNvSpPr>
            <a:spLocks noGrp="1"/>
          </p:cNvSpPr>
          <p:nvPr>
            <p:ph idx="1"/>
            <p:custDataLst>
              <p:tags r:id="rId2"/>
            </p:custDataLst>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BB6DB7A7-F182-45B3-A3ED-F06886A9EF8A}" type="datetimeFigureOut">
              <a:rPr lang="zh-CN" altLang="en-US" smtClean="0"/>
              <a:t>2022/6/2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3" name="页脚占位符 2"/>
          <p:cNvSpPr>
            <a:spLocks noGrp="1"/>
          </p:cNvSpPr>
          <p:nvPr>
            <p:ph type="ftr" sz="quarter" idx="11"/>
            <p:custDataLst>
              <p:tags r:id="rId2"/>
            </p:custDataLst>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custDataLst>
              <p:tags r:id="rId3"/>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
        <p:nvSpPr>
          <p:cNvPr id="5" name="文本框 4"/>
          <p:cNvSpPr txBox="1"/>
          <p:nvPr userDrawn="1">
            <p:custDataLst>
              <p:tags r:id="rId4"/>
            </p:custDataLst>
          </p:nvPr>
        </p:nvSpPr>
        <p:spPr>
          <a:xfrm>
            <a:off x="10930891" y="6580508"/>
            <a:ext cx="1107996" cy="276999"/>
          </a:xfrm>
          <a:prstGeom prst="rect">
            <a:avLst/>
          </a:prstGeom>
          <a:noFill/>
        </p:spPr>
        <p:txBody>
          <a:bodyPr wrap="none" rtlCol="0">
            <a:spAutoFit/>
          </a:bodyPr>
          <a:lstStyle/>
          <a:p>
            <a:r>
              <a:rPr lang="zh-CN" altLang="en-US" sz="1200">
                <a:solidFill>
                  <a:prstClr val="white"/>
                </a:solidFill>
              </a:rPr>
              <a:t>制作：余育胜</a:t>
            </a:r>
          </a:p>
        </p:txBody>
      </p:sp>
    </p:spTree>
    <p:extLst>
      <p:ext uri="{BB962C8B-B14F-4D97-AF65-F5344CB8AC3E}">
        <p14:creationId xmlns:p14="http://schemas.microsoft.com/office/powerpoint/2010/main" val="172966885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custDataLst>
              <p:tags r:id="rId2"/>
            </p:custDataLst>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custDataLst>
              <p:tags r:id="rId3"/>
            </p:custDataLst>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custDataLst>
              <p:tags r:id="rId4"/>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6" name="页脚占位符 5"/>
          <p:cNvSpPr>
            <a:spLocks noGrp="1"/>
          </p:cNvSpPr>
          <p:nvPr>
            <p:ph type="ftr" sz="quarter" idx="11"/>
            <p:custDataLst>
              <p:tags r:id="rId5"/>
            </p:custDataLst>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custDataLst>
              <p:tags r:id="rId6"/>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414160351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custDataLst>
              <p:tags r:id="rId2"/>
            </p:custDataLst>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custDataLst>
              <p:tags r:id="rId3"/>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416411705"/>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Only" preserve="1">
  <p:cSld name="内容">
    <p:spTree>
      <p:nvGrpSpPr>
        <p:cNvPr id="1" name=""/>
        <p:cNvGrpSpPr/>
        <p:nvPr/>
      </p:nvGrpSpPr>
      <p:grpSpPr>
        <a:xfrm>
          <a:off x="0" y="0"/>
          <a:ext cx="0" cy="0"/>
          <a:chOff x="0" y="0"/>
          <a:chExt cx="0" cy="0"/>
        </a:xfrm>
      </p:grpSpPr>
      <p:sp>
        <p:nvSpPr>
          <p:cNvPr id="2" name="内容占位符 1"/>
          <p:cNvSpPr>
            <a:spLocks noGrp="1"/>
          </p:cNvSpPr>
          <p:nvPr>
            <p:ph/>
            <p:custDataLst>
              <p:tags r:id="rId1"/>
            </p:custDataLst>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custDataLst>
              <p:tags r:id="rId2"/>
            </p:custDataLst>
          </p:nvPr>
        </p:nvSpPr>
        <p:spPr/>
        <p:txBody>
          <a:body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4" name="页脚占位符 3"/>
          <p:cNvSpPr>
            <a:spLocks noGrp="1"/>
          </p:cNvSpPr>
          <p:nvPr>
            <p:ph type="ftr" sz="quarter" idx="11"/>
            <p:custDataLst>
              <p:tags r:id="rId3"/>
            </p:custDataLst>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custDataLst>
              <p:tags r:id="rId4"/>
            </p:custDataLst>
          </p:nvPr>
        </p:nvSpPr>
        <p:spPr/>
        <p:txBody>
          <a:body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95910196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6986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0463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409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21612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8420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60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blipFill dpi="0" rotWithShape="1">
          <a:blip r:embed="rId3" cstate="email">
            <a:lum/>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486697" y="476255"/>
            <a:ext cx="11267768" cy="5993991"/>
          </a:xfrm>
          <a:prstGeom prst="rect">
            <a:avLst/>
          </a:prstGeom>
          <a:blipFill>
            <a:blip r:embed="rId4" cstate="email">
              <a:extLst>
                <a:ext uri="{28A0092B-C50C-407E-A947-70E740481C1C}">
                  <a14:useLocalDpi xmlns:a14="http://schemas.microsoft.com/office/drawing/2010/main"/>
                </a:ext>
              </a:extLst>
            </a:blip>
            <a:stretch>
              <a:fillRect/>
            </a:stretch>
          </a:blipFill>
          <a:ln w="28575">
            <a:solidFill>
              <a:srgbClr val="5C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89585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2231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8674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1264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3784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内容占位符 2"/>
          <p:cNvSpPr>
            <a:spLocks noGrp="1"/>
          </p:cNvSpPr>
          <p:nvPr>
            <p:ph sz="half" idx="1"/>
            <p:custDataLst>
              <p:tags r:id="rId2"/>
            </p:custDataLst>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custDataLst>
              <p:tags r:id="rId3"/>
            </p:custDataLst>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custDataLst>
              <p:tags r:id="rId4"/>
            </p:custDataLst>
          </p:nvPr>
        </p:nvSpPr>
        <p:spPr/>
        <p:txBody>
          <a:bodyPr/>
          <a:lstStyle/>
          <a:p>
            <a:fld id="{BB6DB7A7-F182-45B3-A3ED-F06886A9EF8A}" type="datetimeFigureOut">
              <a:rPr lang="zh-CN" altLang="en-US" smtClean="0"/>
              <a:t>2022/6/2</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365129"/>
            <a:ext cx="10515600" cy="1325563"/>
          </a:xfrm>
        </p:spPr>
        <p:txBody>
          <a:bodyPr/>
          <a:lstStyle/>
          <a:p>
            <a:r>
              <a:rPr lang="zh-CN" altLang="en-US"/>
              <a:t>单击此处编辑母版标题样式</a:t>
            </a:r>
          </a:p>
        </p:txBody>
      </p:sp>
      <p:sp>
        <p:nvSpPr>
          <p:cNvPr id="3" name="文本占位符 2"/>
          <p:cNvSpPr>
            <a:spLocks noGrp="1"/>
          </p:cNvSpPr>
          <p:nvPr>
            <p:ph type="body" idx="1"/>
            <p:custDataLst>
              <p:tags r:id="rId2"/>
            </p:custDataLst>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custDataLst>
              <p:tags r:id="rId3"/>
            </p:custDataLst>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custDataLst>
              <p:tags r:id="rId4"/>
            </p:custDataLst>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custDataLst>
              <p:tags r:id="rId5"/>
            </p:custDataLst>
          </p:nvPr>
        </p:nvSpPr>
        <p:spPr>
          <a:xfrm>
            <a:off x="6172203"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BB6DB7A7-F182-45B3-A3ED-F06886A9EF8A}" type="datetimeFigureOut">
              <a:rPr lang="zh-CN" altLang="en-US" smtClean="0"/>
              <a:t>2022/6/2</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单击此处编辑母版标题样式</a:t>
            </a:r>
          </a:p>
        </p:txBody>
      </p:sp>
      <p:sp>
        <p:nvSpPr>
          <p:cNvPr id="3" name="日期占位符 2"/>
          <p:cNvSpPr>
            <a:spLocks noGrp="1"/>
          </p:cNvSpPr>
          <p:nvPr>
            <p:ph type="dt" sz="half" idx="10"/>
            <p:custDataLst>
              <p:tags r:id="rId2"/>
            </p:custDataLst>
          </p:nvPr>
        </p:nvSpPr>
        <p:spPr/>
        <p:txBody>
          <a:bodyPr/>
          <a:lstStyle/>
          <a:p>
            <a:fld id="{BB6DB7A7-F182-45B3-A3ED-F06886A9EF8A}" type="datetimeFigureOut">
              <a:rPr lang="zh-CN" altLang="en-US" smtClean="0"/>
              <a:t>2022/6/2</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BB6DB7A7-F182-45B3-A3ED-F06886A9EF8A}" type="datetimeFigureOut">
              <a:rPr lang="zh-CN" altLang="en-US" smtClean="0"/>
              <a:t>2022/6/2</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custDataLst>
              <p:tags r:id="rId2"/>
            </p:custDataLst>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custDataLst>
              <p:tags r:id="rId3"/>
            </p:custDataLst>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custDataLst>
              <p:tags r:id="rId4"/>
            </p:custDataLst>
          </p:nvPr>
        </p:nvSpPr>
        <p:spPr/>
        <p:txBody>
          <a:bodyPr/>
          <a:lstStyle/>
          <a:p>
            <a:fld id="{BB6DB7A7-F182-45B3-A3ED-F06886A9EF8A}" type="datetimeFigureOut">
              <a:rPr lang="zh-CN" altLang="en-US" smtClean="0"/>
              <a:t>2022/6/2</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custDataLst>
              <p:tags r:id="rId2"/>
            </p:custDataLst>
          </p:nvPr>
        </p:nvSpPr>
        <p:spPr>
          <a:xfrm>
            <a:off x="5183188" y="987431"/>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custDataLst>
              <p:tags r:id="rId3"/>
            </p:custDataLst>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custDataLst>
              <p:tags r:id="rId4"/>
            </p:custDataLst>
          </p:nvPr>
        </p:nvSpPr>
        <p:spPr/>
        <p:txBody>
          <a:bodyPr/>
          <a:lstStyle/>
          <a:p>
            <a:fld id="{BB6DB7A7-F182-45B3-A3ED-F06886A9EF8A}" type="datetimeFigureOut">
              <a:rPr lang="zh-CN" altLang="en-US" smtClean="0"/>
              <a:t>2022/6/2</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E6B21C8B-EE8F-4585-919A-0E477668CC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ags" Target="../tags/tag68.xml"/><Relationship Id="rId18" Type="http://schemas.openxmlformats.org/officeDocument/2006/relationships/tags" Target="../tags/tag73.xml"/><Relationship Id="rId26" Type="http://schemas.openxmlformats.org/officeDocument/2006/relationships/image" Target="../media/image3.png"/><Relationship Id="rId3" Type="http://schemas.openxmlformats.org/officeDocument/2006/relationships/slideLayout" Target="../slideLayouts/slideLayout16.xml"/><Relationship Id="rId21" Type="http://schemas.openxmlformats.org/officeDocument/2006/relationships/tags" Target="../tags/tag76.xml"/><Relationship Id="rId7" Type="http://schemas.openxmlformats.org/officeDocument/2006/relationships/slideLayout" Target="../slideLayouts/slideLayout20.xml"/><Relationship Id="rId12" Type="http://schemas.openxmlformats.org/officeDocument/2006/relationships/tags" Target="../tags/tag67.xml"/><Relationship Id="rId17" Type="http://schemas.openxmlformats.org/officeDocument/2006/relationships/tags" Target="../tags/tag72.xml"/><Relationship Id="rId25" Type="http://schemas.openxmlformats.org/officeDocument/2006/relationships/tags" Target="../tags/tag80.xml"/><Relationship Id="rId2" Type="http://schemas.openxmlformats.org/officeDocument/2006/relationships/slideLayout" Target="../slideLayouts/slideLayout15.xml"/><Relationship Id="rId16" Type="http://schemas.openxmlformats.org/officeDocument/2006/relationships/tags" Target="../tags/tag71.xml"/><Relationship Id="rId20" Type="http://schemas.openxmlformats.org/officeDocument/2006/relationships/tags" Target="../tags/tag7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24" Type="http://schemas.openxmlformats.org/officeDocument/2006/relationships/tags" Target="../tags/tag79.xml"/><Relationship Id="rId5" Type="http://schemas.openxmlformats.org/officeDocument/2006/relationships/slideLayout" Target="../slideLayouts/slideLayout18.xml"/><Relationship Id="rId15" Type="http://schemas.openxmlformats.org/officeDocument/2006/relationships/tags" Target="../tags/tag70.xml"/><Relationship Id="rId23" Type="http://schemas.openxmlformats.org/officeDocument/2006/relationships/tags" Target="../tags/tag78.xml"/><Relationship Id="rId10" Type="http://schemas.openxmlformats.org/officeDocument/2006/relationships/slideLayout" Target="../slideLayouts/slideLayout23.xml"/><Relationship Id="rId19" Type="http://schemas.openxmlformats.org/officeDocument/2006/relationships/tags" Target="../tags/tag74.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ags" Target="../tags/tag69.xml"/><Relationship Id="rId22" Type="http://schemas.openxmlformats.org/officeDocument/2006/relationships/tags" Target="../tags/tag7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custDataLst>
              <p:tags r:id="rId16"/>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custDataLst>
              <p:tags r:id="rId17"/>
            </p:custDataLst>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6DB7A7-F182-45B3-A3ED-F06886A9EF8A}" type="datetimeFigureOut">
              <a:rPr lang="zh-CN" altLang="en-US" smtClean="0"/>
              <a:t>2022/6/2</a:t>
            </a:fld>
            <a:endParaRPr lang="zh-CN" altLang="en-US"/>
          </a:p>
        </p:txBody>
      </p:sp>
      <p:sp>
        <p:nvSpPr>
          <p:cNvPr id="5" name="页脚占位符 4"/>
          <p:cNvSpPr>
            <a:spLocks noGrp="1"/>
          </p:cNvSpPr>
          <p:nvPr>
            <p:ph type="ftr" sz="quarter" idx="3"/>
            <p:custDataLst>
              <p:tags r:id="rId18"/>
            </p:custDataLst>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9"/>
            </p:custDataLst>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21C8B-EE8F-4585-919A-0E477668CC5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845" r:id="rId12"/>
    <p:sldLayoutId id="2147483673" r:id="rId13"/>
  </p:sldLayoutIdLst>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25">
          <a:fgClr>
            <a:schemeClr val="accent2">
              <a:lumMod val="40000"/>
              <a:lumOff val="60000"/>
            </a:schemeClr>
          </a:fgClr>
          <a:bgClr>
            <a:schemeClr val="bg2"/>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9"/>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custDataLst>
              <p:tags r:id="rId14"/>
            </p:custDataLst>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solidFill>
                  <a:prstClr val="black">
                    <a:tint val="75000"/>
                  </a:prstClr>
                </a:solidFill>
              </a:rPr>
              <a:t>2022/6/2</a:t>
            </a:fld>
            <a:endParaRPr lang="zh-CN" altLang="en-US">
              <a:solidFill>
                <a:prstClr val="black">
                  <a:tint val="75000"/>
                </a:prstClr>
              </a:solidFill>
            </a:endParaRPr>
          </a:p>
        </p:txBody>
      </p:sp>
      <p:sp>
        <p:nvSpPr>
          <p:cNvPr id="5" name="页脚占位符 4"/>
          <p:cNvSpPr>
            <a:spLocks noGrp="1"/>
          </p:cNvSpPr>
          <p:nvPr>
            <p:ph type="ftr" sz="quarter" idx="3"/>
            <p:custDataLst>
              <p:tags r:id="rId15"/>
            </p:custDataLst>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custDataLst>
              <p:tags r:id="rId16"/>
            </p:custDataLst>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solidFill>
                  <a:prstClr val="black">
                    <a:tint val="75000"/>
                  </a:prstClr>
                </a:solidFill>
              </a:rPr>
              <a:t>‹#›</a:t>
            </a:fld>
            <a:endParaRPr lang="zh-CN" altLang="en-US">
              <a:solidFill>
                <a:prstClr val="black">
                  <a:tint val="75000"/>
                </a:prstClr>
              </a:solidFill>
            </a:endParaRPr>
          </a:p>
        </p:txBody>
      </p:sp>
      <p:sp>
        <p:nvSpPr>
          <p:cNvPr id="9" name="矩形 8"/>
          <p:cNvSpPr/>
          <p:nvPr userDrawn="1">
            <p:custDataLst>
              <p:tags r:id="rId17"/>
            </p:custDataLst>
          </p:nvPr>
        </p:nvSpPr>
        <p:spPr>
          <a:xfrm>
            <a:off x="-13968" y="-19050"/>
            <a:ext cx="12220575" cy="7035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10" name="图片 9" descr="道德与法治"/>
          <p:cNvPicPr>
            <a:picLocks noChangeAspect="1"/>
          </p:cNvPicPr>
          <p:nvPr userDrawn="1">
            <p:custDataLst>
              <p:tags r:id="rId18"/>
            </p:custDataLst>
          </p:nvPr>
        </p:nvPicPr>
        <p:blipFill>
          <a:blip r:embed="rId26" cstate="email">
            <a:extLst>
              <a:ext uri="{28A0092B-C50C-407E-A947-70E740481C1C}">
                <a14:useLocalDpi xmlns:a14="http://schemas.microsoft.com/office/drawing/2010/main"/>
              </a:ext>
            </a:extLst>
          </a:blip>
          <a:stretch>
            <a:fillRect/>
          </a:stretch>
        </p:blipFill>
        <p:spPr>
          <a:xfrm>
            <a:off x="86997" y="9529"/>
            <a:ext cx="645795" cy="645795"/>
          </a:xfrm>
          <a:prstGeom prst="rect">
            <a:avLst/>
          </a:prstGeom>
        </p:spPr>
      </p:pic>
      <p:sp>
        <p:nvSpPr>
          <p:cNvPr id="7" name="矩形 6"/>
          <p:cNvSpPr/>
          <p:nvPr userDrawn="1">
            <p:custDataLst>
              <p:tags r:id="rId19"/>
            </p:custDataLst>
          </p:nvPr>
        </p:nvSpPr>
        <p:spPr>
          <a:xfrm>
            <a:off x="-13968" y="6572250"/>
            <a:ext cx="12220575" cy="322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 name="组合 11"/>
          <p:cNvGrpSpPr/>
          <p:nvPr userDrawn="1">
            <p:custDataLst>
              <p:tags r:id="rId20"/>
            </p:custDataLst>
          </p:nvPr>
        </p:nvGrpSpPr>
        <p:grpSpPr>
          <a:xfrm>
            <a:off x="8331201" y="-19685"/>
            <a:ext cx="3874771" cy="703580"/>
            <a:chOff x="3586" y="6814"/>
            <a:chExt cx="6102" cy="1130"/>
          </a:xfrm>
        </p:grpSpPr>
        <p:sp>
          <p:nvSpPr>
            <p:cNvPr id="8" name="矩形 7"/>
            <p:cNvSpPr/>
            <p:nvPr userDrawn="1">
              <p:custDataLst>
                <p:tags r:id="rId24"/>
              </p:custDataLst>
            </p:nvPr>
          </p:nvSpPr>
          <p:spPr>
            <a:xfrm>
              <a:off x="4636" y="6814"/>
              <a:ext cx="5053" cy="113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等腰三角形 10"/>
            <p:cNvSpPr/>
            <p:nvPr userDrawn="1">
              <p:custDataLst>
                <p:tags r:id="rId25"/>
              </p:custDataLst>
            </p:nvPr>
          </p:nvSpPr>
          <p:spPr>
            <a:xfrm>
              <a:off x="3586" y="6814"/>
              <a:ext cx="2100" cy="113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 name="组合 12"/>
          <p:cNvGrpSpPr/>
          <p:nvPr userDrawn="1">
            <p:custDataLst>
              <p:tags r:id="rId21"/>
            </p:custDataLst>
          </p:nvPr>
        </p:nvGrpSpPr>
        <p:grpSpPr>
          <a:xfrm flipH="1" flipV="1">
            <a:off x="-14605" y="6572419"/>
            <a:ext cx="3639820" cy="322515"/>
            <a:chOff x="10727" y="-7230"/>
            <a:chExt cx="5732" cy="1132"/>
          </a:xfrm>
        </p:grpSpPr>
        <p:sp>
          <p:nvSpPr>
            <p:cNvPr id="14" name="矩形 13"/>
            <p:cNvSpPr/>
            <p:nvPr userDrawn="1">
              <p:custDataLst>
                <p:tags r:id="rId22"/>
              </p:custDataLst>
            </p:nvPr>
          </p:nvSpPr>
          <p:spPr>
            <a:xfrm>
              <a:off x="11282" y="-7228"/>
              <a:ext cx="5177" cy="113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等腰三角形 14"/>
            <p:cNvSpPr/>
            <p:nvPr userDrawn="1">
              <p:custDataLst>
                <p:tags r:id="rId23"/>
              </p:custDataLst>
            </p:nvPr>
          </p:nvSpPr>
          <p:spPr>
            <a:xfrm>
              <a:off x="10727" y="-7230"/>
              <a:ext cx="1061" cy="1130"/>
            </a:xfrm>
            <a:prstGeom prst="triangle">
              <a:avLst>
                <a:gd name="adj" fmla="val 5328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3003251258"/>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855959"/>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42.xml"/><Relationship Id="rId7" Type="http://schemas.openxmlformats.org/officeDocument/2006/relationships/image" Target="../media/image4.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275.xml"/><Relationship Id="rId3" Type="http://schemas.openxmlformats.org/officeDocument/2006/relationships/tags" Target="../tags/tag270.xml"/><Relationship Id="rId7" Type="http://schemas.openxmlformats.org/officeDocument/2006/relationships/tags" Target="../tags/tag274.xml"/><Relationship Id="rId12" Type="http://schemas.openxmlformats.org/officeDocument/2006/relationships/image" Target="../media/image13.png"/><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tags" Target="../tags/tag273.xml"/><Relationship Id="rId11" Type="http://schemas.openxmlformats.org/officeDocument/2006/relationships/notesSlide" Target="../notesSlides/notesSlide8.xml"/><Relationship Id="rId5" Type="http://schemas.openxmlformats.org/officeDocument/2006/relationships/tags" Target="../tags/tag272.xml"/><Relationship Id="rId10" Type="http://schemas.openxmlformats.org/officeDocument/2006/relationships/slideLayout" Target="../slideLayouts/slideLayout3.xml"/><Relationship Id="rId4" Type="http://schemas.openxmlformats.org/officeDocument/2006/relationships/tags" Target="../tags/tag271.xml"/><Relationship Id="rId9" Type="http://schemas.openxmlformats.org/officeDocument/2006/relationships/tags" Target="../tags/tag276.xml"/></Relationships>
</file>

<file path=ppt/slides/_rels/slide11.xml.rels><?xml version="1.0" encoding="UTF-8" standalone="yes"?>
<Relationships xmlns="http://schemas.openxmlformats.org/package/2006/relationships"><Relationship Id="rId8" Type="http://schemas.openxmlformats.org/officeDocument/2006/relationships/tags" Target="../tags/tag287.xml"/><Relationship Id="rId13" Type="http://schemas.openxmlformats.org/officeDocument/2006/relationships/tags" Target="../tags/tag292.xml"/><Relationship Id="rId18" Type="http://schemas.openxmlformats.org/officeDocument/2006/relationships/tags" Target="../tags/tag297.xml"/><Relationship Id="rId3" Type="http://schemas.openxmlformats.org/officeDocument/2006/relationships/tags" Target="../tags/tag282.xml"/><Relationship Id="rId21" Type="http://schemas.openxmlformats.org/officeDocument/2006/relationships/slideLayout" Target="../slideLayouts/slideLayout3.xml"/><Relationship Id="rId7" Type="http://schemas.openxmlformats.org/officeDocument/2006/relationships/tags" Target="../tags/tag286.xml"/><Relationship Id="rId12" Type="http://schemas.openxmlformats.org/officeDocument/2006/relationships/tags" Target="../tags/tag291.xml"/><Relationship Id="rId17" Type="http://schemas.openxmlformats.org/officeDocument/2006/relationships/tags" Target="../tags/tag296.xml"/><Relationship Id="rId2" Type="http://schemas.openxmlformats.org/officeDocument/2006/relationships/tags" Target="../tags/tag281.xml"/><Relationship Id="rId16" Type="http://schemas.openxmlformats.org/officeDocument/2006/relationships/tags" Target="../tags/tag295.xml"/><Relationship Id="rId20" Type="http://schemas.openxmlformats.org/officeDocument/2006/relationships/tags" Target="../tags/tag299.xml"/><Relationship Id="rId1" Type="http://schemas.openxmlformats.org/officeDocument/2006/relationships/tags" Target="../tags/tag280.xml"/><Relationship Id="rId6" Type="http://schemas.openxmlformats.org/officeDocument/2006/relationships/tags" Target="../tags/tag285.xml"/><Relationship Id="rId11" Type="http://schemas.openxmlformats.org/officeDocument/2006/relationships/tags" Target="../tags/tag290.xml"/><Relationship Id="rId5" Type="http://schemas.openxmlformats.org/officeDocument/2006/relationships/tags" Target="../tags/tag284.xml"/><Relationship Id="rId15" Type="http://schemas.openxmlformats.org/officeDocument/2006/relationships/tags" Target="../tags/tag294.xml"/><Relationship Id="rId23" Type="http://schemas.openxmlformats.org/officeDocument/2006/relationships/image" Target="../media/image15.jpeg"/><Relationship Id="rId10" Type="http://schemas.openxmlformats.org/officeDocument/2006/relationships/tags" Target="../tags/tag289.xml"/><Relationship Id="rId19" Type="http://schemas.openxmlformats.org/officeDocument/2006/relationships/tags" Target="../tags/tag298.xml"/><Relationship Id="rId4" Type="http://schemas.openxmlformats.org/officeDocument/2006/relationships/tags" Target="../tags/tag283.xml"/><Relationship Id="rId9" Type="http://schemas.openxmlformats.org/officeDocument/2006/relationships/tags" Target="../tags/tag288.xml"/><Relationship Id="rId14" Type="http://schemas.openxmlformats.org/officeDocument/2006/relationships/tags" Target="../tags/tag293.xml"/><Relationship Id="rId2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305.xml"/><Relationship Id="rId7" Type="http://schemas.openxmlformats.org/officeDocument/2006/relationships/slideLayout" Target="../slideLayouts/slideLayout1.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9" Type="http://schemas.openxmlformats.org/officeDocument/2006/relationships/image" Target="../media/image1.jpeg"/></Relationships>
</file>

<file path=ppt/slides/_rels/slide13.xml.rels><?xml version="1.0" encoding="UTF-8" standalone="yes"?>
<Relationships xmlns="http://schemas.openxmlformats.org/package/2006/relationships"><Relationship Id="rId8" Type="http://schemas.openxmlformats.org/officeDocument/2006/relationships/tags" Target="../tags/tag319.xml"/><Relationship Id="rId13" Type="http://schemas.openxmlformats.org/officeDocument/2006/relationships/tags" Target="../tags/tag324.xml"/><Relationship Id="rId18" Type="http://schemas.openxmlformats.org/officeDocument/2006/relationships/slideLayout" Target="../slideLayouts/slideLayout3.xml"/><Relationship Id="rId3" Type="http://schemas.openxmlformats.org/officeDocument/2006/relationships/tags" Target="../tags/tag314.xml"/><Relationship Id="rId7" Type="http://schemas.openxmlformats.org/officeDocument/2006/relationships/tags" Target="../tags/tag318.xml"/><Relationship Id="rId12" Type="http://schemas.openxmlformats.org/officeDocument/2006/relationships/tags" Target="../tags/tag323.xml"/><Relationship Id="rId17" Type="http://schemas.openxmlformats.org/officeDocument/2006/relationships/tags" Target="../tags/tag328.xml"/><Relationship Id="rId2" Type="http://schemas.openxmlformats.org/officeDocument/2006/relationships/tags" Target="../tags/tag313.xml"/><Relationship Id="rId16" Type="http://schemas.openxmlformats.org/officeDocument/2006/relationships/tags" Target="../tags/tag327.xml"/><Relationship Id="rId1" Type="http://schemas.openxmlformats.org/officeDocument/2006/relationships/tags" Target="../tags/tag312.xml"/><Relationship Id="rId6" Type="http://schemas.openxmlformats.org/officeDocument/2006/relationships/tags" Target="../tags/tag317.xml"/><Relationship Id="rId11" Type="http://schemas.openxmlformats.org/officeDocument/2006/relationships/tags" Target="../tags/tag322.xml"/><Relationship Id="rId5" Type="http://schemas.openxmlformats.org/officeDocument/2006/relationships/tags" Target="../tags/tag316.xml"/><Relationship Id="rId15" Type="http://schemas.openxmlformats.org/officeDocument/2006/relationships/tags" Target="../tags/tag326.xml"/><Relationship Id="rId10" Type="http://schemas.openxmlformats.org/officeDocument/2006/relationships/tags" Target="../tags/tag321.xml"/><Relationship Id="rId19" Type="http://schemas.openxmlformats.org/officeDocument/2006/relationships/notesSlide" Target="../notesSlides/notesSlide11.xml"/><Relationship Id="rId4" Type="http://schemas.openxmlformats.org/officeDocument/2006/relationships/tags" Target="../tags/tag315.xml"/><Relationship Id="rId9" Type="http://schemas.openxmlformats.org/officeDocument/2006/relationships/tags" Target="../tags/tag320.xml"/><Relationship Id="rId14" Type="http://schemas.openxmlformats.org/officeDocument/2006/relationships/tags" Target="../tags/tag325.xml"/></Relationships>
</file>

<file path=ppt/slides/_rels/slide14.xml.rels><?xml version="1.0" encoding="UTF-8" standalone="yes"?>
<Relationships xmlns="http://schemas.openxmlformats.org/package/2006/relationships"><Relationship Id="rId8" Type="http://schemas.openxmlformats.org/officeDocument/2006/relationships/tags" Target="../tags/tag339.xml"/><Relationship Id="rId13" Type="http://schemas.openxmlformats.org/officeDocument/2006/relationships/tags" Target="../tags/tag344.xml"/><Relationship Id="rId18" Type="http://schemas.openxmlformats.org/officeDocument/2006/relationships/notesSlide" Target="../notesSlides/notesSlide12.xml"/><Relationship Id="rId3" Type="http://schemas.openxmlformats.org/officeDocument/2006/relationships/tags" Target="../tags/tag334.xml"/><Relationship Id="rId7" Type="http://schemas.openxmlformats.org/officeDocument/2006/relationships/tags" Target="../tags/tag338.xml"/><Relationship Id="rId12" Type="http://schemas.openxmlformats.org/officeDocument/2006/relationships/tags" Target="../tags/tag343.xml"/><Relationship Id="rId17" Type="http://schemas.openxmlformats.org/officeDocument/2006/relationships/slideLayout" Target="../slideLayouts/slideLayout3.xml"/><Relationship Id="rId2" Type="http://schemas.openxmlformats.org/officeDocument/2006/relationships/tags" Target="../tags/tag333.xml"/><Relationship Id="rId16" Type="http://schemas.openxmlformats.org/officeDocument/2006/relationships/tags" Target="../tags/tag347.xml"/><Relationship Id="rId1" Type="http://schemas.openxmlformats.org/officeDocument/2006/relationships/tags" Target="../tags/tag332.xml"/><Relationship Id="rId6" Type="http://schemas.openxmlformats.org/officeDocument/2006/relationships/tags" Target="../tags/tag337.xml"/><Relationship Id="rId11" Type="http://schemas.openxmlformats.org/officeDocument/2006/relationships/tags" Target="../tags/tag342.xml"/><Relationship Id="rId5" Type="http://schemas.openxmlformats.org/officeDocument/2006/relationships/tags" Target="../tags/tag336.xml"/><Relationship Id="rId15" Type="http://schemas.openxmlformats.org/officeDocument/2006/relationships/tags" Target="../tags/tag346.xml"/><Relationship Id="rId10" Type="http://schemas.openxmlformats.org/officeDocument/2006/relationships/tags" Target="../tags/tag341.xml"/><Relationship Id="rId4" Type="http://schemas.openxmlformats.org/officeDocument/2006/relationships/tags" Target="../tags/tag335.xml"/><Relationship Id="rId9" Type="http://schemas.openxmlformats.org/officeDocument/2006/relationships/tags" Target="../tags/tag340.xml"/><Relationship Id="rId14" Type="http://schemas.openxmlformats.org/officeDocument/2006/relationships/tags" Target="../tags/tag345.xml"/></Relationships>
</file>

<file path=ppt/slides/_rels/slide15.xml.rels><?xml version="1.0" encoding="UTF-8" standalone="yes"?>
<Relationships xmlns="http://schemas.openxmlformats.org/package/2006/relationships"><Relationship Id="rId8" Type="http://schemas.openxmlformats.org/officeDocument/2006/relationships/tags" Target="../tags/tag358.xml"/><Relationship Id="rId3" Type="http://schemas.openxmlformats.org/officeDocument/2006/relationships/tags" Target="../tags/tag353.xml"/><Relationship Id="rId7" Type="http://schemas.openxmlformats.org/officeDocument/2006/relationships/tags" Target="../tags/tag357.xml"/><Relationship Id="rId2" Type="http://schemas.openxmlformats.org/officeDocument/2006/relationships/tags" Target="../tags/tag352.xml"/><Relationship Id="rId1" Type="http://schemas.openxmlformats.org/officeDocument/2006/relationships/tags" Target="../tags/tag351.xml"/><Relationship Id="rId6" Type="http://schemas.openxmlformats.org/officeDocument/2006/relationships/tags" Target="../tags/tag356.xml"/><Relationship Id="rId11" Type="http://schemas.openxmlformats.org/officeDocument/2006/relationships/image" Target="../media/image16.jpeg"/><Relationship Id="rId5" Type="http://schemas.openxmlformats.org/officeDocument/2006/relationships/tags" Target="../tags/tag355.xml"/><Relationship Id="rId10" Type="http://schemas.openxmlformats.org/officeDocument/2006/relationships/notesSlide" Target="../notesSlides/notesSlide13.xml"/><Relationship Id="rId4" Type="http://schemas.openxmlformats.org/officeDocument/2006/relationships/tags" Target="../tags/tag354.xml"/><Relationship Id="rId9"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tags" Target="../tags/tag369.xml"/><Relationship Id="rId3" Type="http://schemas.openxmlformats.org/officeDocument/2006/relationships/tags" Target="../tags/tag364.xml"/><Relationship Id="rId7" Type="http://schemas.openxmlformats.org/officeDocument/2006/relationships/tags" Target="../tags/tag368.xml"/><Relationship Id="rId2" Type="http://schemas.openxmlformats.org/officeDocument/2006/relationships/tags" Target="../tags/tag363.xml"/><Relationship Id="rId1" Type="http://schemas.openxmlformats.org/officeDocument/2006/relationships/tags" Target="../tags/tag362.xml"/><Relationship Id="rId6" Type="http://schemas.openxmlformats.org/officeDocument/2006/relationships/tags" Target="../tags/tag367.xml"/><Relationship Id="rId5" Type="http://schemas.openxmlformats.org/officeDocument/2006/relationships/tags" Target="../tags/tag366.xml"/><Relationship Id="rId10" Type="http://schemas.openxmlformats.org/officeDocument/2006/relationships/notesSlide" Target="../notesSlides/notesSlide14.xml"/><Relationship Id="rId4" Type="http://schemas.openxmlformats.org/officeDocument/2006/relationships/tags" Target="../tags/tag365.xml"/><Relationship Id="rId9"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75.xml"/><Relationship Id="rId7" Type="http://schemas.openxmlformats.org/officeDocument/2006/relationships/tags" Target="../tags/tag379.xml"/><Relationship Id="rId2" Type="http://schemas.openxmlformats.org/officeDocument/2006/relationships/tags" Target="../tags/tag374.xml"/><Relationship Id="rId1" Type="http://schemas.openxmlformats.org/officeDocument/2006/relationships/tags" Target="../tags/tag373.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tags" Target="../tags/tag387.xml"/><Relationship Id="rId13" Type="http://schemas.openxmlformats.org/officeDocument/2006/relationships/slideLayout" Target="../slideLayouts/slideLayout7.xml"/><Relationship Id="rId3" Type="http://schemas.openxmlformats.org/officeDocument/2006/relationships/tags" Target="../tags/tag382.xml"/><Relationship Id="rId7" Type="http://schemas.openxmlformats.org/officeDocument/2006/relationships/tags" Target="../tags/tag386.xml"/><Relationship Id="rId12" Type="http://schemas.openxmlformats.org/officeDocument/2006/relationships/tags" Target="../tags/tag391.xml"/><Relationship Id="rId2" Type="http://schemas.openxmlformats.org/officeDocument/2006/relationships/tags" Target="../tags/tag381.xml"/><Relationship Id="rId1" Type="http://schemas.openxmlformats.org/officeDocument/2006/relationships/tags" Target="../tags/tag380.xml"/><Relationship Id="rId6" Type="http://schemas.openxmlformats.org/officeDocument/2006/relationships/tags" Target="../tags/tag385.xml"/><Relationship Id="rId11" Type="http://schemas.openxmlformats.org/officeDocument/2006/relationships/tags" Target="../tags/tag390.xml"/><Relationship Id="rId5" Type="http://schemas.openxmlformats.org/officeDocument/2006/relationships/tags" Target="../tags/tag384.xml"/><Relationship Id="rId10" Type="http://schemas.openxmlformats.org/officeDocument/2006/relationships/tags" Target="../tags/tag389.xml"/><Relationship Id="rId4" Type="http://schemas.openxmlformats.org/officeDocument/2006/relationships/tags" Target="../tags/tag383.xml"/><Relationship Id="rId9" Type="http://schemas.openxmlformats.org/officeDocument/2006/relationships/tags" Target="../tags/tag388.xml"/><Relationship Id="rId14"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8" Type="http://schemas.openxmlformats.org/officeDocument/2006/relationships/tags" Target="../tags/tag399.xml"/><Relationship Id="rId3" Type="http://schemas.openxmlformats.org/officeDocument/2006/relationships/tags" Target="../tags/tag394.xml"/><Relationship Id="rId7" Type="http://schemas.openxmlformats.org/officeDocument/2006/relationships/tags" Target="../tags/tag398.xml"/><Relationship Id="rId2" Type="http://schemas.openxmlformats.org/officeDocument/2006/relationships/tags" Target="../tags/tag393.xml"/><Relationship Id="rId1" Type="http://schemas.openxmlformats.org/officeDocument/2006/relationships/tags" Target="../tags/tag392.xml"/><Relationship Id="rId6" Type="http://schemas.openxmlformats.org/officeDocument/2006/relationships/tags" Target="../tags/tag397.xml"/><Relationship Id="rId11" Type="http://schemas.openxmlformats.org/officeDocument/2006/relationships/image" Target="../media/image18.png"/><Relationship Id="rId5" Type="http://schemas.openxmlformats.org/officeDocument/2006/relationships/tags" Target="../tags/tag396.xml"/><Relationship Id="rId10" Type="http://schemas.openxmlformats.org/officeDocument/2006/relationships/notesSlide" Target="../notesSlides/notesSlide16.xml"/><Relationship Id="rId4" Type="http://schemas.openxmlformats.org/officeDocument/2006/relationships/tags" Target="../tags/tag395.xml"/><Relationship Id="rId9"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148.xml"/><Relationship Id="rId7" Type="http://schemas.openxmlformats.org/officeDocument/2006/relationships/image" Target="../media/image5.png"/><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slideLayout" Target="../slideLayouts/slideLayout7.xml"/><Relationship Id="rId5" Type="http://schemas.openxmlformats.org/officeDocument/2006/relationships/tags" Target="../tags/tag150.xml"/><Relationship Id="rId4" Type="http://schemas.openxmlformats.org/officeDocument/2006/relationships/tags" Target="../tags/tag149.xml"/></Relationships>
</file>

<file path=ppt/slides/_rels/slide2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405.xml"/><Relationship Id="rId7" Type="http://schemas.openxmlformats.org/officeDocument/2006/relationships/slideLayout" Target="../slideLayouts/slideLayout7.xml"/><Relationship Id="rId2" Type="http://schemas.openxmlformats.org/officeDocument/2006/relationships/tags" Target="../tags/tag404.xml"/><Relationship Id="rId1" Type="http://schemas.openxmlformats.org/officeDocument/2006/relationships/tags" Target="../tags/tag403.xml"/><Relationship Id="rId6" Type="http://schemas.openxmlformats.org/officeDocument/2006/relationships/tags" Target="../tags/tag408.xml"/><Relationship Id="rId5" Type="http://schemas.openxmlformats.org/officeDocument/2006/relationships/tags" Target="../tags/tag407.xml"/><Relationship Id="rId4" Type="http://schemas.openxmlformats.org/officeDocument/2006/relationships/tags" Target="../tags/tag406.xml"/></Relationships>
</file>

<file path=ppt/slides/_rels/slide21.xml.rels><?xml version="1.0" encoding="UTF-8" standalone="yes"?>
<Relationships xmlns="http://schemas.openxmlformats.org/package/2006/relationships"><Relationship Id="rId8" Type="http://schemas.openxmlformats.org/officeDocument/2006/relationships/tags" Target="../tags/tag416.xml"/><Relationship Id="rId13" Type="http://schemas.openxmlformats.org/officeDocument/2006/relationships/slideLayout" Target="../slideLayouts/slideLayout7.xml"/><Relationship Id="rId3" Type="http://schemas.openxmlformats.org/officeDocument/2006/relationships/tags" Target="../tags/tag411.xml"/><Relationship Id="rId7" Type="http://schemas.openxmlformats.org/officeDocument/2006/relationships/tags" Target="../tags/tag415.xml"/><Relationship Id="rId12" Type="http://schemas.openxmlformats.org/officeDocument/2006/relationships/tags" Target="../tags/tag420.xml"/><Relationship Id="rId2" Type="http://schemas.openxmlformats.org/officeDocument/2006/relationships/tags" Target="../tags/tag410.xml"/><Relationship Id="rId16" Type="http://schemas.openxmlformats.org/officeDocument/2006/relationships/image" Target="../media/image22.jpeg"/><Relationship Id="rId1" Type="http://schemas.openxmlformats.org/officeDocument/2006/relationships/tags" Target="../tags/tag409.xml"/><Relationship Id="rId6" Type="http://schemas.openxmlformats.org/officeDocument/2006/relationships/tags" Target="../tags/tag414.xml"/><Relationship Id="rId11" Type="http://schemas.openxmlformats.org/officeDocument/2006/relationships/tags" Target="../tags/tag419.xml"/><Relationship Id="rId5" Type="http://schemas.openxmlformats.org/officeDocument/2006/relationships/tags" Target="../tags/tag413.xml"/><Relationship Id="rId15" Type="http://schemas.openxmlformats.org/officeDocument/2006/relationships/image" Target="../media/image21.png"/><Relationship Id="rId10" Type="http://schemas.openxmlformats.org/officeDocument/2006/relationships/tags" Target="../tags/tag418.xml"/><Relationship Id="rId4" Type="http://schemas.openxmlformats.org/officeDocument/2006/relationships/tags" Target="../tags/tag412.xml"/><Relationship Id="rId9" Type="http://schemas.openxmlformats.org/officeDocument/2006/relationships/tags" Target="../tags/tag417.xml"/><Relationship Id="rId14" Type="http://schemas.openxmlformats.org/officeDocument/2006/relationships/image" Target="../media/image20.jpe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23.xml"/><Relationship Id="rId7" Type="http://schemas.openxmlformats.org/officeDocument/2006/relationships/tags" Target="../tags/tag427.xml"/><Relationship Id="rId2" Type="http://schemas.openxmlformats.org/officeDocument/2006/relationships/tags" Target="../tags/tag422.xml"/><Relationship Id="rId1" Type="http://schemas.openxmlformats.org/officeDocument/2006/relationships/tags" Target="../tags/tag421.xml"/><Relationship Id="rId6" Type="http://schemas.openxmlformats.org/officeDocument/2006/relationships/tags" Target="../tags/tag426.xml"/><Relationship Id="rId5" Type="http://schemas.openxmlformats.org/officeDocument/2006/relationships/tags" Target="../tags/tag425.xml"/><Relationship Id="rId4" Type="http://schemas.openxmlformats.org/officeDocument/2006/relationships/tags" Target="../tags/tag424.xml"/><Relationship Id="rId9" Type="http://schemas.openxmlformats.org/officeDocument/2006/relationships/image" Target="../media/image23.png"/></Relationships>
</file>

<file path=ppt/slides/_rels/slide23.xml.rels><?xml version="1.0" encoding="UTF-8" standalone="yes"?>
<Relationships xmlns="http://schemas.openxmlformats.org/package/2006/relationships"><Relationship Id="rId8" Type="http://schemas.openxmlformats.org/officeDocument/2006/relationships/tags" Target="../tags/tag435.xml"/><Relationship Id="rId13" Type="http://schemas.openxmlformats.org/officeDocument/2006/relationships/tags" Target="../tags/tag440.xml"/><Relationship Id="rId3" Type="http://schemas.openxmlformats.org/officeDocument/2006/relationships/tags" Target="../tags/tag430.xml"/><Relationship Id="rId7" Type="http://schemas.openxmlformats.org/officeDocument/2006/relationships/tags" Target="../tags/tag434.xml"/><Relationship Id="rId12" Type="http://schemas.openxmlformats.org/officeDocument/2006/relationships/tags" Target="../tags/tag439.xml"/><Relationship Id="rId17" Type="http://schemas.openxmlformats.org/officeDocument/2006/relationships/notesSlide" Target="../notesSlides/notesSlide17.xml"/><Relationship Id="rId2" Type="http://schemas.openxmlformats.org/officeDocument/2006/relationships/tags" Target="../tags/tag429.xml"/><Relationship Id="rId16" Type="http://schemas.openxmlformats.org/officeDocument/2006/relationships/slideLayout" Target="../slideLayouts/slideLayout3.xml"/><Relationship Id="rId1" Type="http://schemas.openxmlformats.org/officeDocument/2006/relationships/tags" Target="../tags/tag428.xml"/><Relationship Id="rId6" Type="http://schemas.openxmlformats.org/officeDocument/2006/relationships/tags" Target="../tags/tag433.xml"/><Relationship Id="rId11" Type="http://schemas.openxmlformats.org/officeDocument/2006/relationships/tags" Target="../tags/tag438.xml"/><Relationship Id="rId5" Type="http://schemas.openxmlformats.org/officeDocument/2006/relationships/tags" Target="../tags/tag432.xml"/><Relationship Id="rId15" Type="http://schemas.openxmlformats.org/officeDocument/2006/relationships/tags" Target="../tags/tag442.xml"/><Relationship Id="rId10" Type="http://schemas.openxmlformats.org/officeDocument/2006/relationships/tags" Target="../tags/tag437.xml"/><Relationship Id="rId4" Type="http://schemas.openxmlformats.org/officeDocument/2006/relationships/tags" Target="../tags/tag431.xml"/><Relationship Id="rId9" Type="http://schemas.openxmlformats.org/officeDocument/2006/relationships/tags" Target="../tags/tag436.xml"/><Relationship Id="rId14" Type="http://schemas.openxmlformats.org/officeDocument/2006/relationships/tags" Target="../tags/tag441.xml"/></Relationships>
</file>

<file path=ppt/slides/_rels/slide24.xml.rels><?xml version="1.0" encoding="UTF-8" standalone="yes"?>
<Relationships xmlns="http://schemas.openxmlformats.org/package/2006/relationships"><Relationship Id="rId3" Type="http://schemas.openxmlformats.org/officeDocument/2006/relationships/tags" Target="../tags/tag448.xml"/><Relationship Id="rId7" Type="http://schemas.openxmlformats.org/officeDocument/2006/relationships/image" Target="../media/image24.png"/><Relationship Id="rId2" Type="http://schemas.openxmlformats.org/officeDocument/2006/relationships/tags" Target="../tags/tag447.xml"/><Relationship Id="rId1" Type="http://schemas.openxmlformats.org/officeDocument/2006/relationships/tags" Target="../tags/tag446.xml"/><Relationship Id="rId6" Type="http://schemas.openxmlformats.org/officeDocument/2006/relationships/slideLayout" Target="../slideLayouts/slideLayout7.xml"/><Relationship Id="rId5" Type="http://schemas.openxmlformats.org/officeDocument/2006/relationships/tags" Target="../tags/tag450.xml"/><Relationship Id="rId4" Type="http://schemas.openxmlformats.org/officeDocument/2006/relationships/tags" Target="../tags/tag449.xml"/></Relationships>
</file>

<file path=ppt/slides/_rels/slide25.xml.rels><?xml version="1.0" encoding="UTF-8" standalone="yes"?>
<Relationships xmlns="http://schemas.openxmlformats.org/package/2006/relationships"><Relationship Id="rId3" Type="http://schemas.openxmlformats.org/officeDocument/2006/relationships/tags" Target="../tags/tag453.xml"/><Relationship Id="rId2" Type="http://schemas.openxmlformats.org/officeDocument/2006/relationships/tags" Target="../tags/tag452.xml"/><Relationship Id="rId1" Type="http://schemas.openxmlformats.org/officeDocument/2006/relationships/tags" Target="../tags/tag451.xml"/><Relationship Id="rId6" Type="http://schemas.openxmlformats.org/officeDocument/2006/relationships/image" Target="../media/image25.jpeg"/><Relationship Id="rId5" Type="http://schemas.openxmlformats.org/officeDocument/2006/relationships/slideLayout" Target="../slideLayouts/slideLayout7.xml"/><Relationship Id="rId4" Type="http://schemas.openxmlformats.org/officeDocument/2006/relationships/tags" Target="../tags/tag454.xml"/></Relationships>
</file>

<file path=ppt/slides/_rels/slide26.xml.rels><?xml version="1.0" encoding="UTF-8" standalone="yes"?>
<Relationships xmlns="http://schemas.openxmlformats.org/package/2006/relationships"><Relationship Id="rId3" Type="http://schemas.openxmlformats.org/officeDocument/2006/relationships/tags" Target="../tags/tag457.xml"/><Relationship Id="rId2" Type="http://schemas.openxmlformats.org/officeDocument/2006/relationships/tags" Target="../tags/tag456.xml"/><Relationship Id="rId1" Type="http://schemas.openxmlformats.org/officeDocument/2006/relationships/tags" Target="../tags/tag455.xml"/><Relationship Id="rId5" Type="http://schemas.openxmlformats.org/officeDocument/2006/relationships/image" Target="../media/image26.jpeg"/><Relationship Id="rId4"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tags" Target="../tags/tag465.xml"/><Relationship Id="rId13" Type="http://schemas.openxmlformats.org/officeDocument/2006/relationships/tags" Target="../tags/tag470.xml"/><Relationship Id="rId3" Type="http://schemas.openxmlformats.org/officeDocument/2006/relationships/tags" Target="../tags/tag460.xml"/><Relationship Id="rId7" Type="http://schemas.openxmlformats.org/officeDocument/2006/relationships/tags" Target="../tags/tag464.xml"/><Relationship Id="rId12" Type="http://schemas.openxmlformats.org/officeDocument/2006/relationships/tags" Target="../tags/tag469.xml"/><Relationship Id="rId2" Type="http://schemas.openxmlformats.org/officeDocument/2006/relationships/tags" Target="../tags/tag459.xml"/><Relationship Id="rId1" Type="http://schemas.openxmlformats.org/officeDocument/2006/relationships/tags" Target="../tags/tag458.xml"/><Relationship Id="rId6" Type="http://schemas.openxmlformats.org/officeDocument/2006/relationships/tags" Target="../tags/tag463.xml"/><Relationship Id="rId11" Type="http://schemas.openxmlformats.org/officeDocument/2006/relationships/tags" Target="../tags/tag468.xml"/><Relationship Id="rId5" Type="http://schemas.openxmlformats.org/officeDocument/2006/relationships/tags" Target="../tags/tag462.xml"/><Relationship Id="rId15" Type="http://schemas.openxmlformats.org/officeDocument/2006/relationships/slideLayout" Target="../slideLayouts/slideLayout12.xml"/><Relationship Id="rId10" Type="http://schemas.openxmlformats.org/officeDocument/2006/relationships/tags" Target="../tags/tag467.xml"/><Relationship Id="rId4" Type="http://schemas.openxmlformats.org/officeDocument/2006/relationships/tags" Target="../tags/tag461.xml"/><Relationship Id="rId9" Type="http://schemas.openxmlformats.org/officeDocument/2006/relationships/tags" Target="../tags/tag466.xml"/><Relationship Id="rId14" Type="http://schemas.openxmlformats.org/officeDocument/2006/relationships/tags" Target="../tags/tag471.xml"/></Relationships>
</file>

<file path=ppt/slides/_rels/slide2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474.xml"/><Relationship Id="rId7" Type="http://schemas.openxmlformats.org/officeDocument/2006/relationships/image" Target="../media/image27.jpeg"/><Relationship Id="rId2" Type="http://schemas.openxmlformats.org/officeDocument/2006/relationships/tags" Target="../tags/tag473.xml"/><Relationship Id="rId1" Type="http://schemas.openxmlformats.org/officeDocument/2006/relationships/tags" Target="../tags/tag472.xml"/><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tags" Target="../tags/tag475.xml"/></Relationships>
</file>

<file path=ppt/slides/_rels/slide29.xml.rels><?xml version="1.0" encoding="UTF-8" standalone="yes"?>
<Relationships xmlns="http://schemas.openxmlformats.org/package/2006/relationships"><Relationship Id="rId3" Type="http://schemas.openxmlformats.org/officeDocument/2006/relationships/tags" Target="../tags/tag481.xml"/><Relationship Id="rId7" Type="http://schemas.openxmlformats.org/officeDocument/2006/relationships/notesSlide" Target="../notesSlides/notesSlide19.xml"/><Relationship Id="rId2" Type="http://schemas.openxmlformats.org/officeDocument/2006/relationships/tags" Target="../tags/tag480.xml"/><Relationship Id="rId1" Type="http://schemas.openxmlformats.org/officeDocument/2006/relationships/tags" Target="../tags/tag479.xml"/><Relationship Id="rId6" Type="http://schemas.openxmlformats.org/officeDocument/2006/relationships/slideLayout" Target="../slideLayouts/slideLayout3.xml"/><Relationship Id="rId5" Type="http://schemas.openxmlformats.org/officeDocument/2006/relationships/tags" Target="../tags/tag483.xml"/><Relationship Id="rId4" Type="http://schemas.openxmlformats.org/officeDocument/2006/relationships/tags" Target="../tags/tag482.xml"/></Relationships>
</file>

<file path=ppt/slides/_rels/slide3.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image" Target="../media/image8.jpeg"/><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image" Target="../media/image7.jpeg"/><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slideLayout" Target="../slideLayouts/slideLayout7.xml"/><Relationship Id="rId5" Type="http://schemas.openxmlformats.org/officeDocument/2006/relationships/tags" Target="../tags/tag155.xml"/><Relationship Id="rId15" Type="http://schemas.openxmlformats.org/officeDocument/2006/relationships/image" Target="../media/image10.jpeg"/><Relationship Id="rId10" Type="http://schemas.openxmlformats.org/officeDocument/2006/relationships/tags" Target="../tags/tag160.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tags" Target="../tags/tag489.xml"/><Relationship Id="rId7" Type="http://schemas.openxmlformats.org/officeDocument/2006/relationships/notesSlide" Target="../notesSlides/notesSlide20.xml"/><Relationship Id="rId2" Type="http://schemas.openxmlformats.org/officeDocument/2006/relationships/tags" Target="../tags/tag488.xml"/><Relationship Id="rId1" Type="http://schemas.openxmlformats.org/officeDocument/2006/relationships/tags" Target="../tags/tag487.xml"/><Relationship Id="rId6" Type="http://schemas.openxmlformats.org/officeDocument/2006/relationships/slideLayout" Target="../slideLayouts/slideLayout3.xml"/><Relationship Id="rId5" Type="http://schemas.openxmlformats.org/officeDocument/2006/relationships/tags" Target="../tags/tag491.xml"/><Relationship Id="rId4" Type="http://schemas.openxmlformats.org/officeDocument/2006/relationships/tags" Target="../tags/tag490.xml"/></Relationships>
</file>

<file path=ppt/slides/_rels/slide31.xml.rels><?xml version="1.0" encoding="UTF-8" standalone="yes"?>
<Relationships xmlns="http://schemas.openxmlformats.org/package/2006/relationships"><Relationship Id="rId3" Type="http://schemas.openxmlformats.org/officeDocument/2006/relationships/tags" Target="../tags/tag497.xml"/><Relationship Id="rId7" Type="http://schemas.openxmlformats.org/officeDocument/2006/relationships/notesSlide" Target="../notesSlides/notesSlide21.xml"/><Relationship Id="rId2" Type="http://schemas.openxmlformats.org/officeDocument/2006/relationships/tags" Target="../tags/tag496.xml"/><Relationship Id="rId1" Type="http://schemas.openxmlformats.org/officeDocument/2006/relationships/tags" Target="../tags/tag495.xml"/><Relationship Id="rId6" Type="http://schemas.openxmlformats.org/officeDocument/2006/relationships/slideLayout" Target="../slideLayouts/slideLayout3.xml"/><Relationship Id="rId5" Type="http://schemas.openxmlformats.org/officeDocument/2006/relationships/tags" Target="../tags/tag499.xml"/><Relationship Id="rId4" Type="http://schemas.openxmlformats.org/officeDocument/2006/relationships/tags" Target="../tags/tag498.xml"/></Relationships>
</file>

<file path=ppt/slides/_rels/slide32.xml.rels><?xml version="1.0" encoding="UTF-8" standalone="yes"?>
<Relationships xmlns="http://schemas.openxmlformats.org/package/2006/relationships"><Relationship Id="rId3" Type="http://schemas.openxmlformats.org/officeDocument/2006/relationships/tags" Target="../tags/tag505.xml"/><Relationship Id="rId7" Type="http://schemas.openxmlformats.org/officeDocument/2006/relationships/notesSlide" Target="../notesSlides/notesSlide22.xml"/><Relationship Id="rId2" Type="http://schemas.openxmlformats.org/officeDocument/2006/relationships/tags" Target="../tags/tag504.xml"/><Relationship Id="rId1" Type="http://schemas.openxmlformats.org/officeDocument/2006/relationships/tags" Target="../tags/tag503.xml"/><Relationship Id="rId6" Type="http://schemas.openxmlformats.org/officeDocument/2006/relationships/slideLayout" Target="../slideLayouts/slideLayout3.xml"/><Relationship Id="rId5" Type="http://schemas.openxmlformats.org/officeDocument/2006/relationships/tags" Target="../tags/tag507.xml"/><Relationship Id="rId4" Type="http://schemas.openxmlformats.org/officeDocument/2006/relationships/tags" Target="../tags/tag506.xml"/></Relationships>
</file>

<file path=ppt/slides/_rels/slide33.xml.rels><?xml version="1.0" encoding="UTF-8" standalone="yes"?>
<Relationships xmlns="http://schemas.openxmlformats.org/package/2006/relationships"><Relationship Id="rId3" Type="http://schemas.openxmlformats.org/officeDocument/2006/relationships/tags" Target="../tags/tag513.xml"/><Relationship Id="rId7" Type="http://schemas.openxmlformats.org/officeDocument/2006/relationships/notesSlide" Target="../notesSlides/notesSlide23.xml"/><Relationship Id="rId2" Type="http://schemas.openxmlformats.org/officeDocument/2006/relationships/tags" Target="../tags/tag512.xml"/><Relationship Id="rId1" Type="http://schemas.openxmlformats.org/officeDocument/2006/relationships/tags" Target="../tags/tag511.xml"/><Relationship Id="rId6" Type="http://schemas.openxmlformats.org/officeDocument/2006/relationships/slideLayout" Target="../slideLayouts/slideLayout3.xml"/><Relationship Id="rId5" Type="http://schemas.openxmlformats.org/officeDocument/2006/relationships/tags" Target="../tags/tag515.xml"/><Relationship Id="rId4" Type="http://schemas.openxmlformats.org/officeDocument/2006/relationships/tags" Target="../tags/tag514.xml"/></Relationships>
</file>

<file path=ppt/slides/_rels/slide34.xml.rels><?xml version="1.0" encoding="UTF-8" standalone="yes"?>
<Relationships xmlns="http://schemas.openxmlformats.org/package/2006/relationships"><Relationship Id="rId3" Type="http://schemas.openxmlformats.org/officeDocument/2006/relationships/tags" Target="../tags/tag521.xml"/><Relationship Id="rId7" Type="http://schemas.openxmlformats.org/officeDocument/2006/relationships/notesSlide" Target="../notesSlides/notesSlide24.xml"/><Relationship Id="rId2" Type="http://schemas.openxmlformats.org/officeDocument/2006/relationships/tags" Target="../tags/tag520.xml"/><Relationship Id="rId1" Type="http://schemas.openxmlformats.org/officeDocument/2006/relationships/tags" Target="../tags/tag519.xml"/><Relationship Id="rId6" Type="http://schemas.openxmlformats.org/officeDocument/2006/relationships/slideLayout" Target="../slideLayouts/slideLayout3.xml"/><Relationship Id="rId5" Type="http://schemas.openxmlformats.org/officeDocument/2006/relationships/tags" Target="../tags/tag523.xml"/><Relationship Id="rId4" Type="http://schemas.openxmlformats.org/officeDocument/2006/relationships/tags" Target="../tags/tag522.xml"/></Relationships>
</file>

<file path=ppt/slides/_rels/slide35.xml.rels><?xml version="1.0" encoding="UTF-8" standalone="yes"?>
<Relationships xmlns="http://schemas.openxmlformats.org/package/2006/relationships"><Relationship Id="rId8" Type="http://schemas.openxmlformats.org/officeDocument/2006/relationships/tags" Target="../tags/tag534.xml"/><Relationship Id="rId13" Type="http://schemas.openxmlformats.org/officeDocument/2006/relationships/tags" Target="../tags/tag539.xml"/><Relationship Id="rId18" Type="http://schemas.openxmlformats.org/officeDocument/2006/relationships/image" Target="../media/image29.png"/><Relationship Id="rId3" Type="http://schemas.openxmlformats.org/officeDocument/2006/relationships/tags" Target="../tags/tag529.xml"/><Relationship Id="rId7" Type="http://schemas.openxmlformats.org/officeDocument/2006/relationships/tags" Target="../tags/tag533.xml"/><Relationship Id="rId12" Type="http://schemas.openxmlformats.org/officeDocument/2006/relationships/tags" Target="../tags/tag538.xml"/><Relationship Id="rId17" Type="http://schemas.openxmlformats.org/officeDocument/2006/relationships/image" Target="../media/image1.jpeg"/><Relationship Id="rId2" Type="http://schemas.openxmlformats.org/officeDocument/2006/relationships/tags" Target="../tags/tag528.xml"/><Relationship Id="rId16" Type="http://schemas.openxmlformats.org/officeDocument/2006/relationships/notesSlide" Target="../notesSlides/notesSlide25.xml"/><Relationship Id="rId1" Type="http://schemas.openxmlformats.org/officeDocument/2006/relationships/tags" Target="../tags/tag527.xml"/><Relationship Id="rId6" Type="http://schemas.openxmlformats.org/officeDocument/2006/relationships/tags" Target="../tags/tag532.xml"/><Relationship Id="rId11" Type="http://schemas.openxmlformats.org/officeDocument/2006/relationships/tags" Target="../tags/tag537.xml"/><Relationship Id="rId5" Type="http://schemas.openxmlformats.org/officeDocument/2006/relationships/tags" Target="../tags/tag531.xml"/><Relationship Id="rId15" Type="http://schemas.openxmlformats.org/officeDocument/2006/relationships/slideLayout" Target="../slideLayouts/slideLayout1.xml"/><Relationship Id="rId10" Type="http://schemas.openxmlformats.org/officeDocument/2006/relationships/tags" Target="../tags/tag536.xml"/><Relationship Id="rId19" Type="http://schemas.openxmlformats.org/officeDocument/2006/relationships/image" Target="../media/image30.png"/><Relationship Id="rId4" Type="http://schemas.openxmlformats.org/officeDocument/2006/relationships/tags" Target="../tags/tag530.xml"/><Relationship Id="rId9" Type="http://schemas.openxmlformats.org/officeDocument/2006/relationships/tags" Target="../tags/tag535.xml"/><Relationship Id="rId14" Type="http://schemas.openxmlformats.org/officeDocument/2006/relationships/tags" Target="../tags/tag540.xml"/></Relationships>
</file>

<file path=ppt/slides/_rels/slide3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3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tags" Target="../tags/tag168.xml"/><Relationship Id="rId13" Type="http://schemas.openxmlformats.org/officeDocument/2006/relationships/tags" Target="../tags/tag173.xml"/><Relationship Id="rId18" Type="http://schemas.openxmlformats.org/officeDocument/2006/relationships/tags" Target="../tags/tag178.xml"/><Relationship Id="rId26" Type="http://schemas.openxmlformats.org/officeDocument/2006/relationships/tags" Target="../tags/tag186.xml"/><Relationship Id="rId3" Type="http://schemas.openxmlformats.org/officeDocument/2006/relationships/tags" Target="../tags/tag163.xml"/><Relationship Id="rId21" Type="http://schemas.openxmlformats.org/officeDocument/2006/relationships/tags" Target="../tags/tag181.xml"/><Relationship Id="rId7" Type="http://schemas.openxmlformats.org/officeDocument/2006/relationships/tags" Target="../tags/tag167.xml"/><Relationship Id="rId12" Type="http://schemas.openxmlformats.org/officeDocument/2006/relationships/tags" Target="../tags/tag172.xml"/><Relationship Id="rId17" Type="http://schemas.openxmlformats.org/officeDocument/2006/relationships/tags" Target="../tags/tag177.xml"/><Relationship Id="rId25" Type="http://schemas.openxmlformats.org/officeDocument/2006/relationships/tags" Target="../tags/tag185.xml"/><Relationship Id="rId2" Type="http://schemas.openxmlformats.org/officeDocument/2006/relationships/tags" Target="../tags/tag162.xml"/><Relationship Id="rId16" Type="http://schemas.openxmlformats.org/officeDocument/2006/relationships/tags" Target="../tags/tag176.xml"/><Relationship Id="rId20" Type="http://schemas.openxmlformats.org/officeDocument/2006/relationships/tags" Target="../tags/tag180.xm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tags" Target="../tags/tag171.xml"/><Relationship Id="rId24" Type="http://schemas.openxmlformats.org/officeDocument/2006/relationships/tags" Target="../tags/tag184.xml"/><Relationship Id="rId5" Type="http://schemas.openxmlformats.org/officeDocument/2006/relationships/tags" Target="../tags/tag165.xml"/><Relationship Id="rId15" Type="http://schemas.openxmlformats.org/officeDocument/2006/relationships/tags" Target="../tags/tag175.xml"/><Relationship Id="rId23" Type="http://schemas.openxmlformats.org/officeDocument/2006/relationships/tags" Target="../tags/tag183.xml"/><Relationship Id="rId28" Type="http://schemas.openxmlformats.org/officeDocument/2006/relationships/notesSlide" Target="../notesSlides/notesSlide2.xml"/><Relationship Id="rId10" Type="http://schemas.openxmlformats.org/officeDocument/2006/relationships/tags" Target="../tags/tag170.xml"/><Relationship Id="rId19" Type="http://schemas.openxmlformats.org/officeDocument/2006/relationships/tags" Target="../tags/tag179.xml"/><Relationship Id="rId4" Type="http://schemas.openxmlformats.org/officeDocument/2006/relationships/tags" Target="../tags/tag164.xml"/><Relationship Id="rId9" Type="http://schemas.openxmlformats.org/officeDocument/2006/relationships/tags" Target="../tags/tag169.xml"/><Relationship Id="rId14" Type="http://schemas.openxmlformats.org/officeDocument/2006/relationships/tags" Target="../tags/tag174.xml"/><Relationship Id="rId22" Type="http://schemas.openxmlformats.org/officeDocument/2006/relationships/tags" Target="../tags/tag182.xml"/><Relationship Id="rId27"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197.xml"/><Relationship Id="rId13" Type="http://schemas.openxmlformats.org/officeDocument/2006/relationships/tags" Target="../tags/tag202.xml"/><Relationship Id="rId18" Type="http://schemas.openxmlformats.org/officeDocument/2006/relationships/tags" Target="../tags/tag207.xml"/><Relationship Id="rId26" Type="http://schemas.openxmlformats.org/officeDocument/2006/relationships/tags" Target="../tags/tag215.xml"/><Relationship Id="rId3" Type="http://schemas.openxmlformats.org/officeDocument/2006/relationships/tags" Target="../tags/tag192.xml"/><Relationship Id="rId21" Type="http://schemas.openxmlformats.org/officeDocument/2006/relationships/tags" Target="../tags/tag210.xml"/><Relationship Id="rId7" Type="http://schemas.openxmlformats.org/officeDocument/2006/relationships/tags" Target="../tags/tag196.xml"/><Relationship Id="rId12" Type="http://schemas.openxmlformats.org/officeDocument/2006/relationships/tags" Target="../tags/tag201.xml"/><Relationship Id="rId17" Type="http://schemas.openxmlformats.org/officeDocument/2006/relationships/tags" Target="../tags/tag206.xml"/><Relationship Id="rId25" Type="http://schemas.openxmlformats.org/officeDocument/2006/relationships/tags" Target="../tags/tag214.xml"/><Relationship Id="rId2" Type="http://schemas.openxmlformats.org/officeDocument/2006/relationships/tags" Target="../tags/tag191.xml"/><Relationship Id="rId16" Type="http://schemas.openxmlformats.org/officeDocument/2006/relationships/tags" Target="../tags/tag205.xml"/><Relationship Id="rId20" Type="http://schemas.openxmlformats.org/officeDocument/2006/relationships/tags" Target="../tags/tag209.xml"/><Relationship Id="rId29" Type="http://schemas.openxmlformats.org/officeDocument/2006/relationships/notesSlide" Target="../notesSlides/notesSlide3.xml"/><Relationship Id="rId1" Type="http://schemas.openxmlformats.org/officeDocument/2006/relationships/tags" Target="../tags/tag190.xml"/><Relationship Id="rId6" Type="http://schemas.openxmlformats.org/officeDocument/2006/relationships/tags" Target="../tags/tag195.xml"/><Relationship Id="rId11" Type="http://schemas.openxmlformats.org/officeDocument/2006/relationships/tags" Target="../tags/tag200.xml"/><Relationship Id="rId24" Type="http://schemas.openxmlformats.org/officeDocument/2006/relationships/tags" Target="../tags/tag213.xml"/><Relationship Id="rId5" Type="http://schemas.openxmlformats.org/officeDocument/2006/relationships/tags" Target="../tags/tag194.xml"/><Relationship Id="rId15" Type="http://schemas.openxmlformats.org/officeDocument/2006/relationships/tags" Target="../tags/tag204.xml"/><Relationship Id="rId23" Type="http://schemas.openxmlformats.org/officeDocument/2006/relationships/tags" Target="../tags/tag212.xml"/><Relationship Id="rId28" Type="http://schemas.openxmlformats.org/officeDocument/2006/relationships/slideLayout" Target="../slideLayouts/slideLayout3.xml"/><Relationship Id="rId10" Type="http://schemas.openxmlformats.org/officeDocument/2006/relationships/tags" Target="../tags/tag199.xml"/><Relationship Id="rId19" Type="http://schemas.openxmlformats.org/officeDocument/2006/relationships/tags" Target="../tags/tag208.xml"/><Relationship Id="rId4" Type="http://schemas.openxmlformats.org/officeDocument/2006/relationships/tags" Target="../tags/tag193.xml"/><Relationship Id="rId9" Type="http://schemas.openxmlformats.org/officeDocument/2006/relationships/tags" Target="../tags/tag198.xml"/><Relationship Id="rId14" Type="http://schemas.openxmlformats.org/officeDocument/2006/relationships/tags" Target="../tags/tag203.xml"/><Relationship Id="rId22" Type="http://schemas.openxmlformats.org/officeDocument/2006/relationships/tags" Target="../tags/tag211.xml"/><Relationship Id="rId27" Type="http://schemas.openxmlformats.org/officeDocument/2006/relationships/tags" Target="../tags/tag216.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222.xml"/><Relationship Id="rId7" Type="http://schemas.openxmlformats.org/officeDocument/2006/relationships/slideLayout" Target="../slideLayouts/slideLayout1.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4" Type="http://schemas.openxmlformats.org/officeDocument/2006/relationships/tags" Target="../tags/tag223.xml"/><Relationship Id="rId9"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openxmlformats.org/officeDocument/2006/relationships/tags" Target="../tags/tag236.xml"/><Relationship Id="rId13" Type="http://schemas.openxmlformats.org/officeDocument/2006/relationships/notesSlide" Target="../notesSlides/notesSlide5.xml"/><Relationship Id="rId3" Type="http://schemas.openxmlformats.org/officeDocument/2006/relationships/tags" Target="../tags/tag231.xml"/><Relationship Id="rId7" Type="http://schemas.openxmlformats.org/officeDocument/2006/relationships/tags" Target="../tags/tag235.xml"/><Relationship Id="rId12" Type="http://schemas.openxmlformats.org/officeDocument/2006/relationships/slideLayout" Target="../slideLayouts/slideLayout3.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5" Type="http://schemas.openxmlformats.org/officeDocument/2006/relationships/tags" Target="../tags/tag233.xml"/><Relationship Id="rId15" Type="http://schemas.openxmlformats.org/officeDocument/2006/relationships/image" Target="../media/image12.jpeg"/><Relationship Id="rId10" Type="http://schemas.openxmlformats.org/officeDocument/2006/relationships/tags" Target="../tags/tag238.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tags" Target="../tags/tag250.xml"/><Relationship Id="rId13" Type="http://schemas.openxmlformats.org/officeDocument/2006/relationships/image" Target="../media/image13.png"/><Relationship Id="rId3" Type="http://schemas.openxmlformats.org/officeDocument/2006/relationships/tags" Target="../tags/tag245.xml"/><Relationship Id="rId7" Type="http://schemas.openxmlformats.org/officeDocument/2006/relationships/tags" Target="../tags/tag249.xml"/><Relationship Id="rId12" Type="http://schemas.openxmlformats.org/officeDocument/2006/relationships/notesSlide" Target="../notesSlides/notesSlide6.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tags" Target="../tags/tag248.xml"/><Relationship Id="rId11" Type="http://schemas.openxmlformats.org/officeDocument/2006/relationships/slideLayout" Target="../slideLayouts/slideLayout3.xml"/><Relationship Id="rId5" Type="http://schemas.openxmlformats.org/officeDocument/2006/relationships/tags" Target="../tags/tag247.xml"/><Relationship Id="rId10" Type="http://schemas.openxmlformats.org/officeDocument/2006/relationships/tags" Target="../tags/tag252.xml"/><Relationship Id="rId4" Type="http://schemas.openxmlformats.org/officeDocument/2006/relationships/tags" Target="../tags/tag246.xml"/><Relationship Id="rId9" Type="http://schemas.openxmlformats.org/officeDocument/2006/relationships/tags" Target="../tags/tag251.xml"/><Relationship Id="rId14"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tags" Target="../tags/tag263.xml"/><Relationship Id="rId3" Type="http://schemas.openxmlformats.org/officeDocument/2006/relationships/tags" Target="../tags/tag258.xml"/><Relationship Id="rId7" Type="http://schemas.openxmlformats.org/officeDocument/2006/relationships/tags" Target="../tags/tag262.xml"/><Relationship Id="rId12" Type="http://schemas.openxmlformats.org/officeDocument/2006/relationships/image" Target="../media/image14.jpe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11" Type="http://schemas.openxmlformats.org/officeDocument/2006/relationships/notesSlide" Target="../notesSlides/notesSlide7.xml"/><Relationship Id="rId5" Type="http://schemas.openxmlformats.org/officeDocument/2006/relationships/tags" Target="../tags/tag260.xml"/><Relationship Id="rId10" Type="http://schemas.openxmlformats.org/officeDocument/2006/relationships/slideLayout" Target="../slideLayouts/slideLayout3.xml"/><Relationship Id="rId4" Type="http://schemas.openxmlformats.org/officeDocument/2006/relationships/tags" Target="../tags/tag259.xml"/><Relationship Id="rId9" Type="http://schemas.openxmlformats.org/officeDocument/2006/relationships/tags" Target="../tags/tag26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cstate="email">
            <a:lum/>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7" cstate="email">
            <a:extLst>
              <a:ext uri="{BEBA8EAE-BF5A-486C-A8C5-ECC9F3942E4B}">
                <a14:imgProps xmlns:a14="http://schemas.microsoft.com/office/drawing/2010/main">
                  <a14:imgLayer>
                    <a14:imgEffect>
                      <a14:backgroundRemoval t="7758" b="99273" l="4818" r="90364">
                        <a14:foregroundMark x1="51091" y1="17939" x2="51091" y2="17939"/>
                        <a14:foregroundMark x1="51091" y1="20000" x2="51091" y2="20000"/>
                        <a14:foregroundMark x1="19182" y1="61879" x2="19182" y2="61879"/>
                        <a14:foregroundMark x1="14182" y1="56121" x2="14182" y2="56121"/>
                        <a14:foregroundMark x1="6909" y1="60000" x2="6909" y2="60000"/>
                        <a14:foregroundMark x1="13909" y1="64061" x2="13909" y2="64061"/>
                        <a14:foregroundMark x1="16364" y1="67030" x2="16364" y2="67030"/>
                        <a14:foregroundMark x1="24455" y1="48121" x2="24455" y2="48121"/>
                        <a14:foregroundMark x1="16091" y1="51091" x2="16091" y2="51091"/>
                      </a14:backgroundRemoval>
                    </a14:imgEffect>
                  </a14:imgLayer>
                </a14:imgProps>
              </a:ext>
              <a:ext uri="{28A0092B-C50C-407E-A947-70E740481C1C}">
                <a14:useLocalDpi xmlns:a14="http://schemas.microsoft.com/office/drawing/2010/main"/>
              </a:ext>
            </a:extLst>
          </a:blip>
          <a:stretch>
            <a:fillRect/>
          </a:stretch>
        </p:blipFill>
        <p:spPr>
          <a:xfrm>
            <a:off x="-391017" y="-753836"/>
            <a:ext cx="5074557" cy="7611836"/>
          </a:xfrm>
          <a:prstGeom prst="rect">
            <a:avLst/>
          </a:prstGeom>
        </p:spPr>
      </p:pic>
      <p:sp>
        <p:nvSpPr>
          <p:cNvPr id="77" name="Text Box 6"/>
          <p:cNvSpPr txBox="1">
            <a:spLocks noChangeArrowheads="1"/>
          </p:cNvSpPr>
          <p:nvPr>
            <p:custDataLst>
              <p:tags r:id="rId2"/>
            </p:custDataLst>
          </p:nvPr>
        </p:nvSpPr>
        <p:spPr bwMode="auto">
          <a:xfrm>
            <a:off x="3165750" y="709392"/>
            <a:ext cx="8298180" cy="646331"/>
          </a:xfrm>
          <a:prstGeom prst="rect">
            <a:avLst/>
          </a:prstGeom>
          <a:noFill/>
          <a:ln w="9525">
            <a:noFill/>
            <a:miter lim="800000"/>
          </a:ln>
          <a:effectLst/>
        </p:spPr>
        <p:txBody>
          <a:bodyPr wrap="square">
            <a:spAutoFit/>
          </a:bodyPr>
          <a:lstStyle/>
          <a:p>
            <a:pPr marR="0" defTabSz="914400">
              <a:spcBef>
                <a:spcPct val="50000"/>
              </a:spcBef>
              <a:buClrTx/>
              <a:buSzTx/>
              <a:buFontTx/>
              <a:defRPr/>
            </a:pPr>
            <a:r>
              <a:rPr kumimoji="0" lang="zh-CN" altLang="en-US" sz="3600" b="1"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cs"/>
              </a:rPr>
              <a:t>部编版七年级道德与法治（上册）</a:t>
            </a:r>
          </a:p>
        </p:txBody>
      </p:sp>
      <p:sp>
        <p:nvSpPr>
          <p:cNvPr id="2051" name="Rectangle 72"/>
          <p:cNvSpPr/>
          <p:nvPr>
            <p:custDataLst>
              <p:tags r:id="rId3"/>
            </p:custDataLst>
          </p:nvPr>
        </p:nvSpPr>
        <p:spPr>
          <a:xfrm>
            <a:off x="3650619" y="2387419"/>
            <a:ext cx="6556375" cy="1143000"/>
          </a:xfrm>
          <a:prstGeom prst="rect">
            <a:avLst/>
          </a:prstGeom>
          <a:noFill/>
          <a:ln w="9525">
            <a:noFill/>
          </a:ln>
        </p:spPr>
        <p:txBody>
          <a:bodyPr anchor="ctr"/>
          <a:lstStyle/>
          <a:p>
            <a:pPr>
              <a:spcBef>
                <a:spcPct val="50000"/>
              </a:spcBef>
            </a:pPr>
            <a:r>
              <a:rPr lang="en-US" altLang="zh-CN" sz="5400" b="1" dirty="0">
                <a:solidFill>
                  <a:srgbClr val="FF0000"/>
                </a:solidFill>
                <a:latin typeface="楷体" panose="02010609060101010101" pitchFamily="49" charset="-122"/>
                <a:ea typeface="楷体" panose="02010609060101010101" pitchFamily="49" charset="-122"/>
              </a:rPr>
              <a:t>  </a:t>
            </a:r>
            <a:r>
              <a:rPr lang="en-US" altLang="zh-CN" sz="6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2.2</a:t>
            </a:r>
            <a:r>
              <a:rPr lang="zh-CN" altLang="en-US" sz="6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享受学习</a:t>
            </a:r>
            <a:r>
              <a:rPr lang="zh-CN" altLang="en-US" sz="5400" b="1" dirty="0">
                <a:solidFill>
                  <a:srgbClr val="FF0000"/>
                </a:solidFill>
                <a:latin typeface="楷体" panose="02010609060101010101" pitchFamily="49" charset="-122"/>
                <a:ea typeface="楷体" panose="02010609060101010101" pitchFamily="49" charset="-122"/>
              </a:rPr>
              <a:t> </a:t>
            </a:r>
          </a:p>
        </p:txBody>
      </p:sp>
      <p:sp>
        <p:nvSpPr>
          <p:cNvPr id="5" name="矩形 4"/>
          <p:cNvSpPr/>
          <p:nvPr/>
        </p:nvSpPr>
        <p:spPr>
          <a:xfrm>
            <a:off x="4373312" y="5704274"/>
            <a:ext cx="5998597" cy="470257"/>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718676" y="741426"/>
            <a:ext cx="5453525" cy="719137"/>
            <a:chOff x="3837432" y="714206"/>
            <a:chExt cx="4385375" cy="719137"/>
          </a:xfrm>
        </p:grpSpPr>
        <p:sp>
          <p:nvSpPr>
            <p:cNvPr id="3" name="文本框 4"/>
            <p:cNvSpPr txBox="1">
              <a:spLocks noChangeArrowheads="1"/>
            </p:cNvSpPr>
            <p:nvPr>
              <p:custDataLst>
                <p:tags r:id="rId8"/>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第一目：体味学习</a:t>
              </a:r>
            </a:p>
          </p:txBody>
        </p:sp>
        <p:sp>
          <p:nvSpPr>
            <p:cNvPr id="4" name="Freeform 48"/>
            <p:cNvSpPr/>
            <p:nvPr>
              <p:custDataLst>
                <p:tags r:id="rId9"/>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7" name="文本框 4"/>
          <p:cNvSpPr txBox="1"/>
          <p:nvPr>
            <p:custDataLst>
              <p:tags r:id="rId2"/>
            </p:custDataLst>
          </p:nvPr>
        </p:nvSpPr>
        <p:spPr>
          <a:xfrm>
            <a:off x="2437335" y="2844228"/>
            <a:ext cx="4016764" cy="584775"/>
          </a:xfrm>
          <a:prstGeom prst="rect">
            <a:avLst/>
          </a:prstGeom>
          <a:no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1">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     </a:t>
            </a:r>
            <a:r>
              <a:rPr kumimoji="0" lang="zh-CN" altLang="en-US" sz="3200" b="1" i="0" u="none" strike="noStrike" kern="1200" cap="none" spc="0" normalizeH="0" baseline="0" noProof="1">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学习中有辛苦</a:t>
            </a:r>
          </a:p>
        </p:txBody>
      </p:sp>
      <p:sp>
        <p:nvSpPr>
          <p:cNvPr id="9" name="矩形 8"/>
          <p:cNvSpPr/>
          <p:nvPr>
            <p:custDataLst>
              <p:tags r:id="rId3"/>
            </p:custDataLst>
          </p:nvPr>
        </p:nvSpPr>
        <p:spPr>
          <a:xfrm>
            <a:off x="934126" y="1617672"/>
            <a:ext cx="3570208" cy="461665"/>
          </a:xfrm>
          <a:prstGeom prst="rect">
            <a:avLst/>
          </a:prstGeom>
        </p:spPr>
        <p:txBody>
          <a:bodyPr wrap="non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探究一：学习中的苦与乐</a:t>
            </a:r>
          </a:p>
        </p:txBody>
      </p:sp>
      <p:sp>
        <p:nvSpPr>
          <p:cNvPr id="10" name="矩形 9"/>
          <p:cNvSpPr/>
          <p:nvPr>
            <p:custDataLst>
              <p:tags r:id="rId4"/>
            </p:custDataLst>
          </p:nvPr>
        </p:nvSpPr>
        <p:spPr>
          <a:xfrm>
            <a:off x="6172200" y="1983893"/>
            <a:ext cx="5464629" cy="2271391"/>
          </a:xfrm>
          <a:prstGeom prst="rect">
            <a:avLst/>
          </a:prstGeom>
        </p:spPr>
        <p:txBody>
          <a:bodyPr wrap="square">
            <a:spAutoFit/>
          </a:bodyPr>
          <a:lstStyle/>
          <a:p>
            <a:r>
              <a:rPr lang="zh-CN" altLang="en-US" sz="2400">
                <a:solidFill>
                  <a:srgbClr val="000000"/>
                </a:solidFill>
                <a:latin typeface="方正粗黑宋简体" panose="02000000000000000000" pitchFamily="2" charset="-122"/>
                <a:ea typeface="方正粗黑宋简体" panose="02000000000000000000" pitchFamily="2" charset="-122"/>
              </a:rPr>
              <a:t>作业多，玩的时间少；</a:t>
            </a:r>
            <a:endParaRPr lang="en-US" altLang="zh-CN" sz="2400">
              <a:solidFill>
                <a:srgbClr val="000000"/>
              </a:solidFill>
              <a:latin typeface="方正粗黑宋简体" panose="02000000000000000000" pitchFamily="2" charset="-122"/>
              <a:ea typeface="方正粗黑宋简体" panose="02000000000000000000" pitchFamily="2" charset="-122"/>
            </a:endParaRPr>
          </a:p>
          <a:p>
            <a:r>
              <a:rPr lang="zh-CN" altLang="en-US" sz="2400">
                <a:solidFill>
                  <a:srgbClr val="000000"/>
                </a:solidFill>
                <a:latin typeface="方正粗黑宋简体" panose="02000000000000000000" pitchFamily="2" charset="-122"/>
                <a:ea typeface="方正粗黑宋简体" panose="02000000000000000000" pitchFamily="2" charset="-122"/>
              </a:rPr>
              <a:t>学习压力大 、心情烦燥；</a:t>
            </a:r>
            <a:endParaRPr lang="en-US" altLang="zh-CN" sz="2400">
              <a:solidFill>
                <a:srgbClr val="000000"/>
              </a:solidFill>
              <a:latin typeface="方正粗黑宋简体" panose="02000000000000000000" pitchFamily="2" charset="-122"/>
              <a:ea typeface="方正粗黑宋简体" panose="02000000000000000000" pitchFamily="2" charset="-122"/>
            </a:endParaRPr>
          </a:p>
          <a:p>
            <a:r>
              <a:rPr lang="zh-CN" altLang="en-US" sz="2400">
                <a:solidFill>
                  <a:srgbClr val="000000"/>
                </a:solidFill>
                <a:latin typeface="方正粗黑宋简体" panose="02000000000000000000" pitchFamily="2" charset="-122"/>
                <a:ea typeface="方正粗黑宋简体" panose="02000000000000000000" pitchFamily="2" charset="-122"/>
              </a:rPr>
              <a:t>学习成绩难提高，着急上火；</a:t>
            </a:r>
            <a:endParaRPr lang="en-US" altLang="zh-CN" sz="2400">
              <a:solidFill>
                <a:srgbClr val="000000"/>
              </a:solidFill>
              <a:latin typeface="方正粗黑宋简体" panose="02000000000000000000" pitchFamily="2" charset="-122"/>
              <a:ea typeface="方正粗黑宋简体" panose="02000000000000000000" pitchFamily="2" charset="-122"/>
            </a:endParaRPr>
          </a:p>
          <a:p>
            <a:r>
              <a:rPr lang="zh-CN" altLang="en-US" sz="2400">
                <a:solidFill>
                  <a:srgbClr val="000000"/>
                </a:solidFill>
                <a:latin typeface="方正粗黑宋简体" panose="02000000000000000000" pitchFamily="2" charset="-122"/>
                <a:ea typeface="方正粗黑宋简体" panose="02000000000000000000" pitchFamily="2" charset="-122"/>
              </a:rPr>
              <a:t>学习枯燥、上课坐如针毡；</a:t>
            </a:r>
            <a:endParaRPr lang="en-US" altLang="zh-CN" sz="2400">
              <a:solidFill>
                <a:srgbClr val="000000"/>
              </a:solidFill>
              <a:latin typeface="方正粗黑宋简体" panose="02000000000000000000" pitchFamily="2" charset="-122"/>
              <a:ea typeface="方正粗黑宋简体" panose="02000000000000000000" pitchFamily="2" charset="-122"/>
            </a:endParaRPr>
          </a:p>
          <a:p>
            <a:r>
              <a:rPr lang="zh-CN" altLang="en-US" sz="2400">
                <a:solidFill>
                  <a:srgbClr val="000000"/>
                </a:solidFill>
                <a:latin typeface="方正粗黑宋简体" panose="02000000000000000000" pitchFamily="2" charset="-122"/>
                <a:ea typeface="方正粗黑宋简体" panose="02000000000000000000" pitchFamily="2" charset="-122"/>
              </a:rPr>
              <a:t>考试考不好，家长老师不给好脸色</a:t>
            </a:r>
          </a:p>
          <a:p>
            <a:pPr marL="0" marR="0" lvl="0" indent="0" algn="l" defTabSz="914400" rtl="0" eaLnBrk="1" fontAlgn="ctr" latinLnBrk="0" hangingPunct="1">
              <a:lnSpc>
                <a:spcPct val="9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sym typeface="宋体" pitchFamily="2" charset="-122"/>
              </a:rPr>
              <a:t>……</a:t>
            </a:r>
          </a:p>
        </p:txBody>
      </p:sp>
      <p:cxnSp>
        <p:nvCxnSpPr>
          <p:cNvPr id="11" name="直接连接符 10"/>
          <p:cNvCxnSpPr/>
          <p:nvPr>
            <p:custDataLst>
              <p:tags r:id="rId5"/>
            </p:custDataLst>
          </p:nvPr>
        </p:nvCxnSpPr>
        <p:spPr>
          <a:xfrm flipH="1">
            <a:off x="5921833" y="2166257"/>
            <a:ext cx="1" cy="1915886"/>
          </a:xfrm>
          <a:prstGeom prst="line">
            <a:avLst/>
          </a:prstGeom>
        </p:spPr>
        <p:style>
          <a:lnRef idx="1">
            <a:schemeClr val="accent1"/>
          </a:lnRef>
          <a:fillRef idx="0">
            <a:schemeClr val="accent1"/>
          </a:fillRef>
          <a:effectRef idx="0">
            <a:schemeClr val="accent1"/>
          </a:effectRef>
          <a:fontRef idx="minor">
            <a:schemeClr val="tx1"/>
          </a:fontRef>
        </p:style>
      </p:cxnSp>
      <p:sp>
        <p:nvSpPr>
          <p:cNvPr id="16" name="矩形 15"/>
          <p:cNvSpPr/>
          <p:nvPr>
            <p:custDataLst>
              <p:tags r:id="rId6"/>
            </p:custDataLst>
          </p:nvPr>
        </p:nvSpPr>
        <p:spPr>
          <a:xfrm>
            <a:off x="945078" y="4629091"/>
            <a:ext cx="10577607" cy="1311128"/>
          </a:xfrm>
          <a:prstGeom prst="rect">
            <a:avLst/>
          </a:prstGeom>
          <a:solidFill>
            <a:schemeClr val="bg1">
              <a:lumMod val="95000"/>
            </a:schemeClr>
          </a:solidFill>
        </p:spPr>
        <p:txBody>
          <a:bodyPr wrap="square">
            <a:spAutoFit/>
          </a:bodyPr>
          <a:lstStyle/>
          <a:p>
            <a:pPr lvl="0" fontAlgn="ctr">
              <a:lnSpc>
                <a:spcPct val="90000"/>
              </a:lnSpc>
            </a:pPr>
            <a:r>
              <a:rPr kumimoji="0" lang="zh-CN" altLang="en-US" sz="3200" b="1" i="0" u="none" strike="noStrike" kern="1200" cap="none" spc="0" normalizeH="0" baseline="0" noProof="0" dirty="0">
                <a:ln>
                  <a:noFill/>
                </a:ln>
                <a:solidFill>
                  <a:srgbClr val="000000"/>
                </a:solidFill>
                <a:effectLst/>
                <a:uLnTx/>
                <a:uFillTx/>
                <a:latin typeface="方正粗黑宋简体" panose="02000000000000000000" pitchFamily="2" charset="-122"/>
                <a:ea typeface="方正粗黑宋简体" panose="02000000000000000000" pitchFamily="2" charset="-122"/>
                <a:cs typeface="+mn-cs"/>
                <a:sym typeface="宋体" pitchFamily="2" charset="-122"/>
              </a:rPr>
              <a:t>总结：</a:t>
            </a:r>
            <a:r>
              <a:rPr lang="zh-CN" altLang="zh-CN" sz="2800" dirty="0">
                <a:solidFill>
                  <a:srgbClr val="333333"/>
                </a:solidFill>
                <a:latin typeface="方正粗黑宋简体" panose="02000000000000000000" pitchFamily="2" charset="-122"/>
                <a:ea typeface="方正粗黑宋简体" panose="02000000000000000000" pitchFamily="2" charset="-122"/>
                <a:cs typeface="微软雅黑" panose="020B0503020204020204" pitchFamily="34" charset="-122"/>
              </a:rPr>
              <a:t>尽管抱有兴趣和探索欲望，</a:t>
            </a:r>
            <a:r>
              <a:rPr lang="zh-CN" altLang="zh-CN" sz="2800" dirty="0">
                <a:solidFill>
                  <a:srgbClr val="FF0000"/>
                </a:solidFill>
                <a:latin typeface="方正粗黑宋简体" panose="02000000000000000000" pitchFamily="2" charset="-122"/>
                <a:ea typeface="方正粗黑宋简体" panose="02000000000000000000" pitchFamily="2" charset="-122"/>
                <a:cs typeface="微软雅黑" panose="020B0503020204020204" pitchFamily="34" charset="-122"/>
              </a:rPr>
              <a:t>学习也并不是轻而易举的事情。</a:t>
            </a:r>
            <a:r>
              <a:rPr lang="zh-CN" altLang="zh-CN" sz="2800" dirty="0">
                <a:solidFill>
                  <a:srgbClr val="333333"/>
                </a:solidFill>
                <a:latin typeface="方正粗黑宋简体" panose="02000000000000000000" pitchFamily="2" charset="-122"/>
                <a:ea typeface="方正粗黑宋简体" panose="02000000000000000000" pitchFamily="2" charset="-122"/>
                <a:cs typeface="微软雅黑" panose="020B0503020204020204" pitchFamily="34" charset="-122"/>
              </a:rPr>
              <a:t>学习过程中</a:t>
            </a:r>
            <a:r>
              <a:rPr lang="zh-CN" altLang="en-US" sz="2800" dirty="0">
                <a:solidFill>
                  <a:srgbClr val="333333"/>
                </a:solidFill>
                <a:latin typeface="方正粗黑宋简体" panose="02000000000000000000" pitchFamily="2" charset="-122"/>
                <a:ea typeface="方正粗黑宋简体" panose="02000000000000000000" pitchFamily="2" charset="-122"/>
                <a:cs typeface="微软雅黑" panose="020B0503020204020204" pitchFamily="34" charset="-122"/>
              </a:rPr>
              <a:t>需要集中注意力，耗费精力，遇到困难和阻挠时需要调节不良情绪。这些</a:t>
            </a:r>
            <a:r>
              <a:rPr lang="zh-CN" altLang="zh-CN" sz="2800" dirty="0">
                <a:solidFill>
                  <a:srgbClr val="333333"/>
                </a:solidFill>
                <a:latin typeface="方正粗黑宋简体" panose="02000000000000000000" pitchFamily="2" charset="-122"/>
                <a:ea typeface="方正粗黑宋简体" panose="02000000000000000000" pitchFamily="2" charset="-122"/>
                <a:cs typeface="微软雅黑" panose="020B0503020204020204" pitchFamily="34" charset="-122"/>
              </a:rPr>
              <a:t>都需要我们</a:t>
            </a:r>
            <a:r>
              <a:rPr lang="zh-CN" altLang="zh-CN" sz="2800" dirty="0">
                <a:solidFill>
                  <a:srgbClr val="FF0000"/>
                </a:solidFill>
                <a:latin typeface="方正粗黑宋简体" panose="02000000000000000000" pitchFamily="2" charset="-122"/>
                <a:ea typeface="方正粗黑宋简体" panose="02000000000000000000" pitchFamily="2" charset="-122"/>
                <a:cs typeface="微软雅黑" panose="020B0503020204020204" pitchFamily="34" charset="-122"/>
              </a:rPr>
              <a:t>凭借坚强的意志做出努力</a:t>
            </a:r>
            <a:r>
              <a:rPr lang="zh-CN" altLang="zh-CN" sz="2800" dirty="0">
                <a:solidFill>
                  <a:srgbClr val="333333"/>
                </a:solidFill>
                <a:latin typeface="方正粗黑宋简体" panose="02000000000000000000" pitchFamily="2" charset="-122"/>
                <a:ea typeface="方正粗黑宋简体" panose="02000000000000000000" pitchFamily="2" charset="-122"/>
                <a:cs typeface="微软雅黑" panose="020B0503020204020204" pitchFamily="34" charset="-122"/>
              </a:rPr>
              <a:t>。</a:t>
            </a:r>
            <a:endParaRPr kumimoji="0" lang="zh-CN" altLang="en-US" sz="2800" b="0" i="0" u="none" strike="noStrike" kern="1200" cap="none" spc="0" normalizeH="0" baseline="0" noProof="0" dirty="0">
              <a:ln>
                <a:noFill/>
              </a:ln>
              <a:solidFill>
                <a:srgbClr val="000000"/>
              </a:solidFill>
              <a:effectLst/>
              <a:uLnTx/>
              <a:uFillTx/>
              <a:latin typeface="方正粗黑宋简体" panose="02000000000000000000" pitchFamily="2" charset="-122"/>
              <a:ea typeface="方正粗黑宋简体" panose="02000000000000000000" pitchFamily="2" charset="-122"/>
              <a:sym typeface="宋体" pitchFamily="2" charset="-122"/>
            </a:endParaRPr>
          </a:p>
        </p:txBody>
      </p:sp>
      <p:pic>
        <p:nvPicPr>
          <p:cNvPr id="13" name="图片 3" descr="Tango-Emote-03"/>
          <p:cNvPicPr>
            <a:picLocks noChangeAspect="1" noChangeArrowheads="1"/>
          </p:cNvPicPr>
          <p:nvPr>
            <p:custDataLst>
              <p:tags r:id="rId7"/>
            </p:custDataLst>
          </p:nvPr>
        </p:nvPicPr>
        <p:blipFill>
          <a:blip r:embed="rId12" cstate="email">
            <a:extLst>
              <a:ext uri="{28A0092B-C50C-407E-A947-70E740481C1C}">
                <a14:useLocalDpi xmlns:a14="http://schemas.microsoft.com/office/drawing/2010/main"/>
              </a:ext>
            </a:extLst>
          </a:blip>
          <a:stretch>
            <a:fillRect/>
          </a:stretch>
        </p:blipFill>
        <p:spPr bwMode="auto">
          <a:xfrm>
            <a:off x="989469" y="2356970"/>
            <a:ext cx="1559715" cy="1549400"/>
          </a:xfrm>
          <a:prstGeom prst="rect">
            <a:avLst/>
          </a:prstGeom>
          <a:noFill/>
          <a:ln w="9525">
            <a:noFill/>
            <a:miter lim="800000"/>
          </a:ln>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cond evt="onBegin" delay="0">
                          <p:tn val="15"/>
                        </p:cond>
                      </p:stCondLst>
                      <p:childTnLst>
                        <p:par>
                          <p:cTn id="17" fill="hold" nodeType="after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custDataLst>
              <p:tags r:id="rId1"/>
            </p:custDataLst>
          </p:nvPr>
        </p:nvGrpSpPr>
        <p:grpSpPr>
          <a:xfrm>
            <a:off x="1011725" y="2389822"/>
            <a:ext cx="3390219" cy="3917224"/>
            <a:chOff x="1808389" y="1822815"/>
            <a:chExt cx="3390219" cy="3917224"/>
          </a:xfrm>
        </p:grpSpPr>
        <p:grpSp>
          <p:nvGrpSpPr>
            <p:cNvPr id="12" name="组合 11"/>
            <p:cNvGrpSpPr/>
            <p:nvPr>
              <p:custDataLst>
                <p:tags r:id="rId10"/>
              </p:custDataLst>
            </p:nvPr>
          </p:nvGrpSpPr>
          <p:grpSpPr>
            <a:xfrm>
              <a:off x="1808389" y="1822815"/>
              <a:ext cx="3390219" cy="3917224"/>
              <a:chOff x="2501562" y="719752"/>
              <a:chExt cx="4689515" cy="5418494"/>
            </a:xfrm>
          </p:grpSpPr>
          <p:sp>
            <p:nvSpPr>
              <p:cNvPr id="13" name="任意多边形 12"/>
              <p:cNvSpPr/>
              <p:nvPr>
                <p:custDataLst>
                  <p:tags r:id="rId14"/>
                </p:custDataLst>
              </p:nvPr>
            </p:nvSpPr>
            <p:spPr>
              <a:xfrm rot="2561600">
                <a:off x="4605511" y="4519794"/>
                <a:ext cx="822815" cy="57656"/>
              </a:xfrm>
              <a:custGeom>
                <a:avLst/>
                <a:gdLst/>
                <a:ahLst/>
                <a:cxnLst/>
                <a:rect l="0" t="0" r="0" b="0"/>
                <a:pathLst>
                  <a:path>
                    <a:moveTo>
                      <a:pt x="0" y="28828"/>
                    </a:moveTo>
                    <a:lnTo>
                      <a:pt x="822815" y="28828"/>
                    </a:lnTo>
                  </a:path>
                </a:pathLst>
              </a:custGeom>
              <a:noFill/>
              <a:ln>
                <a:solidFill>
                  <a:srgbClr val="67B26D"/>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a:p>
            </p:txBody>
          </p:sp>
          <p:sp>
            <p:nvSpPr>
              <p:cNvPr id="14" name="任意多边形 13"/>
              <p:cNvSpPr/>
              <p:nvPr>
                <p:custDataLst>
                  <p:tags r:id="rId15"/>
                </p:custDataLst>
              </p:nvPr>
            </p:nvSpPr>
            <p:spPr>
              <a:xfrm>
                <a:off x="4714537" y="3400171"/>
                <a:ext cx="914439" cy="57656"/>
              </a:xfrm>
              <a:custGeom>
                <a:avLst/>
                <a:gdLst/>
                <a:ahLst/>
                <a:cxnLst/>
                <a:rect l="0" t="0" r="0" b="0"/>
                <a:pathLst>
                  <a:path>
                    <a:moveTo>
                      <a:pt x="0" y="28828"/>
                    </a:moveTo>
                    <a:lnTo>
                      <a:pt x="914439" y="28828"/>
                    </a:lnTo>
                  </a:path>
                </a:pathLst>
              </a:custGeom>
              <a:noFill/>
              <a:ln>
                <a:solidFill>
                  <a:srgbClr val="5CB3C6"/>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a:p>
            </p:txBody>
          </p:sp>
          <p:sp>
            <p:nvSpPr>
              <p:cNvPr id="15" name="任意多边形 14"/>
              <p:cNvSpPr/>
              <p:nvPr>
                <p:custDataLst>
                  <p:tags r:id="rId16"/>
                </p:custDataLst>
              </p:nvPr>
            </p:nvSpPr>
            <p:spPr>
              <a:xfrm rot="19038400">
                <a:off x="4605511" y="2280548"/>
                <a:ext cx="822815" cy="57656"/>
              </a:xfrm>
              <a:custGeom>
                <a:avLst/>
                <a:gdLst/>
                <a:ahLst/>
                <a:cxnLst/>
                <a:rect l="0" t="0" r="0" b="0"/>
                <a:pathLst>
                  <a:path>
                    <a:moveTo>
                      <a:pt x="0" y="28828"/>
                    </a:moveTo>
                    <a:lnTo>
                      <a:pt x="822815" y="28828"/>
                    </a:lnTo>
                  </a:path>
                </a:pathLst>
              </a:custGeom>
              <a:noFill/>
              <a:ln>
                <a:solidFill>
                  <a:srgbClr val="E3677C"/>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a:p>
            </p:txBody>
          </p:sp>
          <p:sp>
            <p:nvSpPr>
              <p:cNvPr id="16" name="椭圆 15"/>
              <p:cNvSpPr/>
              <p:nvPr>
                <p:custDataLst>
                  <p:tags r:id="rId17"/>
                </p:custDataLst>
              </p:nvPr>
            </p:nvSpPr>
            <p:spPr>
              <a:xfrm>
                <a:off x="2501562" y="2127249"/>
                <a:ext cx="2603499" cy="2603499"/>
              </a:xfrm>
              <a:prstGeom prst="ellipse">
                <a:avLst/>
              </a:prstGeom>
              <a:blipFill>
                <a:blip r:embed="rId23" cstate="email">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a:p>
            </p:txBody>
          </p:sp>
          <p:sp>
            <p:nvSpPr>
              <p:cNvPr id="17" name="任意多边形 16"/>
              <p:cNvSpPr/>
              <p:nvPr>
                <p:custDataLst>
                  <p:tags r:id="rId18"/>
                </p:custDataLst>
              </p:nvPr>
            </p:nvSpPr>
            <p:spPr>
              <a:xfrm>
                <a:off x="5112318" y="719752"/>
                <a:ext cx="1562100" cy="1562100"/>
              </a:xfrm>
              <a:custGeom>
                <a:avLst/>
                <a:gdLst>
                  <a:gd name="connsiteX0" fmla="*/ 0 w 1562100"/>
                  <a:gd name="connsiteY0" fmla="*/ 781050 h 1562100"/>
                  <a:gd name="connsiteX1" fmla="*/ 781050 w 1562100"/>
                  <a:gd name="connsiteY1" fmla="*/ 0 h 1562100"/>
                  <a:gd name="connsiteX2" fmla="*/ 1562100 w 1562100"/>
                  <a:gd name="connsiteY2" fmla="*/ 781050 h 1562100"/>
                  <a:gd name="connsiteX3" fmla="*/ 781050 w 1562100"/>
                  <a:gd name="connsiteY3" fmla="*/ 1562100 h 1562100"/>
                  <a:gd name="connsiteX4" fmla="*/ 0 w 1562100"/>
                  <a:gd name="connsiteY4" fmla="*/ 781050 h 156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100" h="1562100">
                    <a:moveTo>
                      <a:pt x="0" y="781050"/>
                    </a:moveTo>
                    <a:cubicBezTo>
                      <a:pt x="0" y="349688"/>
                      <a:pt x="349688" y="0"/>
                      <a:pt x="781050" y="0"/>
                    </a:cubicBezTo>
                    <a:cubicBezTo>
                      <a:pt x="1212412" y="0"/>
                      <a:pt x="1562100" y="349688"/>
                      <a:pt x="1562100" y="781050"/>
                    </a:cubicBezTo>
                    <a:cubicBezTo>
                      <a:pt x="1562100" y="1212412"/>
                      <a:pt x="1212412" y="1562100"/>
                      <a:pt x="781050" y="1562100"/>
                    </a:cubicBezTo>
                    <a:cubicBezTo>
                      <a:pt x="349688" y="1562100"/>
                      <a:pt x="0" y="1212412"/>
                      <a:pt x="0" y="781050"/>
                    </a:cubicBezTo>
                    <a:close/>
                  </a:path>
                </a:pathLst>
              </a:custGeom>
              <a:solidFill>
                <a:srgbClr val="E3677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1624" tIns="251624" rIns="251624" bIns="251624"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a:ln>
                    <a:noFill/>
                  </a:ln>
                  <a:solidFill>
                    <a:prstClr val="white"/>
                  </a:solidFill>
                  <a:effectLst/>
                  <a:uLnTx/>
                  <a:uFillTx/>
                  <a:latin typeface="Calibri"/>
                  <a:ea typeface="宋体" pitchFamily="2" charset="-122"/>
                  <a:cs typeface="+mn-cs"/>
                </a:endParaRPr>
              </a:p>
            </p:txBody>
          </p:sp>
          <p:sp>
            <p:nvSpPr>
              <p:cNvPr id="19" name="任意多边形 18"/>
              <p:cNvSpPr/>
              <p:nvPr>
                <p:custDataLst>
                  <p:tags r:id="rId19"/>
                </p:custDataLst>
              </p:nvPr>
            </p:nvSpPr>
            <p:spPr>
              <a:xfrm>
                <a:off x="5628977" y="2647949"/>
                <a:ext cx="1562100" cy="1562100"/>
              </a:xfrm>
              <a:custGeom>
                <a:avLst/>
                <a:gdLst>
                  <a:gd name="connsiteX0" fmla="*/ 0 w 1562100"/>
                  <a:gd name="connsiteY0" fmla="*/ 781050 h 1562100"/>
                  <a:gd name="connsiteX1" fmla="*/ 781050 w 1562100"/>
                  <a:gd name="connsiteY1" fmla="*/ 0 h 1562100"/>
                  <a:gd name="connsiteX2" fmla="*/ 1562100 w 1562100"/>
                  <a:gd name="connsiteY2" fmla="*/ 781050 h 1562100"/>
                  <a:gd name="connsiteX3" fmla="*/ 781050 w 1562100"/>
                  <a:gd name="connsiteY3" fmla="*/ 1562100 h 1562100"/>
                  <a:gd name="connsiteX4" fmla="*/ 0 w 1562100"/>
                  <a:gd name="connsiteY4" fmla="*/ 781050 h 156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100" h="1562100">
                    <a:moveTo>
                      <a:pt x="0" y="781050"/>
                    </a:moveTo>
                    <a:cubicBezTo>
                      <a:pt x="0" y="349688"/>
                      <a:pt x="349688" y="0"/>
                      <a:pt x="781050" y="0"/>
                    </a:cubicBezTo>
                    <a:cubicBezTo>
                      <a:pt x="1212412" y="0"/>
                      <a:pt x="1562100" y="349688"/>
                      <a:pt x="1562100" y="781050"/>
                    </a:cubicBezTo>
                    <a:cubicBezTo>
                      <a:pt x="1562100" y="1212412"/>
                      <a:pt x="1212412" y="1562100"/>
                      <a:pt x="781050" y="1562100"/>
                    </a:cubicBezTo>
                    <a:cubicBezTo>
                      <a:pt x="349688" y="1562100"/>
                      <a:pt x="0" y="1212412"/>
                      <a:pt x="0" y="781050"/>
                    </a:cubicBezTo>
                    <a:close/>
                  </a:path>
                </a:pathLst>
              </a:custGeom>
              <a:solidFill>
                <a:srgbClr val="5CB3C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1624" tIns="251624" rIns="251624" bIns="251624"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a:ln>
                    <a:noFill/>
                  </a:ln>
                  <a:solidFill>
                    <a:prstClr val="white"/>
                  </a:solidFill>
                  <a:effectLst/>
                  <a:uLnTx/>
                  <a:uFillTx/>
                  <a:latin typeface="Calibri"/>
                  <a:ea typeface="宋体" pitchFamily="2" charset="-122"/>
                  <a:cs typeface="+mn-cs"/>
                </a:endParaRPr>
              </a:p>
            </p:txBody>
          </p:sp>
          <p:sp>
            <p:nvSpPr>
              <p:cNvPr id="21" name="任意多边形 20"/>
              <p:cNvSpPr/>
              <p:nvPr>
                <p:custDataLst>
                  <p:tags r:id="rId20"/>
                </p:custDataLst>
              </p:nvPr>
            </p:nvSpPr>
            <p:spPr>
              <a:xfrm>
                <a:off x="5112318" y="4576146"/>
                <a:ext cx="1562100" cy="1562100"/>
              </a:xfrm>
              <a:custGeom>
                <a:avLst/>
                <a:gdLst>
                  <a:gd name="connsiteX0" fmla="*/ 0 w 1562100"/>
                  <a:gd name="connsiteY0" fmla="*/ 781050 h 1562100"/>
                  <a:gd name="connsiteX1" fmla="*/ 781050 w 1562100"/>
                  <a:gd name="connsiteY1" fmla="*/ 0 h 1562100"/>
                  <a:gd name="connsiteX2" fmla="*/ 1562100 w 1562100"/>
                  <a:gd name="connsiteY2" fmla="*/ 781050 h 1562100"/>
                  <a:gd name="connsiteX3" fmla="*/ 781050 w 1562100"/>
                  <a:gd name="connsiteY3" fmla="*/ 1562100 h 1562100"/>
                  <a:gd name="connsiteX4" fmla="*/ 0 w 1562100"/>
                  <a:gd name="connsiteY4" fmla="*/ 781050 h 156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100" h="1562100">
                    <a:moveTo>
                      <a:pt x="0" y="781050"/>
                    </a:moveTo>
                    <a:cubicBezTo>
                      <a:pt x="0" y="349688"/>
                      <a:pt x="349688" y="0"/>
                      <a:pt x="781050" y="0"/>
                    </a:cubicBezTo>
                    <a:cubicBezTo>
                      <a:pt x="1212412" y="0"/>
                      <a:pt x="1562100" y="349688"/>
                      <a:pt x="1562100" y="781050"/>
                    </a:cubicBezTo>
                    <a:cubicBezTo>
                      <a:pt x="1562100" y="1212412"/>
                      <a:pt x="1212412" y="1562100"/>
                      <a:pt x="781050" y="1562100"/>
                    </a:cubicBezTo>
                    <a:cubicBezTo>
                      <a:pt x="349688" y="1562100"/>
                      <a:pt x="0" y="1212412"/>
                      <a:pt x="0" y="781050"/>
                    </a:cubicBezTo>
                    <a:close/>
                  </a:path>
                </a:pathLst>
              </a:custGeom>
              <a:solidFill>
                <a:srgbClr val="67B26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1624" tIns="251624" rIns="251624" bIns="251624"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a:ln>
                    <a:noFill/>
                  </a:ln>
                  <a:solidFill>
                    <a:prstClr val="white"/>
                  </a:solidFill>
                  <a:effectLst/>
                  <a:uLnTx/>
                  <a:uFillTx/>
                  <a:latin typeface="Calibri"/>
                  <a:ea typeface="宋体" pitchFamily="2" charset="-122"/>
                  <a:cs typeface="+mn-cs"/>
                </a:endParaRPr>
              </a:p>
            </p:txBody>
          </p:sp>
        </p:grpSp>
        <p:sp>
          <p:nvSpPr>
            <p:cNvPr id="25" name="KSO_Shape"/>
            <p:cNvSpPr/>
            <p:nvPr>
              <p:custDataLst>
                <p:tags r:id="rId11"/>
              </p:custDataLst>
            </p:nvPr>
          </p:nvSpPr>
          <p:spPr bwMode="auto">
            <a:xfrm>
              <a:off x="3998561" y="2186085"/>
              <a:ext cx="523771" cy="402759"/>
            </a:xfrm>
            <a:custGeom>
              <a:avLst/>
              <a:gdLst>
                <a:gd name="T0" fmla="*/ 1558905 w 2669"/>
                <a:gd name="T1" fmla="*/ 137081 h 2051"/>
                <a:gd name="T2" fmla="*/ 1484704 w 2669"/>
                <a:gd name="T3" fmla="*/ 1351 h 2051"/>
                <a:gd name="T4" fmla="*/ 1295827 w 2669"/>
                <a:gd name="T5" fmla="*/ 62800 h 2051"/>
                <a:gd name="T6" fmla="*/ 1167661 w 2669"/>
                <a:gd name="T7" fmla="*/ 190427 h 2051"/>
                <a:gd name="T8" fmla="*/ 507268 w 2669"/>
                <a:gd name="T9" fmla="*/ 137081 h 2051"/>
                <a:gd name="T10" fmla="*/ 441161 w 2669"/>
                <a:gd name="T11" fmla="*/ 0 h 2051"/>
                <a:gd name="T12" fmla="*/ 244190 w 2669"/>
                <a:gd name="T13" fmla="*/ 57398 h 2051"/>
                <a:gd name="T14" fmla="*/ 135586 w 2669"/>
                <a:gd name="T15" fmla="*/ 192453 h 2051"/>
                <a:gd name="T16" fmla="*/ 0 w 2669"/>
                <a:gd name="T17" fmla="*/ 1257359 h 2051"/>
                <a:gd name="T18" fmla="*/ 1660089 w 2669"/>
                <a:gd name="T19" fmla="*/ 1384986 h 2051"/>
                <a:gd name="T20" fmla="*/ 1800397 w 2669"/>
                <a:gd name="T21" fmla="*/ 320080 h 2051"/>
                <a:gd name="T22" fmla="*/ 1361934 w 2669"/>
                <a:gd name="T23" fmla="*/ 133029 h 2051"/>
                <a:gd name="T24" fmla="*/ 1427366 w 2669"/>
                <a:gd name="T25" fmla="*/ 66852 h 2051"/>
                <a:gd name="T26" fmla="*/ 1493473 w 2669"/>
                <a:gd name="T27" fmla="*/ 264032 h 2051"/>
                <a:gd name="T28" fmla="*/ 1425342 w 2669"/>
                <a:gd name="T29" fmla="*/ 330209 h 2051"/>
                <a:gd name="T30" fmla="*/ 1361934 w 2669"/>
                <a:gd name="T31" fmla="*/ 133029 h 2051"/>
                <a:gd name="T32" fmla="*/ 1000370 w 2669"/>
                <a:gd name="T33" fmla="*/ 861649 h 2051"/>
                <a:gd name="T34" fmla="*/ 1000370 w 2669"/>
                <a:gd name="T35" fmla="*/ 786018 h 2051"/>
                <a:gd name="T36" fmla="*/ 1361934 w 2669"/>
                <a:gd name="T37" fmla="*/ 825184 h 2051"/>
                <a:gd name="T38" fmla="*/ 1359910 w 2669"/>
                <a:gd name="T39" fmla="*/ 973744 h 2051"/>
                <a:gd name="T40" fmla="*/ 1004418 w 2669"/>
                <a:gd name="T41" fmla="*/ 1010884 h 2051"/>
                <a:gd name="T42" fmla="*/ 1004418 w 2669"/>
                <a:gd name="T43" fmla="*/ 938630 h 2051"/>
                <a:gd name="T44" fmla="*/ 1359910 w 2669"/>
                <a:gd name="T45" fmla="*/ 973744 h 2051"/>
                <a:gd name="T46" fmla="*/ 636783 w 2669"/>
                <a:gd name="T47" fmla="*/ 752930 h 2051"/>
                <a:gd name="T48" fmla="*/ 372356 w 2669"/>
                <a:gd name="T49" fmla="*/ 752930 h 2051"/>
                <a:gd name="T50" fmla="*/ 312321 w 2669"/>
                <a:gd name="T51" fmla="*/ 129653 h 2051"/>
                <a:gd name="T52" fmla="*/ 377753 w 2669"/>
                <a:gd name="T53" fmla="*/ 67527 h 2051"/>
                <a:gd name="T54" fmla="*/ 441161 w 2669"/>
                <a:gd name="T55" fmla="*/ 264032 h 2051"/>
                <a:gd name="T56" fmla="*/ 371682 w 2669"/>
                <a:gd name="T57" fmla="*/ 330209 h 2051"/>
                <a:gd name="T58" fmla="*/ 312321 w 2669"/>
                <a:gd name="T59" fmla="*/ 129653 h 2051"/>
                <a:gd name="T60" fmla="*/ 283315 w 2669"/>
                <a:gd name="T61" fmla="*/ 1158094 h 2051"/>
                <a:gd name="T62" fmla="*/ 262403 w 2669"/>
                <a:gd name="T63" fmla="*/ 1059504 h 2051"/>
                <a:gd name="T64" fmla="*/ 411481 w 2669"/>
                <a:gd name="T65" fmla="*/ 962940 h 2051"/>
                <a:gd name="T66" fmla="*/ 520759 w 2669"/>
                <a:gd name="T67" fmla="*/ 1005482 h 2051"/>
                <a:gd name="T68" fmla="*/ 690748 w 2669"/>
                <a:gd name="T69" fmla="*/ 962940 h 2051"/>
                <a:gd name="T70" fmla="*/ 776417 w 2669"/>
                <a:gd name="T71" fmla="*/ 1100021 h 2051"/>
                <a:gd name="T72" fmla="*/ 1332253 w 2669"/>
                <a:gd name="T73" fmla="*/ 1162146 h 2051"/>
                <a:gd name="T74" fmla="*/ 965293 w 2669"/>
                <a:gd name="T75" fmla="*/ 1120954 h 2051"/>
                <a:gd name="T76" fmla="*/ 1332253 w 2669"/>
                <a:gd name="T77" fmla="*/ 1085840 h 2051"/>
                <a:gd name="T78" fmla="*/ 1332253 w 2669"/>
                <a:gd name="T79" fmla="*/ 1162146 h 2051"/>
                <a:gd name="T80" fmla="*/ 1032075 w 2669"/>
                <a:gd name="T81" fmla="*/ 711063 h 2051"/>
                <a:gd name="T82" fmla="*/ 1032075 w 2669"/>
                <a:gd name="T83" fmla="*/ 596942 h 2051"/>
                <a:gd name="T84" fmla="*/ 1560929 w 2669"/>
                <a:gd name="T85" fmla="*/ 649613 h 205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669" h="2051">
                  <a:moveTo>
                    <a:pt x="2467" y="285"/>
                  </a:moveTo>
                  <a:cubicBezTo>
                    <a:pt x="2467" y="285"/>
                    <a:pt x="2311" y="282"/>
                    <a:pt x="2311" y="203"/>
                  </a:cubicBezTo>
                  <a:cubicBezTo>
                    <a:pt x="2311" y="99"/>
                    <a:pt x="2311" y="99"/>
                    <a:pt x="2311" y="99"/>
                  </a:cubicBezTo>
                  <a:cubicBezTo>
                    <a:pt x="2311" y="99"/>
                    <a:pt x="2299" y="2"/>
                    <a:pt x="2201" y="2"/>
                  </a:cubicBezTo>
                  <a:cubicBezTo>
                    <a:pt x="2019" y="2"/>
                    <a:pt x="2019" y="2"/>
                    <a:pt x="2019" y="2"/>
                  </a:cubicBezTo>
                  <a:cubicBezTo>
                    <a:pt x="2019" y="2"/>
                    <a:pt x="1921" y="2"/>
                    <a:pt x="1921" y="93"/>
                  </a:cubicBezTo>
                  <a:cubicBezTo>
                    <a:pt x="1921" y="190"/>
                    <a:pt x="1921" y="190"/>
                    <a:pt x="1921" y="190"/>
                  </a:cubicBezTo>
                  <a:cubicBezTo>
                    <a:pt x="1921" y="294"/>
                    <a:pt x="1731" y="282"/>
                    <a:pt x="1731" y="282"/>
                  </a:cubicBezTo>
                  <a:cubicBezTo>
                    <a:pt x="946" y="283"/>
                    <a:pt x="946" y="283"/>
                    <a:pt x="946" y="283"/>
                  </a:cubicBezTo>
                  <a:cubicBezTo>
                    <a:pt x="946" y="283"/>
                    <a:pt x="752" y="288"/>
                    <a:pt x="752" y="203"/>
                  </a:cubicBezTo>
                  <a:cubicBezTo>
                    <a:pt x="752" y="79"/>
                    <a:pt x="752" y="79"/>
                    <a:pt x="752" y="79"/>
                  </a:cubicBezTo>
                  <a:cubicBezTo>
                    <a:pt x="752" y="79"/>
                    <a:pt x="758" y="0"/>
                    <a:pt x="654" y="0"/>
                  </a:cubicBezTo>
                  <a:cubicBezTo>
                    <a:pt x="459" y="0"/>
                    <a:pt x="459" y="0"/>
                    <a:pt x="459" y="0"/>
                  </a:cubicBezTo>
                  <a:cubicBezTo>
                    <a:pt x="459" y="0"/>
                    <a:pt x="362" y="0"/>
                    <a:pt x="362" y="85"/>
                  </a:cubicBezTo>
                  <a:cubicBezTo>
                    <a:pt x="362" y="203"/>
                    <a:pt x="362" y="203"/>
                    <a:pt x="362" y="203"/>
                  </a:cubicBezTo>
                  <a:cubicBezTo>
                    <a:pt x="362" y="203"/>
                    <a:pt x="396" y="285"/>
                    <a:pt x="201" y="285"/>
                  </a:cubicBezTo>
                  <a:cubicBezTo>
                    <a:pt x="201" y="285"/>
                    <a:pt x="0" y="260"/>
                    <a:pt x="0" y="480"/>
                  </a:cubicBezTo>
                  <a:cubicBezTo>
                    <a:pt x="0" y="1862"/>
                    <a:pt x="0" y="1862"/>
                    <a:pt x="0" y="1862"/>
                  </a:cubicBezTo>
                  <a:cubicBezTo>
                    <a:pt x="0" y="1862"/>
                    <a:pt x="6" y="2051"/>
                    <a:pt x="195" y="2051"/>
                  </a:cubicBezTo>
                  <a:cubicBezTo>
                    <a:pt x="2461" y="2051"/>
                    <a:pt x="2461" y="2051"/>
                    <a:pt x="2461" y="2051"/>
                  </a:cubicBezTo>
                  <a:cubicBezTo>
                    <a:pt x="2461" y="2051"/>
                    <a:pt x="2669" y="2039"/>
                    <a:pt x="2669" y="1868"/>
                  </a:cubicBezTo>
                  <a:cubicBezTo>
                    <a:pt x="2669" y="474"/>
                    <a:pt x="2669" y="474"/>
                    <a:pt x="2669" y="474"/>
                  </a:cubicBezTo>
                  <a:cubicBezTo>
                    <a:pt x="2669" y="474"/>
                    <a:pt x="2662" y="285"/>
                    <a:pt x="2467" y="285"/>
                  </a:cubicBezTo>
                  <a:close/>
                  <a:moveTo>
                    <a:pt x="2019" y="197"/>
                  </a:moveTo>
                  <a:cubicBezTo>
                    <a:pt x="2019" y="143"/>
                    <a:pt x="2056" y="99"/>
                    <a:pt x="2110" y="99"/>
                  </a:cubicBezTo>
                  <a:cubicBezTo>
                    <a:pt x="2116" y="99"/>
                    <a:pt x="2116" y="99"/>
                    <a:pt x="2116" y="99"/>
                  </a:cubicBezTo>
                  <a:cubicBezTo>
                    <a:pt x="2170" y="99"/>
                    <a:pt x="2214" y="143"/>
                    <a:pt x="2214" y="197"/>
                  </a:cubicBezTo>
                  <a:cubicBezTo>
                    <a:pt x="2214" y="391"/>
                    <a:pt x="2214" y="391"/>
                    <a:pt x="2214" y="391"/>
                  </a:cubicBezTo>
                  <a:cubicBezTo>
                    <a:pt x="2214" y="445"/>
                    <a:pt x="2173" y="489"/>
                    <a:pt x="2119" y="489"/>
                  </a:cubicBezTo>
                  <a:cubicBezTo>
                    <a:pt x="2113" y="489"/>
                    <a:pt x="2113" y="489"/>
                    <a:pt x="2113" y="489"/>
                  </a:cubicBezTo>
                  <a:cubicBezTo>
                    <a:pt x="2059" y="489"/>
                    <a:pt x="2019" y="445"/>
                    <a:pt x="2019" y="391"/>
                  </a:cubicBezTo>
                  <a:lnTo>
                    <a:pt x="2019" y="197"/>
                  </a:lnTo>
                  <a:close/>
                  <a:moveTo>
                    <a:pt x="1970" y="1276"/>
                  </a:moveTo>
                  <a:cubicBezTo>
                    <a:pt x="1483" y="1276"/>
                    <a:pt x="1483" y="1276"/>
                    <a:pt x="1483" y="1276"/>
                  </a:cubicBezTo>
                  <a:cubicBezTo>
                    <a:pt x="1456" y="1276"/>
                    <a:pt x="1434" y="1249"/>
                    <a:pt x="1434" y="1222"/>
                  </a:cubicBezTo>
                  <a:cubicBezTo>
                    <a:pt x="1434" y="1195"/>
                    <a:pt x="1456" y="1164"/>
                    <a:pt x="1483" y="1164"/>
                  </a:cubicBezTo>
                  <a:cubicBezTo>
                    <a:pt x="1970" y="1164"/>
                    <a:pt x="1970" y="1164"/>
                    <a:pt x="1970" y="1164"/>
                  </a:cubicBezTo>
                  <a:cubicBezTo>
                    <a:pt x="1997" y="1164"/>
                    <a:pt x="2019" y="1195"/>
                    <a:pt x="2019" y="1222"/>
                  </a:cubicBezTo>
                  <a:cubicBezTo>
                    <a:pt x="2019" y="1249"/>
                    <a:pt x="1997" y="1276"/>
                    <a:pt x="1970" y="1276"/>
                  </a:cubicBezTo>
                  <a:close/>
                  <a:moveTo>
                    <a:pt x="2016" y="1442"/>
                  </a:moveTo>
                  <a:cubicBezTo>
                    <a:pt x="2016" y="1470"/>
                    <a:pt x="1992" y="1497"/>
                    <a:pt x="1964" y="1497"/>
                  </a:cubicBezTo>
                  <a:cubicBezTo>
                    <a:pt x="1489" y="1497"/>
                    <a:pt x="1489" y="1497"/>
                    <a:pt x="1489" y="1497"/>
                  </a:cubicBezTo>
                  <a:cubicBezTo>
                    <a:pt x="1460" y="1497"/>
                    <a:pt x="1437" y="1470"/>
                    <a:pt x="1437" y="1442"/>
                  </a:cubicBezTo>
                  <a:cubicBezTo>
                    <a:pt x="1437" y="1413"/>
                    <a:pt x="1460" y="1390"/>
                    <a:pt x="1489" y="1390"/>
                  </a:cubicBezTo>
                  <a:cubicBezTo>
                    <a:pt x="1964" y="1390"/>
                    <a:pt x="1964" y="1390"/>
                    <a:pt x="1964" y="1390"/>
                  </a:cubicBezTo>
                  <a:cubicBezTo>
                    <a:pt x="1992" y="1390"/>
                    <a:pt x="2016" y="1413"/>
                    <a:pt x="2016" y="1442"/>
                  </a:cubicBezTo>
                  <a:close/>
                  <a:moveTo>
                    <a:pt x="748" y="881"/>
                  </a:moveTo>
                  <a:cubicBezTo>
                    <a:pt x="856" y="881"/>
                    <a:pt x="944" y="986"/>
                    <a:pt x="944" y="1115"/>
                  </a:cubicBezTo>
                  <a:cubicBezTo>
                    <a:pt x="944" y="1245"/>
                    <a:pt x="856" y="1349"/>
                    <a:pt x="748" y="1349"/>
                  </a:cubicBezTo>
                  <a:cubicBezTo>
                    <a:pt x="640" y="1349"/>
                    <a:pt x="552" y="1245"/>
                    <a:pt x="552" y="1115"/>
                  </a:cubicBezTo>
                  <a:cubicBezTo>
                    <a:pt x="552" y="986"/>
                    <a:pt x="640" y="881"/>
                    <a:pt x="748" y="881"/>
                  </a:cubicBezTo>
                  <a:close/>
                  <a:moveTo>
                    <a:pt x="463" y="192"/>
                  </a:moveTo>
                  <a:cubicBezTo>
                    <a:pt x="463" y="138"/>
                    <a:pt x="500" y="100"/>
                    <a:pt x="554" y="100"/>
                  </a:cubicBezTo>
                  <a:cubicBezTo>
                    <a:pt x="560" y="100"/>
                    <a:pt x="560" y="100"/>
                    <a:pt x="560" y="100"/>
                  </a:cubicBezTo>
                  <a:cubicBezTo>
                    <a:pt x="614" y="100"/>
                    <a:pt x="654" y="138"/>
                    <a:pt x="654" y="192"/>
                  </a:cubicBezTo>
                  <a:cubicBezTo>
                    <a:pt x="654" y="391"/>
                    <a:pt x="654" y="391"/>
                    <a:pt x="654" y="391"/>
                  </a:cubicBezTo>
                  <a:cubicBezTo>
                    <a:pt x="654" y="445"/>
                    <a:pt x="611" y="489"/>
                    <a:pt x="557" y="489"/>
                  </a:cubicBezTo>
                  <a:cubicBezTo>
                    <a:pt x="551" y="489"/>
                    <a:pt x="551" y="489"/>
                    <a:pt x="551" y="489"/>
                  </a:cubicBezTo>
                  <a:cubicBezTo>
                    <a:pt x="497" y="489"/>
                    <a:pt x="463" y="445"/>
                    <a:pt x="463" y="391"/>
                  </a:cubicBezTo>
                  <a:lnTo>
                    <a:pt x="463" y="192"/>
                  </a:lnTo>
                  <a:close/>
                  <a:moveTo>
                    <a:pt x="1089" y="1715"/>
                  </a:moveTo>
                  <a:cubicBezTo>
                    <a:pt x="420" y="1715"/>
                    <a:pt x="420" y="1715"/>
                    <a:pt x="420" y="1715"/>
                  </a:cubicBezTo>
                  <a:cubicBezTo>
                    <a:pt x="420" y="1715"/>
                    <a:pt x="359" y="1690"/>
                    <a:pt x="359" y="1629"/>
                  </a:cubicBezTo>
                  <a:cubicBezTo>
                    <a:pt x="389" y="1569"/>
                    <a:pt x="389" y="1569"/>
                    <a:pt x="389" y="1569"/>
                  </a:cubicBezTo>
                  <a:cubicBezTo>
                    <a:pt x="389" y="1569"/>
                    <a:pt x="428" y="1491"/>
                    <a:pt x="485" y="1426"/>
                  </a:cubicBezTo>
                  <a:cubicBezTo>
                    <a:pt x="543" y="1361"/>
                    <a:pt x="610" y="1426"/>
                    <a:pt x="610" y="1426"/>
                  </a:cubicBezTo>
                  <a:cubicBezTo>
                    <a:pt x="610" y="1426"/>
                    <a:pt x="639" y="1487"/>
                    <a:pt x="738" y="1489"/>
                  </a:cubicBezTo>
                  <a:cubicBezTo>
                    <a:pt x="772" y="1489"/>
                    <a:pt x="772" y="1489"/>
                    <a:pt x="772" y="1489"/>
                  </a:cubicBezTo>
                  <a:cubicBezTo>
                    <a:pt x="870" y="1487"/>
                    <a:pt x="900" y="1426"/>
                    <a:pt x="900" y="1426"/>
                  </a:cubicBezTo>
                  <a:cubicBezTo>
                    <a:pt x="900" y="1426"/>
                    <a:pt x="967" y="1361"/>
                    <a:pt x="1024" y="1426"/>
                  </a:cubicBezTo>
                  <a:cubicBezTo>
                    <a:pt x="1081" y="1491"/>
                    <a:pt x="1121" y="1569"/>
                    <a:pt x="1121" y="1569"/>
                  </a:cubicBezTo>
                  <a:cubicBezTo>
                    <a:pt x="1151" y="1629"/>
                    <a:pt x="1151" y="1629"/>
                    <a:pt x="1151" y="1629"/>
                  </a:cubicBezTo>
                  <a:cubicBezTo>
                    <a:pt x="1151" y="1690"/>
                    <a:pt x="1089" y="1715"/>
                    <a:pt x="1089" y="1715"/>
                  </a:cubicBezTo>
                  <a:close/>
                  <a:moveTo>
                    <a:pt x="1975" y="1721"/>
                  </a:moveTo>
                  <a:cubicBezTo>
                    <a:pt x="1478" y="1721"/>
                    <a:pt x="1478" y="1721"/>
                    <a:pt x="1478" y="1721"/>
                  </a:cubicBezTo>
                  <a:cubicBezTo>
                    <a:pt x="1452" y="1721"/>
                    <a:pt x="1431" y="1686"/>
                    <a:pt x="1431" y="1660"/>
                  </a:cubicBezTo>
                  <a:cubicBezTo>
                    <a:pt x="1431" y="1634"/>
                    <a:pt x="1452" y="1608"/>
                    <a:pt x="1478" y="1608"/>
                  </a:cubicBezTo>
                  <a:cubicBezTo>
                    <a:pt x="1975" y="1608"/>
                    <a:pt x="1975" y="1608"/>
                    <a:pt x="1975" y="1608"/>
                  </a:cubicBezTo>
                  <a:cubicBezTo>
                    <a:pt x="2001" y="1608"/>
                    <a:pt x="2022" y="1634"/>
                    <a:pt x="2022" y="1660"/>
                  </a:cubicBezTo>
                  <a:cubicBezTo>
                    <a:pt x="2022" y="1686"/>
                    <a:pt x="2001" y="1721"/>
                    <a:pt x="1975" y="1721"/>
                  </a:cubicBezTo>
                  <a:close/>
                  <a:moveTo>
                    <a:pt x="2218" y="1053"/>
                  </a:moveTo>
                  <a:cubicBezTo>
                    <a:pt x="1530" y="1053"/>
                    <a:pt x="1530" y="1053"/>
                    <a:pt x="1530" y="1053"/>
                  </a:cubicBezTo>
                  <a:cubicBezTo>
                    <a:pt x="1477" y="1053"/>
                    <a:pt x="1434" y="1015"/>
                    <a:pt x="1434" y="962"/>
                  </a:cubicBezTo>
                  <a:cubicBezTo>
                    <a:pt x="1434" y="909"/>
                    <a:pt x="1477" y="884"/>
                    <a:pt x="1530" y="884"/>
                  </a:cubicBezTo>
                  <a:cubicBezTo>
                    <a:pt x="2218" y="884"/>
                    <a:pt x="2218" y="884"/>
                    <a:pt x="2218" y="884"/>
                  </a:cubicBezTo>
                  <a:cubicBezTo>
                    <a:pt x="2271" y="884"/>
                    <a:pt x="2314" y="909"/>
                    <a:pt x="2314" y="962"/>
                  </a:cubicBezTo>
                  <a:cubicBezTo>
                    <a:pt x="2314" y="1015"/>
                    <a:pt x="2271" y="1053"/>
                    <a:pt x="2218" y="1053"/>
                  </a:cubicBez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6" name="KSO_Shape"/>
            <p:cNvSpPr/>
            <p:nvPr>
              <p:custDataLst>
                <p:tags r:id="rId12"/>
              </p:custDataLst>
            </p:nvPr>
          </p:nvSpPr>
          <p:spPr bwMode="auto">
            <a:xfrm>
              <a:off x="3983318" y="4941492"/>
              <a:ext cx="554256" cy="47111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sp>
          <p:nvSpPr>
            <p:cNvPr id="27" name="KSO_Shape"/>
            <p:cNvSpPr/>
            <p:nvPr>
              <p:custDataLst>
                <p:tags r:id="rId13"/>
              </p:custDataLst>
            </p:nvPr>
          </p:nvSpPr>
          <p:spPr bwMode="auto">
            <a:xfrm>
              <a:off x="4435812" y="3504299"/>
              <a:ext cx="396293" cy="554256"/>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solidFill>
            <a:ln>
              <a:noFill/>
            </a:ln>
          </p:spPr>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sp>
        <p:nvSpPr>
          <p:cNvPr id="7" name="文本框 6"/>
          <p:cNvSpPr txBox="1"/>
          <p:nvPr>
            <p:custDataLst>
              <p:tags r:id="rId2"/>
            </p:custDataLst>
          </p:nvPr>
        </p:nvSpPr>
        <p:spPr>
          <a:xfrm>
            <a:off x="712285" y="1537427"/>
            <a:ext cx="112929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笔记区</a:t>
            </a:r>
          </a:p>
        </p:txBody>
      </p:sp>
      <p:sp>
        <p:nvSpPr>
          <p:cNvPr id="8" name="矩形 7"/>
          <p:cNvSpPr/>
          <p:nvPr>
            <p:custDataLst>
              <p:tags r:id="rId3"/>
            </p:custDataLst>
          </p:nvPr>
        </p:nvSpPr>
        <p:spPr>
          <a:xfrm>
            <a:off x="2032617" y="1622836"/>
            <a:ext cx="6096000" cy="335989"/>
          </a:xfrm>
          <a:prstGeom prst="rect">
            <a:avLst/>
          </a:prstGeom>
        </p:spPr>
        <p:txBody>
          <a:bodyPr>
            <a:spAutoFit/>
          </a:bodyPr>
          <a:lstStyle/>
          <a:p>
            <a:pPr marL="0" marR="0" lvl="0" indent="0" algn="l" defTabSz="914400" rtl="0" eaLnBrk="1" fontAlgn="auto" latinLnBrk="0" hangingPunct="1">
              <a:lnSpc>
                <a:spcPts val="19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Verdana" panose="020B0604030504040204" pitchFamily="34" charset="0"/>
              </a:rPr>
              <a:t>如何看待学习是苦乐交织的？</a:t>
            </a:r>
            <a:endParaRPr kumimoji="0" lang="en-US" altLang="zh-CN" sz="28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Verdana" panose="020B0604030504040204" pitchFamily="34" charset="0"/>
            </a:endParaRPr>
          </a:p>
        </p:txBody>
      </p:sp>
      <p:grpSp>
        <p:nvGrpSpPr>
          <p:cNvPr id="22" name="组合 21"/>
          <p:cNvGrpSpPr/>
          <p:nvPr>
            <p:custDataLst>
              <p:tags r:id="rId4"/>
            </p:custDataLst>
          </p:nvPr>
        </p:nvGrpSpPr>
        <p:grpSpPr>
          <a:xfrm>
            <a:off x="633800" y="654237"/>
            <a:ext cx="5453525" cy="719137"/>
            <a:chOff x="3837432" y="714206"/>
            <a:chExt cx="4385375" cy="719137"/>
          </a:xfrm>
        </p:grpSpPr>
        <p:sp>
          <p:nvSpPr>
            <p:cNvPr id="23" name="文本框 4"/>
            <p:cNvSpPr txBox="1">
              <a:spLocks noChangeArrowheads="1"/>
            </p:cNvSpPr>
            <p:nvPr>
              <p:custDataLst>
                <p:tags r:id="rId8"/>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z="3200" b="1" spc="300">
                  <a:solidFill>
                    <a:srgbClr val="E3677C"/>
                  </a:solidFill>
                  <a:latin typeface="微软雅黑" panose="020B0503020204020204" pitchFamily="34" charset="-122"/>
                  <a:ea typeface="微软雅黑" panose="020B0503020204020204" pitchFamily="34" charset="-122"/>
                </a:rPr>
                <a:t>第一目：体味学习</a:t>
              </a:r>
              <a:endPar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endParaRPr>
            </a:p>
          </p:txBody>
        </p:sp>
        <p:sp>
          <p:nvSpPr>
            <p:cNvPr id="24" name="Freeform 48"/>
            <p:cNvSpPr/>
            <p:nvPr>
              <p:custDataLst>
                <p:tags r:id="rId9"/>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29" name="矩形 28"/>
          <p:cNvSpPr/>
          <p:nvPr>
            <p:custDataLst>
              <p:tags r:id="rId5"/>
            </p:custDataLst>
          </p:nvPr>
        </p:nvSpPr>
        <p:spPr>
          <a:xfrm>
            <a:off x="4164834" y="5235169"/>
            <a:ext cx="7308713" cy="1200329"/>
          </a:xfrm>
          <a:prstGeom prst="rect">
            <a:avLst/>
          </a:prstGeom>
        </p:spPr>
        <p:txBody>
          <a:bodyPr wrap="square">
            <a:spAutoFit/>
          </a:bodyPr>
          <a:lstStyle/>
          <a:p>
            <a:pPr fontAlgn="base">
              <a:spcBef>
                <a:spcPct val="0"/>
              </a:spcBef>
              <a:spcAft>
                <a:spcPct val="0"/>
              </a:spcAft>
            </a:pPr>
            <a:r>
              <a:rPr lang="en-US" altLang="zh-CN" sz="2400" dirty="0">
                <a:latin typeface="方正粗黑宋简体" panose="02000000000000000000" pitchFamily="2" charset="-122"/>
                <a:ea typeface="方正粗黑宋简体" panose="02000000000000000000" pitchFamily="2" charset="-122"/>
                <a:sym typeface="Arial" panose="020B0604020202020204" pitchFamily="34" charset="0"/>
              </a:rPr>
              <a:t>3 </a:t>
            </a:r>
            <a:r>
              <a:rPr lang="zh-CN" altLang="en-US" sz="2400" dirty="0">
                <a:solidFill>
                  <a:srgbClr val="FF0000"/>
                </a:solidFill>
                <a:latin typeface="方正粗黑宋简体" panose="02000000000000000000" pitchFamily="2" charset="-122"/>
                <a:ea typeface="方正粗黑宋简体" panose="02000000000000000000" pitchFamily="2" charset="-122"/>
                <a:sym typeface="Arial" panose="020B0604020202020204" pitchFamily="34" charset="0"/>
              </a:rPr>
              <a:t>当我们经历了学习的辛苦，收获学习的成果</a:t>
            </a:r>
            <a:r>
              <a:rPr lang="zh-CN" altLang="en-US" sz="2400" dirty="0">
                <a:latin typeface="方正粗黑宋简体" panose="02000000000000000000" pitchFamily="2" charset="-122"/>
                <a:ea typeface="方正粗黑宋简体" panose="02000000000000000000" pitchFamily="2" charset="-122"/>
                <a:sym typeface="Arial" panose="020B0604020202020204" pitchFamily="34" charset="0"/>
              </a:rPr>
              <a:t>时，那种发自内心的愉悦让我们体验到学习的美好，它是学习带给我们的美妙享受。</a:t>
            </a:r>
            <a:endParaRPr lang="zh-CN" altLang="en-US" sz="2400" b="1" dirty="0">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30" name="TextBox 3"/>
          <p:cNvSpPr txBox="1"/>
          <p:nvPr>
            <p:custDataLst>
              <p:tags r:id="rId6"/>
            </p:custDataLst>
          </p:nvPr>
        </p:nvSpPr>
        <p:spPr>
          <a:xfrm>
            <a:off x="4330137" y="2256344"/>
            <a:ext cx="7308713" cy="1200329"/>
          </a:xfrm>
          <a:prstGeom prst="rect">
            <a:avLst/>
          </a:prstGeom>
          <a:noFill/>
        </p:spPr>
        <p:txBody>
          <a:bodyPr wrap="square" rtlCol="0">
            <a:spAutoFit/>
          </a:bodyPr>
          <a:lstStyle/>
          <a:p>
            <a:r>
              <a:rPr lang="en-US" altLang="zh-CN" sz="2400" dirty="0">
                <a:latin typeface="方正粗黑宋简体" panose="02000000000000000000" pitchFamily="2" charset="-122"/>
                <a:ea typeface="方正粗黑宋简体" panose="02000000000000000000" pitchFamily="2" charset="-122"/>
              </a:rPr>
              <a:t>1 </a:t>
            </a:r>
            <a:r>
              <a:rPr lang="zh-CN" altLang="en-US" sz="2400" dirty="0">
                <a:solidFill>
                  <a:srgbClr val="FF0000"/>
                </a:solidFill>
                <a:latin typeface="方正粗黑宋简体" panose="02000000000000000000" pitchFamily="2" charset="-122"/>
                <a:ea typeface="方正粗黑宋简体" panose="02000000000000000000" pitchFamily="2" charset="-122"/>
              </a:rPr>
              <a:t>学习中有快乐。</a:t>
            </a:r>
            <a:r>
              <a:rPr lang="zh-CN" altLang="en-US" sz="2400" dirty="0">
                <a:latin typeface="方正粗黑宋简体" panose="02000000000000000000" pitchFamily="2" charset="-122"/>
                <a:ea typeface="方正粗黑宋简体" panose="02000000000000000000" pitchFamily="2" charset="-122"/>
              </a:rPr>
              <a:t>对某方面知识感兴趣，自己解决某个问题，找到志趣相投的同伴时，都可以从中体会到学习的快乐。</a:t>
            </a:r>
          </a:p>
        </p:txBody>
      </p:sp>
      <p:sp>
        <p:nvSpPr>
          <p:cNvPr id="31" name="TextBox 4"/>
          <p:cNvSpPr txBox="1"/>
          <p:nvPr>
            <p:custDataLst>
              <p:tags r:id="rId7"/>
            </p:custDataLst>
          </p:nvPr>
        </p:nvSpPr>
        <p:spPr>
          <a:xfrm>
            <a:off x="4404865" y="3740535"/>
            <a:ext cx="7159255" cy="1200329"/>
          </a:xfrm>
          <a:prstGeom prst="rect">
            <a:avLst/>
          </a:prstGeom>
          <a:noFill/>
        </p:spPr>
        <p:txBody>
          <a:bodyPr wrap="square" rtlCol="0">
            <a:spAutoFit/>
          </a:bodyPr>
          <a:lstStyle/>
          <a:p>
            <a:r>
              <a:rPr lang="en-US" altLang="zh-CN" sz="2400" dirty="0">
                <a:latin typeface="方正粗黑宋简体" panose="02000000000000000000" pitchFamily="2" charset="-122"/>
                <a:ea typeface="方正粗黑宋简体" panose="02000000000000000000" pitchFamily="2" charset="-122"/>
              </a:rPr>
              <a:t>2 </a:t>
            </a:r>
            <a:r>
              <a:rPr lang="zh-CN" altLang="en-US" sz="2400" dirty="0">
                <a:solidFill>
                  <a:srgbClr val="FF0000"/>
                </a:solidFill>
                <a:latin typeface="方正粗黑宋简体" panose="02000000000000000000" pitchFamily="2" charset="-122"/>
                <a:ea typeface="方正粗黑宋简体" panose="02000000000000000000" pitchFamily="2" charset="-122"/>
              </a:rPr>
              <a:t>学习中也有辛苦。</a:t>
            </a:r>
            <a:r>
              <a:rPr lang="zh-CN" altLang="en-US" sz="2400" dirty="0">
                <a:latin typeface="方正粗黑宋简体" panose="02000000000000000000" pitchFamily="2" charset="-122"/>
                <a:ea typeface="方正粗黑宋简体" panose="02000000000000000000" pitchFamily="2" charset="-122"/>
              </a:rPr>
              <a:t>学习并不是轻而易举的事情，学习中遇到的困难都需要我们凭借坚强的意志作出努力。</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500"/>
                                        <p:tgtEl>
                                          <p:spTgt spid="31"/>
                                        </p:tgtEl>
                                      </p:cBhvr>
                                    </p:animEffect>
                                  </p:childTnLst>
                                </p:cTn>
                              </p:par>
                            </p:childTnLst>
                          </p:cTn>
                        </p:par>
                      </p:childTnLst>
                    </p:cTn>
                  </p:par>
                  <p:par>
                    <p:cTn id="14" fill="hold" nodeType="clickPar">
                      <p:stCondLst>
                        <p:cond delay="indefinite"/>
                      </p:stCondLst>
                      <p:childTnLst>
                        <p:par>
                          <p:cTn id="15" fill="hold" nodeType="afterGroup">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down)">
                                      <p:cBhvr>
                                        <p:cTn id="1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9" cstate="email">
            <a:lum/>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5" name="文本框 4"/>
          <p:cNvSpPr txBox="1">
            <a:spLocks noChangeArrowheads="1"/>
          </p:cNvSpPr>
          <p:nvPr>
            <p:custDataLst>
              <p:tags r:id="rId1"/>
            </p:custDataLst>
          </p:nvPr>
        </p:nvSpPr>
        <p:spPr bwMode="auto">
          <a:xfrm>
            <a:off x="6226869" y="4246303"/>
            <a:ext cx="543802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defRPr/>
            </a:pPr>
            <a:r>
              <a:rPr lang="zh-CN" altLang="en-US" sz="4800" b="1" spc="300">
                <a:solidFill>
                  <a:srgbClr val="E3677C"/>
                </a:solidFill>
                <a:latin typeface="微软雅黑" panose="020B0503020204020204" pitchFamily="34" charset="-122"/>
                <a:ea typeface="微软雅黑" panose="020B0503020204020204" pitchFamily="34" charset="-122"/>
              </a:rPr>
              <a:t>学会学习</a:t>
            </a:r>
          </a:p>
        </p:txBody>
      </p:sp>
      <p:grpSp>
        <p:nvGrpSpPr>
          <p:cNvPr id="3" name="组合 2"/>
          <p:cNvGrpSpPr/>
          <p:nvPr>
            <p:custDataLst>
              <p:tags r:id="rId2"/>
            </p:custDataLst>
          </p:nvPr>
        </p:nvGrpSpPr>
        <p:grpSpPr>
          <a:xfrm>
            <a:off x="6039142" y="2104720"/>
            <a:ext cx="3398479" cy="1796216"/>
            <a:chOff x="6039138" y="2104720"/>
            <a:chExt cx="3398479" cy="1796216"/>
          </a:xfrm>
        </p:grpSpPr>
        <p:grpSp>
          <p:nvGrpSpPr>
            <p:cNvPr id="36" name="组合 35"/>
            <p:cNvGrpSpPr/>
            <p:nvPr>
              <p:custDataLst>
                <p:tags r:id="rId3"/>
              </p:custDataLst>
            </p:nvPr>
          </p:nvGrpSpPr>
          <p:grpSpPr>
            <a:xfrm>
              <a:off x="6039138" y="2104720"/>
              <a:ext cx="3398479" cy="1796216"/>
              <a:chOff x="3194050" y="1825625"/>
              <a:chExt cx="5646738" cy="2984500"/>
            </a:xfrm>
          </p:grpSpPr>
          <p:sp>
            <p:nvSpPr>
              <p:cNvPr id="37" name="任意多边形 10"/>
              <p:cNvSpPr/>
              <p:nvPr>
                <p:custDataLst>
                  <p:tags r:id="rId5"/>
                </p:custDataLst>
              </p:nvPr>
            </p:nvSpPr>
            <p:spPr bwMode="auto">
              <a:xfrm>
                <a:off x="3194050" y="1901825"/>
                <a:ext cx="5397500" cy="2908300"/>
              </a:xfrm>
              <a:custGeom>
                <a:avLst/>
                <a:gdLst>
                  <a:gd name="T0" fmla="*/ 0 w 5397138"/>
                  <a:gd name="T1" fmla="*/ 0 h 2908300"/>
                  <a:gd name="T2" fmla="*/ 5399672 w 5397138"/>
                  <a:gd name="T3" fmla="*/ 540657 h 2908300"/>
                  <a:gd name="T4" fmla="*/ 4853677 w 5397138"/>
                  <a:gd name="T5" fmla="*/ 2654300 h 2908300"/>
                  <a:gd name="T6" fmla="*/ 838592 w 5397138"/>
                  <a:gd name="T7" fmla="*/ 2908300 h 2908300"/>
                  <a:gd name="T8" fmla="*/ 0 w 5397138"/>
                  <a:gd name="T9" fmla="*/ 0 h 2908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5CB3C6"/>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8" name="任意多边形 11"/>
              <p:cNvSpPr/>
              <p:nvPr>
                <p:custDataLst>
                  <p:tags r:id="rId6"/>
                </p:custDataLst>
              </p:nvPr>
            </p:nvSpPr>
            <p:spPr bwMode="auto">
              <a:xfrm>
                <a:off x="3638550" y="1825625"/>
                <a:ext cx="5202238" cy="2806700"/>
              </a:xfrm>
              <a:custGeom>
                <a:avLst/>
                <a:gdLst>
                  <a:gd name="T0" fmla="*/ 0 w 5202646"/>
                  <a:gd name="T1" fmla="*/ 622498 h 2806338"/>
                  <a:gd name="T2" fmla="*/ 5199790 w 5202646"/>
                  <a:gd name="T3" fmla="*/ 0 h 2806338"/>
                  <a:gd name="T4" fmla="*/ 4099846 w 5202646"/>
                  <a:gd name="T5" fmla="*/ 2694468 h 2806338"/>
                  <a:gd name="T6" fmla="*/ 368097 w 5202646"/>
                  <a:gd name="T7" fmla="*/ 2808872 h 2806338"/>
                  <a:gd name="T8" fmla="*/ 0 w 5202646"/>
                  <a:gd name="T9" fmla="*/ 622498 h 2806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02646" h="2806338">
                    <a:moveTo>
                      <a:pt x="0" y="621938"/>
                    </a:moveTo>
                    <a:lnTo>
                      <a:pt x="5202646" y="0"/>
                    </a:lnTo>
                    <a:lnTo>
                      <a:pt x="4102100" y="2692038"/>
                    </a:lnTo>
                    <a:lnTo>
                      <a:pt x="368300" y="2806338"/>
                    </a:lnTo>
                    <a:lnTo>
                      <a:pt x="0" y="621938"/>
                    </a:lnTo>
                    <a:close/>
                  </a:path>
                </a:pathLst>
              </a:custGeom>
              <a:solidFill>
                <a:srgbClr val="E3677C"/>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4" name="文本框 13"/>
            <p:cNvSpPr txBox="1"/>
            <p:nvPr>
              <p:custDataLst>
                <p:tags r:id="rId4"/>
              </p:custDataLst>
            </p:nvPr>
          </p:nvSpPr>
          <p:spPr>
            <a:xfrm>
              <a:off x="6481663" y="2777122"/>
              <a:ext cx="2464216" cy="584775"/>
            </a:xfrm>
            <a:prstGeom prst="rect">
              <a:avLst/>
            </a:prstGeom>
            <a:noFill/>
          </p:spPr>
          <p:txBody>
            <a:bodyPr wrap="square" rtlCol="0">
              <a:spAutoFit/>
            </a:bodyPr>
            <a:lstStyle/>
            <a:p>
              <a:r>
                <a:rPr lang="en-US" altLang="zh-CN" sz="3200" b="1">
                  <a:solidFill>
                    <a:schemeClr val="bg1"/>
                  </a:solidFill>
                  <a:latin typeface="微软雅黑" panose="020B0503020204020204" pitchFamily="34" charset="-122"/>
                  <a:ea typeface="微软雅黑" panose="020B0503020204020204" pitchFamily="34" charset="-122"/>
                </a:rPr>
                <a:t>PART TWO</a:t>
              </a:r>
              <a:endParaRPr lang="zh-CN" altLang="en-US" sz="3200" b="1">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23" presetClass="entr" presetSubtype="36" fill="hold" grpId="0" nodeType="afterEffect">
                                  <p:stCondLst>
                                    <p:cond delay="0"/>
                                  </p:stCondLst>
                                  <p:iterate type="lt">
                                    <p:tmPct val="10000"/>
                                  </p:iterate>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strVal val="(6*min(max(#ppt_w*#ppt_h,.3),1)-7.4)/-.7*#ppt_w"/>
                                          </p:val>
                                        </p:tav>
                                        <p:tav tm="100000">
                                          <p:val>
                                            <p:strVal val="#ppt_w"/>
                                          </p:val>
                                        </p:tav>
                                      </p:tavLst>
                                    </p:anim>
                                    <p:anim calcmode="lin" valueType="num">
                                      <p:cBhvr>
                                        <p:cTn id="14" dur="500" fill="hold"/>
                                        <p:tgtEl>
                                          <p:spTgt spid="35"/>
                                        </p:tgtEl>
                                        <p:attrNameLst>
                                          <p:attrName>ppt_h</p:attrName>
                                        </p:attrNameLst>
                                      </p:cBhvr>
                                      <p:tavLst>
                                        <p:tav tm="0">
                                          <p:val>
                                            <p:strVal val="(6*min(max(#ppt_w*#ppt_h,.3),1)-7.4)/-.7*#ppt_h"/>
                                          </p:val>
                                        </p:tav>
                                        <p:tav tm="100000">
                                          <p:val>
                                            <p:strVal val="#ppt_h"/>
                                          </p:val>
                                        </p:tav>
                                      </p:tavLst>
                                    </p:anim>
                                    <p:anim calcmode="lin" valueType="num">
                                      <p:cBhvr>
                                        <p:cTn id="15" dur="500" fill="hold"/>
                                        <p:tgtEl>
                                          <p:spTgt spid="35"/>
                                        </p:tgtEl>
                                        <p:attrNameLst>
                                          <p:attrName>ppt_x</p:attrName>
                                        </p:attrNameLst>
                                      </p:cBhvr>
                                      <p:tavLst>
                                        <p:tav tm="0">
                                          <p:val>
                                            <p:fltVal val="0.5"/>
                                          </p:val>
                                        </p:tav>
                                        <p:tav tm="100000">
                                          <p:val>
                                            <p:strVal val="#ppt_x"/>
                                          </p:val>
                                        </p:tav>
                                      </p:tavLst>
                                    </p:anim>
                                    <p:anim calcmode="lin" valueType="num">
                                      <p:cBhvr>
                                        <p:cTn id="16"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custDataLst>
              <p:tags r:id="rId1"/>
            </p:custDataLst>
          </p:nvPr>
        </p:nvGrpSpPr>
        <p:grpSpPr>
          <a:xfrm>
            <a:off x="633800" y="654237"/>
            <a:ext cx="5453525" cy="719137"/>
            <a:chOff x="3837432" y="714206"/>
            <a:chExt cx="4385375" cy="719137"/>
          </a:xfrm>
        </p:grpSpPr>
        <p:sp>
          <p:nvSpPr>
            <p:cNvPr id="10" name="文本框 4"/>
            <p:cNvSpPr txBox="1">
              <a:spLocks noChangeArrowheads="1"/>
            </p:cNvSpPr>
            <p:nvPr>
              <p:custDataLst>
                <p:tags r:id="rId16"/>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dirty="0">
                  <a:ln>
                    <a:noFill/>
                  </a:ln>
                  <a:solidFill>
                    <a:srgbClr val="E3677C"/>
                  </a:solidFill>
                  <a:effectLst/>
                  <a:uLnTx/>
                  <a:uFillTx/>
                  <a:latin typeface="微软雅黑" panose="020B0503020204020204" pitchFamily="34" charset="-122"/>
                  <a:ea typeface="微软雅黑" panose="020B0503020204020204" pitchFamily="34" charset="-122"/>
                  <a:cs typeface="+mn-cs"/>
                </a:rPr>
                <a:t>第二目：学会学习</a:t>
              </a:r>
            </a:p>
          </p:txBody>
        </p:sp>
        <p:sp>
          <p:nvSpPr>
            <p:cNvPr id="11" name="Freeform 48"/>
            <p:cNvSpPr/>
            <p:nvPr>
              <p:custDataLst>
                <p:tags r:id="rId17"/>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grpSp>
        <p:nvGrpSpPr>
          <p:cNvPr id="165" name="组合 164"/>
          <p:cNvGrpSpPr/>
          <p:nvPr>
            <p:custDataLst>
              <p:tags r:id="rId2"/>
            </p:custDataLst>
          </p:nvPr>
        </p:nvGrpSpPr>
        <p:grpSpPr>
          <a:xfrm>
            <a:off x="2378757" y="3014536"/>
            <a:ext cx="6747459" cy="1185792"/>
            <a:chOff x="2676003" y="2212411"/>
            <a:chExt cx="6747459" cy="1185792"/>
          </a:xfrm>
        </p:grpSpPr>
        <p:sp>
          <p:nvSpPr>
            <p:cNvPr id="166" name="KSO_Shape"/>
            <p:cNvSpPr/>
            <p:nvPr>
              <p:custDataLst>
                <p:tags r:id="rId9"/>
              </p:custDataLst>
            </p:nvPr>
          </p:nvSpPr>
          <p:spPr bwMode="auto">
            <a:xfrm>
              <a:off x="2676003" y="2212411"/>
              <a:ext cx="1106320" cy="1185792"/>
            </a:xfrm>
            <a:custGeom>
              <a:avLst/>
              <a:gdLst>
                <a:gd name="T0" fmla="*/ 1563739 w 3060"/>
                <a:gd name="T1" fmla="*/ 793712 h 3280"/>
                <a:gd name="T2" fmla="*/ 1014510 w 3060"/>
                <a:gd name="T3" fmla="*/ 320010 h 3280"/>
                <a:gd name="T4" fmla="*/ 1314090 w 3060"/>
                <a:gd name="T5" fmla="*/ 163573 h 3280"/>
                <a:gd name="T6" fmla="*/ 1678962 w 3060"/>
                <a:gd name="T7" fmla="*/ 528592 h 3280"/>
                <a:gd name="T8" fmla="*/ 1563739 w 3060"/>
                <a:gd name="T9" fmla="*/ 793712 h 3280"/>
                <a:gd name="T10" fmla="*/ 861977 w 3060"/>
                <a:gd name="T11" fmla="*/ 176746 h 3280"/>
                <a:gd name="T12" fmla="*/ 861977 w 3060"/>
                <a:gd name="T13" fmla="*/ 406736 h 3280"/>
                <a:gd name="T14" fmla="*/ 1491862 w 3060"/>
                <a:gd name="T15" fmla="*/ 1062673 h 3280"/>
                <a:gd name="T16" fmla="*/ 1360179 w 3060"/>
                <a:gd name="T17" fmla="*/ 1456236 h 3280"/>
                <a:gd name="T18" fmla="*/ 1512712 w 3060"/>
                <a:gd name="T19" fmla="*/ 1719708 h 3280"/>
                <a:gd name="T20" fmla="*/ 1385967 w 3060"/>
                <a:gd name="T21" fmla="*/ 1792712 h 3280"/>
                <a:gd name="T22" fmla="*/ 1255929 w 3060"/>
                <a:gd name="T23" fmla="*/ 1567114 h 3280"/>
                <a:gd name="T24" fmla="*/ 835092 w 3060"/>
                <a:gd name="T25" fmla="*/ 1719708 h 3280"/>
                <a:gd name="T26" fmla="*/ 415900 w 3060"/>
                <a:gd name="T27" fmla="*/ 1568761 h 3280"/>
                <a:gd name="T28" fmla="*/ 282022 w 3060"/>
                <a:gd name="T29" fmla="*/ 1800397 h 3280"/>
                <a:gd name="T30" fmla="*/ 155825 w 3060"/>
                <a:gd name="T31" fmla="*/ 1727393 h 3280"/>
                <a:gd name="T32" fmla="*/ 311102 w 3060"/>
                <a:gd name="T33" fmla="*/ 1458431 h 3280"/>
                <a:gd name="T34" fmla="*/ 177772 w 3060"/>
                <a:gd name="T35" fmla="*/ 1062673 h 3280"/>
                <a:gd name="T36" fmla="*/ 800525 w 3060"/>
                <a:gd name="T37" fmla="*/ 407285 h 3280"/>
                <a:gd name="T38" fmla="*/ 800525 w 3060"/>
                <a:gd name="T39" fmla="*/ 176746 h 3280"/>
                <a:gd name="T40" fmla="*/ 739621 w 3060"/>
                <a:gd name="T41" fmla="*/ 91667 h 3280"/>
                <a:gd name="T42" fmla="*/ 831251 w 3060"/>
                <a:gd name="T43" fmla="*/ 0 h 3280"/>
                <a:gd name="T44" fmla="*/ 922880 w 3060"/>
                <a:gd name="T45" fmla="*/ 91667 h 3280"/>
                <a:gd name="T46" fmla="*/ 861977 w 3060"/>
                <a:gd name="T47" fmla="*/ 176746 h 3280"/>
                <a:gd name="T48" fmla="*/ 323721 w 3060"/>
                <a:gd name="T49" fmla="*/ 1062673 h 3280"/>
                <a:gd name="T50" fmla="*/ 835092 w 3060"/>
                <a:gd name="T51" fmla="*/ 1573701 h 3280"/>
                <a:gd name="T52" fmla="*/ 1345913 w 3060"/>
                <a:gd name="T53" fmla="*/ 1062673 h 3280"/>
                <a:gd name="T54" fmla="*/ 835092 w 3060"/>
                <a:gd name="T55" fmla="*/ 551646 h 3280"/>
                <a:gd name="T56" fmla="*/ 323721 w 3060"/>
                <a:gd name="T57" fmla="*/ 1062673 h 3280"/>
                <a:gd name="T58" fmla="*/ 988173 w 3060"/>
                <a:gd name="T59" fmla="*/ 1173003 h 3280"/>
                <a:gd name="T60" fmla="*/ 804914 w 3060"/>
                <a:gd name="T61" fmla="*/ 1173003 h 3280"/>
                <a:gd name="T62" fmla="*/ 743462 w 3060"/>
                <a:gd name="T63" fmla="*/ 1112074 h 3280"/>
                <a:gd name="T64" fmla="*/ 743462 w 3060"/>
                <a:gd name="T65" fmla="*/ 867264 h 3280"/>
                <a:gd name="T66" fmla="*/ 804914 w 3060"/>
                <a:gd name="T67" fmla="*/ 806336 h 3280"/>
                <a:gd name="T68" fmla="*/ 865818 w 3060"/>
                <a:gd name="T69" fmla="*/ 867264 h 3280"/>
                <a:gd name="T70" fmla="*/ 865818 w 3060"/>
                <a:gd name="T71" fmla="*/ 1050598 h 3280"/>
                <a:gd name="T72" fmla="*/ 988173 w 3060"/>
                <a:gd name="T73" fmla="*/ 1050598 h 3280"/>
                <a:gd name="T74" fmla="*/ 1049077 w 3060"/>
                <a:gd name="T75" fmla="*/ 1112074 h 3280"/>
                <a:gd name="T76" fmla="*/ 988173 w 3060"/>
                <a:gd name="T77" fmla="*/ 1173003 h 3280"/>
                <a:gd name="T78" fmla="*/ 114674 w 3060"/>
                <a:gd name="T79" fmla="*/ 793712 h 3280"/>
                <a:gd name="T80" fmla="*/ 0 w 3060"/>
                <a:gd name="T81" fmla="*/ 528592 h 3280"/>
                <a:gd name="T82" fmla="*/ 364872 w 3060"/>
                <a:gd name="T83" fmla="*/ 163573 h 3280"/>
                <a:gd name="T84" fmla="*/ 664452 w 3060"/>
                <a:gd name="T85" fmla="*/ 320010 h 3280"/>
                <a:gd name="T86" fmla="*/ 114674 w 3060"/>
                <a:gd name="T87" fmla="*/ 793712 h 32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060" h="3280">
                  <a:moveTo>
                    <a:pt x="2850" y="1446"/>
                  </a:moveTo>
                  <a:cubicBezTo>
                    <a:pt x="2696" y="1017"/>
                    <a:pt x="2318" y="688"/>
                    <a:pt x="1849" y="583"/>
                  </a:cubicBezTo>
                  <a:cubicBezTo>
                    <a:pt x="1970" y="411"/>
                    <a:pt x="2169" y="298"/>
                    <a:pt x="2395" y="298"/>
                  </a:cubicBezTo>
                  <a:cubicBezTo>
                    <a:pt x="2762" y="298"/>
                    <a:pt x="3060" y="596"/>
                    <a:pt x="3060" y="963"/>
                  </a:cubicBezTo>
                  <a:cubicBezTo>
                    <a:pt x="3060" y="1154"/>
                    <a:pt x="2979" y="1324"/>
                    <a:pt x="2850" y="1446"/>
                  </a:cubicBezTo>
                  <a:close/>
                  <a:moveTo>
                    <a:pt x="1571" y="322"/>
                  </a:moveTo>
                  <a:cubicBezTo>
                    <a:pt x="1571" y="741"/>
                    <a:pt x="1571" y="741"/>
                    <a:pt x="1571" y="741"/>
                  </a:cubicBezTo>
                  <a:cubicBezTo>
                    <a:pt x="2209" y="767"/>
                    <a:pt x="2719" y="1291"/>
                    <a:pt x="2719" y="1936"/>
                  </a:cubicBezTo>
                  <a:cubicBezTo>
                    <a:pt x="2719" y="2205"/>
                    <a:pt x="2629" y="2453"/>
                    <a:pt x="2479" y="2653"/>
                  </a:cubicBezTo>
                  <a:cubicBezTo>
                    <a:pt x="2757" y="3133"/>
                    <a:pt x="2757" y="3133"/>
                    <a:pt x="2757" y="3133"/>
                  </a:cubicBezTo>
                  <a:cubicBezTo>
                    <a:pt x="2526" y="3266"/>
                    <a:pt x="2526" y="3266"/>
                    <a:pt x="2526" y="3266"/>
                  </a:cubicBezTo>
                  <a:cubicBezTo>
                    <a:pt x="2289" y="2855"/>
                    <a:pt x="2289" y="2855"/>
                    <a:pt x="2289" y="2855"/>
                  </a:cubicBezTo>
                  <a:cubicBezTo>
                    <a:pt x="2081" y="3029"/>
                    <a:pt x="1814" y="3133"/>
                    <a:pt x="1522" y="3133"/>
                  </a:cubicBezTo>
                  <a:cubicBezTo>
                    <a:pt x="1231" y="3133"/>
                    <a:pt x="965" y="3030"/>
                    <a:pt x="758" y="2858"/>
                  </a:cubicBezTo>
                  <a:cubicBezTo>
                    <a:pt x="514" y="3280"/>
                    <a:pt x="514" y="3280"/>
                    <a:pt x="514" y="3280"/>
                  </a:cubicBezTo>
                  <a:cubicBezTo>
                    <a:pt x="284" y="3147"/>
                    <a:pt x="284" y="3147"/>
                    <a:pt x="284" y="3147"/>
                  </a:cubicBezTo>
                  <a:cubicBezTo>
                    <a:pt x="567" y="2657"/>
                    <a:pt x="567" y="2657"/>
                    <a:pt x="567" y="2657"/>
                  </a:cubicBezTo>
                  <a:cubicBezTo>
                    <a:pt x="415" y="2456"/>
                    <a:pt x="324" y="2207"/>
                    <a:pt x="324" y="1936"/>
                  </a:cubicBezTo>
                  <a:cubicBezTo>
                    <a:pt x="324" y="1296"/>
                    <a:pt x="827" y="774"/>
                    <a:pt x="1459" y="742"/>
                  </a:cubicBezTo>
                  <a:cubicBezTo>
                    <a:pt x="1459" y="322"/>
                    <a:pt x="1459" y="322"/>
                    <a:pt x="1459" y="322"/>
                  </a:cubicBezTo>
                  <a:cubicBezTo>
                    <a:pt x="1395" y="299"/>
                    <a:pt x="1348" y="239"/>
                    <a:pt x="1348" y="167"/>
                  </a:cubicBezTo>
                  <a:cubicBezTo>
                    <a:pt x="1348" y="74"/>
                    <a:pt x="1423" y="0"/>
                    <a:pt x="1515" y="0"/>
                  </a:cubicBezTo>
                  <a:cubicBezTo>
                    <a:pt x="1608" y="0"/>
                    <a:pt x="1682" y="74"/>
                    <a:pt x="1682" y="167"/>
                  </a:cubicBezTo>
                  <a:cubicBezTo>
                    <a:pt x="1682" y="239"/>
                    <a:pt x="1636" y="299"/>
                    <a:pt x="1571" y="322"/>
                  </a:cubicBezTo>
                  <a:close/>
                  <a:moveTo>
                    <a:pt x="590" y="1936"/>
                  </a:moveTo>
                  <a:cubicBezTo>
                    <a:pt x="590" y="2450"/>
                    <a:pt x="1007" y="2867"/>
                    <a:pt x="1522" y="2867"/>
                  </a:cubicBezTo>
                  <a:cubicBezTo>
                    <a:pt x="2036" y="2867"/>
                    <a:pt x="2453" y="2450"/>
                    <a:pt x="2453" y="1936"/>
                  </a:cubicBezTo>
                  <a:cubicBezTo>
                    <a:pt x="2453" y="1421"/>
                    <a:pt x="2036" y="1005"/>
                    <a:pt x="1522" y="1005"/>
                  </a:cubicBezTo>
                  <a:cubicBezTo>
                    <a:pt x="1007" y="1005"/>
                    <a:pt x="590" y="1421"/>
                    <a:pt x="590" y="1936"/>
                  </a:cubicBezTo>
                  <a:close/>
                  <a:moveTo>
                    <a:pt x="1801" y="2137"/>
                  </a:moveTo>
                  <a:cubicBezTo>
                    <a:pt x="1467" y="2137"/>
                    <a:pt x="1467" y="2137"/>
                    <a:pt x="1467" y="2137"/>
                  </a:cubicBezTo>
                  <a:cubicBezTo>
                    <a:pt x="1405" y="2137"/>
                    <a:pt x="1355" y="2087"/>
                    <a:pt x="1355" y="2026"/>
                  </a:cubicBezTo>
                  <a:cubicBezTo>
                    <a:pt x="1355" y="1580"/>
                    <a:pt x="1355" y="1580"/>
                    <a:pt x="1355" y="1580"/>
                  </a:cubicBezTo>
                  <a:cubicBezTo>
                    <a:pt x="1355" y="1519"/>
                    <a:pt x="1405" y="1469"/>
                    <a:pt x="1467" y="1469"/>
                  </a:cubicBezTo>
                  <a:cubicBezTo>
                    <a:pt x="1528" y="1469"/>
                    <a:pt x="1578" y="1519"/>
                    <a:pt x="1578" y="1580"/>
                  </a:cubicBezTo>
                  <a:cubicBezTo>
                    <a:pt x="1578" y="1914"/>
                    <a:pt x="1578" y="1914"/>
                    <a:pt x="1578" y="1914"/>
                  </a:cubicBezTo>
                  <a:cubicBezTo>
                    <a:pt x="1801" y="1914"/>
                    <a:pt x="1801" y="1914"/>
                    <a:pt x="1801" y="1914"/>
                  </a:cubicBezTo>
                  <a:cubicBezTo>
                    <a:pt x="1862" y="1914"/>
                    <a:pt x="1912" y="1964"/>
                    <a:pt x="1912" y="2026"/>
                  </a:cubicBezTo>
                  <a:cubicBezTo>
                    <a:pt x="1912" y="2087"/>
                    <a:pt x="1862" y="2137"/>
                    <a:pt x="1801" y="2137"/>
                  </a:cubicBezTo>
                  <a:close/>
                  <a:moveTo>
                    <a:pt x="209" y="1446"/>
                  </a:moveTo>
                  <a:cubicBezTo>
                    <a:pt x="81" y="1324"/>
                    <a:pt x="0" y="1154"/>
                    <a:pt x="0" y="963"/>
                  </a:cubicBezTo>
                  <a:cubicBezTo>
                    <a:pt x="0" y="596"/>
                    <a:pt x="298" y="298"/>
                    <a:pt x="665" y="298"/>
                  </a:cubicBezTo>
                  <a:cubicBezTo>
                    <a:pt x="891" y="298"/>
                    <a:pt x="1090" y="411"/>
                    <a:pt x="1211" y="583"/>
                  </a:cubicBezTo>
                  <a:cubicBezTo>
                    <a:pt x="742" y="688"/>
                    <a:pt x="364" y="1017"/>
                    <a:pt x="209" y="1446"/>
                  </a:cubicBezTo>
                  <a:close/>
                </a:path>
              </a:pathLst>
            </a:custGeom>
            <a:solidFill>
              <a:srgbClr val="E367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67" name="KSO_Shape"/>
            <p:cNvSpPr/>
            <p:nvPr>
              <p:custDataLst>
                <p:tags r:id="rId10"/>
              </p:custDataLst>
            </p:nvPr>
          </p:nvSpPr>
          <p:spPr bwMode="auto">
            <a:xfrm>
              <a:off x="4556383" y="2212411"/>
              <a:ext cx="1106320" cy="1185792"/>
            </a:xfrm>
            <a:custGeom>
              <a:avLst/>
              <a:gdLst>
                <a:gd name="T0" fmla="*/ 1563739 w 3060"/>
                <a:gd name="T1" fmla="*/ 793712 h 3280"/>
                <a:gd name="T2" fmla="*/ 1014510 w 3060"/>
                <a:gd name="T3" fmla="*/ 320010 h 3280"/>
                <a:gd name="T4" fmla="*/ 1314090 w 3060"/>
                <a:gd name="T5" fmla="*/ 163573 h 3280"/>
                <a:gd name="T6" fmla="*/ 1678962 w 3060"/>
                <a:gd name="T7" fmla="*/ 528592 h 3280"/>
                <a:gd name="T8" fmla="*/ 1563739 w 3060"/>
                <a:gd name="T9" fmla="*/ 793712 h 3280"/>
                <a:gd name="T10" fmla="*/ 861977 w 3060"/>
                <a:gd name="T11" fmla="*/ 176746 h 3280"/>
                <a:gd name="T12" fmla="*/ 861977 w 3060"/>
                <a:gd name="T13" fmla="*/ 406736 h 3280"/>
                <a:gd name="T14" fmla="*/ 1491862 w 3060"/>
                <a:gd name="T15" fmla="*/ 1062673 h 3280"/>
                <a:gd name="T16" fmla="*/ 1360179 w 3060"/>
                <a:gd name="T17" fmla="*/ 1456236 h 3280"/>
                <a:gd name="T18" fmla="*/ 1512712 w 3060"/>
                <a:gd name="T19" fmla="*/ 1719708 h 3280"/>
                <a:gd name="T20" fmla="*/ 1385967 w 3060"/>
                <a:gd name="T21" fmla="*/ 1792712 h 3280"/>
                <a:gd name="T22" fmla="*/ 1255929 w 3060"/>
                <a:gd name="T23" fmla="*/ 1567114 h 3280"/>
                <a:gd name="T24" fmla="*/ 835092 w 3060"/>
                <a:gd name="T25" fmla="*/ 1719708 h 3280"/>
                <a:gd name="T26" fmla="*/ 415900 w 3060"/>
                <a:gd name="T27" fmla="*/ 1568761 h 3280"/>
                <a:gd name="T28" fmla="*/ 282022 w 3060"/>
                <a:gd name="T29" fmla="*/ 1800397 h 3280"/>
                <a:gd name="T30" fmla="*/ 155825 w 3060"/>
                <a:gd name="T31" fmla="*/ 1727393 h 3280"/>
                <a:gd name="T32" fmla="*/ 311102 w 3060"/>
                <a:gd name="T33" fmla="*/ 1458431 h 3280"/>
                <a:gd name="T34" fmla="*/ 177772 w 3060"/>
                <a:gd name="T35" fmla="*/ 1062673 h 3280"/>
                <a:gd name="T36" fmla="*/ 800525 w 3060"/>
                <a:gd name="T37" fmla="*/ 407285 h 3280"/>
                <a:gd name="T38" fmla="*/ 800525 w 3060"/>
                <a:gd name="T39" fmla="*/ 176746 h 3280"/>
                <a:gd name="T40" fmla="*/ 739621 w 3060"/>
                <a:gd name="T41" fmla="*/ 91667 h 3280"/>
                <a:gd name="T42" fmla="*/ 831251 w 3060"/>
                <a:gd name="T43" fmla="*/ 0 h 3280"/>
                <a:gd name="T44" fmla="*/ 922880 w 3060"/>
                <a:gd name="T45" fmla="*/ 91667 h 3280"/>
                <a:gd name="T46" fmla="*/ 861977 w 3060"/>
                <a:gd name="T47" fmla="*/ 176746 h 3280"/>
                <a:gd name="T48" fmla="*/ 323721 w 3060"/>
                <a:gd name="T49" fmla="*/ 1062673 h 3280"/>
                <a:gd name="T50" fmla="*/ 835092 w 3060"/>
                <a:gd name="T51" fmla="*/ 1573701 h 3280"/>
                <a:gd name="T52" fmla="*/ 1345913 w 3060"/>
                <a:gd name="T53" fmla="*/ 1062673 h 3280"/>
                <a:gd name="T54" fmla="*/ 835092 w 3060"/>
                <a:gd name="T55" fmla="*/ 551646 h 3280"/>
                <a:gd name="T56" fmla="*/ 323721 w 3060"/>
                <a:gd name="T57" fmla="*/ 1062673 h 3280"/>
                <a:gd name="T58" fmla="*/ 988173 w 3060"/>
                <a:gd name="T59" fmla="*/ 1173003 h 3280"/>
                <a:gd name="T60" fmla="*/ 804914 w 3060"/>
                <a:gd name="T61" fmla="*/ 1173003 h 3280"/>
                <a:gd name="T62" fmla="*/ 743462 w 3060"/>
                <a:gd name="T63" fmla="*/ 1112074 h 3280"/>
                <a:gd name="T64" fmla="*/ 743462 w 3060"/>
                <a:gd name="T65" fmla="*/ 867264 h 3280"/>
                <a:gd name="T66" fmla="*/ 804914 w 3060"/>
                <a:gd name="T67" fmla="*/ 806336 h 3280"/>
                <a:gd name="T68" fmla="*/ 865818 w 3060"/>
                <a:gd name="T69" fmla="*/ 867264 h 3280"/>
                <a:gd name="T70" fmla="*/ 865818 w 3060"/>
                <a:gd name="T71" fmla="*/ 1050598 h 3280"/>
                <a:gd name="T72" fmla="*/ 988173 w 3060"/>
                <a:gd name="T73" fmla="*/ 1050598 h 3280"/>
                <a:gd name="T74" fmla="*/ 1049077 w 3060"/>
                <a:gd name="T75" fmla="*/ 1112074 h 3280"/>
                <a:gd name="T76" fmla="*/ 988173 w 3060"/>
                <a:gd name="T77" fmla="*/ 1173003 h 3280"/>
                <a:gd name="T78" fmla="*/ 114674 w 3060"/>
                <a:gd name="T79" fmla="*/ 793712 h 3280"/>
                <a:gd name="T80" fmla="*/ 0 w 3060"/>
                <a:gd name="T81" fmla="*/ 528592 h 3280"/>
                <a:gd name="T82" fmla="*/ 364872 w 3060"/>
                <a:gd name="T83" fmla="*/ 163573 h 3280"/>
                <a:gd name="T84" fmla="*/ 664452 w 3060"/>
                <a:gd name="T85" fmla="*/ 320010 h 3280"/>
                <a:gd name="T86" fmla="*/ 114674 w 3060"/>
                <a:gd name="T87" fmla="*/ 793712 h 32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060" h="3280">
                  <a:moveTo>
                    <a:pt x="2850" y="1446"/>
                  </a:moveTo>
                  <a:cubicBezTo>
                    <a:pt x="2696" y="1017"/>
                    <a:pt x="2318" y="688"/>
                    <a:pt x="1849" y="583"/>
                  </a:cubicBezTo>
                  <a:cubicBezTo>
                    <a:pt x="1970" y="411"/>
                    <a:pt x="2169" y="298"/>
                    <a:pt x="2395" y="298"/>
                  </a:cubicBezTo>
                  <a:cubicBezTo>
                    <a:pt x="2762" y="298"/>
                    <a:pt x="3060" y="596"/>
                    <a:pt x="3060" y="963"/>
                  </a:cubicBezTo>
                  <a:cubicBezTo>
                    <a:pt x="3060" y="1154"/>
                    <a:pt x="2979" y="1324"/>
                    <a:pt x="2850" y="1446"/>
                  </a:cubicBezTo>
                  <a:close/>
                  <a:moveTo>
                    <a:pt x="1571" y="322"/>
                  </a:moveTo>
                  <a:cubicBezTo>
                    <a:pt x="1571" y="741"/>
                    <a:pt x="1571" y="741"/>
                    <a:pt x="1571" y="741"/>
                  </a:cubicBezTo>
                  <a:cubicBezTo>
                    <a:pt x="2209" y="767"/>
                    <a:pt x="2719" y="1291"/>
                    <a:pt x="2719" y="1936"/>
                  </a:cubicBezTo>
                  <a:cubicBezTo>
                    <a:pt x="2719" y="2205"/>
                    <a:pt x="2629" y="2453"/>
                    <a:pt x="2479" y="2653"/>
                  </a:cubicBezTo>
                  <a:cubicBezTo>
                    <a:pt x="2757" y="3133"/>
                    <a:pt x="2757" y="3133"/>
                    <a:pt x="2757" y="3133"/>
                  </a:cubicBezTo>
                  <a:cubicBezTo>
                    <a:pt x="2526" y="3266"/>
                    <a:pt x="2526" y="3266"/>
                    <a:pt x="2526" y="3266"/>
                  </a:cubicBezTo>
                  <a:cubicBezTo>
                    <a:pt x="2289" y="2855"/>
                    <a:pt x="2289" y="2855"/>
                    <a:pt x="2289" y="2855"/>
                  </a:cubicBezTo>
                  <a:cubicBezTo>
                    <a:pt x="2081" y="3029"/>
                    <a:pt x="1814" y="3133"/>
                    <a:pt x="1522" y="3133"/>
                  </a:cubicBezTo>
                  <a:cubicBezTo>
                    <a:pt x="1231" y="3133"/>
                    <a:pt x="965" y="3030"/>
                    <a:pt x="758" y="2858"/>
                  </a:cubicBezTo>
                  <a:cubicBezTo>
                    <a:pt x="514" y="3280"/>
                    <a:pt x="514" y="3280"/>
                    <a:pt x="514" y="3280"/>
                  </a:cubicBezTo>
                  <a:cubicBezTo>
                    <a:pt x="284" y="3147"/>
                    <a:pt x="284" y="3147"/>
                    <a:pt x="284" y="3147"/>
                  </a:cubicBezTo>
                  <a:cubicBezTo>
                    <a:pt x="567" y="2657"/>
                    <a:pt x="567" y="2657"/>
                    <a:pt x="567" y="2657"/>
                  </a:cubicBezTo>
                  <a:cubicBezTo>
                    <a:pt x="415" y="2456"/>
                    <a:pt x="324" y="2207"/>
                    <a:pt x="324" y="1936"/>
                  </a:cubicBezTo>
                  <a:cubicBezTo>
                    <a:pt x="324" y="1296"/>
                    <a:pt x="827" y="774"/>
                    <a:pt x="1459" y="742"/>
                  </a:cubicBezTo>
                  <a:cubicBezTo>
                    <a:pt x="1459" y="322"/>
                    <a:pt x="1459" y="322"/>
                    <a:pt x="1459" y="322"/>
                  </a:cubicBezTo>
                  <a:cubicBezTo>
                    <a:pt x="1395" y="299"/>
                    <a:pt x="1348" y="239"/>
                    <a:pt x="1348" y="167"/>
                  </a:cubicBezTo>
                  <a:cubicBezTo>
                    <a:pt x="1348" y="74"/>
                    <a:pt x="1423" y="0"/>
                    <a:pt x="1515" y="0"/>
                  </a:cubicBezTo>
                  <a:cubicBezTo>
                    <a:pt x="1608" y="0"/>
                    <a:pt x="1682" y="74"/>
                    <a:pt x="1682" y="167"/>
                  </a:cubicBezTo>
                  <a:cubicBezTo>
                    <a:pt x="1682" y="239"/>
                    <a:pt x="1636" y="299"/>
                    <a:pt x="1571" y="322"/>
                  </a:cubicBezTo>
                  <a:close/>
                  <a:moveTo>
                    <a:pt x="590" y="1936"/>
                  </a:moveTo>
                  <a:cubicBezTo>
                    <a:pt x="590" y="2450"/>
                    <a:pt x="1007" y="2867"/>
                    <a:pt x="1522" y="2867"/>
                  </a:cubicBezTo>
                  <a:cubicBezTo>
                    <a:pt x="2036" y="2867"/>
                    <a:pt x="2453" y="2450"/>
                    <a:pt x="2453" y="1936"/>
                  </a:cubicBezTo>
                  <a:cubicBezTo>
                    <a:pt x="2453" y="1421"/>
                    <a:pt x="2036" y="1005"/>
                    <a:pt x="1522" y="1005"/>
                  </a:cubicBezTo>
                  <a:cubicBezTo>
                    <a:pt x="1007" y="1005"/>
                    <a:pt x="590" y="1421"/>
                    <a:pt x="590" y="1936"/>
                  </a:cubicBezTo>
                  <a:close/>
                  <a:moveTo>
                    <a:pt x="1801" y="2137"/>
                  </a:moveTo>
                  <a:cubicBezTo>
                    <a:pt x="1467" y="2137"/>
                    <a:pt x="1467" y="2137"/>
                    <a:pt x="1467" y="2137"/>
                  </a:cubicBezTo>
                  <a:cubicBezTo>
                    <a:pt x="1405" y="2137"/>
                    <a:pt x="1355" y="2087"/>
                    <a:pt x="1355" y="2026"/>
                  </a:cubicBezTo>
                  <a:cubicBezTo>
                    <a:pt x="1355" y="1580"/>
                    <a:pt x="1355" y="1580"/>
                    <a:pt x="1355" y="1580"/>
                  </a:cubicBezTo>
                  <a:cubicBezTo>
                    <a:pt x="1355" y="1519"/>
                    <a:pt x="1405" y="1469"/>
                    <a:pt x="1467" y="1469"/>
                  </a:cubicBezTo>
                  <a:cubicBezTo>
                    <a:pt x="1528" y="1469"/>
                    <a:pt x="1578" y="1519"/>
                    <a:pt x="1578" y="1580"/>
                  </a:cubicBezTo>
                  <a:cubicBezTo>
                    <a:pt x="1578" y="1914"/>
                    <a:pt x="1578" y="1914"/>
                    <a:pt x="1578" y="1914"/>
                  </a:cubicBezTo>
                  <a:cubicBezTo>
                    <a:pt x="1801" y="1914"/>
                    <a:pt x="1801" y="1914"/>
                    <a:pt x="1801" y="1914"/>
                  </a:cubicBezTo>
                  <a:cubicBezTo>
                    <a:pt x="1862" y="1914"/>
                    <a:pt x="1912" y="1964"/>
                    <a:pt x="1912" y="2026"/>
                  </a:cubicBezTo>
                  <a:cubicBezTo>
                    <a:pt x="1912" y="2087"/>
                    <a:pt x="1862" y="2137"/>
                    <a:pt x="1801" y="2137"/>
                  </a:cubicBezTo>
                  <a:close/>
                  <a:moveTo>
                    <a:pt x="209" y="1446"/>
                  </a:moveTo>
                  <a:cubicBezTo>
                    <a:pt x="81" y="1324"/>
                    <a:pt x="0" y="1154"/>
                    <a:pt x="0" y="963"/>
                  </a:cubicBezTo>
                  <a:cubicBezTo>
                    <a:pt x="0" y="596"/>
                    <a:pt x="298" y="298"/>
                    <a:pt x="665" y="298"/>
                  </a:cubicBezTo>
                  <a:cubicBezTo>
                    <a:pt x="891" y="298"/>
                    <a:pt x="1090" y="411"/>
                    <a:pt x="1211" y="583"/>
                  </a:cubicBezTo>
                  <a:cubicBezTo>
                    <a:pt x="742" y="688"/>
                    <a:pt x="364" y="1017"/>
                    <a:pt x="209" y="1446"/>
                  </a:cubicBezTo>
                  <a:close/>
                </a:path>
              </a:pathLst>
            </a:custGeom>
            <a:solidFill>
              <a:srgbClr val="67B26D"/>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68" name="KSO_Shape"/>
            <p:cNvSpPr/>
            <p:nvPr>
              <p:custDataLst>
                <p:tags r:id="rId11"/>
              </p:custDataLst>
            </p:nvPr>
          </p:nvSpPr>
          <p:spPr bwMode="auto">
            <a:xfrm>
              <a:off x="6436762" y="2212411"/>
              <a:ext cx="1106320" cy="1185792"/>
            </a:xfrm>
            <a:custGeom>
              <a:avLst/>
              <a:gdLst>
                <a:gd name="T0" fmla="*/ 1563739 w 3060"/>
                <a:gd name="T1" fmla="*/ 793712 h 3280"/>
                <a:gd name="T2" fmla="*/ 1014510 w 3060"/>
                <a:gd name="T3" fmla="*/ 320010 h 3280"/>
                <a:gd name="T4" fmla="*/ 1314090 w 3060"/>
                <a:gd name="T5" fmla="*/ 163573 h 3280"/>
                <a:gd name="T6" fmla="*/ 1678962 w 3060"/>
                <a:gd name="T7" fmla="*/ 528592 h 3280"/>
                <a:gd name="T8" fmla="*/ 1563739 w 3060"/>
                <a:gd name="T9" fmla="*/ 793712 h 3280"/>
                <a:gd name="T10" fmla="*/ 861977 w 3060"/>
                <a:gd name="T11" fmla="*/ 176746 h 3280"/>
                <a:gd name="T12" fmla="*/ 861977 w 3060"/>
                <a:gd name="T13" fmla="*/ 406736 h 3280"/>
                <a:gd name="T14" fmla="*/ 1491862 w 3060"/>
                <a:gd name="T15" fmla="*/ 1062673 h 3280"/>
                <a:gd name="T16" fmla="*/ 1360179 w 3060"/>
                <a:gd name="T17" fmla="*/ 1456236 h 3280"/>
                <a:gd name="T18" fmla="*/ 1512712 w 3060"/>
                <a:gd name="T19" fmla="*/ 1719708 h 3280"/>
                <a:gd name="T20" fmla="*/ 1385967 w 3060"/>
                <a:gd name="T21" fmla="*/ 1792712 h 3280"/>
                <a:gd name="T22" fmla="*/ 1255929 w 3060"/>
                <a:gd name="T23" fmla="*/ 1567114 h 3280"/>
                <a:gd name="T24" fmla="*/ 835092 w 3060"/>
                <a:gd name="T25" fmla="*/ 1719708 h 3280"/>
                <a:gd name="T26" fmla="*/ 415900 w 3060"/>
                <a:gd name="T27" fmla="*/ 1568761 h 3280"/>
                <a:gd name="T28" fmla="*/ 282022 w 3060"/>
                <a:gd name="T29" fmla="*/ 1800397 h 3280"/>
                <a:gd name="T30" fmla="*/ 155825 w 3060"/>
                <a:gd name="T31" fmla="*/ 1727393 h 3280"/>
                <a:gd name="T32" fmla="*/ 311102 w 3060"/>
                <a:gd name="T33" fmla="*/ 1458431 h 3280"/>
                <a:gd name="T34" fmla="*/ 177772 w 3060"/>
                <a:gd name="T35" fmla="*/ 1062673 h 3280"/>
                <a:gd name="T36" fmla="*/ 800525 w 3060"/>
                <a:gd name="T37" fmla="*/ 407285 h 3280"/>
                <a:gd name="T38" fmla="*/ 800525 w 3060"/>
                <a:gd name="T39" fmla="*/ 176746 h 3280"/>
                <a:gd name="T40" fmla="*/ 739621 w 3060"/>
                <a:gd name="T41" fmla="*/ 91667 h 3280"/>
                <a:gd name="T42" fmla="*/ 831251 w 3060"/>
                <a:gd name="T43" fmla="*/ 0 h 3280"/>
                <a:gd name="T44" fmla="*/ 922880 w 3060"/>
                <a:gd name="T45" fmla="*/ 91667 h 3280"/>
                <a:gd name="T46" fmla="*/ 861977 w 3060"/>
                <a:gd name="T47" fmla="*/ 176746 h 3280"/>
                <a:gd name="T48" fmla="*/ 323721 w 3060"/>
                <a:gd name="T49" fmla="*/ 1062673 h 3280"/>
                <a:gd name="T50" fmla="*/ 835092 w 3060"/>
                <a:gd name="T51" fmla="*/ 1573701 h 3280"/>
                <a:gd name="T52" fmla="*/ 1345913 w 3060"/>
                <a:gd name="T53" fmla="*/ 1062673 h 3280"/>
                <a:gd name="T54" fmla="*/ 835092 w 3060"/>
                <a:gd name="T55" fmla="*/ 551646 h 3280"/>
                <a:gd name="T56" fmla="*/ 323721 w 3060"/>
                <a:gd name="T57" fmla="*/ 1062673 h 3280"/>
                <a:gd name="T58" fmla="*/ 988173 w 3060"/>
                <a:gd name="T59" fmla="*/ 1173003 h 3280"/>
                <a:gd name="T60" fmla="*/ 804914 w 3060"/>
                <a:gd name="T61" fmla="*/ 1173003 h 3280"/>
                <a:gd name="T62" fmla="*/ 743462 w 3060"/>
                <a:gd name="T63" fmla="*/ 1112074 h 3280"/>
                <a:gd name="T64" fmla="*/ 743462 w 3060"/>
                <a:gd name="T65" fmla="*/ 867264 h 3280"/>
                <a:gd name="T66" fmla="*/ 804914 w 3060"/>
                <a:gd name="T67" fmla="*/ 806336 h 3280"/>
                <a:gd name="T68" fmla="*/ 865818 w 3060"/>
                <a:gd name="T69" fmla="*/ 867264 h 3280"/>
                <a:gd name="T70" fmla="*/ 865818 w 3060"/>
                <a:gd name="T71" fmla="*/ 1050598 h 3280"/>
                <a:gd name="T72" fmla="*/ 988173 w 3060"/>
                <a:gd name="T73" fmla="*/ 1050598 h 3280"/>
                <a:gd name="T74" fmla="*/ 1049077 w 3060"/>
                <a:gd name="T75" fmla="*/ 1112074 h 3280"/>
                <a:gd name="T76" fmla="*/ 988173 w 3060"/>
                <a:gd name="T77" fmla="*/ 1173003 h 3280"/>
                <a:gd name="T78" fmla="*/ 114674 w 3060"/>
                <a:gd name="T79" fmla="*/ 793712 h 3280"/>
                <a:gd name="T80" fmla="*/ 0 w 3060"/>
                <a:gd name="T81" fmla="*/ 528592 h 3280"/>
                <a:gd name="T82" fmla="*/ 364872 w 3060"/>
                <a:gd name="T83" fmla="*/ 163573 h 3280"/>
                <a:gd name="T84" fmla="*/ 664452 w 3060"/>
                <a:gd name="T85" fmla="*/ 320010 h 3280"/>
                <a:gd name="T86" fmla="*/ 114674 w 3060"/>
                <a:gd name="T87" fmla="*/ 793712 h 32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060" h="3280">
                  <a:moveTo>
                    <a:pt x="2850" y="1446"/>
                  </a:moveTo>
                  <a:cubicBezTo>
                    <a:pt x="2696" y="1017"/>
                    <a:pt x="2318" y="688"/>
                    <a:pt x="1849" y="583"/>
                  </a:cubicBezTo>
                  <a:cubicBezTo>
                    <a:pt x="1970" y="411"/>
                    <a:pt x="2169" y="298"/>
                    <a:pt x="2395" y="298"/>
                  </a:cubicBezTo>
                  <a:cubicBezTo>
                    <a:pt x="2762" y="298"/>
                    <a:pt x="3060" y="596"/>
                    <a:pt x="3060" y="963"/>
                  </a:cubicBezTo>
                  <a:cubicBezTo>
                    <a:pt x="3060" y="1154"/>
                    <a:pt x="2979" y="1324"/>
                    <a:pt x="2850" y="1446"/>
                  </a:cubicBezTo>
                  <a:close/>
                  <a:moveTo>
                    <a:pt x="1571" y="322"/>
                  </a:moveTo>
                  <a:cubicBezTo>
                    <a:pt x="1571" y="741"/>
                    <a:pt x="1571" y="741"/>
                    <a:pt x="1571" y="741"/>
                  </a:cubicBezTo>
                  <a:cubicBezTo>
                    <a:pt x="2209" y="767"/>
                    <a:pt x="2719" y="1291"/>
                    <a:pt x="2719" y="1936"/>
                  </a:cubicBezTo>
                  <a:cubicBezTo>
                    <a:pt x="2719" y="2205"/>
                    <a:pt x="2629" y="2453"/>
                    <a:pt x="2479" y="2653"/>
                  </a:cubicBezTo>
                  <a:cubicBezTo>
                    <a:pt x="2757" y="3133"/>
                    <a:pt x="2757" y="3133"/>
                    <a:pt x="2757" y="3133"/>
                  </a:cubicBezTo>
                  <a:cubicBezTo>
                    <a:pt x="2526" y="3266"/>
                    <a:pt x="2526" y="3266"/>
                    <a:pt x="2526" y="3266"/>
                  </a:cubicBezTo>
                  <a:cubicBezTo>
                    <a:pt x="2289" y="2855"/>
                    <a:pt x="2289" y="2855"/>
                    <a:pt x="2289" y="2855"/>
                  </a:cubicBezTo>
                  <a:cubicBezTo>
                    <a:pt x="2081" y="3029"/>
                    <a:pt x="1814" y="3133"/>
                    <a:pt x="1522" y="3133"/>
                  </a:cubicBezTo>
                  <a:cubicBezTo>
                    <a:pt x="1231" y="3133"/>
                    <a:pt x="965" y="3030"/>
                    <a:pt x="758" y="2858"/>
                  </a:cubicBezTo>
                  <a:cubicBezTo>
                    <a:pt x="514" y="3280"/>
                    <a:pt x="514" y="3280"/>
                    <a:pt x="514" y="3280"/>
                  </a:cubicBezTo>
                  <a:cubicBezTo>
                    <a:pt x="284" y="3147"/>
                    <a:pt x="284" y="3147"/>
                    <a:pt x="284" y="3147"/>
                  </a:cubicBezTo>
                  <a:cubicBezTo>
                    <a:pt x="567" y="2657"/>
                    <a:pt x="567" y="2657"/>
                    <a:pt x="567" y="2657"/>
                  </a:cubicBezTo>
                  <a:cubicBezTo>
                    <a:pt x="415" y="2456"/>
                    <a:pt x="324" y="2207"/>
                    <a:pt x="324" y="1936"/>
                  </a:cubicBezTo>
                  <a:cubicBezTo>
                    <a:pt x="324" y="1296"/>
                    <a:pt x="827" y="774"/>
                    <a:pt x="1459" y="742"/>
                  </a:cubicBezTo>
                  <a:cubicBezTo>
                    <a:pt x="1459" y="322"/>
                    <a:pt x="1459" y="322"/>
                    <a:pt x="1459" y="322"/>
                  </a:cubicBezTo>
                  <a:cubicBezTo>
                    <a:pt x="1395" y="299"/>
                    <a:pt x="1348" y="239"/>
                    <a:pt x="1348" y="167"/>
                  </a:cubicBezTo>
                  <a:cubicBezTo>
                    <a:pt x="1348" y="74"/>
                    <a:pt x="1423" y="0"/>
                    <a:pt x="1515" y="0"/>
                  </a:cubicBezTo>
                  <a:cubicBezTo>
                    <a:pt x="1608" y="0"/>
                    <a:pt x="1682" y="74"/>
                    <a:pt x="1682" y="167"/>
                  </a:cubicBezTo>
                  <a:cubicBezTo>
                    <a:pt x="1682" y="239"/>
                    <a:pt x="1636" y="299"/>
                    <a:pt x="1571" y="322"/>
                  </a:cubicBezTo>
                  <a:close/>
                  <a:moveTo>
                    <a:pt x="590" y="1936"/>
                  </a:moveTo>
                  <a:cubicBezTo>
                    <a:pt x="590" y="2450"/>
                    <a:pt x="1007" y="2867"/>
                    <a:pt x="1522" y="2867"/>
                  </a:cubicBezTo>
                  <a:cubicBezTo>
                    <a:pt x="2036" y="2867"/>
                    <a:pt x="2453" y="2450"/>
                    <a:pt x="2453" y="1936"/>
                  </a:cubicBezTo>
                  <a:cubicBezTo>
                    <a:pt x="2453" y="1421"/>
                    <a:pt x="2036" y="1005"/>
                    <a:pt x="1522" y="1005"/>
                  </a:cubicBezTo>
                  <a:cubicBezTo>
                    <a:pt x="1007" y="1005"/>
                    <a:pt x="590" y="1421"/>
                    <a:pt x="590" y="1936"/>
                  </a:cubicBezTo>
                  <a:close/>
                  <a:moveTo>
                    <a:pt x="1801" y="2137"/>
                  </a:moveTo>
                  <a:cubicBezTo>
                    <a:pt x="1467" y="2137"/>
                    <a:pt x="1467" y="2137"/>
                    <a:pt x="1467" y="2137"/>
                  </a:cubicBezTo>
                  <a:cubicBezTo>
                    <a:pt x="1405" y="2137"/>
                    <a:pt x="1355" y="2087"/>
                    <a:pt x="1355" y="2026"/>
                  </a:cubicBezTo>
                  <a:cubicBezTo>
                    <a:pt x="1355" y="1580"/>
                    <a:pt x="1355" y="1580"/>
                    <a:pt x="1355" y="1580"/>
                  </a:cubicBezTo>
                  <a:cubicBezTo>
                    <a:pt x="1355" y="1519"/>
                    <a:pt x="1405" y="1469"/>
                    <a:pt x="1467" y="1469"/>
                  </a:cubicBezTo>
                  <a:cubicBezTo>
                    <a:pt x="1528" y="1469"/>
                    <a:pt x="1578" y="1519"/>
                    <a:pt x="1578" y="1580"/>
                  </a:cubicBezTo>
                  <a:cubicBezTo>
                    <a:pt x="1578" y="1914"/>
                    <a:pt x="1578" y="1914"/>
                    <a:pt x="1578" y="1914"/>
                  </a:cubicBezTo>
                  <a:cubicBezTo>
                    <a:pt x="1801" y="1914"/>
                    <a:pt x="1801" y="1914"/>
                    <a:pt x="1801" y="1914"/>
                  </a:cubicBezTo>
                  <a:cubicBezTo>
                    <a:pt x="1862" y="1914"/>
                    <a:pt x="1912" y="1964"/>
                    <a:pt x="1912" y="2026"/>
                  </a:cubicBezTo>
                  <a:cubicBezTo>
                    <a:pt x="1912" y="2087"/>
                    <a:pt x="1862" y="2137"/>
                    <a:pt x="1801" y="2137"/>
                  </a:cubicBezTo>
                  <a:close/>
                  <a:moveTo>
                    <a:pt x="209" y="1446"/>
                  </a:moveTo>
                  <a:cubicBezTo>
                    <a:pt x="81" y="1324"/>
                    <a:pt x="0" y="1154"/>
                    <a:pt x="0" y="963"/>
                  </a:cubicBezTo>
                  <a:cubicBezTo>
                    <a:pt x="0" y="596"/>
                    <a:pt x="298" y="298"/>
                    <a:pt x="665" y="298"/>
                  </a:cubicBezTo>
                  <a:cubicBezTo>
                    <a:pt x="891" y="298"/>
                    <a:pt x="1090" y="411"/>
                    <a:pt x="1211" y="583"/>
                  </a:cubicBezTo>
                  <a:cubicBezTo>
                    <a:pt x="742" y="688"/>
                    <a:pt x="364" y="1017"/>
                    <a:pt x="209" y="1446"/>
                  </a:cubicBezTo>
                  <a:close/>
                </a:path>
              </a:pathLst>
            </a:custGeom>
            <a:solidFill>
              <a:srgbClr val="5CB3C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69" name="KSO_Shape"/>
            <p:cNvSpPr/>
            <p:nvPr>
              <p:custDataLst>
                <p:tags r:id="rId12"/>
              </p:custDataLst>
            </p:nvPr>
          </p:nvSpPr>
          <p:spPr bwMode="auto">
            <a:xfrm>
              <a:off x="8317142" y="2212411"/>
              <a:ext cx="1106320" cy="1185792"/>
            </a:xfrm>
            <a:custGeom>
              <a:avLst/>
              <a:gdLst>
                <a:gd name="T0" fmla="*/ 1563739 w 3060"/>
                <a:gd name="T1" fmla="*/ 793712 h 3280"/>
                <a:gd name="T2" fmla="*/ 1014510 w 3060"/>
                <a:gd name="T3" fmla="*/ 320010 h 3280"/>
                <a:gd name="T4" fmla="*/ 1314090 w 3060"/>
                <a:gd name="T5" fmla="*/ 163573 h 3280"/>
                <a:gd name="T6" fmla="*/ 1678962 w 3060"/>
                <a:gd name="T7" fmla="*/ 528592 h 3280"/>
                <a:gd name="T8" fmla="*/ 1563739 w 3060"/>
                <a:gd name="T9" fmla="*/ 793712 h 3280"/>
                <a:gd name="T10" fmla="*/ 861977 w 3060"/>
                <a:gd name="T11" fmla="*/ 176746 h 3280"/>
                <a:gd name="T12" fmla="*/ 861977 w 3060"/>
                <a:gd name="T13" fmla="*/ 406736 h 3280"/>
                <a:gd name="T14" fmla="*/ 1491862 w 3060"/>
                <a:gd name="T15" fmla="*/ 1062673 h 3280"/>
                <a:gd name="T16" fmla="*/ 1360179 w 3060"/>
                <a:gd name="T17" fmla="*/ 1456236 h 3280"/>
                <a:gd name="T18" fmla="*/ 1512712 w 3060"/>
                <a:gd name="T19" fmla="*/ 1719708 h 3280"/>
                <a:gd name="T20" fmla="*/ 1385967 w 3060"/>
                <a:gd name="T21" fmla="*/ 1792712 h 3280"/>
                <a:gd name="T22" fmla="*/ 1255929 w 3060"/>
                <a:gd name="T23" fmla="*/ 1567114 h 3280"/>
                <a:gd name="T24" fmla="*/ 835092 w 3060"/>
                <a:gd name="T25" fmla="*/ 1719708 h 3280"/>
                <a:gd name="T26" fmla="*/ 415900 w 3060"/>
                <a:gd name="T27" fmla="*/ 1568761 h 3280"/>
                <a:gd name="T28" fmla="*/ 282022 w 3060"/>
                <a:gd name="T29" fmla="*/ 1800397 h 3280"/>
                <a:gd name="T30" fmla="*/ 155825 w 3060"/>
                <a:gd name="T31" fmla="*/ 1727393 h 3280"/>
                <a:gd name="T32" fmla="*/ 311102 w 3060"/>
                <a:gd name="T33" fmla="*/ 1458431 h 3280"/>
                <a:gd name="T34" fmla="*/ 177772 w 3060"/>
                <a:gd name="T35" fmla="*/ 1062673 h 3280"/>
                <a:gd name="T36" fmla="*/ 800525 w 3060"/>
                <a:gd name="T37" fmla="*/ 407285 h 3280"/>
                <a:gd name="T38" fmla="*/ 800525 w 3060"/>
                <a:gd name="T39" fmla="*/ 176746 h 3280"/>
                <a:gd name="T40" fmla="*/ 739621 w 3060"/>
                <a:gd name="T41" fmla="*/ 91667 h 3280"/>
                <a:gd name="T42" fmla="*/ 831251 w 3060"/>
                <a:gd name="T43" fmla="*/ 0 h 3280"/>
                <a:gd name="T44" fmla="*/ 922880 w 3060"/>
                <a:gd name="T45" fmla="*/ 91667 h 3280"/>
                <a:gd name="T46" fmla="*/ 861977 w 3060"/>
                <a:gd name="T47" fmla="*/ 176746 h 3280"/>
                <a:gd name="T48" fmla="*/ 323721 w 3060"/>
                <a:gd name="T49" fmla="*/ 1062673 h 3280"/>
                <a:gd name="T50" fmla="*/ 835092 w 3060"/>
                <a:gd name="T51" fmla="*/ 1573701 h 3280"/>
                <a:gd name="T52" fmla="*/ 1345913 w 3060"/>
                <a:gd name="T53" fmla="*/ 1062673 h 3280"/>
                <a:gd name="T54" fmla="*/ 835092 w 3060"/>
                <a:gd name="T55" fmla="*/ 551646 h 3280"/>
                <a:gd name="T56" fmla="*/ 323721 w 3060"/>
                <a:gd name="T57" fmla="*/ 1062673 h 3280"/>
                <a:gd name="T58" fmla="*/ 988173 w 3060"/>
                <a:gd name="T59" fmla="*/ 1173003 h 3280"/>
                <a:gd name="T60" fmla="*/ 804914 w 3060"/>
                <a:gd name="T61" fmla="*/ 1173003 h 3280"/>
                <a:gd name="T62" fmla="*/ 743462 w 3060"/>
                <a:gd name="T63" fmla="*/ 1112074 h 3280"/>
                <a:gd name="T64" fmla="*/ 743462 w 3060"/>
                <a:gd name="T65" fmla="*/ 867264 h 3280"/>
                <a:gd name="T66" fmla="*/ 804914 w 3060"/>
                <a:gd name="T67" fmla="*/ 806336 h 3280"/>
                <a:gd name="T68" fmla="*/ 865818 w 3060"/>
                <a:gd name="T69" fmla="*/ 867264 h 3280"/>
                <a:gd name="T70" fmla="*/ 865818 w 3060"/>
                <a:gd name="T71" fmla="*/ 1050598 h 3280"/>
                <a:gd name="T72" fmla="*/ 988173 w 3060"/>
                <a:gd name="T73" fmla="*/ 1050598 h 3280"/>
                <a:gd name="T74" fmla="*/ 1049077 w 3060"/>
                <a:gd name="T75" fmla="*/ 1112074 h 3280"/>
                <a:gd name="T76" fmla="*/ 988173 w 3060"/>
                <a:gd name="T77" fmla="*/ 1173003 h 3280"/>
                <a:gd name="T78" fmla="*/ 114674 w 3060"/>
                <a:gd name="T79" fmla="*/ 793712 h 3280"/>
                <a:gd name="T80" fmla="*/ 0 w 3060"/>
                <a:gd name="T81" fmla="*/ 528592 h 3280"/>
                <a:gd name="T82" fmla="*/ 364872 w 3060"/>
                <a:gd name="T83" fmla="*/ 163573 h 3280"/>
                <a:gd name="T84" fmla="*/ 664452 w 3060"/>
                <a:gd name="T85" fmla="*/ 320010 h 3280"/>
                <a:gd name="T86" fmla="*/ 114674 w 3060"/>
                <a:gd name="T87" fmla="*/ 793712 h 32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060" h="3280">
                  <a:moveTo>
                    <a:pt x="2850" y="1446"/>
                  </a:moveTo>
                  <a:cubicBezTo>
                    <a:pt x="2696" y="1017"/>
                    <a:pt x="2318" y="688"/>
                    <a:pt x="1849" y="583"/>
                  </a:cubicBezTo>
                  <a:cubicBezTo>
                    <a:pt x="1970" y="411"/>
                    <a:pt x="2169" y="298"/>
                    <a:pt x="2395" y="298"/>
                  </a:cubicBezTo>
                  <a:cubicBezTo>
                    <a:pt x="2762" y="298"/>
                    <a:pt x="3060" y="596"/>
                    <a:pt x="3060" y="963"/>
                  </a:cubicBezTo>
                  <a:cubicBezTo>
                    <a:pt x="3060" y="1154"/>
                    <a:pt x="2979" y="1324"/>
                    <a:pt x="2850" y="1446"/>
                  </a:cubicBezTo>
                  <a:close/>
                  <a:moveTo>
                    <a:pt x="1571" y="322"/>
                  </a:moveTo>
                  <a:cubicBezTo>
                    <a:pt x="1571" y="741"/>
                    <a:pt x="1571" y="741"/>
                    <a:pt x="1571" y="741"/>
                  </a:cubicBezTo>
                  <a:cubicBezTo>
                    <a:pt x="2209" y="767"/>
                    <a:pt x="2719" y="1291"/>
                    <a:pt x="2719" y="1936"/>
                  </a:cubicBezTo>
                  <a:cubicBezTo>
                    <a:pt x="2719" y="2205"/>
                    <a:pt x="2629" y="2453"/>
                    <a:pt x="2479" y="2653"/>
                  </a:cubicBezTo>
                  <a:cubicBezTo>
                    <a:pt x="2757" y="3133"/>
                    <a:pt x="2757" y="3133"/>
                    <a:pt x="2757" y="3133"/>
                  </a:cubicBezTo>
                  <a:cubicBezTo>
                    <a:pt x="2526" y="3266"/>
                    <a:pt x="2526" y="3266"/>
                    <a:pt x="2526" y="3266"/>
                  </a:cubicBezTo>
                  <a:cubicBezTo>
                    <a:pt x="2289" y="2855"/>
                    <a:pt x="2289" y="2855"/>
                    <a:pt x="2289" y="2855"/>
                  </a:cubicBezTo>
                  <a:cubicBezTo>
                    <a:pt x="2081" y="3029"/>
                    <a:pt x="1814" y="3133"/>
                    <a:pt x="1522" y="3133"/>
                  </a:cubicBezTo>
                  <a:cubicBezTo>
                    <a:pt x="1231" y="3133"/>
                    <a:pt x="965" y="3030"/>
                    <a:pt x="758" y="2858"/>
                  </a:cubicBezTo>
                  <a:cubicBezTo>
                    <a:pt x="514" y="3280"/>
                    <a:pt x="514" y="3280"/>
                    <a:pt x="514" y="3280"/>
                  </a:cubicBezTo>
                  <a:cubicBezTo>
                    <a:pt x="284" y="3147"/>
                    <a:pt x="284" y="3147"/>
                    <a:pt x="284" y="3147"/>
                  </a:cubicBezTo>
                  <a:cubicBezTo>
                    <a:pt x="567" y="2657"/>
                    <a:pt x="567" y="2657"/>
                    <a:pt x="567" y="2657"/>
                  </a:cubicBezTo>
                  <a:cubicBezTo>
                    <a:pt x="415" y="2456"/>
                    <a:pt x="324" y="2207"/>
                    <a:pt x="324" y="1936"/>
                  </a:cubicBezTo>
                  <a:cubicBezTo>
                    <a:pt x="324" y="1296"/>
                    <a:pt x="827" y="774"/>
                    <a:pt x="1459" y="742"/>
                  </a:cubicBezTo>
                  <a:cubicBezTo>
                    <a:pt x="1459" y="322"/>
                    <a:pt x="1459" y="322"/>
                    <a:pt x="1459" y="322"/>
                  </a:cubicBezTo>
                  <a:cubicBezTo>
                    <a:pt x="1395" y="299"/>
                    <a:pt x="1348" y="239"/>
                    <a:pt x="1348" y="167"/>
                  </a:cubicBezTo>
                  <a:cubicBezTo>
                    <a:pt x="1348" y="74"/>
                    <a:pt x="1423" y="0"/>
                    <a:pt x="1515" y="0"/>
                  </a:cubicBezTo>
                  <a:cubicBezTo>
                    <a:pt x="1608" y="0"/>
                    <a:pt x="1682" y="74"/>
                    <a:pt x="1682" y="167"/>
                  </a:cubicBezTo>
                  <a:cubicBezTo>
                    <a:pt x="1682" y="239"/>
                    <a:pt x="1636" y="299"/>
                    <a:pt x="1571" y="322"/>
                  </a:cubicBezTo>
                  <a:close/>
                  <a:moveTo>
                    <a:pt x="590" y="1936"/>
                  </a:moveTo>
                  <a:cubicBezTo>
                    <a:pt x="590" y="2450"/>
                    <a:pt x="1007" y="2867"/>
                    <a:pt x="1522" y="2867"/>
                  </a:cubicBezTo>
                  <a:cubicBezTo>
                    <a:pt x="2036" y="2867"/>
                    <a:pt x="2453" y="2450"/>
                    <a:pt x="2453" y="1936"/>
                  </a:cubicBezTo>
                  <a:cubicBezTo>
                    <a:pt x="2453" y="1421"/>
                    <a:pt x="2036" y="1005"/>
                    <a:pt x="1522" y="1005"/>
                  </a:cubicBezTo>
                  <a:cubicBezTo>
                    <a:pt x="1007" y="1005"/>
                    <a:pt x="590" y="1421"/>
                    <a:pt x="590" y="1936"/>
                  </a:cubicBezTo>
                  <a:close/>
                  <a:moveTo>
                    <a:pt x="1801" y="2137"/>
                  </a:moveTo>
                  <a:cubicBezTo>
                    <a:pt x="1467" y="2137"/>
                    <a:pt x="1467" y="2137"/>
                    <a:pt x="1467" y="2137"/>
                  </a:cubicBezTo>
                  <a:cubicBezTo>
                    <a:pt x="1405" y="2137"/>
                    <a:pt x="1355" y="2087"/>
                    <a:pt x="1355" y="2026"/>
                  </a:cubicBezTo>
                  <a:cubicBezTo>
                    <a:pt x="1355" y="1580"/>
                    <a:pt x="1355" y="1580"/>
                    <a:pt x="1355" y="1580"/>
                  </a:cubicBezTo>
                  <a:cubicBezTo>
                    <a:pt x="1355" y="1519"/>
                    <a:pt x="1405" y="1469"/>
                    <a:pt x="1467" y="1469"/>
                  </a:cubicBezTo>
                  <a:cubicBezTo>
                    <a:pt x="1528" y="1469"/>
                    <a:pt x="1578" y="1519"/>
                    <a:pt x="1578" y="1580"/>
                  </a:cubicBezTo>
                  <a:cubicBezTo>
                    <a:pt x="1578" y="1914"/>
                    <a:pt x="1578" y="1914"/>
                    <a:pt x="1578" y="1914"/>
                  </a:cubicBezTo>
                  <a:cubicBezTo>
                    <a:pt x="1801" y="1914"/>
                    <a:pt x="1801" y="1914"/>
                    <a:pt x="1801" y="1914"/>
                  </a:cubicBezTo>
                  <a:cubicBezTo>
                    <a:pt x="1862" y="1914"/>
                    <a:pt x="1912" y="1964"/>
                    <a:pt x="1912" y="2026"/>
                  </a:cubicBezTo>
                  <a:cubicBezTo>
                    <a:pt x="1912" y="2087"/>
                    <a:pt x="1862" y="2137"/>
                    <a:pt x="1801" y="2137"/>
                  </a:cubicBezTo>
                  <a:close/>
                  <a:moveTo>
                    <a:pt x="209" y="1446"/>
                  </a:moveTo>
                  <a:cubicBezTo>
                    <a:pt x="81" y="1324"/>
                    <a:pt x="0" y="1154"/>
                    <a:pt x="0" y="963"/>
                  </a:cubicBezTo>
                  <a:cubicBezTo>
                    <a:pt x="0" y="596"/>
                    <a:pt x="298" y="298"/>
                    <a:pt x="665" y="298"/>
                  </a:cubicBezTo>
                  <a:cubicBezTo>
                    <a:pt x="891" y="298"/>
                    <a:pt x="1090" y="411"/>
                    <a:pt x="1211" y="583"/>
                  </a:cubicBezTo>
                  <a:cubicBezTo>
                    <a:pt x="742" y="688"/>
                    <a:pt x="364" y="1017"/>
                    <a:pt x="209" y="1446"/>
                  </a:cubicBezTo>
                  <a:close/>
                </a:path>
              </a:pathLst>
            </a:custGeom>
            <a:solidFill>
              <a:srgbClr val="ECAB0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70" name="燕尾形 28"/>
            <p:cNvSpPr/>
            <p:nvPr>
              <p:custDataLst>
                <p:tags r:id="rId13"/>
              </p:custDataLst>
            </p:nvPr>
          </p:nvSpPr>
          <p:spPr>
            <a:xfrm>
              <a:off x="5870703" y="2676683"/>
              <a:ext cx="404727" cy="404727"/>
            </a:xfrm>
            <a:prstGeom prst="chevron">
              <a:avLst/>
            </a:prstGeom>
            <a:noFill/>
            <a:ln w="28575">
              <a:solidFill>
                <a:srgbClr val="67B2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171" name="燕尾形 30"/>
            <p:cNvSpPr/>
            <p:nvPr>
              <p:custDataLst>
                <p:tags r:id="rId14"/>
              </p:custDataLst>
            </p:nvPr>
          </p:nvSpPr>
          <p:spPr>
            <a:xfrm>
              <a:off x="3971905" y="2676683"/>
              <a:ext cx="404727" cy="404727"/>
            </a:xfrm>
            <a:prstGeom prst="chevron">
              <a:avLst/>
            </a:prstGeom>
            <a:noFill/>
            <a:ln w="28575">
              <a:solidFill>
                <a:srgbClr val="E367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172" name="燕尾形 31"/>
            <p:cNvSpPr/>
            <p:nvPr>
              <p:custDataLst>
                <p:tags r:id="rId15"/>
              </p:custDataLst>
            </p:nvPr>
          </p:nvSpPr>
          <p:spPr>
            <a:xfrm>
              <a:off x="7790115" y="2676683"/>
              <a:ext cx="404727" cy="404727"/>
            </a:xfrm>
            <a:prstGeom prst="chevron">
              <a:avLst/>
            </a:prstGeom>
            <a:noFill/>
            <a:ln w="28575">
              <a:solidFill>
                <a:srgbClr val="5C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75" name="矩形 174"/>
          <p:cNvSpPr/>
          <p:nvPr>
            <p:custDataLst>
              <p:tags r:id="rId3"/>
            </p:custDataLst>
          </p:nvPr>
        </p:nvSpPr>
        <p:spPr>
          <a:xfrm>
            <a:off x="974346" y="5789901"/>
            <a:ext cx="10613815" cy="954107"/>
          </a:xfrm>
          <a:prstGeom prst="rect">
            <a:avLst/>
          </a:prstGeom>
        </p:spPr>
        <p:txBody>
          <a:bodyPr wrap="square">
            <a:spAutoFit/>
          </a:bodyPr>
          <a:lstStyle/>
          <a:p>
            <a:pPr>
              <a:defRPr/>
            </a:pPr>
            <a:r>
              <a:rPr kumimoji="0" lang="zh-CN" altLang="en-US" sz="2800" b="0"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思考：</a:t>
            </a:r>
            <a:r>
              <a:rPr lang="zh-CN" altLang="en-US" sz="2800">
                <a:solidFill>
                  <a:prstClr val="black"/>
                </a:solidFill>
                <a:latin typeface="方正粗黑宋简体" panose="02000000000000000000" pitchFamily="2" charset="-122"/>
                <a:ea typeface="方正粗黑宋简体" panose="02000000000000000000" pitchFamily="2" charset="-122"/>
              </a:rPr>
              <a:t>你有哪些学习困扰？面对这些困扰，怎么做？</a:t>
            </a:r>
          </a:p>
          <a:p>
            <a:pPr marL="0" marR="0" lvl="0" indent="0" algn="l" defTabSz="914400" rtl="0" eaLnBrk="1" fontAlgn="auto" latinLnBrk="0" hangingPunct="1">
              <a:lnSpc>
                <a:spcPct val="100000"/>
              </a:lnSpc>
              <a:spcBef>
                <a:spcPct val="0"/>
              </a:spcBef>
              <a:spcAft>
                <a:spcPct val="0"/>
              </a:spcAft>
              <a:buClrTx/>
              <a:buSzTx/>
              <a:buFontTx/>
              <a:buNone/>
              <a:defRPr/>
            </a:pPr>
            <a:r>
              <a:rPr lang="zh-CN" altLang="en-US" sz="2800">
                <a:solidFill>
                  <a:prstClr val="black"/>
                </a:solidFill>
                <a:latin typeface="方正粗黑宋简体" panose="02000000000000000000" pitchFamily="2" charset="-122"/>
                <a:ea typeface="方正粗黑宋简体" panose="02000000000000000000" pitchFamily="2" charset="-122"/>
              </a:rPr>
              <a:t>。</a:t>
            </a:r>
            <a:endParaRPr lang="en-US" altLang="zh-CN" sz="2800">
              <a:solidFill>
                <a:prstClr val="black"/>
              </a:solidFill>
              <a:latin typeface="方正粗黑宋简体" panose="02000000000000000000" pitchFamily="2" charset="-122"/>
              <a:ea typeface="方正粗黑宋简体" panose="02000000000000000000" pitchFamily="2" charset="-122"/>
            </a:endParaRPr>
          </a:p>
        </p:txBody>
      </p:sp>
      <p:sp>
        <p:nvSpPr>
          <p:cNvPr id="2" name="矩形 1"/>
          <p:cNvSpPr/>
          <p:nvPr>
            <p:custDataLst>
              <p:tags r:id="rId4"/>
            </p:custDataLst>
          </p:nvPr>
        </p:nvSpPr>
        <p:spPr>
          <a:xfrm>
            <a:off x="7375791" y="4324372"/>
            <a:ext cx="3084848" cy="1200329"/>
          </a:xfrm>
          <a:prstGeom prst="rect">
            <a:avLst/>
          </a:prstGeom>
          <a:ln w="12700">
            <a:solidFill>
              <a:srgbClr val="FFC000"/>
            </a:solidFill>
          </a:ln>
        </p:spPr>
        <p:txBody>
          <a:bodyPr wrap="square">
            <a:spAutoFit/>
          </a:bodyPr>
          <a:lstStyle/>
          <a:p>
            <a:r>
              <a:rPr lang="zh-CN" altLang="en-US" sz="2400" dirty="0">
                <a:latin typeface="方正粗黑宋简体" panose="02000000000000000000" pitchFamily="2" charset="-122"/>
                <a:ea typeface="方正粗黑宋简体" panose="02000000000000000000" pitchFamily="2" charset="-122"/>
                <a:cs typeface="华文楷体" panose="02010600040101010101" charset="-122"/>
                <a:sym typeface="微软雅黑" panose="020B0503020204020204" pitchFamily="34" charset="-122"/>
              </a:rPr>
              <a:t>被安排的学习内容太多，没有休息、娱乐的时间。</a:t>
            </a:r>
          </a:p>
        </p:txBody>
      </p:sp>
      <p:sp>
        <p:nvSpPr>
          <p:cNvPr id="3" name="矩形 2"/>
          <p:cNvSpPr/>
          <p:nvPr>
            <p:custDataLst>
              <p:tags r:id="rId5"/>
            </p:custDataLst>
          </p:nvPr>
        </p:nvSpPr>
        <p:spPr>
          <a:xfrm>
            <a:off x="1314892" y="2111128"/>
            <a:ext cx="2936793" cy="830997"/>
          </a:xfrm>
          <a:prstGeom prst="rect">
            <a:avLst/>
          </a:prstGeom>
          <a:ln w="12700">
            <a:solidFill>
              <a:srgbClr val="FFC000"/>
            </a:solidFill>
          </a:ln>
        </p:spPr>
        <p:txBody>
          <a:bodyPr wrap="square">
            <a:spAutoFit/>
          </a:bodyPr>
          <a:lstStyle/>
          <a:p>
            <a:r>
              <a:rPr lang="zh-CN" altLang="en-US" sz="2400" dirty="0">
                <a:latin typeface="方正粗黑宋简体" panose="02000000000000000000" pitchFamily="2" charset="-122"/>
                <a:ea typeface="方正粗黑宋简体" panose="02000000000000000000" pitchFamily="2" charset="-122"/>
                <a:cs typeface="华文楷体" panose="02010600040101010101" charset="-122"/>
                <a:sym typeface="微软雅黑" panose="020B0503020204020204" pitchFamily="34" charset="-122"/>
              </a:rPr>
              <a:t>很少体会到学习带来的成就感。</a:t>
            </a:r>
            <a:endParaRPr lang="zh-CN" altLang="en-US" sz="2400" dirty="0">
              <a:latin typeface="方正粗黑宋简体" panose="02000000000000000000" pitchFamily="2" charset="-122"/>
              <a:ea typeface="方正粗黑宋简体" panose="02000000000000000000" pitchFamily="2" charset="-122"/>
              <a:cs typeface="华文楷体" panose="02010600040101010101" charset="-122"/>
              <a:sym typeface="宋体" pitchFamily="2" charset="-122"/>
            </a:endParaRPr>
          </a:p>
        </p:txBody>
      </p:sp>
      <p:sp>
        <p:nvSpPr>
          <p:cNvPr id="4" name="矩形 3"/>
          <p:cNvSpPr/>
          <p:nvPr>
            <p:custDataLst>
              <p:tags r:id="rId6"/>
            </p:custDataLst>
          </p:nvPr>
        </p:nvSpPr>
        <p:spPr>
          <a:xfrm>
            <a:off x="3480515" y="4447020"/>
            <a:ext cx="2463756" cy="830997"/>
          </a:xfrm>
          <a:prstGeom prst="rect">
            <a:avLst/>
          </a:prstGeom>
          <a:ln w="12700">
            <a:solidFill>
              <a:srgbClr val="FFC000"/>
            </a:solidFill>
          </a:ln>
        </p:spPr>
        <p:txBody>
          <a:bodyPr wrap="square">
            <a:spAutoFit/>
          </a:bodyPr>
          <a:lstStyle/>
          <a:p>
            <a:r>
              <a:rPr lang="zh-CN" altLang="en-US" sz="2400" dirty="0">
                <a:latin typeface="方正粗黑宋简体" panose="02000000000000000000" pitchFamily="2" charset="-122"/>
                <a:ea typeface="方正粗黑宋简体" panose="02000000000000000000" pitchFamily="2" charset="-122"/>
                <a:cs typeface="华文楷体" panose="02010600040101010101" charset="-122"/>
                <a:sym typeface="微软雅黑" panose="020B0503020204020204" pitchFamily="34" charset="-122"/>
              </a:rPr>
              <a:t>在学习上，总担心自己会落后。</a:t>
            </a:r>
            <a:endParaRPr lang="zh-CN" altLang="en-US" sz="2400" dirty="0">
              <a:latin typeface="方正粗黑宋简体" panose="02000000000000000000" pitchFamily="2" charset="-122"/>
              <a:ea typeface="方正粗黑宋简体" panose="02000000000000000000" pitchFamily="2" charset="-122"/>
              <a:cs typeface="华文楷体" panose="02010600040101010101" charset="-122"/>
              <a:sym typeface="宋体" pitchFamily="2" charset="-122"/>
            </a:endParaRPr>
          </a:p>
        </p:txBody>
      </p:sp>
      <p:sp>
        <p:nvSpPr>
          <p:cNvPr id="5" name="矩形 4"/>
          <p:cNvSpPr/>
          <p:nvPr>
            <p:custDataLst>
              <p:tags r:id="rId7"/>
            </p:custDataLst>
          </p:nvPr>
        </p:nvSpPr>
        <p:spPr>
          <a:xfrm>
            <a:off x="5365459" y="2118749"/>
            <a:ext cx="3552759" cy="830997"/>
          </a:xfrm>
          <a:prstGeom prst="rect">
            <a:avLst/>
          </a:prstGeom>
          <a:ln w="12700">
            <a:solidFill>
              <a:srgbClr val="FFC000"/>
            </a:solidFill>
          </a:ln>
        </p:spPr>
        <p:txBody>
          <a:bodyPr wrap="square">
            <a:spAutoFit/>
          </a:bodyPr>
          <a:lstStyle/>
          <a:p>
            <a:r>
              <a:rPr lang="zh-CN" altLang="en-US" sz="2400" dirty="0">
                <a:latin typeface="方正粗黑宋简体" panose="02000000000000000000" pitchFamily="2" charset="-122"/>
                <a:ea typeface="方正粗黑宋简体" panose="02000000000000000000" pitchFamily="2" charset="-122"/>
                <a:cs typeface="华文楷体" panose="02010600040101010101" charset="-122"/>
                <a:sym typeface="微软雅黑" panose="020B0503020204020204" pitchFamily="34" charset="-122"/>
              </a:rPr>
              <a:t>不喜欢某些学科和老师，所以学不好，或者不想学。</a:t>
            </a:r>
          </a:p>
        </p:txBody>
      </p:sp>
      <p:sp>
        <p:nvSpPr>
          <p:cNvPr id="27" name="TextBox 9"/>
          <p:cNvSpPr>
            <a:spLocks noChangeArrowheads="1"/>
          </p:cNvSpPr>
          <p:nvPr>
            <p:custDataLst>
              <p:tags r:id="rId8"/>
            </p:custDataLst>
          </p:nvPr>
        </p:nvSpPr>
        <p:spPr bwMode="auto">
          <a:xfrm>
            <a:off x="800921" y="1407846"/>
            <a:ext cx="32784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itchFamily="34" charset="0"/>
                <a:ea typeface="宋体" pitchFamily="2" charset="-122"/>
              </a:defRPr>
            </a:lvl1pPr>
            <a:lvl2pPr marL="742950" indent="-285750">
              <a:spcBef>
                <a:spcPct val="20000"/>
              </a:spcBef>
              <a:buFont typeface="Arial" panose="020B0604020202020204" pitchFamily="34" charset="0"/>
              <a:buChar char="–"/>
              <a:defRPr sz="2800">
                <a:solidFill>
                  <a:schemeClr val="tx1"/>
                </a:solidFill>
                <a:latin typeface="Calibri" pitchFamily="34" charset="0"/>
                <a:ea typeface="宋体" pitchFamily="2" charset="-122"/>
              </a:defRPr>
            </a:lvl2pPr>
            <a:lvl3pPr marL="1143000" indent="-228600">
              <a:spcBef>
                <a:spcPct val="20000"/>
              </a:spcBef>
              <a:buFont typeface="Arial" panose="020B0604020202020204" pitchFamily="34" charset="0"/>
              <a:buChar char="•"/>
              <a:defRPr sz="2400">
                <a:solidFill>
                  <a:schemeClr val="tx1"/>
                </a:solidFill>
                <a:latin typeface="Calibri" pitchFamily="34" charset="0"/>
                <a:ea typeface="宋体" pitchFamily="2" charset="-122"/>
              </a:defRPr>
            </a:lvl3pPr>
            <a:lvl4pPr marL="16002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4pPr>
            <a:lvl5pPr marL="20574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9pPr>
          </a:lstStyle>
          <a:p>
            <a:pPr lvl="0" eaLnBrk="0" fontAlgn="base" hangingPunct="0">
              <a:spcBef>
                <a:spcPct val="0"/>
              </a:spcBef>
              <a:spcAft>
                <a:spcPct val="0"/>
              </a:spcAft>
              <a:buNone/>
              <a:defRPr/>
            </a:pPr>
            <a:r>
              <a:rPr lang="zh-CN" altLang="en-US" sz="2400" b="1" dirty="0">
                <a:solidFill>
                  <a:srgbClr val="000000"/>
                </a:solidFill>
                <a:latin typeface="方正粗黑宋简体" panose="02000000000000000000" pitchFamily="2" charset="-122"/>
                <a:ea typeface="方正粗黑宋简体" panose="02000000000000000000" pitchFamily="2" charset="-122"/>
              </a:rPr>
              <a:t>探究二：战胜学习困难</a:t>
            </a:r>
            <a:endParaRPr lang="zh-CN" altLang="en-US" sz="2400" b="1" dirty="0">
              <a:solidFill>
                <a:srgbClr val="FF0000"/>
              </a:solidFill>
              <a:latin typeface="方正粗黑宋简体" panose="02000000000000000000" pitchFamily="2" charset="-122"/>
              <a:ea typeface="方正粗黑宋简体" panose="02000000000000000000" pitchFamily="2"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5"/>
                                        </p:tgtEl>
                                        <p:attrNameLst>
                                          <p:attrName>style.visibility</p:attrName>
                                        </p:attrNameLst>
                                      </p:cBhvr>
                                      <p:to>
                                        <p:strVal val="visible"/>
                                      </p:to>
                                    </p:set>
                                    <p:anim calcmode="lin" valueType="num">
                                      <p:cBhvr additive="base">
                                        <p:cTn id="7" dur="500" fill="hold"/>
                                        <p:tgtEl>
                                          <p:spTgt spid="175"/>
                                        </p:tgtEl>
                                        <p:attrNameLst>
                                          <p:attrName>ppt_x</p:attrName>
                                        </p:attrNameLst>
                                      </p:cBhvr>
                                      <p:tavLst>
                                        <p:tav tm="0">
                                          <p:val>
                                            <p:strVal val="#ppt_x"/>
                                          </p:val>
                                        </p:tav>
                                        <p:tav tm="100000">
                                          <p:val>
                                            <p:strVal val="#ppt_x"/>
                                          </p:val>
                                        </p:tav>
                                      </p:tavLst>
                                    </p:anim>
                                    <p:anim calcmode="lin" valueType="num">
                                      <p:cBhvr additive="base">
                                        <p:cTn id="8" dur="500" fill="hold"/>
                                        <p:tgtEl>
                                          <p:spTgt spid="1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custDataLst>
              <p:tags r:id="rId1"/>
            </p:custDataLst>
          </p:nvPr>
        </p:nvGrpSpPr>
        <p:grpSpPr>
          <a:xfrm>
            <a:off x="633800" y="654237"/>
            <a:ext cx="5453525" cy="719137"/>
            <a:chOff x="3837432" y="714206"/>
            <a:chExt cx="4385375" cy="719137"/>
          </a:xfrm>
        </p:grpSpPr>
        <p:sp>
          <p:nvSpPr>
            <p:cNvPr id="13" name="文本框 4"/>
            <p:cNvSpPr txBox="1">
              <a:spLocks noChangeArrowheads="1"/>
            </p:cNvSpPr>
            <p:nvPr>
              <p:custDataLst>
                <p:tags r:id="rId15"/>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第二目：学会学习</a:t>
              </a:r>
            </a:p>
          </p:txBody>
        </p:sp>
        <p:sp>
          <p:nvSpPr>
            <p:cNvPr id="14" name="Freeform 48"/>
            <p:cNvSpPr/>
            <p:nvPr>
              <p:custDataLst>
                <p:tags r:id="rId16"/>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5" name="TextBox 9"/>
          <p:cNvSpPr>
            <a:spLocks noChangeArrowheads="1"/>
          </p:cNvSpPr>
          <p:nvPr>
            <p:custDataLst>
              <p:tags r:id="rId2"/>
            </p:custDataLst>
          </p:nvPr>
        </p:nvSpPr>
        <p:spPr bwMode="auto">
          <a:xfrm>
            <a:off x="800926" y="1407846"/>
            <a:ext cx="4206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itchFamily="34" charset="0"/>
                <a:ea typeface="宋体" pitchFamily="2" charset="-122"/>
              </a:defRPr>
            </a:lvl1pPr>
            <a:lvl2pPr marL="742950" indent="-285750">
              <a:spcBef>
                <a:spcPct val="20000"/>
              </a:spcBef>
              <a:buFont typeface="Arial" panose="020B0604020202020204" pitchFamily="34" charset="0"/>
              <a:buChar char="–"/>
              <a:defRPr sz="2800">
                <a:solidFill>
                  <a:schemeClr val="tx1"/>
                </a:solidFill>
                <a:latin typeface="Calibri" pitchFamily="34" charset="0"/>
                <a:ea typeface="宋体" pitchFamily="2" charset="-122"/>
              </a:defRPr>
            </a:lvl2pPr>
            <a:lvl3pPr marL="1143000" indent="-228600">
              <a:spcBef>
                <a:spcPct val="20000"/>
              </a:spcBef>
              <a:buFont typeface="Arial" panose="020B0604020202020204" pitchFamily="34" charset="0"/>
              <a:buChar char="•"/>
              <a:defRPr sz="2400">
                <a:solidFill>
                  <a:schemeClr val="tx1"/>
                </a:solidFill>
                <a:latin typeface="Calibri" pitchFamily="34" charset="0"/>
                <a:ea typeface="宋体" pitchFamily="2" charset="-122"/>
              </a:defRPr>
            </a:lvl3pPr>
            <a:lvl4pPr marL="16002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4pPr>
            <a:lvl5pPr marL="20574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9pPr>
          </a:lstStyle>
          <a:p>
            <a:pPr lvl="0" eaLnBrk="0" fontAlgn="base" hangingPunct="0">
              <a:spcBef>
                <a:spcPct val="0"/>
              </a:spcBef>
              <a:spcAft>
                <a:spcPct val="0"/>
              </a:spcAft>
              <a:buNone/>
              <a:defRPr/>
            </a:pPr>
            <a:r>
              <a:rPr lang="zh-CN" altLang="en-US" sz="2400" b="1">
                <a:solidFill>
                  <a:srgbClr val="000000"/>
                </a:solidFill>
                <a:latin typeface="方正粗黑宋简体" panose="02000000000000000000" pitchFamily="2" charset="-122"/>
                <a:ea typeface="方正粗黑宋简体" panose="02000000000000000000" pitchFamily="2" charset="-122"/>
              </a:rPr>
              <a:t>探究二：战胜学习困难</a:t>
            </a:r>
            <a:r>
              <a:rPr lang="en-US" altLang="zh-CN" sz="2400" b="1">
                <a:solidFill>
                  <a:srgbClr val="000000"/>
                </a:solidFill>
                <a:latin typeface="方正粗黑宋简体" panose="02000000000000000000" pitchFamily="2" charset="-122"/>
                <a:ea typeface="方正粗黑宋简体" panose="02000000000000000000" pitchFamily="2" charset="-122"/>
              </a:rPr>
              <a:t>—</a:t>
            </a:r>
            <a:r>
              <a:rPr lang="zh-CN" altLang="en-US" sz="2400" b="1">
                <a:solidFill>
                  <a:srgbClr val="000000"/>
                </a:solidFill>
                <a:latin typeface="方正粗黑宋简体" panose="02000000000000000000" pitchFamily="2" charset="-122"/>
                <a:ea typeface="方正粗黑宋简体" panose="02000000000000000000" pitchFamily="2" charset="-122"/>
              </a:rPr>
              <a:t>兴趣</a:t>
            </a:r>
            <a:endParaRPr lang="zh-CN" altLang="en-US" sz="2400" b="1">
              <a:solidFill>
                <a:srgbClr val="FF0000"/>
              </a:solidFill>
              <a:latin typeface="方正粗黑宋简体" panose="02000000000000000000" pitchFamily="2" charset="-122"/>
              <a:ea typeface="方正粗黑宋简体" panose="02000000000000000000" pitchFamily="2" charset="-122"/>
            </a:endParaRPr>
          </a:p>
        </p:txBody>
      </p:sp>
      <p:sp>
        <p:nvSpPr>
          <p:cNvPr id="16" name="内容占位符 2"/>
          <p:cNvSpPr txBox="1"/>
          <p:nvPr>
            <p:custDataLst>
              <p:tags r:id="rId3"/>
            </p:custDataLst>
          </p:nvPr>
        </p:nvSpPr>
        <p:spPr>
          <a:xfrm>
            <a:off x="5086576" y="2272193"/>
            <a:ext cx="2018857" cy="77935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3600">
                <a:solidFill>
                  <a:schemeClr val="bg2">
                    <a:lumMod val="50000"/>
                  </a:schemeClr>
                </a:solidFill>
                <a:latin typeface="微软雅黑" panose="020B0503020204020204" pitchFamily="34" charset="-122"/>
                <a:ea typeface="微软雅黑" panose="020B0503020204020204" pitchFamily="34" charset="-122"/>
              </a:rPr>
              <a:t>语文</a:t>
            </a:r>
          </a:p>
        </p:txBody>
      </p:sp>
      <p:sp>
        <p:nvSpPr>
          <p:cNvPr id="17" name="内容占位符 2"/>
          <p:cNvSpPr txBox="1"/>
          <p:nvPr>
            <p:custDataLst>
              <p:tags r:id="rId4"/>
            </p:custDataLst>
          </p:nvPr>
        </p:nvSpPr>
        <p:spPr>
          <a:xfrm>
            <a:off x="824692" y="3145742"/>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a:solidFill>
                  <a:srgbClr val="E7E6E6">
                    <a:lumMod val="50000"/>
                  </a:srgbClr>
                </a:solidFill>
                <a:latin typeface="微软雅黑" panose="020B0503020204020204" pitchFamily="34" charset="-122"/>
                <a:ea typeface="微软雅黑" panose="020B0503020204020204" pitchFamily="34" charset="-122"/>
              </a:rPr>
              <a:t>数学</a:t>
            </a:r>
          </a:p>
        </p:txBody>
      </p:sp>
      <p:sp>
        <p:nvSpPr>
          <p:cNvPr id="18" name="内容占位符 2"/>
          <p:cNvSpPr txBox="1"/>
          <p:nvPr>
            <p:custDataLst>
              <p:tags r:id="rId5"/>
            </p:custDataLst>
          </p:nvPr>
        </p:nvSpPr>
        <p:spPr>
          <a:xfrm>
            <a:off x="4900758" y="4254109"/>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3600">
                <a:solidFill>
                  <a:srgbClr val="E7E6E6">
                    <a:lumMod val="50000"/>
                  </a:srgbClr>
                </a:solidFill>
                <a:latin typeface="微软雅黑" panose="020B0503020204020204" pitchFamily="34" charset="-122"/>
                <a:ea typeface="微软雅黑" panose="020B0503020204020204" pitchFamily="34" charset="-122"/>
              </a:rPr>
              <a:t>英语</a:t>
            </a:r>
          </a:p>
        </p:txBody>
      </p:sp>
      <p:sp>
        <p:nvSpPr>
          <p:cNvPr id="19" name="内容占位符 2"/>
          <p:cNvSpPr txBox="1"/>
          <p:nvPr>
            <p:custDataLst>
              <p:tags r:id="rId6"/>
            </p:custDataLst>
          </p:nvPr>
        </p:nvSpPr>
        <p:spPr>
          <a:xfrm>
            <a:off x="4026200" y="3344124"/>
            <a:ext cx="3079233" cy="106484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800">
                <a:solidFill>
                  <a:srgbClr val="E7E6E6">
                    <a:lumMod val="50000"/>
                  </a:srgbClr>
                </a:solidFill>
                <a:latin typeface="微软雅黑" panose="020B0503020204020204" pitchFamily="34" charset="-122"/>
                <a:ea typeface="微软雅黑" panose="020B0503020204020204" pitchFamily="34" charset="-122"/>
              </a:rPr>
              <a:t>道德与法治</a:t>
            </a:r>
          </a:p>
        </p:txBody>
      </p:sp>
      <p:sp>
        <p:nvSpPr>
          <p:cNvPr id="20" name="内容占位符 2"/>
          <p:cNvSpPr txBox="1"/>
          <p:nvPr>
            <p:custDataLst>
              <p:tags r:id="rId7"/>
            </p:custDataLst>
          </p:nvPr>
        </p:nvSpPr>
        <p:spPr>
          <a:xfrm>
            <a:off x="3748489" y="2496990"/>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3600">
                <a:solidFill>
                  <a:srgbClr val="E7E6E6">
                    <a:lumMod val="50000"/>
                  </a:srgbClr>
                </a:solidFill>
                <a:latin typeface="微软雅黑" panose="020B0503020204020204" pitchFamily="34" charset="-122"/>
                <a:ea typeface="微软雅黑" panose="020B0503020204020204" pitchFamily="34" charset="-122"/>
              </a:rPr>
              <a:t>物理</a:t>
            </a:r>
          </a:p>
        </p:txBody>
      </p:sp>
      <p:sp>
        <p:nvSpPr>
          <p:cNvPr id="21" name="内容占位符 2"/>
          <p:cNvSpPr txBox="1"/>
          <p:nvPr>
            <p:custDataLst>
              <p:tags r:id="rId8"/>
            </p:custDataLst>
          </p:nvPr>
        </p:nvSpPr>
        <p:spPr>
          <a:xfrm>
            <a:off x="8029801" y="3634821"/>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a:solidFill>
                  <a:srgbClr val="E7E6E6">
                    <a:lumMod val="50000"/>
                  </a:srgbClr>
                </a:solidFill>
                <a:latin typeface="微软雅黑" panose="020B0503020204020204" pitchFamily="34" charset="-122"/>
                <a:ea typeface="微软雅黑" panose="020B0503020204020204" pitchFamily="34" charset="-122"/>
              </a:rPr>
              <a:t>生物</a:t>
            </a:r>
          </a:p>
        </p:txBody>
      </p:sp>
      <p:sp>
        <p:nvSpPr>
          <p:cNvPr id="22" name="内容占位符 2"/>
          <p:cNvSpPr txBox="1"/>
          <p:nvPr>
            <p:custDataLst>
              <p:tags r:id="rId9"/>
            </p:custDataLst>
          </p:nvPr>
        </p:nvSpPr>
        <p:spPr>
          <a:xfrm>
            <a:off x="2177463" y="2661869"/>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a:solidFill>
                  <a:srgbClr val="E7E6E6">
                    <a:lumMod val="50000"/>
                  </a:srgbClr>
                </a:solidFill>
                <a:latin typeface="微软雅黑" panose="020B0503020204020204" pitchFamily="34" charset="-122"/>
                <a:ea typeface="微软雅黑" panose="020B0503020204020204" pitchFamily="34" charset="-122"/>
              </a:rPr>
              <a:t>化学</a:t>
            </a:r>
          </a:p>
        </p:txBody>
      </p:sp>
      <p:sp>
        <p:nvSpPr>
          <p:cNvPr id="23" name="内容占位符 2"/>
          <p:cNvSpPr txBox="1"/>
          <p:nvPr>
            <p:custDataLst>
              <p:tags r:id="rId10"/>
            </p:custDataLst>
          </p:nvPr>
        </p:nvSpPr>
        <p:spPr>
          <a:xfrm>
            <a:off x="2092399" y="3843909"/>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a:solidFill>
                  <a:srgbClr val="E7E6E6">
                    <a:lumMod val="50000"/>
                  </a:srgbClr>
                </a:solidFill>
                <a:latin typeface="微软雅黑" panose="020B0503020204020204" pitchFamily="34" charset="-122"/>
                <a:ea typeface="微软雅黑" panose="020B0503020204020204" pitchFamily="34" charset="-122"/>
              </a:rPr>
              <a:t>音乐</a:t>
            </a:r>
          </a:p>
        </p:txBody>
      </p:sp>
      <p:sp>
        <p:nvSpPr>
          <p:cNvPr id="24" name="内容占位符 2"/>
          <p:cNvSpPr txBox="1"/>
          <p:nvPr>
            <p:custDataLst>
              <p:tags r:id="rId11"/>
            </p:custDataLst>
          </p:nvPr>
        </p:nvSpPr>
        <p:spPr>
          <a:xfrm>
            <a:off x="8461305" y="2308125"/>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3200">
                <a:solidFill>
                  <a:srgbClr val="E7E6E6">
                    <a:lumMod val="50000"/>
                  </a:srgbClr>
                </a:solidFill>
                <a:latin typeface="微软雅黑" panose="020B0503020204020204" pitchFamily="34" charset="-122"/>
                <a:ea typeface="微软雅黑" panose="020B0503020204020204" pitchFamily="34" charset="-122"/>
              </a:rPr>
              <a:t>美术</a:t>
            </a:r>
          </a:p>
        </p:txBody>
      </p:sp>
      <p:sp>
        <p:nvSpPr>
          <p:cNvPr id="25" name="内容占位符 2"/>
          <p:cNvSpPr txBox="1"/>
          <p:nvPr>
            <p:custDataLst>
              <p:tags r:id="rId12"/>
            </p:custDataLst>
          </p:nvPr>
        </p:nvSpPr>
        <p:spPr>
          <a:xfrm>
            <a:off x="6561621" y="2614485"/>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a:solidFill>
                  <a:srgbClr val="E7E6E6">
                    <a:lumMod val="50000"/>
                  </a:srgbClr>
                </a:solidFill>
                <a:latin typeface="微软雅黑" panose="020B0503020204020204" pitchFamily="34" charset="-122"/>
                <a:ea typeface="微软雅黑" panose="020B0503020204020204" pitchFamily="34" charset="-122"/>
              </a:rPr>
              <a:t>计算机</a:t>
            </a:r>
          </a:p>
        </p:txBody>
      </p:sp>
      <p:sp>
        <p:nvSpPr>
          <p:cNvPr id="26" name="矩形 25"/>
          <p:cNvSpPr/>
          <p:nvPr>
            <p:custDataLst>
              <p:tags r:id="rId13"/>
            </p:custDataLst>
          </p:nvPr>
        </p:nvSpPr>
        <p:spPr>
          <a:xfrm>
            <a:off x="780421" y="5164516"/>
            <a:ext cx="10613815" cy="1384995"/>
          </a:xfrm>
          <a:prstGeom prst="rect">
            <a:avLst/>
          </a:prstGeom>
        </p:spPr>
        <p:txBody>
          <a:bodyPr wrap="square">
            <a:spAutoFit/>
          </a:bodyPr>
          <a:lstStyle/>
          <a:p>
            <a:pPr>
              <a:defRPr/>
            </a:pPr>
            <a:r>
              <a:rPr kumimoji="0" lang="zh-CN" altLang="en-US" sz="2800" b="0"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思考：这些科目里，你对哪一科最感兴趣呢</a:t>
            </a:r>
            <a:r>
              <a:rPr lang="zh-CN" altLang="en-US" sz="2800">
                <a:solidFill>
                  <a:prstClr val="black"/>
                </a:solidFill>
                <a:latin typeface="方正粗黑宋简体" panose="02000000000000000000" pitchFamily="2" charset="-122"/>
                <a:ea typeface="方正粗黑宋简体" panose="02000000000000000000" pitchFamily="2" charset="-122"/>
              </a:rPr>
              <a:t>？学习感兴趣的学科和不感兴趣的学科你的感觉有何不同？</a:t>
            </a:r>
          </a:p>
          <a:p>
            <a:pPr marL="0" marR="0" lvl="0" indent="0" algn="l" defTabSz="914400" rtl="0" eaLnBrk="1" fontAlgn="auto" latinLnBrk="0" hangingPunct="1">
              <a:lnSpc>
                <a:spcPct val="100000"/>
              </a:lnSpc>
              <a:spcBef>
                <a:spcPct val="0"/>
              </a:spcBef>
              <a:spcAft>
                <a:spcPct val="0"/>
              </a:spcAft>
              <a:buClrTx/>
              <a:buSzTx/>
              <a:buFontTx/>
              <a:buNone/>
              <a:defRPr/>
            </a:pPr>
            <a:endParaRPr lang="en-US" altLang="zh-CN" sz="2800">
              <a:solidFill>
                <a:prstClr val="black"/>
              </a:solidFill>
              <a:latin typeface="方正粗黑宋简体" panose="02000000000000000000" pitchFamily="2" charset="-122"/>
              <a:ea typeface="方正粗黑宋简体" panose="02000000000000000000" pitchFamily="2" charset="-122"/>
            </a:endParaRPr>
          </a:p>
        </p:txBody>
      </p:sp>
      <p:sp>
        <p:nvSpPr>
          <p:cNvPr id="27" name="内容占位符 2"/>
          <p:cNvSpPr txBox="1"/>
          <p:nvPr>
            <p:custDataLst>
              <p:tags r:id="rId14"/>
            </p:custDataLst>
          </p:nvPr>
        </p:nvSpPr>
        <p:spPr>
          <a:xfrm>
            <a:off x="9690664" y="3287581"/>
            <a:ext cx="2018857" cy="7793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a:solidFill>
                  <a:srgbClr val="E7E6E6">
                    <a:lumMod val="50000"/>
                  </a:srgbClr>
                </a:solidFill>
                <a:latin typeface="微软雅黑" panose="020B0503020204020204" pitchFamily="34" charset="-122"/>
                <a:ea typeface="微软雅黑" panose="020B0503020204020204" pitchFamily="34" charset="-122"/>
              </a:rPr>
              <a:t>历史</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custDataLst>
              <p:tags r:id="rId1"/>
            </p:custDataLst>
          </p:nvPr>
        </p:nvGrpSpPr>
        <p:grpSpPr>
          <a:xfrm>
            <a:off x="633800" y="654237"/>
            <a:ext cx="5453525" cy="719137"/>
            <a:chOff x="3837432" y="714206"/>
            <a:chExt cx="4385375" cy="719137"/>
          </a:xfrm>
        </p:grpSpPr>
        <p:sp>
          <p:nvSpPr>
            <p:cNvPr id="13" name="文本框 4"/>
            <p:cNvSpPr txBox="1">
              <a:spLocks noChangeArrowheads="1"/>
            </p:cNvSpPr>
            <p:nvPr>
              <p:custDataLst>
                <p:tags r:id="rId7"/>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第二目：学会学习</a:t>
              </a:r>
            </a:p>
          </p:txBody>
        </p:sp>
        <p:sp>
          <p:nvSpPr>
            <p:cNvPr id="14" name="Freeform 48"/>
            <p:cNvSpPr/>
            <p:nvPr>
              <p:custDataLst>
                <p:tags r:id="rId8"/>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5" name="TextBox 9"/>
          <p:cNvSpPr>
            <a:spLocks noChangeArrowheads="1"/>
          </p:cNvSpPr>
          <p:nvPr>
            <p:custDataLst>
              <p:tags r:id="rId2"/>
            </p:custDataLst>
          </p:nvPr>
        </p:nvSpPr>
        <p:spPr bwMode="auto">
          <a:xfrm>
            <a:off x="800926" y="1528935"/>
            <a:ext cx="4206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itchFamily="34" charset="0"/>
                <a:ea typeface="宋体" pitchFamily="2" charset="-122"/>
              </a:defRPr>
            </a:lvl1pPr>
            <a:lvl2pPr marL="742950" indent="-285750">
              <a:spcBef>
                <a:spcPct val="20000"/>
              </a:spcBef>
              <a:buFont typeface="Arial" panose="020B0604020202020204" pitchFamily="34" charset="0"/>
              <a:buChar char="–"/>
              <a:defRPr sz="2800">
                <a:solidFill>
                  <a:schemeClr val="tx1"/>
                </a:solidFill>
                <a:latin typeface="Calibri" pitchFamily="34" charset="0"/>
                <a:ea typeface="宋体" pitchFamily="2" charset="-122"/>
              </a:defRPr>
            </a:lvl2pPr>
            <a:lvl3pPr marL="1143000" indent="-228600">
              <a:spcBef>
                <a:spcPct val="20000"/>
              </a:spcBef>
              <a:buFont typeface="Arial" panose="020B0604020202020204" pitchFamily="34" charset="0"/>
              <a:buChar char="•"/>
              <a:defRPr sz="2400">
                <a:solidFill>
                  <a:schemeClr val="tx1"/>
                </a:solidFill>
                <a:latin typeface="Calibri" pitchFamily="34" charset="0"/>
                <a:ea typeface="宋体" pitchFamily="2" charset="-122"/>
              </a:defRPr>
            </a:lvl3pPr>
            <a:lvl4pPr marL="16002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4pPr>
            <a:lvl5pPr marL="20574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探究二：战胜学习困难</a:t>
            </a:r>
            <a:r>
              <a:rPr kumimoji="0" lang="en-US" altLang="zh-CN"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a:t>
            </a:r>
            <a:r>
              <a:rPr kumimoji="0" lang="zh-CN" altLang="en-US"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兴趣</a:t>
            </a:r>
            <a:endParaRPr kumimoji="0" lang="zh-CN" altLang="en-US" sz="2400" b="1"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p:txBody>
      </p:sp>
      <p:sp>
        <p:nvSpPr>
          <p:cNvPr id="7" name="矩形 6"/>
          <p:cNvSpPr/>
          <p:nvPr>
            <p:custDataLst>
              <p:tags r:id="rId3"/>
            </p:custDataLst>
          </p:nvPr>
        </p:nvSpPr>
        <p:spPr>
          <a:xfrm>
            <a:off x="633799" y="4981985"/>
            <a:ext cx="10769108" cy="1200329"/>
          </a:xfrm>
          <a:prstGeom prst="rect">
            <a:avLst/>
          </a:prstGeom>
        </p:spPr>
        <p:txBody>
          <a:bodyPr wrap="square">
            <a:spAutoFit/>
          </a:bodyPr>
          <a:lstStyle/>
          <a:p>
            <a:pPr>
              <a:lnSpc>
                <a:spcPct val="150000"/>
              </a:lnSpc>
            </a:pPr>
            <a:r>
              <a:rPr lang="zh-CN" altLang="zh-CN" sz="2400" dirty="0">
                <a:solidFill>
                  <a:prstClr val="black"/>
                </a:solidFill>
                <a:latin typeface="方正粗黑宋简体" panose="02000000000000000000" pitchFamily="2" charset="-122"/>
                <a:ea typeface="方正粗黑宋简体" panose="02000000000000000000" pitchFamily="2" charset="-122"/>
                <a:sym typeface="宋体" pitchFamily="2" charset="-122"/>
              </a:rPr>
              <a:t>（</a:t>
            </a:r>
            <a:r>
              <a:rPr lang="en-US" altLang="zh-CN" sz="2400" dirty="0">
                <a:solidFill>
                  <a:prstClr val="black"/>
                </a:solidFill>
                <a:latin typeface="方正粗黑宋简体" panose="02000000000000000000" pitchFamily="2" charset="-122"/>
                <a:ea typeface="方正粗黑宋简体" panose="02000000000000000000" pitchFamily="2" charset="-122"/>
                <a:sym typeface="宋体" pitchFamily="2" charset="-122"/>
              </a:rPr>
              <a:t>1</a:t>
            </a:r>
            <a:r>
              <a:rPr lang="zh-CN" altLang="en-US" sz="2400" dirty="0">
                <a:solidFill>
                  <a:prstClr val="black"/>
                </a:solidFill>
                <a:latin typeface="方正粗黑宋简体" panose="02000000000000000000" pitchFamily="2" charset="-122"/>
                <a:ea typeface="方正粗黑宋简体" panose="02000000000000000000" pitchFamily="2" charset="-122"/>
                <a:sym typeface="宋体" pitchFamily="2" charset="-122"/>
              </a:rPr>
              <a:t>）</a:t>
            </a:r>
            <a:r>
              <a:rPr lang="zh-CN" altLang="zh-CN" sz="2400" dirty="0">
                <a:solidFill>
                  <a:prstClr val="black"/>
                </a:solidFill>
                <a:latin typeface="方正粗黑宋简体" panose="02000000000000000000" pitchFamily="2" charset="-122"/>
                <a:ea typeface="方正粗黑宋简体" panose="02000000000000000000" pitchFamily="2" charset="-122"/>
                <a:sym typeface="宋体" pitchFamily="2" charset="-122"/>
              </a:rPr>
              <a:t>学会学习，需要发现并保持对学习的</a:t>
            </a:r>
            <a:r>
              <a:rPr lang="zh-CN" altLang="zh-CN" sz="2400" dirty="0">
                <a:solidFill>
                  <a:srgbClr val="FF0000"/>
                </a:solidFill>
                <a:latin typeface="方正粗黑宋简体" panose="02000000000000000000" pitchFamily="2" charset="-122"/>
                <a:ea typeface="方正粗黑宋简体" panose="02000000000000000000" pitchFamily="2" charset="-122"/>
                <a:sym typeface="宋体" pitchFamily="2" charset="-122"/>
              </a:rPr>
              <a:t>兴趣</a:t>
            </a:r>
            <a:r>
              <a:rPr lang="zh-CN" altLang="zh-CN" sz="2400" dirty="0">
                <a:solidFill>
                  <a:prstClr val="black"/>
                </a:solidFill>
                <a:latin typeface="方正粗黑宋简体" panose="02000000000000000000" pitchFamily="2" charset="-122"/>
                <a:ea typeface="方正粗黑宋简体" panose="02000000000000000000" pitchFamily="2" charset="-122"/>
                <a:sym typeface="宋体" pitchFamily="2" charset="-122"/>
              </a:rPr>
              <a:t>。</a:t>
            </a:r>
            <a:r>
              <a:rPr lang="zh-CN" altLang="zh-CN" sz="2400" dirty="0">
                <a:solidFill>
                  <a:srgbClr val="FF0000"/>
                </a:solidFill>
                <a:latin typeface="方正粗黑宋简体" panose="02000000000000000000" pitchFamily="2" charset="-122"/>
                <a:ea typeface="方正粗黑宋简体" panose="02000000000000000000" pitchFamily="2" charset="-122"/>
                <a:sym typeface="宋体" pitchFamily="2" charset="-122"/>
              </a:rPr>
              <a:t>学习兴趣与个人的学习目的</a:t>
            </a:r>
            <a:r>
              <a:rPr lang="zh-CN" altLang="zh-CN" sz="2400" dirty="0">
                <a:solidFill>
                  <a:prstClr val="black"/>
                </a:solidFill>
                <a:latin typeface="方正粗黑宋简体" panose="02000000000000000000" pitchFamily="2" charset="-122"/>
                <a:ea typeface="方正粗黑宋简体" panose="02000000000000000000" pitchFamily="2" charset="-122"/>
                <a:sym typeface="宋体" pitchFamily="2" charset="-122"/>
              </a:rPr>
              <a:t>密切相关，一个有远大志向和明确学习目标的人，学习兴趣就会浓厚而持久。</a:t>
            </a:r>
          </a:p>
        </p:txBody>
      </p:sp>
      <p:pic>
        <p:nvPicPr>
          <p:cNvPr id="2" name="图片 1"/>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8534399" y="1869505"/>
            <a:ext cx="2079172" cy="2265710"/>
          </a:xfrm>
          <a:prstGeom prst="rect">
            <a:avLst/>
          </a:prstGeom>
        </p:spPr>
      </p:pic>
      <p:sp>
        <p:nvSpPr>
          <p:cNvPr id="3" name="矩形 2"/>
          <p:cNvSpPr/>
          <p:nvPr>
            <p:custDataLst>
              <p:tags r:id="rId5"/>
            </p:custDataLst>
          </p:nvPr>
        </p:nvSpPr>
        <p:spPr>
          <a:xfrm>
            <a:off x="898499" y="3877807"/>
            <a:ext cx="7371200" cy="830997"/>
          </a:xfrm>
          <a:prstGeom prst="rect">
            <a:avLst/>
          </a:prstGeom>
        </p:spPr>
        <p:txBody>
          <a:bodyPr wrap="square">
            <a:spAutoFit/>
          </a:bodyPr>
          <a:lstStyle/>
          <a:p>
            <a:r>
              <a:rPr lang="zh-CN" altLang="en-US" sz="2400" dirty="0">
                <a:solidFill>
                  <a:prstClr val="black"/>
                </a:solidFill>
                <a:latin typeface="方正粗黑宋简体" panose="02000000000000000000" pitchFamily="2" charset="-122"/>
                <a:ea typeface="方正粗黑宋简体" panose="02000000000000000000" pitchFamily="2" charset="-122"/>
                <a:sym typeface="宋体" pitchFamily="2" charset="-122"/>
              </a:rPr>
              <a:t>懂得学习的人比不上喜爱学习的人；喜爱学习的人比不上</a:t>
            </a:r>
            <a:r>
              <a:rPr lang="zh-CN" altLang="en-US" sz="2400" dirty="0">
                <a:solidFill>
                  <a:srgbClr val="FF0000"/>
                </a:solidFill>
                <a:latin typeface="方正粗黑宋简体" panose="02000000000000000000" pitchFamily="2" charset="-122"/>
                <a:ea typeface="方正粗黑宋简体" panose="02000000000000000000" pitchFamily="2" charset="-122"/>
                <a:sym typeface="宋体" pitchFamily="2" charset="-122"/>
              </a:rPr>
              <a:t>以此为乐</a:t>
            </a:r>
            <a:r>
              <a:rPr lang="zh-CN" altLang="en-US" sz="2400" dirty="0">
                <a:solidFill>
                  <a:prstClr val="black"/>
                </a:solidFill>
                <a:latin typeface="方正粗黑宋简体" panose="02000000000000000000" pitchFamily="2" charset="-122"/>
                <a:ea typeface="方正粗黑宋简体" panose="02000000000000000000" pitchFamily="2" charset="-122"/>
                <a:sym typeface="宋体" pitchFamily="2" charset="-122"/>
              </a:rPr>
              <a:t>的人。</a:t>
            </a:r>
            <a:endParaRPr lang="zh-CN" altLang="en-US" sz="2400" dirty="0">
              <a:solidFill>
                <a:prstClr val="black"/>
              </a:solidFill>
              <a:latin typeface="方正粗黑宋简体" panose="02000000000000000000" pitchFamily="2" charset="-122"/>
              <a:ea typeface="方正粗黑宋简体" panose="02000000000000000000" pitchFamily="2" charset="-122"/>
            </a:endParaRPr>
          </a:p>
        </p:txBody>
      </p:sp>
      <p:sp>
        <p:nvSpPr>
          <p:cNvPr id="4" name="矩形 3"/>
          <p:cNvSpPr/>
          <p:nvPr>
            <p:custDataLst>
              <p:tags r:id="rId6"/>
            </p:custDataLst>
          </p:nvPr>
        </p:nvSpPr>
        <p:spPr>
          <a:xfrm>
            <a:off x="633801" y="2388911"/>
            <a:ext cx="11674991" cy="1384995"/>
          </a:xfrm>
          <a:prstGeom prst="rect">
            <a:avLst/>
          </a:prstGeom>
        </p:spPr>
        <p:txBody>
          <a:bodyPr wrap="none">
            <a:spAutoFit/>
          </a:bodyPr>
          <a:lstStyle/>
          <a:p>
            <a:r>
              <a:rPr lang="zh-CN" altLang="zh-CN" sz="2800">
                <a:solidFill>
                  <a:prstClr val="black"/>
                </a:solidFill>
                <a:latin typeface="方正粗黑宋简体" panose="02000000000000000000" pitchFamily="2" charset="-122"/>
                <a:ea typeface="方正粗黑宋简体" panose="02000000000000000000" pitchFamily="2" charset="-122"/>
                <a:sym typeface="宋体" pitchFamily="2" charset="-122"/>
              </a:rPr>
              <a:t>“知之者，不如好之者；好之者，不如乐之者。”</a:t>
            </a:r>
            <a:endParaRPr lang="en-US" altLang="zh-CN" sz="2800">
              <a:solidFill>
                <a:prstClr val="black"/>
              </a:solidFill>
              <a:latin typeface="方正粗黑宋简体" panose="02000000000000000000" pitchFamily="2" charset="-122"/>
              <a:ea typeface="方正粗黑宋简体" panose="02000000000000000000" pitchFamily="2" charset="-122"/>
              <a:sym typeface="宋体" pitchFamily="2" charset="-122"/>
            </a:endParaRPr>
          </a:p>
          <a:p>
            <a:endParaRPr lang="en-US" altLang="zh-CN" sz="2800">
              <a:solidFill>
                <a:prstClr val="black"/>
              </a:solidFill>
              <a:latin typeface="方正粗黑宋简体" panose="02000000000000000000" pitchFamily="2" charset="-122"/>
              <a:ea typeface="方正粗黑宋简体" panose="02000000000000000000" pitchFamily="2" charset="-122"/>
              <a:sym typeface="宋体" pitchFamily="2" charset="-122"/>
            </a:endParaRPr>
          </a:p>
          <a:p>
            <a:r>
              <a:rPr lang="en-US" altLang="zh-CN" sz="2800">
                <a:solidFill>
                  <a:prstClr val="black"/>
                </a:solidFill>
                <a:latin typeface="方正粗黑宋简体" panose="02000000000000000000" pitchFamily="2" charset="-122"/>
                <a:ea typeface="方正粗黑宋简体" panose="02000000000000000000" pitchFamily="2" charset="-122"/>
                <a:sym typeface="宋体" pitchFamily="2" charset="-122"/>
              </a:rPr>
              <a:t>                                                      --《</a:t>
            </a:r>
            <a:r>
              <a:rPr lang="zh-CN" altLang="en-US" sz="2800">
                <a:solidFill>
                  <a:prstClr val="black"/>
                </a:solidFill>
                <a:latin typeface="方正粗黑宋简体" panose="02000000000000000000" pitchFamily="2" charset="-122"/>
                <a:ea typeface="方正粗黑宋简体" panose="02000000000000000000" pitchFamily="2" charset="-122"/>
                <a:sym typeface="宋体" pitchFamily="2" charset="-122"/>
              </a:rPr>
              <a:t>论语</a:t>
            </a:r>
            <a:r>
              <a:rPr lang="en-US" altLang="zh-CN" sz="2800">
                <a:solidFill>
                  <a:prstClr val="black"/>
                </a:solidFill>
                <a:latin typeface="方正粗黑宋简体" panose="02000000000000000000" pitchFamily="2" charset="-122"/>
                <a:ea typeface="方正粗黑宋简体" panose="02000000000000000000" pitchFamily="2" charset="-122"/>
                <a:sym typeface="宋体" pitchFamily="2" charset="-122"/>
              </a:rPr>
              <a:t>》</a:t>
            </a:r>
            <a:endParaRPr lang="zh-CN" altLang="en-US" sz="280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custDataLst>
              <p:tags r:id="rId1"/>
            </p:custDataLst>
          </p:nvPr>
        </p:nvSpPr>
        <p:spPr>
          <a:xfrm>
            <a:off x="789097" y="3429003"/>
            <a:ext cx="10613815" cy="461665"/>
          </a:xfrm>
          <a:prstGeom prst="rect">
            <a:avLst/>
          </a:prstGeom>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rPr>
              <a:t>思考：如何帮助他摆脱困扰？</a:t>
            </a:r>
            <a:endParaRPr kumimoji="0" lang="en-US" altLang="zh-CN" sz="2400" b="0"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p:txBody>
      </p:sp>
      <p:grpSp>
        <p:nvGrpSpPr>
          <p:cNvPr id="12" name="组合 11"/>
          <p:cNvGrpSpPr/>
          <p:nvPr>
            <p:custDataLst>
              <p:tags r:id="rId2"/>
            </p:custDataLst>
          </p:nvPr>
        </p:nvGrpSpPr>
        <p:grpSpPr>
          <a:xfrm>
            <a:off x="633800" y="654237"/>
            <a:ext cx="5453525" cy="719137"/>
            <a:chOff x="3837432" y="714206"/>
            <a:chExt cx="4385375" cy="719137"/>
          </a:xfrm>
        </p:grpSpPr>
        <p:sp>
          <p:nvSpPr>
            <p:cNvPr id="13" name="文本框 4"/>
            <p:cNvSpPr txBox="1">
              <a:spLocks noChangeArrowheads="1"/>
            </p:cNvSpPr>
            <p:nvPr>
              <p:custDataLst>
                <p:tags r:id="rId7"/>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第二目：学会学习</a:t>
              </a:r>
            </a:p>
          </p:txBody>
        </p:sp>
        <p:sp>
          <p:nvSpPr>
            <p:cNvPr id="14" name="Freeform 48"/>
            <p:cNvSpPr/>
            <p:nvPr>
              <p:custDataLst>
                <p:tags r:id="rId8"/>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5" name="TextBox 9"/>
          <p:cNvSpPr>
            <a:spLocks noChangeArrowheads="1"/>
          </p:cNvSpPr>
          <p:nvPr>
            <p:custDataLst>
              <p:tags r:id="rId3"/>
            </p:custDataLst>
          </p:nvPr>
        </p:nvSpPr>
        <p:spPr bwMode="auto">
          <a:xfrm>
            <a:off x="789097" y="1485986"/>
            <a:ext cx="4206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itchFamily="34" charset="0"/>
                <a:ea typeface="宋体" pitchFamily="2" charset="-122"/>
              </a:defRPr>
            </a:lvl1pPr>
            <a:lvl2pPr marL="742950" indent="-285750">
              <a:spcBef>
                <a:spcPct val="20000"/>
              </a:spcBef>
              <a:buFont typeface="Arial" panose="020B0604020202020204" pitchFamily="34" charset="0"/>
              <a:buChar char="–"/>
              <a:defRPr sz="2800">
                <a:solidFill>
                  <a:schemeClr val="tx1"/>
                </a:solidFill>
                <a:latin typeface="Calibri" pitchFamily="34" charset="0"/>
                <a:ea typeface="宋体" pitchFamily="2" charset="-122"/>
              </a:defRPr>
            </a:lvl2pPr>
            <a:lvl3pPr marL="1143000" indent="-228600">
              <a:spcBef>
                <a:spcPct val="20000"/>
              </a:spcBef>
              <a:buFont typeface="Arial" panose="020B0604020202020204" pitchFamily="34" charset="0"/>
              <a:buChar char="•"/>
              <a:defRPr sz="2400">
                <a:solidFill>
                  <a:schemeClr val="tx1"/>
                </a:solidFill>
                <a:latin typeface="Calibri" pitchFamily="34" charset="0"/>
                <a:ea typeface="宋体" pitchFamily="2" charset="-122"/>
              </a:defRPr>
            </a:lvl3pPr>
            <a:lvl4pPr marL="16002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4pPr>
            <a:lvl5pPr marL="20574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探究二：战胜学习</a:t>
            </a:r>
            <a:r>
              <a:rPr lang="zh-CN" altLang="en-US" sz="2400" b="1">
                <a:solidFill>
                  <a:srgbClr val="000000"/>
                </a:solidFill>
                <a:latin typeface="方正粗黑宋简体" panose="02000000000000000000" pitchFamily="2" charset="-122"/>
                <a:ea typeface="方正粗黑宋简体" panose="02000000000000000000" pitchFamily="2" charset="-122"/>
              </a:rPr>
              <a:t>困难</a:t>
            </a:r>
            <a:r>
              <a:rPr lang="en-US" altLang="zh-CN" sz="2400" b="1">
                <a:solidFill>
                  <a:srgbClr val="000000"/>
                </a:solidFill>
                <a:latin typeface="方正粗黑宋简体" panose="02000000000000000000" pitchFamily="2" charset="-122"/>
                <a:ea typeface="方正粗黑宋简体" panose="02000000000000000000" pitchFamily="2" charset="-122"/>
              </a:rPr>
              <a:t>—</a:t>
            </a:r>
            <a:r>
              <a:rPr lang="zh-CN" altLang="en-US" sz="2400" b="1">
                <a:solidFill>
                  <a:srgbClr val="000000"/>
                </a:solidFill>
                <a:latin typeface="方正粗黑宋简体" panose="02000000000000000000" pitchFamily="2" charset="-122"/>
                <a:ea typeface="方正粗黑宋简体" panose="02000000000000000000" pitchFamily="2" charset="-122"/>
              </a:rPr>
              <a:t>方法</a:t>
            </a:r>
            <a:endParaRPr kumimoji="0" lang="zh-CN" altLang="en-US" sz="2400" b="1"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p:txBody>
      </p:sp>
      <p:sp>
        <p:nvSpPr>
          <p:cNvPr id="2" name="矩形 1"/>
          <p:cNvSpPr/>
          <p:nvPr>
            <p:custDataLst>
              <p:tags r:id="rId4"/>
            </p:custDataLst>
          </p:nvPr>
        </p:nvSpPr>
        <p:spPr>
          <a:xfrm>
            <a:off x="780421" y="2308674"/>
            <a:ext cx="10613815" cy="830997"/>
          </a:xfrm>
          <a:prstGeom prst="rect">
            <a:avLst/>
          </a:prstGeom>
        </p:spPr>
        <p:txBody>
          <a:bodyPr wrap="square">
            <a:spAutoFit/>
          </a:bodyPr>
          <a:lstStyle/>
          <a:p>
            <a:r>
              <a:rPr lang="zh-CN" altLang="en-US" sz="2400" noProof="1">
                <a:latin typeface="方正粗黑宋简体" panose="02000000000000000000" pitchFamily="2" charset="-122"/>
                <a:ea typeface="方正粗黑宋简体" panose="02000000000000000000" pitchFamily="2" charset="-122"/>
                <a:cs typeface="黑体" panose="02010609060101010101" pitchFamily="49" charset="-122"/>
                <a:sym typeface="Comic Sans MS" panose="030F0702030302020204" pitchFamily="66" charset="0"/>
              </a:rPr>
              <a:t>小学时，我的成绩在班上总是名列前茅。进了初中，我学习很努力，经常写作业熬到晚上12点钟多，谁知道考试成绩在班上只排到第</a:t>
            </a:r>
            <a:r>
              <a:rPr lang="en-US" altLang="zh-CN" sz="2400" noProof="1">
                <a:latin typeface="方正粗黑宋简体" panose="02000000000000000000" pitchFamily="2" charset="-122"/>
                <a:ea typeface="方正粗黑宋简体" panose="02000000000000000000" pitchFamily="2" charset="-122"/>
                <a:cs typeface="黑体" panose="02010609060101010101" pitchFamily="49" charset="-122"/>
                <a:sym typeface="Comic Sans MS" panose="030F0702030302020204" pitchFamily="66" charset="0"/>
              </a:rPr>
              <a:t>3</a:t>
            </a:r>
            <a:r>
              <a:rPr lang="zh-CN" altLang="en-US" sz="2400" noProof="1">
                <a:latin typeface="方正粗黑宋简体" panose="02000000000000000000" pitchFamily="2" charset="-122"/>
                <a:ea typeface="方正粗黑宋简体" panose="02000000000000000000" pitchFamily="2" charset="-122"/>
                <a:cs typeface="黑体" panose="02010609060101010101" pitchFamily="49" charset="-122"/>
                <a:sym typeface="Comic Sans MS" panose="030F0702030302020204" pitchFamily="66" charset="0"/>
              </a:rPr>
              <a:t>0名。我该怎么办呢？</a:t>
            </a:r>
            <a:endParaRPr lang="zh-CN" altLang="en-US" sz="2400">
              <a:latin typeface="方正粗黑宋简体" panose="02000000000000000000" pitchFamily="2" charset="-122"/>
              <a:ea typeface="方正粗黑宋简体" panose="02000000000000000000" pitchFamily="2" charset="-122"/>
            </a:endParaRPr>
          </a:p>
        </p:txBody>
      </p:sp>
      <p:sp>
        <p:nvSpPr>
          <p:cNvPr id="8" name="矩形 7"/>
          <p:cNvSpPr/>
          <p:nvPr>
            <p:custDataLst>
              <p:tags r:id="rId5"/>
            </p:custDataLst>
          </p:nvPr>
        </p:nvSpPr>
        <p:spPr>
          <a:xfrm>
            <a:off x="789097" y="4074965"/>
            <a:ext cx="10613815" cy="461665"/>
          </a:xfrm>
          <a:prstGeom prst="rect">
            <a:avLst/>
          </a:prstGeom>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z="2400">
                <a:latin typeface="方正粗黑宋简体" panose="02000000000000000000" pitchFamily="2" charset="-122"/>
                <a:ea typeface="方正粗黑宋简体" panose="02000000000000000000" pitchFamily="2" charset="-122"/>
              </a:rPr>
              <a:t>提示：首先要了解困扰产生的原因：</a:t>
            </a:r>
            <a:r>
              <a:rPr lang="zh-CN" altLang="en-US" sz="2400">
                <a:solidFill>
                  <a:srgbClr val="FF0000"/>
                </a:solidFill>
                <a:latin typeface="方正粗黑宋简体" panose="02000000000000000000" pitchFamily="2" charset="-122"/>
                <a:ea typeface="方正粗黑宋简体" panose="02000000000000000000" pitchFamily="2" charset="-122"/>
              </a:rPr>
              <a:t>学习方法不科学。</a:t>
            </a:r>
            <a:endParaRPr kumimoji="0" lang="en-US" altLang="zh-CN" sz="2400" b="0"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p:txBody>
      </p:sp>
      <p:sp>
        <p:nvSpPr>
          <p:cNvPr id="3" name="矩形 2"/>
          <p:cNvSpPr/>
          <p:nvPr>
            <p:custDataLst>
              <p:tags r:id="rId6"/>
            </p:custDataLst>
          </p:nvPr>
        </p:nvSpPr>
        <p:spPr>
          <a:xfrm>
            <a:off x="633801" y="4675525"/>
            <a:ext cx="10976155" cy="1569660"/>
          </a:xfrm>
          <a:prstGeom prst="rect">
            <a:avLst/>
          </a:prstGeom>
        </p:spPr>
        <p:txBody>
          <a:bodyPr wrap="square">
            <a:spAutoFit/>
          </a:bodyPr>
          <a:lstStyle/>
          <a:p>
            <a:pPr>
              <a:lnSpc>
                <a:spcPct val="150000"/>
              </a:lnSpc>
            </a:pPr>
            <a:r>
              <a:rPr lang="zh-CN" altLang="en-US" sz="2400" dirty="0">
                <a:solidFill>
                  <a:srgbClr val="C00000"/>
                </a:solidFill>
                <a:latin typeface="方正粗黑宋简体" panose="02000000000000000000" pitchFamily="2" charset="-122"/>
                <a:ea typeface="方正粗黑宋简体" panose="02000000000000000000" pitchFamily="2" charset="-122"/>
                <a:sym typeface="宋体" pitchFamily="2" charset="-122"/>
              </a:rPr>
              <a:t>（</a:t>
            </a:r>
            <a:r>
              <a:rPr lang="en-US" altLang="zh-CN" sz="2400" dirty="0">
                <a:solidFill>
                  <a:srgbClr val="C00000"/>
                </a:solidFill>
                <a:latin typeface="方正粗黑宋简体" panose="02000000000000000000" pitchFamily="2" charset="-122"/>
                <a:ea typeface="方正粗黑宋简体" panose="02000000000000000000" pitchFamily="2" charset="-122"/>
                <a:sym typeface="宋体" pitchFamily="2" charset="-122"/>
              </a:rPr>
              <a:t>2</a:t>
            </a:r>
            <a:r>
              <a:rPr lang="zh-CN" altLang="en-US" sz="2400" dirty="0">
                <a:solidFill>
                  <a:srgbClr val="C00000"/>
                </a:solidFill>
                <a:latin typeface="方正粗黑宋简体" panose="02000000000000000000" pitchFamily="2" charset="-122"/>
                <a:ea typeface="方正粗黑宋简体" panose="02000000000000000000" pitchFamily="2" charset="-122"/>
                <a:sym typeface="宋体" pitchFamily="2" charset="-122"/>
              </a:rPr>
              <a:t>）学会学习，需要掌握科学的学习方法。</a:t>
            </a:r>
          </a:p>
          <a:p>
            <a:pPr>
              <a:lnSpc>
                <a:spcPct val="150000"/>
              </a:lnSpc>
            </a:pPr>
            <a:r>
              <a:rPr lang="zh-CN" altLang="en-US" sz="2000" dirty="0">
                <a:solidFill>
                  <a:srgbClr val="C00000"/>
                </a:solidFill>
                <a:latin typeface="方正粗黑宋简体" panose="02000000000000000000" pitchFamily="2" charset="-122"/>
                <a:ea typeface="方正粗黑宋简体" panose="02000000000000000000" pitchFamily="2" charset="-122"/>
                <a:sym typeface="宋体" pitchFamily="2" charset="-122"/>
              </a:rPr>
              <a:t>“工欲善其事，必先利其器”。不同学科的学习方法不尽相同，学习方法也因人而异，适合自己的方法就是最好的方法。</a:t>
            </a:r>
            <a:endParaRPr lang="zh-CN" altLang="en-US" sz="2000" dirty="0">
              <a:solidFill>
                <a:srgbClr val="0000FF"/>
              </a:solidFill>
              <a:latin typeface="方正粗黑宋简体" panose="02000000000000000000" pitchFamily="2" charset="-122"/>
              <a:ea typeface="方正粗黑宋简体" panose="02000000000000000000" pitchFamily="2" charset="-122"/>
              <a:sym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Box 7"/>
          <p:cNvSpPr txBox="1"/>
          <p:nvPr>
            <p:custDataLst>
              <p:tags r:id="rId2"/>
            </p:custDataLst>
          </p:nvPr>
        </p:nvSpPr>
        <p:spPr>
          <a:xfrm>
            <a:off x="4607561" y="1286510"/>
            <a:ext cx="7036435" cy="2862322"/>
          </a:xfrm>
          <a:prstGeom prst="rect">
            <a:avLst/>
          </a:prstGeom>
          <a:noFill/>
          <a:ln w="25400" cmpd="sng">
            <a:solidFill>
              <a:srgbClr val="00B050"/>
            </a:solidFill>
            <a:prstDash val="solid"/>
          </a:ln>
        </p:spPr>
        <p:txBody>
          <a:bodyPr wrap="square" rtlCol="0">
            <a:spAutoFit/>
          </a:bodyPr>
          <a:lstStyle/>
          <a:p>
            <a:pPr>
              <a:lnSpc>
                <a:spcPct val="150000"/>
              </a:lnSpc>
            </a:pPr>
            <a:r>
              <a:rPr lang="zh-CN" altLang="en-US" sz="2400" smtClean="0">
                <a:solidFill>
                  <a:prstClr val="black"/>
                </a:solidFill>
                <a:latin typeface="微软雅黑" panose="020B0503020204020204" pitchFamily="34" charset="-122"/>
                <a:ea typeface="微软雅黑" panose="020B0503020204020204" pitchFamily="34" charset="-122"/>
              </a:rPr>
              <a:t>      在交流学习方法时，小刚听小王说早上看书好，他就五点起床背诵，听小李说中午学习效率高，就中午不午休做数学题，听小刘说晚上熬夜学的东西特别多，他又挑灯夜战了几天，没坚持多长时间，就病倒了</a:t>
            </a:r>
            <a:r>
              <a:rPr lang="en-US" altLang="zh-CN" sz="2400" smtClean="0">
                <a:solidFill>
                  <a:prstClr val="black"/>
                </a:solidFill>
                <a:latin typeface="微软雅黑" panose="020B0503020204020204" pitchFamily="34" charset="-122"/>
                <a:ea typeface="微软雅黑" panose="020B0503020204020204" pitchFamily="34" charset="-122"/>
              </a:rPr>
              <a:t>,</a:t>
            </a:r>
            <a:r>
              <a:rPr lang="zh-CN" altLang="en-US" sz="2400" smtClean="0">
                <a:solidFill>
                  <a:prstClr val="black"/>
                </a:solidFill>
                <a:latin typeface="微软雅黑" panose="020B0503020204020204" pitchFamily="34" charset="-122"/>
                <a:ea typeface="微软雅黑" panose="020B0503020204020204" pitchFamily="34" charset="-122"/>
              </a:rPr>
              <a:t>成绩反而下降了。你怎样劝他呢？</a:t>
            </a:r>
          </a:p>
        </p:txBody>
      </p:sp>
      <p:sp>
        <p:nvSpPr>
          <p:cNvPr id="14" name="矩形 13"/>
          <p:cNvSpPr/>
          <p:nvPr>
            <p:custDataLst>
              <p:tags r:id="rId3"/>
            </p:custDataLst>
          </p:nvPr>
        </p:nvSpPr>
        <p:spPr>
          <a:xfrm>
            <a:off x="1030608" y="4566921"/>
            <a:ext cx="9907905" cy="1846659"/>
          </a:xfrm>
          <a:prstGeom prst="rect">
            <a:avLst/>
          </a:prstGeom>
        </p:spPr>
        <p:txBody>
          <a:bodyPr wrap="square">
            <a:spAutoFit/>
          </a:bodyPr>
          <a:lstStyle/>
          <a:p>
            <a:pPr algn="just" hangingPunct="0">
              <a:lnSpc>
                <a:spcPct val="150000"/>
              </a:lnSpc>
            </a:pPr>
            <a:r>
              <a:rPr lang="zh-CN" altLang="en-US" sz="2400" smtClean="0">
                <a:solidFill>
                  <a:prstClr val="black"/>
                </a:solidFill>
                <a:latin typeface="微软雅黑" panose="020B0503020204020204" pitchFamily="34" charset="-122"/>
                <a:ea typeface="微软雅黑" panose="020B0503020204020204" pitchFamily="34" charset="-122"/>
                <a:sym typeface="+mn-ea"/>
              </a:rPr>
              <a:t>      不同学科的学习方法不尽相同，学习方法也因人而异，适合自己的就是最好的。别人的学习方法可以借鉴，但不能照搬，一定要通过尝试和摸索，</a:t>
            </a:r>
            <a:r>
              <a:rPr lang="zh-CN" altLang="en-US" sz="2800" b="1" smtClean="0">
                <a:solidFill>
                  <a:srgbClr val="FF0000"/>
                </a:solidFill>
                <a:latin typeface="微软雅黑" panose="020B0503020204020204" pitchFamily="34" charset="-122"/>
                <a:ea typeface="微软雅黑" panose="020B0503020204020204" pitchFamily="34" charset="-122"/>
                <a:sym typeface="+mn-ea"/>
              </a:rPr>
              <a:t>找到最适合自己的学习方法。</a:t>
            </a:r>
          </a:p>
        </p:txBody>
      </p:sp>
      <p:grpSp>
        <p:nvGrpSpPr>
          <p:cNvPr id="4" name="组合 3"/>
          <p:cNvGrpSpPr/>
          <p:nvPr>
            <p:custDataLst>
              <p:tags r:id="rId4"/>
            </p:custDataLst>
          </p:nvPr>
        </p:nvGrpSpPr>
        <p:grpSpPr>
          <a:xfrm>
            <a:off x="289563" y="901700"/>
            <a:ext cx="3955415" cy="3439160"/>
            <a:chOff x="909" y="1420"/>
            <a:chExt cx="6229" cy="5416"/>
          </a:xfrm>
        </p:grpSpPr>
        <p:pic>
          <p:nvPicPr>
            <p:cNvPr id="2" name="图片 1" descr="e285e57ef5b5c80394dec9e94458254f"/>
            <p:cNvPicPr>
              <a:picLocks noChangeAspect="1"/>
            </p:cNvPicPr>
            <p:nvPr>
              <p:custDataLst>
                <p:tags r:id="rId6"/>
              </p:custDataLst>
            </p:nvPr>
          </p:nvPicPr>
          <p:blipFill>
            <a:blip r:embed="rId9" cstate="email">
              <a:extLst>
                <a:ext uri="{28A0092B-C50C-407E-A947-70E740481C1C}">
                  <a14:useLocalDpi xmlns:a14="http://schemas.microsoft.com/office/drawing/2010/main"/>
                </a:ext>
              </a:extLst>
            </a:blip>
            <a:srcRect/>
            <a:stretch>
              <a:fillRect/>
            </a:stretch>
          </p:blipFill>
          <p:spPr>
            <a:xfrm>
              <a:off x="909" y="2383"/>
              <a:ext cx="5683" cy="4453"/>
            </a:xfrm>
            <a:prstGeom prst="rect">
              <a:avLst/>
            </a:prstGeom>
          </p:spPr>
        </p:pic>
        <p:sp>
          <p:nvSpPr>
            <p:cNvPr id="3" name="椭圆形标注 2"/>
            <p:cNvSpPr/>
            <p:nvPr>
              <p:custDataLst>
                <p:tags r:id="rId7"/>
              </p:custDataLst>
            </p:nvPr>
          </p:nvSpPr>
          <p:spPr>
            <a:xfrm>
              <a:off x="4000" y="1420"/>
              <a:ext cx="3138" cy="963"/>
            </a:xfrm>
            <a:prstGeom prst="wedgeEllipseCallout">
              <a:avLst>
                <a:gd name="adj1" fmla="val -30720"/>
                <a:gd name="adj2" fmla="val 921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prstClr val="white"/>
                  </a:solidFill>
                </a:rPr>
                <a:t>为什么呢</a:t>
              </a:r>
            </a:p>
          </p:txBody>
        </p:sp>
      </p:grpSp>
      <p:sp>
        <p:nvSpPr>
          <p:cNvPr id="5" name="文本框 4"/>
          <p:cNvSpPr txBox="1"/>
          <p:nvPr>
            <p:custDataLst>
              <p:tags r:id="rId5"/>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spTree>
    <p:custDataLst>
      <p:tags r:id="rId1"/>
    </p:custDataLst>
    <p:extLst>
      <p:ext uri="{BB962C8B-B14F-4D97-AF65-F5344CB8AC3E}">
        <p14:creationId xmlns:p14="http://schemas.microsoft.com/office/powerpoint/2010/main" val="156802907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文本框 37892"/>
          <p:cNvSpPr/>
          <p:nvPr>
            <p:custDataLst>
              <p:tags r:id="rId2"/>
            </p:custDataLst>
          </p:nvPr>
        </p:nvSpPr>
        <p:spPr>
          <a:xfrm>
            <a:off x="342902" y="3269617"/>
            <a:ext cx="5087620" cy="1434465"/>
          </a:xfrm>
          <a:prstGeom prst="rect">
            <a:avLst/>
          </a:prstGeom>
          <a:solidFill>
            <a:srgbClr val="0070C0"/>
          </a:solidFill>
          <a:ln w="9525">
            <a:noFill/>
          </a:ln>
        </p:spPr>
        <p:txBody>
          <a:bodyPr wrap="square" lIns="217728" tIns="108864" rIns="217728" bIns="108864" anchor="t">
            <a:spAutoFit/>
          </a:bodyPr>
          <a:lstStyle/>
          <a:p>
            <a:pPr>
              <a:lnSpc>
                <a:spcPct val="110000"/>
              </a:lnSpc>
            </a:pPr>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　　情景二：我</a:t>
            </a:r>
            <a:r>
              <a:rPr lang="zh-CN" altLang="en-US" sz="2400">
                <a:solidFill>
                  <a:prstClr val="white"/>
                </a:solidFill>
                <a:latin typeface="微软雅黑" panose="020B0503020204020204" pitchFamily="34" charset="-122"/>
                <a:ea typeface="微软雅黑" panose="020B0503020204020204" pitchFamily="34" charset="-122"/>
                <a:sym typeface="Arial" panose="020B0604020202020204" pitchFamily="34" charset="0"/>
              </a:rPr>
              <a:t>经常是写着语文</a:t>
            </a:r>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作业，想</a:t>
            </a:r>
            <a:r>
              <a:rPr lang="zh-CN" altLang="en-US" sz="2400">
                <a:solidFill>
                  <a:prstClr val="white"/>
                </a:solidFill>
                <a:latin typeface="微软雅黑" panose="020B0503020204020204" pitchFamily="34" charset="-122"/>
                <a:ea typeface="微软雅黑" panose="020B0503020204020204" pitchFamily="34" charset="-122"/>
                <a:sym typeface="Arial" panose="020B0604020202020204" pitchFamily="34" charset="0"/>
              </a:rPr>
              <a:t>着数学作业，结果哪一科都没</a:t>
            </a:r>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做好。</a:t>
            </a:r>
          </a:p>
        </p:txBody>
      </p:sp>
      <p:sp>
        <p:nvSpPr>
          <p:cNvPr id="9" name="文本框 37892"/>
          <p:cNvSpPr/>
          <p:nvPr>
            <p:custDataLst>
              <p:tags r:id="rId3"/>
            </p:custDataLst>
          </p:nvPr>
        </p:nvSpPr>
        <p:spPr>
          <a:xfrm>
            <a:off x="342902" y="1616710"/>
            <a:ext cx="5087620" cy="1327850"/>
          </a:xfrm>
          <a:prstGeom prst="rect">
            <a:avLst/>
          </a:prstGeom>
          <a:solidFill>
            <a:schemeClr val="accent2"/>
          </a:solidFill>
          <a:ln w="9525">
            <a:noFill/>
          </a:ln>
        </p:spPr>
        <p:txBody>
          <a:bodyPr wrap="square" lIns="217728" tIns="108864" rIns="217728" bIns="108864" anchor="t">
            <a:spAutoFit/>
          </a:bodyPr>
          <a:lstStyle/>
          <a:p>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　　情景一：我</a:t>
            </a:r>
            <a:r>
              <a:rPr lang="zh-CN" altLang="en-US" sz="2400">
                <a:solidFill>
                  <a:prstClr val="white"/>
                </a:solidFill>
                <a:latin typeface="微软雅黑" panose="020B0503020204020204" pitchFamily="34" charset="-122"/>
                <a:ea typeface="微软雅黑" panose="020B0503020204020204" pitchFamily="34" charset="-122"/>
                <a:sym typeface="Arial" panose="020B0604020202020204" pitchFamily="34" charset="0"/>
              </a:rPr>
              <a:t>背课文时总是一字一句往下背，结果背了上句忘了下句，老记不住一篇完整的课文</a:t>
            </a:r>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a:t>
            </a:r>
          </a:p>
        </p:txBody>
      </p:sp>
      <p:sp>
        <p:nvSpPr>
          <p:cNvPr id="10" name="文本框 37892"/>
          <p:cNvSpPr/>
          <p:nvPr>
            <p:custDataLst>
              <p:tags r:id="rId4"/>
            </p:custDataLst>
          </p:nvPr>
        </p:nvSpPr>
        <p:spPr>
          <a:xfrm>
            <a:off x="342902" y="4958080"/>
            <a:ext cx="5087620" cy="1327850"/>
          </a:xfrm>
          <a:prstGeom prst="rect">
            <a:avLst/>
          </a:prstGeom>
          <a:solidFill>
            <a:srgbClr val="00B050"/>
          </a:solidFill>
          <a:ln w="9525">
            <a:noFill/>
          </a:ln>
        </p:spPr>
        <p:txBody>
          <a:bodyPr wrap="square" lIns="217728" tIns="108864" rIns="217728" bIns="108864" anchor="t">
            <a:spAutoFit/>
          </a:bodyPr>
          <a:lstStyle/>
          <a:p>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　　情景三：我</a:t>
            </a:r>
            <a:r>
              <a:rPr lang="zh-CN" altLang="en-US" sz="2400">
                <a:solidFill>
                  <a:prstClr val="white"/>
                </a:solidFill>
                <a:latin typeface="微软雅黑" panose="020B0503020204020204" pitchFamily="34" charset="-122"/>
                <a:ea typeface="微软雅黑" panose="020B0503020204020204" pitchFamily="34" charset="-122"/>
                <a:sym typeface="Arial" panose="020B0604020202020204" pitchFamily="34" charset="0"/>
              </a:rPr>
              <a:t>对老师讲过的题目比较有把握，但它稍微有些变化我就傻眼了</a:t>
            </a:r>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a:t>
            </a:r>
          </a:p>
        </p:txBody>
      </p:sp>
      <p:sp>
        <p:nvSpPr>
          <p:cNvPr id="17" name="TextBox 16"/>
          <p:cNvSpPr txBox="1"/>
          <p:nvPr>
            <p:custDataLst>
              <p:tags r:id="rId5"/>
            </p:custDataLst>
          </p:nvPr>
        </p:nvSpPr>
        <p:spPr>
          <a:xfrm>
            <a:off x="4463416" y="805182"/>
            <a:ext cx="3834131" cy="584775"/>
          </a:xfrm>
          <a:prstGeom prst="rect">
            <a:avLst/>
          </a:prstGeom>
          <a:noFill/>
        </p:spPr>
        <p:txBody>
          <a:bodyPr wrap="square" rtlCol="0">
            <a:spAutoFit/>
          </a:bodyPr>
          <a:lstStyle/>
          <a:p>
            <a:pPr algn="ctr"/>
            <a:r>
              <a:rPr lang="zh-CN" altLang="en-US" sz="3200" b="1" smtClean="0">
                <a:solidFill>
                  <a:srgbClr val="FF0000"/>
                </a:solidFill>
                <a:latin typeface="微软雅黑" panose="020B0503020204020204" pitchFamily="34" charset="-122"/>
                <a:ea typeface="微软雅黑" panose="020B0503020204020204" pitchFamily="34" charset="-122"/>
              </a:rPr>
              <a:t>请你给旭彬来支招</a:t>
            </a:r>
          </a:p>
        </p:txBody>
      </p:sp>
      <p:sp>
        <p:nvSpPr>
          <p:cNvPr id="19" name="文本框 37895"/>
          <p:cNvSpPr/>
          <p:nvPr>
            <p:custDataLst>
              <p:tags r:id="rId6"/>
            </p:custDataLst>
          </p:nvPr>
        </p:nvSpPr>
        <p:spPr>
          <a:xfrm>
            <a:off x="7329807" y="3269616"/>
            <a:ext cx="4011295" cy="958518"/>
          </a:xfrm>
          <a:prstGeom prst="rect">
            <a:avLst/>
          </a:prstGeom>
          <a:solidFill>
            <a:schemeClr val="tx2"/>
          </a:solidFill>
          <a:ln w="9525">
            <a:noFill/>
          </a:ln>
        </p:spPr>
        <p:txBody>
          <a:bodyPr wrap="square" lIns="217728" tIns="108864" rIns="217728" bIns="108864" anchor="t">
            <a:spAutoFit/>
          </a:bodyPr>
          <a:lstStyle/>
          <a:p>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掌握科学的记忆方法和基本的学习策略。</a:t>
            </a:r>
          </a:p>
        </p:txBody>
      </p:sp>
      <p:sp>
        <p:nvSpPr>
          <p:cNvPr id="20" name="文本框 38919"/>
          <p:cNvSpPr/>
          <p:nvPr>
            <p:custDataLst>
              <p:tags r:id="rId7"/>
            </p:custDataLst>
          </p:nvPr>
        </p:nvSpPr>
        <p:spPr>
          <a:xfrm>
            <a:off x="7329807" y="1800864"/>
            <a:ext cx="4011295" cy="955675"/>
          </a:xfrm>
          <a:prstGeom prst="rect">
            <a:avLst/>
          </a:prstGeom>
          <a:solidFill>
            <a:schemeClr val="tx2"/>
          </a:solidFill>
          <a:ln w="9525">
            <a:noFill/>
          </a:ln>
        </p:spPr>
        <p:txBody>
          <a:bodyPr wrap="square" lIns="217728" tIns="108864" rIns="217728" bIns="108864" anchor="t">
            <a:spAutoFit/>
          </a:bodyPr>
          <a:lstStyle/>
          <a:p>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要集中注意力，合理安排学习时间。</a:t>
            </a:r>
          </a:p>
        </p:txBody>
      </p:sp>
      <p:sp>
        <p:nvSpPr>
          <p:cNvPr id="21" name="文本框 39944"/>
          <p:cNvSpPr/>
          <p:nvPr>
            <p:custDataLst>
              <p:tags r:id="rId8"/>
            </p:custDataLst>
          </p:nvPr>
        </p:nvSpPr>
        <p:spPr>
          <a:xfrm>
            <a:off x="7329807" y="4704080"/>
            <a:ext cx="4011295" cy="1327850"/>
          </a:xfrm>
          <a:prstGeom prst="rect">
            <a:avLst/>
          </a:prstGeom>
          <a:solidFill>
            <a:schemeClr val="tx2"/>
          </a:solidFill>
          <a:ln w="9525">
            <a:noFill/>
          </a:ln>
        </p:spPr>
        <p:txBody>
          <a:bodyPr wrap="square" lIns="217728" tIns="108864" rIns="217728" bIns="108864" anchor="t">
            <a:spAutoFit/>
          </a:bodyPr>
          <a:lstStyle/>
          <a:p>
            <a:r>
              <a:rPr lang="zh-CN" altLang="en-US" sz="2400" smtClean="0">
                <a:solidFill>
                  <a:prstClr val="white"/>
                </a:solidFill>
                <a:latin typeface="微软雅黑" panose="020B0503020204020204" pitchFamily="34" charset="-122"/>
                <a:ea typeface="微软雅黑" panose="020B0503020204020204" pitchFamily="34" charset="-122"/>
                <a:sym typeface="Arial" panose="020B0604020202020204" pitchFamily="34" charset="0"/>
              </a:rPr>
              <a:t>要注意知识的内在联系，训练自己思维的灵活性，提升自己的学习能力。</a:t>
            </a:r>
          </a:p>
        </p:txBody>
      </p:sp>
      <p:cxnSp>
        <p:nvCxnSpPr>
          <p:cNvPr id="23" name="直接箭头连接符 22"/>
          <p:cNvCxnSpPr>
            <a:stCxn id="9" idx="3"/>
            <a:endCxn id="19" idx="1"/>
          </p:cNvCxnSpPr>
          <p:nvPr>
            <p:custDataLst>
              <p:tags r:id="rId9"/>
            </p:custDataLst>
          </p:nvPr>
        </p:nvCxnSpPr>
        <p:spPr>
          <a:xfrm>
            <a:off x="5430522" y="2280635"/>
            <a:ext cx="1899285" cy="14682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stCxn id="8" idx="3"/>
          </p:cNvCxnSpPr>
          <p:nvPr>
            <p:custDataLst>
              <p:tags r:id="rId10"/>
            </p:custDataLst>
          </p:nvPr>
        </p:nvCxnSpPr>
        <p:spPr>
          <a:xfrm flipV="1">
            <a:off x="5430520" y="2309495"/>
            <a:ext cx="1701165" cy="16776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endCxn id="21" idx="1"/>
          </p:cNvCxnSpPr>
          <p:nvPr>
            <p:custDataLst>
              <p:tags r:id="rId11"/>
            </p:custDataLst>
          </p:nvPr>
        </p:nvCxnSpPr>
        <p:spPr>
          <a:xfrm flipV="1">
            <a:off x="5430521" y="5368005"/>
            <a:ext cx="1899286" cy="1501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12"/>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spTree>
    <p:custDataLst>
      <p:tags r:id="rId1"/>
    </p:custDataLst>
    <p:extLst>
      <p:ext uri="{BB962C8B-B14F-4D97-AF65-F5344CB8AC3E}">
        <p14:creationId xmlns:p14="http://schemas.microsoft.com/office/powerpoint/2010/main" val="38910795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linds(horizontal)">
                                      <p:cBhvr>
                                        <p:cTn id="12" dur="500"/>
                                        <p:tgtEl>
                                          <p:spTgt spid="25"/>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linds(horizontal)">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custDataLst>
              <p:tags r:id="rId1"/>
            </p:custDataLst>
          </p:nvPr>
        </p:nvSpPr>
        <p:spPr>
          <a:xfrm>
            <a:off x="633734" y="4675508"/>
            <a:ext cx="10981055" cy="1569660"/>
          </a:xfrm>
          <a:prstGeom prst="rect">
            <a:avLst/>
          </a:prstGeom>
        </p:spPr>
        <p:txBody>
          <a:bodyPr wrap="square">
            <a:spAutoFit/>
          </a:bodyPr>
          <a:lstStyle/>
          <a:p>
            <a:pPr>
              <a:lnSpc>
                <a:spcPct val="150000"/>
              </a:lnSpc>
            </a:pPr>
            <a:r>
              <a:rPr lang="zh-CN" altLang="en-US" sz="2400" b="1" dirty="0">
                <a:solidFill>
                  <a:srgbClr val="FF0000"/>
                </a:solidFill>
                <a:latin typeface="方正粗黑宋简体" panose="02000000000000000000" pitchFamily="2" charset="-122"/>
                <a:ea typeface="方正粗黑宋简体" panose="02000000000000000000" pitchFamily="2" charset="-122"/>
                <a:sym typeface="宋体" pitchFamily="2" charset="-122"/>
              </a:rPr>
              <a:t>（</a:t>
            </a:r>
            <a:r>
              <a:rPr lang="en-US" altLang="zh-CN" sz="2400" b="1" dirty="0">
                <a:solidFill>
                  <a:srgbClr val="FF0000"/>
                </a:solidFill>
                <a:latin typeface="方正粗黑宋简体" panose="02000000000000000000" pitchFamily="2" charset="-122"/>
                <a:ea typeface="方正粗黑宋简体" panose="02000000000000000000" pitchFamily="2" charset="-122"/>
                <a:sym typeface="宋体" pitchFamily="2" charset="-122"/>
              </a:rPr>
              <a:t>3</a:t>
            </a:r>
            <a:r>
              <a:rPr lang="zh-CN" altLang="en-US" sz="2400" b="1" dirty="0">
                <a:solidFill>
                  <a:srgbClr val="FF0000"/>
                </a:solidFill>
                <a:latin typeface="方正粗黑宋简体" panose="02000000000000000000" pitchFamily="2" charset="-122"/>
                <a:ea typeface="方正粗黑宋简体" panose="02000000000000000000" pitchFamily="2" charset="-122"/>
                <a:sym typeface="宋体" pitchFamily="2" charset="-122"/>
              </a:rPr>
              <a:t>）学会学习，还意味着要善于运用不同的学习方式。</a:t>
            </a:r>
          </a:p>
          <a:p>
            <a:pPr>
              <a:lnSpc>
                <a:spcPct val="150000"/>
              </a:lnSpc>
            </a:pPr>
            <a:r>
              <a:rPr lang="zh-CN" altLang="en-US" sz="2000" b="1" dirty="0">
                <a:solidFill>
                  <a:prstClr val="black"/>
                </a:solidFill>
                <a:latin typeface="方正粗黑宋简体" panose="02000000000000000000" pitchFamily="2" charset="-122"/>
                <a:ea typeface="方正粗黑宋简体" panose="02000000000000000000" pitchFamily="2" charset="-122"/>
                <a:sym typeface="宋体" pitchFamily="2" charset="-122"/>
              </a:rPr>
              <a:t>我们可以与同伴相互帮助、分工合作，在交流切磋中共同完成任务。也可以带着问题、猜想或假设去探究，独立思考，不断质疑，在自主学习中培养观察、想象、分析、推理等方面的能力。</a:t>
            </a:r>
          </a:p>
        </p:txBody>
      </p:sp>
      <p:grpSp>
        <p:nvGrpSpPr>
          <p:cNvPr id="12" name="组合 11"/>
          <p:cNvGrpSpPr/>
          <p:nvPr>
            <p:custDataLst>
              <p:tags r:id="rId2"/>
            </p:custDataLst>
          </p:nvPr>
        </p:nvGrpSpPr>
        <p:grpSpPr>
          <a:xfrm>
            <a:off x="633800" y="654237"/>
            <a:ext cx="5453525" cy="719137"/>
            <a:chOff x="3837432" y="714206"/>
            <a:chExt cx="4385375" cy="719137"/>
          </a:xfrm>
        </p:grpSpPr>
        <p:sp>
          <p:nvSpPr>
            <p:cNvPr id="13" name="文本框 4"/>
            <p:cNvSpPr txBox="1">
              <a:spLocks noChangeArrowheads="1"/>
            </p:cNvSpPr>
            <p:nvPr>
              <p:custDataLst>
                <p:tags r:id="rId7"/>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第二目：学会学习</a:t>
              </a:r>
            </a:p>
          </p:txBody>
        </p:sp>
        <p:sp>
          <p:nvSpPr>
            <p:cNvPr id="14" name="Freeform 48"/>
            <p:cNvSpPr/>
            <p:nvPr>
              <p:custDataLst>
                <p:tags r:id="rId8"/>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5" name="TextBox 9"/>
          <p:cNvSpPr>
            <a:spLocks noChangeArrowheads="1"/>
          </p:cNvSpPr>
          <p:nvPr>
            <p:custDataLst>
              <p:tags r:id="rId3"/>
            </p:custDataLst>
          </p:nvPr>
        </p:nvSpPr>
        <p:spPr bwMode="auto">
          <a:xfrm>
            <a:off x="800926" y="1407846"/>
            <a:ext cx="6372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itchFamily="34" charset="0"/>
                <a:ea typeface="宋体" pitchFamily="2" charset="-122"/>
              </a:defRPr>
            </a:lvl1pPr>
            <a:lvl2pPr marL="742950" indent="-285750">
              <a:spcBef>
                <a:spcPct val="20000"/>
              </a:spcBef>
              <a:buFont typeface="Arial" panose="020B0604020202020204" pitchFamily="34" charset="0"/>
              <a:buChar char="–"/>
              <a:defRPr sz="2800">
                <a:solidFill>
                  <a:schemeClr val="tx1"/>
                </a:solidFill>
                <a:latin typeface="Calibri" pitchFamily="34" charset="0"/>
                <a:ea typeface="宋体" pitchFamily="2" charset="-122"/>
              </a:defRPr>
            </a:lvl2pPr>
            <a:lvl3pPr marL="1143000" indent="-228600">
              <a:spcBef>
                <a:spcPct val="20000"/>
              </a:spcBef>
              <a:buFont typeface="Arial" panose="020B0604020202020204" pitchFamily="34" charset="0"/>
              <a:buChar char="•"/>
              <a:defRPr sz="2400">
                <a:solidFill>
                  <a:schemeClr val="tx1"/>
                </a:solidFill>
                <a:latin typeface="Calibri" pitchFamily="34" charset="0"/>
                <a:ea typeface="宋体" pitchFamily="2" charset="-122"/>
              </a:defRPr>
            </a:lvl3pPr>
            <a:lvl4pPr marL="16002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4pPr>
            <a:lvl5pPr marL="2057400" indent="-228600">
              <a:spcBef>
                <a:spcPct val="20000"/>
              </a:spcBef>
              <a:buFont typeface="Arial" panose="020B0604020202020204"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itchFamily="2" charset="-122"/>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探究二：战胜学习困难</a:t>
            </a:r>
            <a:r>
              <a:rPr kumimoji="0" lang="en-US" altLang="zh-CN"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a:t>
            </a:r>
            <a:r>
              <a:rPr kumimoji="0" lang="zh-CN" altLang="en-US" sz="2400" b="1" i="0" u="none" strike="noStrike" kern="1200" cap="none" spc="0" normalizeH="0" baseline="0" noProof="0">
                <a:ln>
                  <a:noFill/>
                </a:ln>
                <a:solidFill>
                  <a:srgbClr val="000000"/>
                </a:solidFill>
                <a:effectLst/>
                <a:uLnTx/>
                <a:uFillTx/>
                <a:latin typeface="方正粗黑宋简体" panose="02000000000000000000" pitchFamily="2" charset="-122"/>
                <a:ea typeface="方正粗黑宋简体" panose="02000000000000000000" pitchFamily="2" charset="-122"/>
                <a:cs typeface="+mn-cs"/>
              </a:rPr>
              <a:t>善用不同的学习方式</a:t>
            </a:r>
            <a:endParaRPr kumimoji="0" lang="zh-CN" altLang="en-US" sz="2400" b="1"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p:txBody>
      </p:sp>
      <p:pic>
        <p:nvPicPr>
          <p:cNvPr id="7" name="Picture 4" descr="fangshi1"/>
          <p:cNvPicPr>
            <a:picLocks noChangeAspect="1" noChangeArrowheads="1"/>
          </p:cNvPicPr>
          <p:nvPr>
            <p:custDataLst>
              <p:tags r:id="rId4"/>
            </p:custDataLst>
          </p:nvPr>
        </p:nvPicPr>
        <p:blipFill>
          <a:blip r:embed="rId11">
            <a:extLst>
              <a:ext uri="{28A0092B-C50C-407E-A947-70E740481C1C}">
                <a14:useLocalDpi xmlns:a14="http://schemas.microsoft.com/office/drawing/2010/main"/>
              </a:ext>
            </a:extLst>
          </a:blip>
          <a:stretch>
            <a:fillRect/>
          </a:stretch>
        </p:blipFill>
        <p:spPr bwMode="auto">
          <a:xfrm>
            <a:off x="2089549" y="1962939"/>
            <a:ext cx="6978255" cy="2644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p:custDataLst>
              <p:tags r:id="rId5"/>
            </p:custDataLst>
          </p:nvPr>
        </p:nvSpPr>
        <p:spPr bwMode="auto">
          <a:xfrm>
            <a:off x="2759531" y="4407850"/>
            <a:ext cx="30616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50000"/>
              </a:spcBef>
              <a:spcAft>
                <a:spcPct val="0"/>
              </a:spcAft>
            </a:pPr>
            <a:r>
              <a:rPr lang="zh-CN" altLang="en-US" sz="2000" b="1">
                <a:solidFill>
                  <a:prstClr val="black"/>
                </a:solidFill>
                <a:latin typeface="方正粗黑宋简体" panose="02000000000000000000" pitchFamily="2" charset="-122"/>
                <a:ea typeface="方正粗黑宋简体" panose="02000000000000000000" pitchFamily="2" charset="-122"/>
              </a:rPr>
              <a:t>    独自学习</a:t>
            </a:r>
          </a:p>
        </p:txBody>
      </p:sp>
      <p:sp>
        <p:nvSpPr>
          <p:cNvPr id="9" name="Text Box 5"/>
          <p:cNvSpPr txBox="1">
            <a:spLocks noChangeArrowheads="1"/>
          </p:cNvSpPr>
          <p:nvPr>
            <p:custDataLst>
              <p:tags r:id="rId6"/>
            </p:custDataLst>
          </p:nvPr>
        </p:nvSpPr>
        <p:spPr bwMode="auto">
          <a:xfrm>
            <a:off x="6819902" y="4477565"/>
            <a:ext cx="30616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50000"/>
              </a:spcBef>
              <a:spcAft>
                <a:spcPct val="0"/>
              </a:spcAft>
            </a:pPr>
            <a:r>
              <a:rPr lang="zh-CN" altLang="en-US" sz="2000" b="1">
                <a:solidFill>
                  <a:prstClr val="black"/>
                </a:solidFill>
                <a:latin typeface="方正粗黑宋简体" panose="02000000000000000000" pitchFamily="2" charset="-122"/>
                <a:ea typeface="方正粗黑宋简体" panose="02000000000000000000" pitchFamily="2" charset="-122"/>
              </a:rPr>
              <a:t>    合作学习</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3" name="内容占位符 4"/>
          <p:cNvPicPr>
            <a:picLocks noGrp="1"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797561" y="3684274"/>
            <a:ext cx="2479675" cy="2671763"/>
          </a:xfrm>
          <a:prstGeom prst="rect">
            <a:avLst/>
          </a:prstGeom>
          <a:noFill/>
          <a:ln w="9525">
            <a:noFill/>
          </a:ln>
          <a:effectLst>
            <a:outerShdw blurRad="50800" dist="38100" dir="2700000" algn="tl" rotWithShape="0">
              <a:prstClr val="black">
                <a:alpha val="40000"/>
              </a:prstClr>
            </a:outerShdw>
          </a:effectLst>
        </p:spPr>
      </p:pic>
      <p:sp>
        <p:nvSpPr>
          <p:cNvPr id="3" name="文本框 2"/>
          <p:cNvSpPr txBox="1"/>
          <p:nvPr>
            <p:custDataLst>
              <p:tags r:id="rId3"/>
            </p:custDataLst>
          </p:nvPr>
        </p:nvSpPr>
        <p:spPr>
          <a:xfrm>
            <a:off x="5758816" y="1096647"/>
            <a:ext cx="4271011" cy="584775"/>
          </a:xfrm>
          <a:prstGeom prst="rect">
            <a:avLst/>
          </a:prstGeom>
          <a:noFill/>
          <a:ln w="9525">
            <a:noFill/>
          </a:ln>
        </p:spPr>
        <p:txBody>
          <a:bodyPr wrap="square">
            <a:spAutoFit/>
          </a:bodyPr>
          <a:lstStyle/>
          <a:p>
            <a:r>
              <a:rPr lang="en-US" altLang="zh-CN" sz="3200" b="1">
                <a:solidFill>
                  <a:srgbClr val="2B2C27"/>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3200" b="1">
                <a:solidFill>
                  <a:srgbClr val="2B2C27"/>
                </a:solidFill>
                <a:latin typeface="微软雅黑" panose="020B0503020204020204" pitchFamily="34" charset="-122"/>
                <a:ea typeface="微软雅黑" panose="020B0503020204020204" pitchFamily="34" charset="-122"/>
                <a:cs typeface="微软雅黑" panose="020B0503020204020204" pitchFamily="34" charset="-122"/>
              </a:rPr>
              <a:t>高考奶奶</a:t>
            </a:r>
            <a:r>
              <a:rPr lang="en-US" altLang="zh-CN" sz="3200" b="1">
                <a:solidFill>
                  <a:srgbClr val="2B2C27"/>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3200" b="1">
                <a:solidFill>
                  <a:srgbClr val="2B2C27"/>
                </a:solidFill>
                <a:latin typeface="微软雅黑" panose="020B0503020204020204" pitchFamily="34" charset="-122"/>
                <a:ea typeface="微软雅黑" panose="020B0503020204020204" pitchFamily="34" charset="-122"/>
                <a:cs typeface="微软雅黑" panose="020B0503020204020204" pitchFamily="34" charset="-122"/>
              </a:rPr>
              <a:t>仝正国</a:t>
            </a:r>
          </a:p>
        </p:txBody>
      </p:sp>
      <p:pic>
        <p:nvPicPr>
          <p:cNvPr id="5129" name="图片 6"/>
          <p:cNvPicPr>
            <a:picLocks noChangeAspect="1"/>
          </p:cNvPicPr>
          <p:nvPr>
            <p:custDataLst>
              <p:tags r:id="rId4"/>
            </p:custDataLst>
          </p:nvPr>
        </p:nvPicPr>
        <p:blipFill>
          <a:blip r:embed="rId8" cstate="email">
            <a:extLst>
              <a:ext uri="{28A0092B-C50C-407E-A947-70E740481C1C}">
                <a14:useLocalDpi xmlns:a14="http://schemas.microsoft.com/office/drawing/2010/main"/>
              </a:ext>
            </a:extLst>
          </a:blip>
          <a:srcRect/>
          <a:stretch>
            <a:fillRect/>
          </a:stretch>
        </p:blipFill>
        <p:spPr>
          <a:xfrm>
            <a:off x="797561" y="788670"/>
            <a:ext cx="2462531" cy="2672080"/>
          </a:xfrm>
          <a:prstGeom prst="rect">
            <a:avLst/>
          </a:prstGeom>
          <a:noFill/>
          <a:ln w="9525">
            <a:noFill/>
          </a:ln>
          <a:effectLst>
            <a:outerShdw blurRad="50800" dist="38100" dir="2700000" algn="tl" rotWithShape="0">
              <a:prstClr val="black">
                <a:alpha val="40000"/>
              </a:prstClr>
            </a:outerShdw>
          </a:effectLst>
        </p:spPr>
      </p:pic>
      <p:sp>
        <p:nvSpPr>
          <p:cNvPr id="2" name="文本框 2"/>
          <p:cNvSpPr>
            <a:spLocks noChangeArrowheads="1"/>
          </p:cNvSpPr>
          <p:nvPr>
            <p:custDataLst>
              <p:tags r:id="rId5"/>
            </p:custDataLst>
          </p:nvPr>
        </p:nvSpPr>
        <p:spPr bwMode="auto">
          <a:xfrm>
            <a:off x="3930016" y="1543053"/>
            <a:ext cx="7731125" cy="4561249"/>
          </a:xfrm>
          <a:prstGeom prst="rect">
            <a:avLst/>
          </a:prstGeom>
          <a:noFill/>
          <a:ln w="9525">
            <a:noFill/>
            <a:miter lim="800000"/>
          </a:ln>
        </p:spPr>
        <p:txBody>
          <a:bodyPr wrap="square">
            <a:spAutoFit/>
          </a:bodyPr>
          <a:lstStyle/>
          <a:p>
            <a:pPr>
              <a:lnSpc>
                <a:spcPct val="120000"/>
              </a:lnSpc>
            </a:pPr>
            <a:endParaRPr lang="en-US">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pPr>
            <a:r>
              <a:rPr lang="en-US" sz="28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Calibri"/>
              </a:rPr>
              <a:t>        初中毕业38年重返高中，3年苦读、3度高考，60岁终圆大学梦。</a:t>
            </a:r>
            <a:endParaRPr lang="en-US" sz="28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pPr>
            <a:r>
              <a:rPr lang="en-US" sz="28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Calibri"/>
              </a:rPr>
              <a:t>        2012年取得经济学学士学位后，她又两次考研但都遗憾落榜。</a:t>
            </a:r>
            <a:endParaRPr lang="en-US" sz="28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pPr>
            <a:r>
              <a:rPr lang="en-US" sz="28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Calibri"/>
              </a:rPr>
              <a:t>        2014年1月4日，65岁的仝正国第3次走进全国研究生考试考场，希望圆自己的研究生梦，她坦言：“</a:t>
            </a:r>
            <a:r>
              <a:rPr lang="en-US" sz="2800" b="1" err="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Calibri"/>
              </a:rPr>
              <a:t>我考研不是为拿文凭，就是要</a:t>
            </a:r>
            <a:r>
              <a:rPr lang="en-US" sz="2800" b="1" err="1">
                <a:solidFill>
                  <a:srgbClr val="0070C0"/>
                </a:solidFill>
                <a:latin typeface="微软雅黑" panose="020B0503020204020204" pitchFamily="34" charset="-122"/>
                <a:ea typeface="微软雅黑" panose="020B0503020204020204" pitchFamily="34" charset="-122"/>
                <a:cs typeface="微软雅黑" panose="020B0503020204020204" pitchFamily="34" charset="-122"/>
                <a:sym typeface="Calibri"/>
              </a:rPr>
              <a:t>享受学习</a:t>
            </a:r>
            <a:r>
              <a:rPr lang="en-US" sz="2800" b="1" err="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Calibri"/>
              </a:rPr>
              <a:t>的过程。</a:t>
            </a:r>
            <a:r>
              <a:rPr lang="zh-CN" altLang="en-US" sz="28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Calibri"/>
              </a:rPr>
              <a:t>"</a:t>
            </a:r>
            <a:endParaRPr lang="en-US" sz="28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4838330" y="168676"/>
            <a:ext cx="2157274"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ustDataLst>
      <p:tags r:id="rId1"/>
    </p:custDataLst>
    <p:extLst>
      <p:ext uri="{BB962C8B-B14F-4D97-AF65-F5344CB8AC3E}">
        <p14:creationId xmlns:p14="http://schemas.microsoft.com/office/powerpoint/2010/main" val="358684809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圆角矩形标注 4"/>
          <p:cNvSpPr/>
          <p:nvPr>
            <p:custDataLst>
              <p:tags r:id="rId2"/>
            </p:custDataLst>
          </p:nvPr>
        </p:nvSpPr>
        <p:spPr>
          <a:xfrm>
            <a:off x="3818891" y="2147574"/>
            <a:ext cx="7772400" cy="2337435"/>
          </a:xfrm>
          <a:prstGeom prst="wedgeRoundRectCallout">
            <a:avLst>
              <a:gd name="adj1" fmla="val -60751"/>
              <a:gd name="adj2" fmla="val 38590"/>
              <a:gd name="adj3" fmla="val 16667"/>
            </a:avLst>
          </a:prstGeom>
          <a:noFill/>
          <a:ln w="28575"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217728" tIns="108864" rIns="217728" bIns="108864" rtlCol="0" anchor="ctr"/>
          <a:lstStyle/>
          <a:p>
            <a:pPr fontAlgn="base">
              <a:lnSpc>
                <a:spcPct val="140000"/>
              </a:lnSpc>
            </a:pPr>
            <a:r>
              <a:rPr lang="zh-CN" altLang="en-US" sz="2400" noProof="1">
                <a:solidFill>
                  <a:srgbClr val="FF0000"/>
                </a:solidFill>
                <a:latin typeface="微软雅黑" panose="020B0503020204020204" pitchFamily="34" charset="-122"/>
                <a:ea typeface="微软雅黑" panose="020B0503020204020204" pitchFamily="34" charset="-122"/>
              </a:rPr>
              <a:t>　</a:t>
            </a:r>
            <a:r>
              <a:rPr lang="zh-CN" altLang="en-US" sz="2400" noProof="1" smtClean="0">
                <a:solidFill>
                  <a:srgbClr val="FF0000"/>
                </a:solidFill>
                <a:latin typeface="微软雅黑" panose="020B0503020204020204" pitchFamily="34" charset="-122"/>
                <a:ea typeface="微软雅黑" panose="020B0503020204020204" pitchFamily="34" charset="-122"/>
              </a:rPr>
              <a:t>　小军的</a:t>
            </a:r>
            <a:r>
              <a:rPr lang="zh-CN" altLang="en-US" sz="2400" noProof="1">
                <a:solidFill>
                  <a:srgbClr val="FF0000"/>
                </a:solidFill>
                <a:latin typeface="微软雅黑" panose="020B0503020204020204" pitchFamily="34" charset="-122"/>
                <a:ea typeface="微软雅黑" panose="020B0503020204020204" pitchFamily="34" charset="-122"/>
              </a:rPr>
              <a:t>困</a:t>
            </a:r>
            <a:r>
              <a:rPr lang="zh-CN" altLang="en-US" sz="2400" noProof="1" smtClean="0">
                <a:solidFill>
                  <a:srgbClr val="FF0000"/>
                </a:solidFill>
                <a:latin typeface="微软雅黑" panose="020B0503020204020204" pitchFamily="34" charset="-122"/>
                <a:ea typeface="微软雅黑" panose="020B0503020204020204" pitchFamily="34" charset="-122"/>
              </a:rPr>
              <a:t>扰：</a:t>
            </a:r>
            <a:r>
              <a:rPr lang="zh-CN" altLang="en-US" sz="2400" noProof="1" smtClean="0">
                <a:solidFill>
                  <a:prstClr val="black"/>
                </a:solidFill>
                <a:latin typeface="微软雅黑" panose="020B0503020204020204" pitchFamily="34" charset="-122"/>
                <a:ea typeface="微软雅黑" panose="020B0503020204020204" pitchFamily="34" charset="-122"/>
              </a:rPr>
              <a:t>中学的学习内容难度增大了，我</a:t>
            </a:r>
            <a:r>
              <a:rPr lang="zh-CN" altLang="en-US" sz="2400" noProof="1">
                <a:solidFill>
                  <a:prstClr val="black"/>
                </a:solidFill>
                <a:latin typeface="微软雅黑" panose="020B0503020204020204" pitchFamily="34" charset="-122"/>
                <a:ea typeface="微软雅黑" panose="020B0503020204020204" pitchFamily="34" charset="-122"/>
              </a:rPr>
              <a:t>遇到不会的题，不敢问老师，怕老师批评我；也不敢问同学，怕同学嘲笑</a:t>
            </a:r>
            <a:r>
              <a:rPr lang="zh-CN" altLang="en-US" sz="2400" noProof="1" smtClean="0">
                <a:solidFill>
                  <a:prstClr val="black"/>
                </a:solidFill>
                <a:latin typeface="微软雅黑" panose="020B0503020204020204" pitchFamily="34" charset="-122"/>
                <a:ea typeface="微软雅黑" panose="020B0503020204020204" pitchFamily="34" charset="-122"/>
              </a:rPr>
              <a:t>我。我只能一个人死抠，可是抠不出来的题越来越多，成绩也下降了。</a:t>
            </a:r>
            <a:endParaRPr lang="en-US" altLang="zh-CN" sz="2400" noProof="1" smtClean="0">
              <a:solidFill>
                <a:prstClr val="black"/>
              </a:solidFill>
              <a:latin typeface="微软雅黑" panose="020B0503020204020204" pitchFamily="34" charset="-122"/>
              <a:ea typeface="微软雅黑" panose="020B0503020204020204" pitchFamily="34" charset="-122"/>
            </a:endParaRPr>
          </a:p>
        </p:txBody>
      </p:sp>
      <p:pic>
        <p:nvPicPr>
          <p:cNvPr id="2" name="图片 1" descr="db5ad35668c8bc70ff5e448b1095e33b"/>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a:xfrm>
            <a:off x="356237" y="3629029"/>
            <a:ext cx="2398395" cy="2493645"/>
          </a:xfrm>
          <a:prstGeom prst="rect">
            <a:avLst/>
          </a:prstGeom>
        </p:spPr>
      </p:pic>
      <p:sp>
        <p:nvSpPr>
          <p:cNvPr id="4" name="文本框 3"/>
          <p:cNvSpPr txBox="1"/>
          <p:nvPr>
            <p:custDataLst>
              <p:tags r:id="rId4"/>
            </p:custDataLst>
          </p:nvPr>
        </p:nvSpPr>
        <p:spPr>
          <a:xfrm>
            <a:off x="5784853" y="5114293"/>
            <a:ext cx="3877985" cy="646331"/>
          </a:xfrm>
          <a:prstGeom prst="rect">
            <a:avLst/>
          </a:prstGeom>
          <a:noFill/>
        </p:spPr>
        <p:txBody>
          <a:bodyPr wrap="none" rtlCol="0">
            <a:spAutoFit/>
          </a:bodyPr>
          <a:lstStyle/>
          <a:p>
            <a:r>
              <a:rPr lang="zh-CN" altLang="en-US" sz="3600" b="1">
                <a:solidFill>
                  <a:srgbClr val="FF0000"/>
                </a:solidFill>
                <a:latin typeface="微软雅黑" panose="020B0503020204020204" pitchFamily="34" charset="-122"/>
                <a:ea typeface="微软雅黑" panose="020B0503020204020204" pitchFamily="34" charset="-122"/>
              </a:rPr>
              <a:t>小军应该怎么办？</a:t>
            </a:r>
          </a:p>
        </p:txBody>
      </p:sp>
      <p:sp>
        <p:nvSpPr>
          <p:cNvPr id="7" name="TextBox 5"/>
          <p:cNvSpPr txBox="1"/>
          <p:nvPr>
            <p:custDataLst>
              <p:tags r:id="rId5"/>
            </p:custDataLst>
          </p:nvPr>
        </p:nvSpPr>
        <p:spPr>
          <a:xfrm>
            <a:off x="1275716" y="987427"/>
            <a:ext cx="9513571" cy="584775"/>
          </a:xfrm>
          <a:prstGeom prst="rect">
            <a:avLst/>
          </a:prstGeom>
          <a:noFill/>
        </p:spPr>
        <p:txBody>
          <a:bodyPr wrap="square" rtlCol="0">
            <a:spAutoFit/>
          </a:bodyPr>
          <a:lstStyle/>
          <a:p>
            <a:r>
              <a:rPr lang="en-US" altLang="zh-CN" sz="3200" b="1" smtClean="0">
                <a:solidFill>
                  <a:srgbClr val="0000FF"/>
                </a:solidFill>
                <a:latin typeface="微软雅黑" panose="020B0503020204020204" pitchFamily="34" charset="-122"/>
                <a:ea typeface="微软雅黑" panose="020B0503020204020204" pitchFamily="34" charset="-122"/>
              </a:rPr>
              <a:t>3.</a:t>
            </a:r>
            <a:r>
              <a:rPr lang="zh-CN" altLang="en-US" sz="3200" b="1" smtClean="0">
                <a:solidFill>
                  <a:srgbClr val="0000FF"/>
                </a:solidFill>
                <a:latin typeface="微软雅黑" panose="020B0503020204020204" pitchFamily="34" charset="-122"/>
                <a:ea typeface="微软雅黑" panose="020B0503020204020204" pitchFamily="34" charset="-122"/>
              </a:rPr>
              <a:t>学会学习，还意味着要善于运用不同的学习方式。</a:t>
            </a:r>
          </a:p>
        </p:txBody>
      </p:sp>
      <p:sp>
        <p:nvSpPr>
          <p:cNvPr id="8" name="文本框 7"/>
          <p:cNvSpPr txBox="1"/>
          <p:nvPr>
            <p:custDataLst>
              <p:tags r:id="rId6"/>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spTree>
    <p:custDataLst>
      <p:tags r:id="rId1"/>
    </p:custDataLst>
    <p:extLst>
      <p:ext uri="{BB962C8B-B14F-4D97-AF65-F5344CB8AC3E}">
        <p14:creationId xmlns:p14="http://schemas.microsoft.com/office/powerpoint/2010/main" val="40539968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9"/>
          <p:cNvGrpSpPr/>
          <p:nvPr>
            <p:custDataLst>
              <p:tags r:id="rId2"/>
            </p:custDataLst>
          </p:nvPr>
        </p:nvGrpSpPr>
        <p:grpSpPr>
          <a:xfrm>
            <a:off x="6376355" y="4089404"/>
            <a:ext cx="4298951" cy="2303463"/>
            <a:chOff x="9827" y="5949"/>
            <a:chExt cx="6770" cy="3628"/>
          </a:xfrm>
        </p:grpSpPr>
        <p:sp>
          <p:nvSpPr>
            <p:cNvPr id="9" name="矩形 8"/>
            <p:cNvSpPr/>
            <p:nvPr>
              <p:custDataLst>
                <p:tags r:id="rId11"/>
              </p:custDataLst>
            </p:nvPr>
          </p:nvSpPr>
          <p:spPr>
            <a:xfrm>
              <a:off x="9827" y="5949"/>
              <a:ext cx="6770" cy="3628"/>
            </a:xfrm>
            <a:prstGeom prst="rect">
              <a:avLst/>
            </a:prstGeom>
            <a:noFill/>
            <a:ln>
              <a:noFill/>
            </a:ln>
            <a:effectLst>
              <a:outerShdw blurRad="50800" dist="50800" dir="5400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a:defRPr/>
              </a:pPr>
              <a:endParaRPr lang="zh-CN" altLang="en-US" sz="2100">
                <a:solidFill>
                  <a:prstClr val="white"/>
                </a:solidFill>
              </a:endParaRPr>
            </a:p>
          </p:txBody>
        </p:sp>
        <p:sp>
          <p:nvSpPr>
            <p:cNvPr id="11" name="文本框 10"/>
            <p:cNvSpPr txBox="1"/>
            <p:nvPr>
              <p:custDataLst>
                <p:tags r:id="rId12"/>
              </p:custDataLst>
            </p:nvPr>
          </p:nvSpPr>
          <p:spPr>
            <a:xfrm>
              <a:off x="9989" y="6694"/>
              <a:ext cx="6608" cy="2162"/>
            </a:xfrm>
            <a:prstGeom prst="rect">
              <a:avLst/>
            </a:prstGeom>
            <a:noFill/>
          </p:spPr>
          <p:txBody>
            <a:bodyPr>
              <a:spAutoFit/>
            </a:bodyPr>
            <a:lstStyle/>
            <a:p>
              <a:pPr defTabSz="1088390">
                <a:lnSpc>
                  <a:spcPct val="130000"/>
                </a:lnSpc>
                <a:defRPr/>
              </a:pPr>
              <a:r>
                <a:rPr lang="zh-CN" altLang="en-US" sz="3200">
                  <a:solidFill>
                    <a:srgbClr val="FF0000"/>
                  </a:solidFill>
                  <a:latin typeface="方正行黑简体" panose="02000000000000000000" charset="-122"/>
                  <a:ea typeface="方正行黑简体" panose="02000000000000000000" charset="-122"/>
                  <a:sym typeface="黑体" pitchFamily="49" charset="-122"/>
                </a:rPr>
                <a:t>小组合作，在交流切磋中共同完成任务。</a:t>
              </a:r>
            </a:p>
          </p:txBody>
        </p:sp>
      </p:grpSp>
      <p:grpSp>
        <p:nvGrpSpPr>
          <p:cNvPr id="3" name="组合 11"/>
          <p:cNvGrpSpPr/>
          <p:nvPr>
            <p:custDataLst>
              <p:tags r:id="rId3"/>
            </p:custDataLst>
          </p:nvPr>
        </p:nvGrpSpPr>
        <p:grpSpPr>
          <a:xfrm>
            <a:off x="1397955" y="4089404"/>
            <a:ext cx="4730751" cy="2303463"/>
            <a:chOff x="1988" y="5949"/>
            <a:chExt cx="7450" cy="3628"/>
          </a:xfrm>
        </p:grpSpPr>
        <p:sp>
          <p:nvSpPr>
            <p:cNvPr id="14" name="矩形 13"/>
            <p:cNvSpPr/>
            <p:nvPr>
              <p:custDataLst>
                <p:tags r:id="rId9"/>
              </p:custDataLst>
            </p:nvPr>
          </p:nvSpPr>
          <p:spPr>
            <a:xfrm>
              <a:off x="1988" y="5949"/>
              <a:ext cx="7450" cy="3628"/>
            </a:xfrm>
            <a:prstGeom prst="rect">
              <a:avLst/>
            </a:prstGeom>
            <a:noFill/>
            <a:ln>
              <a:noFill/>
            </a:ln>
            <a:effectLst>
              <a:outerShdw blurRad="50800" dist="50800" dir="5400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a:defRPr/>
              </a:pPr>
              <a:endParaRPr lang="zh-CN" altLang="en-US" sz="2100">
                <a:solidFill>
                  <a:prstClr val="white"/>
                </a:solidFill>
              </a:endParaRPr>
            </a:p>
          </p:txBody>
        </p:sp>
        <p:sp>
          <p:nvSpPr>
            <p:cNvPr id="15" name="文本框 14"/>
            <p:cNvSpPr txBox="1"/>
            <p:nvPr>
              <p:custDataLst>
                <p:tags r:id="rId10"/>
              </p:custDataLst>
            </p:nvPr>
          </p:nvSpPr>
          <p:spPr>
            <a:xfrm>
              <a:off x="2083" y="6694"/>
              <a:ext cx="7355" cy="2162"/>
            </a:xfrm>
            <a:prstGeom prst="rect">
              <a:avLst/>
            </a:prstGeom>
            <a:noFill/>
          </p:spPr>
          <p:txBody>
            <a:bodyPr>
              <a:spAutoFit/>
            </a:bodyPr>
            <a:lstStyle/>
            <a:p>
              <a:pPr defTabSz="1088390">
                <a:lnSpc>
                  <a:spcPct val="130000"/>
                </a:lnSpc>
                <a:defRPr/>
              </a:pPr>
              <a:r>
                <a:rPr lang="zh-CN" altLang="en-US" sz="3200">
                  <a:solidFill>
                    <a:srgbClr val="FF0000"/>
                  </a:solidFill>
                  <a:latin typeface="方正行黑简体" panose="02000000000000000000" charset="-122"/>
                  <a:ea typeface="方正行黑简体" panose="02000000000000000000" charset="-122"/>
                  <a:sym typeface="黑体" pitchFamily="49" charset="-122"/>
                </a:rPr>
                <a:t>独立思考问题，培养自主学习的能力。</a:t>
              </a:r>
            </a:p>
          </p:txBody>
        </p:sp>
      </p:grpSp>
      <p:pic>
        <p:nvPicPr>
          <p:cNvPr id="18436" name="图片 1" descr="4"/>
          <p:cNvPicPr>
            <a:picLocks noGrp="1" noChangeAspect="1"/>
          </p:cNvPicPr>
          <p:nvPr>
            <p:custDataLst>
              <p:tags r:id="rId4"/>
            </p:custDataLst>
          </p:nvPr>
        </p:nvPicPr>
        <p:blipFill>
          <a:blip r:embed="rId14" cstate="email">
            <a:extLst>
              <a:ext uri="{28A0092B-C50C-407E-A947-70E740481C1C}">
                <a14:useLocalDpi xmlns:a14="http://schemas.microsoft.com/office/drawing/2010/main"/>
              </a:ext>
            </a:extLst>
          </a:blip>
          <a:stretch>
            <a:fillRect/>
          </a:stretch>
        </p:blipFill>
        <p:spPr>
          <a:xfrm>
            <a:off x="6374765" y="1083314"/>
            <a:ext cx="4300539" cy="3140075"/>
          </a:xfrm>
          <a:prstGeom prst="roundRect">
            <a:avLst/>
          </a:prstGeom>
          <a:noFill/>
          <a:ln w="9525">
            <a:noFill/>
          </a:ln>
          <a:effectLst>
            <a:outerShdw blurRad="50800" dist="38100" dir="2700000" algn="tl" rotWithShape="0">
              <a:prstClr val="black">
                <a:alpha val="40000"/>
              </a:prstClr>
            </a:outerShdw>
          </a:effectLst>
        </p:spPr>
      </p:pic>
      <p:sp>
        <p:nvSpPr>
          <p:cNvPr id="4" name="文本框 3"/>
          <p:cNvSpPr txBox="1"/>
          <p:nvPr>
            <p:custDataLst>
              <p:tags r:id="rId5"/>
            </p:custDataLst>
          </p:nvPr>
        </p:nvSpPr>
        <p:spPr>
          <a:xfrm>
            <a:off x="2342517" y="5210811"/>
            <a:ext cx="7599363" cy="584775"/>
          </a:xfrm>
          <a:prstGeom prst="rect">
            <a:avLst/>
          </a:prstGeom>
          <a:noFill/>
        </p:spPr>
        <p:txBody>
          <a:bodyPr>
            <a:spAutoFit/>
          </a:bodyPr>
          <a:lstStyle/>
          <a:p>
            <a:pPr defTabSz="1088390">
              <a:defRPr/>
            </a:pPr>
            <a:r>
              <a:rPr lang="zh-CN" altLang="en-US" sz="3200" dirty="0">
                <a:solidFill>
                  <a:prstClr val="black"/>
                </a:solidFill>
                <a:latin typeface="方正行黑简体" panose="02000000000000000000" charset="-122"/>
                <a:ea typeface="方正行黑简体" panose="02000000000000000000" charset="-122"/>
                <a:sym typeface="黑体" pitchFamily="49" charset="-122"/>
              </a:rPr>
              <a:t>图片中的场景你熟悉吗？他们在做什么？</a:t>
            </a:r>
          </a:p>
        </p:txBody>
      </p:sp>
      <p:pic>
        <p:nvPicPr>
          <p:cNvPr id="13" name="图片 12"/>
          <p:cNvPicPr>
            <a:picLocks noChangeAspect="1"/>
          </p:cNvPicPr>
          <p:nvPr>
            <p:custDataLst>
              <p:tags r:id="rId6"/>
            </p:custDataLst>
          </p:nvPr>
        </p:nvPicPr>
        <p:blipFill>
          <a:blip r:embed="rId15" cstate="email">
            <a:extLst>
              <a:ext uri="{28A0092B-C50C-407E-A947-70E740481C1C}">
                <a14:useLocalDpi xmlns:a14="http://schemas.microsoft.com/office/drawing/2010/main"/>
              </a:ext>
            </a:extLst>
          </a:blip>
          <a:stretch>
            <a:fillRect/>
          </a:stretch>
        </p:blipFill>
        <p:spPr>
          <a:xfrm>
            <a:off x="1091567" y="4963160"/>
            <a:ext cx="1127125" cy="1073150"/>
          </a:xfrm>
          <a:prstGeom prst="rect">
            <a:avLst/>
          </a:prstGeom>
          <a:noFill/>
          <a:ln w="9525">
            <a:noFill/>
          </a:ln>
        </p:spPr>
      </p:pic>
      <p:pic>
        <p:nvPicPr>
          <p:cNvPr id="18439" name="图片 7" descr="b2cdcf77e2879357e2afb7290bf407a1.jpg"/>
          <p:cNvPicPr>
            <a:picLocks noChangeAspect="1"/>
          </p:cNvPicPr>
          <p:nvPr>
            <p:custDataLst>
              <p:tags r:id="rId7"/>
            </p:custDataLst>
          </p:nvPr>
        </p:nvPicPr>
        <p:blipFill>
          <a:blip r:embed="rId16" cstate="email">
            <a:extLst>
              <a:ext uri="{28A0092B-C50C-407E-A947-70E740481C1C}">
                <a14:useLocalDpi xmlns:a14="http://schemas.microsoft.com/office/drawing/2010/main"/>
              </a:ext>
            </a:extLst>
          </a:blip>
          <a:stretch>
            <a:fillRect/>
          </a:stretch>
        </p:blipFill>
        <p:spPr>
          <a:xfrm>
            <a:off x="1399541" y="1083314"/>
            <a:ext cx="4729163" cy="3140075"/>
          </a:xfrm>
          <a:prstGeom prst="roundRect">
            <a:avLst/>
          </a:prstGeom>
          <a:noFill/>
          <a:ln w="9525">
            <a:noFill/>
          </a:ln>
          <a:effectLst>
            <a:outerShdw blurRad="50800" dist="38100" dir="2700000" algn="tl" rotWithShape="0">
              <a:prstClr val="black">
                <a:alpha val="40000"/>
              </a:prstClr>
            </a:outerShdw>
          </a:effectLst>
        </p:spPr>
      </p:pic>
      <p:sp>
        <p:nvSpPr>
          <p:cNvPr id="8" name="文本框 7"/>
          <p:cNvSpPr txBox="1"/>
          <p:nvPr>
            <p:custDataLst>
              <p:tags r:id="rId8"/>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spTree>
    <p:custDataLst>
      <p:tags r:id="rId1"/>
    </p:custDataLst>
    <p:extLst>
      <p:ext uri="{BB962C8B-B14F-4D97-AF65-F5344CB8AC3E}">
        <p14:creationId xmlns:p14="http://schemas.microsoft.com/office/powerpoint/2010/main" val="242812123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par>
                    <p:cTn id="12" fill="hold" nodeType="clickPar">
                      <p:stCondLst>
                        <p:cond delay="indefinite"/>
                        <p:cond evt="onBegin" delay="0">
                          <p:tn val="11"/>
                        </p:cond>
                      </p:stCondLst>
                      <p:childTnLst>
                        <p:par>
                          <p:cTn id="13" fill="hold" nodeType="afterGroup">
                            <p:stCondLst>
                              <p:cond delay="0"/>
                            </p:stCondLst>
                            <p:childTnLst>
                              <p:par>
                                <p:cTn id="14" presetID="2" presetClass="exit" presetSubtype="4" fill="hold" nodeType="clickEffect">
                                  <p:stCondLst>
                                    <p:cond delay="0"/>
                                  </p:stCondLst>
                                  <p:childTnLst>
                                    <p:anim calcmode="lin" valueType="num">
                                      <p:cBhvr additive="base">
                                        <p:cTn id="15" dur="500"/>
                                        <p:tgtEl>
                                          <p:spTgt spid="13"/>
                                        </p:tgtEl>
                                        <p:attrNameLst>
                                          <p:attrName>ppt_x</p:attrName>
                                        </p:attrNameLst>
                                      </p:cBhvr>
                                      <p:tavLst>
                                        <p:tav tm="0">
                                          <p:val>
                                            <p:strVal val="ppt_x"/>
                                          </p:val>
                                        </p:tav>
                                        <p:tav tm="100000">
                                          <p:val>
                                            <p:strVal val="ppt_x"/>
                                          </p:val>
                                        </p:tav>
                                      </p:tavLst>
                                    </p:anim>
                                    <p:anim calcmode="lin" valueType="num">
                                      <p:cBhvr additive="base">
                                        <p:cTn id="16" dur="500"/>
                                        <p:tgtEl>
                                          <p:spTgt spid="13"/>
                                        </p:tgtEl>
                                        <p:attrNameLst>
                                          <p:attrName>ppt_y</p:attrName>
                                        </p:attrNameLst>
                                      </p:cBhvr>
                                      <p:tavLst>
                                        <p:tav tm="0">
                                          <p:val>
                                            <p:strVal val="ppt_y"/>
                                          </p:val>
                                        </p:tav>
                                        <p:tav tm="100000">
                                          <p:val>
                                            <p:strVal val="1+ppt_h/2"/>
                                          </p:val>
                                        </p:tav>
                                      </p:tavLst>
                                    </p:anim>
                                    <p:set>
                                      <p:cBhvr>
                                        <p:cTn id="17" dur="1" fill="hold">
                                          <p:stCondLst>
                                            <p:cond delay="499"/>
                                          </p:stCondLst>
                                        </p:cTn>
                                        <p:tgtEl>
                                          <p:spTgt spid="13"/>
                                        </p:tgtEl>
                                        <p:attrNameLst>
                                          <p:attrName>style.visibility</p:attrName>
                                        </p:attrNameLst>
                                      </p:cBhvr>
                                      <p:to>
                                        <p:strVal val="hidden"/>
                                      </p:to>
                                    </p:set>
                                  </p:childTnLst>
                                </p:cTn>
                              </p:par>
                              <p:par>
                                <p:cTn id="18" presetID="2" presetClass="exit" presetSubtype="4" fill="hold" grpId="1" nodeType="withEffect">
                                  <p:stCondLst>
                                    <p:cond delay="0"/>
                                  </p:stCondLst>
                                  <p:childTnLst>
                                    <p:anim calcmode="lin" valueType="num">
                                      <p:cBhvr additive="base">
                                        <p:cTn id="19" dur="500"/>
                                        <p:tgtEl>
                                          <p:spTgt spid="4"/>
                                        </p:tgtEl>
                                        <p:attrNameLst>
                                          <p:attrName>ppt_x</p:attrName>
                                        </p:attrNameLst>
                                      </p:cBhvr>
                                      <p:tavLst>
                                        <p:tav tm="0">
                                          <p:val>
                                            <p:strVal val="ppt_x"/>
                                          </p:val>
                                        </p:tav>
                                        <p:tav tm="100000">
                                          <p:val>
                                            <p:strVal val="ppt_x"/>
                                          </p:val>
                                        </p:tav>
                                      </p:tavLst>
                                    </p:anim>
                                    <p:anim calcmode="lin" valueType="num">
                                      <p:cBhvr additive="base">
                                        <p:cTn id="20" dur="500"/>
                                        <p:tgtEl>
                                          <p:spTgt spid="4"/>
                                        </p:tgtEl>
                                        <p:attrNameLst>
                                          <p:attrName>ppt_y</p:attrName>
                                        </p:attrNameLst>
                                      </p:cBhvr>
                                      <p:tavLst>
                                        <p:tav tm="0">
                                          <p:val>
                                            <p:strVal val="ppt_y"/>
                                          </p:val>
                                        </p:tav>
                                        <p:tav tm="100000">
                                          <p:val>
                                            <p:strVal val="1+ppt_h/2"/>
                                          </p:val>
                                        </p:tav>
                                      </p:tavLst>
                                    </p:anim>
                                    <p:set>
                                      <p:cBhvr>
                                        <p:cTn id="21" dur="1" fill="hold">
                                          <p:stCondLst>
                                            <p:cond delay="499"/>
                                          </p:stCondLst>
                                        </p:cTn>
                                        <p:tgtEl>
                                          <p:spTgt spid="4"/>
                                        </p:tgtEl>
                                        <p:attrNameLst>
                                          <p:attrName>style.visibility</p:attrName>
                                        </p:attrNameLst>
                                      </p:cBhvr>
                                      <p:to>
                                        <p:strVal val="hidden"/>
                                      </p:to>
                                    </p:set>
                                  </p:childTnLst>
                                </p:cTn>
                              </p:par>
                              <p:par>
                                <p:cTn id="22" presetID="2" presetClass="entr" presetSubtype="4"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8" name="图片 3"/>
          <p:cNvPicPr>
            <a:picLocks noChangeAspect="1"/>
          </p:cNvPicPr>
          <p:nvPr>
            <p:custDataLst>
              <p:tags r:id="rId2"/>
            </p:custDataLst>
          </p:nvPr>
        </p:nvPicPr>
        <p:blipFill>
          <a:blip r:embed="rId9" cstate="email">
            <a:clrChange>
              <a:clrFrom>
                <a:srgbClr val="FEFEFE"/>
              </a:clrFrom>
              <a:clrTo>
                <a:srgbClr val="FEFEFE">
                  <a:alpha val="0"/>
                </a:srgbClr>
              </a:clrTo>
            </a:clrChange>
            <a:extLst>
              <a:ext uri="{28A0092B-C50C-407E-A947-70E740481C1C}">
                <a14:useLocalDpi xmlns:a14="http://schemas.microsoft.com/office/drawing/2010/main"/>
              </a:ext>
            </a:extLst>
          </a:blip>
          <a:srcRect l="2077" t="3886" r="-2077" b="6900"/>
          <a:stretch>
            <a:fillRect/>
          </a:stretch>
        </p:blipFill>
        <p:spPr>
          <a:xfrm>
            <a:off x="393701" y="2693673"/>
            <a:ext cx="3480435" cy="2337435"/>
          </a:xfrm>
          <a:prstGeom prst="roundRect">
            <a:avLst/>
          </a:prstGeom>
          <a:noFill/>
          <a:ln w="9525">
            <a:noFill/>
          </a:ln>
        </p:spPr>
      </p:pic>
      <p:sp>
        <p:nvSpPr>
          <p:cNvPr id="2" name="文本框 1"/>
          <p:cNvSpPr txBox="1"/>
          <p:nvPr>
            <p:custDataLst>
              <p:tags r:id="rId3"/>
            </p:custDataLst>
          </p:nvPr>
        </p:nvSpPr>
        <p:spPr>
          <a:xfrm>
            <a:off x="5273675" y="1251589"/>
            <a:ext cx="5519460" cy="584775"/>
          </a:xfrm>
          <a:prstGeom prst="rect">
            <a:avLst/>
          </a:prstGeom>
          <a:noFill/>
        </p:spPr>
        <p:txBody>
          <a:bodyPr wrap="none" rtlCol="0">
            <a:spAutoFit/>
          </a:bodyPr>
          <a:lstStyle/>
          <a:p>
            <a:r>
              <a:rPr lang="zh-CN" altLang="en-US" sz="3200" b="1" dirty="0">
                <a:solidFill>
                  <a:srgbClr val="FF0000"/>
                </a:solidFill>
                <a:latin typeface="微软雅黑" panose="020B0503020204020204" pitchFamily="34" charset="-122"/>
                <a:ea typeface="微软雅黑" panose="020B0503020204020204" pitchFamily="34" charset="-122"/>
              </a:rPr>
              <a:t>转变学习方式，应该如何做？</a:t>
            </a:r>
          </a:p>
        </p:txBody>
      </p:sp>
      <p:sp>
        <p:nvSpPr>
          <p:cNvPr id="3" name="文本框 2"/>
          <p:cNvSpPr txBox="1"/>
          <p:nvPr>
            <p:custDataLst>
              <p:tags r:id="rId4"/>
            </p:custDataLst>
          </p:nvPr>
        </p:nvSpPr>
        <p:spPr>
          <a:xfrm>
            <a:off x="4373247" y="2052324"/>
            <a:ext cx="7266940" cy="1383665"/>
          </a:xfrm>
          <a:prstGeom prst="rect">
            <a:avLst/>
          </a:prstGeom>
          <a:noFill/>
        </p:spPr>
        <p:txBody>
          <a:bodyPr wrap="square" rtlCol="0">
            <a:spAutoFit/>
          </a:bodyPr>
          <a:lstStyle/>
          <a:p>
            <a:pPr marL="457200" indent="-457200">
              <a:lnSpc>
                <a:spcPct val="150000"/>
              </a:lnSpc>
              <a:buFont typeface="Wingdings" panose="05000000000000000000" charset="0"/>
              <a:buChar char="Ø"/>
            </a:pPr>
            <a:r>
              <a:rPr lang="zh-CN" altLang="en-US" sz="2800" dirty="0" smtClean="0">
                <a:solidFill>
                  <a:prstClr val="black"/>
                </a:solidFill>
                <a:latin typeface="微软雅黑" panose="020B0503020204020204" pitchFamily="34" charset="-122"/>
                <a:ea typeface="微软雅黑" panose="020B0503020204020204" pitchFamily="34" charset="-122"/>
              </a:rPr>
              <a:t>①与</a:t>
            </a:r>
            <a:r>
              <a:rPr lang="zh-CN" altLang="en-US" sz="2800" dirty="0">
                <a:solidFill>
                  <a:prstClr val="black"/>
                </a:solidFill>
                <a:latin typeface="微软雅黑" panose="020B0503020204020204" pitchFamily="34" charset="-122"/>
                <a:ea typeface="微软雅黑" panose="020B0503020204020204" pitchFamily="34" charset="-122"/>
              </a:rPr>
              <a:t>同伴相互帮助、分工合作，在交流切磋中共同完成任务。</a:t>
            </a:r>
          </a:p>
        </p:txBody>
      </p:sp>
      <p:sp>
        <p:nvSpPr>
          <p:cNvPr id="4" name="文本框 3"/>
          <p:cNvSpPr txBox="1"/>
          <p:nvPr>
            <p:custDataLst>
              <p:tags r:id="rId5"/>
            </p:custDataLst>
          </p:nvPr>
        </p:nvSpPr>
        <p:spPr>
          <a:xfrm>
            <a:off x="4373247" y="3338199"/>
            <a:ext cx="7266940" cy="1383665"/>
          </a:xfrm>
          <a:prstGeom prst="rect">
            <a:avLst/>
          </a:prstGeom>
          <a:noFill/>
        </p:spPr>
        <p:txBody>
          <a:bodyPr wrap="square" rtlCol="0">
            <a:spAutoFit/>
          </a:bodyPr>
          <a:lstStyle/>
          <a:p>
            <a:pPr marL="457200" indent="-457200">
              <a:lnSpc>
                <a:spcPct val="150000"/>
              </a:lnSpc>
              <a:buFont typeface="Wingdings" panose="05000000000000000000" charset="0"/>
              <a:buChar char="Ø"/>
            </a:pPr>
            <a:r>
              <a:rPr lang="zh-CN" altLang="en-US" sz="2800" dirty="0" smtClean="0">
                <a:solidFill>
                  <a:prstClr val="black"/>
                </a:solidFill>
                <a:latin typeface="微软雅黑" panose="020B0503020204020204" pitchFamily="34" charset="-122"/>
                <a:ea typeface="微软雅黑" panose="020B0503020204020204" pitchFamily="34" charset="-122"/>
              </a:rPr>
              <a:t>②带</a:t>
            </a:r>
            <a:r>
              <a:rPr lang="zh-CN" altLang="en-US" sz="2800" dirty="0">
                <a:solidFill>
                  <a:prstClr val="black"/>
                </a:solidFill>
                <a:latin typeface="微软雅黑" panose="020B0503020204020204" pitchFamily="34" charset="-122"/>
                <a:ea typeface="微软雅黑" panose="020B0503020204020204" pitchFamily="34" charset="-122"/>
              </a:rPr>
              <a:t>着问题、猜想或假设云探究，独立思考，不断质疑。</a:t>
            </a:r>
          </a:p>
        </p:txBody>
      </p:sp>
      <p:sp>
        <p:nvSpPr>
          <p:cNvPr id="5" name="文本框 4"/>
          <p:cNvSpPr txBox="1"/>
          <p:nvPr>
            <p:custDataLst>
              <p:tags r:id="rId6"/>
            </p:custDataLst>
          </p:nvPr>
        </p:nvSpPr>
        <p:spPr>
          <a:xfrm>
            <a:off x="4373245" y="4624074"/>
            <a:ext cx="7122160" cy="1383665"/>
          </a:xfrm>
          <a:prstGeom prst="rect">
            <a:avLst/>
          </a:prstGeom>
          <a:noFill/>
        </p:spPr>
        <p:txBody>
          <a:bodyPr wrap="square" rtlCol="0">
            <a:spAutoFit/>
          </a:bodyPr>
          <a:lstStyle/>
          <a:p>
            <a:pPr marL="457200" indent="-457200">
              <a:lnSpc>
                <a:spcPct val="150000"/>
              </a:lnSpc>
              <a:buFont typeface="Wingdings" panose="05000000000000000000" charset="0"/>
              <a:buChar char="Ø"/>
            </a:pPr>
            <a:r>
              <a:rPr lang="zh-CN" altLang="en-US" sz="2800" dirty="0" smtClean="0">
                <a:solidFill>
                  <a:prstClr val="black"/>
                </a:solidFill>
                <a:latin typeface="微软雅黑" panose="020B0503020204020204" pitchFamily="34" charset="-122"/>
                <a:ea typeface="微软雅黑" panose="020B0503020204020204" pitchFamily="34" charset="-122"/>
              </a:rPr>
              <a:t>③在</a:t>
            </a:r>
            <a:r>
              <a:rPr lang="zh-CN" altLang="en-US" sz="2800" dirty="0">
                <a:solidFill>
                  <a:prstClr val="black"/>
                </a:solidFill>
                <a:latin typeface="微软雅黑" panose="020B0503020204020204" pitchFamily="34" charset="-122"/>
                <a:ea typeface="微软雅黑" panose="020B0503020204020204" pitchFamily="34" charset="-122"/>
              </a:rPr>
              <a:t>自主学习中培养观察、想象、分析、推理等方面的能力。</a:t>
            </a:r>
          </a:p>
        </p:txBody>
      </p:sp>
      <p:sp>
        <p:nvSpPr>
          <p:cNvPr id="6" name="文本框 5"/>
          <p:cNvSpPr txBox="1"/>
          <p:nvPr>
            <p:custDataLst>
              <p:tags r:id="rId7"/>
            </p:custDataLst>
          </p:nvPr>
        </p:nvSpPr>
        <p:spPr>
          <a:xfrm>
            <a:off x="964568" y="26673"/>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总结归纳</a:t>
            </a:r>
          </a:p>
        </p:txBody>
      </p:sp>
    </p:spTree>
    <p:custDataLst>
      <p:tags r:id="rId1"/>
    </p:custDataLst>
    <p:extLst>
      <p:ext uri="{BB962C8B-B14F-4D97-AF65-F5344CB8AC3E}">
        <p14:creationId xmlns:p14="http://schemas.microsoft.com/office/powerpoint/2010/main" val="20376649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custDataLst>
              <p:tags r:id="rId1"/>
            </p:custDataLst>
          </p:nvPr>
        </p:nvGrpSpPr>
        <p:grpSpPr>
          <a:xfrm>
            <a:off x="835916" y="2280622"/>
            <a:ext cx="4324909" cy="3790156"/>
            <a:chOff x="6821888" y="2249720"/>
            <a:chExt cx="4324909" cy="3526968"/>
          </a:xfrm>
        </p:grpSpPr>
        <p:sp>
          <p:nvSpPr>
            <p:cNvPr id="6" name="KSO_Shape"/>
            <p:cNvSpPr/>
            <p:nvPr>
              <p:custDataLst>
                <p:tags r:id="rId8"/>
              </p:custDataLst>
            </p:nvPr>
          </p:nvSpPr>
          <p:spPr bwMode="auto">
            <a:xfrm>
              <a:off x="6989025" y="2761723"/>
              <a:ext cx="949873" cy="1035837"/>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2"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rgbClr val="E367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grpSp>
          <p:nvGrpSpPr>
            <p:cNvPr id="25" name="组合 24"/>
            <p:cNvGrpSpPr/>
            <p:nvPr>
              <p:custDataLst>
                <p:tags r:id="rId9"/>
              </p:custDataLst>
            </p:nvPr>
          </p:nvGrpSpPr>
          <p:grpSpPr>
            <a:xfrm>
              <a:off x="6821888" y="3392490"/>
              <a:ext cx="4324909" cy="2384198"/>
              <a:chOff x="6821888" y="3780159"/>
              <a:chExt cx="4324909" cy="1996527"/>
            </a:xfrm>
          </p:grpSpPr>
          <p:sp>
            <p:nvSpPr>
              <p:cNvPr id="18" name="任意多边形 17"/>
              <p:cNvSpPr/>
              <p:nvPr>
                <p:custDataLst>
                  <p:tags r:id="rId12"/>
                </p:custDataLst>
              </p:nvPr>
            </p:nvSpPr>
            <p:spPr bwMode="auto">
              <a:xfrm>
                <a:off x="6821888" y="3780159"/>
                <a:ext cx="4324909" cy="1996527"/>
              </a:xfrm>
              <a:custGeom>
                <a:avLst/>
                <a:gdLst>
                  <a:gd name="connsiteX0" fmla="*/ 0 w 4963190"/>
                  <a:gd name="connsiteY0" fmla="*/ 1548497 h 1692275"/>
                  <a:gd name="connsiteX1" fmla="*/ 4963190 w 4963190"/>
                  <a:gd name="connsiteY1" fmla="*/ 1548497 h 1692275"/>
                  <a:gd name="connsiteX2" fmla="*/ 4963190 w 4963190"/>
                  <a:gd name="connsiteY2" fmla="*/ 1692275 h 1692275"/>
                  <a:gd name="connsiteX3" fmla="*/ 0 w 4963190"/>
                  <a:gd name="connsiteY3" fmla="*/ 1692275 h 1692275"/>
                  <a:gd name="connsiteX4" fmla="*/ 0 w 4963190"/>
                  <a:gd name="connsiteY4" fmla="*/ 1548497 h 1692275"/>
                  <a:gd name="connsiteX5" fmla="*/ 3673223 w 4963190"/>
                  <a:gd name="connsiteY5" fmla="*/ 504272 h 1692275"/>
                  <a:gd name="connsiteX6" fmla="*/ 4963190 w 4963190"/>
                  <a:gd name="connsiteY6" fmla="*/ 504272 h 1692275"/>
                  <a:gd name="connsiteX7" fmla="*/ 4963190 w 4963190"/>
                  <a:gd name="connsiteY7" fmla="*/ 1476609 h 1692275"/>
                  <a:gd name="connsiteX8" fmla="*/ 3673223 w 4963190"/>
                  <a:gd name="connsiteY8" fmla="*/ 1476609 h 1692275"/>
                  <a:gd name="connsiteX9" fmla="*/ 3673223 w 4963190"/>
                  <a:gd name="connsiteY9" fmla="*/ 1368513 h 1692275"/>
                  <a:gd name="connsiteX10" fmla="*/ 4763621 w 4963190"/>
                  <a:gd name="connsiteY10" fmla="*/ 1368513 h 1692275"/>
                  <a:gd name="connsiteX11" fmla="*/ 4763621 w 4963190"/>
                  <a:gd name="connsiteY11" fmla="*/ 684257 h 1692275"/>
                  <a:gd name="connsiteX12" fmla="*/ 3673223 w 4963190"/>
                  <a:gd name="connsiteY12" fmla="*/ 684257 h 1692275"/>
                  <a:gd name="connsiteX13" fmla="*/ 3673223 w 4963190"/>
                  <a:gd name="connsiteY13" fmla="*/ 504272 h 1692275"/>
                  <a:gd name="connsiteX14" fmla="*/ 0 w 4963190"/>
                  <a:gd name="connsiteY14" fmla="*/ 359969 h 1692275"/>
                  <a:gd name="connsiteX15" fmla="*/ 1389751 w 4963190"/>
                  <a:gd name="connsiteY15" fmla="*/ 359969 h 1692275"/>
                  <a:gd name="connsiteX16" fmla="*/ 1389751 w 4963190"/>
                  <a:gd name="connsiteY16" fmla="*/ 539954 h 1692275"/>
                  <a:gd name="connsiteX17" fmla="*/ 198123 w 4963190"/>
                  <a:gd name="connsiteY17" fmla="*/ 539954 h 1692275"/>
                  <a:gd name="connsiteX18" fmla="*/ 198123 w 4963190"/>
                  <a:gd name="connsiteY18" fmla="*/ 1368513 h 1692275"/>
                  <a:gd name="connsiteX19" fmla="*/ 1389751 w 4963190"/>
                  <a:gd name="connsiteY19" fmla="*/ 1368513 h 1692275"/>
                  <a:gd name="connsiteX20" fmla="*/ 1389751 w 4963190"/>
                  <a:gd name="connsiteY20" fmla="*/ 1476609 h 1692275"/>
                  <a:gd name="connsiteX21" fmla="*/ 0 w 4963190"/>
                  <a:gd name="connsiteY21" fmla="*/ 1476609 h 1692275"/>
                  <a:gd name="connsiteX22" fmla="*/ 1787443 w 4963190"/>
                  <a:gd name="connsiteY22" fmla="*/ 179985 h 1692275"/>
                  <a:gd name="connsiteX23" fmla="*/ 1787443 w 4963190"/>
                  <a:gd name="connsiteY23" fmla="*/ 1368513 h 1692275"/>
                  <a:gd name="connsiteX24" fmla="*/ 3275532 w 4963190"/>
                  <a:gd name="connsiteY24" fmla="*/ 1368513 h 1692275"/>
                  <a:gd name="connsiteX25" fmla="*/ 3275532 w 4963190"/>
                  <a:gd name="connsiteY25" fmla="*/ 179985 h 1692275"/>
                  <a:gd name="connsiteX26" fmla="*/ 1787443 w 4963190"/>
                  <a:gd name="connsiteY26" fmla="*/ 179985 h 1692275"/>
                  <a:gd name="connsiteX27" fmla="*/ 1587874 w 4963190"/>
                  <a:gd name="connsiteY27" fmla="*/ 0 h 1692275"/>
                  <a:gd name="connsiteX28" fmla="*/ 3473655 w 4963190"/>
                  <a:gd name="connsiteY28" fmla="*/ 0 h 1692275"/>
                  <a:gd name="connsiteX29" fmla="*/ 3473655 w 4963190"/>
                  <a:gd name="connsiteY29" fmla="*/ 1476609 h 1692275"/>
                  <a:gd name="connsiteX30" fmla="*/ 1587874 w 4963190"/>
                  <a:gd name="connsiteY30" fmla="*/ 1476609 h 1692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63190" h="1692275">
                    <a:moveTo>
                      <a:pt x="0" y="1548497"/>
                    </a:moveTo>
                    <a:cubicBezTo>
                      <a:pt x="4963190" y="1548497"/>
                      <a:pt x="4963190" y="1548497"/>
                      <a:pt x="4963190" y="1548497"/>
                    </a:cubicBezTo>
                    <a:cubicBezTo>
                      <a:pt x="4963190" y="1692275"/>
                      <a:pt x="4963190" y="1692275"/>
                      <a:pt x="4963190" y="1692275"/>
                    </a:cubicBezTo>
                    <a:lnTo>
                      <a:pt x="0" y="1692275"/>
                    </a:lnTo>
                    <a:cubicBezTo>
                      <a:pt x="0" y="1548497"/>
                      <a:pt x="0" y="1548497"/>
                      <a:pt x="0" y="1548497"/>
                    </a:cubicBezTo>
                    <a:close/>
                    <a:moveTo>
                      <a:pt x="3673223" y="504272"/>
                    </a:moveTo>
                    <a:cubicBezTo>
                      <a:pt x="4963190" y="504272"/>
                      <a:pt x="4963190" y="504272"/>
                      <a:pt x="4963190" y="504272"/>
                    </a:cubicBezTo>
                    <a:cubicBezTo>
                      <a:pt x="4963190" y="1476609"/>
                      <a:pt x="4963190" y="1476609"/>
                      <a:pt x="4963190" y="1476609"/>
                    </a:cubicBezTo>
                    <a:cubicBezTo>
                      <a:pt x="3673223" y="1476609"/>
                      <a:pt x="3673223" y="1476609"/>
                      <a:pt x="3673223" y="1476609"/>
                    </a:cubicBezTo>
                    <a:lnTo>
                      <a:pt x="3673223" y="1368513"/>
                    </a:lnTo>
                    <a:cubicBezTo>
                      <a:pt x="4763621" y="1368513"/>
                      <a:pt x="4763621" y="1368513"/>
                      <a:pt x="4763621" y="1368513"/>
                    </a:cubicBezTo>
                    <a:cubicBezTo>
                      <a:pt x="4763621" y="684257"/>
                      <a:pt x="4763621" y="684257"/>
                      <a:pt x="4763621" y="684257"/>
                    </a:cubicBezTo>
                    <a:cubicBezTo>
                      <a:pt x="3673223" y="684257"/>
                      <a:pt x="3673223" y="684257"/>
                      <a:pt x="3673223" y="684257"/>
                    </a:cubicBezTo>
                    <a:cubicBezTo>
                      <a:pt x="3673223" y="504272"/>
                      <a:pt x="3673223" y="504272"/>
                      <a:pt x="3673223" y="504272"/>
                    </a:cubicBezTo>
                    <a:close/>
                    <a:moveTo>
                      <a:pt x="0" y="359969"/>
                    </a:moveTo>
                    <a:cubicBezTo>
                      <a:pt x="1389751" y="359969"/>
                      <a:pt x="1389751" y="359969"/>
                      <a:pt x="1389751" y="359969"/>
                    </a:cubicBezTo>
                    <a:cubicBezTo>
                      <a:pt x="1389751" y="539954"/>
                      <a:pt x="1389751" y="539954"/>
                      <a:pt x="1389751" y="539954"/>
                    </a:cubicBezTo>
                    <a:cubicBezTo>
                      <a:pt x="198123" y="539954"/>
                      <a:pt x="198123" y="539954"/>
                      <a:pt x="198123" y="539954"/>
                    </a:cubicBezTo>
                    <a:cubicBezTo>
                      <a:pt x="198123" y="1368513"/>
                      <a:pt x="198123" y="1368513"/>
                      <a:pt x="198123" y="1368513"/>
                    </a:cubicBezTo>
                    <a:cubicBezTo>
                      <a:pt x="1389751" y="1368513"/>
                      <a:pt x="1389751" y="1368513"/>
                      <a:pt x="1389751" y="1368513"/>
                    </a:cubicBezTo>
                    <a:cubicBezTo>
                      <a:pt x="1389751" y="1476609"/>
                      <a:pt x="1389751" y="1476609"/>
                      <a:pt x="1389751" y="1476609"/>
                    </a:cubicBezTo>
                    <a:cubicBezTo>
                      <a:pt x="0" y="1476609"/>
                      <a:pt x="0" y="1476609"/>
                      <a:pt x="0" y="1476609"/>
                    </a:cubicBezTo>
                    <a:close/>
                    <a:moveTo>
                      <a:pt x="1787443" y="179985"/>
                    </a:moveTo>
                    <a:lnTo>
                      <a:pt x="1787443" y="1368513"/>
                    </a:lnTo>
                    <a:cubicBezTo>
                      <a:pt x="3275532" y="1368513"/>
                      <a:pt x="3275532" y="1368513"/>
                      <a:pt x="3275532" y="1368513"/>
                    </a:cubicBezTo>
                    <a:cubicBezTo>
                      <a:pt x="3275532" y="179985"/>
                      <a:pt x="3275532" y="179985"/>
                      <a:pt x="3275532" y="179985"/>
                    </a:cubicBezTo>
                    <a:cubicBezTo>
                      <a:pt x="1787443" y="179985"/>
                      <a:pt x="1787443" y="179985"/>
                      <a:pt x="1787443" y="179985"/>
                    </a:cubicBezTo>
                    <a:close/>
                    <a:moveTo>
                      <a:pt x="1587874" y="0"/>
                    </a:moveTo>
                    <a:cubicBezTo>
                      <a:pt x="3473655" y="0"/>
                      <a:pt x="3473655" y="0"/>
                      <a:pt x="3473655" y="0"/>
                    </a:cubicBezTo>
                    <a:cubicBezTo>
                      <a:pt x="3473655" y="1476609"/>
                      <a:pt x="3473655" y="1476609"/>
                      <a:pt x="3473655" y="1476609"/>
                    </a:cubicBezTo>
                    <a:cubicBezTo>
                      <a:pt x="1587874" y="1476609"/>
                      <a:pt x="1587874" y="1476609"/>
                      <a:pt x="1587874" y="1476609"/>
                    </a:cubicBezTo>
                    <a:close/>
                  </a:path>
                </a:pathLst>
              </a:custGeom>
              <a:solidFill>
                <a:srgbClr val="67B26D"/>
              </a:solidFill>
              <a:ln>
                <a:noFill/>
              </a:ln>
            </p:spPr>
            <p:txBody>
              <a:bodyPr wrap="square" anchor="ctr" anchorCtr="1">
                <a:noAutofit/>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9" name="文本框 18"/>
              <p:cNvSpPr txBox="1"/>
              <p:nvPr>
                <p:custDataLst>
                  <p:tags r:id="rId13"/>
                </p:custDataLst>
              </p:nvPr>
            </p:nvSpPr>
            <p:spPr>
              <a:xfrm>
                <a:off x="7215519" y="4509309"/>
                <a:ext cx="564139" cy="791456"/>
              </a:xfrm>
              <a:prstGeom prst="rect">
                <a:avLst/>
              </a:prstGeom>
              <a:noFill/>
            </p:spPr>
            <p:txBody>
              <a:bodyPr wrap="square" rtlCol="0">
                <a:spAutoFit/>
              </a:bodyPr>
              <a:lstStyle/>
              <a:p>
                <a:r>
                  <a:rPr lang="en-US" altLang="zh-CN" sz="6000" b="1">
                    <a:solidFill>
                      <a:srgbClr val="E3677C"/>
                    </a:solidFill>
                    <a:latin typeface="Calibri" pitchFamily="34" charset="0"/>
                    <a:ea typeface="微软雅黑" panose="020B0503020204020204" pitchFamily="34" charset="-122"/>
                  </a:rPr>
                  <a:t>1</a:t>
                </a:r>
                <a:endParaRPr lang="zh-CN" altLang="en-US" sz="6000" b="1">
                  <a:solidFill>
                    <a:srgbClr val="E3677C"/>
                  </a:solidFill>
                  <a:latin typeface="Calibri" pitchFamily="34" charset="0"/>
                  <a:ea typeface="微软雅黑" panose="020B0503020204020204" pitchFamily="34" charset="-122"/>
                </a:endParaRPr>
              </a:p>
            </p:txBody>
          </p:sp>
          <p:sp>
            <p:nvSpPr>
              <p:cNvPr id="20" name="文本框 19"/>
              <p:cNvSpPr txBox="1"/>
              <p:nvPr>
                <p:custDataLst>
                  <p:tags r:id="rId14"/>
                </p:custDataLst>
              </p:nvPr>
            </p:nvSpPr>
            <p:spPr>
              <a:xfrm>
                <a:off x="8731301" y="4320491"/>
                <a:ext cx="564139" cy="791456"/>
              </a:xfrm>
              <a:prstGeom prst="rect">
                <a:avLst/>
              </a:prstGeom>
              <a:noFill/>
            </p:spPr>
            <p:txBody>
              <a:bodyPr wrap="square" rtlCol="0">
                <a:spAutoFit/>
              </a:bodyPr>
              <a:lstStyle/>
              <a:p>
                <a:r>
                  <a:rPr lang="en-US" altLang="zh-CN" sz="6000" b="1">
                    <a:solidFill>
                      <a:srgbClr val="5CB3C6"/>
                    </a:solidFill>
                    <a:latin typeface="Calibri" pitchFamily="34" charset="0"/>
                    <a:ea typeface="微软雅黑" panose="020B0503020204020204" pitchFamily="34" charset="-122"/>
                  </a:rPr>
                  <a:t>2</a:t>
                </a:r>
                <a:endParaRPr lang="zh-CN" altLang="en-US" sz="6000" b="1">
                  <a:solidFill>
                    <a:srgbClr val="5CB3C6"/>
                  </a:solidFill>
                  <a:latin typeface="Calibri" pitchFamily="34" charset="0"/>
                  <a:ea typeface="微软雅黑" panose="020B0503020204020204" pitchFamily="34" charset="-122"/>
                </a:endParaRPr>
              </a:p>
            </p:txBody>
          </p:sp>
          <p:sp>
            <p:nvSpPr>
              <p:cNvPr id="21" name="文本框 20"/>
              <p:cNvSpPr txBox="1"/>
              <p:nvPr>
                <p:custDataLst>
                  <p:tags r:id="rId15"/>
                </p:custDataLst>
              </p:nvPr>
            </p:nvSpPr>
            <p:spPr>
              <a:xfrm>
                <a:off x="10305138" y="4573411"/>
                <a:ext cx="564139" cy="791456"/>
              </a:xfrm>
              <a:prstGeom prst="rect">
                <a:avLst/>
              </a:prstGeom>
              <a:noFill/>
            </p:spPr>
            <p:txBody>
              <a:bodyPr wrap="square" rtlCol="0">
                <a:spAutoFit/>
              </a:bodyPr>
              <a:lstStyle/>
              <a:p>
                <a:r>
                  <a:rPr lang="en-US" altLang="zh-CN" sz="6000" b="1">
                    <a:solidFill>
                      <a:srgbClr val="ECAB01"/>
                    </a:solidFill>
                    <a:latin typeface="Calibri" pitchFamily="34" charset="0"/>
                    <a:ea typeface="微软雅黑" panose="020B0503020204020204" pitchFamily="34" charset="-122"/>
                  </a:rPr>
                  <a:t>3</a:t>
                </a:r>
                <a:endParaRPr lang="zh-CN" altLang="en-US" sz="6000" b="1">
                  <a:solidFill>
                    <a:srgbClr val="ECAB01"/>
                  </a:solidFill>
                  <a:latin typeface="Calibri" pitchFamily="34" charset="0"/>
                  <a:ea typeface="微软雅黑" panose="020B0503020204020204" pitchFamily="34" charset="-122"/>
                </a:endParaRPr>
              </a:p>
            </p:txBody>
          </p:sp>
        </p:grpSp>
        <p:sp>
          <p:nvSpPr>
            <p:cNvPr id="22" name="KSO_Shape"/>
            <p:cNvSpPr/>
            <p:nvPr>
              <p:custDataLst>
                <p:tags r:id="rId10"/>
              </p:custDataLst>
            </p:nvPr>
          </p:nvSpPr>
          <p:spPr bwMode="auto">
            <a:xfrm>
              <a:off x="8538433" y="2249720"/>
              <a:ext cx="949873" cy="1035837"/>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2"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rgbClr val="5CB3C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3" name="KSO_Shape"/>
            <p:cNvSpPr/>
            <p:nvPr>
              <p:custDataLst>
                <p:tags r:id="rId11"/>
              </p:custDataLst>
            </p:nvPr>
          </p:nvSpPr>
          <p:spPr bwMode="auto">
            <a:xfrm>
              <a:off x="10126785" y="2966483"/>
              <a:ext cx="949873" cy="1035837"/>
            </a:xfrm>
            <a:custGeom>
              <a:avLst/>
              <a:gdLst>
                <a:gd name="T0" fmla="*/ 1443836 w 3333"/>
                <a:gd name="T1" fmla="*/ 903609 h 3431"/>
                <a:gd name="T2" fmla="*/ 1368287 w 3333"/>
                <a:gd name="T3" fmla="*/ 893114 h 3431"/>
                <a:gd name="T4" fmla="*/ 1423900 w 3333"/>
                <a:gd name="T5" fmla="*/ 783443 h 3431"/>
                <a:gd name="T6" fmla="*/ 1444361 w 3333"/>
                <a:gd name="T7" fmla="*/ 784492 h 3431"/>
                <a:gd name="T8" fmla="*/ 1650548 w 3333"/>
                <a:gd name="T9" fmla="*/ 409825 h 3431"/>
                <a:gd name="T10" fmla="*/ 1470069 w 3333"/>
                <a:gd name="T11" fmla="*/ 201502 h 3431"/>
                <a:gd name="T12" fmla="*/ 1470069 w 3333"/>
                <a:gd name="T13" fmla="*/ 79761 h 3431"/>
                <a:gd name="T14" fmla="*/ 1748658 w 3333"/>
                <a:gd name="T15" fmla="*/ 409825 h 3431"/>
                <a:gd name="T16" fmla="*/ 1443836 w 3333"/>
                <a:gd name="T17" fmla="*/ 903609 h 3431"/>
                <a:gd name="T18" fmla="*/ 880887 w 3333"/>
                <a:gd name="T19" fmla="*/ 1170179 h 3431"/>
                <a:gd name="T20" fmla="*/ 317413 w 3333"/>
                <a:gd name="T21" fmla="*/ 354202 h 3431"/>
                <a:gd name="T22" fmla="*/ 319512 w 3333"/>
                <a:gd name="T23" fmla="*/ 0 h 3431"/>
                <a:gd name="T24" fmla="*/ 1433343 w 3333"/>
                <a:gd name="T25" fmla="*/ 0 h 3431"/>
                <a:gd name="T26" fmla="*/ 1433343 w 3333"/>
                <a:gd name="T27" fmla="*/ 354202 h 3431"/>
                <a:gd name="T28" fmla="*/ 880887 w 3333"/>
                <a:gd name="T29" fmla="*/ 1170179 h 3431"/>
                <a:gd name="T30" fmla="*/ 600724 w 3333"/>
                <a:gd name="T31" fmla="*/ 108097 h 3431"/>
                <a:gd name="T32" fmla="*/ 462217 w 3333"/>
                <a:gd name="T33" fmla="*/ 107573 h 3431"/>
                <a:gd name="T34" fmla="*/ 888757 w 3333"/>
                <a:gd name="T35" fmla="*/ 1071527 h 3431"/>
                <a:gd name="T36" fmla="*/ 600724 w 3333"/>
                <a:gd name="T37" fmla="*/ 108097 h 3431"/>
                <a:gd name="T38" fmla="*/ 304822 w 3333"/>
                <a:gd name="T39" fmla="*/ 784492 h 3431"/>
                <a:gd name="T40" fmla="*/ 324758 w 3333"/>
                <a:gd name="T41" fmla="*/ 783443 h 3431"/>
                <a:gd name="T42" fmla="*/ 380371 w 3333"/>
                <a:gd name="T43" fmla="*/ 893114 h 3431"/>
                <a:gd name="T44" fmla="*/ 304822 w 3333"/>
                <a:gd name="T45" fmla="*/ 903609 h 3431"/>
                <a:gd name="T46" fmla="*/ 0 w 3333"/>
                <a:gd name="T47" fmla="*/ 409825 h 3431"/>
                <a:gd name="T48" fmla="*/ 278589 w 3333"/>
                <a:gd name="T49" fmla="*/ 79761 h 3431"/>
                <a:gd name="T50" fmla="*/ 278589 w 3333"/>
                <a:gd name="T51" fmla="*/ 201502 h 3431"/>
                <a:gd name="T52" fmla="*/ 98110 w 3333"/>
                <a:gd name="T53" fmla="*/ 409825 h 3431"/>
                <a:gd name="T54" fmla="*/ 304822 w 3333"/>
                <a:gd name="T55" fmla="*/ 784492 h 3431"/>
                <a:gd name="T56" fmla="*/ 776482 w 3333"/>
                <a:gd name="T57" fmla="*/ 1318157 h 3431"/>
                <a:gd name="T58" fmla="*/ 871443 w 3333"/>
                <a:gd name="T59" fmla="*/ 1223178 h 3431"/>
                <a:gd name="T60" fmla="*/ 966405 w 3333"/>
                <a:gd name="T61" fmla="*/ 1318157 h 3431"/>
                <a:gd name="T62" fmla="*/ 871443 w 3333"/>
                <a:gd name="T63" fmla="*/ 1413661 h 3431"/>
                <a:gd name="T64" fmla="*/ 776482 w 3333"/>
                <a:gd name="T65" fmla="*/ 1318157 h 3431"/>
                <a:gd name="T66" fmla="*/ 1147934 w 3333"/>
                <a:gd name="T67" fmla="*/ 1530679 h 3431"/>
                <a:gd name="T68" fmla="*/ 1057694 w 3333"/>
                <a:gd name="T69" fmla="*/ 1620410 h 3431"/>
                <a:gd name="T70" fmla="*/ 695686 w 3333"/>
                <a:gd name="T71" fmla="*/ 1620410 h 3431"/>
                <a:gd name="T72" fmla="*/ 605446 w 3333"/>
                <a:gd name="T73" fmla="*/ 1530679 h 3431"/>
                <a:gd name="T74" fmla="*/ 695686 w 3333"/>
                <a:gd name="T75" fmla="*/ 1440423 h 3431"/>
                <a:gd name="T76" fmla="*/ 1057694 w 3333"/>
                <a:gd name="T77" fmla="*/ 1440423 h 3431"/>
                <a:gd name="T78" fmla="*/ 1147934 w 3333"/>
                <a:gd name="T79" fmla="*/ 1530679 h 3431"/>
                <a:gd name="T80" fmla="*/ 515206 w 3333"/>
                <a:gd name="T81" fmla="*/ 1656617 h 3431"/>
                <a:gd name="T82" fmla="*/ 1199350 w 3333"/>
                <a:gd name="T83" fmla="*/ 1656617 h 3431"/>
                <a:gd name="T84" fmla="*/ 1289589 w 3333"/>
                <a:gd name="T85" fmla="*/ 1800397 h 3431"/>
                <a:gd name="T86" fmla="*/ 425491 w 3333"/>
                <a:gd name="T87" fmla="*/ 1800397 h 3431"/>
                <a:gd name="T88" fmla="*/ 515206 w 3333"/>
                <a:gd name="T89" fmla="*/ 1656617 h 34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332" h="3431">
                  <a:moveTo>
                    <a:pt x="2752" y="1722"/>
                  </a:moveTo>
                  <a:cubicBezTo>
                    <a:pt x="2703" y="1722"/>
                    <a:pt x="2655" y="1715"/>
                    <a:pt x="2608" y="1702"/>
                  </a:cubicBezTo>
                  <a:cubicBezTo>
                    <a:pt x="2647" y="1637"/>
                    <a:pt x="2683" y="1567"/>
                    <a:pt x="2714" y="1493"/>
                  </a:cubicBezTo>
                  <a:cubicBezTo>
                    <a:pt x="2727" y="1494"/>
                    <a:pt x="2740" y="1495"/>
                    <a:pt x="2753" y="1495"/>
                  </a:cubicBezTo>
                  <a:cubicBezTo>
                    <a:pt x="3011" y="1495"/>
                    <a:pt x="3146" y="1093"/>
                    <a:pt x="3146" y="781"/>
                  </a:cubicBezTo>
                  <a:cubicBezTo>
                    <a:pt x="3146" y="520"/>
                    <a:pt x="3000" y="384"/>
                    <a:pt x="2802" y="384"/>
                  </a:cubicBezTo>
                  <a:cubicBezTo>
                    <a:pt x="2802" y="304"/>
                    <a:pt x="2802" y="221"/>
                    <a:pt x="2802" y="152"/>
                  </a:cubicBezTo>
                  <a:cubicBezTo>
                    <a:pt x="3104" y="152"/>
                    <a:pt x="3333" y="394"/>
                    <a:pt x="3333" y="781"/>
                  </a:cubicBezTo>
                  <a:cubicBezTo>
                    <a:pt x="3333" y="1218"/>
                    <a:pt x="3114" y="1722"/>
                    <a:pt x="2752" y="1722"/>
                  </a:cubicBezTo>
                  <a:close/>
                  <a:moveTo>
                    <a:pt x="1679" y="2230"/>
                  </a:moveTo>
                  <a:cubicBezTo>
                    <a:pt x="1110" y="2230"/>
                    <a:pt x="605" y="1534"/>
                    <a:pt x="605" y="675"/>
                  </a:cubicBezTo>
                  <a:cubicBezTo>
                    <a:pt x="605" y="633"/>
                    <a:pt x="607" y="42"/>
                    <a:pt x="609" y="0"/>
                  </a:cubicBezTo>
                  <a:cubicBezTo>
                    <a:pt x="2732" y="0"/>
                    <a:pt x="2732" y="0"/>
                    <a:pt x="2732" y="0"/>
                  </a:cubicBezTo>
                  <a:cubicBezTo>
                    <a:pt x="2735" y="42"/>
                    <a:pt x="2732" y="633"/>
                    <a:pt x="2732" y="675"/>
                  </a:cubicBezTo>
                  <a:cubicBezTo>
                    <a:pt x="2732" y="1534"/>
                    <a:pt x="2249" y="2230"/>
                    <a:pt x="1679" y="2230"/>
                  </a:cubicBezTo>
                  <a:close/>
                  <a:moveTo>
                    <a:pt x="1145" y="206"/>
                  </a:moveTo>
                  <a:cubicBezTo>
                    <a:pt x="881" y="205"/>
                    <a:pt x="881" y="205"/>
                    <a:pt x="881" y="205"/>
                  </a:cubicBezTo>
                  <a:cubicBezTo>
                    <a:pt x="881" y="205"/>
                    <a:pt x="854" y="1982"/>
                    <a:pt x="1694" y="2042"/>
                  </a:cubicBezTo>
                  <a:cubicBezTo>
                    <a:pt x="1051" y="1570"/>
                    <a:pt x="1145" y="206"/>
                    <a:pt x="1145" y="206"/>
                  </a:cubicBezTo>
                  <a:close/>
                  <a:moveTo>
                    <a:pt x="581" y="1495"/>
                  </a:moveTo>
                  <a:cubicBezTo>
                    <a:pt x="594" y="1495"/>
                    <a:pt x="606" y="1494"/>
                    <a:pt x="619" y="1493"/>
                  </a:cubicBezTo>
                  <a:cubicBezTo>
                    <a:pt x="650" y="1567"/>
                    <a:pt x="686" y="1637"/>
                    <a:pt x="725" y="1702"/>
                  </a:cubicBezTo>
                  <a:cubicBezTo>
                    <a:pt x="679" y="1715"/>
                    <a:pt x="630" y="1722"/>
                    <a:pt x="581" y="1722"/>
                  </a:cubicBezTo>
                  <a:cubicBezTo>
                    <a:pt x="219" y="1722"/>
                    <a:pt x="0" y="1218"/>
                    <a:pt x="0" y="781"/>
                  </a:cubicBezTo>
                  <a:cubicBezTo>
                    <a:pt x="0" y="394"/>
                    <a:pt x="229" y="152"/>
                    <a:pt x="531" y="152"/>
                  </a:cubicBezTo>
                  <a:cubicBezTo>
                    <a:pt x="531" y="221"/>
                    <a:pt x="531" y="304"/>
                    <a:pt x="531" y="384"/>
                  </a:cubicBezTo>
                  <a:cubicBezTo>
                    <a:pt x="333" y="384"/>
                    <a:pt x="187" y="520"/>
                    <a:pt x="187" y="781"/>
                  </a:cubicBezTo>
                  <a:cubicBezTo>
                    <a:pt x="187" y="1093"/>
                    <a:pt x="322" y="1495"/>
                    <a:pt x="581" y="1495"/>
                  </a:cubicBezTo>
                  <a:close/>
                  <a:moveTo>
                    <a:pt x="1480" y="2512"/>
                  </a:moveTo>
                  <a:cubicBezTo>
                    <a:pt x="1480" y="2412"/>
                    <a:pt x="1561" y="2331"/>
                    <a:pt x="1661" y="2331"/>
                  </a:cubicBezTo>
                  <a:cubicBezTo>
                    <a:pt x="1761" y="2331"/>
                    <a:pt x="1842" y="2412"/>
                    <a:pt x="1842" y="2512"/>
                  </a:cubicBezTo>
                  <a:cubicBezTo>
                    <a:pt x="1842" y="2613"/>
                    <a:pt x="1761" y="2694"/>
                    <a:pt x="1661" y="2694"/>
                  </a:cubicBezTo>
                  <a:cubicBezTo>
                    <a:pt x="1561" y="2694"/>
                    <a:pt x="1480" y="2613"/>
                    <a:pt x="1480" y="2512"/>
                  </a:cubicBezTo>
                  <a:close/>
                  <a:moveTo>
                    <a:pt x="2188" y="2917"/>
                  </a:moveTo>
                  <a:cubicBezTo>
                    <a:pt x="2188" y="3011"/>
                    <a:pt x="2111" y="3088"/>
                    <a:pt x="2016" y="3088"/>
                  </a:cubicBezTo>
                  <a:cubicBezTo>
                    <a:pt x="1326" y="3088"/>
                    <a:pt x="1326" y="3088"/>
                    <a:pt x="1326" y="3088"/>
                  </a:cubicBezTo>
                  <a:cubicBezTo>
                    <a:pt x="1231" y="3088"/>
                    <a:pt x="1154" y="3011"/>
                    <a:pt x="1154" y="2917"/>
                  </a:cubicBezTo>
                  <a:cubicBezTo>
                    <a:pt x="1154" y="2822"/>
                    <a:pt x="1231" y="2745"/>
                    <a:pt x="1326" y="2745"/>
                  </a:cubicBezTo>
                  <a:cubicBezTo>
                    <a:pt x="2016" y="2745"/>
                    <a:pt x="2016" y="2745"/>
                    <a:pt x="2016" y="2745"/>
                  </a:cubicBezTo>
                  <a:cubicBezTo>
                    <a:pt x="2111" y="2745"/>
                    <a:pt x="2188" y="2822"/>
                    <a:pt x="2188" y="2917"/>
                  </a:cubicBezTo>
                  <a:close/>
                  <a:moveTo>
                    <a:pt x="982" y="3157"/>
                  </a:moveTo>
                  <a:cubicBezTo>
                    <a:pt x="2286" y="3157"/>
                    <a:pt x="2286" y="3157"/>
                    <a:pt x="2286" y="3157"/>
                  </a:cubicBezTo>
                  <a:cubicBezTo>
                    <a:pt x="2441" y="3157"/>
                    <a:pt x="2458" y="3337"/>
                    <a:pt x="2458" y="3431"/>
                  </a:cubicBezTo>
                  <a:cubicBezTo>
                    <a:pt x="1750" y="3431"/>
                    <a:pt x="1506" y="3431"/>
                    <a:pt x="811" y="3431"/>
                  </a:cubicBezTo>
                  <a:cubicBezTo>
                    <a:pt x="811" y="3337"/>
                    <a:pt x="823" y="3157"/>
                    <a:pt x="982" y="3157"/>
                  </a:cubicBezTo>
                  <a:close/>
                </a:path>
              </a:pathLst>
            </a:custGeom>
            <a:solidFill>
              <a:srgbClr val="ECAB0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grpSp>
      <p:grpSp>
        <p:nvGrpSpPr>
          <p:cNvPr id="29" name="组合 28"/>
          <p:cNvGrpSpPr/>
          <p:nvPr>
            <p:custDataLst>
              <p:tags r:id="rId2"/>
            </p:custDataLst>
          </p:nvPr>
        </p:nvGrpSpPr>
        <p:grpSpPr>
          <a:xfrm>
            <a:off x="633800" y="654237"/>
            <a:ext cx="5453525" cy="719137"/>
            <a:chOff x="3837432" y="714206"/>
            <a:chExt cx="4385375" cy="719137"/>
          </a:xfrm>
        </p:grpSpPr>
        <p:sp>
          <p:nvSpPr>
            <p:cNvPr id="30" name="文本框 4"/>
            <p:cNvSpPr txBox="1">
              <a:spLocks noChangeArrowheads="1"/>
            </p:cNvSpPr>
            <p:nvPr>
              <p:custDataLst>
                <p:tags r:id="rId6"/>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第二目：</a:t>
              </a:r>
              <a:r>
                <a:rPr lang="zh-CN" altLang="en-US" sz="3200" b="1" spc="300">
                  <a:solidFill>
                    <a:srgbClr val="E3677C"/>
                  </a:solidFill>
                  <a:latin typeface="微软雅黑" panose="020B0503020204020204" pitchFamily="34" charset="-122"/>
                  <a:ea typeface="微软雅黑" panose="020B0503020204020204" pitchFamily="34" charset="-122"/>
                </a:rPr>
                <a:t>学会学习</a:t>
              </a:r>
              <a:endPar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endParaRPr>
            </a:p>
          </p:txBody>
        </p:sp>
        <p:sp>
          <p:nvSpPr>
            <p:cNvPr id="31" name="Freeform 48"/>
            <p:cNvSpPr/>
            <p:nvPr>
              <p:custDataLst>
                <p:tags r:id="rId7"/>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33" name="文本框 32"/>
          <p:cNvSpPr txBox="1"/>
          <p:nvPr>
            <p:custDataLst>
              <p:tags r:id="rId3"/>
            </p:custDataLst>
          </p:nvPr>
        </p:nvSpPr>
        <p:spPr>
          <a:xfrm>
            <a:off x="712285" y="1537427"/>
            <a:ext cx="112929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笔记区</a:t>
            </a:r>
          </a:p>
        </p:txBody>
      </p:sp>
      <p:sp>
        <p:nvSpPr>
          <p:cNvPr id="39" name="矩形 38"/>
          <p:cNvSpPr/>
          <p:nvPr>
            <p:custDataLst>
              <p:tags r:id="rId4"/>
            </p:custDataLst>
          </p:nvPr>
        </p:nvSpPr>
        <p:spPr>
          <a:xfrm>
            <a:off x="1996153" y="1527994"/>
            <a:ext cx="4289320" cy="646331"/>
          </a:xfrm>
          <a:prstGeom prst="rect">
            <a:avLst/>
          </a:prstGeom>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rPr>
              <a:t>如何做到学会学习？</a:t>
            </a:r>
          </a:p>
        </p:txBody>
      </p:sp>
      <p:sp>
        <p:nvSpPr>
          <p:cNvPr id="2" name="矩形 1"/>
          <p:cNvSpPr/>
          <p:nvPr>
            <p:custDataLst>
              <p:tags r:id="rId5"/>
            </p:custDataLst>
          </p:nvPr>
        </p:nvSpPr>
        <p:spPr>
          <a:xfrm>
            <a:off x="5379663" y="2638186"/>
            <a:ext cx="6096000" cy="3046988"/>
          </a:xfrm>
          <a:prstGeom prst="rect">
            <a:avLst/>
          </a:prstGeom>
        </p:spPr>
        <p:txBody>
          <a:bodyPr>
            <a:spAutoFit/>
          </a:bodyPr>
          <a:lstStyle/>
          <a:p>
            <a:pPr>
              <a:buFontTx/>
              <a:buNone/>
            </a:pPr>
            <a:r>
              <a:rPr lang="zh-CN" altLang="en-US" sz="3200" b="1">
                <a:solidFill>
                  <a:srgbClr val="000000"/>
                </a:solidFill>
                <a:latin typeface="方正粗黑宋简体" panose="02000000000000000000" pitchFamily="2" charset="-122"/>
                <a:ea typeface="方正粗黑宋简体" panose="02000000000000000000" pitchFamily="2" charset="-122"/>
              </a:rPr>
              <a:t>（</a:t>
            </a:r>
            <a:r>
              <a:rPr lang="en-US" altLang="zh-CN" sz="3200" b="1">
                <a:solidFill>
                  <a:srgbClr val="000000"/>
                </a:solidFill>
                <a:latin typeface="方正粗黑宋简体" panose="02000000000000000000" pitchFamily="2" charset="-122"/>
                <a:ea typeface="方正粗黑宋简体" panose="02000000000000000000" pitchFamily="2" charset="-122"/>
              </a:rPr>
              <a:t>1</a:t>
            </a:r>
            <a:r>
              <a:rPr lang="zh-CN" altLang="en-US" sz="3200" b="1">
                <a:solidFill>
                  <a:srgbClr val="000000"/>
                </a:solidFill>
                <a:latin typeface="方正粗黑宋简体" panose="02000000000000000000" pitchFamily="2" charset="-122"/>
                <a:ea typeface="方正粗黑宋简体" panose="02000000000000000000" pitchFamily="2" charset="-122"/>
              </a:rPr>
              <a:t>）学会学习，需要发现并保持对学习的兴趣。</a:t>
            </a:r>
          </a:p>
          <a:p>
            <a:pPr>
              <a:buFontTx/>
              <a:buNone/>
            </a:pPr>
            <a:r>
              <a:rPr lang="zh-CN" altLang="en-US" sz="3200" b="1">
                <a:solidFill>
                  <a:srgbClr val="000000"/>
                </a:solidFill>
                <a:latin typeface="方正粗黑宋简体" panose="02000000000000000000" pitchFamily="2" charset="-122"/>
                <a:ea typeface="方正粗黑宋简体" panose="02000000000000000000" pitchFamily="2" charset="-122"/>
              </a:rPr>
              <a:t>（</a:t>
            </a:r>
            <a:r>
              <a:rPr lang="en-US" altLang="zh-CN" sz="3200" b="1">
                <a:solidFill>
                  <a:srgbClr val="000000"/>
                </a:solidFill>
                <a:latin typeface="方正粗黑宋简体" panose="02000000000000000000" pitchFamily="2" charset="-122"/>
                <a:ea typeface="方正粗黑宋简体" panose="02000000000000000000" pitchFamily="2" charset="-122"/>
              </a:rPr>
              <a:t>2</a:t>
            </a:r>
            <a:r>
              <a:rPr lang="zh-CN" altLang="en-US" sz="3200" b="1">
                <a:solidFill>
                  <a:srgbClr val="000000"/>
                </a:solidFill>
                <a:latin typeface="方正粗黑宋简体" panose="02000000000000000000" pitchFamily="2" charset="-122"/>
                <a:ea typeface="方正粗黑宋简体" panose="02000000000000000000" pitchFamily="2" charset="-122"/>
              </a:rPr>
              <a:t>）学会学习，需要掌握科学的学习方法。</a:t>
            </a:r>
          </a:p>
          <a:p>
            <a:pPr>
              <a:buFontTx/>
              <a:buNone/>
            </a:pPr>
            <a:r>
              <a:rPr lang="zh-CN" altLang="en-US" sz="3200" b="1">
                <a:solidFill>
                  <a:srgbClr val="000000"/>
                </a:solidFill>
                <a:latin typeface="方正粗黑宋简体" panose="02000000000000000000" pitchFamily="2" charset="-122"/>
                <a:ea typeface="方正粗黑宋简体" panose="02000000000000000000" pitchFamily="2" charset="-122"/>
              </a:rPr>
              <a:t>（</a:t>
            </a:r>
            <a:r>
              <a:rPr lang="en-US" altLang="zh-CN" sz="3200" b="1">
                <a:solidFill>
                  <a:srgbClr val="000000"/>
                </a:solidFill>
                <a:latin typeface="方正粗黑宋简体" panose="02000000000000000000" pitchFamily="2" charset="-122"/>
                <a:ea typeface="方正粗黑宋简体" panose="02000000000000000000" pitchFamily="2" charset="-122"/>
              </a:rPr>
              <a:t>3</a:t>
            </a:r>
            <a:r>
              <a:rPr lang="zh-CN" altLang="en-US" sz="3200" b="1">
                <a:solidFill>
                  <a:srgbClr val="000000"/>
                </a:solidFill>
                <a:latin typeface="方正粗黑宋简体" panose="02000000000000000000" pitchFamily="2" charset="-122"/>
                <a:ea typeface="方正粗黑宋简体" panose="02000000000000000000" pitchFamily="2" charset="-122"/>
              </a:rPr>
              <a:t>）学会学习，还意味着要善于运用不同的学习方式。</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5"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42" presetClass="entr" presetSubtype="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anim calcmode="lin" valueType="num">
                                      <p:cBhvr>
                                        <p:cTn id="15" dur="750" fill="hold"/>
                                        <p:tgtEl>
                                          <p:spTgt spid="29"/>
                                        </p:tgtEl>
                                        <p:attrNameLst>
                                          <p:attrName>ppt_x</p:attrName>
                                        </p:attrNameLst>
                                      </p:cBhvr>
                                      <p:tavLst>
                                        <p:tav tm="0">
                                          <p:val>
                                            <p:strVal val="#ppt_x"/>
                                          </p:val>
                                        </p:tav>
                                        <p:tav tm="100000">
                                          <p:val>
                                            <p:strVal val="#ppt_x"/>
                                          </p:val>
                                        </p:tav>
                                      </p:tavLst>
                                    </p:anim>
                                    <p:anim calcmode="lin" valueType="num">
                                      <p:cBhvr>
                                        <p:cTn id="1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cond evt="onBegin" delay="0">
                          <p:tn val="16"/>
                        </p:cond>
                      </p:stCondLst>
                      <p:childTnLst>
                        <p:par>
                          <p:cTn id="18" fill="hold" nodeType="after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2"/>
          <p:cNvPicPr>
            <a:picLocks noChangeAspect="1"/>
          </p:cNvPicPr>
          <p:nvPr>
            <p:custDataLst>
              <p:tags r:id="rId2"/>
            </p:custDataLst>
          </p:nvPr>
        </p:nvPicPr>
        <p:blipFill>
          <a:blip r:embed="rId7"/>
          <a:stretch>
            <a:fillRect/>
          </a:stretch>
        </p:blipFill>
        <p:spPr bwMode="auto">
          <a:xfrm>
            <a:off x="462282" y="1443359"/>
            <a:ext cx="3735071" cy="3269615"/>
          </a:xfrm>
          <a:prstGeom prst="rect">
            <a:avLst/>
          </a:prstGeom>
          <a:noFill/>
          <a:ln w="9525">
            <a:noFill/>
            <a:miter lim="800000"/>
          </a:ln>
        </p:spPr>
      </p:pic>
      <p:sp>
        <p:nvSpPr>
          <p:cNvPr id="7" name="文本框 3"/>
          <p:cNvSpPr txBox="1">
            <a:spLocks noChangeArrowheads="1"/>
          </p:cNvSpPr>
          <p:nvPr>
            <p:custDataLst>
              <p:tags r:id="rId3"/>
            </p:custDataLst>
          </p:nvPr>
        </p:nvSpPr>
        <p:spPr bwMode="auto">
          <a:xfrm>
            <a:off x="4650743" y="1104266"/>
            <a:ext cx="7064375" cy="4651837"/>
          </a:xfrm>
          <a:prstGeom prst="rect">
            <a:avLst/>
          </a:prstGeom>
          <a:noFill/>
          <a:ln w="9525">
            <a:noFill/>
            <a:miter lim="800000"/>
          </a:ln>
        </p:spPr>
        <p:txBody>
          <a:bodyPr wrap="square" lIns="217728" tIns="108864" rIns="217728" bIns="108864">
            <a:spAutoFit/>
          </a:bodyPr>
          <a:lstStyle/>
          <a:p>
            <a:pPr>
              <a:lnSpc>
                <a:spcPct val="150000"/>
              </a:lnSpc>
            </a:pPr>
            <a:r>
              <a:rPr lang="zh-CN" altLang="en-US" sz="2400">
                <a:solidFill>
                  <a:prstClr val="black"/>
                </a:solidFill>
                <a:latin typeface="微软雅黑" panose="020B0503020204020204" pitchFamily="34" charset="-122"/>
                <a:ea typeface="微软雅黑" panose="020B0503020204020204" pitchFamily="34" charset="-122"/>
              </a:rPr>
              <a:t>　</a:t>
            </a:r>
            <a:r>
              <a:rPr lang="zh-CN" altLang="en-US" sz="2400" smtClean="0">
                <a:solidFill>
                  <a:prstClr val="black"/>
                </a:solidFill>
                <a:latin typeface="微软雅黑" panose="020B0503020204020204" pitchFamily="34" charset="-122"/>
                <a:ea typeface="微软雅黑" panose="020B0503020204020204" pitchFamily="34" charset="-122"/>
              </a:rPr>
              <a:t>　毛泽东</a:t>
            </a:r>
            <a:r>
              <a:rPr lang="zh-CN" altLang="en-US" sz="2400">
                <a:solidFill>
                  <a:prstClr val="black"/>
                </a:solidFill>
                <a:latin typeface="微软雅黑" panose="020B0503020204020204" pitchFamily="34" charset="-122"/>
                <a:ea typeface="微软雅黑" panose="020B0503020204020204" pitchFamily="34" charset="-122"/>
              </a:rPr>
              <a:t>从青年时代起就笃志嗜学，博览群书，孜孜不倦。他常说读书要注重“四多”，即 多读、多写、多</a:t>
            </a:r>
            <a:r>
              <a:rPr lang="zh-CN" altLang="en-US" sz="2400" smtClean="0">
                <a:solidFill>
                  <a:prstClr val="black"/>
                </a:solidFill>
                <a:latin typeface="微软雅黑" panose="020B0503020204020204" pitchFamily="34" charset="-122"/>
                <a:ea typeface="微软雅黑" panose="020B0503020204020204" pitchFamily="34" charset="-122"/>
              </a:rPr>
              <a:t>想、多</a:t>
            </a:r>
            <a:r>
              <a:rPr lang="zh-CN" altLang="en-US" sz="2400">
                <a:solidFill>
                  <a:prstClr val="black"/>
                </a:solidFill>
                <a:latin typeface="微软雅黑" panose="020B0503020204020204" pitchFamily="34" charset="-122"/>
                <a:ea typeface="微软雅黑" panose="020B0503020204020204" pitchFamily="34" charset="-122"/>
              </a:rPr>
              <a:t>问。这里说的“多写”是指多做读书笔记。他做读书笔记，坚持不辍，内容广泛而精要。</a:t>
            </a:r>
            <a:endParaRPr lang="zh-CN" altLang="en-US" sz="2400" smtClean="0">
              <a:solidFill>
                <a:prstClr val="black"/>
              </a:solidFill>
              <a:latin typeface="微软雅黑" panose="020B0503020204020204" pitchFamily="34" charset="-122"/>
              <a:ea typeface="微软雅黑" panose="020B0503020204020204" pitchFamily="34" charset="-122"/>
            </a:endParaRPr>
          </a:p>
          <a:p>
            <a:pPr algn="ctr">
              <a:lnSpc>
                <a:spcPct val="150000"/>
              </a:lnSpc>
            </a:pPr>
            <a:r>
              <a:rPr lang="zh-CN" altLang="en-US" sz="2400" smtClean="0">
                <a:solidFill>
                  <a:prstClr val="black"/>
                </a:solidFill>
                <a:latin typeface="微软雅黑" panose="020B0503020204020204" pitchFamily="34" charset="-122"/>
                <a:ea typeface="微软雅黑" panose="020B0503020204020204" pitchFamily="34" charset="-122"/>
              </a:rPr>
              <a:t>摘录式      </a:t>
            </a:r>
            <a:r>
              <a:rPr lang="zh-CN" altLang="en-US" sz="2400">
                <a:solidFill>
                  <a:prstClr val="black"/>
                </a:solidFill>
                <a:latin typeface="微软雅黑" panose="020B0503020204020204" pitchFamily="34" charset="-122"/>
                <a:ea typeface="微软雅黑" panose="020B0503020204020204" pitchFamily="34" charset="-122"/>
              </a:rPr>
              <a:t> </a:t>
            </a:r>
            <a:r>
              <a:rPr lang="zh-CN" altLang="en-US" sz="2400" smtClean="0">
                <a:solidFill>
                  <a:prstClr val="black"/>
                </a:solidFill>
                <a:latin typeface="微软雅黑" panose="020B0503020204020204" pitchFamily="34" charset="-122"/>
                <a:ea typeface="微软雅黑" panose="020B0503020204020204" pitchFamily="34" charset="-122"/>
              </a:rPr>
              <a:t>日记</a:t>
            </a:r>
            <a:r>
              <a:rPr lang="zh-CN" altLang="en-US" sz="2400">
                <a:solidFill>
                  <a:prstClr val="black"/>
                </a:solidFill>
                <a:latin typeface="微软雅黑" panose="020B0503020204020204" pitchFamily="34" charset="-122"/>
                <a:ea typeface="微软雅黑" panose="020B0503020204020204" pitchFamily="34" charset="-122"/>
              </a:rPr>
              <a:t>式</a:t>
            </a:r>
          </a:p>
          <a:p>
            <a:pPr algn="ctr">
              <a:lnSpc>
                <a:spcPct val="150000"/>
              </a:lnSpc>
            </a:pPr>
            <a:r>
              <a:rPr lang="zh-CN" altLang="en-US" sz="2400" smtClean="0">
                <a:solidFill>
                  <a:prstClr val="black"/>
                </a:solidFill>
                <a:latin typeface="微软雅黑" panose="020B0503020204020204" pitchFamily="34" charset="-122"/>
                <a:ea typeface="微软雅黑" panose="020B0503020204020204" pitchFamily="34" charset="-122"/>
              </a:rPr>
              <a:t>符号</a:t>
            </a:r>
            <a:r>
              <a:rPr lang="zh-CN" altLang="en-US" sz="2400">
                <a:solidFill>
                  <a:prstClr val="black"/>
                </a:solidFill>
                <a:latin typeface="微软雅黑" panose="020B0503020204020204" pitchFamily="34" charset="-122"/>
                <a:ea typeface="微软雅黑" panose="020B0503020204020204" pitchFamily="34" charset="-122"/>
              </a:rPr>
              <a:t>式       </a:t>
            </a:r>
            <a:r>
              <a:rPr lang="zh-CN" altLang="en-US" sz="2400" smtClean="0">
                <a:solidFill>
                  <a:prstClr val="black"/>
                </a:solidFill>
                <a:latin typeface="微软雅黑" panose="020B0503020204020204" pitchFamily="34" charset="-122"/>
                <a:ea typeface="微软雅黑" panose="020B0503020204020204" pitchFamily="34" charset="-122"/>
              </a:rPr>
              <a:t>纠</a:t>
            </a:r>
            <a:r>
              <a:rPr lang="zh-CN" altLang="en-US" sz="2400">
                <a:solidFill>
                  <a:prstClr val="black"/>
                </a:solidFill>
                <a:latin typeface="微软雅黑" panose="020B0503020204020204" pitchFamily="34" charset="-122"/>
                <a:ea typeface="微软雅黑" panose="020B0503020204020204" pitchFamily="34" charset="-122"/>
              </a:rPr>
              <a:t>谬式</a:t>
            </a:r>
          </a:p>
          <a:p>
            <a:pPr algn="ctr">
              <a:lnSpc>
                <a:spcPct val="150000"/>
              </a:lnSpc>
            </a:pPr>
            <a:r>
              <a:rPr lang="zh-CN" altLang="en-US" sz="2400" smtClean="0">
                <a:solidFill>
                  <a:prstClr val="black"/>
                </a:solidFill>
                <a:latin typeface="微软雅黑" panose="020B0503020204020204" pitchFamily="34" charset="-122"/>
                <a:ea typeface="微软雅黑" panose="020B0503020204020204" pitchFamily="34" charset="-122"/>
              </a:rPr>
              <a:t>批注式       评荐式</a:t>
            </a:r>
          </a:p>
        </p:txBody>
      </p:sp>
      <p:sp>
        <p:nvSpPr>
          <p:cNvPr id="13" name="TextBox 12"/>
          <p:cNvSpPr txBox="1"/>
          <p:nvPr>
            <p:custDataLst>
              <p:tags r:id="rId4"/>
            </p:custDataLst>
          </p:nvPr>
        </p:nvSpPr>
        <p:spPr>
          <a:xfrm>
            <a:off x="1680385" y="5300215"/>
            <a:ext cx="4214843" cy="769441"/>
          </a:xfrm>
          <a:prstGeom prst="rect">
            <a:avLst/>
          </a:prstGeom>
          <a:noFill/>
        </p:spPr>
        <p:txBody>
          <a:bodyPr wrap="square" rtlCol="0">
            <a:spAutoFit/>
          </a:bodyPr>
          <a:lstStyle/>
          <a:p>
            <a:r>
              <a:rPr lang="zh-CN" altLang="en-US" sz="4400" smtClean="0">
                <a:solidFill>
                  <a:srgbClr val="FF0000"/>
                </a:solidFill>
                <a:latin typeface="微软雅黑" panose="020B0503020204020204" pitchFamily="34" charset="-122"/>
                <a:ea typeface="微软雅黑" panose="020B0503020204020204" pitchFamily="34" charset="-122"/>
              </a:rPr>
              <a:t>会做读书笔记</a:t>
            </a:r>
          </a:p>
        </p:txBody>
      </p:sp>
      <p:sp>
        <p:nvSpPr>
          <p:cNvPr id="8" name="文本框 7"/>
          <p:cNvSpPr txBox="1"/>
          <p:nvPr>
            <p:custDataLst>
              <p:tags r:id="rId5"/>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spTree>
    <p:custDataLst>
      <p:tags r:id="rId1"/>
    </p:custDataLst>
    <p:extLst>
      <p:ext uri="{BB962C8B-B14F-4D97-AF65-F5344CB8AC3E}">
        <p14:creationId xmlns:p14="http://schemas.microsoft.com/office/powerpoint/2010/main" val="31537071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custDataLst>
              <p:tags r:id="rId2"/>
            </p:custDataLst>
          </p:nvPr>
        </p:nvPicPr>
        <p:blipFill>
          <a:blip r:embed="rId6" cstate="email">
            <a:extLst>
              <a:ext uri="{28A0092B-C50C-407E-A947-70E740481C1C}">
                <a14:useLocalDpi xmlns:a14="http://schemas.microsoft.com/office/drawing/2010/main"/>
              </a:ext>
            </a:extLst>
          </a:blip>
          <a:srcRect/>
          <a:stretch>
            <a:fillRect/>
          </a:stretch>
        </p:blipFill>
        <p:spPr>
          <a:xfrm>
            <a:off x="3037841" y="884555"/>
            <a:ext cx="7950835" cy="5510530"/>
          </a:xfrm>
          <a:prstGeom prst="rect">
            <a:avLst/>
          </a:prstGeom>
        </p:spPr>
      </p:pic>
      <p:sp>
        <p:nvSpPr>
          <p:cNvPr id="21" name="TextBox 20"/>
          <p:cNvSpPr txBox="1"/>
          <p:nvPr>
            <p:custDataLst>
              <p:tags r:id="rId3"/>
            </p:custDataLst>
          </p:nvPr>
        </p:nvSpPr>
        <p:spPr>
          <a:xfrm>
            <a:off x="1588848" y="1443994"/>
            <a:ext cx="832485" cy="3969385"/>
          </a:xfrm>
          <a:prstGeom prst="rect">
            <a:avLst/>
          </a:prstGeom>
          <a:noFill/>
        </p:spPr>
        <p:txBody>
          <a:bodyPr wrap="square" rtlCol="0">
            <a:spAutoFit/>
          </a:bodyPr>
          <a:lstStyle/>
          <a:p>
            <a:pPr algn="ctr"/>
            <a:r>
              <a:rPr lang="zh-CN" altLang="en-US" sz="3600" b="1" smtClean="0">
                <a:solidFill>
                  <a:prstClr val="black"/>
                </a:solidFill>
                <a:latin typeface="微软雅黑" panose="020B0503020204020204" pitchFamily="34" charset="-122"/>
                <a:ea typeface="微软雅黑" panose="020B0503020204020204" pitchFamily="34" charset="-122"/>
              </a:rPr>
              <a:t>道德与法治笔记</a:t>
            </a:r>
          </a:p>
        </p:txBody>
      </p:sp>
      <p:sp>
        <p:nvSpPr>
          <p:cNvPr id="8" name="文本框 7"/>
          <p:cNvSpPr txBox="1"/>
          <p:nvPr>
            <p:custDataLst>
              <p:tags r:id="rId4"/>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spTree>
    <p:custDataLst>
      <p:tags r:id="rId1"/>
    </p:custDataLst>
    <p:extLst>
      <p:ext uri="{BB962C8B-B14F-4D97-AF65-F5344CB8AC3E}">
        <p14:creationId xmlns:p14="http://schemas.microsoft.com/office/powerpoint/2010/main" val="18934499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4283075" y="5668013"/>
            <a:ext cx="3416320" cy="646331"/>
          </a:xfrm>
          <a:prstGeom prst="rect">
            <a:avLst/>
          </a:prstGeom>
          <a:noFill/>
        </p:spPr>
        <p:txBody>
          <a:bodyPr wrap="none" rtlCol="0">
            <a:spAutoFit/>
          </a:bodyPr>
          <a:lstStyle/>
          <a:p>
            <a:r>
              <a:rPr lang="zh-CN" altLang="en-US" sz="3600" b="1" smtClean="0">
                <a:solidFill>
                  <a:prstClr val="black"/>
                </a:solidFill>
                <a:latin typeface="微软雅黑" panose="020B0503020204020204" pitchFamily="34" charset="-122"/>
                <a:ea typeface="微软雅黑" panose="020B0503020204020204" pitchFamily="34" charset="-122"/>
                <a:sym typeface="+mn-ea"/>
              </a:rPr>
              <a:t>道德与法治笔记</a:t>
            </a:r>
          </a:p>
        </p:txBody>
      </p:sp>
      <p:sp>
        <p:nvSpPr>
          <p:cNvPr id="8" name="文本框 7"/>
          <p:cNvSpPr txBox="1"/>
          <p:nvPr>
            <p:custDataLst>
              <p:tags r:id="rId3"/>
            </p:custDataLst>
          </p:nvPr>
        </p:nvSpPr>
        <p:spPr>
          <a:xfrm>
            <a:off x="964568" y="41278"/>
            <a:ext cx="2031325" cy="646331"/>
          </a:xfrm>
          <a:prstGeom prst="rect">
            <a:avLst/>
          </a:prstGeom>
          <a:noFill/>
        </p:spPr>
        <p:txBody>
          <a:bodyPr wrap="none" rtlCol="0">
            <a:spAutoFit/>
          </a:bodyPr>
          <a:lstStyle/>
          <a:p>
            <a:r>
              <a:rPr lang="zh-CN" altLang="en-US" sz="3600" b="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学会学习</a:t>
            </a:r>
          </a:p>
        </p:txBody>
      </p:sp>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4568" y="1779271"/>
            <a:ext cx="10058400" cy="3630349"/>
          </a:xfrm>
          <a:prstGeom prst="rect">
            <a:avLst/>
          </a:prstGeom>
        </p:spPr>
      </p:pic>
    </p:spTree>
    <p:custDataLst>
      <p:tags r:id="rId1"/>
    </p:custDataLst>
    <p:extLst>
      <p:ext uri="{BB962C8B-B14F-4D97-AF65-F5344CB8AC3E}">
        <p14:creationId xmlns:p14="http://schemas.microsoft.com/office/powerpoint/2010/main" val="21558624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90BFD7"/>
            </a:gs>
            <a:gs pos="100000">
              <a:srgbClr val="FFFFFF"/>
            </a:gs>
          </a:gsLst>
          <a:lin ang="2700000" scaled="1"/>
        </a:gradFill>
        <a:effectLst/>
      </p:bgPr>
    </p:bg>
    <p:spTree>
      <p:nvGrpSpPr>
        <p:cNvPr id="1" name=""/>
        <p:cNvGrpSpPr/>
        <p:nvPr/>
      </p:nvGrpSpPr>
      <p:grpSpPr>
        <a:xfrm>
          <a:off x="0" y="0"/>
          <a:ext cx="0" cy="0"/>
          <a:chOff x="0" y="0"/>
          <a:chExt cx="0" cy="0"/>
        </a:xfrm>
      </p:grpSpPr>
      <p:sp>
        <p:nvSpPr>
          <p:cNvPr id="45058" name="矩形"/>
          <p:cNvSpPr>
            <a:spLocks noChangeArrowheads="1"/>
          </p:cNvSpPr>
          <p:nvPr>
            <p:custDataLst>
              <p:tags r:id="rId1"/>
            </p:custDataLst>
          </p:nvPr>
        </p:nvSpPr>
        <p:spPr bwMode="auto">
          <a:xfrm>
            <a:off x="624417" y="420696"/>
            <a:ext cx="2590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3200" b="1" smtClean="0">
                <a:solidFill>
                  <a:srgbClr val="FF0000"/>
                </a:solidFill>
                <a:latin typeface="Calibri" pitchFamily="34" charset="0"/>
                <a:ea typeface="宋体" pitchFamily="2" charset="-122"/>
              </a:rPr>
              <a:t>课堂小结</a:t>
            </a:r>
          </a:p>
        </p:txBody>
      </p:sp>
      <p:sp>
        <p:nvSpPr>
          <p:cNvPr id="45059" name="矩形"/>
          <p:cNvSpPr>
            <a:spLocks noChangeArrowheads="1"/>
          </p:cNvSpPr>
          <p:nvPr>
            <p:custDataLst>
              <p:tags r:id="rId2"/>
            </p:custDataLst>
          </p:nvPr>
        </p:nvSpPr>
        <p:spPr bwMode="auto">
          <a:xfrm>
            <a:off x="2116673" y="1706566"/>
            <a:ext cx="219921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体味学习</a:t>
            </a:r>
          </a:p>
        </p:txBody>
      </p:sp>
      <p:sp>
        <p:nvSpPr>
          <p:cNvPr id="45060" name="矩形"/>
          <p:cNvSpPr>
            <a:spLocks noChangeArrowheads="1"/>
          </p:cNvSpPr>
          <p:nvPr>
            <p:custDataLst>
              <p:tags r:id="rId3"/>
            </p:custDataLst>
          </p:nvPr>
        </p:nvSpPr>
        <p:spPr bwMode="auto">
          <a:xfrm>
            <a:off x="1187679" y="2565400"/>
            <a:ext cx="67710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pPr fontAlgn="base">
              <a:spcBef>
                <a:spcPct val="0"/>
              </a:spcBef>
              <a:spcAft>
                <a:spcPct val="0"/>
              </a:spcAft>
            </a:pPr>
            <a:r>
              <a:rPr lang="zh-CN" altLang="en-US" sz="3200" smtClean="0">
                <a:solidFill>
                  <a:srgbClr val="000000"/>
                </a:solidFill>
                <a:latin typeface="Calibri" pitchFamily="34" charset="0"/>
                <a:ea typeface="宋体" pitchFamily="2" charset="-122"/>
              </a:rPr>
              <a:t>享受学习</a:t>
            </a:r>
          </a:p>
        </p:txBody>
      </p:sp>
      <p:sp>
        <p:nvSpPr>
          <p:cNvPr id="45061" name="左大括号"/>
          <p:cNvSpPr/>
          <p:nvPr>
            <p:custDataLst>
              <p:tags r:id="rId4"/>
            </p:custDataLst>
          </p:nvPr>
        </p:nvSpPr>
        <p:spPr bwMode="auto">
          <a:xfrm>
            <a:off x="1968501" y="2060584"/>
            <a:ext cx="95251" cy="2447925"/>
          </a:xfrm>
          <a:prstGeom prst="leftBrace">
            <a:avLst>
              <a:gd name="adj1" fmla="val 285236"/>
              <a:gd name="adj2" fmla="val 50000"/>
            </a:avLst>
          </a:pr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zh-CN" altLang="en-US" smtClean="0">
              <a:solidFill>
                <a:srgbClr val="000000"/>
              </a:solidFill>
              <a:latin typeface="Times New Roman" pitchFamily="18" charset="0"/>
              <a:ea typeface="宋体" pitchFamily="2" charset="-122"/>
            </a:endParaRPr>
          </a:p>
        </p:txBody>
      </p:sp>
      <p:sp>
        <p:nvSpPr>
          <p:cNvPr id="45062" name="矩形"/>
          <p:cNvSpPr>
            <a:spLocks noChangeArrowheads="1"/>
          </p:cNvSpPr>
          <p:nvPr>
            <p:custDataLst>
              <p:tags r:id="rId5"/>
            </p:custDataLst>
          </p:nvPr>
        </p:nvSpPr>
        <p:spPr bwMode="auto">
          <a:xfrm>
            <a:off x="2116667" y="4292609"/>
            <a:ext cx="2347384"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学会学习</a:t>
            </a:r>
          </a:p>
        </p:txBody>
      </p:sp>
      <p:sp>
        <p:nvSpPr>
          <p:cNvPr id="45063" name="左大括号"/>
          <p:cNvSpPr/>
          <p:nvPr>
            <p:custDataLst>
              <p:tags r:id="rId6"/>
            </p:custDataLst>
          </p:nvPr>
        </p:nvSpPr>
        <p:spPr bwMode="auto">
          <a:xfrm>
            <a:off x="4286251" y="928688"/>
            <a:ext cx="256116" cy="1827212"/>
          </a:xfrm>
          <a:prstGeom prst="leftBrace">
            <a:avLst>
              <a:gd name="adj1" fmla="val 237810"/>
              <a:gd name="adj2" fmla="val 50000"/>
            </a:avLst>
          </a:pr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zh-CN" altLang="en-US" smtClean="0">
              <a:solidFill>
                <a:srgbClr val="000000"/>
              </a:solidFill>
              <a:latin typeface="Times New Roman" pitchFamily="18" charset="0"/>
              <a:ea typeface="宋体" pitchFamily="2" charset="-122"/>
            </a:endParaRPr>
          </a:p>
        </p:txBody>
      </p:sp>
      <p:sp>
        <p:nvSpPr>
          <p:cNvPr id="45064" name="矩形"/>
          <p:cNvSpPr>
            <a:spLocks noChangeArrowheads="1"/>
          </p:cNvSpPr>
          <p:nvPr>
            <p:custDataLst>
              <p:tags r:id="rId7"/>
            </p:custDataLst>
          </p:nvPr>
        </p:nvSpPr>
        <p:spPr bwMode="auto">
          <a:xfrm>
            <a:off x="4667251" y="714375"/>
            <a:ext cx="3911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学习中有快乐</a:t>
            </a:r>
          </a:p>
        </p:txBody>
      </p:sp>
      <p:sp>
        <p:nvSpPr>
          <p:cNvPr id="45065" name="矩形"/>
          <p:cNvSpPr>
            <a:spLocks noChangeArrowheads="1"/>
          </p:cNvSpPr>
          <p:nvPr>
            <p:custDataLst>
              <p:tags r:id="rId8"/>
            </p:custDataLst>
          </p:nvPr>
        </p:nvSpPr>
        <p:spPr bwMode="auto">
          <a:xfrm>
            <a:off x="4762500" y="1428759"/>
            <a:ext cx="3911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学习中有辛苦</a:t>
            </a:r>
          </a:p>
        </p:txBody>
      </p:sp>
      <p:sp>
        <p:nvSpPr>
          <p:cNvPr id="45066" name="矩形"/>
          <p:cNvSpPr>
            <a:spLocks noChangeArrowheads="1"/>
          </p:cNvSpPr>
          <p:nvPr>
            <p:custDataLst>
              <p:tags r:id="rId9"/>
            </p:custDataLst>
          </p:nvPr>
        </p:nvSpPr>
        <p:spPr bwMode="auto">
          <a:xfrm>
            <a:off x="4857750" y="2214572"/>
            <a:ext cx="618066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学习是美好的</a:t>
            </a:r>
          </a:p>
        </p:txBody>
      </p:sp>
      <p:sp>
        <p:nvSpPr>
          <p:cNvPr id="45067" name="左大括号"/>
          <p:cNvSpPr/>
          <p:nvPr>
            <p:custDataLst>
              <p:tags r:id="rId10"/>
            </p:custDataLst>
          </p:nvPr>
        </p:nvSpPr>
        <p:spPr bwMode="auto">
          <a:xfrm>
            <a:off x="4368801" y="3386147"/>
            <a:ext cx="95251" cy="2447925"/>
          </a:xfrm>
          <a:prstGeom prst="leftBrace">
            <a:avLst>
              <a:gd name="adj1" fmla="val 285236"/>
              <a:gd name="adj2" fmla="val 50000"/>
            </a:avLst>
          </a:pr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zh-CN" altLang="en-US" smtClean="0">
              <a:solidFill>
                <a:srgbClr val="000000"/>
              </a:solidFill>
              <a:latin typeface="Times New Roman" pitchFamily="18" charset="0"/>
              <a:ea typeface="宋体" pitchFamily="2" charset="-122"/>
            </a:endParaRPr>
          </a:p>
        </p:txBody>
      </p:sp>
      <p:sp>
        <p:nvSpPr>
          <p:cNvPr id="45068" name="矩形"/>
          <p:cNvSpPr>
            <a:spLocks noChangeArrowheads="1"/>
          </p:cNvSpPr>
          <p:nvPr>
            <p:custDataLst>
              <p:tags r:id="rId11"/>
            </p:custDataLst>
          </p:nvPr>
        </p:nvSpPr>
        <p:spPr bwMode="auto">
          <a:xfrm>
            <a:off x="4464050" y="3273425"/>
            <a:ext cx="700828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需要发现并保持对</a:t>
            </a:r>
            <a:r>
              <a:rPr lang="zh-CN" altLang="en-US" sz="2800" smtClean="0">
                <a:solidFill>
                  <a:srgbClr val="C00000"/>
                </a:solidFill>
                <a:latin typeface="Calibri" pitchFamily="34" charset="0"/>
                <a:ea typeface="宋体" pitchFamily="2" charset="-122"/>
              </a:rPr>
              <a:t>学习兴趣</a:t>
            </a:r>
          </a:p>
        </p:txBody>
      </p:sp>
      <p:sp>
        <p:nvSpPr>
          <p:cNvPr id="45069" name="矩形"/>
          <p:cNvSpPr>
            <a:spLocks noChangeArrowheads="1"/>
          </p:cNvSpPr>
          <p:nvPr>
            <p:custDataLst>
              <p:tags r:id="rId12"/>
            </p:custDataLst>
          </p:nvPr>
        </p:nvSpPr>
        <p:spPr bwMode="auto">
          <a:xfrm>
            <a:off x="4368803" y="3933832"/>
            <a:ext cx="7008284"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需要掌握科学的</a:t>
            </a:r>
            <a:r>
              <a:rPr lang="zh-CN" altLang="en-US" sz="2800" smtClean="0">
                <a:solidFill>
                  <a:srgbClr val="C00000"/>
                </a:solidFill>
                <a:latin typeface="Calibri" pitchFamily="34" charset="0"/>
                <a:ea typeface="宋体" pitchFamily="2" charset="-122"/>
              </a:rPr>
              <a:t>学习方法</a:t>
            </a:r>
          </a:p>
        </p:txBody>
      </p:sp>
      <p:sp>
        <p:nvSpPr>
          <p:cNvPr id="45070" name="矩形"/>
          <p:cNvSpPr>
            <a:spLocks noChangeArrowheads="1"/>
          </p:cNvSpPr>
          <p:nvPr>
            <p:custDataLst>
              <p:tags r:id="rId13"/>
            </p:custDataLst>
          </p:nvPr>
        </p:nvSpPr>
        <p:spPr bwMode="auto">
          <a:xfrm>
            <a:off x="4464050" y="4581534"/>
            <a:ext cx="700828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要善于运用不同的</a:t>
            </a:r>
            <a:r>
              <a:rPr lang="zh-CN" altLang="en-US" sz="2800" smtClean="0">
                <a:solidFill>
                  <a:srgbClr val="C00000"/>
                </a:solidFill>
                <a:latin typeface="Calibri" pitchFamily="34" charset="0"/>
                <a:ea typeface="宋体" pitchFamily="2" charset="-122"/>
              </a:rPr>
              <a:t>学习方式</a:t>
            </a:r>
          </a:p>
        </p:txBody>
      </p:sp>
      <p:sp>
        <p:nvSpPr>
          <p:cNvPr id="45071" name="矩形"/>
          <p:cNvSpPr>
            <a:spLocks noChangeArrowheads="1"/>
          </p:cNvSpPr>
          <p:nvPr>
            <p:custDataLst>
              <p:tags r:id="rId14"/>
            </p:custDataLst>
          </p:nvPr>
        </p:nvSpPr>
        <p:spPr bwMode="auto">
          <a:xfrm>
            <a:off x="4559300" y="5229229"/>
            <a:ext cx="5954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800" smtClean="0">
                <a:solidFill>
                  <a:srgbClr val="000000"/>
                </a:solidFill>
                <a:latin typeface="Calibri" pitchFamily="34" charset="0"/>
                <a:ea typeface="宋体" pitchFamily="2" charset="-122"/>
              </a:rPr>
              <a:t>学习要树立正确、远大的学习目标</a:t>
            </a:r>
          </a:p>
        </p:txBody>
      </p:sp>
    </p:spTree>
    <p:extLst>
      <p:ext uri="{BB962C8B-B14F-4D97-AF65-F5344CB8AC3E}">
        <p14:creationId xmlns:p14="http://schemas.microsoft.com/office/powerpoint/2010/main" val="362640852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矩形 1"/>
          <p:cNvSpPr>
            <a:spLocks noChangeArrowheads="1"/>
          </p:cNvSpPr>
          <p:nvPr>
            <p:custDataLst>
              <p:tags r:id="rId1"/>
            </p:custDataLst>
          </p:nvPr>
        </p:nvSpPr>
        <p:spPr bwMode="auto">
          <a:xfrm>
            <a:off x="4667253" y="1428750"/>
            <a:ext cx="50720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fontAlgn="base" hangingPunct="0">
              <a:lnSpc>
                <a:spcPct val="150000"/>
              </a:lnSpc>
              <a:spcBef>
                <a:spcPct val="0"/>
              </a:spcBef>
              <a:spcAft>
                <a:spcPct val="0"/>
              </a:spcAft>
              <a:buSzTx/>
            </a:pPr>
            <a:r>
              <a:rPr lang="en-US" altLang="zh-CN" sz="2800" smtClean="0">
                <a:solidFill>
                  <a:srgbClr val="000000"/>
                </a:solidFill>
                <a:latin typeface="微软雅黑" panose="020B0503020204020204" pitchFamily="34" charset="-122"/>
                <a:ea typeface="微软雅黑" panose="020B0503020204020204" pitchFamily="34" charset="-122"/>
              </a:rPr>
              <a:t>    </a:t>
            </a:r>
            <a:endParaRPr lang="zh-CN" altLang="zh-CN" sz="2800" smtClean="0">
              <a:solidFill>
                <a:srgbClr val="000000"/>
              </a:solidFill>
              <a:latin typeface="微软雅黑" panose="020B0503020204020204" pitchFamily="34" charset="-122"/>
              <a:ea typeface="微软雅黑" panose="020B0503020204020204" pitchFamily="34" charset="-122"/>
            </a:endParaRPr>
          </a:p>
        </p:txBody>
      </p:sp>
      <p:pic>
        <p:nvPicPr>
          <p:cNvPr id="40963" name="图片 7" descr="cR9ARlSXkVvIPc83AAO0T2FQfwM793.jpg"/>
          <p:cNvPicPr>
            <a:picLocks noChangeAspect="1" noChangeArrowheads="1"/>
          </p:cNvPicPr>
          <p:nvPr>
            <p:custDataLst>
              <p:tags r:id="rId2"/>
            </p:custDataLst>
          </p:nvPr>
        </p:nvPicPr>
        <p:blipFill>
          <a:blip r:embed="rId7">
            <a:extLst>
              <a:ext uri="{28A0092B-C50C-407E-A947-70E740481C1C}">
                <a14:useLocalDpi xmlns:a14="http://schemas.microsoft.com/office/drawing/2010/main"/>
              </a:ext>
            </a:extLst>
          </a:blip>
          <a:stretch>
            <a:fillRect/>
          </a:stretch>
        </p:blipFill>
        <p:spPr bwMode="auto">
          <a:xfrm>
            <a:off x="1108078" y="476250"/>
            <a:ext cx="26892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0179" name="矩形 8"/>
          <p:cNvSpPr/>
          <p:nvPr>
            <p:custDataLst>
              <p:tags r:id="rId3"/>
            </p:custDataLst>
          </p:nvPr>
        </p:nvSpPr>
        <p:spPr>
          <a:xfrm>
            <a:off x="4354513" y="966790"/>
            <a:ext cx="6046787" cy="5410712"/>
          </a:xfrm>
          <a:prstGeom prst="rect">
            <a:avLst/>
          </a:prstGeom>
          <a:noFill/>
          <a:ln>
            <a:noFill/>
            <a:miter lim="800000"/>
          </a:ln>
        </p:spPr>
        <p:txBody>
          <a:bodyPr>
            <a:spAutoFit/>
          </a:bodyPr>
          <a:lstStyle/>
          <a:p>
            <a:pPr algn="ctr" eaLnBrk="0" fontAlgn="base" hangingPunct="0">
              <a:spcBef>
                <a:spcPct val="20000"/>
              </a:spcBef>
              <a:spcAft>
                <a:spcPct val="0"/>
              </a:spcAft>
              <a:buSzTx/>
            </a:pPr>
            <a:r>
              <a:rPr lang="en-US" altLang="zh-CN" sz="4000" b="1" smtClean="0">
                <a:solidFill>
                  <a:prstClr val="black"/>
                </a:solidFill>
                <a:latin typeface="方正小标宋_GBK" pitchFamily="65" charset="-122"/>
                <a:ea typeface="方正小标宋_GBK" pitchFamily="65" charset="-122"/>
              </a:rPr>
              <a:t>《</a:t>
            </a:r>
            <a:r>
              <a:rPr lang="zh-CN" altLang="en-US" sz="4000" b="1" smtClean="0">
                <a:solidFill>
                  <a:prstClr val="black"/>
                </a:solidFill>
                <a:latin typeface="方正小标宋_GBK" pitchFamily="65" charset="-122"/>
                <a:ea typeface="方正小标宋_GBK" pitchFamily="65" charset="-122"/>
              </a:rPr>
              <a:t>冬夜读书示子聿</a:t>
            </a:r>
            <a:r>
              <a:rPr lang="en-US" altLang="zh-CN" sz="4000" b="1" smtClean="0">
                <a:solidFill>
                  <a:prstClr val="black"/>
                </a:solidFill>
                <a:latin typeface="方正小标宋_GBK" pitchFamily="65" charset="-122"/>
                <a:ea typeface="方正小标宋_GBK" pitchFamily="65" charset="-122"/>
              </a:rPr>
              <a:t>》</a:t>
            </a:r>
          </a:p>
          <a:p>
            <a:pPr algn="ctr" eaLnBrk="0" fontAlgn="base" hangingPunct="0">
              <a:spcBef>
                <a:spcPct val="20000"/>
              </a:spcBef>
              <a:spcAft>
                <a:spcPct val="0"/>
              </a:spcAft>
              <a:buSzTx/>
            </a:pPr>
            <a:r>
              <a:rPr lang="zh-CN" altLang="en-US" sz="4000" b="1" smtClean="0">
                <a:solidFill>
                  <a:prstClr val="black"/>
                </a:solidFill>
                <a:latin typeface="方正小标宋_GBK" pitchFamily="65" charset="-122"/>
                <a:ea typeface="方正小标宋_GBK" pitchFamily="65" charset="-122"/>
              </a:rPr>
              <a:t>陆游</a:t>
            </a:r>
            <a:r>
              <a:rPr lang="en-US" altLang="zh-CN" sz="4000" b="1" smtClean="0">
                <a:solidFill>
                  <a:prstClr val="black"/>
                </a:solidFill>
                <a:latin typeface="方正小标宋_GBK" pitchFamily="65" charset="-122"/>
                <a:ea typeface="方正小标宋_GBK" pitchFamily="65" charset="-122"/>
              </a:rPr>
              <a:t>【</a:t>
            </a:r>
            <a:r>
              <a:rPr lang="zh-CN" altLang="en-US" sz="4000" b="1" smtClean="0">
                <a:solidFill>
                  <a:prstClr val="black"/>
                </a:solidFill>
                <a:latin typeface="方正小标宋_GBK" pitchFamily="65" charset="-122"/>
                <a:ea typeface="方正小标宋_GBK" pitchFamily="65" charset="-122"/>
              </a:rPr>
              <a:t>宋</a:t>
            </a:r>
            <a:r>
              <a:rPr lang="en-US" altLang="zh-CN" sz="4000" b="1" smtClean="0">
                <a:solidFill>
                  <a:prstClr val="black"/>
                </a:solidFill>
                <a:latin typeface="方正小标宋_GBK" pitchFamily="65" charset="-122"/>
                <a:ea typeface="方正小标宋_GBK" pitchFamily="65" charset="-122"/>
              </a:rPr>
              <a:t>】</a:t>
            </a:r>
          </a:p>
          <a:p>
            <a:pPr algn="ctr" eaLnBrk="0" fontAlgn="base" hangingPunct="0">
              <a:spcBef>
                <a:spcPct val="20000"/>
              </a:spcBef>
              <a:spcAft>
                <a:spcPct val="0"/>
              </a:spcAft>
              <a:buSzTx/>
            </a:pPr>
            <a:r>
              <a:rPr lang="zh-CN" altLang="en-US" sz="4000" b="1" smtClean="0">
                <a:solidFill>
                  <a:prstClr val="black"/>
                </a:solidFill>
                <a:latin typeface="方正小标宋_GBK" pitchFamily="65" charset="-122"/>
                <a:ea typeface="方正小标宋_GBK" pitchFamily="65" charset="-122"/>
              </a:rPr>
              <a:t>古人学问无遗力，</a:t>
            </a:r>
            <a:endParaRPr lang="en-US" altLang="zh-CN" sz="4000" b="1" smtClean="0">
              <a:solidFill>
                <a:prstClr val="black"/>
              </a:solidFill>
              <a:latin typeface="方正小标宋_GBK" pitchFamily="65" charset="-122"/>
              <a:ea typeface="方正小标宋_GBK" pitchFamily="65" charset="-122"/>
            </a:endParaRPr>
          </a:p>
          <a:p>
            <a:pPr algn="ctr" eaLnBrk="0" fontAlgn="base" hangingPunct="0">
              <a:spcBef>
                <a:spcPct val="20000"/>
              </a:spcBef>
              <a:spcAft>
                <a:spcPct val="0"/>
              </a:spcAft>
              <a:buSzTx/>
            </a:pPr>
            <a:r>
              <a:rPr lang="zh-CN" altLang="en-US" sz="4000" b="1" smtClean="0">
                <a:solidFill>
                  <a:prstClr val="black"/>
                </a:solidFill>
                <a:latin typeface="方正小标宋_GBK" pitchFamily="65" charset="-122"/>
                <a:ea typeface="方正小标宋_GBK" pitchFamily="65" charset="-122"/>
              </a:rPr>
              <a:t>少壮工夫老始成。</a:t>
            </a:r>
          </a:p>
          <a:p>
            <a:pPr algn="ctr" eaLnBrk="0" fontAlgn="base" hangingPunct="0">
              <a:spcBef>
                <a:spcPct val="20000"/>
              </a:spcBef>
              <a:spcAft>
                <a:spcPct val="0"/>
              </a:spcAft>
              <a:buSzTx/>
            </a:pPr>
            <a:r>
              <a:rPr lang="zh-CN" altLang="en-US" sz="4000" b="1" smtClean="0">
                <a:solidFill>
                  <a:srgbClr val="FF0000"/>
                </a:solidFill>
                <a:latin typeface="方正小标宋_GBK" pitchFamily="65" charset="-122"/>
                <a:ea typeface="方正小标宋_GBK" pitchFamily="65" charset="-122"/>
              </a:rPr>
              <a:t>纸上得来终觉浅，</a:t>
            </a:r>
            <a:endParaRPr lang="en-US" altLang="zh-CN" sz="4000" b="1" smtClean="0">
              <a:solidFill>
                <a:srgbClr val="FF0000"/>
              </a:solidFill>
              <a:latin typeface="方正小标宋_GBK" pitchFamily="65" charset="-122"/>
              <a:ea typeface="方正小标宋_GBK" pitchFamily="65" charset="-122"/>
            </a:endParaRPr>
          </a:p>
          <a:p>
            <a:pPr algn="ctr" eaLnBrk="0" fontAlgn="base" hangingPunct="0">
              <a:spcBef>
                <a:spcPct val="20000"/>
              </a:spcBef>
              <a:spcAft>
                <a:spcPct val="0"/>
              </a:spcAft>
              <a:buSzTx/>
            </a:pPr>
            <a:r>
              <a:rPr lang="zh-CN" altLang="en-US" sz="4000" b="1" smtClean="0">
                <a:solidFill>
                  <a:srgbClr val="FF0000"/>
                </a:solidFill>
                <a:latin typeface="方正小标宋_GBK" pitchFamily="65" charset="-122"/>
                <a:ea typeface="方正小标宋_GBK" pitchFamily="65" charset="-122"/>
              </a:rPr>
              <a:t>绝知此事要躬行。</a:t>
            </a:r>
          </a:p>
          <a:p>
            <a:pPr eaLnBrk="0" fontAlgn="base" hangingPunct="0">
              <a:spcBef>
                <a:spcPct val="20000"/>
              </a:spcBef>
              <a:spcAft>
                <a:spcPct val="0"/>
              </a:spcAft>
              <a:buSzTx/>
            </a:pPr>
            <a:r>
              <a:rPr lang="zh-CN" altLang="en-US" sz="2800" smtClean="0">
                <a:solidFill>
                  <a:prstClr val="black"/>
                </a:solidFill>
                <a:ea typeface="宋体" pitchFamily="2" charset="-122"/>
              </a:rPr>
              <a:t/>
            </a:r>
            <a:br>
              <a:rPr lang="zh-CN" altLang="en-US" sz="2800" smtClean="0">
                <a:solidFill>
                  <a:prstClr val="black"/>
                </a:solidFill>
                <a:ea typeface="宋体" pitchFamily="2" charset="-122"/>
              </a:rPr>
            </a:br>
            <a:endParaRPr lang="zh-CN" altLang="en-US" sz="3200" b="1" smtClean="0">
              <a:solidFill>
                <a:srgbClr val="FF0000"/>
              </a:solidFill>
              <a:latin typeface="方正小标宋_GBK" pitchFamily="65" charset="-122"/>
              <a:ea typeface="方正小标宋_GBK" pitchFamily="65" charset="-122"/>
            </a:endParaRPr>
          </a:p>
        </p:txBody>
      </p:sp>
      <p:pic>
        <p:nvPicPr>
          <p:cNvPr id="40966" name="New picture" hidden="1"/>
          <p:cNvPicPr>
            <a:picLocks noChangeAspect="1" noChangeArrowheads="1"/>
          </p:cNvPicPr>
          <p:nvPr>
            <p:custDataLst>
              <p:tags r:id="rId4"/>
            </p:custDataLst>
          </p:nvPr>
        </p:nvPicPr>
        <p:blipFill>
          <a:blip r:embed="rId8">
            <a:extLst>
              <a:ext uri="{28A0092B-C50C-407E-A947-70E740481C1C}">
                <a14:useLocalDpi xmlns:a14="http://schemas.microsoft.com/office/drawing/2010/main"/>
              </a:ext>
            </a:extLst>
          </a:blip>
          <a:stretch>
            <a:fillRect/>
          </a:stretch>
        </p:blipFill>
        <p:spPr bwMode="auto">
          <a:xfrm>
            <a:off x="12687302" y="10617200"/>
            <a:ext cx="4953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extLst>
      <p:ext uri="{BB962C8B-B14F-4D97-AF65-F5344CB8AC3E}">
        <p14:creationId xmlns:p14="http://schemas.microsoft.com/office/powerpoint/2010/main" val="1814601368"/>
      </p:ext>
    </p:extLst>
  </p:cSld>
  <p:clrMapOvr>
    <a:masterClrMapping/>
  </p:clrMapOvr>
  <p:transition spd="slow">
    <p:comb/>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28690" y="720414"/>
            <a:ext cx="4385375" cy="719137"/>
            <a:chOff x="3837432" y="714206"/>
            <a:chExt cx="4385375" cy="719137"/>
          </a:xfrm>
        </p:grpSpPr>
        <p:sp>
          <p:nvSpPr>
            <p:cNvPr id="3" name="文本框 4"/>
            <p:cNvSpPr txBox="1">
              <a:spLocks noChangeArrowheads="1"/>
            </p:cNvSpPr>
            <p:nvPr>
              <p:custDataLst>
                <p:tags r:id="rId4"/>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z="3200" b="1" spc="300">
                  <a:solidFill>
                    <a:srgbClr val="E3677C"/>
                  </a:solidFill>
                  <a:latin typeface="微软雅黑" panose="020B0503020204020204" pitchFamily="34" charset="-122"/>
                  <a:ea typeface="微软雅黑" panose="020B0503020204020204" pitchFamily="34" charset="-122"/>
                </a:rPr>
                <a:t>本课小测</a:t>
              </a:r>
              <a:endPar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endParaRPr>
            </a:p>
          </p:txBody>
        </p:sp>
        <p:sp>
          <p:nvSpPr>
            <p:cNvPr id="4" name="Freeform 48"/>
            <p:cNvSpPr/>
            <p:nvPr>
              <p:custDataLst>
                <p:tags r:id="rId5"/>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4" name="矩形 13"/>
          <p:cNvSpPr/>
          <p:nvPr>
            <p:custDataLst>
              <p:tags r:id="rId2"/>
            </p:custDataLst>
          </p:nvPr>
        </p:nvSpPr>
        <p:spPr>
          <a:xfrm>
            <a:off x="749579" y="1681179"/>
            <a:ext cx="10735944" cy="3970318"/>
          </a:xfrm>
          <a:prstGeom prst="rect">
            <a:avLst/>
          </a:prstGeom>
        </p:spPr>
        <p:txBody>
          <a:bodyPr wrap="square">
            <a:spAutoFit/>
          </a:bodyPr>
          <a:lstStyle/>
          <a:p>
            <a:r>
              <a:rPr lang="en-US" altLang="zh-CN" sz="2800" b="1" kern="100">
                <a:latin typeface="方正粗黑宋简体" panose="02000000000000000000" pitchFamily="2" charset="-122"/>
                <a:ea typeface="方正粗黑宋简体" panose="02000000000000000000" pitchFamily="2" charset="-122"/>
              </a:rPr>
              <a:t>1.</a:t>
            </a:r>
            <a:r>
              <a:rPr lang="en-US" altLang="zh-CN" sz="2800" b="1"/>
              <a:t> </a:t>
            </a:r>
            <a:r>
              <a:rPr sz="2800" b="1" kern="100">
                <a:latin typeface="方正粗黑宋简体" panose="02000000000000000000" pitchFamily="2" charset="-122"/>
                <a:ea typeface="方正粗黑宋简体" panose="02000000000000000000" pitchFamily="2" charset="-122"/>
              </a:rPr>
              <a:t>有位家长来市中医院心理门诊求助：孩子小时候还蛮爱学习，大了却越来越不爱学习，到了现在，完全厌学了。马上就要期末考试了，他却像没事人一样，家长说什么他都听不进去。对于这样的学生，我们可以告诫他</a:t>
            </a:r>
            <a:r>
              <a:rPr lang="zh-CN" altLang="en-US" sz="2800" b="1" kern="100">
                <a:latin typeface="方正粗黑宋简体" panose="02000000000000000000" pitchFamily="2" charset="-122"/>
                <a:ea typeface="方正粗黑宋简体" panose="02000000000000000000" pitchFamily="2" charset="-122"/>
              </a:rPr>
              <a:t>        （       ）</a:t>
            </a:r>
          </a:p>
          <a:p>
            <a:r>
              <a:rPr sz="2800" b="1" kern="100">
                <a:latin typeface="方正粗黑宋简体" panose="02000000000000000000" pitchFamily="2" charset="-122"/>
                <a:ea typeface="方正粗黑宋简体" panose="02000000000000000000" pitchFamily="2" charset="-122"/>
              </a:rPr>
              <a:t>①学习中有苦有乐  </a:t>
            </a:r>
          </a:p>
          <a:p>
            <a:r>
              <a:rPr sz="2800" b="1" kern="100">
                <a:latin typeface="方正粗黑宋简体" panose="02000000000000000000" pitchFamily="2" charset="-122"/>
                <a:ea typeface="方正粗黑宋简体" panose="02000000000000000000" pitchFamily="2" charset="-122"/>
              </a:rPr>
              <a:t>②要学会自主学习，提高学习效率</a:t>
            </a:r>
          </a:p>
          <a:p>
            <a:r>
              <a:rPr sz="2800" b="1" kern="100">
                <a:latin typeface="方正粗黑宋简体" panose="02000000000000000000" pitchFamily="2" charset="-122"/>
                <a:ea typeface="方正粗黑宋简体" panose="02000000000000000000" pitchFamily="2" charset="-122"/>
              </a:rPr>
              <a:t>③享有学习的权利和机会，是令人快乐的  </a:t>
            </a:r>
          </a:p>
          <a:p>
            <a:r>
              <a:rPr sz="2800" b="1" kern="100">
                <a:latin typeface="方正粗黑宋简体" panose="02000000000000000000" pitchFamily="2" charset="-122"/>
                <a:ea typeface="方正粗黑宋简体" panose="02000000000000000000" pitchFamily="2" charset="-122"/>
              </a:rPr>
              <a:t>④要善于在辛苦的学习中发现学习的乐趣</a:t>
            </a:r>
          </a:p>
          <a:p>
            <a:r>
              <a:rPr sz="2800" b="1" kern="100">
                <a:latin typeface="方正粗黑宋简体" panose="02000000000000000000" pitchFamily="2" charset="-122"/>
                <a:ea typeface="方正粗黑宋简体" panose="02000000000000000000" pitchFamily="2" charset="-122"/>
              </a:rPr>
              <a:t>A.①②     	B.①②④    		C.①③④    	D.②③</a:t>
            </a:r>
          </a:p>
        </p:txBody>
      </p:sp>
      <p:sp>
        <p:nvSpPr>
          <p:cNvPr id="24" name="文本框 23"/>
          <p:cNvSpPr txBox="1"/>
          <p:nvPr>
            <p:custDataLst>
              <p:tags r:id="rId3"/>
            </p:custDataLst>
          </p:nvPr>
        </p:nvSpPr>
        <p:spPr>
          <a:xfrm>
            <a:off x="8491116" y="3429004"/>
            <a:ext cx="1084521" cy="1015663"/>
          </a:xfrm>
          <a:prstGeom prst="rect">
            <a:avLst/>
          </a:prstGeom>
          <a:noFill/>
        </p:spPr>
        <p:txBody>
          <a:bodyPr wrap="square" rtlCol="0">
            <a:spAutoFit/>
          </a:bodyPr>
          <a:lstStyle/>
          <a:p>
            <a:r>
              <a:rPr lang="en-US" altLang="zh-CN" sz="6000">
                <a:solidFill>
                  <a:srgbClr val="FF0000"/>
                </a:solidFill>
              </a:rPr>
              <a:t>C</a:t>
            </a:r>
            <a:endParaRPr lang="zh-CN" altLang="en-US" sz="600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图片 2"/>
          <p:cNvPicPr>
            <a:picLocks noChangeAspect="1" noChangeArrowheads="1"/>
          </p:cNvPicPr>
          <p:nvPr>
            <p:custDataLst>
              <p:tags r:id="rId1"/>
            </p:custDataLst>
          </p:nvPr>
        </p:nvPicPr>
        <p:blipFill>
          <a:blip r:embed="rId12" cstate="email">
            <a:extLst>
              <a:ext uri="{28A0092B-C50C-407E-A947-70E740481C1C}">
                <a14:useLocalDpi xmlns:a14="http://schemas.microsoft.com/office/drawing/2010/main"/>
              </a:ext>
            </a:extLst>
          </a:blip>
          <a:stretch>
            <a:fillRect/>
          </a:stretch>
        </p:blipFill>
        <p:spPr bwMode="auto">
          <a:xfrm>
            <a:off x="827617" y="1063625"/>
            <a:ext cx="5232400"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6323" name="图片 8"/>
          <p:cNvPicPr>
            <a:picLocks noChangeAspect="1" noChangeArrowheads="1"/>
          </p:cNvPicPr>
          <p:nvPr>
            <p:custDataLst>
              <p:tags r:id="rId2"/>
            </p:custDataLst>
          </p:nvPr>
        </p:nvPicPr>
        <p:blipFill>
          <a:blip r:embed="rId13" cstate="email">
            <a:extLst>
              <a:ext uri="{28A0092B-C50C-407E-A947-70E740481C1C}">
                <a14:useLocalDpi xmlns:a14="http://schemas.microsoft.com/office/drawing/2010/main"/>
              </a:ext>
            </a:extLst>
          </a:blip>
          <a:stretch>
            <a:fillRect/>
          </a:stretch>
        </p:blipFill>
        <p:spPr bwMode="auto">
          <a:xfrm>
            <a:off x="827622" y="3101975"/>
            <a:ext cx="5268383"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6324" name="图片 10"/>
          <p:cNvPicPr>
            <a:picLocks noChangeAspect="1" noChangeArrowheads="1"/>
          </p:cNvPicPr>
          <p:nvPr>
            <p:custDataLst>
              <p:tags r:id="rId3"/>
            </p:custDataLst>
          </p:nvPr>
        </p:nvPicPr>
        <p:blipFill>
          <a:blip r:embed="rId14" cstate="email">
            <a:extLst>
              <a:ext uri="{28A0092B-C50C-407E-A947-70E740481C1C}">
                <a14:useLocalDpi xmlns:a14="http://schemas.microsoft.com/office/drawing/2010/main"/>
              </a:ext>
            </a:extLst>
          </a:blip>
          <a:stretch>
            <a:fillRect/>
          </a:stretch>
        </p:blipFill>
        <p:spPr bwMode="auto">
          <a:xfrm>
            <a:off x="6203951" y="1063625"/>
            <a:ext cx="5232400"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6325" name="图片 16"/>
          <p:cNvPicPr>
            <a:picLocks noChangeAspect="1" noChangeArrowheads="1"/>
          </p:cNvPicPr>
          <p:nvPr>
            <p:custDataLst>
              <p:tags r:id="rId4"/>
            </p:custDataLst>
          </p:nvPr>
        </p:nvPicPr>
        <p:blipFill>
          <a:blip r:embed="rId15" cstate="email">
            <a:extLst>
              <a:ext uri="{28A0092B-C50C-407E-A947-70E740481C1C}">
                <a14:useLocalDpi xmlns:a14="http://schemas.microsoft.com/office/drawing/2010/main"/>
              </a:ext>
            </a:extLst>
          </a:blip>
          <a:stretch>
            <a:fillRect/>
          </a:stretch>
        </p:blipFill>
        <p:spPr bwMode="auto">
          <a:xfrm>
            <a:off x="6203952" y="3101975"/>
            <a:ext cx="5213349"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8438" name="文本框 18"/>
          <p:cNvSpPr/>
          <p:nvPr>
            <p:custDataLst>
              <p:tags r:id="rId5"/>
            </p:custDataLst>
          </p:nvPr>
        </p:nvSpPr>
        <p:spPr>
          <a:xfrm>
            <a:off x="3958171" y="444507"/>
            <a:ext cx="4491567" cy="460375"/>
          </a:xfrm>
          <a:prstGeom prst="rect">
            <a:avLst/>
          </a:prstGeom>
          <a:noFill/>
          <a:ln>
            <a:noFill/>
            <a:miter lim="800000"/>
          </a:ln>
        </p:spPr>
        <p:txBody>
          <a:bodyPr>
            <a:spAutoFit/>
          </a:bodyPr>
          <a:lstStyle/>
          <a:p>
            <a:pPr eaLnBrk="0" fontAlgn="base" hangingPunct="0">
              <a:spcBef>
                <a:spcPct val="0"/>
              </a:spcBef>
              <a:spcAft>
                <a:spcPct val="0"/>
              </a:spcAft>
              <a:buSzTx/>
            </a:pPr>
            <a:r>
              <a:rPr lang="zh-CN" altLang="en-US" sz="2400" b="1" smtClean="0">
                <a:solidFill>
                  <a:prstClr val="black"/>
                </a:solidFill>
                <a:latin typeface="微软雅黑" panose="020B0503020204020204" pitchFamily="34" charset="-122"/>
                <a:ea typeface="微软雅黑" panose="020B0503020204020204" pitchFamily="34" charset="-122"/>
              </a:rPr>
              <a:t>战乱中叙利亚的小学生</a:t>
            </a:r>
          </a:p>
        </p:txBody>
      </p:sp>
      <p:sp>
        <p:nvSpPr>
          <p:cNvPr id="18439" name="文本框 20"/>
          <p:cNvSpPr txBox="1"/>
          <p:nvPr>
            <p:custDataLst>
              <p:tags r:id="rId6"/>
            </p:custDataLst>
          </p:nvPr>
        </p:nvSpPr>
        <p:spPr>
          <a:xfrm>
            <a:off x="1183217" y="1189038"/>
            <a:ext cx="4343400" cy="461962"/>
          </a:xfrm>
          <a:prstGeom prst="rect">
            <a:avLst/>
          </a:prstGeom>
          <a:solidFill>
            <a:schemeClr val="accent2">
              <a:lumMod val="20000"/>
              <a:lumOff val="80000"/>
            </a:schemeClr>
          </a:solidFill>
          <a:ln w="9525" cap="flat" cmpd="sng" algn="ctr">
            <a:noFill/>
            <a:prstDash val="solid"/>
            <a:round/>
            <a:headEnd type="none" w="med" len="med"/>
            <a:tailEnd type="none" w="med" len="med"/>
          </a:ln>
        </p:spPr>
        <p:txBody>
          <a:bodyPr>
            <a:spAutoFit/>
          </a:bodyPr>
          <a:lstStyle/>
          <a:p>
            <a:pPr eaLnBrk="0" fontAlgn="base" hangingPunct="0">
              <a:spcBef>
                <a:spcPct val="0"/>
              </a:spcBef>
              <a:spcAft>
                <a:spcPct val="0"/>
              </a:spcAft>
              <a:buSzTx/>
            </a:pPr>
            <a:r>
              <a:rPr lang="zh-CN" altLang="en-US" sz="1200" b="1" smtClean="0">
                <a:solidFill>
                  <a:srgbClr val="C00000"/>
                </a:solidFill>
                <a:latin typeface="微软雅黑" panose="020B0503020204020204" pitchFamily="34" charset="-122"/>
                <a:ea typeface="微软雅黑" panose="020B0503020204020204" pitchFamily="34" charset="-122"/>
              </a:rPr>
              <a:t>叙利亚小女孩背着联合国儿童基金组织发放的书包路过废墟去学校上课。</a:t>
            </a:r>
          </a:p>
        </p:txBody>
      </p:sp>
      <p:sp>
        <p:nvSpPr>
          <p:cNvPr id="18440" name="文本框 22"/>
          <p:cNvSpPr txBox="1"/>
          <p:nvPr>
            <p:custDataLst>
              <p:tags r:id="rId7"/>
            </p:custDataLst>
          </p:nvPr>
        </p:nvSpPr>
        <p:spPr>
          <a:xfrm>
            <a:off x="6599767" y="1160463"/>
            <a:ext cx="4379384" cy="277812"/>
          </a:xfrm>
          <a:prstGeom prst="rect">
            <a:avLst/>
          </a:prstGeom>
          <a:solidFill>
            <a:schemeClr val="accent2">
              <a:lumMod val="20000"/>
              <a:lumOff val="80000"/>
            </a:schemeClr>
          </a:solidFill>
          <a:ln w="9525" cap="flat" cmpd="sng" algn="ctr">
            <a:noFill/>
            <a:prstDash val="solid"/>
            <a:round/>
            <a:headEnd type="none" w="med" len="med"/>
            <a:tailEnd type="none" w="med" len="med"/>
          </a:ln>
        </p:spPr>
        <p:txBody>
          <a:bodyPr>
            <a:spAutoFit/>
          </a:bodyPr>
          <a:lstStyle/>
          <a:p>
            <a:pPr eaLnBrk="0" fontAlgn="base" hangingPunct="0">
              <a:spcBef>
                <a:spcPct val="0"/>
              </a:spcBef>
              <a:spcAft>
                <a:spcPct val="0"/>
              </a:spcAft>
              <a:buSzTx/>
            </a:pPr>
            <a:r>
              <a:rPr lang="zh-CN" altLang="en-US" sz="1200" b="1" smtClean="0">
                <a:solidFill>
                  <a:srgbClr val="C00000"/>
                </a:solidFill>
                <a:latin typeface="微软雅黑" panose="020B0503020204020204" pitchFamily="34" charset="-122"/>
                <a:ea typeface="微软雅黑" panose="020B0503020204020204" pitchFamily="34" charset="-122"/>
              </a:rPr>
              <a:t>叙利亚小学生穿过被炸开的围墙去学校上课。</a:t>
            </a:r>
          </a:p>
        </p:txBody>
      </p:sp>
      <p:sp>
        <p:nvSpPr>
          <p:cNvPr id="18441" name="文本框 24"/>
          <p:cNvSpPr txBox="1"/>
          <p:nvPr>
            <p:custDataLst>
              <p:tags r:id="rId8"/>
            </p:custDataLst>
          </p:nvPr>
        </p:nvSpPr>
        <p:spPr>
          <a:xfrm>
            <a:off x="1286938" y="3152782"/>
            <a:ext cx="4129617" cy="276225"/>
          </a:xfrm>
          <a:prstGeom prst="rect">
            <a:avLst/>
          </a:prstGeom>
          <a:solidFill>
            <a:schemeClr val="accent2">
              <a:lumMod val="20000"/>
              <a:lumOff val="80000"/>
            </a:schemeClr>
          </a:solidFill>
          <a:ln w="9525" cap="flat" cmpd="sng" algn="ctr">
            <a:noFill/>
            <a:prstDash val="solid"/>
            <a:round/>
            <a:headEnd type="none" w="med" len="med"/>
            <a:tailEnd type="none" w="med" len="med"/>
          </a:ln>
        </p:spPr>
        <p:txBody>
          <a:bodyPr>
            <a:spAutoFit/>
          </a:bodyPr>
          <a:lstStyle/>
          <a:p>
            <a:pPr eaLnBrk="0" fontAlgn="base" hangingPunct="0">
              <a:spcBef>
                <a:spcPct val="0"/>
              </a:spcBef>
              <a:spcAft>
                <a:spcPct val="0"/>
              </a:spcAft>
              <a:buSzTx/>
            </a:pPr>
            <a:r>
              <a:rPr lang="zh-CN" altLang="en-US" sz="1200" b="1" smtClean="0">
                <a:solidFill>
                  <a:srgbClr val="C00000"/>
                </a:solidFill>
                <a:latin typeface="微软雅黑" panose="020B0503020204020204" pitchFamily="34" charset="-122"/>
                <a:ea typeface="微软雅黑" panose="020B0503020204020204" pitchFamily="34" charset="-122"/>
              </a:rPr>
              <a:t>叙利亚小学生在被炮弹炸毁的学校里学习。</a:t>
            </a:r>
          </a:p>
        </p:txBody>
      </p:sp>
      <p:sp>
        <p:nvSpPr>
          <p:cNvPr id="18442" name="文本框 26"/>
          <p:cNvSpPr txBox="1"/>
          <p:nvPr>
            <p:custDataLst>
              <p:tags r:id="rId9"/>
            </p:custDataLst>
          </p:nvPr>
        </p:nvSpPr>
        <p:spPr>
          <a:xfrm>
            <a:off x="6775451" y="3101982"/>
            <a:ext cx="4129616" cy="276999"/>
          </a:xfrm>
          <a:prstGeom prst="rect">
            <a:avLst/>
          </a:prstGeom>
          <a:solidFill>
            <a:schemeClr val="accent2">
              <a:lumMod val="20000"/>
              <a:lumOff val="80000"/>
            </a:schemeClr>
          </a:solidFill>
          <a:ln w="9525" cap="flat" cmpd="sng" algn="ctr">
            <a:noFill/>
            <a:prstDash val="solid"/>
            <a:round/>
            <a:headEnd type="none" w="med" len="med"/>
            <a:tailEnd type="none" w="med" len="med"/>
          </a:ln>
        </p:spPr>
        <p:txBody>
          <a:bodyPr>
            <a:spAutoFit/>
          </a:bodyPr>
          <a:lstStyle/>
          <a:p>
            <a:pPr eaLnBrk="0" fontAlgn="base" hangingPunct="0">
              <a:spcBef>
                <a:spcPct val="0"/>
              </a:spcBef>
              <a:spcAft>
                <a:spcPct val="0"/>
              </a:spcAft>
              <a:buSzTx/>
            </a:pPr>
            <a:r>
              <a:rPr lang="zh-CN" altLang="en-US" sz="1200" b="1" smtClean="0">
                <a:solidFill>
                  <a:srgbClr val="C00000"/>
                </a:solidFill>
                <a:latin typeface="微软雅黑" panose="020B0503020204020204" pitchFamily="34" charset="-122"/>
                <a:ea typeface="微软雅黑" panose="020B0503020204020204" pitchFamily="34" charset="-122"/>
              </a:rPr>
              <a:t>废墟上的阿勒波课堂：叙利亚儿童战乱中坚持学习。</a:t>
            </a:r>
          </a:p>
        </p:txBody>
      </p:sp>
      <p:sp>
        <p:nvSpPr>
          <p:cNvPr id="18443" name="文本框 27"/>
          <p:cNvSpPr/>
          <p:nvPr>
            <p:custDataLst>
              <p:tags r:id="rId10"/>
            </p:custDataLst>
          </p:nvPr>
        </p:nvSpPr>
        <p:spPr>
          <a:xfrm>
            <a:off x="546100" y="5227645"/>
            <a:ext cx="11099800" cy="1015663"/>
          </a:xfrm>
          <a:prstGeom prst="rect">
            <a:avLst/>
          </a:prstGeom>
          <a:noFill/>
          <a:ln>
            <a:noFill/>
            <a:miter lim="800000"/>
          </a:ln>
        </p:spPr>
        <p:txBody>
          <a:bodyPr>
            <a:spAutoFit/>
          </a:bodyPr>
          <a:lstStyle/>
          <a:p>
            <a:pPr eaLnBrk="0" fontAlgn="base" hangingPunct="0">
              <a:spcBef>
                <a:spcPct val="0"/>
              </a:spcBef>
              <a:spcAft>
                <a:spcPct val="0"/>
              </a:spcAft>
              <a:buSzTx/>
            </a:pPr>
            <a:r>
              <a:rPr lang="zh-CN" altLang="en-US" sz="2000" b="1" smtClean="0">
                <a:solidFill>
                  <a:prstClr val="black"/>
                </a:solidFill>
                <a:latin typeface="华文新魏" pitchFamily="2" charset="-122"/>
                <a:ea typeface="华文新魏" pitchFamily="2" charset="-122"/>
              </a:rPr>
              <a:t>战乱中小学生依然能克服一切困难坚持到学校上课，我们生活在和平年代，更应该珍惜现在的学习生活。学习并不是一件容易的事情，需要我们用心去做。实际上，学习中是苦乐掺杂的，只有把学习作为自己想做的事，才能享受到学习的美妙。今天就让我们一起探讨 “</a:t>
            </a:r>
            <a:r>
              <a:rPr lang="en-US" altLang="zh-CN" sz="2000" b="1" smtClean="0">
                <a:solidFill>
                  <a:prstClr val="black"/>
                </a:solidFill>
                <a:latin typeface="华文新魏" pitchFamily="2" charset="-122"/>
                <a:ea typeface="华文新魏" pitchFamily="2" charset="-122"/>
              </a:rPr>
              <a:t>2.2 </a:t>
            </a:r>
            <a:r>
              <a:rPr lang="zh-CN" altLang="en-US" sz="2000" b="1" smtClean="0">
                <a:solidFill>
                  <a:prstClr val="black"/>
                </a:solidFill>
                <a:latin typeface="华文新魏" pitchFamily="2" charset="-122"/>
                <a:ea typeface="华文新魏" pitchFamily="2" charset="-122"/>
              </a:rPr>
              <a:t>享受学习” 。</a:t>
            </a:r>
          </a:p>
        </p:txBody>
      </p:sp>
    </p:spTree>
    <p:extLst>
      <p:ext uri="{BB962C8B-B14F-4D97-AF65-F5344CB8AC3E}">
        <p14:creationId xmlns:p14="http://schemas.microsoft.com/office/powerpoint/2010/main" val="5957612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barn(inVertical)">
                                      <p:cBhvr>
                                        <p:cTn id="7" dur="500"/>
                                        <p:tgtEl>
                                          <p:spTgt spid="18438"/>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56322"/>
                                        </p:tgtEl>
                                        <p:attrNameLst>
                                          <p:attrName>style.visibility</p:attrName>
                                        </p:attrNameLst>
                                      </p:cBhvr>
                                      <p:to>
                                        <p:strVal val="visible"/>
                                      </p:to>
                                    </p:set>
                                    <p:animEffect transition="in" filter="randombar(horizontal)">
                                      <p:cBhvr>
                                        <p:cTn id="12" dur="500"/>
                                        <p:tgtEl>
                                          <p:spTgt spid="5632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8439"/>
                                        </p:tgtEl>
                                        <p:attrNameLst>
                                          <p:attrName>style.visibility</p:attrName>
                                        </p:attrNameLst>
                                      </p:cBhvr>
                                      <p:to>
                                        <p:strVal val="visible"/>
                                      </p:to>
                                    </p:set>
                                    <p:animEffect transition="in" filter="randombar(horizontal)">
                                      <p:cBhvr>
                                        <p:cTn id="15" dur="500"/>
                                        <p:tgtEl>
                                          <p:spTgt spid="18439"/>
                                        </p:tgtEl>
                                      </p:cBhvr>
                                    </p:animEffect>
                                  </p:childTnLst>
                                </p:cTn>
                              </p:par>
                            </p:childTnLst>
                          </p:cTn>
                        </p:par>
                      </p:childTnLst>
                    </p:cTn>
                  </p:par>
                  <p:par>
                    <p:cTn id="16" fill="hold" nodeType="clickPar">
                      <p:stCondLst>
                        <p:cond delay="indefinite"/>
                      </p:stCondLst>
                      <p:childTnLst>
                        <p:par>
                          <p:cTn id="17" fill="hold" nodeType="afterGroup">
                            <p:stCondLst>
                              <p:cond delay="0"/>
                            </p:stCondLst>
                            <p:childTnLst>
                              <p:par>
                                <p:cTn id="18" presetID="14" presetClass="entr" presetSubtype="10" fill="hold" nodeType="clickEffect">
                                  <p:stCondLst>
                                    <p:cond delay="0"/>
                                  </p:stCondLst>
                                  <p:childTnLst>
                                    <p:set>
                                      <p:cBhvr>
                                        <p:cTn id="19" dur="1" fill="hold">
                                          <p:stCondLst>
                                            <p:cond delay="0"/>
                                          </p:stCondLst>
                                        </p:cTn>
                                        <p:tgtEl>
                                          <p:spTgt spid="56324"/>
                                        </p:tgtEl>
                                        <p:attrNameLst>
                                          <p:attrName>style.visibility</p:attrName>
                                        </p:attrNameLst>
                                      </p:cBhvr>
                                      <p:to>
                                        <p:strVal val="visible"/>
                                      </p:to>
                                    </p:set>
                                    <p:animEffect transition="in" filter="randombar(horizontal)">
                                      <p:cBhvr>
                                        <p:cTn id="20" dur="500"/>
                                        <p:tgtEl>
                                          <p:spTgt spid="56324"/>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8440"/>
                                        </p:tgtEl>
                                        <p:attrNameLst>
                                          <p:attrName>style.visibility</p:attrName>
                                        </p:attrNameLst>
                                      </p:cBhvr>
                                      <p:to>
                                        <p:strVal val="visible"/>
                                      </p:to>
                                    </p:set>
                                    <p:animEffect transition="in" filter="randombar(horizontal)">
                                      <p:cBhvr>
                                        <p:cTn id="23" dur="500"/>
                                        <p:tgtEl>
                                          <p:spTgt spid="18440"/>
                                        </p:tgtEl>
                                      </p:cBhvr>
                                    </p:animEffect>
                                  </p:childTnLst>
                                </p:cTn>
                              </p:par>
                            </p:childTnLst>
                          </p:cTn>
                        </p:par>
                      </p:childTnLst>
                    </p:cTn>
                  </p:par>
                  <p:par>
                    <p:cTn id="24" fill="hold" nodeType="clickPar">
                      <p:stCondLst>
                        <p:cond delay="indefinite"/>
                      </p:stCondLst>
                      <p:childTnLst>
                        <p:par>
                          <p:cTn id="25" fill="hold" nodeType="afterGroup">
                            <p:stCondLst>
                              <p:cond delay="0"/>
                            </p:stCondLst>
                            <p:childTnLst>
                              <p:par>
                                <p:cTn id="26" presetID="5" presetClass="entr" presetSubtype="10" fill="hold" nodeType="clickEffect">
                                  <p:stCondLst>
                                    <p:cond delay="0"/>
                                  </p:stCondLst>
                                  <p:childTnLst>
                                    <p:set>
                                      <p:cBhvr>
                                        <p:cTn id="27" dur="1" fill="hold">
                                          <p:stCondLst>
                                            <p:cond delay="0"/>
                                          </p:stCondLst>
                                        </p:cTn>
                                        <p:tgtEl>
                                          <p:spTgt spid="56323"/>
                                        </p:tgtEl>
                                        <p:attrNameLst>
                                          <p:attrName>style.visibility</p:attrName>
                                        </p:attrNameLst>
                                      </p:cBhvr>
                                      <p:to>
                                        <p:strVal val="visible"/>
                                      </p:to>
                                    </p:set>
                                    <p:animEffect transition="in" filter="checkerboard(across)">
                                      <p:cBhvr>
                                        <p:cTn id="28" dur="500"/>
                                        <p:tgtEl>
                                          <p:spTgt spid="56323"/>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18441"/>
                                        </p:tgtEl>
                                        <p:attrNameLst>
                                          <p:attrName>style.visibility</p:attrName>
                                        </p:attrNameLst>
                                      </p:cBhvr>
                                      <p:to>
                                        <p:strVal val="visible"/>
                                      </p:to>
                                    </p:set>
                                    <p:animEffect transition="in" filter="checkerboard(across)">
                                      <p:cBhvr>
                                        <p:cTn id="31" dur="500"/>
                                        <p:tgtEl>
                                          <p:spTgt spid="18441"/>
                                        </p:tgtEl>
                                      </p:cBhvr>
                                    </p:animEffect>
                                  </p:childTnLst>
                                </p:cTn>
                              </p:par>
                            </p:childTnLst>
                          </p:cTn>
                        </p:par>
                      </p:childTnLst>
                    </p:cTn>
                  </p:par>
                  <p:par>
                    <p:cTn id="32" fill="hold" nodeType="clickPar">
                      <p:stCondLst>
                        <p:cond delay="indefinite"/>
                      </p:stCondLst>
                      <p:childTnLst>
                        <p:par>
                          <p:cTn id="33" fill="hold" nodeType="afterGroup">
                            <p:stCondLst>
                              <p:cond delay="0"/>
                            </p:stCondLst>
                            <p:childTnLst>
                              <p:par>
                                <p:cTn id="34" presetID="5" presetClass="entr" presetSubtype="10" fill="hold" nodeType="click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checkerboard(across)">
                                      <p:cBhvr>
                                        <p:cTn id="36" dur="500"/>
                                        <p:tgtEl>
                                          <p:spTgt spid="56325"/>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18442"/>
                                        </p:tgtEl>
                                        <p:attrNameLst>
                                          <p:attrName>style.visibility</p:attrName>
                                        </p:attrNameLst>
                                      </p:cBhvr>
                                      <p:to>
                                        <p:strVal val="visible"/>
                                      </p:to>
                                    </p:set>
                                    <p:animEffect transition="in" filter="checkerboard(across)">
                                      <p:cBhvr>
                                        <p:cTn id="39" dur="500"/>
                                        <p:tgtEl>
                                          <p:spTgt spid="18442"/>
                                        </p:tgtEl>
                                      </p:cBhvr>
                                    </p:animEffect>
                                  </p:childTnLst>
                                </p:cTn>
                              </p:par>
                            </p:childTnLst>
                          </p:cTn>
                        </p:par>
                      </p:childTnLst>
                    </p:cTn>
                  </p:par>
                  <p:par>
                    <p:cTn id="40" fill="hold" nodeType="clickPar">
                      <p:stCondLst>
                        <p:cond delay="indefinite"/>
                      </p:stCondLst>
                      <p:childTnLst>
                        <p:par>
                          <p:cTn id="41" fill="hold" nodeType="afterGroup">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18443"/>
                                        </p:tgtEl>
                                        <p:attrNameLst>
                                          <p:attrName>style.visibility</p:attrName>
                                        </p:attrNameLst>
                                      </p:cBhvr>
                                      <p:to>
                                        <p:strVal val="visible"/>
                                      </p:to>
                                    </p:set>
                                    <p:animEffect transition="in" filter="checkerboard(across)">
                                      <p:cBhvr>
                                        <p:cTn id="44" dur="500"/>
                                        <p:tgtEl>
                                          <p:spTgt spid="18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p:bldP spid="18439" grpId="0" animBg="1"/>
      <p:bldP spid="18440" grpId="0" animBg="1"/>
      <p:bldP spid="18441" grpId="0" animBg="1"/>
      <p:bldP spid="18442" grpId="0" animBg="1"/>
      <p:bldP spid="184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28690" y="720414"/>
            <a:ext cx="4385375" cy="719137"/>
            <a:chOff x="3837432" y="714206"/>
            <a:chExt cx="4385375" cy="719137"/>
          </a:xfrm>
        </p:grpSpPr>
        <p:sp>
          <p:nvSpPr>
            <p:cNvPr id="3" name="文本框 4"/>
            <p:cNvSpPr txBox="1">
              <a:spLocks noChangeArrowheads="1"/>
            </p:cNvSpPr>
            <p:nvPr>
              <p:custDataLst>
                <p:tags r:id="rId4"/>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本课小测</a:t>
              </a:r>
            </a:p>
          </p:txBody>
        </p:sp>
        <p:sp>
          <p:nvSpPr>
            <p:cNvPr id="4" name="Freeform 48"/>
            <p:cNvSpPr/>
            <p:nvPr>
              <p:custDataLst>
                <p:tags r:id="rId5"/>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4" name="矩形 13"/>
          <p:cNvSpPr/>
          <p:nvPr>
            <p:custDataLst>
              <p:tags r:id="rId2"/>
            </p:custDataLst>
          </p:nvPr>
        </p:nvSpPr>
        <p:spPr>
          <a:xfrm>
            <a:off x="828689" y="1897948"/>
            <a:ext cx="10797257" cy="3065455"/>
          </a:xfrm>
          <a:prstGeom prst="rect">
            <a:avLst/>
          </a:prstGeom>
        </p:spPr>
        <p:txBody>
          <a:bodyPr wrap="square">
            <a:spAutoFit/>
          </a:bodyPr>
          <a:lstStyle/>
          <a:p>
            <a:pPr eaLnBrk="0" hangingPunct="0">
              <a:lnSpc>
                <a:spcPct val="115000"/>
              </a:lnSpc>
              <a:buFontTx/>
              <a:buNone/>
              <a:defRPr/>
            </a:pPr>
            <a:r>
              <a:rPr lang="en-US" altLang="zh-CN" sz="2800" b="1" kern="100">
                <a:latin typeface="方正粗黑宋简体" panose="02000000000000000000" pitchFamily="2" charset="-122"/>
                <a:ea typeface="方正粗黑宋简体" panose="02000000000000000000" pitchFamily="2" charset="-122"/>
              </a:rPr>
              <a:t>2.</a:t>
            </a:r>
            <a:r>
              <a:rPr lang="zh-CN" altLang="en-US" sz="2800" b="1" kern="100">
                <a:latin typeface="方正粗黑宋简体" panose="02000000000000000000" pitchFamily="2" charset="-122"/>
                <a:ea typeface="方正粗黑宋简体" panose="02000000000000000000" pitchFamily="2" charset="-122"/>
              </a:rPr>
              <a:t>进入初中,我们的学习有了一些新的特点。为了更好地适应初中学习生活,以下同学的做法中</a:t>
            </a:r>
            <a:r>
              <a:rPr lang="zh-CN" altLang="en-US" sz="2800" b="1" kern="100">
                <a:solidFill>
                  <a:srgbClr val="FF0000"/>
                </a:solidFill>
                <a:latin typeface="方正粗黑宋简体" panose="02000000000000000000" pitchFamily="2" charset="-122"/>
                <a:ea typeface="方正粗黑宋简体" panose="02000000000000000000" pitchFamily="2" charset="-122"/>
              </a:rPr>
              <a:t>不正确</a:t>
            </a:r>
            <a:r>
              <a:rPr lang="zh-CN" altLang="en-US" sz="2800" b="1" kern="100">
                <a:latin typeface="方正粗黑宋简体" panose="02000000000000000000" pitchFamily="2" charset="-122"/>
                <a:ea typeface="方正粗黑宋简体" panose="02000000000000000000" pitchFamily="2" charset="-122"/>
              </a:rPr>
              <a:t>的是（）                                           </a:t>
            </a:r>
            <a:endParaRPr lang="en-US" altLang="zh-CN" sz="2800" b="1" kern="100">
              <a:latin typeface="方正粗黑宋简体" panose="02000000000000000000" pitchFamily="2" charset="-122"/>
              <a:ea typeface="方正粗黑宋简体" panose="02000000000000000000" pitchFamily="2" charset="-122"/>
            </a:endParaRPr>
          </a:p>
          <a:p>
            <a:pPr eaLnBrk="0" hangingPunct="0">
              <a:lnSpc>
                <a:spcPct val="115000"/>
              </a:lnSpc>
              <a:buFontTx/>
              <a:buNone/>
              <a:defRPr/>
            </a:pPr>
            <a:r>
              <a:rPr lang="zh-CN" altLang="en-US" sz="2800" b="1" kern="100">
                <a:latin typeface="方正粗黑宋简体" panose="02000000000000000000" pitchFamily="2" charset="-122"/>
                <a:ea typeface="方正粗黑宋简体" panose="02000000000000000000" pitchFamily="2" charset="-122"/>
              </a:rPr>
              <a:t>A.小惠现在都不用父母催促,回家后第一件事情就是写作业</a:t>
            </a:r>
          </a:p>
          <a:p>
            <a:pPr eaLnBrk="0" hangingPunct="0">
              <a:lnSpc>
                <a:spcPct val="115000"/>
              </a:lnSpc>
              <a:buFontTx/>
              <a:buNone/>
              <a:defRPr/>
            </a:pPr>
            <a:r>
              <a:rPr lang="zh-CN" altLang="en-US" sz="2800" b="1" kern="100">
                <a:latin typeface="方正粗黑宋简体" panose="02000000000000000000" pitchFamily="2" charset="-122"/>
                <a:ea typeface="方正粗黑宋简体" panose="02000000000000000000" pitchFamily="2" charset="-122"/>
              </a:rPr>
              <a:t>B.小利每天写作业后都要进行复习和预习</a:t>
            </a:r>
          </a:p>
          <a:p>
            <a:pPr eaLnBrk="0" hangingPunct="0">
              <a:lnSpc>
                <a:spcPct val="115000"/>
              </a:lnSpc>
              <a:buFontTx/>
              <a:buNone/>
              <a:defRPr/>
            </a:pPr>
            <a:r>
              <a:rPr lang="zh-CN" altLang="en-US" sz="2800" b="1" kern="100">
                <a:latin typeface="方正粗黑宋简体" panose="02000000000000000000" pitchFamily="2" charset="-122"/>
                <a:ea typeface="方正粗黑宋简体" panose="02000000000000000000" pitchFamily="2" charset="-122"/>
              </a:rPr>
              <a:t>C.小江制订了一个学习计划,科学安排每天的学习时间</a:t>
            </a:r>
          </a:p>
          <a:p>
            <a:pPr eaLnBrk="0" hangingPunct="0">
              <a:lnSpc>
                <a:spcPct val="115000"/>
              </a:lnSpc>
              <a:buFontTx/>
              <a:buNone/>
              <a:defRPr/>
            </a:pPr>
            <a:r>
              <a:rPr lang="zh-CN" altLang="en-US" sz="2800" b="1" kern="100">
                <a:latin typeface="方正粗黑宋简体" panose="02000000000000000000" pitchFamily="2" charset="-122"/>
                <a:ea typeface="方正粗黑宋简体" panose="02000000000000000000" pitchFamily="2" charset="-122"/>
              </a:rPr>
              <a:t>D.小玲为了提高学习效率,每天都模仿其他同学的学习方式</a:t>
            </a:r>
          </a:p>
        </p:txBody>
      </p:sp>
      <p:sp>
        <p:nvSpPr>
          <p:cNvPr id="24" name="文本框 23"/>
          <p:cNvSpPr txBox="1"/>
          <p:nvPr>
            <p:custDataLst>
              <p:tags r:id="rId3"/>
            </p:custDataLst>
          </p:nvPr>
        </p:nvSpPr>
        <p:spPr>
          <a:xfrm>
            <a:off x="4700102" y="883131"/>
            <a:ext cx="1084521" cy="101473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sz="6000" b="0" i="0" u="none" strike="noStrike" kern="1200" cap="none" spc="0" normalizeH="0" baseline="0" noProof="0">
                <a:ln>
                  <a:noFill/>
                </a:ln>
                <a:solidFill>
                  <a:srgbClr val="FF0000"/>
                </a:solidFill>
                <a:effectLst/>
                <a:uLnTx/>
                <a:uFillTx/>
                <a:latin typeface="Calibri"/>
                <a:ea typeface="宋体" pitchFamily="2" charset="-122"/>
                <a:cs typeface="+mn-cs"/>
              </a:rPr>
              <a:t>D</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28690" y="720414"/>
            <a:ext cx="4385375" cy="719137"/>
            <a:chOff x="3837432" y="714206"/>
            <a:chExt cx="4385375" cy="719137"/>
          </a:xfrm>
        </p:grpSpPr>
        <p:sp>
          <p:nvSpPr>
            <p:cNvPr id="3" name="文本框 4"/>
            <p:cNvSpPr txBox="1">
              <a:spLocks noChangeArrowheads="1"/>
            </p:cNvSpPr>
            <p:nvPr>
              <p:custDataLst>
                <p:tags r:id="rId4"/>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本课小测</a:t>
              </a:r>
            </a:p>
          </p:txBody>
        </p:sp>
        <p:sp>
          <p:nvSpPr>
            <p:cNvPr id="4" name="Freeform 48"/>
            <p:cNvSpPr/>
            <p:nvPr>
              <p:custDataLst>
                <p:tags r:id="rId5"/>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4" name="矩形 13"/>
          <p:cNvSpPr/>
          <p:nvPr>
            <p:custDataLst>
              <p:tags r:id="rId2"/>
            </p:custDataLst>
          </p:nvPr>
        </p:nvSpPr>
        <p:spPr>
          <a:xfrm>
            <a:off x="1002400" y="1877520"/>
            <a:ext cx="10187200" cy="4530471"/>
          </a:xfrm>
          <a:prstGeom prst="rect">
            <a:avLst/>
          </a:prstGeom>
        </p:spPr>
        <p:txBody>
          <a:bodyPr wrap="square">
            <a:spAutoFit/>
          </a:bodyPr>
          <a:lstStyle/>
          <a:p>
            <a:pPr>
              <a:lnSpc>
                <a:spcPct val="115000"/>
              </a:lnSpc>
              <a:buFontTx/>
              <a:buNone/>
            </a:pPr>
            <a:r>
              <a:rPr lang="en-US" altLang="zh-CN" sz="2800" b="1" kern="100">
                <a:latin typeface="方正粗黑宋简体" panose="02000000000000000000" pitchFamily="2" charset="-122"/>
                <a:ea typeface="方正粗黑宋简体" panose="02000000000000000000" pitchFamily="2" charset="-122"/>
                <a:sym typeface="Wingdings" panose="05000000000000000000" charset="0"/>
              </a:rPr>
              <a:t>3.</a:t>
            </a:r>
            <a:r>
              <a:rPr sz="2800" b="1" kern="100">
                <a:latin typeface="方正粗黑宋简体" panose="02000000000000000000" pitchFamily="2" charset="-122"/>
                <a:ea typeface="方正粗黑宋简体" panose="02000000000000000000" pitchFamily="2" charset="-122"/>
              </a:rPr>
              <a:t>英国作家萧伯纳说过：“如果你有一个苹果，我有一个苹果，彼此交换，我们每个人仍只有一个苹果；如果你有一种思想，我有一种思想，彼此交换，我们每个人就有了两种思想，甚至多于两种思想。”这些话主要启示我们在学习中要</a:t>
            </a:r>
            <a:r>
              <a:rPr lang="zh-CN" sz="2800" b="1" kern="100">
                <a:latin typeface="方正粗黑宋简体" panose="02000000000000000000" pitchFamily="2" charset="-122"/>
                <a:ea typeface="方正粗黑宋简体" panose="02000000000000000000" pitchFamily="2" charset="-122"/>
              </a:rPr>
              <a:t>（）</a:t>
            </a:r>
            <a:r>
              <a:rPr sz="2800" b="1" kern="100">
                <a:latin typeface="方正粗黑宋简体" panose="02000000000000000000" pitchFamily="2" charset="-122"/>
                <a:ea typeface="方正粗黑宋简体" panose="02000000000000000000" pitchFamily="2" charset="-122"/>
              </a:rPr>
              <a:t>  </a:t>
            </a:r>
          </a:p>
          <a:p>
            <a:pPr>
              <a:lnSpc>
                <a:spcPct val="115000"/>
              </a:lnSpc>
              <a:buFontTx/>
              <a:buNone/>
            </a:pPr>
            <a:r>
              <a:rPr lang="en-US" altLang="zh-CN" sz="2800" b="1" kern="100">
                <a:latin typeface="方正粗黑宋简体" panose="02000000000000000000" pitchFamily="2" charset="-122"/>
                <a:ea typeface="方正粗黑宋简体" panose="02000000000000000000" pitchFamily="2" charset="-122"/>
              </a:rPr>
              <a:t>  A.</a:t>
            </a:r>
            <a:r>
              <a:rPr lang="zh-CN" altLang="en-US" sz="2800" b="1" kern="100">
                <a:latin typeface="方正粗黑宋简体" panose="02000000000000000000" pitchFamily="2" charset="-122"/>
                <a:ea typeface="方正粗黑宋简体" panose="02000000000000000000" pitchFamily="2" charset="-122"/>
              </a:rPr>
              <a:t>学会科学安排学习时间       </a:t>
            </a:r>
          </a:p>
          <a:p>
            <a:pPr>
              <a:lnSpc>
                <a:spcPct val="115000"/>
              </a:lnSpc>
              <a:buFontTx/>
              <a:buNone/>
            </a:pPr>
            <a:r>
              <a:rPr lang="en-US" altLang="zh-CN" sz="2800" b="1" kern="100">
                <a:latin typeface="方正粗黑宋简体" panose="02000000000000000000" pitchFamily="2" charset="-122"/>
                <a:ea typeface="方正粗黑宋简体" panose="02000000000000000000" pitchFamily="2" charset="-122"/>
              </a:rPr>
              <a:t>  B.</a:t>
            </a:r>
            <a:r>
              <a:rPr lang="zh-CN" altLang="en-US" sz="2800" b="1" kern="100">
                <a:latin typeface="方正粗黑宋简体" panose="02000000000000000000" pitchFamily="2" charset="-122"/>
                <a:ea typeface="方正粗黑宋简体" panose="02000000000000000000" pitchFamily="2" charset="-122"/>
              </a:rPr>
              <a:t>学会自主、合作、探究学习 </a:t>
            </a:r>
          </a:p>
          <a:p>
            <a:pPr>
              <a:lnSpc>
                <a:spcPct val="115000"/>
              </a:lnSpc>
              <a:buFontTx/>
              <a:buNone/>
            </a:pPr>
            <a:r>
              <a:rPr lang="en-US" altLang="zh-CN" sz="2800" b="1" kern="100">
                <a:latin typeface="方正粗黑宋简体" panose="02000000000000000000" pitchFamily="2" charset="-122"/>
                <a:ea typeface="方正粗黑宋简体" panose="02000000000000000000" pitchFamily="2" charset="-122"/>
              </a:rPr>
              <a:t>  C.</a:t>
            </a:r>
            <a:r>
              <a:rPr lang="zh-CN" altLang="en-US" sz="2800" b="1" kern="100">
                <a:latin typeface="方正粗黑宋简体" panose="02000000000000000000" pitchFamily="2" charset="-122"/>
                <a:ea typeface="方正粗黑宋简体" panose="02000000000000000000" pitchFamily="2" charset="-122"/>
              </a:rPr>
              <a:t>尽量模仿他人的学习方法        </a:t>
            </a:r>
          </a:p>
          <a:p>
            <a:pPr>
              <a:lnSpc>
                <a:spcPct val="115000"/>
              </a:lnSpc>
              <a:buFontTx/>
              <a:buNone/>
            </a:pPr>
            <a:r>
              <a:rPr lang="en-US" altLang="zh-CN" sz="2800" b="1" kern="100">
                <a:latin typeface="方正粗黑宋简体" panose="02000000000000000000" pitchFamily="2" charset="-122"/>
                <a:ea typeface="方正粗黑宋简体" panose="02000000000000000000" pitchFamily="2" charset="-122"/>
              </a:rPr>
              <a:t>  D.</a:t>
            </a:r>
            <a:r>
              <a:rPr lang="zh-CN" altLang="en-US" sz="2800" b="1" kern="100">
                <a:latin typeface="方正粗黑宋简体" panose="02000000000000000000" pitchFamily="2" charset="-122"/>
                <a:ea typeface="方正粗黑宋简体" panose="02000000000000000000" pitchFamily="2" charset="-122"/>
              </a:rPr>
              <a:t>养成主动学习、持续学习的习惯 </a:t>
            </a:r>
          </a:p>
          <a:p>
            <a:pPr>
              <a:lnSpc>
                <a:spcPct val="110000"/>
              </a:lnSpc>
            </a:pPr>
            <a:endParaRPr kumimoji="0" lang="zh-CN" altLang="en-US" sz="2800" b="1" i="0" u="none" strike="noStrike" kern="1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endParaRPr>
          </a:p>
        </p:txBody>
      </p:sp>
      <p:sp>
        <p:nvSpPr>
          <p:cNvPr id="24" name="文本框 23"/>
          <p:cNvSpPr txBox="1"/>
          <p:nvPr>
            <p:custDataLst>
              <p:tags r:id="rId3"/>
            </p:custDataLst>
          </p:nvPr>
        </p:nvSpPr>
        <p:spPr>
          <a:xfrm>
            <a:off x="9121642" y="3632627"/>
            <a:ext cx="1084521" cy="101473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sz="6000" b="0" i="0" u="none" strike="noStrike" kern="1200" cap="none" spc="0" normalizeH="0" baseline="0" noProof="0">
                <a:ln>
                  <a:noFill/>
                </a:ln>
                <a:solidFill>
                  <a:srgbClr val="FF0000"/>
                </a:solidFill>
                <a:effectLst/>
                <a:uLnTx/>
                <a:uFillTx/>
                <a:latin typeface="Calibri"/>
                <a:ea typeface="宋体" pitchFamily="2" charset="-122"/>
                <a:cs typeface="+mn-cs"/>
              </a:rPr>
              <a:t>B</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28690" y="720414"/>
            <a:ext cx="4385375" cy="719137"/>
            <a:chOff x="3837432" y="714206"/>
            <a:chExt cx="4385375" cy="719137"/>
          </a:xfrm>
        </p:grpSpPr>
        <p:sp>
          <p:nvSpPr>
            <p:cNvPr id="3" name="文本框 4"/>
            <p:cNvSpPr txBox="1">
              <a:spLocks noChangeArrowheads="1"/>
            </p:cNvSpPr>
            <p:nvPr>
              <p:custDataLst>
                <p:tags r:id="rId4"/>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z="3200" b="1" spc="300">
                  <a:solidFill>
                    <a:srgbClr val="E3677C"/>
                  </a:solidFill>
                  <a:latin typeface="微软雅黑" panose="020B0503020204020204" pitchFamily="34" charset="-122"/>
                  <a:ea typeface="微软雅黑" panose="020B0503020204020204" pitchFamily="34" charset="-122"/>
                </a:rPr>
                <a:t>本课小测</a:t>
              </a:r>
              <a:endPar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endParaRPr>
            </a:p>
          </p:txBody>
        </p:sp>
        <p:sp>
          <p:nvSpPr>
            <p:cNvPr id="4" name="Freeform 48"/>
            <p:cNvSpPr/>
            <p:nvPr>
              <p:custDataLst>
                <p:tags r:id="rId5"/>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4" name="矩形 13"/>
          <p:cNvSpPr/>
          <p:nvPr>
            <p:custDataLst>
              <p:tags r:id="rId2"/>
            </p:custDataLst>
          </p:nvPr>
        </p:nvSpPr>
        <p:spPr>
          <a:xfrm>
            <a:off x="915315" y="2033603"/>
            <a:ext cx="10735944" cy="3046988"/>
          </a:xfrm>
          <a:prstGeom prst="rect">
            <a:avLst/>
          </a:prstGeom>
        </p:spPr>
        <p:txBody>
          <a:bodyPr wrap="square">
            <a:spAutoFit/>
          </a:bodyPr>
          <a:lstStyle/>
          <a:p>
            <a:r>
              <a:rPr lang="en-US" altLang="zh-CN" sz="2400" kern="100">
                <a:latin typeface="方正粗黑宋简体" panose="02000000000000000000" pitchFamily="2" charset="-122"/>
                <a:ea typeface="方正粗黑宋简体" panose="02000000000000000000" pitchFamily="2" charset="-122"/>
              </a:rPr>
              <a:t>1.</a:t>
            </a:r>
            <a:r>
              <a:rPr lang="en-US" altLang="zh-CN" sz="2400" b="1"/>
              <a:t> </a:t>
            </a:r>
            <a:r>
              <a:rPr lang="zh-CN" altLang="en-US" sz="2400" kern="100">
                <a:latin typeface="方正粗黑宋简体" panose="02000000000000000000" pitchFamily="2" charset="-122"/>
                <a:ea typeface="方正粗黑宋简体" panose="02000000000000000000" pitchFamily="2" charset="-122"/>
              </a:rPr>
              <a:t>翁森在</a:t>
            </a:r>
            <a:r>
              <a:rPr lang="en-US" altLang="zh-CN" sz="2400" kern="100">
                <a:latin typeface="方正粗黑宋简体" panose="02000000000000000000" pitchFamily="2" charset="-122"/>
                <a:ea typeface="方正粗黑宋简体" panose="02000000000000000000" pitchFamily="2" charset="-122"/>
              </a:rPr>
              <a:t>《</a:t>
            </a:r>
            <a:r>
              <a:rPr lang="zh-CN" altLang="en-US" sz="2400" kern="100">
                <a:latin typeface="方正粗黑宋简体" panose="02000000000000000000" pitchFamily="2" charset="-122"/>
                <a:ea typeface="方正粗黑宋简体" panose="02000000000000000000" pitchFamily="2" charset="-122"/>
              </a:rPr>
              <a:t>四时读书乐</a:t>
            </a:r>
            <a:r>
              <a:rPr lang="en-US" altLang="zh-CN" sz="2400" kern="100">
                <a:latin typeface="方正粗黑宋简体" panose="02000000000000000000" pitchFamily="2" charset="-122"/>
                <a:ea typeface="方正粗黑宋简体" panose="02000000000000000000" pitchFamily="2" charset="-122"/>
              </a:rPr>
              <a:t>》</a:t>
            </a:r>
            <a:r>
              <a:rPr lang="zh-CN" altLang="en-US" sz="2400" kern="100">
                <a:latin typeface="方正粗黑宋简体" panose="02000000000000000000" pitchFamily="2" charset="-122"/>
                <a:ea typeface="方正粗黑宋简体" panose="02000000000000000000" pitchFamily="2" charset="-122"/>
              </a:rPr>
              <a:t>中写道：春季“读书之乐乐何如，绿满窗前草不除”；夏季“读书之乐乐无穷，瑶琴一曲来熏风”；秋季“读书之乐乐陶陶，起弄明月霜天高”；冬季“读书之乐何处寻，数点梅花天地心”。对此理解正确的是         （       ）</a:t>
            </a:r>
          </a:p>
          <a:p>
            <a:r>
              <a:rPr lang="en-US" altLang="zh-CN" sz="2400" kern="100">
                <a:latin typeface="方正粗黑宋简体" panose="02000000000000000000" pitchFamily="2" charset="-122"/>
                <a:ea typeface="方正粗黑宋简体" panose="02000000000000000000" pitchFamily="2" charset="-122"/>
              </a:rPr>
              <a:t>A</a:t>
            </a:r>
            <a:r>
              <a:rPr lang="zh-CN" altLang="en-US" sz="2400" kern="100">
                <a:latin typeface="方正粗黑宋简体" panose="02000000000000000000" pitchFamily="2" charset="-122"/>
                <a:ea typeface="方正粗黑宋简体" panose="02000000000000000000" pitchFamily="2" charset="-122"/>
              </a:rPr>
              <a:t>、学习就是读书，读书就是学习</a:t>
            </a:r>
          </a:p>
          <a:p>
            <a:r>
              <a:rPr lang="en-US" altLang="zh-CN" sz="2400" kern="100">
                <a:latin typeface="方正粗黑宋简体" panose="02000000000000000000" pitchFamily="2" charset="-122"/>
                <a:ea typeface="方正粗黑宋简体" panose="02000000000000000000" pitchFamily="2" charset="-122"/>
              </a:rPr>
              <a:t>B</a:t>
            </a:r>
            <a:r>
              <a:rPr lang="zh-CN" altLang="en-US" sz="2400" kern="100">
                <a:latin typeface="方正粗黑宋简体" panose="02000000000000000000" pitchFamily="2" charset="-122"/>
                <a:ea typeface="方正粗黑宋简体" panose="02000000000000000000" pitchFamily="2" charset="-122"/>
              </a:rPr>
              <a:t>、学习是一件快乐的事情，没有痛苦可言</a:t>
            </a:r>
          </a:p>
          <a:p>
            <a:r>
              <a:rPr lang="en-US" altLang="zh-CN" sz="2400" kern="100">
                <a:latin typeface="方正粗黑宋简体" panose="02000000000000000000" pitchFamily="2" charset="-122"/>
                <a:ea typeface="方正粗黑宋简体" panose="02000000000000000000" pitchFamily="2" charset="-122"/>
              </a:rPr>
              <a:t>C</a:t>
            </a:r>
            <a:r>
              <a:rPr lang="zh-CN" altLang="en-US" sz="2400" kern="100">
                <a:latin typeface="方正粗黑宋简体" panose="02000000000000000000" pitchFamily="2" charset="-122"/>
                <a:ea typeface="方正粗黑宋简体" panose="02000000000000000000" pitchFamily="2" charset="-122"/>
              </a:rPr>
              <a:t>、我们要学会享受学习的快乐</a:t>
            </a:r>
          </a:p>
          <a:p>
            <a:r>
              <a:rPr lang="en-US" altLang="zh-CN" sz="2400" kern="100">
                <a:latin typeface="方正粗黑宋简体" panose="02000000000000000000" pitchFamily="2" charset="-122"/>
                <a:ea typeface="方正粗黑宋简体" panose="02000000000000000000" pitchFamily="2" charset="-122"/>
              </a:rPr>
              <a:t>D</a:t>
            </a:r>
            <a:r>
              <a:rPr lang="zh-CN" altLang="en-US" sz="2400" kern="100">
                <a:latin typeface="方正粗黑宋简体" panose="02000000000000000000" pitchFamily="2" charset="-122"/>
                <a:ea typeface="方正粗黑宋简体" panose="02000000000000000000" pitchFamily="2" charset="-122"/>
              </a:rPr>
              <a:t>、只有名人才能体会到学习的快乐</a:t>
            </a:r>
            <a:endParaRPr lang="zh-CN" altLang="zh-CN" sz="2400" kern="100">
              <a:latin typeface="方正粗黑宋简体" panose="02000000000000000000" pitchFamily="2" charset="-122"/>
              <a:ea typeface="方正粗黑宋简体" panose="02000000000000000000" pitchFamily="2" charset="-122"/>
            </a:endParaRPr>
          </a:p>
        </p:txBody>
      </p:sp>
      <p:sp>
        <p:nvSpPr>
          <p:cNvPr id="24" name="文本框 23"/>
          <p:cNvSpPr txBox="1"/>
          <p:nvPr>
            <p:custDataLst>
              <p:tags r:id="rId3"/>
            </p:custDataLst>
          </p:nvPr>
        </p:nvSpPr>
        <p:spPr>
          <a:xfrm>
            <a:off x="8491116" y="3429004"/>
            <a:ext cx="1084521" cy="1015663"/>
          </a:xfrm>
          <a:prstGeom prst="rect">
            <a:avLst/>
          </a:prstGeom>
          <a:noFill/>
        </p:spPr>
        <p:txBody>
          <a:bodyPr wrap="square" rtlCol="0">
            <a:spAutoFit/>
          </a:bodyPr>
          <a:lstStyle/>
          <a:p>
            <a:r>
              <a:rPr lang="en-US" altLang="zh-CN" sz="6000">
                <a:solidFill>
                  <a:srgbClr val="FF0000"/>
                </a:solidFill>
              </a:rPr>
              <a:t>C</a:t>
            </a:r>
            <a:endParaRPr lang="zh-CN" altLang="en-US" sz="600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28690" y="720414"/>
            <a:ext cx="4385375" cy="719137"/>
            <a:chOff x="3837432" y="714206"/>
            <a:chExt cx="4385375" cy="719137"/>
          </a:xfrm>
        </p:grpSpPr>
        <p:sp>
          <p:nvSpPr>
            <p:cNvPr id="3" name="文本框 4"/>
            <p:cNvSpPr txBox="1">
              <a:spLocks noChangeArrowheads="1"/>
            </p:cNvSpPr>
            <p:nvPr>
              <p:custDataLst>
                <p:tags r:id="rId4"/>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本课小测</a:t>
              </a:r>
            </a:p>
          </p:txBody>
        </p:sp>
        <p:sp>
          <p:nvSpPr>
            <p:cNvPr id="4" name="Freeform 48"/>
            <p:cNvSpPr/>
            <p:nvPr>
              <p:custDataLst>
                <p:tags r:id="rId5"/>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4" name="矩形 13"/>
          <p:cNvSpPr/>
          <p:nvPr>
            <p:custDataLst>
              <p:tags r:id="rId2"/>
            </p:custDataLst>
          </p:nvPr>
        </p:nvSpPr>
        <p:spPr>
          <a:xfrm>
            <a:off x="828689" y="1730944"/>
            <a:ext cx="10797257" cy="3065455"/>
          </a:xfrm>
          <a:prstGeom prst="rect">
            <a:avLst/>
          </a:prstGeom>
        </p:spPr>
        <p:txBody>
          <a:bodyPr wrap="square">
            <a:spAutoFit/>
          </a:bodyPr>
          <a:lstStyle/>
          <a:p>
            <a:pPr eaLnBrk="0" hangingPunct="0">
              <a:lnSpc>
                <a:spcPct val="115000"/>
              </a:lnSpc>
              <a:buFontTx/>
              <a:buNone/>
              <a:defRPr/>
            </a:pPr>
            <a:r>
              <a:rPr lang="en-US" altLang="zh-CN" sz="2400" kern="100">
                <a:latin typeface="方正粗黑宋简体" panose="02000000000000000000" pitchFamily="2" charset="-122"/>
                <a:ea typeface="方正粗黑宋简体" panose="02000000000000000000" pitchFamily="2" charset="-122"/>
              </a:rPr>
              <a:t>2.</a:t>
            </a:r>
            <a:r>
              <a:rPr lang="zh-CN" altLang="en-US" sz="2400" kern="100">
                <a:latin typeface="方正粗黑宋简体" panose="02000000000000000000" pitchFamily="2" charset="-122"/>
                <a:ea typeface="方正粗黑宋简体" panose="02000000000000000000" pitchFamily="2" charset="-122"/>
              </a:rPr>
              <a:t>小明总是抱怨：学习真是太苦了，我甚至都不想上学了。你认为小明之所以这样，是因为他还没有认识到：                                           </a:t>
            </a:r>
            <a:endParaRPr lang="en-US" altLang="zh-CN" sz="2400" kern="100">
              <a:latin typeface="方正粗黑宋简体" panose="02000000000000000000" pitchFamily="2" charset="-122"/>
              <a:ea typeface="方正粗黑宋简体" panose="02000000000000000000" pitchFamily="2" charset="-122"/>
            </a:endParaRPr>
          </a:p>
          <a:p>
            <a:pPr eaLnBrk="0" hangingPunct="0">
              <a:lnSpc>
                <a:spcPct val="115000"/>
              </a:lnSpc>
              <a:buFontTx/>
              <a:buNone/>
              <a:defRPr/>
            </a:pPr>
            <a:r>
              <a:rPr lang="zh-CN" altLang="en-US" sz="2400" kern="100">
                <a:latin typeface="方正粗黑宋简体" panose="02000000000000000000" pitchFamily="2" charset="-122"/>
                <a:ea typeface="方正粗黑宋简体" panose="02000000000000000000" pitchFamily="2" charset="-122"/>
              </a:rPr>
              <a:t>①在学习中，我们能不断发现自己的潜能，从而获得一种不断超越自己的快乐</a:t>
            </a:r>
            <a:endParaRPr lang="en-US" altLang="zh-CN" sz="2400" kern="100">
              <a:latin typeface="方正粗黑宋简体" panose="02000000000000000000" pitchFamily="2" charset="-122"/>
              <a:ea typeface="方正粗黑宋简体" panose="02000000000000000000" pitchFamily="2" charset="-122"/>
            </a:endParaRPr>
          </a:p>
          <a:p>
            <a:pPr eaLnBrk="0" hangingPunct="0">
              <a:lnSpc>
                <a:spcPct val="115000"/>
              </a:lnSpc>
              <a:buFontTx/>
              <a:buNone/>
              <a:defRPr/>
            </a:pPr>
            <a:r>
              <a:rPr lang="zh-CN" altLang="en-US" sz="2400" kern="100">
                <a:latin typeface="方正粗黑宋简体" panose="02000000000000000000" pitchFamily="2" charset="-122"/>
                <a:ea typeface="方正粗黑宋简体" panose="02000000000000000000" pitchFamily="2" charset="-122"/>
              </a:rPr>
              <a:t>②学习是一个探究和发现的过程，需要克服困难、刻苦努力</a:t>
            </a:r>
            <a:endParaRPr lang="en-US" altLang="zh-CN" sz="2400" kern="100">
              <a:latin typeface="方正粗黑宋简体" panose="02000000000000000000" pitchFamily="2" charset="-122"/>
              <a:ea typeface="方正粗黑宋简体" panose="02000000000000000000" pitchFamily="2" charset="-122"/>
            </a:endParaRPr>
          </a:p>
          <a:p>
            <a:pPr eaLnBrk="0" hangingPunct="0">
              <a:lnSpc>
                <a:spcPct val="115000"/>
              </a:lnSpc>
              <a:buFontTx/>
              <a:buNone/>
              <a:defRPr/>
            </a:pPr>
            <a:r>
              <a:rPr lang="zh-CN" altLang="en-US" sz="2400" kern="100">
                <a:latin typeface="方正粗黑宋简体" panose="02000000000000000000" pitchFamily="2" charset="-122"/>
                <a:ea typeface="方正粗黑宋简体" panose="02000000000000000000" pitchFamily="2" charset="-122"/>
              </a:rPr>
              <a:t>③学习是一个苦乐交织的过程</a:t>
            </a:r>
            <a:endParaRPr lang="en-US" altLang="zh-CN" sz="2400" kern="100">
              <a:latin typeface="方正粗黑宋简体" panose="02000000000000000000" pitchFamily="2" charset="-122"/>
              <a:ea typeface="方正粗黑宋简体" panose="02000000000000000000" pitchFamily="2" charset="-122"/>
            </a:endParaRPr>
          </a:p>
          <a:p>
            <a:pPr eaLnBrk="0" hangingPunct="0">
              <a:lnSpc>
                <a:spcPct val="115000"/>
              </a:lnSpc>
              <a:buFontTx/>
              <a:buNone/>
              <a:defRPr/>
            </a:pPr>
            <a:r>
              <a:rPr lang="zh-CN" altLang="en-US" sz="2400" kern="100">
                <a:latin typeface="方正粗黑宋简体" panose="02000000000000000000" pitchFamily="2" charset="-122"/>
                <a:ea typeface="方正粗黑宋简体" panose="02000000000000000000" pitchFamily="2" charset="-122"/>
              </a:rPr>
              <a:t>④学习中的困难和辛苦</a:t>
            </a:r>
          </a:p>
          <a:p>
            <a:pPr eaLnBrk="0" hangingPunct="0">
              <a:lnSpc>
                <a:spcPct val="115000"/>
              </a:lnSpc>
              <a:buFontTx/>
              <a:buNone/>
              <a:defRPr/>
            </a:pPr>
            <a:r>
              <a:rPr lang="en-US" altLang="zh-CN" sz="2400" kern="100">
                <a:latin typeface="方正粗黑宋简体" panose="02000000000000000000" pitchFamily="2" charset="-122"/>
                <a:ea typeface="方正粗黑宋简体" panose="02000000000000000000" pitchFamily="2" charset="-122"/>
              </a:rPr>
              <a:t>A.</a:t>
            </a:r>
            <a:r>
              <a:rPr lang="zh-CN" altLang="en-US" sz="2400" kern="100">
                <a:latin typeface="方正粗黑宋简体" panose="02000000000000000000" pitchFamily="2" charset="-122"/>
                <a:ea typeface="方正粗黑宋简体" panose="02000000000000000000" pitchFamily="2" charset="-122"/>
              </a:rPr>
              <a:t>①②③    </a:t>
            </a:r>
            <a:r>
              <a:rPr lang="en-US" altLang="zh-CN" sz="2400" kern="100">
                <a:latin typeface="方正粗黑宋简体" panose="02000000000000000000" pitchFamily="2" charset="-122"/>
                <a:ea typeface="方正粗黑宋简体" panose="02000000000000000000" pitchFamily="2" charset="-122"/>
              </a:rPr>
              <a:t>B.</a:t>
            </a:r>
            <a:r>
              <a:rPr lang="zh-CN" altLang="en-US" sz="2400" kern="100">
                <a:latin typeface="方正粗黑宋简体" panose="02000000000000000000" pitchFamily="2" charset="-122"/>
                <a:ea typeface="方正粗黑宋简体" panose="02000000000000000000" pitchFamily="2" charset="-122"/>
              </a:rPr>
              <a:t>②③④   </a:t>
            </a:r>
            <a:r>
              <a:rPr lang="en-US" altLang="zh-CN" sz="2400" kern="100">
                <a:latin typeface="方正粗黑宋简体" panose="02000000000000000000" pitchFamily="2" charset="-122"/>
                <a:ea typeface="方正粗黑宋简体" panose="02000000000000000000" pitchFamily="2" charset="-122"/>
              </a:rPr>
              <a:t>C.</a:t>
            </a:r>
            <a:r>
              <a:rPr lang="zh-CN" altLang="en-US" sz="2400" kern="100">
                <a:latin typeface="方正粗黑宋简体" panose="02000000000000000000" pitchFamily="2" charset="-122"/>
                <a:ea typeface="方正粗黑宋简体" panose="02000000000000000000" pitchFamily="2" charset="-122"/>
              </a:rPr>
              <a:t>①②④  </a:t>
            </a:r>
            <a:r>
              <a:rPr lang="en-US" altLang="zh-CN" sz="2400" kern="100">
                <a:latin typeface="方正粗黑宋简体" panose="02000000000000000000" pitchFamily="2" charset="-122"/>
                <a:ea typeface="方正粗黑宋简体" panose="02000000000000000000" pitchFamily="2" charset="-122"/>
              </a:rPr>
              <a:t>D.</a:t>
            </a:r>
            <a:r>
              <a:rPr lang="zh-CN" altLang="en-US" sz="2400" kern="100">
                <a:latin typeface="方正粗黑宋简体" panose="02000000000000000000" pitchFamily="2" charset="-122"/>
                <a:ea typeface="方正粗黑宋简体" panose="02000000000000000000" pitchFamily="2" charset="-122"/>
              </a:rPr>
              <a:t>①③④</a:t>
            </a:r>
          </a:p>
        </p:txBody>
      </p:sp>
      <p:sp>
        <p:nvSpPr>
          <p:cNvPr id="24" name="文本框 23"/>
          <p:cNvSpPr txBox="1"/>
          <p:nvPr>
            <p:custDataLst>
              <p:tags r:id="rId3"/>
            </p:custDataLst>
          </p:nvPr>
        </p:nvSpPr>
        <p:spPr>
          <a:xfrm>
            <a:off x="9272102" y="3555214"/>
            <a:ext cx="108452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6000" b="0" i="0" u="none" strike="noStrike" kern="1200" cap="none" spc="0" normalizeH="0" baseline="0" noProof="0">
                <a:ln>
                  <a:noFill/>
                </a:ln>
                <a:solidFill>
                  <a:srgbClr val="FF0000"/>
                </a:solidFill>
                <a:effectLst/>
                <a:uLnTx/>
                <a:uFillTx/>
                <a:latin typeface="Calibri"/>
                <a:ea typeface="宋体" pitchFamily="2" charset="-122"/>
                <a:cs typeface="+mn-cs"/>
              </a:rPr>
              <a:t>A</a:t>
            </a:r>
            <a:endParaRPr kumimoji="0" lang="zh-CN" altLang="en-US" sz="6000" b="0" i="0" u="none" strike="noStrike" kern="1200" cap="none" spc="0" normalizeH="0" baseline="0" noProof="0">
              <a:ln>
                <a:noFill/>
              </a:ln>
              <a:solidFill>
                <a:srgbClr val="FF0000"/>
              </a:solidFill>
              <a:effectLst/>
              <a:uLnTx/>
              <a:uFillTx/>
              <a:latin typeface="Calibri"/>
              <a:ea typeface="宋体"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28690" y="720414"/>
            <a:ext cx="4385375" cy="719137"/>
            <a:chOff x="3837432" y="714206"/>
            <a:chExt cx="4385375" cy="719137"/>
          </a:xfrm>
        </p:grpSpPr>
        <p:sp>
          <p:nvSpPr>
            <p:cNvPr id="3" name="文本框 4"/>
            <p:cNvSpPr txBox="1">
              <a:spLocks noChangeArrowheads="1"/>
            </p:cNvSpPr>
            <p:nvPr>
              <p:custDataLst>
                <p:tags r:id="rId4"/>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本课小测</a:t>
              </a:r>
            </a:p>
          </p:txBody>
        </p:sp>
        <p:sp>
          <p:nvSpPr>
            <p:cNvPr id="4" name="Freeform 48"/>
            <p:cNvSpPr/>
            <p:nvPr>
              <p:custDataLst>
                <p:tags r:id="rId5"/>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14" name="矩形 13"/>
          <p:cNvSpPr/>
          <p:nvPr>
            <p:custDataLst>
              <p:tags r:id="rId2"/>
            </p:custDataLst>
          </p:nvPr>
        </p:nvSpPr>
        <p:spPr>
          <a:xfrm>
            <a:off x="1002400" y="1877520"/>
            <a:ext cx="10187200" cy="3046988"/>
          </a:xfrm>
          <a:prstGeom prst="rect">
            <a:avLst/>
          </a:prstGeom>
        </p:spPr>
        <p:txBody>
          <a:bodyPr wrap="square">
            <a:spAutoFit/>
          </a:bodyPr>
          <a:lstStyle/>
          <a:p>
            <a:pPr>
              <a:lnSpc>
                <a:spcPct val="115000"/>
              </a:lnSpc>
              <a:buFontTx/>
              <a:buNone/>
            </a:pPr>
            <a:r>
              <a:rPr lang="en-US" altLang="zh-CN" sz="2400" kern="100">
                <a:latin typeface="方正粗黑宋简体" panose="02000000000000000000" pitchFamily="2" charset="-122"/>
                <a:ea typeface="方正粗黑宋简体" panose="02000000000000000000" pitchFamily="2" charset="-122"/>
                <a:sym typeface="Wingdings" panose="05000000000000000000" charset="0"/>
              </a:rPr>
              <a:t>3.</a:t>
            </a:r>
            <a:r>
              <a:rPr lang="zh-CN" altLang="en-US" sz="2400" kern="100">
                <a:latin typeface="方正粗黑宋简体" panose="02000000000000000000" pitchFamily="2" charset="-122"/>
                <a:ea typeface="方正粗黑宋简体" panose="02000000000000000000" pitchFamily="2" charset="-122"/>
              </a:rPr>
              <a:t>小兵学习了终身学习的相关知识后，产生了“面对信息时代的挑战，我们应怎样做</a:t>
            </a:r>
            <a:r>
              <a:rPr lang="en-US" altLang="zh-CN" sz="2400" kern="100">
                <a:latin typeface="方正粗黑宋简体" panose="02000000000000000000" pitchFamily="2" charset="-122"/>
                <a:ea typeface="方正粗黑宋简体" panose="02000000000000000000" pitchFamily="2" charset="-122"/>
              </a:rPr>
              <a:t>?”</a:t>
            </a:r>
            <a:r>
              <a:rPr lang="zh-CN" altLang="en-US" sz="2400" kern="100">
                <a:latin typeface="方正粗黑宋简体" panose="02000000000000000000" pitchFamily="2" charset="-122"/>
                <a:ea typeface="方正粗黑宋简体" panose="02000000000000000000" pitchFamily="2" charset="-122"/>
              </a:rPr>
              <a:t>的问题，请你帮助小兵找出</a:t>
            </a:r>
            <a:r>
              <a:rPr lang="zh-CN" altLang="en-US" sz="2400" kern="100">
                <a:solidFill>
                  <a:srgbClr val="FF0000"/>
                </a:solidFill>
                <a:latin typeface="方正粗黑宋简体" panose="02000000000000000000" pitchFamily="2" charset="-122"/>
                <a:ea typeface="方正粗黑宋简体" panose="02000000000000000000" pitchFamily="2" charset="-122"/>
              </a:rPr>
              <a:t>不正确</a:t>
            </a:r>
            <a:r>
              <a:rPr lang="zh-CN" altLang="en-US" sz="2400" kern="100">
                <a:latin typeface="方正粗黑宋简体" panose="02000000000000000000" pitchFamily="2" charset="-122"/>
                <a:ea typeface="方正粗黑宋简体" panose="02000000000000000000" pitchFamily="2" charset="-122"/>
              </a:rPr>
              <a:t>的答案：</a:t>
            </a:r>
          </a:p>
          <a:p>
            <a:pPr>
              <a:lnSpc>
                <a:spcPct val="115000"/>
              </a:lnSpc>
              <a:buFontTx/>
              <a:buNone/>
            </a:pPr>
            <a:r>
              <a:rPr lang="en-US" altLang="zh-CN" sz="2400" kern="100">
                <a:latin typeface="方正粗黑宋简体" panose="02000000000000000000" pitchFamily="2" charset="-122"/>
                <a:ea typeface="方正粗黑宋简体" panose="02000000000000000000" pitchFamily="2" charset="-122"/>
              </a:rPr>
              <a:t>  A.</a:t>
            </a:r>
            <a:r>
              <a:rPr lang="zh-CN" altLang="en-US" sz="2400" kern="100">
                <a:latin typeface="方正粗黑宋简体" panose="02000000000000000000" pitchFamily="2" charset="-122"/>
                <a:ea typeface="方正粗黑宋简体" panose="02000000000000000000" pitchFamily="2" charset="-122"/>
              </a:rPr>
              <a:t>学会科学安排学习时间       </a:t>
            </a:r>
          </a:p>
          <a:p>
            <a:pPr>
              <a:lnSpc>
                <a:spcPct val="115000"/>
              </a:lnSpc>
              <a:buFontTx/>
              <a:buNone/>
            </a:pPr>
            <a:r>
              <a:rPr lang="en-US" altLang="zh-CN" sz="2400" kern="100">
                <a:latin typeface="方正粗黑宋简体" panose="02000000000000000000" pitchFamily="2" charset="-122"/>
                <a:ea typeface="方正粗黑宋简体" panose="02000000000000000000" pitchFamily="2" charset="-122"/>
              </a:rPr>
              <a:t>  B.</a:t>
            </a:r>
            <a:r>
              <a:rPr lang="zh-CN" altLang="en-US" sz="2400" kern="100">
                <a:latin typeface="方正粗黑宋简体" panose="02000000000000000000" pitchFamily="2" charset="-122"/>
                <a:ea typeface="方正粗黑宋简体" panose="02000000000000000000" pitchFamily="2" charset="-122"/>
              </a:rPr>
              <a:t>学会自主、合作、探究学习 </a:t>
            </a:r>
          </a:p>
          <a:p>
            <a:pPr>
              <a:lnSpc>
                <a:spcPct val="115000"/>
              </a:lnSpc>
              <a:buFontTx/>
              <a:buNone/>
            </a:pPr>
            <a:r>
              <a:rPr lang="en-US" altLang="zh-CN" sz="2400" kern="100">
                <a:latin typeface="方正粗黑宋简体" panose="02000000000000000000" pitchFamily="2" charset="-122"/>
                <a:ea typeface="方正粗黑宋简体" panose="02000000000000000000" pitchFamily="2" charset="-122"/>
              </a:rPr>
              <a:t>  C.</a:t>
            </a:r>
            <a:r>
              <a:rPr lang="zh-CN" altLang="en-US" sz="2400" kern="100">
                <a:latin typeface="方正粗黑宋简体" panose="02000000000000000000" pitchFamily="2" charset="-122"/>
                <a:ea typeface="方正粗黑宋简体" panose="02000000000000000000" pitchFamily="2" charset="-122"/>
              </a:rPr>
              <a:t>尽量模仿他人的学习方法        </a:t>
            </a:r>
          </a:p>
          <a:p>
            <a:pPr>
              <a:lnSpc>
                <a:spcPct val="115000"/>
              </a:lnSpc>
              <a:buFontTx/>
              <a:buNone/>
            </a:pPr>
            <a:r>
              <a:rPr lang="en-US" altLang="zh-CN" sz="2400" kern="100">
                <a:latin typeface="方正粗黑宋简体" panose="02000000000000000000" pitchFamily="2" charset="-122"/>
                <a:ea typeface="方正粗黑宋简体" panose="02000000000000000000" pitchFamily="2" charset="-122"/>
              </a:rPr>
              <a:t>  D.</a:t>
            </a:r>
            <a:r>
              <a:rPr lang="zh-CN" altLang="en-US" sz="2400" kern="100">
                <a:latin typeface="方正粗黑宋简体" panose="02000000000000000000" pitchFamily="2" charset="-122"/>
                <a:ea typeface="方正粗黑宋简体" panose="02000000000000000000" pitchFamily="2" charset="-122"/>
              </a:rPr>
              <a:t>养成主动学习、持续学习的习惯 </a:t>
            </a:r>
          </a:p>
          <a:p>
            <a:pPr>
              <a:lnSpc>
                <a:spcPct val="110000"/>
              </a:lnSpc>
            </a:pPr>
            <a:endParaRPr kumimoji="0" lang="zh-CN" altLang="zh-CN" sz="2400" b="0" i="0" u="none" strike="noStrike" kern="1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endParaRPr>
          </a:p>
        </p:txBody>
      </p:sp>
      <p:sp>
        <p:nvSpPr>
          <p:cNvPr id="24" name="文本框 23"/>
          <p:cNvSpPr txBox="1"/>
          <p:nvPr>
            <p:custDataLst>
              <p:tags r:id="rId3"/>
            </p:custDataLst>
          </p:nvPr>
        </p:nvSpPr>
        <p:spPr>
          <a:xfrm>
            <a:off x="8994642" y="3033823"/>
            <a:ext cx="108452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6000" b="0" i="0" u="none" strike="noStrike" kern="1200" cap="none" spc="0" normalizeH="0" baseline="0" noProof="0">
                <a:ln>
                  <a:noFill/>
                </a:ln>
                <a:solidFill>
                  <a:srgbClr val="FF0000"/>
                </a:solidFill>
                <a:effectLst/>
                <a:uLnTx/>
                <a:uFillTx/>
                <a:latin typeface="Calibri"/>
                <a:ea typeface="宋体" pitchFamily="2" charset="-122"/>
                <a:cs typeface="+mn-cs"/>
              </a:rPr>
              <a:t>C</a:t>
            </a:r>
            <a:endParaRPr kumimoji="0" lang="zh-CN" altLang="en-US" sz="6000" b="0" i="0" u="none" strike="noStrike" kern="1200" cap="none" spc="0" normalizeH="0" baseline="0" noProof="0">
              <a:ln>
                <a:noFill/>
              </a:ln>
              <a:solidFill>
                <a:srgbClr val="FF0000"/>
              </a:solidFill>
              <a:effectLst/>
              <a:uLnTx/>
              <a:uFillTx/>
              <a:latin typeface="Calibri"/>
              <a:ea typeface="宋体"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17" cstate="email">
            <a:lum/>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7" name="组合 6"/>
          <p:cNvGrpSpPr/>
          <p:nvPr>
            <p:custDataLst>
              <p:tags r:id="rId1"/>
            </p:custDataLst>
          </p:nvPr>
        </p:nvGrpSpPr>
        <p:grpSpPr>
          <a:xfrm>
            <a:off x="7586923" y="1840448"/>
            <a:ext cx="1219200" cy="1219200"/>
            <a:chOff x="5017407" y="1337965"/>
            <a:chExt cx="1219200" cy="1219200"/>
          </a:xfrm>
        </p:grpSpPr>
        <p:sp>
          <p:nvSpPr>
            <p:cNvPr id="5" name="椭圆 4"/>
            <p:cNvSpPr/>
            <p:nvPr>
              <p:custDataLst>
                <p:tags r:id="rId13"/>
              </p:custDataLst>
            </p:nvPr>
          </p:nvSpPr>
          <p:spPr>
            <a:xfrm>
              <a:off x="5017407" y="1337965"/>
              <a:ext cx="1219200" cy="1219200"/>
            </a:xfrm>
            <a:prstGeom prst="ellipse">
              <a:avLst/>
            </a:prstGeom>
            <a:solidFill>
              <a:srgbClr val="5CB3C6"/>
            </a:solidFill>
            <a:ln>
              <a:solidFill>
                <a:srgbClr val="5C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custDataLst>
                <p:tags r:id="rId14"/>
              </p:custDataLst>
            </p:nvPr>
          </p:nvSpPr>
          <p:spPr>
            <a:xfrm>
              <a:off x="5182961" y="1485900"/>
              <a:ext cx="913039" cy="923330"/>
            </a:xfrm>
            <a:prstGeom prst="rect">
              <a:avLst/>
            </a:prstGeom>
            <a:noFill/>
          </p:spPr>
          <p:txBody>
            <a:bodyPr wrap="square" rtlCol="0">
              <a:spAutoFit/>
            </a:bodyPr>
            <a:lstStyle/>
            <a:p>
              <a:r>
                <a:rPr lang="zh-CN" altLang="en-US" sz="5400" b="1">
                  <a:solidFill>
                    <a:schemeClr val="bg1"/>
                  </a:solidFill>
                  <a:latin typeface="微软雅黑" panose="020B0503020204020204" pitchFamily="34" charset="-122"/>
                  <a:ea typeface="微软雅黑" panose="020B0503020204020204" pitchFamily="34" charset="-122"/>
                </a:rPr>
                <a:t>成</a:t>
              </a:r>
            </a:p>
          </p:txBody>
        </p:sp>
      </p:grpSp>
      <p:grpSp>
        <p:nvGrpSpPr>
          <p:cNvPr id="8" name="组合 7"/>
          <p:cNvGrpSpPr/>
          <p:nvPr>
            <p:custDataLst>
              <p:tags r:id="rId2"/>
            </p:custDataLst>
          </p:nvPr>
        </p:nvGrpSpPr>
        <p:grpSpPr>
          <a:xfrm>
            <a:off x="6024263" y="1840448"/>
            <a:ext cx="1219200" cy="1219200"/>
            <a:chOff x="5017407" y="1337965"/>
            <a:chExt cx="1219200" cy="1219200"/>
          </a:xfrm>
        </p:grpSpPr>
        <p:sp>
          <p:nvSpPr>
            <p:cNvPr id="9" name="椭圆 8"/>
            <p:cNvSpPr/>
            <p:nvPr>
              <p:custDataLst>
                <p:tags r:id="rId11"/>
              </p:custDataLst>
            </p:nvPr>
          </p:nvSpPr>
          <p:spPr>
            <a:xfrm>
              <a:off x="5017407" y="1337965"/>
              <a:ext cx="1219200" cy="1219200"/>
            </a:xfrm>
            <a:prstGeom prst="ellipse">
              <a:avLst/>
            </a:prstGeom>
            <a:solidFill>
              <a:srgbClr val="67B26D"/>
            </a:solidFill>
            <a:ln>
              <a:solidFill>
                <a:srgbClr val="67B2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custDataLst>
                <p:tags r:id="rId12"/>
              </p:custDataLst>
            </p:nvPr>
          </p:nvSpPr>
          <p:spPr>
            <a:xfrm>
              <a:off x="5182961" y="1485900"/>
              <a:ext cx="913039" cy="923330"/>
            </a:xfrm>
            <a:prstGeom prst="rect">
              <a:avLst/>
            </a:prstGeom>
            <a:noFill/>
          </p:spPr>
          <p:txBody>
            <a:bodyPr wrap="square" rtlCol="0">
              <a:spAutoFit/>
            </a:bodyPr>
            <a:lstStyle/>
            <a:p>
              <a:r>
                <a:rPr lang="zh-CN" altLang="en-US" sz="5400" b="1">
                  <a:solidFill>
                    <a:schemeClr val="bg1"/>
                  </a:solidFill>
                  <a:latin typeface="微软雅黑" panose="020B0503020204020204" pitchFamily="34" charset="-122"/>
                  <a:ea typeface="微软雅黑" panose="020B0503020204020204" pitchFamily="34" charset="-122"/>
                </a:rPr>
                <a:t>乐</a:t>
              </a:r>
            </a:p>
          </p:txBody>
        </p:sp>
      </p:grpSp>
      <p:grpSp>
        <p:nvGrpSpPr>
          <p:cNvPr id="11" name="组合 10"/>
          <p:cNvGrpSpPr/>
          <p:nvPr>
            <p:custDataLst>
              <p:tags r:id="rId3"/>
            </p:custDataLst>
          </p:nvPr>
        </p:nvGrpSpPr>
        <p:grpSpPr>
          <a:xfrm>
            <a:off x="4461601" y="1840448"/>
            <a:ext cx="1219200" cy="1219200"/>
            <a:chOff x="5017407" y="1337965"/>
            <a:chExt cx="1219200" cy="1219200"/>
          </a:xfrm>
          <a:solidFill>
            <a:srgbClr val="ECAB01"/>
          </a:solidFill>
        </p:grpSpPr>
        <p:sp>
          <p:nvSpPr>
            <p:cNvPr id="12" name="椭圆 11"/>
            <p:cNvSpPr/>
            <p:nvPr>
              <p:custDataLst>
                <p:tags r:id="rId9"/>
              </p:custDataLst>
            </p:nvPr>
          </p:nvSpPr>
          <p:spPr>
            <a:xfrm>
              <a:off x="5017407" y="1337965"/>
              <a:ext cx="1219200" cy="1219200"/>
            </a:xfrm>
            <a:prstGeom prst="ellipse">
              <a:avLst/>
            </a:prstGeom>
            <a:solidFill>
              <a:srgbClr val="E3677C"/>
            </a:solidFill>
            <a:ln>
              <a:solidFill>
                <a:srgbClr val="E367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custDataLst>
                <p:tags r:id="rId10"/>
              </p:custDataLst>
            </p:nvPr>
          </p:nvSpPr>
          <p:spPr>
            <a:xfrm>
              <a:off x="5182961" y="1485900"/>
              <a:ext cx="913039" cy="923330"/>
            </a:xfrm>
            <a:prstGeom prst="rect">
              <a:avLst/>
            </a:prstGeom>
            <a:noFill/>
          </p:spPr>
          <p:txBody>
            <a:bodyPr wrap="square" rtlCol="0">
              <a:spAutoFit/>
            </a:bodyPr>
            <a:lstStyle/>
            <a:p>
              <a:r>
                <a:rPr lang="zh-CN" altLang="en-US" sz="5400" b="1">
                  <a:solidFill>
                    <a:schemeClr val="bg1"/>
                  </a:solidFill>
                  <a:latin typeface="微软雅黑" panose="020B0503020204020204" pitchFamily="34" charset="-122"/>
                  <a:ea typeface="微软雅黑" panose="020B0503020204020204" pitchFamily="34" charset="-122"/>
                </a:rPr>
                <a:t>快</a:t>
              </a:r>
            </a:p>
          </p:txBody>
        </p:sp>
      </p:grpSp>
      <p:grpSp>
        <p:nvGrpSpPr>
          <p:cNvPr id="17" name="组合 16"/>
          <p:cNvGrpSpPr/>
          <p:nvPr>
            <p:custDataLst>
              <p:tags r:id="rId4"/>
            </p:custDataLst>
          </p:nvPr>
        </p:nvGrpSpPr>
        <p:grpSpPr>
          <a:xfrm>
            <a:off x="9117467" y="1840448"/>
            <a:ext cx="1219200" cy="1219200"/>
            <a:chOff x="5017407" y="1337965"/>
            <a:chExt cx="1219200" cy="1219200"/>
          </a:xfrm>
        </p:grpSpPr>
        <p:sp>
          <p:nvSpPr>
            <p:cNvPr id="18" name="椭圆 17"/>
            <p:cNvSpPr/>
            <p:nvPr>
              <p:custDataLst>
                <p:tags r:id="rId7"/>
              </p:custDataLst>
            </p:nvPr>
          </p:nvSpPr>
          <p:spPr>
            <a:xfrm>
              <a:off x="5017407" y="1337965"/>
              <a:ext cx="1219200" cy="1219200"/>
            </a:xfrm>
            <a:prstGeom prst="ellipse">
              <a:avLst/>
            </a:prstGeom>
            <a:solidFill>
              <a:srgbClr val="ECA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custDataLst>
                <p:tags r:id="rId8"/>
              </p:custDataLst>
            </p:nvPr>
          </p:nvSpPr>
          <p:spPr>
            <a:xfrm>
              <a:off x="5182961" y="1485900"/>
              <a:ext cx="913039" cy="923330"/>
            </a:xfrm>
            <a:prstGeom prst="rect">
              <a:avLst/>
            </a:prstGeom>
            <a:noFill/>
          </p:spPr>
          <p:txBody>
            <a:bodyPr wrap="square" rtlCol="0">
              <a:spAutoFit/>
            </a:bodyPr>
            <a:lstStyle/>
            <a:p>
              <a:r>
                <a:rPr lang="zh-CN" altLang="en-US" sz="5400" b="1">
                  <a:solidFill>
                    <a:schemeClr val="bg1"/>
                  </a:solidFill>
                  <a:latin typeface="微软雅黑" panose="020B0503020204020204" pitchFamily="34" charset="-122"/>
                  <a:ea typeface="微软雅黑" panose="020B0503020204020204" pitchFamily="34" charset="-122"/>
                </a:rPr>
                <a:t>长</a:t>
              </a:r>
            </a:p>
          </p:txBody>
        </p:sp>
      </p:grpSp>
      <p:pic>
        <p:nvPicPr>
          <p:cNvPr id="20" name="New picture" hidden="1"/>
          <p:cNvPicPr/>
          <p:nvPr>
            <p:custDataLst>
              <p:tags r:id="rId5"/>
            </p:custDataLst>
          </p:nvPr>
        </p:nvPicPr>
        <p:blipFill>
          <a:blip r:embed="rId18"/>
          <a:stretch>
            <a:fillRect/>
          </a:stretch>
        </p:blipFill>
        <p:spPr>
          <a:xfrm>
            <a:off x="10693400" y="12458700"/>
            <a:ext cx="254000" cy="457200"/>
          </a:xfrm>
          <a:prstGeom prst="cube">
            <a:avLst/>
          </a:prstGeom>
        </p:spPr>
      </p:pic>
      <p:pic>
        <p:nvPicPr>
          <p:cNvPr id="21" name="New picture"/>
          <p:cNvPicPr/>
          <p:nvPr>
            <p:custDataLst>
              <p:tags r:id="rId6"/>
            </p:custDataLst>
          </p:nvPr>
        </p:nvPicPr>
        <p:blipFill>
          <a:blip r:embed="rId19"/>
          <a:stretch>
            <a:fillRect/>
          </a:stretch>
        </p:blipFill>
        <p:spPr>
          <a:xfrm>
            <a:off x="11620500" y="12598400"/>
            <a:ext cx="355600" cy="266700"/>
          </a:xfrm>
          <a:prstGeom prst="cube">
            <a:avLst/>
          </a:prstGeom>
        </p:spPr>
      </p:pic>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ppt_x</p:attrName>
                                        </p:attrNameLst>
                                      </p:cBhvr>
                                      <p:tavLst>
                                        <p:tav tm="0">
                                          <p:val>
                                            <p:fltVal val="0.5"/>
                                          </p:val>
                                        </p:tav>
                                        <p:tav tm="100000">
                                          <p:val>
                                            <p:strVal val="#ppt_x"/>
                                          </p:val>
                                        </p:tav>
                                      </p:tavLst>
                                    </p:anim>
                                    <p:anim calcmode="lin" valueType="num">
                                      <p:cBhvr>
                                        <p:cTn id="16" dur="500" fill="hold"/>
                                        <p:tgtEl>
                                          <p:spTgt spid="8"/>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 calcmode="lin" valueType="num">
                                      <p:cBhvr>
                                        <p:cTn id="27" dur="500" fill="hold"/>
                                        <p:tgtEl>
                                          <p:spTgt spid="17"/>
                                        </p:tgtEl>
                                        <p:attrNameLst>
                                          <p:attrName>ppt_x</p:attrName>
                                        </p:attrNameLst>
                                      </p:cBhvr>
                                      <p:tavLst>
                                        <p:tav tm="0">
                                          <p:val>
                                            <p:fltVal val="0.5"/>
                                          </p:val>
                                        </p:tav>
                                        <p:tav tm="100000">
                                          <p:val>
                                            <p:strVal val="#ppt_x"/>
                                          </p:val>
                                        </p:tav>
                                      </p:tavLst>
                                    </p:anim>
                                    <p:anim calcmode="lin" valueType="num">
                                      <p:cBhvr>
                                        <p:cTn id="28" dur="500" fill="hold"/>
                                        <p:tgtEl>
                                          <p:spTgt spid="1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68527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783994" y="514638"/>
            <a:ext cx="4385375" cy="719137"/>
            <a:chOff x="3837432" y="714206"/>
            <a:chExt cx="4385375" cy="719137"/>
          </a:xfrm>
        </p:grpSpPr>
        <p:sp>
          <p:nvSpPr>
            <p:cNvPr id="3" name="文本框 4"/>
            <p:cNvSpPr txBox="1">
              <a:spLocks noChangeArrowheads="1"/>
            </p:cNvSpPr>
            <p:nvPr>
              <p:custDataLst>
                <p:tags r:id="rId25"/>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dirty="0">
                  <a:ln>
                    <a:noFill/>
                  </a:ln>
                  <a:solidFill>
                    <a:srgbClr val="E3677C"/>
                  </a:solidFill>
                  <a:effectLst/>
                  <a:uLnTx/>
                  <a:uFillTx/>
                  <a:latin typeface="微软雅黑" panose="020B0503020204020204" pitchFamily="34" charset="-122"/>
                  <a:ea typeface="微软雅黑" panose="020B0503020204020204" pitchFamily="34" charset="-122"/>
                  <a:cs typeface="+mn-cs"/>
                </a:rPr>
                <a:t>新课导入</a:t>
              </a:r>
            </a:p>
          </p:txBody>
        </p:sp>
        <p:sp>
          <p:nvSpPr>
            <p:cNvPr id="4" name="Freeform 48"/>
            <p:cNvSpPr/>
            <p:nvPr>
              <p:custDataLst>
                <p:tags r:id="rId26"/>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25" name="MH_SubTitle_1"/>
          <p:cNvSpPr txBox="1">
            <a:spLocks noChangeArrowheads="1"/>
          </p:cNvSpPr>
          <p:nvPr>
            <p:custDataLst>
              <p:tags r:id="rId2"/>
            </p:custDataLst>
          </p:nvPr>
        </p:nvSpPr>
        <p:spPr bwMode="auto">
          <a:xfrm>
            <a:off x="583440" y="6130462"/>
            <a:ext cx="11025129" cy="1334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ts val="1900"/>
              </a:lnSpc>
              <a:spcBef>
                <a:spcPct val="0"/>
              </a:spcBef>
              <a:spcAft>
                <a:spcPct val="0"/>
              </a:spcAft>
              <a:buClrTx/>
              <a:buSzTx/>
              <a:buFontTx/>
              <a:buNone/>
              <a:defRPr/>
            </a:pPr>
            <a:r>
              <a:rPr kumimoji="0" lang="zh-CN" altLang="en-US" sz="2400" b="1"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思考：</a:t>
            </a:r>
            <a:r>
              <a:rPr kumimoji="0" lang="zh-CN" altLang="en-US" sz="2400" b="1" i="0" u="none" strike="noStrike" kern="1200" cap="none" spc="0" normalizeH="0" baseline="0" noProof="0">
                <a:ln>
                  <a:noFill/>
                </a:ln>
                <a:solidFill>
                  <a:srgbClr val="FF0000"/>
                </a:solidFill>
                <a:effectLst/>
                <a:uLnTx/>
                <a:uFillTx/>
                <a:latin typeface="方正粗黑宋简体" panose="02000000000000000000" pitchFamily="2" charset="-122"/>
                <a:ea typeface="方正粗黑宋简体" panose="02000000000000000000" pitchFamily="2" charset="-122"/>
                <a:cs typeface="+mn-cs"/>
              </a:rPr>
              <a:t>学习</a:t>
            </a:r>
            <a:r>
              <a:rPr kumimoji="0" lang="zh-CN" altLang="en-US" sz="2400" b="1"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mn-cs"/>
              </a:rPr>
              <a:t>是你想做的事吗？如果不是，怎样让学习成为自己想做的事？</a:t>
            </a:r>
            <a:endParaRPr kumimoji="0" lang="zh-CN" altLang="en-US" b="1" i="0" u="none" strike="noStrike" kern="1200" cap="none" spc="0" normalizeH="0" baseline="0" noProof="0">
              <a:ln>
                <a:noFill/>
              </a:ln>
              <a:solidFill>
                <a:prstClr val="black"/>
              </a:solidFill>
              <a:effectLst/>
              <a:uLnTx/>
              <a:uFillTx/>
              <a:latin typeface="方正粗黑宋简体" panose="02000000000000000000" pitchFamily="2" charset="-122"/>
              <a:ea typeface="方正粗黑宋简体" panose="02000000000000000000" pitchFamily="2" charset="-122"/>
              <a:cs typeface="Verdana" panose="020B0604030504040204" pitchFamily="34" charset="0"/>
            </a:endParaRPr>
          </a:p>
          <a:p>
            <a:pPr marL="0" marR="0" lvl="0" indent="0" algn="l" defTabSz="914400" rtl="0" eaLnBrk="1" fontAlgn="auto" latinLnBrk="0" hangingPunct="1">
              <a:lnSpc>
                <a:spcPts val="1900"/>
              </a:lnSpc>
              <a:spcBef>
                <a:spcPct val="0"/>
              </a:spcBef>
              <a:spcAft>
                <a:spcPct val="0"/>
              </a:spcAft>
              <a:buClrTx/>
              <a:buSzTx/>
              <a:buFontTx/>
              <a:buNone/>
              <a:defRPr/>
            </a:pPr>
            <a:endParaRPr kumimoji="0" lang="zh-CN" altLang="en-US" sz="1400" b="1" i="0" u="none" strike="noStrike" kern="1200" cap="none" spc="0" normalizeH="0" baseline="0" noProof="0">
              <a:ln>
                <a:noFill/>
              </a:ln>
              <a:solidFill>
                <a:prstClr val="black"/>
              </a:solidFill>
              <a:effectLst/>
              <a:uLnTx/>
              <a:uFillTx/>
              <a:latin typeface="黑体" pitchFamily="49" charset="-122"/>
              <a:ea typeface="黑体" pitchFamily="49" charset="-122"/>
              <a:cs typeface="Verdana" panose="020B0604030504040204" pitchFamily="34" charset="0"/>
            </a:endParaRPr>
          </a:p>
        </p:txBody>
      </p:sp>
      <p:grpSp>
        <p:nvGrpSpPr>
          <p:cNvPr id="26" name="Group 3"/>
          <p:cNvGrpSpPr/>
          <p:nvPr>
            <p:custDataLst>
              <p:tags r:id="rId3"/>
            </p:custDataLst>
          </p:nvPr>
        </p:nvGrpSpPr>
        <p:grpSpPr>
          <a:xfrm>
            <a:off x="3885317" y="513411"/>
            <a:ext cx="1832071" cy="1698441"/>
            <a:chOff x="-75169" y="-1331807"/>
            <a:chExt cx="2008188" cy="2006600"/>
          </a:xfrm>
        </p:grpSpPr>
        <p:sp>
          <p:nvSpPr>
            <p:cNvPr id="28" name="AutoShape 4"/>
            <p:cNvSpPr>
              <a:spLocks noChangeArrowheads="1"/>
            </p:cNvSpPr>
            <p:nvPr>
              <p:custDataLst>
                <p:tags r:id="rId23"/>
              </p:custDataLst>
            </p:nvPr>
          </p:nvSpPr>
          <p:spPr bwMode="auto">
            <a:xfrm>
              <a:off x="-75169" y="-1331807"/>
              <a:ext cx="2008188" cy="2006600"/>
            </a:xfrm>
            <a:custGeom>
              <a:avLst/>
              <a:gdLst>
                <a:gd name="T0" fmla="*/ 174907554 w 19679"/>
                <a:gd name="T1" fmla="*/ 29954310 h 19679"/>
                <a:gd name="T2" fmla="*/ 174907554 w 19679"/>
                <a:gd name="T3" fmla="*/ 174631079 h 19679"/>
                <a:gd name="T4" fmla="*/ 30001691 w 19679"/>
                <a:gd name="T5" fmla="*/ 174631079 h 19679"/>
                <a:gd name="T6" fmla="*/ 30001691 w 19679"/>
                <a:gd name="T7" fmla="*/ 29954310 h 19679"/>
                <a:gd name="T8" fmla="*/ 174907554 w 19679"/>
                <a:gd name="T9" fmla="*/ 29954310 h 19679"/>
                <a:gd name="T10" fmla="*/ 0 60000 65536"/>
                <a:gd name="T11" fmla="*/ 0 60000 65536"/>
                <a:gd name="T12" fmla="*/ 0 60000 65536"/>
                <a:gd name="T13" fmla="*/ 0 60000 65536"/>
                <a:gd name="T14" fmla="*/ 0 60000 65536"/>
                <a:gd name="T15" fmla="*/ 0 w 19679"/>
                <a:gd name="T16" fmla="*/ 0 h 19679"/>
                <a:gd name="T17" fmla="*/ 19679 w 19679"/>
                <a:gd name="T18" fmla="*/ 19679 h 19679"/>
              </a:gdLst>
              <a:ahLst/>
              <a:cxnLst>
                <a:cxn ang="T10">
                  <a:pos x="T0" y="T1"/>
                </a:cxn>
                <a:cxn ang="T11">
                  <a:pos x="T2" y="T3"/>
                </a:cxn>
                <a:cxn ang="T12">
                  <a:pos x="T4" y="T5"/>
                </a:cxn>
                <a:cxn ang="T13">
                  <a:pos x="T6" y="T7"/>
                </a:cxn>
                <a:cxn ang="T14">
                  <a:pos x="T8" y="T9"/>
                </a:cxn>
              </a:cxnLst>
              <a:rect l="T15" t="T16" r="T17" b="T18"/>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69019"/>
              </a:srgbClr>
            </a:solidFill>
            <a:ln w="12700">
              <a:solidFill>
                <a:sysClr val="windowText" lastClr="000000"/>
              </a:solidFill>
              <a:bevel/>
            </a:ln>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defRPr/>
              </a:pPr>
              <a:endParaRPr lang="zh-CN" altLang="en-US" kern="0">
                <a:solidFill>
                  <a:prstClr val="black"/>
                </a:solidFill>
              </a:endParaRPr>
            </a:p>
          </p:txBody>
        </p:sp>
        <p:sp>
          <p:nvSpPr>
            <p:cNvPr id="30" name="AutoShape 5"/>
            <p:cNvSpPr>
              <a:spLocks noChangeArrowheads="1"/>
            </p:cNvSpPr>
            <p:nvPr>
              <p:custDataLst>
                <p:tags r:id="rId24"/>
              </p:custDataLst>
            </p:nvPr>
          </p:nvSpPr>
          <p:spPr bwMode="auto">
            <a:xfrm>
              <a:off x="121347" y="-1095754"/>
              <a:ext cx="1684548" cy="161459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defRPr/>
              </a:pPr>
              <a:r>
                <a:rPr lang="zh-CN" altLang="en-US" sz="2800" b="1" kern="0" dirty="0">
                  <a:solidFill>
                    <a:srgbClr val="FF0000"/>
                  </a:solidFill>
                  <a:latin typeface="微软雅黑" panose="020B0503020204020204" pitchFamily="34" charset="-122"/>
                  <a:ea typeface="微软雅黑" panose="020B0503020204020204" pitchFamily="34" charset="-122"/>
                  <a:sym typeface="Calibri" pitchFamily="34" charset="0"/>
                </a:rPr>
                <a:t>做自己想做的事情时</a:t>
              </a:r>
            </a:p>
          </p:txBody>
        </p:sp>
      </p:grpSp>
      <p:grpSp>
        <p:nvGrpSpPr>
          <p:cNvPr id="31" name="Group 6"/>
          <p:cNvGrpSpPr/>
          <p:nvPr>
            <p:custDataLst>
              <p:tags r:id="rId4"/>
            </p:custDataLst>
          </p:nvPr>
        </p:nvGrpSpPr>
        <p:grpSpPr>
          <a:xfrm>
            <a:off x="6211087" y="513411"/>
            <a:ext cx="1816208" cy="1698441"/>
            <a:chOff x="132641" y="132775"/>
            <a:chExt cx="1742512" cy="1741049"/>
          </a:xfrm>
        </p:grpSpPr>
        <p:sp>
          <p:nvSpPr>
            <p:cNvPr id="32" name="AutoShape 7"/>
            <p:cNvSpPr/>
            <p:nvPr>
              <p:custDataLst>
                <p:tags r:id="rId21"/>
              </p:custDataLst>
            </p:nvPr>
          </p:nvSpPr>
          <p:spPr>
            <a:xfrm>
              <a:off x="132641" y="132775"/>
              <a:ext cx="1742512" cy="1741049"/>
            </a:xfrm>
            <a:custGeom>
              <a:avLst/>
              <a:gdLst/>
              <a:ahLst/>
              <a:cxnLst>
                <a:cxn ang="0">
                  <a:pos x="1487085" y="255078"/>
                </a:cxn>
                <a:cxn ang="0">
                  <a:pos x="1487085" y="1487085"/>
                </a:cxn>
                <a:cxn ang="0">
                  <a:pos x="255078" y="1487085"/>
                </a:cxn>
                <a:cxn ang="0">
                  <a:pos x="255078" y="255078"/>
                </a:cxn>
                <a:cxn ang="0">
                  <a:pos x="1487085" y="255078"/>
                </a:cxn>
              </a:cxnLst>
              <a:rect l="0" t="0" r="0" b="0"/>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alpha val="69019"/>
              </a:srgbClr>
            </a:solidFill>
            <a:ln w="12700" cap="flat" cmpd="sng">
              <a:solidFill>
                <a:srgbClr val="000000">
                  <a:alpha val="100000"/>
                </a:srgbClr>
              </a:solidFill>
              <a:prstDash val="solid"/>
              <a:bevel/>
              <a:headEnd type="none" w="med" len="med"/>
              <a:tailEnd type="none" w="med" len="med"/>
            </a:ln>
          </p:spPr>
          <p:txBody>
            <a:bodyPr/>
            <a:lstStyle/>
            <a:p>
              <a:pPr>
                <a:defRPr/>
              </a:pPr>
              <a:endParaRPr lang="zh-CN" altLang="en-US" sz="1350" kern="0" noProof="1">
                <a:solidFill>
                  <a:prstClr val="black"/>
                </a:solidFill>
                <a:latin typeface="Calibri"/>
              </a:endParaRPr>
            </a:p>
          </p:txBody>
        </p:sp>
        <p:sp>
          <p:nvSpPr>
            <p:cNvPr id="33" name="AutoShape 10"/>
            <p:cNvSpPr>
              <a:spLocks noChangeArrowheads="1"/>
            </p:cNvSpPr>
            <p:nvPr>
              <p:custDataLst>
                <p:tags r:id="rId22"/>
              </p:custDataLst>
            </p:nvPr>
          </p:nvSpPr>
          <p:spPr bwMode="auto">
            <a:xfrm>
              <a:off x="247230" y="560794"/>
              <a:ext cx="1563533" cy="10182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defRPr/>
              </a:pPr>
              <a:r>
                <a:rPr lang="zh-CN" altLang="en-US" sz="2800" b="1" kern="0" dirty="0">
                  <a:solidFill>
                    <a:srgbClr val="FF0000"/>
                  </a:solidFill>
                  <a:latin typeface="微软雅黑" panose="020B0503020204020204" pitchFamily="34" charset="-122"/>
                  <a:ea typeface="微软雅黑" panose="020B0503020204020204" pitchFamily="34" charset="-122"/>
                  <a:sym typeface="Calibri" pitchFamily="34" charset="0"/>
                </a:rPr>
                <a:t>做自己不想做的事情时</a:t>
              </a:r>
            </a:p>
          </p:txBody>
        </p:sp>
      </p:grpSp>
      <p:grpSp>
        <p:nvGrpSpPr>
          <p:cNvPr id="34" name="Group 16"/>
          <p:cNvGrpSpPr/>
          <p:nvPr>
            <p:custDataLst>
              <p:tags r:id="rId5"/>
            </p:custDataLst>
          </p:nvPr>
        </p:nvGrpSpPr>
        <p:grpSpPr>
          <a:xfrm>
            <a:off x="3594139" y="2605547"/>
            <a:ext cx="2601876" cy="3024760"/>
            <a:chOff x="-74236" y="-1375790"/>
            <a:chExt cx="2112893" cy="2122488"/>
          </a:xfrm>
        </p:grpSpPr>
        <p:sp>
          <p:nvSpPr>
            <p:cNvPr id="35" name="AutoShape 17"/>
            <p:cNvSpPr/>
            <p:nvPr>
              <p:custDataLst>
                <p:tags r:id="rId19"/>
              </p:custDataLst>
            </p:nvPr>
          </p:nvSpPr>
          <p:spPr>
            <a:xfrm>
              <a:off x="-74236" y="-1375790"/>
              <a:ext cx="1875397" cy="2122488"/>
            </a:xfrm>
            <a:prstGeom prst="roundRect">
              <a:avLst>
                <a:gd name="adj" fmla="val 8574"/>
              </a:avLst>
            </a:prstGeom>
            <a:solidFill>
              <a:srgbClr val="FFFFFF">
                <a:alpha val="69019"/>
              </a:srgbClr>
            </a:solidFill>
            <a:ln w="12700" cap="flat" cmpd="sng">
              <a:solidFill>
                <a:srgbClr val="000000"/>
              </a:solidFill>
              <a:prstDash val="solid"/>
              <a:bevel/>
              <a:headEnd type="none" w="med" len="med"/>
              <a:tailEnd type="none" w="med" len="med"/>
            </a:ln>
          </p:spPr>
          <p:txBody>
            <a:bodyPr lIns="0" tIns="0" rIns="0" bIns="0" anchor="ctr"/>
            <a:lstStyle/>
            <a:p>
              <a:pPr algn="ctr">
                <a:lnSpc>
                  <a:spcPct val="150000"/>
                </a:lnSpc>
                <a:defRPr/>
              </a:pPr>
              <a:endParaRPr lang="zh-CN" altLang="zh-CN" sz="1350" b="1" noProof="1">
                <a:solidFill>
                  <a:srgbClr val="000000"/>
                </a:solidFill>
                <a:latin typeface="Bodoni MT Black" pitchFamily="18" charset="0"/>
                <a:sym typeface="Bodoni MT Black" pitchFamily="18" charset="0"/>
              </a:endParaRPr>
            </a:p>
          </p:txBody>
        </p:sp>
        <p:sp>
          <p:nvSpPr>
            <p:cNvPr id="36" name="AutoShape 18"/>
            <p:cNvSpPr>
              <a:spLocks noChangeArrowheads="1"/>
            </p:cNvSpPr>
            <p:nvPr>
              <p:custDataLst>
                <p:tags r:id="rId20"/>
              </p:custDataLst>
            </p:nvPr>
          </p:nvSpPr>
          <p:spPr bwMode="auto">
            <a:xfrm>
              <a:off x="-73690" y="-1221295"/>
              <a:ext cx="2112347" cy="163382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开始的时候</a:t>
              </a:r>
            </a:p>
            <a:p>
              <a:pPr eaLnBrk="1" hangingPunct="1">
                <a:lnSpc>
                  <a:spcPct val="150000"/>
                </a:lnSpc>
              </a:pPr>
              <a:r>
                <a:rPr lang="zh-CN" altLang="en-US" sz="2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rPr>
                <a:t>遇到困难的时候</a:t>
              </a:r>
            </a:p>
            <a:p>
              <a:pPr eaLnBrk="1" hangingPunct="1">
                <a:lnSpc>
                  <a:spcPct val="150000"/>
                </a:lnSpc>
              </a:pPr>
              <a:r>
                <a:rPr lang="zh-CN" altLang="en-US" sz="2400"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有人反对的时候</a:t>
              </a:r>
            </a:p>
            <a:p>
              <a:pPr eaLnBrk="1" hangingPunct="1">
                <a:lnSpc>
                  <a:spcPct val="150000"/>
                </a:lnSpc>
              </a:pPr>
              <a:r>
                <a:rPr lang="zh-CN" altLang="en-US" sz="2400" b="1" dirty="0">
                  <a:solidFill>
                    <a:srgbClr val="E99000"/>
                  </a:solidFill>
                  <a:latin typeface="微软雅黑" panose="020B0503020204020204" pitchFamily="34" charset="-122"/>
                  <a:ea typeface="微软雅黑" panose="020B0503020204020204" pitchFamily="34" charset="-122"/>
                  <a:sym typeface="微软雅黑" panose="020B0503020204020204" pitchFamily="34" charset="-122"/>
                </a:rPr>
                <a:t>事情做完的时候</a:t>
              </a:r>
            </a:p>
          </p:txBody>
        </p:sp>
      </p:grpSp>
      <p:sp>
        <p:nvSpPr>
          <p:cNvPr id="37" name="AutoShape 19"/>
          <p:cNvSpPr/>
          <p:nvPr>
            <p:custDataLst>
              <p:tags r:id="rId6"/>
            </p:custDataLst>
          </p:nvPr>
        </p:nvSpPr>
        <p:spPr bwMode="auto">
          <a:xfrm rot="5400000">
            <a:off x="4804581" y="2203122"/>
            <a:ext cx="268287" cy="285736"/>
          </a:xfrm>
          <a:prstGeom prst="chevron">
            <a:avLst>
              <a:gd name="adj" fmla="val 50000"/>
            </a:avLst>
          </a:prstGeom>
          <a:solidFill>
            <a:srgbClr val="065086"/>
          </a:solidFill>
          <a:ln w="25400" cap="flat" cmpd="sng" algn="ctr">
            <a:solidFill>
              <a:sysClr val="window" lastClr="FFFFFF"/>
            </a:solidFill>
            <a:prstDash val="solid"/>
          </a:ln>
          <a:effectLst/>
        </p:spPr>
        <p:txBody>
          <a:bodyPr anchor="ctr"/>
          <a:lstStyle/>
          <a:p>
            <a:pPr algn="ctr">
              <a:defRPr/>
            </a:pPr>
            <a:endParaRPr lang="zh-CN" altLang="zh-CN" sz="1200" kern="0">
              <a:solidFill>
                <a:prstClr val="white"/>
              </a:solidFill>
              <a:latin typeface="微软雅黑" panose="020B0503020204020204" pitchFamily="34" charset="-122"/>
              <a:ea typeface="微软雅黑" panose="020B0503020204020204" pitchFamily="34" charset="-122"/>
              <a:sym typeface="Bodoni MT Black" pitchFamily="18" charset="0"/>
            </a:endParaRPr>
          </a:p>
        </p:txBody>
      </p:sp>
      <p:grpSp>
        <p:nvGrpSpPr>
          <p:cNvPr id="38" name="Group 20"/>
          <p:cNvGrpSpPr/>
          <p:nvPr>
            <p:custDataLst>
              <p:tags r:id="rId7"/>
            </p:custDataLst>
          </p:nvPr>
        </p:nvGrpSpPr>
        <p:grpSpPr>
          <a:xfrm>
            <a:off x="6114615" y="2605547"/>
            <a:ext cx="2438839" cy="3024760"/>
            <a:chOff x="-51055" y="-3273577"/>
            <a:chExt cx="1917348" cy="14642492"/>
          </a:xfrm>
        </p:grpSpPr>
        <p:sp>
          <p:nvSpPr>
            <p:cNvPr id="39" name="AutoShape 21"/>
            <p:cNvSpPr/>
            <p:nvPr>
              <p:custDataLst>
                <p:tags r:id="rId17"/>
              </p:custDataLst>
            </p:nvPr>
          </p:nvSpPr>
          <p:spPr>
            <a:xfrm>
              <a:off x="-51055" y="-3273577"/>
              <a:ext cx="1742923" cy="14642492"/>
            </a:xfrm>
            <a:prstGeom prst="roundRect">
              <a:avLst>
                <a:gd name="adj" fmla="val 8574"/>
              </a:avLst>
            </a:prstGeom>
            <a:solidFill>
              <a:srgbClr val="FFFFFF">
                <a:alpha val="69019"/>
              </a:srgbClr>
            </a:solidFill>
            <a:ln w="12700" cap="flat" cmpd="sng">
              <a:solidFill>
                <a:srgbClr val="000000"/>
              </a:solidFill>
              <a:prstDash val="solid"/>
              <a:bevel/>
              <a:headEnd type="none" w="med" len="med"/>
              <a:tailEnd type="none" w="med" len="med"/>
            </a:ln>
          </p:spPr>
          <p:txBody>
            <a:bodyPr lIns="0" tIns="0" rIns="0" bIns="0" anchor="ctr"/>
            <a:lstStyle/>
            <a:p>
              <a:pPr algn="ctr">
                <a:lnSpc>
                  <a:spcPct val="150000"/>
                </a:lnSpc>
                <a:defRPr/>
              </a:pPr>
              <a:endParaRPr lang="zh-CN" altLang="zh-CN" sz="1350" b="1" noProof="1">
                <a:solidFill>
                  <a:srgbClr val="000000"/>
                </a:solidFill>
                <a:latin typeface="微软雅黑" panose="020B0503020204020204" pitchFamily="34" charset="-122"/>
                <a:ea typeface="微软雅黑" panose="020B0503020204020204" pitchFamily="34" charset="-122"/>
                <a:sym typeface="Bodoni MT Black" pitchFamily="18" charset="0"/>
              </a:endParaRPr>
            </a:p>
          </p:txBody>
        </p:sp>
        <p:sp>
          <p:nvSpPr>
            <p:cNvPr id="40" name="AutoShape 22"/>
            <p:cNvSpPr>
              <a:spLocks noChangeArrowheads="1"/>
            </p:cNvSpPr>
            <p:nvPr>
              <p:custDataLst>
                <p:tags r:id="rId18"/>
              </p:custDataLst>
            </p:nvPr>
          </p:nvSpPr>
          <p:spPr bwMode="auto">
            <a:xfrm>
              <a:off x="237" y="1876613"/>
              <a:ext cx="1866056" cy="140102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开始的时候</a:t>
              </a:r>
            </a:p>
            <a:p>
              <a:pPr eaLnBrk="1" hangingPunct="1">
                <a:lnSpc>
                  <a:spcPct val="150000"/>
                </a:lnSpc>
              </a:pPr>
              <a:r>
                <a:rPr lang="zh-CN" altLang="en-US" sz="2400" b="1" dirty="0">
                  <a:solidFill>
                    <a:srgbClr val="00B050"/>
                  </a:solidFill>
                  <a:latin typeface="微软雅黑" panose="020B0503020204020204" pitchFamily="34" charset="-122"/>
                  <a:ea typeface="微软雅黑" panose="020B0503020204020204" pitchFamily="34" charset="-122"/>
                  <a:sym typeface="微软雅黑" panose="020B0503020204020204" pitchFamily="34" charset="-122"/>
                </a:rPr>
                <a:t>遇到困难的时候</a:t>
              </a:r>
              <a:r>
                <a:rPr lang="zh-CN" altLang="en-US" sz="2400"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有人反对的时候</a:t>
              </a:r>
              <a:r>
                <a:rPr lang="zh-CN" altLang="en-US" sz="2400" b="1" dirty="0">
                  <a:solidFill>
                    <a:srgbClr val="E99000"/>
                  </a:solidFill>
                  <a:latin typeface="微软雅黑" panose="020B0503020204020204" pitchFamily="34" charset="-122"/>
                  <a:ea typeface="微软雅黑" panose="020B0503020204020204" pitchFamily="34" charset="-122"/>
                  <a:sym typeface="微软雅黑" panose="020B0503020204020204" pitchFamily="34" charset="-122"/>
                </a:rPr>
                <a:t>事情做完的时候</a:t>
              </a:r>
            </a:p>
          </p:txBody>
        </p:sp>
      </p:grpSp>
      <p:sp>
        <p:nvSpPr>
          <p:cNvPr id="41" name="矩形标注 16"/>
          <p:cNvSpPr>
            <a:spLocks noChangeArrowheads="1"/>
          </p:cNvSpPr>
          <p:nvPr>
            <p:custDataLst>
              <p:tags r:id="rId8"/>
            </p:custDataLst>
          </p:nvPr>
        </p:nvSpPr>
        <p:spPr bwMode="auto">
          <a:xfrm>
            <a:off x="796013" y="2147025"/>
            <a:ext cx="2492611" cy="592518"/>
          </a:xfrm>
          <a:prstGeom prst="wedgeRectCallout">
            <a:avLst>
              <a:gd name="adj1" fmla="val 106315"/>
              <a:gd name="adj2" fmla="val 172833"/>
            </a:avLst>
          </a:prstGeom>
          <a:solidFill>
            <a:srgbClr val="4F81BD"/>
          </a:solidFill>
          <a:ln w="12700" algn="ctr">
            <a:solidFill>
              <a:srgbClr val="89A4A7"/>
            </a:solidFill>
            <a:miter lim="800000"/>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defRPr/>
            </a:pPr>
            <a:r>
              <a:rPr lang="zh-CN" altLang="en-US" sz="2000" b="1" kern="0" dirty="0">
                <a:solidFill>
                  <a:prstClr val="black"/>
                </a:solidFill>
                <a:latin typeface="微软雅黑" panose="020B0503020204020204" pitchFamily="34" charset="-122"/>
                <a:ea typeface="微软雅黑" panose="020B0503020204020204" pitchFamily="34" charset="-122"/>
              </a:rPr>
              <a:t>感到兴奋，充满期待</a:t>
            </a:r>
          </a:p>
        </p:txBody>
      </p:sp>
      <p:sp>
        <p:nvSpPr>
          <p:cNvPr id="42" name="矩形标注 17"/>
          <p:cNvSpPr/>
          <p:nvPr>
            <p:custDataLst>
              <p:tags r:id="rId9"/>
            </p:custDataLst>
          </p:nvPr>
        </p:nvSpPr>
        <p:spPr>
          <a:xfrm>
            <a:off x="783994" y="3126392"/>
            <a:ext cx="2420257" cy="805538"/>
          </a:xfrm>
          <a:prstGeom prst="wedgeRectCallout">
            <a:avLst>
              <a:gd name="adj1" fmla="val 122429"/>
              <a:gd name="adj2" fmla="val 59559"/>
            </a:avLst>
          </a:prstGeom>
          <a:solidFill>
            <a:srgbClr val="4F81BD"/>
          </a:solidFill>
          <a:ln w="25400" cap="flat" cmpd="sng" algn="ctr">
            <a:solidFill>
              <a:srgbClr val="4F81BD">
                <a:shade val="50000"/>
              </a:srgbClr>
            </a:solidFill>
            <a:prstDash val="solid"/>
          </a:ln>
          <a:effectLst/>
        </p:spPr>
        <p:txBody>
          <a:bodyPr anchor="ctr"/>
          <a:lstStyle/>
          <a:p>
            <a:pPr>
              <a:defRPr/>
            </a:pPr>
            <a:r>
              <a:rPr lang="zh-CN" altLang="en-US" sz="2000" b="1" kern="0">
                <a:solidFill>
                  <a:prstClr val="black"/>
                </a:solidFill>
                <a:latin typeface="微软雅黑" panose="020B0503020204020204" pitchFamily="34" charset="-122"/>
                <a:ea typeface="微软雅黑" panose="020B0503020204020204" pitchFamily="34" charset="-122"/>
              </a:rPr>
              <a:t>不气馁，积极寻求解决问题的方法</a:t>
            </a:r>
          </a:p>
        </p:txBody>
      </p:sp>
      <p:sp>
        <p:nvSpPr>
          <p:cNvPr id="43" name="矩形标注 18"/>
          <p:cNvSpPr/>
          <p:nvPr>
            <p:custDataLst>
              <p:tags r:id="rId10"/>
            </p:custDataLst>
          </p:nvPr>
        </p:nvSpPr>
        <p:spPr>
          <a:xfrm>
            <a:off x="783994" y="4222870"/>
            <a:ext cx="2309417" cy="719137"/>
          </a:xfrm>
          <a:prstGeom prst="wedgeRectCallout">
            <a:avLst>
              <a:gd name="adj1" fmla="val 119592"/>
              <a:gd name="adj2" fmla="val 15441"/>
            </a:avLst>
          </a:prstGeom>
          <a:solidFill>
            <a:srgbClr val="4F81BD"/>
          </a:solidFill>
          <a:ln w="25400" cap="flat" cmpd="sng" algn="ctr">
            <a:solidFill>
              <a:srgbClr val="4F81BD">
                <a:shade val="50000"/>
              </a:srgbClr>
            </a:solidFill>
            <a:prstDash val="solid"/>
          </a:ln>
          <a:effectLst/>
        </p:spPr>
        <p:txBody>
          <a:bodyPr anchor="ctr"/>
          <a:lstStyle/>
          <a:p>
            <a:pPr>
              <a:defRPr/>
            </a:pPr>
            <a:r>
              <a:rPr lang="zh-CN" altLang="en-US" sz="2000" b="1" kern="0">
                <a:solidFill>
                  <a:prstClr val="black"/>
                </a:solidFill>
                <a:latin typeface="微软雅黑" panose="020B0503020204020204" pitchFamily="34" charset="-122"/>
                <a:ea typeface="微软雅黑" panose="020B0503020204020204" pitchFamily="34" charset="-122"/>
              </a:rPr>
              <a:t>想方设法说服对方，支持自己</a:t>
            </a:r>
          </a:p>
        </p:txBody>
      </p:sp>
      <p:sp>
        <p:nvSpPr>
          <p:cNvPr id="44" name="矩形标注 19"/>
          <p:cNvSpPr/>
          <p:nvPr>
            <p:custDataLst>
              <p:tags r:id="rId11"/>
            </p:custDataLst>
          </p:nvPr>
        </p:nvSpPr>
        <p:spPr>
          <a:xfrm>
            <a:off x="714116" y="5123187"/>
            <a:ext cx="2533389" cy="507125"/>
          </a:xfrm>
          <a:prstGeom prst="wedgeRectCallout">
            <a:avLst>
              <a:gd name="adj1" fmla="val 119592"/>
              <a:gd name="adj2" fmla="val -68383"/>
            </a:avLst>
          </a:prstGeom>
          <a:solidFill>
            <a:srgbClr val="4F81BD"/>
          </a:solidFill>
          <a:ln w="25400" cap="flat" cmpd="sng" algn="ctr">
            <a:solidFill>
              <a:srgbClr val="4F81BD">
                <a:shade val="50000"/>
              </a:srgbClr>
            </a:solidFill>
            <a:prstDash val="solid"/>
          </a:ln>
          <a:effectLst/>
        </p:spPr>
        <p:txBody>
          <a:bodyPr anchor="ctr"/>
          <a:lstStyle/>
          <a:p>
            <a:pPr>
              <a:defRPr/>
            </a:pPr>
            <a:r>
              <a:rPr lang="zh-CN" altLang="en-US" sz="2000" b="1" kern="0">
                <a:solidFill>
                  <a:prstClr val="black"/>
                </a:solidFill>
                <a:latin typeface="微软雅黑" panose="020B0503020204020204" pitchFamily="34" charset="-122"/>
                <a:ea typeface="微软雅黑" panose="020B0503020204020204" pitchFamily="34" charset="-122"/>
              </a:rPr>
              <a:t>感到高兴，有成就感</a:t>
            </a:r>
          </a:p>
        </p:txBody>
      </p:sp>
      <p:sp>
        <p:nvSpPr>
          <p:cNvPr id="45" name="矩形标注 20"/>
          <p:cNvSpPr>
            <a:spLocks noChangeArrowheads="1"/>
          </p:cNvSpPr>
          <p:nvPr>
            <p:custDataLst>
              <p:tags r:id="rId12"/>
            </p:custDataLst>
          </p:nvPr>
        </p:nvSpPr>
        <p:spPr bwMode="auto">
          <a:xfrm>
            <a:off x="8744690" y="1502234"/>
            <a:ext cx="1920436" cy="796927"/>
          </a:xfrm>
          <a:prstGeom prst="wedgeRectCallout">
            <a:avLst>
              <a:gd name="adj1" fmla="val -123644"/>
              <a:gd name="adj2" fmla="val 94861"/>
            </a:avLst>
          </a:prstGeom>
          <a:solidFill>
            <a:srgbClr val="4F81BD"/>
          </a:solidFill>
          <a:ln w="12700" algn="ctr">
            <a:solidFill>
              <a:srgbClr val="89A4A7"/>
            </a:solidFill>
            <a:miter lim="800000"/>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defRPr/>
            </a:pPr>
            <a:r>
              <a:rPr lang="zh-CN" altLang="en-US" sz="2000" b="1" kern="0">
                <a:solidFill>
                  <a:prstClr val="black"/>
                </a:solidFill>
                <a:latin typeface="微软雅黑" panose="020B0503020204020204" pitchFamily="34" charset="-122"/>
                <a:ea typeface="微软雅黑" panose="020B0503020204020204" pitchFamily="34" charset="-122"/>
              </a:rPr>
              <a:t>态度不积极</a:t>
            </a:r>
            <a:r>
              <a:rPr lang="en-US" altLang="zh-CN" sz="2000" b="1" kern="0">
                <a:solidFill>
                  <a:prstClr val="black"/>
                </a:solidFill>
                <a:latin typeface="微软雅黑" panose="020B0503020204020204" pitchFamily="34" charset="-122"/>
                <a:ea typeface="微软雅黑" panose="020B0503020204020204" pitchFamily="34" charset="-122"/>
              </a:rPr>
              <a:t>,</a:t>
            </a:r>
            <a:r>
              <a:rPr lang="zh-CN" altLang="en-US" sz="2000" b="1" kern="0">
                <a:solidFill>
                  <a:prstClr val="black"/>
                </a:solidFill>
                <a:latin typeface="微软雅黑" panose="020B0503020204020204" pitchFamily="34" charset="-122"/>
                <a:ea typeface="微软雅黑" panose="020B0503020204020204" pitchFamily="34" charset="-122"/>
              </a:rPr>
              <a:t>畏首畏尾</a:t>
            </a:r>
          </a:p>
        </p:txBody>
      </p:sp>
      <p:sp>
        <p:nvSpPr>
          <p:cNvPr id="46" name="矩形标注 21"/>
          <p:cNvSpPr/>
          <p:nvPr>
            <p:custDataLst>
              <p:tags r:id="rId13"/>
            </p:custDataLst>
          </p:nvPr>
        </p:nvSpPr>
        <p:spPr>
          <a:xfrm>
            <a:off x="8744693" y="2950039"/>
            <a:ext cx="2401489" cy="790575"/>
          </a:xfrm>
          <a:prstGeom prst="wedgeRectCallout">
            <a:avLst>
              <a:gd name="adj1" fmla="val -140280"/>
              <a:gd name="adj2" fmla="val 30146"/>
            </a:avLst>
          </a:prstGeom>
          <a:solidFill>
            <a:srgbClr val="4F81BD"/>
          </a:solidFill>
          <a:ln w="25400" cap="flat" cmpd="sng" algn="ctr">
            <a:solidFill>
              <a:srgbClr val="4F81BD">
                <a:shade val="50000"/>
              </a:srgbClr>
            </a:solidFill>
            <a:prstDash val="solid"/>
          </a:ln>
          <a:effectLst/>
        </p:spPr>
        <p:txBody>
          <a:bodyPr anchor="ctr"/>
          <a:lstStyle/>
          <a:p>
            <a:pPr>
              <a:defRPr/>
            </a:pPr>
            <a:r>
              <a:rPr lang="zh-CN" altLang="en-US" sz="2000" b="1" kern="0">
                <a:solidFill>
                  <a:prstClr val="black"/>
                </a:solidFill>
                <a:latin typeface="微软雅黑" panose="020B0503020204020204" pitchFamily="34" charset="-122"/>
                <a:ea typeface="微软雅黑" panose="020B0503020204020204" pitchFamily="34" charset="-122"/>
              </a:rPr>
              <a:t>泄气，放弃自己的想法</a:t>
            </a:r>
          </a:p>
        </p:txBody>
      </p:sp>
      <p:sp>
        <p:nvSpPr>
          <p:cNvPr id="47" name="矩形标注 22"/>
          <p:cNvSpPr/>
          <p:nvPr>
            <p:custDataLst>
              <p:tags r:id="rId14"/>
            </p:custDataLst>
          </p:nvPr>
        </p:nvSpPr>
        <p:spPr>
          <a:xfrm>
            <a:off x="8763585" y="4191568"/>
            <a:ext cx="2537024" cy="647700"/>
          </a:xfrm>
          <a:prstGeom prst="wedgeRectCallout">
            <a:avLst>
              <a:gd name="adj1" fmla="val -128416"/>
              <a:gd name="adj2" fmla="val -43383"/>
            </a:avLst>
          </a:prstGeom>
          <a:solidFill>
            <a:srgbClr val="4F81BD"/>
          </a:solidFill>
          <a:ln w="25400" cap="flat" cmpd="sng" algn="ctr">
            <a:solidFill>
              <a:srgbClr val="4F81BD">
                <a:shade val="50000"/>
              </a:srgbClr>
            </a:solidFill>
            <a:prstDash val="solid"/>
          </a:ln>
          <a:effectLst/>
        </p:spPr>
        <p:txBody>
          <a:bodyPr anchor="ctr"/>
          <a:lstStyle/>
          <a:p>
            <a:pPr algn="ctr">
              <a:defRPr/>
            </a:pPr>
            <a:r>
              <a:rPr lang="zh-CN" altLang="en-US" sz="2000" b="1" kern="0">
                <a:solidFill>
                  <a:prstClr val="black"/>
                </a:solidFill>
                <a:latin typeface="微软雅黑" panose="020B0503020204020204" pitchFamily="34" charset="-122"/>
                <a:ea typeface="微软雅黑" panose="020B0503020204020204" pitchFamily="34" charset="-122"/>
              </a:rPr>
              <a:t>随声附和，立即停止</a:t>
            </a:r>
          </a:p>
        </p:txBody>
      </p:sp>
      <p:sp>
        <p:nvSpPr>
          <p:cNvPr id="48" name="矩形标注 23"/>
          <p:cNvSpPr/>
          <p:nvPr>
            <p:custDataLst>
              <p:tags r:id="rId15"/>
            </p:custDataLst>
          </p:nvPr>
        </p:nvSpPr>
        <p:spPr>
          <a:xfrm>
            <a:off x="8678221" y="5137831"/>
            <a:ext cx="2795327" cy="838200"/>
          </a:xfrm>
          <a:prstGeom prst="wedgeRectCallout">
            <a:avLst>
              <a:gd name="adj1" fmla="val -94010"/>
              <a:gd name="adj2" fmla="val -91913"/>
            </a:avLst>
          </a:prstGeom>
          <a:solidFill>
            <a:srgbClr val="4F81BD"/>
          </a:solidFill>
          <a:ln w="25400" cap="flat" cmpd="sng" algn="ctr">
            <a:solidFill>
              <a:srgbClr val="4F81BD">
                <a:shade val="50000"/>
              </a:srgbClr>
            </a:solidFill>
            <a:prstDash val="solid"/>
          </a:ln>
          <a:effectLst/>
        </p:spPr>
        <p:txBody>
          <a:bodyPr anchor="ctr"/>
          <a:lstStyle/>
          <a:p>
            <a:pPr>
              <a:defRPr/>
            </a:pPr>
            <a:r>
              <a:rPr lang="zh-CN" altLang="en-US" sz="2000" b="1" kern="0">
                <a:solidFill>
                  <a:prstClr val="black"/>
                </a:solidFill>
                <a:latin typeface="微软雅黑" panose="020B0503020204020204" pitchFamily="34" charset="-122"/>
                <a:ea typeface="微软雅黑" panose="020B0503020204020204" pitchFamily="34" charset="-122"/>
              </a:rPr>
              <a:t>感到很累，没有快乐感</a:t>
            </a:r>
          </a:p>
        </p:txBody>
      </p:sp>
      <p:sp>
        <p:nvSpPr>
          <p:cNvPr id="49" name="AutoShape 23"/>
          <p:cNvSpPr/>
          <p:nvPr>
            <p:custDataLst>
              <p:tags r:id="rId16"/>
            </p:custDataLst>
          </p:nvPr>
        </p:nvSpPr>
        <p:spPr bwMode="auto">
          <a:xfrm rot="5400000">
            <a:off x="7154081" y="2203122"/>
            <a:ext cx="268287" cy="285736"/>
          </a:xfrm>
          <a:prstGeom prst="chevron">
            <a:avLst>
              <a:gd name="adj" fmla="val 50000"/>
            </a:avLst>
          </a:prstGeom>
          <a:solidFill>
            <a:srgbClr val="065086"/>
          </a:solidFill>
          <a:ln w="25400" cap="flat" cmpd="sng" algn="ctr">
            <a:solidFill>
              <a:sysClr val="window" lastClr="FFFFFF"/>
            </a:solidFill>
            <a:prstDash val="solid"/>
          </a:ln>
          <a:effectLst/>
        </p:spPr>
        <p:txBody>
          <a:bodyPr anchor="ctr"/>
          <a:lstStyle/>
          <a:p>
            <a:pPr algn="ctr">
              <a:defRPr/>
            </a:pPr>
            <a:endParaRPr lang="zh-CN" altLang="zh-CN" sz="1200" kern="0">
              <a:solidFill>
                <a:prstClr val="white"/>
              </a:solidFill>
              <a:latin typeface="微软雅黑" panose="020B0503020204020204" pitchFamily="34" charset="-122"/>
              <a:ea typeface="微软雅黑" panose="020B0503020204020204" pitchFamily="34" charset="-122"/>
              <a:sym typeface="Bodoni MT Black"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ppt_x</p:attrName>
                                        </p:attrNameLst>
                                      </p:cBhvr>
                                      <p:tavLst>
                                        <p:tav tm="0">
                                          <p:val>
                                            <p:strVal val="#ppt_x"/>
                                          </p:val>
                                        </p:tav>
                                        <p:tav tm="100000">
                                          <p:val>
                                            <p:strVal val="#ppt_x"/>
                                          </p:val>
                                        </p:tav>
                                      </p:tavLst>
                                    </p:anim>
                                    <p:anim calcmode="lin" valueType="num">
                                      <p:cBhvr>
                                        <p:cTn id="9" dur="75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ppt_x</p:attrName>
                                        </p:attrNameLst>
                                      </p:cBhvr>
                                      <p:tavLst>
                                        <p:tav tm="0">
                                          <p:val>
                                            <p:strVal val="#ppt_x"/>
                                          </p:val>
                                        </p:tav>
                                        <p:tav tm="100000">
                                          <p:val>
                                            <p:strVal val="#ppt_x"/>
                                          </p:val>
                                        </p:tav>
                                      </p:tavLst>
                                    </p:anim>
                                    <p:anim calcmode="lin" valueType="num">
                                      <p:cBhvr>
                                        <p:cTn id="15"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cond evt="onBegin" delay="0">
                          <p:tn val="15"/>
                        </p:cond>
                      </p:stCondLst>
                      <p:childTnLst>
                        <p:par>
                          <p:cTn id="17" fill="hold" nodeType="after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ppt_x</p:attrName>
                                        </p:attrNameLst>
                                      </p:cBhvr>
                                      <p:tavLst>
                                        <p:tav tm="0">
                                          <p:val>
                                            <p:strVal val="#ppt_x"/>
                                          </p:val>
                                        </p:tav>
                                        <p:tav tm="100000">
                                          <p:val>
                                            <p:strVal val="#ppt_x"/>
                                          </p:val>
                                        </p:tav>
                                      </p:tavLst>
                                    </p:anim>
                                    <p:anim calcmode="lin" valueType="num">
                                      <p:cBhvr>
                                        <p:cTn id="21"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2" fill="hold" nodeType="clickPar">
                      <p:stCondLst>
                        <p:cond delay="indefinite"/>
                        <p:cond evt="onBegin" delay="0">
                          <p:tn val="21"/>
                        </p:cond>
                      </p:stCondLst>
                      <p:childTnLst>
                        <p:par>
                          <p:cTn id="23" fill="hold" nodeType="afterGroup">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ppt_x</p:attrName>
                                        </p:attrNameLst>
                                      </p:cBhvr>
                                      <p:tavLst>
                                        <p:tav tm="0">
                                          <p:val>
                                            <p:strVal val="#ppt_x"/>
                                          </p:val>
                                        </p:tav>
                                        <p:tav tm="100000">
                                          <p:val>
                                            <p:strVal val="#ppt_x"/>
                                          </p:val>
                                        </p:tav>
                                      </p:tavLst>
                                    </p:anim>
                                    <p:anim calcmode="lin" valueType="num">
                                      <p:cBhvr>
                                        <p:cTn id="27"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8" fill="hold" nodeType="clickPar">
                      <p:stCondLst>
                        <p:cond delay="indefinite"/>
                        <p:cond evt="onBegin" delay="0">
                          <p:tn val="27"/>
                        </p:cond>
                      </p:stCondLst>
                      <p:childTnLst>
                        <p:par>
                          <p:cTn id="29" fill="hold" nodeType="after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ppt_x</p:attrName>
                                        </p:attrNameLst>
                                      </p:cBhvr>
                                      <p:tavLst>
                                        <p:tav tm="0">
                                          <p:val>
                                            <p:strVal val="#ppt_x"/>
                                          </p:val>
                                        </p:tav>
                                        <p:tav tm="100000">
                                          <p:val>
                                            <p:strVal val="#ppt_x"/>
                                          </p:val>
                                        </p:tav>
                                      </p:tavLst>
                                    </p:anim>
                                    <p:anim calcmode="lin" valueType="num">
                                      <p:cBhvr>
                                        <p:cTn id="33"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cond evt="onBegin" delay="0">
                          <p:tn val="33"/>
                        </p:cond>
                      </p:stCondLst>
                      <p:childTnLst>
                        <p:par>
                          <p:cTn id="35" fill="hold" nodeType="afterGroup">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p:cTn id="38" dur="500" fill="hold"/>
                                        <p:tgtEl>
                                          <p:spTgt spid="45"/>
                                        </p:tgtEl>
                                        <p:attrNameLst>
                                          <p:attrName>ppt_x</p:attrName>
                                        </p:attrNameLst>
                                      </p:cBhvr>
                                      <p:tavLst>
                                        <p:tav tm="0">
                                          <p:val>
                                            <p:strVal val="#ppt_x"/>
                                          </p:val>
                                        </p:tav>
                                        <p:tav tm="100000">
                                          <p:val>
                                            <p:strVal val="#ppt_x"/>
                                          </p:val>
                                        </p:tav>
                                      </p:tavLst>
                                    </p:anim>
                                    <p:anim calcmode="lin" valueType="num">
                                      <p:cBhvr>
                                        <p:cTn id="39"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cond evt="onBegin" delay="0">
                          <p:tn val="39"/>
                        </p:cond>
                      </p:stCondLst>
                      <p:childTnLst>
                        <p:par>
                          <p:cTn id="41" fill="hold" nodeType="afterGroup">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500" fill="hold"/>
                                        <p:tgtEl>
                                          <p:spTgt spid="46"/>
                                        </p:tgtEl>
                                        <p:attrNameLst>
                                          <p:attrName>ppt_x</p:attrName>
                                        </p:attrNameLst>
                                      </p:cBhvr>
                                      <p:tavLst>
                                        <p:tav tm="0">
                                          <p:val>
                                            <p:strVal val="#ppt_x"/>
                                          </p:val>
                                        </p:tav>
                                        <p:tav tm="100000">
                                          <p:val>
                                            <p:strVal val="#ppt_x"/>
                                          </p:val>
                                        </p:tav>
                                      </p:tavLst>
                                    </p:anim>
                                    <p:anim calcmode="lin" valueType="num">
                                      <p:cBhvr>
                                        <p:cTn id="45"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cond evt="onBegin" delay="0">
                          <p:tn val="45"/>
                        </p:cond>
                      </p:stCondLst>
                      <p:childTnLst>
                        <p:par>
                          <p:cTn id="47" fill="hold" nodeType="afterGroup">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p:cTn id="50" dur="500" fill="hold"/>
                                        <p:tgtEl>
                                          <p:spTgt spid="47"/>
                                        </p:tgtEl>
                                        <p:attrNameLst>
                                          <p:attrName>ppt_x</p:attrName>
                                        </p:attrNameLst>
                                      </p:cBhvr>
                                      <p:tavLst>
                                        <p:tav tm="0">
                                          <p:val>
                                            <p:strVal val="#ppt_x"/>
                                          </p:val>
                                        </p:tav>
                                        <p:tav tm="100000">
                                          <p:val>
                                            <p:strVal val="#ppt_x"/>
                                          </p:val>
                                        </p:tav>
                                      </p:tavLst>
                                    </p:anim>
                                    <p:anim calcmode="lin" valueType="num">
                                      <p:cBhvr>
                                        <p:cTn id="5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cond evt="onBegin" delay="0">
                          <p:tn val="51"/>
                        </p:cond>
                      </p:stCondLst>
                      <p:childTnLst>
                        <p:par>
                          <p:cTn id="53" fill="hold" nodeType="afterGroup">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ppt_x</p:attrName>
                                        </p:attrNameLst>
                                      </p:cBhvr>
                                      <p:tavLst>
                                        <p:tav tm="0">
                                          <p:val>
                                            <p:strVal val="#ppt_x"/>
                                          </p:val>
                                        </p:tav>
                                        <p:tav tm="100000">
                                          <p:val>
                                            <p:strVal val="#ppt_x"/>
                                          </p:val>
                                        </p:tav>
                                      </p:tavLst>
                                    </p:anim>
                                    <p:anim calcmode="lin" valueType="num">
                                      <p:cBhvr>
                                        <p:cTn id="5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1" grpId="0" animBg="1"/>
      <p:bldP spid="42" grpId="0" animBg="1"/>
      <p:bldP spid="43" grpId="0" animBg="1"/>
      <p:bldP spid="44" grpId="0" animBg="1"/>
      <p:bldP spid="45" grpId="0" animBg="1"/>
      <p:bldP spid="46" grpId="0" animBg="1"/>
      <p:bldP spid="47" grpId="0" animBg="1"/>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602481" y="851993"/>
            <a:ext cx="4385375" cy="719137"/>
            <a:chOff x="3837432" y="714206"/>
            <a:chExt cx="4385375" cy="719137"/>
          </a:xfrm>
        </p:grpSpPr>
        <p:sp>
          <p:nvSpPr>
            <p:cNvPr id="3" name="文本框 4"/>
            <p:cNvSpPr txBox="1">
              <a:spLocks noChangeArrowheads="1"/>
            </p:cNvSpPr>
            <p:nvPr>
              <p:custDataLst>
                <p:tags r:id="rId26"/>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dirty="0">
                  <a:ln>
                    <a:noFill/>
                  </a:ln>
                  <a:solidFill>
                    <a:srgbClr val="E3677C"/>
                  </a:solidFill>
                  <a:effectLst/>
                  <a:uLnTx/>
                  <a:uFillTx/>
                  <a:latin typeface="微软雅黑" panose="020B0503020204020204" pitchFamily="34" charset="-122"/>
                  <a:ea typeface="微软雅黑" panose="020B0503020204020204" pitchFamily="34" charset="-122"/>
                  <a:cs typeface="+mn-cs"/>
                </a:rPr>
                <a:t>重点问题</a:t>
              </a:r>
            </a:p>
          </p:txBody>
        </p:sp>
        <p:sp>
          <p:nvSpPr>
            <p:cNvPr id="4" name="Freeform 48"/>
            <p:cNvSpPr/>
            <p:nvPr>
              <p:custDataLst>
                <p:tags r:id="rId27"/>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grpSp>
        <p:nvGrpSpPr>
          <p:cNvPr id="5" name="组合 4"/>
          <p:cNvGrpSpPr/>
          <p:nvPr>
            <p:custDataLst>
              <p:tags r:id="rId2"/>
            </p:custDataLst>
          </p:nvPr>
        </p:nvGrpSpPr>
        <p:grpSpPr>
          <a:xfrm>
            <a:off x="1811318" y="2163971"/>
            <a:ext cx="8057057" cy="3867559"/>
            <a:chOff x="2388270" y="2287568"/>
            <a:chExt cx="8057057" cy="3867559"/>
          </a:xfrm>
        </p:grpSpPr>
        <p:grpSp>
          <p:nvGrpSpPr>
            <p:cNvPr id="7" name="组合 6"/>
            <p:cNvGrpSpPr/>
            <p:nvPr>
              <p:custDataLst>
                <p:tags r:id="rId10"/>
              </p:custDataLst>
            </p:nvPr>
          </p:nvGrpSpPr>
          <p:grpSpPr>
            <a:xfrm>
              <a:off x="3067661" y="2611637"/>
              <a:ext cx="7377666" cy="3543490"/>
              <a:chOff x="3243915" y="2913063"/>
              <a:chExt cx="6894960" cy="3311646"/>
            </a:xfrm>
          </p:grpSpPr>
          <p:cxnSp>
            <p:nvCxnSpPr>
              <p:cNvPr id="8" name="MH_Other_1"/>
              <p:cNvCxnSpPr/>
              <p:nvPr>
                <p:custDataLst>
                  <p:tags r:id="rId17"/>
                </p:custDataLst>
              </p:nvPr>
            </p:nvCxnSpPr>
            <p:spPr>
              <a:xfrm>
                <a:off x="8978412" y="3168650"/>
                <a:ext cx="116046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MH_Other_2"/>
              <p:cNvCxnSpPr/>
              <p:nvPr>
                <p:custDataLst>
                  <p:tags r:id="rId18"/>
                </p:custDataLst>
              </p:nvPr>
            </p:nvCxnSpPr>
            <p:spPr>
              <a:xfrm flipH="1">
                <a:off x="8988846" y="3168650"/>
                <a:ext cx="0" cy="10239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MH_Other_3"/>
              <p:cNvCxnSpPr/>
              <p:nvPr>
                <p:custDataLst>
                  <p:tags r:id="rId19"/>
                </p:custDataLst>
              </p:nvPr>
            </p:nvCxnSpPr>
            <p:spPr>
              <a:xfrm>
                <a:off x="7817951" y="4192588"/>
                <a:ext cx="1160462"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MH_Other_4"/>
              <p:cNvCxnSpPr/>
              <p:nvPr>
                <p:custDataLst>
                  <p:tags r:id="rId20"/>
                </p:custDataLst>
              </p:nvPr>
            </p:nvCxnSpPr>
            <p:spPr>
              <a:xfrm flipH="1">
                <a:off x="7804381" y="4184621"/>
                <a:ext cx="0" cy="102393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MH_Other_5"/>
              <p:cNvCxnSpPr/>
              <p:nvPr>
                <p:custDataLst>
                  <p:tags r:id="rId21"/>
                </p:custDataLst>
              </p:nvPr>
            </p:nvCxnSpPr>
            <p:spPr>
              <a:xfrm>
                <a:off x="6599890" y="5175155"/>
                <a:ext cx="116046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MH_Other_6"/>
              <p:cNvCxnSpPr/>
              <p:nvPr>
                <p:custDataLst>
                  <p:tags r:id="rId22"/>
                </p:custDataLst>
              </p:nvPr>
            </p:nvCxnSpPr>
            <p:spPr>
              <a:xfrm flipH="1">
                <a:off x="6581104" y="5200771"/>
                <a:ext cx="0" cy="102393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MH_Other_8"/>
              <p:cNvCxnSpPr/>
              <p:nvPr>
                <p:custDataLst>
                  <p:tags r:id="rId23"/>
                </p:custDataLst>
              </p:nvPr>
            </p:nvCxnSpPr>
            <p:spPr>
              <a:xfrm>
                <a:off x="3263901" y="2913063"/>
                <a:ext cx="5597525" cy="0"/>
              </a:xfrm>
              <a:prstGeom prst="straightConnector1">
                <a:avLst/>
              </a:prstGeom>
              <a:ln w="15875">
                <a:solidFill>
                  <a:srgbClr val="E3677C"/>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7" name="MH_Other_10"/>
              <p:cNvCxnSpPr/>
              <p:nvPr>
                <p:custDataLst>
                  <p:tags r:id="rId24"/>
                </p:custDataLst>
              </p:nvPr>
            </p:nvCxnSpPr>
            <p:spPr>
              <a:xfrm>
                <a:off x="3263900" y="3917950"/>
                <a:ext cx="4497388" cy="19050"/>
              </a:xfrm>
              <a:prstGeom prst="straightConnector1">
                <a:avLst/>
              </a:prstGeom>
              <a:ln w="15875">
                <a:solidFill>
                  <a:srgbClr val="5CB3C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9" name="MH_Other_12"/>
              <p:cNvCxnSpPr/>
              <p:nvPr>
                <p:custDataLst>
                  <p:tags r:id="rId25"/>
                </p:custDataLst>
              </p:nvPr>
            </p:nvCxnSpPr>
            <p:spPr>
              <a:xfrm>
                <a:off x="3243915" y="5147064"/>
                <a:ext cx="3355975" cy="26987"/>
              </a:xfrm>
              <a:prstGeom prst="straightConnector1">
                <a:avLst/>
              </a:prstGeom>
              <a:ln w="15875">
                <a:solidFill>
                  <a:srgbClr val="67B26D"/>
                </a:solidFill>
                <a:prstDash val="dash"/>
                <a:headEnd type="oval"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6" name="KSO_Shape"/>
            <p:cNvSpPr/>
            <p:nvPr>
              <p:custDataLst>
                <p:tags r:id="rId11"/>
              </p:custDataLst>
            </p:nvPr>
          </p:nvSpPr>
          <p:spPr bwMode="auto">
            <a:xfrm>
              <a:off x="9078447" y="2287568"/>
              <a:ext cx="596495" cy="597549"/>
            </a:xfrm>
            <a:custGeom>
              <a:avLst/>
              <a:gdLst>
                <a:gd name="T0" fmla="*/ 899406 w 2709"/>
                <a:gd name="T1" fmla="*/ 1800397 h 2710"/>
                <a:gd name="T2" fmla="*/ 0 w 2709"/>
                <a:gd name="T3" fmla="*/ 900199 h 2710"/>
                <a:gd name="T4" fmla="*/ 899406 w 2709"/>
                <a:gd name="T5" fmla="*/ 0 h 2710"/>
                <a:gd name="T6" fmla="*/ 1798149 w 2709"/>
                <a:gd name="T7" fmla="*/ 900199 h 2710"/>
                <a:gd name="T8" fmla="*/ 899406 w 2709"/>
                <a:gd name="T9" fmla="*/ 1800397 h 2710"/>
                <a:gd name="T10" fmla="*/ 1561847 w 2709"/>
                <a:gd name="T11" fmla="*/ 1448290 h 2710"/>
                <a:gd name="T12" fmla="*/ 1564502 w 2709"/>
                <a:gd name="T13" fmla="*/ 1258949 h 2710"/>
                <a:gd name="T14" fmla="*/ 1278418 w 2709"/>
                <a:gd name="T15" fmla="*/ 1262271 h 2710"/>
                <a:gd name="T16" fmla="*/ 978395 w 2709"/>
                <a:gd name="T17" fmla="*/ 1504096 h 2710"/>
                <a:gd name="T18" fmla="*/ 996980 w 2709"/>
                <a:gd name="T19" fmla="*/ 1691443 h 2710"/>
                <a:gd name="T20" fmla="*/ 1188809 w 2709"/>
                <a:gd name="T21" fmla="*/ 1710045 h 2710"/>
                <a:gd name="T22" fmla="*/ 1561847 w 2709"/>
                <a:gd name="T23" fmla="*/ 1448290 h 2710"/>
                <a:gd name="T24" fmla="*/ 322592 w 2709"/>
                <a:gd name="T25" fmla="*/ 1538642 h 2710"/>
                <a:gd name="T26" fmla="*/ 793867 w 2709"/>
                <a:gd name="T27" fmla="*/ 1754557 h 2710"/>
                <a:gd name="T28" fmla="*/ 939232 w 2709"/>
                <a:gd name="T29" fmla="*/ 1695429 h 2710"/>
                <a:gd name="T30" fmla="*/ 919319 w 2709"/>
                <a:gd name="T31" fmla="*/ 1498781 h 2710"/>
                <a:gd name="T32" fmla="*/ 610667 w 2709"/>
                <a:gd name="T33" fmla="*/ 1324720 h 2710"/>
                <a:gd name="T34" fmla="*/ 317281 w 2709"/>
                <a:gd name="T35" fmla="*/ 1405771 h 2710"/>
                <a:gd name="T36" fmla="*/ 322592 w 2709"/>
                <a:gd name="T37" fmla="*/ 1538642 h 2710"/>
                <a:gd name="T38" fmla="*/ 129435 w 2709"/>
                <a:gd name="T39" fmla="*/ 516202 h 2710"/>
                <a:gd name="T40" fmla="*/ 38499 w 2709"/>
                <a:gd name="T41" fmla="*/ 900199 h 2710"/>
                <a:gd name="T42" fmla="*/ 56420 w 2709"/>
                <a:gd name="T43" fmla="*/ 1065622 h 2710"/>
                <a:gd name="T44" fmla="*/ 148020 w 2709"/>
                <a:gd name="T45" fmla="*/ 657045 h 2710"/>
                <a:gd name="T46" fmla="*/ 129435 w 2709"/>
                <a:gd name="T47" fmla="*/ 516202 h 2710"/>
                <a:gd name="T48" fmla="*/ 191829 w 2709"/>
                <a:gd name="T49" fmla="*/ 700228 h 2710"/>
                <a:gd name="T50" fmla="*/ 104212 w 2709"/>
                <a:gd name="T51" fmla="*/ 1096847 h 2710"/>
                <a:gd name="T52" fmla="*/ 116823 w 2709"/>
                <a:gd name="T53" fmla="*/ 1098840 h 2710"/>
                <a:gd name="T54" fmla="*/ 312635 w 2709"/>
                <a:gd name="T55" fmla="*/ 1345979 h 2710"/>
                <a:gd name="T56" fmla="*/ 582125 w 2709"/>
                <a:gd name="T57" fmla="*/ 1271572 h 2710"/>
                <a:gd name="T58" fmla="*/ 661113 w 2709"/>
                <a:gd name="T59" fmla="*/ 940060 h 2710"/>
                <a:gd name="T60" fmla="*/ 414192 w 2709"/>
                <a:gd name="T61" fmla="*/ 631135 h 2710"/>
                <a:gd name="T62" fmla="*/ 191829 w 2709"/>
                <a:gd name="T63" fmla="*/ 700228 h 2710"/>
                <a:gd name="T64" fmla="*/ 899406 w 2709"/>
                <a:gd name="T65" fmla="*/ 39197 h 2710"/>
                <a:gd name="T66" fmla="*/ 448708 w 2709"/>
                <a:gd name="T67" fmla="*/ 167417 h 2710"/>
                <a:gd name="T68" fmla="*/ 575487 w 2709"/>
                <a:gd name="T69" fmla="*/ 243818 h 2710"/>
                <a:gd name="T70" fmla="*/ 837676 w 2709"/>
                <a:gd name="T71" fmla="*/ 204621 h 2710"/>
                <a:gd name="T72" fmla="*/ 1006273 w 2709"/>
                <a:gd name="T73" fmla="*/ 218572 h 2710"/>
                <a:gd name="T74" fmla="*/ 1178189 w 2709"/>
                <a:gd name="T75" fmla="*/ 86366 h 2710"/>
                <a:gd name="T76" fmla="*/ 899406 w 2709"/>
                <a:gd name="T77" fmla="*/ 39197 h 2710"/>
                <a:gd name="T78" fmla="*/ 1050746 w 2709"/>
                <a:gd name="T79" fmla="*/ 279028 h 2710"/>
                <a:gd name="T80" fmla="*/ 846969 w 2709"/>
                <a:gd name="T81" fmla="*/ 257105 h 2710"/>
                <a:gd name="T82" fmla="*/ 617969 w 2709"/>
                <a:gd name="T83" fmla="*/ 289658 h 2710"/>
                <a:gd name="T84" fmla="*/ 460655 w 2709"/>
                <a:gd name="T85" fmla="*/ 595925 h 2710"/>
                <a:gd name="T86" fmla="*/ 712224 w 2709"/>
                <a:gd name="T87" fmla="*/ 910164 h 2710"/>
                <a:gd name="T88" fmla="*/ 1060702 w 2709"/>
                <a:gd name="T89" fmla="*/ 884254 h 2710"/>
                <a:gd name="T90" fmla="*/ 1243902 w 2709"/>
                <a:gd name="T91" fmla="*/ 512881 h 2710"/>
                <a:gd name="T92" fmla="*/ 1050746 w 2709"/>
                <a:gd name="T93" fmla="*/ 279028 h 2710"/>
                <a:gd name="T94" fmla="*/ 1505427 w 2709"/>
                <a:gd name="T95" fmla="*/ 539455 h 2710"/>
                <a:gd name="T96" fmla="*/ 1295676 w 2709"/>
                <a:gd name="T97" fmla="*/ 539455 h 2710"/>
                <a:gd name="T98" fmla="*/ 1119114 w 2709"/>
                <a:gd name="T99" fmla="*/ 898205 h 2710"/>
                <a:gd name="T100" fmla="*/ 1262488 w 2709"/>
                <a:gd name="T101" fmla="*/ 1203808 h 2710"/>
                <a:gd name="T102" fmla="*/ 1582424 w 2709"/>
                <a:gd name="T103" fmla="*/ 1199822 h 2710"/>
                <a:gd name="T104" fmla="*/ 1711195 w 2709"/>
                <a:gd name="T105" fmla="*/ 900863 h 2710"/>
                <a:gd name="T106" fmla="*/ 1505427 w 2709"/>
                <a:gd name="T107" fmla="*/ 539455 h 2710"/>
                <a:gd name="T108" fmla="*/ 1564502 w 2709"/>
                <a:gd name="T109" fmla="*/ 529489 h 2710"/>
                <a:gd name="T110" fmla="*/ 1756332 w 2709"/>
                <a:gd name="T111" fmla="*/ 890898 h 2710"/>
                <a:gd name="T112" fmla="*/ 1758987 w 2709"/>
                <a:gd name="T113" fmla="*/ 890898 h 2710"/>
                <a:gd name="T114" fmla="*/ 1563175 w 2709"/>
                <a:gd name="T115" fmla="*/ 353436 h 2710"/>
                <a:gd name="T116" fmla="*/ 1564502 w 2709"/>
                <a:gd name="T117" fmla="*/ 529489 h 27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9" h="2710">
                  <a:moveTo>
                    <a:pt x="1355" y="2710"/>
                  </a:moveTo>
                  <a:cubicBezTo>
                    <a:pt x="606" y="2710"/>
                    <a:pt x="0" y="2103"/>
                    <a:pt x="0" y="1355"/>
                  </a:cubicBezTo>
                  <a:cubicBezTo>
                    <a:pt x="0" y="607"/>
                    <a:pt x="606" y="0"/>
                    <a:pt x="1355" y="0"/>
                  </a:cubicBezTo>
                  <a:cubicBezTo>
                    <a:pt x="2103" y="0"/>
                    <a:pt x="2709" y="607"/>
                    <a:pt x="2709" y="1355"/>
                  </a:cubicBezTo>
                  <a:cubicBezTo>
                    <a:pt x="2709" y="2103"/>
                    <a:pt x="2103" y="2710"/>
                    <a:pt x="1355" y="2710"/>
                  </a:cubicBezTo>
                  <a:close/>
                  <a:moveTo>
                    <a:pt x="2353" y="2180"/>
                  </a:moveTo>
                  <a:cubicBezTo>
                    <a:pt x="2354" y="2125"/>
                    <a:pt x="2356" y="1974"/>
                    <a:pt x="2357" y="1895"/>
                  </a:cubicBezTo>
                  <a:cubicBezTo>
                    <a:pt x="1926" y="1900"/>
                    <a:pt x="1926" y="1900"/>
                    <a:pt x="1926" y="1900"/>
                  </a:cubicBezTo>
                  <a:cubicBezTo>
                    <a:pt x="1913" y="1914"/>
                    <a:pt x="1649" y="2199"/>
                    <a:pt x="1474" y="2264"/>
                  </a:cubicBezTo>
                  <a:cubicBezTo>
                    <a:pt x="1502" y="2546"/>
                    <a:pt x="1502" y="2546"/>
                    <a:pt x="1502" y="2546"/>
                  </a:cubicBezTo>
                  <a:cubicBezTo>
                    <a:pt x="1581" y="2554"/>
                    <a:pt x="1722" y="2568"/>
                    <a:pt x="1791" y="2574"/>
                  </a:cubicBezTo>
                  <a:cubicBezTo>
                    <a:pt x="2012" y="2495"/>
                    <a:pt x="2206" y="2358"/>
                    <a:pt x="2353" y="2180"/>
                  </a:cubicBezTo>
                  <a:close/>
                  <a:moveTo>
                    <a:pt x="486" y="2316"/>
                  </a:moveTo>
                  <a:cubicBezTo>
                    <a:pt x="679" y="2490"/>
                    <a:pt x="924" y="2607"/>
                    <a:pt x="1196" y="2641"/>
                  </a:cubicBezTo>
                  <a:cubicBezTo>
                    <a:pt x="1415" y="2552"/>
                    <a:pt x="1415" y="2552"/>
                    <a:pt x="1415" y="2552"/>
                  </a:cubicBezTo>
                  <a:cubicBezTo>
                    <a:pt x="1385" y="2256"/>
                    <a:pt x="1385" y="2256"/>
                    <a:pt x="1385" y="2256"/>
                  </a:cubicBezTo>
                  <a:cubicBezTo>
                    <a:pt x="1178" y="2181"/>
                    <a:pt x="1004" y="2053"/>
                    <a:pt x="920" y="1994"/>
                  </a:cubicBezTo>
                  <a:cubicBezTo>
                    <a:pt x="478" y="2116"/>
                    <a:pt x="478" y="2116"/>
                    <a:pt x="478" y="2116"/>
                  </a:cubicBezTo>
                  <a:cubicBezTo>
                    <a:pt x="480" y="2178"/>
                    <a:pt x="483" y="2260"/>
                    <a:pt x="486" y="2316"/>
                  </a:cubicBezTo>
                  <a:close/>
                  <a:moveTo>
                    <a:pt x="195" y="777"/>
                  </a:moveTo>
                  <a:cubicBezTo>
                    <a:pt x="108" y="951"/>
                    <a:pt x="58" y="1147"/>
                    <a:pt x="58" y="1355"/>
                  </a:cubicBezTo>
                  <a:cubicBezTo>
                    <a:pt x="58" y="1441"/>
                    <a:pt x="69" y="1523"/>
                    <a:pt x="85" y="1604"/>
                  </a:cubicBezTo>
                  <a:cubicBezTo>
                    <a:pt x="90" y="1493"/>
                    <a:pt x="116" y="1241"/>
                    <a:pt x="223" y="989"/>
                  </a:cubicBezTo>
                  <a:lnTo>
                    <a:pt x="195" y="777"/>
                  </a:lnTo>
                  <a:close/>
                  <a:moveTo>
                    <a:pt x="289" y="1054"/>
                  </a:moveTo>
                  <a:cubicBezTo>
                    <a:pt x="175" y="1328"/>
                    <a:pt x="159" y="1594"/>
                    <a:pt x="157" y="1651"/>
                  </a:cubicBezTo>
                  <a:cubicBezTo>
                    <a:pt x="176" y="1654"/>
                    <a:pt x="176" y="1654"/>
                    <a:pt x="176" y="1654"/>
                  </a:cubicBezTo>
                  <a:cubicBezTo>
                    <a:pt x="471" y="2026"/>
                    <a:pt x="471" y="2026"/>
                    <a:pt x="471" y="2026"/>
                  </a:cubicBezTo>
                  <a:cubicBezTo>
                    <a:pt x="877" y="1914"/>
                    <a:pt x="877" y="1914"/>
                    <a:pt x="877" y="1914"/>
                  </a:cubicBezTo>
                  <a:cubicBezTo>
                    <a:pt x="908" y="1680"/>
                    <a:pt x="971" y="1486"/>
                    <a:pt x="996" y="1415"/>
                  </a:cubicBezTo>
                  <a:cubicBezTo>
                    <a:pt x="624" y="950"/>
                    <a:pt x="624" y="950"/>
                    <a:pt x="624" y="950"/>
                  </a:cubicBezTo>
                  <a:lnTo>
                    <a:pt x="289" y="1054"/>
                  </a:lnTo>
                  <a:close/>
                  <a:moveTo>
                    <a:pt x="1355" y="59"/>
                  </a:moveTo>
                  <a:cubicBezTo>
                    <a:pt x="1106" y="59"/>
                    <a:pt x="874" y="130"/>
                    <a:pt x="676" y="252"/>
                  </a:cubicBezTo>
                  <a:cubicBezTo>
                    <a:pt x="715" y="278"/>
                    <a:pt x="802" y="330"/>
                    <a:pt x="867" y="367"/>
                  </a:cubicBezTo>
                  <a:cubicBezTo>
                    <a:pt x="981" y="330"/>
                    <a:pt x="1112" y="308"/>
                    <a:pt x="1262" y="308"/>
                  </a:cubicBezTo>
                  <a:cubicBezTo>
                    <a:pt x="1353" y="308"/>
                    <a:pt x="1436" y="317"/>
                    <a:pt x="1516" y="329"/>
                  </a:cubicBezTo>
                  <a:cubicBezTo>
                    <a:pt x="1775" y="130"/>
                    <a:pt x="1775" y="130"/>
                    <a:pt x="1775" y="130"/>
                  </a:cubicBezTo>
                  <a:cubicBezTo>
                    <a:pt x="1643" y="85"/>
                    <a:pt x="1502" y="59"/>
                    <a:pt x="1355" y="59"/>
                  </a:cubicBezTo>
                  <a:close/>
                  <a:moveTo>
                    <a:pt x="1583" y="420"/>
                  </a:moveTo>
                  <a:cubicBezTo>
                    <a:pt x="1488" y="400"/>
                    <a:pt x="1388" y="387"/>
                    <a:pt x="1276" y="387"/>
                  </a:cubicBezTo>
                  <a:cubicBezTo>
                    <a:pt x="1147" y="387"/>
                    <a:pt x="1032" y="405"/>
                    <a:pt x="931" y="436"/>
                  </a:cubicBezTo>
                  <a:cubicBezTo>
                    <a:pt x="694" y="897"/>
                    <a:pt x="694" y="897"/>
                    <a:pt x="694" y="897"/>
                  </a:cubicBezTo>
                  <a:cubicBezTo>
                    <a:pt x="1073" y="1370"/>
                    <a:pt x="1073" y="1370"/>
                    <a:pt x="1073" y="1370"/>
                  </a:cubicBezTo>
                  <a:cubicBezTo>
                    <a:pt x="1172" y="1351"/>
                    <a:pt x="1372" y="1320"/>
                    <a:pt x="1598" y="1331"/>
                  </a:cubicBezTo>
                  <a:cubicBezTo>
                    <a:pt x="1874" y="772"/>
                    <a:pt x="1874" y="772"/>
                    <a:pt x="1874" y="772"/>
                  </a:cubicBezTo>
                  <a:lnTo>
                    <a:pt x="1583" y="420"/>
                  </a:lnTo>
                  <a:close/>
                  <a:moveTo>
                    <a:pt x="2268" y="812"/>
                  </a:moveTo>
                  <a:cubicBezTo>
                    <a:pt x="1952" y="812"/>
                    <a:pt x="1952" y="812"/>
                    <a:pt x="1952" y="812"/>
                  </a:cubicBezTo>
                  <a:cubicBezTo>
                    <a:pt x="1686" y="1352"/>
                    <a:pt x="1686" y="1352"/>
                    <a:pt x="1686" y="1352"/>
                  </a:cubicBezTo>
                  <a:cubicBezTo>
                    <a:pt x="1778" y="1429"/>
                    <a:pt x="1862" y="1678"/>
                    <a:pt x="1902" y="1812"/>
                  </a:cubicBezTo>
                  <a:cubicBezTo>
                    <a:pt x="2384" y="1806"/>
                    <a:pt x="2384" y="1806"/>
                    <a:pt x="2384" y="1806"/>
                  </a:cubicBezTo>
                  <a:cubicBezTo>
                    <a:pt x="2501" y="1617"/>
                    <a:pt x="2563" y="1411"/>
                    <a:pt x="2578" y="1356"/>
                  </a:cubicBezTo>
                  <a:cubicBezTo>
                    <a:pt x="2547" y="1258"/>
                    <a:pt x="2459" y="1025"/>
                    <a:pt x="2268" y="812"/>
                  </a:cubicBezTo>
                  <a:close/>
                  <a:moveTo>
                    <a:pt x="2357" y="797"/>
                  </a:moveTo>
                  <a:cubicBezTo>
                    <a:pt x="2579" y="1064"/>
                    <a:pt x="2646" y="1341"/>
                    <a:pt x="2646" y="1341"/>
                  </a:cubicBezTo>
                  <a:cubicBezTo>
                    <a:pt x="2648" y="1341"/>
                    <a:pt x="2649" y="1341"/>
                    <a:pt x="2650" y="1341"/>
                  </a:cubicBezTo>
                  <a:cubicBezTo>
                    <a:pt x="2647" y="1033"/>
                    <a:pt x="2537" y="752"/>
                    <a:pt x="2355" y="532"/>
                  </a:cubicBezTo>
                  <a:cubicBezTo>
                    <a:pt x="2355" y="616"/>
                    <a:pt x="2357" y="752"/>
                    <a:pt x="2357" y="797"/>
                  </a:cubicBezTo>
                  <a:close/>
                </a:path>
              </a:pathLst>
            </a:custGeom>
            <a:solidFill>
              <a:srgbClr val="E367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7" name="KSO_Shape"/>
            <p:cNvSpPr/>
            <p:nvPr>
              <p:custDataLst>
                <p:tags r:id="rId12"/>
              </p:custDataLst>
            </p:nvPr>
          </p:nvSpPr>
          <p:spPr bwMode="auto">
            <a:xfrm>
              <a:off x="8558196" y="3374666"/>
              <a:ext cx="596495" cy="597549"/>
            </a:xfrm>
            <a:custGeom>
              <a:avLst/>
              <a:gdLst>
                <a:gd name="T0" fmla="*/ 899406 w 2709"/>
                <a:gd name="T1" fmla="*/ 1800397 h 2710"/>
                <a:gd name="T2" fmla="*/ 0 w 2709"/>
                <a:gd name="T3" fmla="*/ 900199 h 2710"/>
                <a:gd name="T4" fmla="*/ 899406 w 2709"/>
                <a:gd name="T5" fmla="*/ 0 h 2710"/>
                <a:gd name="T6" fmla="*/ 1798149 w 2709"/>
                <a:gd name="T7" fmla="*/ 900199 h 2710"/>
                <a:gd name="T8" fmla="*/ 899406 w 2709"/>
                <a:gd name="T9" fmla="*/ 1800397 h 2710"/>
                <a:gd name="T10" fmla="*/ 1561847 w 2709"/>
                <a:gd name="T11" fmla="*/ 1448290 h 2710"/>
                <a:gd name="T12" fmla="*/ 1564502 w 2709"/>
                <a:gd name="T13" fmla="*/ 1258949 h 2710"/>
                <a:gd name="T14" fmla="*/ 1278418 w 2709"/>
                <a:gd name="T15" fmla="*/ 1262271 h 2710"/>
                <a:gd name="T16" fmla="*/ 978395 w 2709"/>
                <a:gd name="T17" fmla="*/ 1504096 h 2710"/>
                <a:gd name="T18" fmla="*/ 996980 w 2709"/>
                <a:gd name="T19" fmla="*/ 1691443 h 2710"/>
                <a:gd name="T20" fmla="*/ 1188809 w 2709"/>
                <a:gd name="T21" fmla="*/ 1710045 h 2710"/>
                <a:gd name="T22" fmla="*/ 1561847 w 2709"/>
                <a:gd name="T23" fmla="*/ 1448290 h 2710"/>
                <a:gd name="T24" fmla="*/ 322592 w 2709"/>
                <a:gd name="T25" fmla="*/ 1538642 h 2710"/>
                <a:gd name="T26" fmla="*/ 793867 w 2709"/>
                <a:gd name="T27" fmla="*/ 1754557 h 2710"/>
                <a:gd name="T28" fmla="*/ 939232 w 2709"/>
                <a:gd name="T29" fmla="*/ 1695429 h 2710"/>
                <a:gd name="T30" fmla="*/ 919319 w 2709"/>
                <a:gd name="T31" fmla="*/ 1498781 h 2710"/>
                <a:gd name="T32" fmla="*/ 610667 w 2709"/>
                <a:gd name="T33" fmla="*/ 1324720 h 2710"/>
                <a:gd name="T34" fmla="*/ 317281 w 2709"/>
                <a:gd name="T35" fmla="*/ 1405771 h 2710"/>
                <a:gd name="T36" fmla="*/ 322592 w 2709"/>
                <a:gd name="T37" fmla="*/ 1538642 h 2710"/>
                <a:gd name="T38" fmla="*/ 129435 w 2709"/>
                <a:gd name="T39" fmla="*/ 516202 h 2710"/>
                <a:gd name="T40" fmla="*/ 38499 w 2709"/>
                <a:gd name="T41" fmla="*/ 900199 h 2710"/>
                <a:gd name="T42" fmla="*/ 56420 w 2709"/>
                <a:gd name="T43" fmla="*/ 1065622 h 2710"/>
                <a:gd name="T44" fmla="*/ 148020 w 2709"/>
                <a:gd name="T45" fmla="*/ 657045 h 2710"/>
                <a:gd name="T46" fmla="*/ 129435 w 2709"/>
                <a:gd name="T47" fmla="*/ 516202 h 2710"/>
                <a:gd name="T48" fmla="*/ 191829 w 2709"/>
                <a:gd name="T49" fmla="*/ 700228 h 2710"/>
                <a:gd name="T50" fmla="*/ 104212 w 2709"/>
                <a:gd name="T51" fmla="*/ 1096847 h 2710"/>
                <a:gd name="T52" fmla="*/ 116823 w 2709"/>
                <a:gd name="T53" fmla="*/ 1098840 h 2710"/>
                <a:gd name="T54" fmla="*/ 312635 w 2709"/>
                <a:gd name="T55" fmla="*/ 1345979 h 2710"/>
                <a:gd name="T56" fmla="*/ 582125 w 2709"/>
                <a:gd name="T57" fmla="*/ 1271572 h 2710"/>
                <a:gd name="T58" fmla="*/ 661113 w 2709"/>
                <a:gd name="T59" fmla="*/ 940060 h 2710"/>
                <a:gd name="T60" fmla="*/ 414192 w 2709"/>
                <a:gd name="T61" fmla="*/ 631135 h 2710"/>
                <a:gd name="T62" fmla="*/ 191829 w 2709"/>
                <a:gd name="T63" fmla="*/ 700228 h 2710"/>
                <a:gd name="T64" fmla="*/ 899406 w 2709"/>
                <a:gd name="T65" fmla="*/ 39197 h 2710"/>
                <a:gd name="T66" fmla="*/ 448708 w 2709"/>
                <a:gd name="T67" fmla="*/ 167417 h 2710"/>
                <a:gd name="T68" fmla="*/ 575487 w 2709"/>
                <a:gd name="T69" fmla="*/ 243818 h 2710"/>
                <a:gd name="T70" fmla="*/ 837676 w 2709"/>
                <a:gd name="T71" fmla="*/ 204621 h 2710"/>
                <a:gd name="T72" fmla="*/ 1006273 w 2709"/>
                <a:gd name="T73" fmla="*/ 218572 h 2710"/>
                <a:gd name="T74" fmla="*/ 1178189 w 2709"/>
                <a:gd name="T75" fmla="*/ 86366 h 2710"/>
                <a:gd name="T76" fmla="*/ 899406 w 2709"/>
                <a:gd name="T77" fmla="*/ 39197 h 2710"/>
                <a:gd name="T78" fmla="*/ 1050746 w 2709"/>
                <a:gd name="T79" fmla="*/ 279028 h 2710"/>
                <a:gd name="T80" fmla="*/ 846969 w 2709"/>
                <a:gd name="T81" fmla="*/ 257105 h 2710"/>
                <a:gd name="T82" fmla="*/ 617969 w 2709"/>
                <a:gd name="T83" fmla="*/ 289658 h 2710"/>
                <a:gd name="T84" fmla="*/ 460655 w 2709"/>
                <a:gd name="T85" fmla="*/ 595925 h 2710"/>
                <a:gd name="T86" fmla="*/ 712224 w 2709"/>
                <a:gd name="T87" fmla="*/ 910164 h 2710"/>
                <a:gd name="T88" fmla="*/ 1060702 w 2709"/>
                <a:gd name="T89" fmla="*/ 884254 h 2710"/>
                <a:gd name="T90" fmla="*/ 1243902 w 2709"/>
                <a:gd name="T91" fmla="*/ 512881 h 2710"/>
                <a:gd name="T92" fmla="*/ 1050746 w 2709"/>
                <a:gd name="T93" fmla="*/ 279028 h 2710"/>
                <a:gd name="T94" fmla="*/ 1505427 w 2709"/>
                <a:gd name="T95" fmla="*/ 539455 h 2710"/>
                <a:gd name="T96" fmla="*/ 1295676 w 2709"/>
                <a:gd name="T97" fmla="*/ 539455 h 2710"/>
                <a:gd name="T98" fmla="*/ 1119114 w 2709"/>
                <a:gd name="T99" fmla="*/ 898205 h 2710"/>
                <a:gd name="T100" fmla="*/ 1262488 w 2709"/>
                <a:gd name="T101" fmla="*/ 1203808 h 2710"/>
                <a:gd name="T102" fmla="*/ 1582424 w 2709"/>
                <a:gd name="T103" fmla="*/ 1199822 h 2710"/>
                <a:gd name="T104" fmla="*/ 1711195 w 2709"/>
                <a:gd name="T105" fmla="*/ 900863 h 2710"/>
                <a:gd name="T106" fmla="*/ 1505427 w 2709"/>
                <a:gd name="T107" fmla="*/ 539455 h 2710"/>
                <a:gd name="T108" fmla="*/ 1564502 w 2709"/>
                <a:gd name="T109" fmla="*/ 529489 h 2710"/>
                <a:gd name="T110" fmla="*/ 1756332 w 2709"/>
                <a:gd name="T111" fmla="*/ 890898 h 2710"/>
                <a:gd name="T112" fmla="*/ 1758987 w 2709"/>
                <a:gd name="T113" fmla="*/ 890898 h 2710"/>
                <a:gd name="T114" fmla="*/ 1563175 w 2709"/>
                <a:gd name="T115" fmla="*/ 353436 h 2710"/>
                <a:gd name="T116" fmla="*/ 1564502 w 2709"/>
                <a:gd name="T117" fmla="*/ 529489 h 27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9" h="2710">
                  <a:moveTo>
                    <a:pt x="1355" y="2710"/>
                  </a:moveTo>
                  <a:cubicBezTo>
                    <a:pt x="606" y="2710"/>
                    <a:pt x="0" y="2103"/>
                    <a:pt x="0" y="1355"/>
                  </a:cubicBezTo>
                  <a:cubicBezTo>
                    <a:pt x="0" y="607"/>
                    <a:pt x="606" y="0"/>
                    <a:pt x="1355" y="0"/>
                  </a:cubicBezTo>
                  <a:cubicBezTo>
                    <a:pt x="2103" y="0"/>
                    <a:pt x="2709" y="607"/>
                    <a:pt x="2709" y="1355"/>
                  </a:cubicBezTo>
                  <a:cubicBezTo>
                    <a:pt x="2709" y="2103"/>
                    <a:pt x="2103" y="2710"/>
                    <a:pt x="1355" y="2710"/>
                  </a:cubicBezTo>
                  <a:close/>
                  <a:moveTo>
                    <a:pt x="2353" y="2180"/>
                  </a:moveTo>
                  <a:cubicBezTo>
                    <a:pt x="2354" y="2125"/>
                    <a:pt x="2356" y="1974"/>
                    <a:pt x="2357" y="1895"/>
                  </a:cubicBezTo>
                  <a:cubicBezTo>
                    <a:pt x="1926" y="1900"/>
                    <a:pt x="1926" y="1900"/>
                    <a:pt x="1926" y="1900"/>
                  </a:cubicBezTo>
                  <a:cubicBezTo>
                    <a:pt x="1913" y="1914"/>
                    <a:pt x="1649" y="2199"/>
                    <a:pt x="1474" y="2264"/>
                  </a:cubicBezTo>
                  <a:cubicBezTo>
                    <a:pt x="1502" y="2546"/>
                    <a:pt x="1502" y="2546"/>
                    <a:pt x="1502" y="2546"/>
                  </a:cubicBezTo>
                  <a:cubicBezTo>
                    <a:pt x="1581" y="2554"/>
                    <a:pt x="1722" y="2568"/>
                    <a:pt x="1791" y="2574"/>
                  </a:cubicBezTo>
                  <a:cubicBezTo>
                    <a:pt x="2012" y="2495"/>
                    <a:pt x="2206" y="2358"/>
                    <a:pt x="2353" y="2180"/>
                  </a:cubicBezTo>
                  <a:close/>
                  <a:moveTo>
                    <a:pt x="486" y="2316"/>
                  </a:moveTo>
                  <a:cubicBezTo>
                    <a:pt x="679" y="2490"/>
                    <a:pt x="924" y="2607"/>
                    <a:pt x="1196" y="2641"/>
                  </a:cubicBezTo>
                  <a:cubicBezTo>
                    <a:pt x="1415" y="2552"/>
                    <a:pt x="1415" y="2552"/>
                    <a:pt x="1415" y="2552"/>
                  </a:cubicBezTo>
                  <a:cubicBezTo>
                    <a:pt x="1385" y="2256"/>
                    <a:pt x="1385" y="2256"/>
                    <a:pt x="1385" y="2256"/>
                  </a:cubicBezTo>
                  <a:cubicBezTo>
                    <a:pt x="1178" y="2181"/>
                    <a:pt x="1004" y="2053"/>
                    <a:pt x="920" y="1994"/>
                  </a:cubicBezTo>
                  <a:cubicBezTo>
                    <a:pt x="478" y="2116"/>
                    <a:pt x="478" y="2116"/>
                    <a:pt x="478" y="2116"/>
                  </a:cubicBezTo>
                  <a:cubicBezTo>
                    <a:pt x="480" y="2178"/>
                    <a:pt x="483" y="2260"/>
                    <a:pt x="486" y="2316"/>
                  </a:cubicBezTo>
                  <a:close/>
                  <a:moveTo>
                    <a:pt x="195" y="777"/>
                  </a:moveTo>
                  <a:cubicBezTo>
                    <a:pt x="108" y="951"/>
                    <a:pt x="58" y="1147"/>
                    <a:pt x="58" y="1355"/>
                  </a:cubicBezTo>
                  <a:cubicBezTo>
                    <a:pt x="58" y="1441"/>
                    <a:pt x="69" y="1523"/>
                    <a:pt x="85" y="1604"/>
                  </a:cubicBezTo>
                  <a:cubicBezTo>
                    <a:pt x="90" y="1493"/>
                    <a:pt x="116" y="1241"/>
                    <a:pt x="223" y="989"/>
                  </a:cubicBezTo>
                  <a:lnTo>
                    <a:pt x="195" y="777"/>
                  </a:lnTo>
                  <a:close/>
                  <a:moveTo>
                    <a:pt x="289" y="1054"/>
                  </a:moveTo>
                  <a:cubicBezTo>
                    <a:pt x="175" y="1328"/>
                    <a:pt x="159" y="1594"/>
                    <a:pt x="157" y="1651"/>
                  </a:cubicBezTo>
                  <a:cubicBezTo>
                    <a:pt x="176" y="1654"/>
                    <a:pt x="176" y="1654"/>
                    <a:pt x="176" y="1654"/>
                  </a:cubicBezTo>
                  <a:cubicBezTo>
                    <a:pt x="471" y="2026"/>
                    <a:pt x="471" y="2026"/>
                    <a:pt x="471" y="2026"/>
                  </a:cubicBezTo>
                  <a:cubicBezTo>
                    <a:pt x="877" y="1914"/>
                    <a:pt x="877" y="1914"/>
                    <a:pt x="877" y="1914"/>
                  </a:cubicBezTo>
                  <a:cubicBezTo>
                    <a:pt x="908" y="1680"/>
                    <a:pt x="971" y="1486"/>
                    <a:pt x="996" y="1415"/>
                  </a:cubicBezTo>
                  <a:cubicBezTo>
                    <a:pt x="624" y="950"/>
                    <a:pt x="624" y="950"/>
                    <a:pt x="624" y="950"/>
                  </a:cubicBezTo>
                  <a:lnTo>
                    <a:pt x="289" y="1054"/>
                  </a:lnTo>
                  <a:close/>
                  <a:moveTo>
                    <a:pt x="1355" y="59"/>
                  </a:moveTo>
                  <a:cubicBezTo>
                    <a:pt x="1106" y="59"/>
                    <a:pt x="874" y="130"/>
                    <a:pt x="676" y="252"/>
                  </a:cubicBezTo>
                  <a:cubicBezTo>
                    <a:pt x="715" y="278"/>
                    <a:pt x="802" y="330"/>
                    <a:pt x="867" y="367"/>
                  </a:cubicBezTo>
                  <a:cubicBezTo>
                    <a:pt x="981" y="330"/>
                    <a:pt x="1112" y="308"/>
                    <a:pt x="1262" y="308"/>
                  </a:cubicBezTo>
                  <a:cubicBezTo>
                    <a:pt x="1353" y="308"/>
                    <a:pt x="1436" y="317"/>
                    <a:pt x="1516" y="329"/>
                  </a:cubicBezTo>
                  <a:cubicBezTo>
                    <a:pt x="1775" y="130"/>
                    <a:pt x="1775" y="130"/>
                    <a:pt x="1775" y="130"/>
                  </a:cubicBezTo>
                  <a:cubicBezTo>
                    <a:pt x="1643" y="85"/>
                    <a:pt x="1502" y="59"/>
                    <a:pt x="1355" y="59"/>
                  </a:cubicBezTo>
                  <a:close/>
                  <a:moveTo>
                    <a:pt x="1583" y="420"/>
                  </a:moveTo>
                  <a:cubicBezTo>
                    <a:pt x="1488" y="400"/>
                    <a:pt x="1388" y="387"/>
                    <a:pt x="1276" y="387"/>
                  </a:cubicBezTo>
                  <a:cubicBezTo>
                    <a:pt x="1147" y="387"/>
                    <a:pt x="1032" y="405"/>
                    <a:pt x="931" y="436"/>
                  </a:cubicBezTo>
                  <a:cubicBezTo>
                    <a:pt x="694" y="897"/>
                    <a:pt x="694" y="897"/>
                    <a:pt x="694" y="897"/>
                  </a:cubicBezTo>
                  <a:cubicBezTo>
                    <a:pt x="1073" y="1370"/>
                    <a:pt x="1073" y="1370"/>
                    <a:pt x="1073" y="1370"/>
                  </a:cubicBezTo>
                  <a:cubicBezTo>
                    <a:pt x="1172" y="1351"/>
                    <a:pt x="1372" y="1320"/>
                    <a:pt x="1598" y="1331"/>
                  </a:cubicBezTo>
                  <a:cubicBezTo>
                    <a:pt x="1874" y="772"/>
                    <a:pt x="1874" y="772"/>
                    <a:pt x="1874" y="772"/>
                  </a:cubicBezTo>
                  <a:lnTo>
                    <a:pt x="1583" y="420"/>
                  </a:lnTo>
                  <a:close/>
                  <a:moveTo>
                    <a:pt x="2268" y="812"/>
                  </a:moveTo>
                  <a:cubicBezTo>
                    <a:pt x="1952" y="812"/>
                    <a:pt x="1952" y="812"/>
                    <a:pt x="1952" y="812"/>
                  </a:cubicBezTo>
                  <a:cubicBezTo>
                    <a:pt x="1686" y="1352"/>
                    <a:pt x="1686" y="1352"/>
                    <a:pt x="1686" y="1352"/>
                  </a:cubicBezTo>
                  <a:cubicBezTo>
                    <a:pt x="1778" y="1429"/>
                    <a:pt x="1862" y="1678"/>
                    <a:pt x="1902" y="1812"/>
                  </a:cubicBezTo>
                  <a:cubicBezTo>
                    <a:pt x="2384" y="1806"/>
                    <a:pt x="2384" y="1806"/>
                    <a:pt x="2384" y="1806"/>
                  </a:cubicBezTo>
                  <a:cubicBezTo>
                    <a:pt x="2501" y="1617"/>
                    <a:pt x="2563" y="1411"/>
                    <a:pt x="2578" y="1356"/>
                  </a:cubicBezTo>
                  <a:cubicBezTo>
                    <a:pt x="2547" y="1258"/>
                    <a:pt x="2459" y="1025"/>
                    <a:pt x="2268" y="812"/>
                  </a:cubicBezTo>
                  <a:close/>
                  <a:moveTo>
                    <a:pt x="2357" y="797"/>
                  </a:moveTo>
                  <a:cubicBezTo>
                    <a:pt x="2579" y="1064"/>
                    <a:pt x="2646" y="1341"/>
                    <a:pt x="2646" y="1341"/>
                  </a:cubicBezTo>
                  <a:cubicBezTo>
                    <a:pt x="2648" y="1341"/>
                    <a:pt x="2649" y="1341"/>
                    <a:pt x="2650" y="1341"/>
                  </a:cubicBezTo>
                  <a:cubicBezTo>
                    <a:pt x="2647" y="1033"/>
                    <a:pt x="2537" y="752"/>
                    <a:pt x="2355" y="532"/>
                  </a:cubicBezTo>
                  <a:cubicBezTo>
                    <a:pt x="2355" y="616"/>
                    <a:pt x="2357" y="752"/>
                    <a:pt x="2357" y="797"/>
                  </a:cubicBezTo>
                  <a:close/>
                </a:path>
              </a:pathLst>
            </a:custGeom>
            <a:solidFill>
              <a:srgbClr val="5CB3C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8" name="KSO_Shape"/>
            <p:cNvSpPr/>
            <p:nvPr>
              <p:custDataLst>
                <p:tags r:id="rId13"/>
              </p:custDataLst>
            </p:nvPr>
          </p:nvSpPr>
          <p:spPr bwMode="auto">
            <a:xfrm>
              <a:off x="6981189" y="4421013"/>
              <a:ext cx="596495" cy="597549"/>
            </a:xfrm>
            <a:custGeom>
              <a:avLst/>
              <a:gdLst>
                <a:gd name="T0" fmla="*/ 899406 w 2709"/>
                <a:gd name="T1" fmla="*/ 1800397 h 2710"/>
                <a:gd name="T2" fmla="*/ 0 w 2709"/>
                <a:gd name="T3" fmla="*/ 900199 h 2710"/>
                <a:gd name="T4" fmla="*/ 899406 w 2709"/>
                <a:gd name="T5" fmla="*/ 0 h 2710"/>
                <a:gd name="T6" fmla="*/ 1798149 w 2709"/>
                <a:gd name="T7" fmla="*/ 900199 h 2710"/>
                <a:gd name="T8" fmla="*/ 899406 w 2709"/>
                <a:gd name="T9" fmla="*/ 1800397 h 2710"/>
                <a:gd name="T10" fmla="*/ 1561847 w 2709"/>
                <a:gd name="T11" fmla="*/ 1448290 h 2710"/>
                <a:gd name="T12" fmla="*/ 1564502 w 2709"/>
                <a:gd name="T13" fmla="*/ 1258949 h 2710"/>
                <a:gd name="T14" fmla="*/ 1278418 w 2709"/>
                <a:gd name="T15" fmla="*/ 1262271 h 2710"/>
                <a:gd name="T16" fmla="*/ 978395 w 2709"/>
                <a:gd name="T17" fmla="*/ 1504096 h 2710"/>
                <a:gd name="T18" fmla="*/ 996980 w 2709"/>
                <a:gd name="T19" fmla="*/ 1691443 h 2710"/>
                <a:gd name="T20" fmla="*/ 1188809 w 2709"/>
                <a:gd name="T21" fmla="*/ 1710045 h 2710"/>
                <a:gd name="T22" fmla="*/ 1561847 w 2709"/>
                <a:gd name="T23" fmla="*/ 1448290 h 2710"/>
                <a:gd name="T24" fmla="*/ 322592 w 2709"/>
                <a:gd name="T25" fmla="*/ 1538642 h 2710"/>
                <a:gd name="T26" fmla="*/ 793867 w 2709"/>
                <a:gd name="T27" fmla="*/ 1754557 h 2710"/>
                <a:gd name="T28" fmla="*/ 939232 w 2709"/>
                <a:gd name="T29" fmla="*/ 1695429 h 2710"/>
                <a:gd name="T30" fmla="*/ 919319 w 2709"/>
                <a:gd name="T31" fmla="*/ 1498781 h 2710"/>
                <a:gd name="T32" fmla="*/ 610667 w 2709"/>
                <a:gd name="T33" fmla="*/ 1324720 h 2710"/>
                <a:gd name="T34" fmla="*/ 317281 w 2709"/>
                <a:gd name="T35" fmla="*/ 1405771 h 2710"/>
                <a:gd name="T36" fmla="*/ 322592 w 2709"/>
                <a:gd name="T37" fmla="*/ 1538642 h 2710"/>
                <a:gd name="T38" fmla="*/ 129435 w 2709"/>
                <a:gd name="T39" fmla="*/ 516202 h 2710"/>
                <a:gd name="T40" fmla="*/ 38499 w 2709"/>
                <a:gd name="T41" fmla="*/ 900199 h 2710"/>
                <a:gd name="T42" fmla="*/ 56420 w 2709"/>
                <a:gd name="T43" fmla="*/ 1065622 h 2710"/>
                <a:gd name="T44" fmla="*/ 148020 w 2709"/>
                <a:gd name="T45" fmla="*/ 657045 h 2710"/>
                <a:gd name="T46" fmla="*/ 129435 w 2709"/>
                <a:gd name="T47" fmla="*/ 516202 h 2710"/>
                <a:gd name="T48" fmla="*/ 191829 w 2709"/>
                <a:gd name="T49" fmla="*/ 700228 h 2710"/>
                <a:gd name="T50" fmla="*/ 104212 w 2709"/>
                <a:gd name="T51" fmla="*/ 1096847 h 2710"/>
                <a:gd name="T52" fmla="*/ 116823 w 2709"/>
                <a:gd name="T53" fmla="*/ 1098840 h 2710"/>
                <a:gd name="T54" fmla="*/ 312635 w 2709"/>
                <a:gd name="T55" fmla="*/ 1345979 h 2710"/>
                <a:gd name="T56" fmla="*/ 582125 w 2709"/>
                <a:gd name="T57" fmla="*/ 1271572 h 2710"/>
                <a:gd name="T58" fmla="*/ 661113 w 2709"/>
                <a:gd name="T59" fmla="*/ 940060 h 2710"/>
                <a:gd name="T60" fmla="*/ 414192 w 2709"/>
                <a:gd name="T61" fmla="*/ 631135 h 2710"/>
                <a:gd name="T62" fmla="*/ 191829 w 2709"/>
                <a:gd name="T63" fmla="*/ 700228 h 2710"/>
                <a:gd name="T64" fmla="*/ 899406 w 2709"/>
                <a:gd name="T65" fmla="*/ 39197 h 2710"/>
                <a:gd name="T66" fmla="*/ 448708 w 2709"/>
                <a:gd name="T67" fmla="*/ 167417 h 2710"/>
                <a:gd name="T68" fmla="*/ 575487 w 2709"/>
                <a:gd name="T69" fmla="*/ 243818 h 2710"/>
                <a:gd name="T70" fmla="*/ 837676 w 2709"/>
                <a:gd name="T71" fmla="*/ 204621 h 2710"/>
                <a:gd name="T72" fmla="*/ 1006273 w 2709"/>
                <a:gd name="T73" fmla="*/ 218572 h 2710"/>
                <a:gd name="T74" fmla="*/ 1178189 w 2709"/>
                <a:gd name="T75" fmla="*/ 86366 h 2710"/>
                <a:gd name="T76" fmla="*/ 899406 w 2709"/>
                <a:gd name="T77" fmla="*/ 39197 h 2710"/>
                <a:gd name="T78" fmla="*/ 1050746 w 2709"/>
                <a:gd name="T79" fmla="*/ 279028 h 2710"/>
                <a:gd name="T80" fmla="*/ 846969 w 2709"/>
                <a:gd name="T81" fmla="*/ 257105 h 2710"/>
                <a:gd name="T82" fmla="*/ 617969 w 2709"/>
                <a:gd name="T83" fmla="*/ 289658 h 2710"/>
                <a:gd name="T84" fmla="*/ 460655 w 2709"/>
                <a:gd name="T85" fmla="*/ 595925 h 2710"/>
                <a:gd name="T86" fmla="*/ 712224 w 2709"/>
                <a:gd name="T87" fmla="*/ 910164 h 2710"/>
                <a:gd name="T88" fmla="*/ 1060702 w 2709"/>
                <a:gd name="T89" fmla="*/ 884254 h 2710"/>
                <a:gd name="T90" fmla="*/ 1243902 w 2709"/>
                <a:gd name="T91" fmla="*/ 512881 h 2710"/>
                <a:gd name="T92" fmla="*/ 1050746 w 2709"/>
                <a:gd name="T93" fmla="*/ 279028 h 2710"/>
                <a:gd name="T94" fmla="*/ 1505427 w 2709"/>
                <a:gd name="T95" fmla="*/ 539455 h 2710"/>
                <a:gd name="T96" fmla="*/ 1295676 w 2709"/>
                <a:gd name="T97" fmla="*/ 539455 h 2710"/>
                <a:gd name="T98" fmla="*/ 1119114 w 2709"/>
                <a:gd name="T99" fmla="*/ 898205 h 2710"/>
                <a:gd name="T100" fmla="*/ 1262488 w 2709"/>
                <a:gd name="T101" fmla="*/ 1203808 h 2710"/>
                <a:gd name="T102" fmla="*/ 1582424 w 2709"/>
                <a:gd name="T103" fmla="*/ 1199822 h 2710"/>
                <a:gd name="T104" fmla="*/ 1711195 w 2709"/>
                <a:gd name="T105" fmla="*/ 900863 h 2710"/>
                <a:gd name="T106" fmla="*/ 1505427 w 2709"/>
                <a:gd name="T107" fmla="*/ 539455 h 2710"/>
                <a:gd name="T108" fmla="*/ 1564502 w 2709"/>
                <a:gd name="T109" fmla="*/ 529489 h 2710"/>
                <a:gd name="T110" fmla="*/ 1756332 w 2709"/>
                <a:gd name="T111" fmla="*/ 890898 h 2710"/>
                <a:gd name="T112" fmla="*/ 1758987 w 2709"/>
                <a:gd name="T113" fmla="*/ 890898 h 2710"/>
                <a:gd name="T114" fmla="*/ 1563175 w 2709"/>
                <a:gd name="T115" fmla="*/ 353436 h 2710"/>
                <a:gd name="T116" fmla="*/ 1564502 w 2709"/>
                <a:gd name="T117" fmla="*/ 529489 h 27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9" h="2710">
                  <a:moveTo>
                    <a:pt x="1355" y="2710"/>
                  </a:moveTo>
                  <a:cubicBezTo>
                    <a:pt x="606" y="2710"/>
                    <a:pt x="0" y="2103"/>
                    <a:pt x="0" y="1355"/>
                  </a:cubicBezTo>
                  <a:cubicBezTo>
                    <a:pt x="0" y="607"/>
                    <a:pt x="606" y="0"/>
                    <a:pt x="1355" y="0"/>
                  </a:cubicBezTo>
                  <a:cubicBezTo>
                    <a:pt x="2103" y="0"/>
                    <a:pt x="2709" y="607"/>
                    <a:pt x="2709" y="1355"/>
                  </a:cubicBezTo>
                  <a:cubicBezTo>
                    <a:pt x="2709" y="2103"/>
                    <a:pt x="2103" y="2710"/>
                    <a:pt x="1355" y="2710"/>
                  </a:cubicBezTo>
                  <a:close/>
                  <a:moveTo>
                    <a:pt x="2353" y="2180"/>
                  </a:moveTo>
                  <a:cubicBezTo>
                    <a:pt x="2354" y="2125"/>
                    <a:pt x="2356" y="1974"/>
                    <a:pt x="2357" y="1895"/>
                  </a:cubicBezTo>
                  <a:cubicBezTo>
                    <a:pt x="1926" y="1900"/>
                    <a:pt x="1926" y="1900"/>
                    <a:pt x="1926" y="1900"/>
                  </a:cubicBezTo>
                  <a:cubicBezTo>
                    <a:pt x="1913" y="1914"/>
                    <a:pt x="1649" y="2199"/>
                    <a:pt x="1474" y="2264"/>
                  </a:cubicBezTo>
                  <a:cubicBezTo>
                    <a:pt x="1502" y="2546"/>
                    <a:pt x="1502" y="2546"/>
                    <a:pt x="1502" y="2546"/>
                  </a:cubicBezTo>
                  <a:cubicBezTo>
                    <a:pt x="1581" y="2554"/>
                    <a:pt x="1722" y="2568"/>
                    <a:pt x="1791" y="2574"/>
                  </a:cubicBezTo>
                  <a:cubicBezTo>
                    <a:pt x="2012" y="2495"/>
                    <a:pt x="2206" y="2358"/>
                    <a:pt x="2353" y="2180"/>
                  </a:cubicBezTo>
                  <a:close/>
                  <a:moveTo>
                    <a:pt x="486" y="2316"/>
                  </a:moveTo>
                  <a:cubicBezTo>
                    <a:pt x="679" y="2490"/>
                    <a:pt x="924" y="2607"/>
                    <a:pt x="1196" y="2641"/>
                  </a:cubicBezTo>
                  <a:cubicBezTo>
                    <a:pt x="1415" y="2552"/>
                    <a:pt x="1415" y="2552"/>
                    <a:pt x="1415" y="2552"/>
                  </a:cubicBezTo>
                  <a:cubicBezTo>
                    <a:pt x="1385" y="2256"/>
                    <a:pt x="1385" y="2256"/>
                    <a:pt x="1385" y="2256"/>
                  </a:cubicBezTo>
                  <a:cubicBezTo>
                    <a:pt x="1178" y="2181"/>
                    <a:pt x="1004" y="2053"/>
                    <a:pt x="920" y="1994"/>
                  </a:cubicBezTo>
                  <a:cubicBezTo>
                    <a:pt x="478" y="2116"/>
                    <a:pt x="478" y="2116"/>
                    <a:pt x="478" y="2116"/>
                  </a:cubicBezTo>
                  <a:cubicBezTo>
                    <a:pt x="480" y="2178"/>
                    <a:pt x="483" y="2260"/>
                    <a:pt x="486" y="2316"/>
                  </a:cubicBezTo>
                  <a:close/>
                  <a:moveTo>
                    <a:pt x="195" y="777"/>
                  </a:moveTo>
                  <a:cubicBezTo>
                    <a:pt x="108" y="951"/>
                    <a:pt x="58" y="1147"/>
                    <a:pt x="58" y="1355"/>
                  </a:cubicBezTo>
                  <a:cubicBezTo>
                    <a:pt x="58" y="1441"/>
                    <a:pt x="69" y="1523"/>
                    <a:pt x="85" y="1604"/>
                  </a:cubicBezTo>
                  <a:cubicBezTo>
                    <a:pt x="90" y="1493"/>
                    <a:pt x="116" y="1241"/>
                    <a:pt x="223" y="989"/>
                  </a:cubicBezTo>
                  <a:lnTo>
                    <a:pt x="195" y="777"/>
                  </a:lnTo>
                  <a:close/>
                  <a:moveTo>
                    <a:pt x="289" y="1054"/>
                  </a:moveTo>
                  <a:cubicBezTo>
                    <a:pt x="175" y="1328"/>
                    <a:pt x="159" y="1594"/>
                    <a:pt x="157" y="1651"/>
                  </a:cubicBezTo>
                  <a:cubicBezTo>
                    <a:pt x="176" y="1654"/>
                    <a:pt x="176" y="1654"/>
                    <a:pt x="176" y="1654"/>
                  </a:cubicBezTo>
                  <a:cubicBezTo>
                    <a:pt x="471" y="2026"/>
                    <a:pt x="471" y="2026"/>
                    <a:pt x="471" y="2026"/>
                  </a:cubicBezTo>
                  <a:cubicBezTo>
                    <a:pt x="877" y="1914"/>
                    <a:pt x="877" y="1914"/>
                    <a:pt x="877" y="1914"/>
                  </a:cubicBezTo>
                  <a:cubicBezTo>
                    <a:pt x="908" y="1680"/>
                    <a:pt x="971" y="1486"/>
                    <a:pt x="996" y="1415"/>
                  </a:cubicBezTo>
                  <a:cubicBezTo>
                    <a:pt x="624" y="950"/>
                    <a:pt x="624" y="950"/>
                    <a:pt x="624" y="950"/>
                  </a:cubicBezTo>
                  <a:lnTo>
                    <a:pt x="289" y="1054"/>
                  </a:lnTo>
                  <a:close/>
                  <a:moveTo>
                    <a:pt x="1355" y="59"/>
                  </a:moveTo>
                  <a:cubicBezTo>
                    <a:pt x="1106" y="59"/>
                    <a:pt x="874" y="130"/>
                    <a:pt x="676" y="252"/>
                  </a:cubicBezTo>
                  <a:cubicBezTo>
                    <a:pt x="715" y="278"/>
                    <a:pt x="802" y="330"/>
                    <a:pt x="867" y="367"/>
                  </a:cubicBezTo>
                  <a:cubicBezTo>
                    <a:pt x="981" y="330"/>
                    <a:pt x="1112" y="308"/>
                    <a:pt x="1262" y="308"/>
                  </a:cubicBezTo>
                  <a:cubicBezTo>
                    <a:pt x="1353" y="308"/>
                    <a:pt x="1436" y="317"/>
                    <a:pt x="1516" y="329"/>
                  </a:cubicBezTo>
                  <a:cubicBezTo>
                    <a:pt x="1775" y="130"/>
                    <a:pt x="1775" y="130"/>
                    <a:pt x="1775" y="130"/>
                  </a:cubicBezTo>
                  <a:cubicBezTo>
                    <a:pt x="1643" y="85"/>
                    <a:pt x="1502" y="59"/>
                    <a:pt x="1355" y="59"/>
                  </a:cubicBezTo>
                  <a:close/>
                  <a:moveTo>
                    <a:pt x="1583" y="420"/>
                  </a:moveTo>
                  <a:cubicBezTo>
                    <a:pt x="1488" y="400"/>
                    <a:pt x="1388" y="387"/>
                    <a:pt x="1276" y="387"/>
                  </a:cubicBezTo>
                  <a:cubicBezTo>
                    <a:pt x="1147" y="387"/>
                    <a:pt x="1032" y="405"/>
                    <a:pt x="931" y="436"/>
                  </a:cubicBezTo>
                  <a:cubicBezTo>
                    <a:pt x="694" y="897"/>
                    <a:pt x="694" y="897"/>
                    <a:pt x="694" y="897"/>
                  </a:cubicBezTo>
                  <a:cubicBezTo>
                    <a:pt x="1073" y="1370"/>
                    <a:pt x="1073" y="1370"/>
                    <a:pt x="1073" y="1370"/>
                  </a:cubicBezTo>
                  <a:cubicBezTo>
                    <a:pt x="1172" y="1351"/>
                    <a:pt x="1372" y="1320"/>
                    <a:pt x="1598" y="1331"/>
                  </a:cubicBezTo>
                  <a:cubicBezTo>
                    <a:pt x="1874" y="772"/>
                    <a:pt x="1874" y="772"/>
                    <a:pt x="1874" y="772"/>
                  </a:cubicBezTo>
                  <a:lnTo>
                    <a:pt x="1583" y="420"/>
                  </a:lnTo>
                  <a:close/>
                  <a:moveTo>
                    <a:pt x="2268" y="812"/>
                  </a:moveTo>
                  <a:cubicBezTo>
                    <a:pt x="1952" y="812"/>
                    <a:pt x="1952" y="812"/>
                    <a:pt x="1952" y="812"/>
                  </a:cubicBezTo>
                  <a:cubicBezTo>
                    <a:pt x="1686" y="1352"/>
                    <a:pt x="1686" y="1352"/>
                    <a:pt x="1686" y="1352"/>
                  </a:cubicBezTo>
                  <a:cubicBezTo>
                    <a:pt x="1778" y="1429"/>
                    <a:pt x="1862" y="1678"/>
                    <a:pt x="1902" y="1812"/>
                  </a:cubicBezTo>
                  <a:cubicBezTo>
                    <a:pt x="2384" y="1806"/>
                    <a:pt x="2384" y="1806"/>
                    <a:pt x="2384" y="1806"/>
                  </a:cubicBezTo>
                  <a:cubicBezTo>
                    <a:pt x="2501" y="1617"/>
                    <a:pt x="2563" y="1411"/>
                    <a:pt x="2578" y="1356"/>
                  </a:cubicBezTo>
                  <a:cubicBezTo>
                    <a:pt x="2547" y="1258"/>
                    <a:pt x="2459" y="1025"/>
                    <a:pt x="2268" y="812"/>
                  </a:cubicBezTo>
                  <a:close/>
                  <a:moveTo>
                    <a:pt x="2357" y="797"/>
                  </a:moveTo>
                  <a:cubicBezTo>
                    <a:pt x="2579" y="1064"/>
                    <a:pt x="2646" y="1341"/>
                    <a:pt x="2646" y="1341"/>
                  </a:cubicBezTo>
                  <a:cubicBezTo>
                    <a:pt x="2648" y="1341"/>
                    <a:pt x="2649" y="1341"/>
                    <a:pt x="2650" y="1341"/>
                  </a:cubicBezTo>
                  <a:cubicBezTo>
                    <a:pt x="2647" y="1033"/>
                    <a:pt x="2537" y="752"/>
                    <a:pt x="2355" y="532"/>
                  </a:cubicBezTo>
                  <a:cubicBezTo>
                    <a:pt x="2355" y="616"/>
                    <a:pt x="2357" y="752"/>
                    <a:pt x="2357" y="797"/>
                  </a:cubicBezTo>
                  <a:close/>
                </a:path>
              </a:pathLst>
            </a:custGeom>
            <a:solidFill>
              <a:srgbClr val="67B26D"/>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9" name="KSO_Shape"/>
            <p:cNvSpPr/>
            <p:nvPr>
              <p:custDataLst>
                <p:tags r:id="rId14"/>
              </p:custDataLst>
            </p:nvPr>
          </p:nvSpPr>
          <p:spPr bwMode="auto">
            <a:xfrm>
              <a:off x="2388270" y="2395637"/>
              <a:ext cx="504000" cy="432000"/>
            </a:xfrm>
            <a:custGeom>
              <a:avLst/>
              <a:gdLst>
                <a:gd name="T0" fmla="*/ 1558905 w 2669"/>
                <a:gd name="T1" fmla="*/ 137081 h 2051"/>
                <a:gd name="T2" fmla="*/ 1484704 w 2669"/>
                <a:gd name="T3" fmla="*/ 1351 h 2051"/>
                <a:gd name="T4" fmla="*/ 1295827 w 2669"/>
                <a:gd name="T5" fmla="*/ 62800 h 2051"/>
                <a:gd name="T6" fmla="*/ 1167661 w 2669"/>
                <a:gd name="T7" fmla="*/ 190427 h 2051"/>
                <a:gd name="T8" fmla="*/ 507268 w 2669"/>
                <a:gd name="T9" fmla="*/ 137081 h 2051"/>
                <a:gd name="T10" fmla="*/ 441161 w 2669"/>
                <a:gd name="T11" fmla="*/ 0 h 2051"/>
                <a:gd name="T12" fmla="*/ 244190 w 2669"/>
                <a:gd name="T13" fmla="*/ 57398 h 2051"/>
                <a:gd name="T14" fmla="*/ 135586 w 2669"/>
                <a:gd name="T15" fmla="*/ 192453 h 2051"/>
                <a:gd name="T16" fmla="*/ 0 w 2669"/>
                <a:gd name="T17" fmla="*/ 1257359 h 2051"/>
                <a:gd name="T18" fmla="*/ 1660089 w 2669"/>
                <a:gd name="T19" fmla="*/ 1384986 h 2051"/>
                <a:gd name="T20" fmla="*/ 1800397 w 2669"/>
                <a:gd name="T21" fmla="*/ 320080 h 2051"/>
                <a:gd name="T22" fmla="*/ 1361934 w 2669"/>
                <a:gd name="T23" fmla="*/ 133029 h 2051"/>
                <a:gd name="T24" fmla="*/ 1427366 w 2669"/>
                <a:gd name="T25" fmla="*/ 66852 h 2051"/>
                <a:gd name="T26" fmla="*/ 1493473 w 2669"/>
                <a:gd name="T27" fmla="*/ 264032 h 2051"/>
                <a:gd name="T28" fmla="*/ 1425342 w 2669"/>
                <a:gd name="T29" fmla="*/ 330209 h 2051"/>
                <a:gd name="T30" fmla="*/ 1361934 w 2669"/>
                <a:gd name="T31" fmla="*/ 133029 h 2051"/>
                <a:gd name="T32" fmla="*/ 1000370 w 2669"/>
                <a:gd name="T33" fmla="*/ 861649 h 2051"/>
                <a:gd name="T34" fmla="*/ 1000370 w 2669"/>
                <a:gd name="T35" fmla="*/ 786018 h 2051"/>
                <a:gd name="T36" fmla="*/ 1361934 w 2669"/>
                <a:gd name="T37" fmla="*/ 825184 h 2051"/>
                <a:gd name="T38" fmla="*/ 1359910 w 2669"/>
                <a:gd name="T39" fmla="*/ 973744 h 2051"/>
                <a:gd name="T40" fmla="*/ 1004418 w 2669"/>
                <a:gd name="T41" fmla="*/ 1010884 h 2051"/>
                <a:gd name="T42" fmla="*/ 1004418 w 2669"/>
                <a:gd name="T43" fmla="*/ 938630 h 2051"/>
                <a:gd name="T44" fmla="*/ 1359910 w 2669"/>
                <a:gd name="T45" fmla="*/ 973744 h 2051"/>
                <a:gd name="T46" fmla="*/ 636783 w 2669"/>
                <a:gd name="T47" fmla="*/ 752930 h 2051"/>
                <a:gd name="T48" fmla="*/ 372356 w 2669"/>
                <a:gd name="T49" fmla="*/ 752930 h 2051"/>
                <a:gd name="T50" fmla="*/ 312321 w 2669"/>
                <a:gd name="T51" fmla="*/ 129653 h 2051"/>
                <a:gd name="T52" fmla="*/ 377753 w 2669"/>
                <a:gd name="T53" fmla="*/ 67527 h 2051"/>
                <a:gd name="T54" fmla="*/ 441161 w 2669"/>
                <a:gd name="T55" fmla="*/ 264032 h 2051"/>
                <a:gd name="T56" fmla="*/ 371682 w 2669"/>
                <a:gd name="T57" fmla="*/ 330209 h 2051"/>
                <a:gd name="T58" fmla="*/ 312321 w 2669"/>
                <a:gd name="T59" fmla="*/ 129653 h 2051"/>
                <a:gd name="T60" fmla="*/ 283315 w 2669"/>
                <a:gd name="T61" fmla="*/ 1158094 h 2051"/>
                <a:gd name="T62" fmla="*/ 262403 w 2669"/>
                <a:gd name="T63" fmla="*/ 1059504 h 2051"/>
                <a:gd name="T64" fmla="*/ 411481 w 2669"/>
                <a:gd name="T65" fmla="*/ 962940 h 2051"/>
                <a:gd name="T66" fmla="*/ 520759 w 2669"/>
                <a:gd name="T67" fmla="*/ 1005482 h 2051"/>
                <a:gd name="T68" fmla="*/ 690748 w 2669"/>
                <a:gd name="T69" fmla="*/ 962940 h 2051"/>
                <a:gd name="T70" fmla="*/ 776417 w 2669"/>
                <a:gd name="T71" fmla="*/ 1100021 h 2051"/>
                <a:gd name="T72" fmla="*/ 1332253 w 2669"/>
                <a:gd name="T73" fmla="*/ 1162146 h 2051"/>
                <a:gd name="T74" fmla="*/ 965293 w 2669"/>
                <a:gd name="T75" fmla="*/ 1120954 h 2051"/>
                <a:gd name="T76" fmla="*/ 1332253 w 2669"/>
                <a:gd name="T77" fmla="*/ 1085840 h 2051"/>
                <a:gd name="T78" fmla="*/ 1332253 w 2669"/>
                <a:gd name="T79" fmla="*/ 1162146 h 2051"/>
                <a:gd name="T80" fmla="*/ 1032075 w 2669"/>
                <a:gd name="T81" fmla="*/ 711063 h 2051"/>
                <a:gd name="T82" fmla="*/ 1032075 w 2669"/>
                <a:gd name="T83" fmla="*/ 596942 h 2051"/>
                <a:gd name="T84" fmla="*/ 1560929 w 2669"/>
                <a:gd name="T85" fmla="*/ 649613 h 205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669" h="2051">
                  <a:moveTo>
                    <a:pt x="2467" y="285"/>
                  </a:moveTo>
                  <a:cubicBezTo>
                    <a:pt x="2467" y="285"/>
                    <a:pt x="2311" y="282"/>
                    <a:pt x="2311" y="203"/>
                  </a:cubicBezTo>
                  <a:cubicBezTo>
                    <a:pt x="2311" y="99"/>
                    <a:pt x="2311" y="99"/>
                    <a:pt x="2311" y="99"/>
                  </a:cubicBezTo>
                  <a:cubicBezTo>
                    <a:pt x="2311" y="99"/>
                    <a:pt x="2299" y="2"/>
                    <a:pt x="2201" y="2"/>
                  </a:cubicBezTo>
                  <a:cubicBezTo>
                    <a:pt x="2019" y="2"/>
                    <a:pt x="2019" y="2"/>
                    <a:pt x="2019" y="2"/>
                  </a:cubicBezTo>
                  <a:cubicBezTo>
                    <a:pt x="2019" y="2"/>
                    <a:pt x="1921" y="2"/>
                    <a:pt x="1921" y="93"/>
                  </a:cubicBezTo>
                  <a:cubicBezTo>
                    <a:pt x="1921" y="190"/>
                    <a:pt x="1921" y="190"/>
                    <a:pt x="1921" y="190"/>
                  </a:cubicBezTo>
                  <a:cubicBezTo>
                    <a:pt x="1921" y="294"/>
                    <a:pt x="1731" y="282"/>
                    <a:pt x="1731" y="282"/>
                  </a:cubicBezTo>
                  <a:cubicBezTo>
                    <a:pt x="946" y="283"/>
                    <a:pt x="946" y="283"/>
                    <a:pt x="946" y="283"/>
                  </a:cubicBezTo>
                  <a:cubicBezTo>
                    <a:pt x="946" y="283"/>
                    <a:pt x="752" y="288"/>
                    <a:pt x="752" y="203"/>
                  </a:cubicBezTo>
                  <a:cubicBezTo>
                    <a:pt x="752" y="79"/>
                    <a:pt x="752" y="79"/>
                    <a:pt x="752" y="79"/>
                  </a:cubicBezTo>
                  <a:cubicBezTo>
                    <a:pt x="752" y="79"/>
                    <a:pt x="758" y="0"/>
                    <a:pt x="654" y="0"/>
                  </a:cubicBezTo>
                  <a:cubicBezTo>
                    <a:pt x="459" y="0"/>
                    <a:pt x="459" y="0"/>
                    <a:pt x="459" y="0"/>
                  </a:cubicBezTo>
                  <a:cubicBezTo>
                    <a:pt x="459" y="0"/>
                    <a:pt x="362" y="0"/>
                    <a:pt x="362" y="85"/>
                  </a:cubicBezTo>
                  <a:cubicBezTo>
                    <a:pt x="362" y="203"/>
                    <a:pt x="362" y="203"/>
                    <a:pt x="362" y="203"/>
                  </a:cubicBezTo>
                  <a:cubicBezTo>
                    <a:pt x="362" y="203"/>
                    <a:pt x="396" y="285"/>
                    <a:pt x="201" y="285"/>
                  </a:cubicBezTo>
                  <a:cubicBezTo>
                    <a:pt x="201" y="285"/>
                    <a:pt x="0" y="260"/>
                    <a:pt x="0" y="480"/>
                  </a:cubicBezTo>
                  <a:cubicBezTo>
                    <a:pt x="0" y="1862"/>
                    <a:pt x="0" y="1862"/>
                    <a:pt x="0" y="1862"/>
                  </a:cubicBezTo>
                  <a:cubicBezTo>
                    <a:pt x="0" y="1862"/>
                    <a:pt x="6" y="2051"/>
                    <a:pt x="195" y="2051"/>
                  </a:cubicBezTo>
                  <a:cubicBezTo>
                    <a:pt x="2461" y="2051"/>
                    <a:pt x="2461" y="2051"/>
                    <a:pt x="2461" y="2051"/>
                  </a:cubicBezTo>
                  <a:cubicBezTo>
                    <a:pt x="2461" y="2051"/>
                    <a:pt x="2669" y="2039"/>
                    <a:pt x="2669" y="1868"/>
                  </a:cubicBezTo>
                  <a:cubicBezTo>
                    <a:pt x="2669" y="474"/>
                    <a:pt x="2669" y="474"/>
                    <a:pt x="2669" y="474"/>
                  </a:cubicBezTo>
                  <a:cubicBezTo>
                    <a:pt x="2669" y="474"/>
                    <a:pt x="2662" y="285"/>
                    <a:pt x="2467" y="285"/>
                  </a:cubicBezTo>
                  <a:close/>
                  <a:moveTo>
                    <a:pt x="2019" y="197"/>
                  </a:moveTo>
                  <a:cubicBezTo>
                    <a:pt x="2019" y="143"/>
                    <a:pt x="2056" y="99"/>
                    <a:pt x="2110" y="99"/>
                  </a:cubicBezTo>
                  <a:cubicBezTo>
                    <a:pt x="2116" y="99"/>
                    <a:pt x="2116" y="99"/>
                    <a:pt x="2116" y="99"/>
                  </a:cubicBezTo>
                  <a:cubicBezTo>
                    <a:pt x="2170" y="99"/>
                    <a:pt x="2214" y="143"/>
                    <a:pt x="2214" y="197"/>
                  </a:cubicBezTo>
                  <a:cubicBezTo>
                    <a:pt x="2214" y="391"/>
                    <a:pt x="2214" y="391"/>
                    <a:pt x="2214" y="391"/>
                  </a:cubicBezTo>
                  <a:cubicBezTo>
                    <a:pt x="2214" y="445"/>
                    <a:pt x="2173" y="489"/>
                    <a:pt x="2119" y="489"/>
                  </a:cubicBezTo>
                  <a:cubicBezTo>
                    <a:pt x="2113" y="489"/>
                    <a:pt x="2113" y="489"/>
                    <a:pt x="2113" y="489"/>
                  </a:cubicBezTo>
                  <a:cubicBezTo>
                    <a:pt x="2059" y="489"/>
                    <a:pt x="2019" y="445"/>
                    <a:pt x="2019" y="391"/>
                  </a:cubicBezTo>
                  <a:lnTo>
                    <a:pt x="2019" y="197"/>
                  </a:lnTo>
                  <a:close/>
                  <a:moveTo>
                    <a:pt x="1970" y="1276"/>
                  </a:moveTo>
                  <a:cubicBezTo>
                    <a:pt x="1483" y="1276"/>
                    <a:pt x="1483" y="1276"/>
                    <a:pt x="1483" y="1276"/>
                  </a:cubicBezTo>
                  <a:cubicBezTo>
                    <a:pt x="1456" y="1276"/>
                    <a:pt x="1434" y="1249"/>
                    <a:pt x="1434" y="1222"/>
                  </a:cubicBezTo>
                  <a:cubicBezTo>
                    <a:pt x="1434" y="1195"/>
                    <a:pt x="1456" y="1164"/>
                    <a:pt x="1483" y="1164"/>
                  </a:cubicBezTo>
                  <a:cubicBezTo>
                    <a:pt x="1970" y="1164"/>
                    <a:pt x="1970" y="1164"/>
                    <a:pt x="1970" y="1164"/>
                  </a:cubicBezTo>
                  <a:cubicBezTo>
                    <a:pt x="1997" y="1164"/>
                    <a:pt x="2019" y="1195"/>
                    <a:pt x="2019" y="1222"/>
                  </a:cubicBezTo>
                  <a:cubicBezTo>
                    <a:pt x="2019" y="1249"/>
                    <a:pt x="1997" y="1276"/>
                    <a:pt x="1970" y="1276"/>
                  </a:cubicBezTo>
                  <a:close/>
                  <a:moveTo>
                    <a:pt x="2016" y="1442"/>
                  </a:moveTo>
                  <a:cubicBezTo>
                    <a:pt x="2016" y="1470"/>
                    <a:pt x="1992" y="1497"/>
                    <a:pt x="1964" y="1497"/>
                  </a:cubicBezTo>
                  <a:cubicBezTo>
                    <a:pt x="1489" y="1497"/>
                    <a:pt x="1489" y="1497"/>
                    <a:pt x="1489" y="1497"/>
                  </a:cubicBezTo>
                  <a:cubicBezTo>
                    <a:pt x="1460" y="1497"/>
                    <a:pt x="1437" y="1470"/>
                    <a:pt x="1437" y="1442"/>
                  </a:cubicBezTo>
                  <a:cubicBezTo>
                    <a:pt x="1437" y="1413"/>
                    <a:pt x="1460" y="1390"/>
                    <a:pt x="1489" y="1390"/>
                  </a:cubicBezTo>
                  <a:cubicBezTo>
                    <a:pt x="1964" y="1390"/>
                    <a:pt x="1964" y="1390"/>
                    <a:pt x="1964" y="1390"/>
                  </a:cubicBezTo>
                  <a:cubicBezTo>
                    <a:pt x="1992" y="1390"/>
                    <a:pt x="2016" y="1413"/>
                    <a:pt x="2016" y="1442"/>
                  </a:cubicBezTo>
                  <a:close/>
                  <a:moveTo>
                    <a:pt x="748" y="881"/>
                  </a:moveTo>
                  <a:cubicBezTo>
                    <a:pt x="856" y="881"/>
                    <a:pt x="944" y="986"/>
                    <a:pt x="944" y="1115"/>
                  </a:cubicBezTo>
                  <a:cubicBezTo>
                    <a:pt x="944" y="1245"/>
                    <a:pt x="856" y="1349"/>
                    <a:pt x="748" y="1349"/>
                  </a:cubicBezTo>
                  <a:cubicBezTo>
                    <a:pt x="640" y="1349"/>
                    <a:pt x="552" y="1245"/>
                    <a:pt x="552" y="1115"/>
                  </a:cubicBezTo>
                  <a:cubicBezTo>
                    <a:pt x="552" y="986"/>
                    <a:pt x="640" y="881"/>
                    <a:pt x="748" y="881"/>
                  </a:cubicBezTo>
                  <a:close/>
                  <a:moveTo>
                    <a:pt x="463" y="192"/>
                  </a:moveTo>
                  <a:cubicBezTo>
                    <a:pt x="463" y="138"/>
                    <a:pt x="500" y="100"/>
                    <a:pt x="554" y="100"/>
                  </a:cubicBezTo>
                  <a:cubicBezTo>
                    <a:pt x="560" y="100"/>
                    <a:pt x="560" y="100"/>
                    <a:pt x="560" y="100"/>
                  </a:cubicBezTo>
                  <a:cubicBezTo>
                    <a:pt x="614" y="100"/>
                    <a:pt x="654" y="138"/>
                    <a:pt x="654" y="192"/>
                  </a:cubicBezTo>
                  <a:cubicBezTo>
                    <a:pt x="654" y="391"/>
                    <a:pt x="654" y="391"/>
                    <a:pt x="654" y="391"/>
                  </a:cubicBezTo>
                  <a:cubicBezTo>
                    <a:pt x="654" y="445"/>
                    <a:pt x="611" y="489"/>
                    <a:pt x="557" y="489"/>
                  </a:cubicBezTo>
                  <a:cubicBezTo>
                    <a:pt x="551" y="489"/>
                    <a:pt x="551" y="489"/>
                    <a:pt x="551" y="489"/>
                  </a:cubicBezTo>
                  <a:cubicBezTo>
                    <a:pt x="497" y="489"/>
                    <a:pt x="463" y="445"/>
                    <a:pt x="463" y="391"/>
                  </a:cubicBezTo>
                  <a:lnTo>
                    <a:pt x="463" y="192"/>
                  </a:lnTo>
                  <a:close/>
                  <a:moveTo>
                    <a:pt x="1089" y="1715"/>
                  </a:moveTo>
                  <a:cubicBezTo>
                    <a:pt x="420" y="1715"/>
                    <a:pt x="420" y="1715"/>
                    <a:pt x="420" y="1715"/>
                  </a:cubicBezTo>
                  <a:cubicBezTo>
                    <a:pt x="420" y="1715"/>
                    <a:pt x="359" y="1690"/>
                    <a:pt x="359" y="1629"/>
                  </a:cubicBezTo>
                  <a:cubicBezTo>
                    <a:pt x="389" y="1569"/>
                    <a:pt x="389" y="1569"/>
                    <a:pt x="389" y="1569"/>
                  </a:cubicBezTo>
                  <a:cubicBezTo>
                    <a:pt x="389" y="1569"/>
                    <a:pt x="428" y="1491"/>
                    <a:pt x="485" y="1426"/>
                  </a:cubicBezTo>
                  <a:cubicBezTo>
                    <a:pt x="543" y="1361"/>
                    <a:pt x="610" y="1426"/>
                    <a:pt x="610" y="1426"/>
                  </a:cubicBezTo>
                  <a:cubicBezTo>
                    <a:pt x="610" y="1426"/>
                    <a:pt x="639" y="1487"/>
                    <a:pt x="738" y="1489"/>
                  </a:cubicBezTo>
                  <a:cubicBezTo>
                    <a:pt x="772" y="1489"/>
                    <a:pt x="772" y="1489"/>
                    <a:pt x="772" y="1489"/>
                  </a:cubicBezTo>
                  <a:cubicBezTo>
                    <a:pt x="870" y="1487"/>
                    <a:pt x="900" y="1426"/>
                    <a:pt x="900" y="1426"/>
                  </a:cubicBezTo>
                  <a:cubicBezTo>
                    <a:pt x="900" y="1426"/>
                    <a:pt x="967" y="1361"/>
                    <a:pt x="1024" y="1426"/>
                  </a:cubicBezTo>
                  <a:cubicBezTo>
                    <a:pt x="1081" y="1491"/>
                    <a:pt x="1121" y="1569"/>
                    <a:pt x="1121" y="1569"/>
                  </a:cubicBezTo>
                  <a:cubicBezTo>
                    <a:pt x="1151" y="1629"/>
                    <a:pt x="1151" y="1629"/>
                    <a:pt x="1151" y="1629"/>
                  </a:cubicBezTo>
                  <a:cubicBezTo>
                    <a:pt x="1151" y="1690"/>
                    <a:pt x="1089" y="1715"/>
                    <a:pt x="1089" y="1715"/>
                  </a:cubicBezTo>
                  <a:close/>
                  <a:moveTo>
                    <a:pt x="1975" y="1721"/>
                  </a:moveTo>
                  <a:cubicBezTo>
                    <a:pt x="1478" y="1721"/>
                    <a:pt x="1478" y="1721"/>
                    <a:pt x="1478" y="1721"/>
                  </a:cubicBezTo>
                  <a:cubicBezTo>
                    <a:pt x="1452" y="1721"/>
                    <a:pt x="1431" y="1686"/>
                    <a:pt x="1431" y="1660"/>
                  </a:cubicBezTo>
                  <a:cubicBezTo>
                    <a:pt x="1431" y="1634"/>
                    <a:pt x="1452" y="1608"/>
                    <a:pt x="1478" y="1608"/>
                  </a:cubicBezTo>
                  <a:cubicBezTo>
                    <a:pt x="1975" y="1608"/>
                    <a:pt x="1975" y="1608"/>
                    <a:pt x="1975" y="1608"/>
                  </a:cubicBezTo>
                  <a:cubicBezTo>
                    <a:pt x="2001" y="1608"/>
                    <a:pt x="2022" y="1634"/>
                    <a:pt x="2022" y="1660"/>
                  </a:cubicBezTo>
                  <a:cubicBezTo>
                    <a:pt x="2022" y="1686"/>
                    <a:pt x="2001" y="1721"/>
                    <a:pt x="1975" y="1721"/>
                  </a:cubicBezTo>
                  <a:close/>
                  <a:moveTo>
                    <a:pt x="2218" y="1053"/>
                  </a:moveTo>
                  <a:cubicBezTo>
                    <a:pt x="1530" y="1053"/>
                    <a:pt x="1530" y="1053"/>
                    <a:pt x="1530" y="1053"/>
                  </a:cubicBezTo>
                  <a:cubicBezTo>
                    <a:pt x="1477" y="1053"/>
                    <a:pt x="1434" y="1015"/>
                    <a:pt x="1434" y="962"/>
                  </a:cubicBezTo>
                  <a:cubicBezTo>
                    <a:pt x="1434" y="909"/>
                    <a:pt x="1477" y="884"/>
                    <a:pt x="1530" y="884"/>
                  </a:cubicBezTo>
                  <a:cubicBezTo>
                    <a:pt x="2218" y="884"/>
                    <a:pt x="2218" y="884"/>
                    <a:pt x="2218" y="884"/>
                  </a:cubicBezTo>
                  <a:cubicBezTo>
                    <a:pt x="2271" y="884"/>
                    <a:pt x="2314" y="909"/>
                    <a:pt x="2314" y="962"/>
                  </a:cubicBezTo>
                  <a:cubicBezTo>
                    <a:pt x="2314" y="1015"/>
                    <a:pt x="2271" y="1053"/>
                    <a:pt x="2218" y="1053"/>
                  </a:cubicBezTo>
                  <a:close/>
                </a:path>
              </a:pathLst>
            </a:custGeom>
            <a:solidFill>
              <a:srgbClr val="E367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0" name="KSO_Shape"/>
            <p:cNvSpPr/>
            <p:nvPr>
              <p:custDataLst>
                <p:tags r:id="rId15"/>
              </p:custDataLst>
            </p:nvPr>
          </p:nvSpPr>
          <p:spPr bwMode="auto">
            <a:xfrm>
              <a:off x="2413369" y="4387332"/>
              <a:ext cx="576747" cy="49023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67B26D"/>
            </a:solidFill>
            <a:ln>
              <a:noFill/>
            </a:ln>
          </p:spPr>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sp>
          <p:nvSpPr>
            <p:cNvPr id="31" name="KSO_Shape"/>
            <p:cNvSpPr/>
            <p:nvPr>
              <p:custDataLst>
                <p:tags r:id="rId16"/>
              </p:custDataLst>
            </p:nvPr>
          </p:nvSpPr>
          <p:spPr bwMode="auto">
            <a:xfrm>
              <a:off x="2388270" y="3332140"/>
              <a:ext cx="457654" cy="640075"/>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rgbClr val="5CB3C6"/>
            </a:solidFill>
            <a:ln>
              <a:noFill/>
            </a:ln>
          </p:spPr>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sp>
        <p:nvSpPr>
          <p:cNvPr id="35" name="KSO_Shape"/>
          <p:cNvSpPr/>
          <p:nvPr>
            <p:custDataLst>
              <p:tags r:id="rId3"/>
            </p:custDataLst>
          </p:nvPr>
        </p:nvSpPr>
        <p:spPr bwMode="auto">
          <a:xfrm>
            <a:off x="8309153" y="4232869"/>
            <a:ext cx="1926331" cy="1772897"/>
          </a:xfrm>
          <a:custGeom>
            <a:avLst/>
            <a:gdLst>
              <a:gd name="T0" fmla="*/ 72016 w 2775"/>
              <a:gd name="T1" fmla="*/ 1621895 h 2497"/>
              <a:gd name="T2" fmla="*/ 72016 w 2775"/>
              <a:gd name="T3" fmla="*/ 1477698 h 2497"/>
              <a:gd name="T4" fmla="*/ 180364 w 2775"/>
              <a:gd name="T5" fmla="*/ 900908 h 2497"/>
              <a:gd name="T6" fmla="*/ 288064 w 2775"/>
              <a:gd name="T7" fmla="*/ 1477698 h 2497"/>
              <a:gd name="T8" fmla="*/ 720159 w 2775"/>
              <a:gd name="T9" fmla="*/ 864534 h 2497"/>
              <a:gd name="T10" fmla="*/ 793472 w 2775"/>
              <a:gd name="T11" fmla="*/ 1477698 h 2497"/>
              <a:gd name="T12" fmla="*/ 1548666 w 2775"/>
              <a:gd name="T13" fmla="*/ 900908 h 2497"/>
              <a:gd name="T14" fmla="*/ 1656365 w 2775"/>
              <a:gd name="T15" fmla="*/ 1477698 h 2497"/>
              <a:gd name="T16" fmla="*/ 1800397 w 2775"/>
              <a:gd name="T17" fmla="*/ 1549796 h 2497"/>
              <a:gd name="T18" fmla="*/ 869381 w 2775"/>
              <a:gd name="T19" fmla="*/ 1158775 h 2497"/>
              <a:gd name="T20" fmla="*/ 1164581 w 2775"/>
              <a:gd name="T21" fmla="*/ 913899 h 2497"/>
              <a:gd name="T22" fmla="*/ 869381 w 2775"/>
              <a:gd name="T23" fmla="*/ 1158775 h 2497"/>
              <a:gd name="T24" fmla="*/ 1182747 w 2775"/>
              <a:gd name="T25" fmla="*/ 1364678 h 2497"/>
              <a:gd name="T26" fmla="*/ 1423449 w 2775"/>
              <a:gd name="T27" fmla="*/ 1071737 h 2497"/>
              <a:gd name="T28" fmla="*/ 905064 w 2775"/>
              <a:gd name="T29" fmla="*/ 1338697 h 2497"/>
              <a:gd name="T30" fmla="*/ 1363760 w 2775"/>
              <a:gd name="T31" fmla="*/ 930787 h 2497"/>
              <a:gd name="T32" fmla="*/ 905064 w 2775"/>
              <a:gd name="T33" fmla="*/ 1338697 h 2497"/>
              <a:gd name="T34" fmla="*/ 578073 w 2775"/>
              <a:gd name="T35" fmla="*/ 919095 h 2497"/>
              <a:gd name="T36" fmla="*/ 612459 w 2775"/>
              <a:gd name="T37" fmla="*/ 1037961 h 2497"/>
              <a:gd name="T38" fmla="*/ 642304 w 2775"/>
              <a:gd name="T39" fmla="*/ 1307519 h 2497"/>
              <a:gd name="T40" fmla="*/ 513194 w 2775"/>
              <a:gd name="T41" fmla="*/ 1307519 h 2497"/>
              <a:gd name="T42" fmla="*/ 540443 w 2775"/>
              <a:gd name="T43" fmla="*/ 1035363 h 2497"/>
              <a:gd name="T44" fmla="*/ 1631062 w 2775"/>
              <a:gd name="T45" fmla="*/ 822964 h 2497"/>
              <a:gd name="T46" fmla="*/ 1473406 w 2775"/>
              <a:gd name="T47" fmla="*/ 684612 h 2497"/>
              <a:gd name="T48" fmla="*/ 1207401 w 2775"/>
              <a:gd name="T49" fmla="*/ 684612 h 2497"/>
              <a:gd name="T50" fmla="*/ 1049096 w 2775"/>
              <a:gd name="T51" fmla="*/ 822964 h 2497"/>
              <a:gd name="T52" fmla="*/ 890791 w 2775"/>
              <a:gd name="T53" fmla="*/ 684612 h 2497"/>
              <a:gd name="T54" fmla="*/ 624786 w 2775"/>
              <a:gd name="T55" fmla="*/ 684612 h 2497"/>
              <a:gd name="T56" fmla="*/ 466481 w 2775"/>
              <a:gd name="T57" fmla="*/ 822964 h 2497"/>
              <a:gd name="T58" fmla="*/ 308825 w 2775"/>
              <a:gd name="T59" fmla="*/ 684612 h 2497"/>
              <a:gd name="T60" fmla="*/ 42820 w 2775"/>
              <a:gd name="T61" fmla="*/ 684612 h 2497"/>
              <a:gd name="T62" fmla="*/ 36332 w 2775"/>
              <a:gd name="T63" fmla="*/ 648238 h 2497"/>
              <a:gd name="T64" fmla="*/ 1764713 w 2775"/>
              <a:gd name="T65" fmla="*/ 684612 h 2497"/>
              <a:gd name="T66" fmla="*/ 1631062 w 2775"/>
              <a:gd name="T67" fmla="*/ 822964 h 2497"/>
              <a:gd name="T68" fmla="*/ 1597974 w 2775"/>
              <a:gd name="T69" fmla="*/ 107823 h 2497"/>
              <a:gd name="T70" fmla="*/ 36332 w 2775"/>
              <a:gd name="T71" fmla="*/ 612514 h 2497"/>
              <a:gd name="T72" fmla="*/ 1476650 w 2775"/>
              <a:gd name="T73" fmla="*/ 576140 h 2497"/>
              <a:gd name="T74" fmla="*/ 1440318 w 2775"/>
              <a:gd name="T75" fmla="*/ 143548 h 2497"/>
              <a:gd name="T76" fmla="*/ 1476650 w 2775"/>
              <a:gd name="T77" fmla="*/ 576140 h 2497"/>
              <a:gd name="T78" fmla="*/ 1260602 w 2775"/>
              <a:gd name="T79" fmla="*/ 576140 h 2497"/>
              <a:gd name="T80" fmla="*/ 1121761 w 2775"/>
              <a:gd name="T81" fmla="*/ 143548 h 2497"/>
              <a:gd name="T82" fmla="*/ 864191 w 2775"/>
              <a:gd name="T83" fmla="*/ 576140 h 2497"/>
              <a:gd name="T84" fmla="*/ 936206 w 2775"/>
              <a:gd name="T85" fmla="*/ 143548 h 2497"/>
              <a:gd name="T86" fmla="*/ 864191 w 2775"/>
              <a:gd name="T87" fmla="*/ 576140 h 2497"/>
              <a:gd name="T88" fmla="*/ 685124 w 2775"/>
              <a:gd name="T89" fmla="*/ 143548 h 2497"/>
              <a:gd name="T90" fmla="*/ 546283 w 2775"/>
              <a:gd name="T91" fmla="*/ 576140 h 2497"/>
              <a:gd name="T92" fmla="*/ 330235 w 2775"/>
              <a:gd name="T93" fmla="*/ 576140 h 2497"/>
              <a:gd name="T94" fmla="*/ 365919 w 2775"/>
              <a:gd name="T95" fmla="*/ 143548 h 2497"/>
              <a:gd name="T96" fmla="*/ 330235 w 2775"/>
              <a:gd name="T97" fmla="*/ 576140 h 2497"/>
              <a:gd name="T98" fmla="*/ 1620682 w 2775"/>
              <a:gd name="T99" fmla="*/ 0 h 2497"/>
              <a:gd name="T100" fmla="*/ 180364 w 2775"/>
              <a:gd name="T101" fmla="*/ 71449 h 24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75" h="2497">
                <a:moveTo>
                  <a:pt x="2664" y="2497"/>
                </a:moveTo>
                <a:cubicBezTo>
                  <a:pt x="111" y="2497"/>
                  <a:pt x="111" y="2497"/>
                  <a:pt x="111" y="2497"/>
                </a:cubicBezTo>
                <a:cubicBezTo>
                  <a:pt x="50" y="2497"/>
                  <a:pt x="0" y="2447"/>
                  <a:pt x="0" y="2386"/>
                </a:cubicBezTo>
                <a:cubicBezTo>
                  <a:pt x="0" y="2324"/>
                  <a:pt x="50" y="2275"/>
                  <a:pt x="111" y="2275"/>
                </a:cubicBezTo>
                <a:cubicBezTo>
                  <a:pt x="278" y="2275"/>
                  <a:pt x="278" y="2275"/>
                  <a:pt x="278" y="2275"/>
                </a:cubicBezTo>
                <a:cubicBezTo>
                  <a:pt x="278" y="1387"/>
                  <a:pt x="278" y="1387"/>
                  <a:pt x="278" y="1387"/>
                </a:cubicBezTo>
                <a:cubicBezTo>
                  <a:pt x="444" y="1387"/>
                  <a:pt x="444" y="1387"/>
                  <a:pt x="444" y="1387"/>
                </a:cubicBezTo>
                <a:cubicBezTo>
                  <a:pt x="444" y="2275"/>
                  <a:pt x="444" y="2275"/>
                  <a:pt x="444" y="2275"/>
                </a:cubicBezTo>
                <a:cubicBezTo>
                  <a:pt x="1110" y="2275"/>
                  <a:pt x="1110" y="2275"/>
                  <a:pt x="1110" y="2275"/>
                </a:cubicBezTo>
                <a:cubicBezTo>
                  <a:pt x="1110" y="1331"/>
                  <a:pt x="1110" y="1331"/>
                  <a:pt x="1110" y="1331"/>
                </a:cubicBezTo>
                <a:cubicBezTo>
                  <a:pt x="1223" y="1331"/>
                  <a:pt x="1223" y="1331"/>
                  <a:pt x="1223" y="1331"/>
                </a:cubicBezTo>
                <a:cubicBezTo>
                  <a:pt x="1223" y="2275"/>
                  <a:pt x="1223" y="2275"/>
                  <a:pt x="1223" y="2275"/>
                </a:cubicBezTo>
                <a:cubicBezTo>
                  <a:pt x="2387" y="2275"/>
                  <a:pt x="2387" y="2275"/>
                  <a:pt x="2387" y="2275"/>
                </a:cubicBezTo>
                <a:cubicBezTo>
                  <a:pt x="2387" y="1387"/>
                  <a:pt x="2387" y="1387"/>
                  <a:pt x="2387" y="1387"/>
                </a:cubicBezTo>
                <a:cubicBezTo>
                  <a:pt x="2553" y="1387"/>
                  <a:pt x="2553" y="1387"/>
                  <a:pt x="2553" y="1387"/>
                </a:cubicBezTo>
                <a:cubicBezTo>
                  <a:pt x="2553" y="2275"/>
                  <a:pt x="2553" y="2275"/>
                  <a:pt x="2553" y="2275"/>
                </a:cubicBezTo>
                <a:cubicBezTo>
                  <a:pt x="2664" y="2275"/>
                  <a:pt x="2664" y="2275"/>
                  <a:pt x="2664" y="2275"/>
                </a:cubicBezTo>
                <a:cubicBezTo>
                  <a:pt x="2725" y="2275"/>
                  <a:pt x="2775" y="2324"/>
                  <a:pt x="2775" y="2386"/>
                </a:cubicBezTo>
                <a:cubicBezTo>
                  <a:pt x="2775" y="2447"/>
                  <a:pt x="2725" y="2497"/>
                  <a:pt x="2664" y="2497"/>
                </a:cubicBezTo>
                <a:close/>
                <a:moveTo>
                  <a:pt x="1340" y="1784"/>
                </a:moveTo>
                <a:cubicBezTo>
                  <a:pt x="1750" y="1373"/>
                  <a:pt x="1750" y="1373"/>
                  <a:pt x="1750" y="1373"/>
                </a:cubicBezTo>
                <a:cubicBezTo>
                  <a:pt x="1795" y="1407"/>
                  <a:pt x="1795" y="1407"/>
                  <a:pt x="1795" y="1407"/>
                </a:cubicBezTo>
                <a:cubicBezTo>
                  <a:pt x="1379" y="1823"/>
                  <a:pt x="1379" y="1823"/>
                  <a:pt x="1379" y="1823"/>
                </a:cubicBezTo>
                <a:lnTo>
                  <a:pt x="1340" y="1784"/>
                </a:lnTo>
                <a:close/>
                <a:moveTo>
                  <a:pt x="2239" y="1685"/>
                </a:moveTo>
                <a:cubicBezTo>
                  <a:pt x="1823" y="2101"/>
                  <a:pt x="1823" y="2101"/>
                  <a:pt x="1823" y="2101"/>
                </a:cubicBezTo>
                <a:cubicBezTo>
                  <a:pt x="1784" y="2061"/>
                  <a:pt x="1784" y="2061"/>
                  <a:pt x="1784" y="2061"/>
                </a:cubicBezTo>
                <a:cubicBezTo>
                  <a:pt x="2194" y="1650"/>
                  <a:pt x="2194" y="1650"/>
                  <a:pt x="2194" y="1650"/>
                </a:cubicBezTo>
                <a:lnTo>
                  <a:pt x="2239" y="1685"/>
                </a:lnTo>
                <a:close/>
                <a:moveTo>
                  <a:pt x="1395" y="2061"/>
                </a:moveTo>
                <a:cubicBezTo>
                  <a:pt x="2062" y="1394"/>
                  <a:pt x="2062" y="1394"/>
                  <a:pt x="2062" y="1394"/>
                </a:cubicBezTo>
                <a:cubicBezTo>
                  <a:pt x="2102" y="1433"/>
                  <a:pt x="2102" y="1433"/>
                  <a:pt x="2102" y="1433"/>
                </a:cubicBezTo>
                <a:cubicBezTo>
                  <a:pt x="1435" y="2101"/>
                  <a:pt x="1435" y="2101"/>
                  <a:pt x="1435" y="2101"/>
                </a:cubicBezTo>
                <a:lnTo>
                  <a:pt x="1395" y="2061"/>
                </a:lnTo>
                <a:close/>
                <a:moveTo>
                  <a:pt x="791" y="1514"/>
                </a:moveTo>
                <a:cubicBezTo>
                  <a:pt x="791" y="1459"/>
                  <a:pt x="836" y="1415"/>
                  <a:pt x="891" y="1415"/>
                </a:cubicBezTo>
                <a:cubicBezTo>
                  <a:pt x="945" y="1415"/>
                  <a:pt x="990" y="1459"/>
                  <a:pt x="990" y="1514"/>
                </a:cubicBezTo>
                <a:cubicBezTo>
                  <a:pt x="990" y="1549"/>
                  <a:pt x="971" y="1580"/>
                  <a:pt x="944" y="1598"/>
                </a:cubicBezTo>
                <a:cubicBezTo>
                  <a:pt x="944" y="1930"/>
                  <a:pt x="944" y="1930"/>
                  <a:pt x="944" y="1930"/>
                </a:cubicBezTo>
                <a:cubicBezTo>
                  <a:pt x="971" y="1947"/>
                  <a:pt x="990" y="1978"/>
                  <a:pt x="990" y="2013"/>
                </a:cubicBezTo>
                <a:cubicBezTo>
                  <a:pt x="990" y="2068"/>
                  <a:pt x="945" y="2113"/>
                  <a:pt x="891" y="2113"/>
                </a:cubicBezTo>
                <a:cubicBezTo>
                  <a:pt x="836" y="2113"/>
                  <a:pt x="791" y="2068"/>
                  <a:pt x="791" y="2013"/>
                </a:cubicBezTo>
                <a:cubicBezTo>
                  <a:pt x="791" y="1980"/>
                  <a:pt x="808" y="1951"/>
                  <a:pt x="833" y="1933"/>
                </a:cubicBezTo>
                <a:cubicBezTo>
                  <a:pt x="833" y="1594"/>
                  <a:pt x="833" y="1594"/>
                  <a:pt x="833" y="1594"/>
                </a:cubicBezTo>
                <a:cubicBezTo>
                  <a:pt x="808" y="1577"/>
                  <a:pt x="791" y="1547"/>
                  <a:pt x="791" y="1514"/>
                </a:cubicBezTo>
                <a:close/>
                <a:moveTo>
                  <a:pt x="2514" y="1267"/>
                </a:moveTo>
                <a:cubicBezTo>
                  <a:pt x="2406" y="1267"/>
                  <a:pt x="2317" y="1173"/>
                  <a:pt x="2309" y="1054"/>
                </a:cubicBezTo>
                <a:cubicBezTo>
                  <a:pt x="2271" y="1054"/>
                  <a:pt x="2271" y="1054"/>
                  <a:pt x="2271" y="1054"/>
                </a:cubicBezTo>
                <a:cubicBezTo>
                  <a:pt x="2263" y="1173"/>
                  <a:pt x="2174" y="1267"/>
                  <a:pt x="2066" y="1267"/>
                </a:cubicBezTo>
                <a:cubicBezTo>
                  <a:pt x="1957" y="1267"/>
                  <a:pt x="1868" y="1173"/>
                  <a:pt x="1861" y="1054"/>
                </a:cubicBezTo>
                <a:cubicBezTo>
                  <a:pt x="1822" y="1054"/>
                  <a:pt x="1822" y="1054"/>
                  <a:pt x="1822" y="1054"/>
                </a:cubicBezTo>
                <a:cubicBezTo>
                  <a:pt x="1814" y="1173"/>
                  <a:pt x="1726" y="1267"/>
                  <a:pt x="1617" y="1267"/>
                </a:cubicBezTo>
                <a:cubicBezTo>
                  <a:pt x="1508" y="1267"/>
                  <a:pt x="1419" y="1173"/>
                  <a:pt x="1412" y="1054"/>
                </a:cubicBezTo>
                <a:cubicBezTo>
                  <a:pt x="1373" y="1054"/>
                  <a:pt x="1373" y="1054"/>
                  <a:pt x="1373" y="1054"/>
                </a:cubicBezTo>
                <a:cubicBezTo>
                  <a:pt x="1366" y="1173"/>
                  <a:pt x="1277" y="1267"/>
                  <a:pt x="1168" y="1267"/>
                </a:cubicBezTo>
                <a:cubicBezTo>
                  <a:pt x="1060" y="1267"/>
                  <a:pt x="971" y="1173"/>
                  <a:pt x="963" y="1054"/>
                </a:cubicBezTo>
                <a:cubicBezTo>
                  <a:pt x="924" y="1054"/>
                  <a:pt x="924" y="1054"/>
                  <a:pt x="924" y="1054"/>
                </a:cubicBezTo>
                <a:cubicBezTo>
                  <a:pt x="917" y="1173"/>
                  <a:pt x="828" y="1267"/>
                  <a:pt x="719" y="1267"/>
                </a:cubicBezTo>
                <a:cubicBezTo>
                  <a:pt x="611" y="1267"/>
                  <a:pt x="522" y="1173"/>
                  <a:pt x="514" y="1054"/>
                </a:cubicBezTo>
                <a:cubicBezTo>
                  <a:pt x="476" y="1054"/>
                  <a:pt x="476" y="1054"/>
                  <a:pt x="476" y="1054"/>
                </a:cubicBezTo>
                <a:cubicBezTo>
                  <a:pt x="468" y="1173"/>
                  <a:pt x="379" y="1267"/>
                  <a:pt x="271" y="1267"/>
                </a:cubicBezTo>
                <a:cubicBezTo>
                  <a:pt x="162" y="1267"/>
                  <a:pt x="73" y="1173"/>
                  <a:pt x="66" y="1054"/>
                </a:cubicBezTo>
                <a:cubicBezTo>
                  <a:pt x="56" y="1054"/>
                  <a:pt x="56" y="1054"/>
                  <a:pt x="56" y="1054"/>
                </a:cubicBezTo>
                <a:cubicBezTo>
                  <a:pt x="56" y="998"/>
                  <a:pt x="56" y="998"/>
                  <a:pt x="56" y="998"/>
                </a:cubicBezTo>
                <a:cubicBezTo>
                  <a:pt x="2720" y="998"/>
                  <a:pt x="2720" y="998"/>
                  <a:pt x="2720" y="998"/>
                </a:cubicBezTo>
                <a:cubicBezTo>
                  <a:pt x="2720" y="1054"/>
                  <a:pt x="2720" y="1054"/>
                  <a:pt x="2720" y="1054"/>
                </a:cubicBezTo>
                <a:cubicBezTo>
                  <a:pt x="2719" y="1054"/>
                  <a:pt x="2719" y="1054"/>
                  <a:pt x="2719" y="1054"/>
                </a:cubicBezTo>
                <a:cubicBezTo>
                  <a:pt x="2712" y="1173"/>
                  <a:pt x="2623" y="1267"/>
                  <a:pt x="2514" y="1267"/>
                </a:cubicBezTo>
                <a:close/>
                <a:moveTo>
                  <a:pt x="313" y="166"/>
                </a:moveTo>
                <a:cubicBezTo>
                  <a:pt x="2463" y="166"/>
                  <a:pt x="2463" y="166"/>
                  <a:pt x="2463" y="166"/>
                </a:cubicBezTo>
                <a:cubicBezTo>
                  <a:pt x="2720" y="943"/>
                  <a:pt x="2720" y="943"/>
                  <a:pt x="2720" y="943"/>
                </a:cubicBezTo>
                <a:cubicBezTo>
                  <a:pt x="56" y="943"/>
                  <a:pt x="56" y="943"/>
                  <a:pt x="56" y="943"/>
                </a:cubicBezTo>
                <a:lnTo>
                  <a:pt x="313" y="166"/>
                </a:lnTo>
                <a:close/>
                <a:moveTo>
                  <a:pt x="2276" y="887"/>
                </a:moveTo>
                <a:cubicBezTo>
                  <a:pt x="2387" y="887"/>
                  <a:pt x="2387" y="887"/>
                  <a:pt x="2387" y="887"/>
                </a:cubicBezTo>
                <a:cubicBezTo>
                  <a:pt x="2220" y="221"/>
                  <a:pt x="2220" y="221"/>
                  <a:pt x="2220" y="221"/>
                </a:cubicBezTo>
                <a:cubicBezTo>
                  <a:pt x="2109" y="221"/>
                  <a:pt x="2109" y="221"/>
                  <a:pt x="2109" y="221"/>
                </a:cubicBezTo>
                <a:lnTo>
                  <a:pt x="2276" y="887"/>
                </a:lnTo>
                <a:close/>
                <a:moveTo>
                  <a:pt x="1832" y="887"/>
                </a:moveTo>
                <a:cubicBezTo>
                  <a:pt x="1943" y="887"/>
                  <a:pt x="1943" y="887"/>
                  <a:pt x="1943" y="887"/>
                </a:cubicBezTo>
                <a:cubicBezTo>
                  <a:pt x="1840" y="221"/>
                  <a:pt x="1840" y="221"/>
                  <a:pt x="1840" y="221"/>
                </a:cubicBezTo>
                <a:cubicBezTo>
                  <a:pt x="1729" y="221"/>
                  <a:pt x="1729" y="221"/>
                  <a:pt x="1729" y="221"/>
                </a:cubicBezTo>
                <a:lnTo>
                  <a:pt x="1832" y="887"/>
                </a:lnTo>
                <a:close/>
                <a:moveTo>
                  <a:pt x="1332" y="887"/>
                </a:moveTo>
                <a:cubicBezTo>
                  <a:pt x="1443" y="887"/>
                  <a:pt x="1443" y="887"/>
                  <a:pt x="1443" y="887"/>
                </a:cubicBezTo>
                <a:cubicBezTo>
                  <a:pt x="1443" y="221"/>
                  <a:pt x="1443" y="221"/>
                  <a:pt x="1443" y="221"/>
                </a:cubicBezTo>
                <a:cubicBezTo>
                  <a:pt x="1332" y="221"/>
                  <a:pt x="1332" y="221"/>
                  <a:pt x="1332" y="221"/>
                </a:cubicBezTo>
                <a:lnTo>
                  <a:pt x="1332" y="887"/>
                </a:lnTo>
                <a:close/>
                <a:moveTo>
                  <a:pt x="952" y="887"/>
                </a:moveTo>
                <a:cubicBezTo>
                  <a:pt x="1056" y="221"/>
                  <a:pt x="1056" y="221"/>
                  <a:pt x="1056" y="221"/>
                </a:cubicBezTo>
                <a:cubicBezTo>
                  <a:pt x="945" y="221"/>
                  <a:pt x="945" y="221"/>
                  <a:pt x="945" y="221"/>
                </a:cubicBezTo>
                <a:cubicBezTo>
                  <a:pt x="842" y="887"/>
                  <a:pt x="842" y="887"/>
                  <a:pt x="842" y="887"/>
                </a:cubicBezTo>
                <a:lnTo>
                  <a:pt x="952" y="887"/>
                </a:lnTo>
                <a:close/>
                <a:moveTo>
                  <a:pt x="509" y="887"/>
                </a:moveTo>
                <a:cubicBezTo>
                  <a:pt x="675" y="221"/>
                  <a:pt x="675" y="221"/>
                  <a:pt x="675" y="221"/>
                </a:cubicBezTo>
                <a:cubicBezTo>
                  <a:pt x="564" y="221"/>
                  <a:pt x="564" y="221"/>
                  <a:pt x="564" y="221"/>
                </a:cubicBezTo>
                <a:cubicBezTo>
                  <a:pt x="397" y="887"/>
                  <a:pt x="397" y="887"/>
                  <a:pt x="397" y="887"/>
                </a:cubicBezTo>
                <a:lnTo>
                  <a:pt x="509" y="887"/>
                </a:lnTo>
                <a:close/>
                <a:moveTo>
                  <a:pt x="278" y="0"/>
                </a:moveTo>
                <a:cubicBezTo>
                  <a:pt x="2498" y="0"/>
                  <a:pt x="2498" y="0"/>
                  <a:pt x="2498" y="0"/>
                </a:cubicBezTo>
                <a:cubicBezTo>
                  <a:pt x="2498" y="110"/>
                  <a:pt x="2498" y="110"/>
                  <a:pt x="2498" y="110"/>
                </a:cubicBezTo>
                <a:cubicBezTo>
                  <a:pt x="278" y="110"/>
                  <a:pt x="278" y="110"/>
                  <a:pt x="278" y="110"/>
                </a:cubicBezTo>
                <a:lnTo>
                  <a:pt x="278" y="0"/>
                </a:lnTo>
                <a:close/>
              </a:path>
            </a:pathLst>
          </a:custGeom>
          <a:solidFill>
            <a:srgbClr val="5CB3C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14" name="矩形 13"/>
          <p:cNvSpPr/>
          <p:nvPr>
            <p:custDataLst>
              <p:tags r:id="rId4"/>
            </p:custDataLst>
          </p:nvPr>
        </p:nvSpPr>
        <p:spPr>
          <a:xfrm>
            <a:off x="2580683" y="1869553"/>
            <a:ext cx="6096000" cy="523220"/>
          </a:xfrm>
          <a:prstGeom prst="rect">
            <a:avLst/>
          </a:prstGeom>
        </p:spPr>
        <p:txBody>
          <a:bodyPr>
            <a:spAutoFit/>
          </a:bodyPr>
          <a:lstStyle/>
          <a:p>
            <a:r>
              <a:rPr lang="en-US" altLang="zh-CN" sz="2800" dirty="0">
                <a:latin typeface="方正粗黑宋简体" panose="02000000000000000000" pitchFamily="2" charset="-122"/>
                <a:ea typeface="方正粗黑宋简体" panose="02000000000000000000" pitchFamily="2" charset="-122"/>
              </a:rPr>
              <a:t>1 </a:t>
            </a:r>
            <a:r>
              <a:rPr lang="zh-CN" altLang="en-US" sz="2800" dirty="0">
                <a:latin typeface="方正粗黑宋简体" panose="02000000000000000000" pitchFamily="2" charset="-122"/>
                <a:ea typeface="方正粗黑宋简体" panose="02000000000000000000" pitchFamily="2" charset="-122"/>
              </a:rPr>
              <a:t>学习中的快乐有哪些？</a:t>
            </a:r>
            <a:endParaRPr lang="en-US" altLang="zh-CN" sz="2800" dirty="0">
              <a:latin typeface="方正粗黑宋简体" panose="02000000000000000000" pitchFamily="2" charset="-122"/>
              <a:ea typeface="方正粗黑宋简体" panose="02000000000000000000" pitchFamily="2" charset="-122"/>
            </a:endParaRPr>
          </a:p>
        </p:txBody>
      </p:sp>
      <p:cxnSp>
        <p:nvCxnSpPr>
          <p:cNvPr id="32" name="MH_Other_8"/>
          <p:cNvCxnSpPr/>
          <p:nvPr>
            <p:custDataLst>
              <p:tags r:id="rId5"/>
            </p:custDataLst>
          </p:nvPr>
        </p:nvCxnSpPr>
        <p:spPr>
          <a:xfrm flipV="1">
            <a:off x="1717435" y="6031536"/>
            <a:ext cx="4344095" cy="6097"/>
          </a:xfrm>
          <a:prstGeom prst="straightConnector1">
            <a:avLst/>
          </a:prstGeom>
          <a:ln w="15875">
            <a:solidFill>
              <a:srgbClr val="E3677C"/>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18" name="矩形 17"/>
          <p:cNvSpPr/>
          <p:nvPr>
            <p:custDataLst>
              <p:tags r:id="rId6"/>
            </p:custDataLst>
          </p:nvPr>
        </p:nvSpPr>
        <p:spPr>
          <a:xfrm>
            <a:off x="1836413" y="5482617"/>
            <a:ext cx="4493538" cy="523220"/>
          </a:xfrm>
          <a:prstGeom prst="rect">
            <a:avLst/>
          </a:prstGeom>
        </p:spPr>
        <p:txBody>
          <a:bodyPr wrap="none">
            <a:spAutoFit/>
          </a:bodyPr>
          <a:lstStyle/>
          <a:p>
            <a:r>
              <a:rPr lang="en-US" altLang="zh-CN" sz="2800">
                <a:latin typeface="方正粗黑宋简体" panose="02000000000000000000" pitchFamily="2" charset="-122"/>
                <a:ea typeface="方正粗黑宋简体" panose="02000000000000000000" pitchFamily="2" charset="-122"/>
              </a:rPr>
              <a:t>4 </a:t>
            </a:r>
            <a:r>
              <a:rPr lang="zh-CN" altLang="en-US" sz="2800">
                <a:latin typeface="方正粗黑宋简体" panose="02000000000000000000" pitchFamily="2" charset="-122"/>
                <a:ea typeface="方正粗黑宋简体" panose="02000000000000000000" pitchFamily="2" charset="-122"/>
              </a:rPr>
              <a:t>怎样做到“学会学习”？</a:t>
            </a:r>
            <a:endParaRPr lang="en-US" altLang="zh-CN" sz="2800">
              <a:latin typeface="方正粗黑宋简体" panose="02000000000000000000" pitchFamily="2" charset="-122"/>
              <a:ea typeface="方正粗黑宋简体" panose="02000000000000000000" pitchFamily="2" charset="-122"/>
            </a:endParaRPr>
          </a:p>
        </p:txBody>
      </p:sp>
      <p:sp>
        <p:nvSpPr>
          <p:cNvPr id="20" name="矩形 19"/>
          <p:cNvSpPr/>
          <p:nvPr>
            <p:custDataLst>
              <p:tags r:id="rId7"/>
            </p:custDataLst>
          </p:nvPr>
        </p:nvSpPr>
        <p:spPr>
          <a:xfrm>
            <a:off x="2400955" y="4329812"/>
            <a:ext cx="5929828" cy="523220"/>
          </a:xfrm>
          <a:prstGeom prst="rect">
            <a:avLst/>
          </a:prstGeom>
        </p:spPr>
        <p:txBody>
          <a:bodyPr wrap="none">
            <a:spAutoFit/>
          </a:bodyPr>
          <a:lstStyle/>
          <a:p>
            <a:r>
              <a:rPr lang="en-US" altLang="zh-CN" sz="2800">
                <a:latin typeface="方正粗黑宋简体" panose="02000000000000000000" pitchFamily="2" charset="-122"/>
                <a:ea typeface="方正粗黑宋简体" panose="02000000000000000000" pitchFamily="2" charset="-122"/>
              </a:rPr>
              <a:t>3 </a:t>
            </a:r>
            <a:r>
              <a:rPr lang="zh-CN" altLang="en-US" sz="2800">
                <a:latin typeface="方正粗黑宋简体" panose="02000000000000000000" pitchFamily="2" charset="-122"/>
                <a:ea typeface="方正粗黑宋简体" panose="02000000000000000000" pitchFamily="2" charset="-122"/>
              </a:rPr>
              <a:t>如何看待“学习是苦乐交织的”？</a:t>
            </a:r>
            <a:endParaRPr lang="en-US" altLang="zh-CN" sz="2800">
              <a:latin typeface="方正粗黑宋简体" panose="02000000000000000000" pitchFamily="2" charset="-122"/>
              <a:ea typeface="方正粗黑宋简体" panose="02000000000000000000" pitchFamily="2" charset="-122"/>
            </a:endParaRPr>
          </a:p>
        </p:txBody>
      </p:sp>
      <p:sp>
        <p:nvSpPr>
          <p:cNvPr id="21" name="矩形 20"/>
          <p:cNvSpPr/>
          <p:nvPr>
            <p:custDataLst>
              <p:tags r:id="rId8"/>
            </p:custDataLst>
          </p:nvPr>
        </p:nvSpPr>
        <p:spPr>
          <a:xfrm>
            <a:off x="2301973" y="3049493"/>
            <a:ext cx="6288901" cy="523220"/>
          </a:xfrm>
          <a:prstGeom prst="rect">
            <a:avLst/>
          </a:prstGeom>
        </p:spPr>
        <p:txBody>
          <a:bodyPr wrap="none">
            <a:spAutoFit/>
          </a:bodyPr>
          <a:lstStyle/>
          <a:p>
            <a:r>
              <a:rPr lang="en-US" altLang="zh-CN" sz="2800">
                <a:latin typeface="方正粗黑宋简体" panose="02000000000000000000" pitchFamily="2" charset="-122"/>
                <a:ea typeface="方正粗黑宋简体" panose="02000000000000000000" pitchFamily="2" charset="-122"/>
              </a:rPr>
              <a:t>2 </a:t>
            </a:r>
            <a:r>
              <a:rPr lang="zh-CN" altLang="en-US" sz="2800">
                <a:latin typeface="方正粗黑宋简体" panose="02000000000000000000" pitchFamily="2" charset="-122"/>
                <a:ea typeface="方正粗黑宋简体" panose="02000000000000000000" pitchFamily="2" charset="-122"/>
              </a:rPr>
              <a:t>面对学习的“苦”我们应该怎么办？</a:t>
            </a:r>
            <a:endParaRPr lang="en-US" altLang="zh-CN" sz="2800">
              <a:latin typeface="方正粗黑宋简体" panose="02000000000000000000" pitchFamily="2" charset="-122"/>
              <a:ea typeface="方正粗黑宋简体" panose="02000000000000000000" pitchFamily="2" charset="-122"/>
            </a:endParaRPr>
          </a:p>
        </p:txBody>
      </p:sp>
      <p:sp>
        <p:nvSpPr>
          <p:cNvPr id="33" name="KSO_Shape"/>
          <p:cNvSpPr/>
          <p:nvPr>
            <p:custDataLst>
              <p:tags r:id="rId9"/>
            </p:custDataLst>
          </p:nvPr>
        </p:nvSpPr>
        <p:spPr bwMode="auto">
          <a:xfrm>
            <a:off x="1318736" y="5281736"/>
            <a:ext cx="517677" cy="72402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rgbClr val="E3677C"/>
          </a:solidFill>
          <a:ln>
            <a:noFill/>
          </a:ln>
        </p:spPr>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nodeType="afterGroup">
                            <p:stCondLst>
                              <p:cond delay="500"/>
                            </p:stCondLst>
                            <p:childTnLst>
                              <p:par>
                                <p:cTn id="11" presetID="1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9" cstate="email">
            <a:lum/>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5" name="文本框 4"/>
          <p:cNvSpPr txBox="1">
            <a:spLocks noChangeArrowheads="1"/>
          </p:cNvSpPr>
          <p:nvPr>
            <p:custDataLst>
              <p:tags r:id="rId1"/>
            </p:custDataLst>
          </p:nvPr>
        </p:nvSpPr>
        <p:spPr bwMode="auto">
          <a:xfrm>
            <a:off x="6557865" y="4197114"/>
            <a:ext cx="543802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defRPr/>
            </a:pPr>
            <a:r>
              <a:rPr lang="zh-CN" altLang="en-US" sz="4800" b="1" spc="300" dirty="0">
                <a:solidFill>
                  <a:srgbClr val="E3677C"/>
                </a:solidFill>
                <a:latin typeface="微软雅黑" panose="020B0503020204020204" pitchFamily="34" charset="-122"/>
                <a:ea typeface="微软雅黑" panose="020B0503020204020204" pitchFamily="34" charset="-122"/>
              </a:rPr>
              <a:t>体味学习</a:t>
            </a:r>
          </a:p>
        </p:txBody>
      </p:sp>
      <p:grpSp>
        <p:nvGrpSpPr>
          <p:cNvPr id="3" name="组合 2"/>
          <p:cNvGrpSpPr/>
          <p:nvPr>
            <p:custDataLst>
              <p:tags r:id="rId2"/>
            </p:custDataLst>
          </p:nvPr>
        </p:nvGrpSpPr>
        <p:grpSpPr>
          <a:xfrm>
            <a:off x="6039142" y="2104720"/>
            <a:ext cx="3398479" cy="1796216"/>
            <a:chOff x="6039138" y="2104720"/>
            <a:chExt cx="3398479" cy="1796216"/>
          </a:xfrm>
        </p:grpSpPr>
        <p:grpSp>
          <p:nvGrpSpPr>
            <p:cNvPr id="36" name="组合 35"/>
            <p:cNvGrpSpPr/>
            <p:nvPr>
              <p:custDataLst>
                <p:tags r:id="rId3"/>
              </p:custDataLst>
            </p:nvPr>
          </p:nvGrpSpPr>
          <p:grpSpPr>
            <a:xfrm>
              <a:off x="6039138" y="2104720"/>
              <a:ext cx="3398479" cy="1796216"/>
              <a:chOff x="3194050" y="1825625"/>
              <a:chExt cx="5646738" cy="2984500"/>
            </a:xfrm>
          </p:grpSpPr>
          <p:sp>
            <p:nvSpPr>
              <p:cNvPr id="37" name="任意多边形 10"/>
              <p:cNvSpPr/>
              <p:nvPr>
                <p:custDataLst>
                  <p:tags r:id="rId5"/>
                </p:custDataLst>
              </p:nvPr>
            </p:nvSpPr>
            <p:spPr bwMode="auto">
              <a:xfrm>
                <a:off x="3194050" y="1901825"/>
                <a:ext cx="5397500" cy="2908300"/>
              </a:xfrm>
              <a:custGeom>
                <a:avLst/>
                <a:gdLst>
                  <a:gd name="T0" fmla="*/ 0 w 5397138"/>
                  <a:gd name="T1" fmla="*/ 0 h 2908300"/>
                  <a:gd name="T2" fmla="*/ 5399672 w 5397138"/>
                  <a:gd name="T3" fmla="*/ 540657 h 2908300"/>
                  <a:gd name="T4" fmla="*/ 4853677 w 5397138"/>
                  <a:gd name="T5" fmla="*/ 2654300 h 2908300"/>
                  <a:gd name="T6" fmla="*/ 838592 w 5397138"/>
                  <a:gd name="T7" fmla="*/ 2908300 h 2908300"/>
                  <a:gd name="T8" fmla="*/ 0 w 5397138"/>
                  <a:gd name="T9" fmla="*/ 0 h 2908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5CB3C6"/>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8" name="任意多边形 11"/>
              <p:cNvSpPr/>
              <p:nvPr>
                <p:custDataLst>
                  <p:tags r:id="rId6"/>
                </p:custDataLst>
              </p:nvPr>
            </p:nvSpPr>
            <p:spPr bwMode="auto">
              <a:xfrm>
                <a:off x="3638550" y="1825625"/>
                <a:ext cx="5202238" cy="2806700"/>
              </a:xfrm>
              <a:custGeom>
                <a:avLst/>
                <a:gdLst>
                  <a:gd name="T0" fmla="*/ 0 w 5202646"/>
                  <a:gd name="T1" fmla="*/ 622498 h 2806338"/>
                  <a:gd name="T2" fmla="*/ 5199790 w 5202646"/>
                  <a:gd name="T3" fmla="*/ 0 h 2806338"/>
                  <a:gd name="T4" fmla="*/ 4099846 w 5202646"/>
                  <a:gd name="T5" fmla="*/ 2694468 h 2806338"/>
                  <a:gd name="T6" fmla="*/ 368097 w 5202646"/>
                  <a:gd name="T7" fmla="*/ 2808872 h 2806338"/>
                  <a:gd name="T8" fmla="*/ 0 w 5202646"/>
                  <a:gd name="T9" fmla="*/ 622498 h 2806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02646" h="2806338">
                    <a:moveTo>
                      <a:pt x="0" y="621938"/>
                    </a:moveTo>
                    <a:lnTo>
                      <a:pt x="5202646" y="0"/>
                    </a:lnTo>
                    <a:lnTo>
                      <a:pt x="4102100" y="2692038"/>
                    </a:lnTo>
                    <a:lnTo>
                      <a:pt x="368300" y="2806338"/>
                    </a:lnTo>
                    <a:lnTo>
                      <a:pt x="0" y="621938"/>
                    </a:lnTo>
                    <a:close/>
                  </a:path>
                </a:pathLst>
              </a:custGeom>
              <a:solidFill>
                <a:srgbClr val="E3677C"/>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4" name="文本框 13"/>
            <p:cNvSpPr txBox="1"/>
            <p:nvPr>
              <p:custDataLst>
                <p:tags r:id="rId4"/>
              </p:custDataLst>
            </p:nvPr>
          </p:nvSpPr>
          <p:spPr>
            <a:xfrm>
              <a:off x="6557863" y="2792362"/>
              <a:ext cx="2299511" cy="584775"/>
            </a:xfrm>
            <a:prstGeom prst="rect">
              <a:avLst/>
            </a:prstGeom>
            <a:noFill/>
          </p:spPr>
          <p:txBody>
            <a:bodyPr wrap="square" rtlCol="0">
              <a:spAutoFit/>
            </a:bodyPr>
            <a:lstStyle/>
            <a:p>
              <a:r>
                <a:rPr lang="en-US" altLang="zh-CN" sz="3200" b="1">
                  <a:solidFill>
                    <a:schemeClr val="bg1"/>
                  </a:solidFill>
                  <a:latin typeface="微软雅黑" panose="020B0503020204020204" pitchFamily="34" charset="-122"/>
                  <a:ea typeface="微软雅黑" panose="020B0503020204020204" pitchFamily="34" charset="-122"/>
                </a:rPr>
                <a:t>PART ONE</a:t>
              </a:r>
              <a:endParaRPr lang="zh-CN" altLang="en-US" sz="3200" b="1">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23" presetClass="entr" presetSubtype="36" fill="hold" grpId="0" nodeType="afterEffect">
                                  <p:stCondLst>
                                    <p:cond delay="0"/>
                                  </p:stCondLst>
                                  <p:iterate type="lt">
                                    <p:tmPct val="10000"/>
                                  </p:iterate>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strVal val="(6*min(max(#ppt_w*#ppt_h,.3),1)-7.4)/-.7*#ppt_w"/>
                                          </p:val>
                                        </p:tav>
                                        <p:tav tm="100000">
                                          <p:val>
                                            <p:strVal val="#ppt_w"/>
                                          </p:val>
                                        </p:tav>
                                      </p:tavLst>
                                    </p:anim>
                                    <p:anim calcmode="lin" valueType="num">
                                      <p:cBhvr>
                                        <p:cTn id="14" dur="500" fill="hold"/>
                                        <p:tgtEl>
                                          <p:spTgt spid="35"/>
                                        </p:tgtEl>
                                        <p:attrNameLst>
                                          <p:attrName>ppt_h</p:attrName>
                                        </p:attrNameLst>
                                      </p:cBhvr>
                                      <p:tavLst>
                                        <p:tav tm="0">
                                          <p:val>
                                            <p:strVal val="(6*min(max(#ppt_w*#ppt_h,.3),1)-7.4)/-.7*#ppt_h"/>
                                          </p:val>
                                        </p:tav>
                                        <p:tav tm="100000">
                                          <p:val>
                                            <p:strVal val="#ppt_h"/>
                                          </p:val>
                                        </p:tav>
                                      </p:tavLst>
                                    </p:anim>
                                    <p:anim calcmode="lin" valueType="num">
                                      <p:cBhvr>
                                        <p:cTn id="15" dur="500" fill="hold"/>
                                        <p:tgtEl>
                                          <p:spTgt spid="35"/>
                                        </p:tgtEl>
                                        <p:attrNameLst>
                                          <p:attrName>ppt_x</p:attrName>
                                        </p:attrNameLst>
                                      </p:cBhvr>
                                      <p:tavLst>
                                        <p:tav tm="0">
                                          <p:val>
                                            <p:fltVal val="0.5"/>
                                          </p:val>
                                        </p:tav>
                                        <p:tav tm="100000">
                                          <p:val>
                                            <p:strVal val="#ppt_x"/>
                                          </p:val>
                                        </p:tav>
                                      </p:tavLst>
                                    </p:anim>
                                    <p:anim calcmode="lin" valueType="num">
                                      <p:cBhvr>
                                        <p:cTn id="16"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718676" y="741426"/>
            <a:ext cx="5453525" cy="719137"/>
            <a:chOff x="3837432" y="714206"/>
            <a:chExt cx="4385375" cy="719137"/>
          </a:xfrm>
        </p:grpSpPr>
        <p:sp>
          <p:nvSpPr>
            <p:cNvPr id="3" name="文本框 4"/>
            <p:cNvSpPr txBox="1">
              <a:spLocks noChangeArrowheads="1"/>
            </p:cNvSpPr>
            <p:nvPr>
              <p:custDataLst>
                <p:tags r:id="rId10"/>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z="3200" b="1" spc="300">
                  <a:solidFill>
                    <a:srgbClr val="E3677C"/>
                  </a:solidFill>
                  <a:latin typeface="微软雅黑" panose="020B0503020204020204" pitchFamily="34" charset="-122"/>
                  <a:ea typeface="微软雅黑" panose="020B0503020204020204" pitchFamily="34" charset="-122"/>
                </a:rPr>
                <a:t>第一目：体味学习</a:t>
              </a:r>
              <a:endPar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endParaRPr>
            </a:p>
          </p:txBody>
        </p:sp>
        <p:sp>
          <p:nvSpPr>
            <p:cNvPr id="4" name="Freeform 48"/>
            <p:cNvSpPr/>
            <p:nvPr>
              <p:custDataLst>
                <p:tags r:id="rId11"/>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5" name="矩形 4"/>
          <p:cNvSpPr/>
          <p:nvPr>
            <p:custDataLst>
              <p:tags r:id="rId2"/>
            </p:custDataLst>
          </p:nvPr>
        </p:nvSpPr>
        <p:spPr>
          <a:xfrm>
            <a:off x="718674" y="1698562"/>
            <a:ext cx="3570208" cy="461665"/>
          </a:xfrm>
          <a:prstGeom prst="rect">
            <a:avLst/>
          </a:prstGeom>
        </p:spPr>
        <p:txBody>
          <a:bodyPr wrap="none">
            <a:spAutoFit/>
          </a:bodyPr>
          <a:lstStyle/>
          <a:p>
            <a:pPr algn="ctr"/>
            <a:r>
              <a:rPr lang="zh-CN" altLang="en-US" sz="2400" dirty="0">
                <a:latin typeface="方正粗黑宋简体" panose="02000000000000000000" pitchFamily="2" charset="-122"/>
                <a:ea typeface="方正粗黑宋简体" panose="02000000000000000000" pitchFamily="2" charset="-122"/>
              </a:rPr>
              <a:t>探究一：学习中的苦与乐</a:t>
            </a:r>
          </a:p>
        </p:txBody>
      </p:sp>
      <p:sp>
        <p:nvSpPr>
          <p:cNvPr id="25" name="文本框 4"/>
          <p:cNvSpPr txBox="1"/>
          <p:nvPr>
            <p:custDataLst>
              <p:tags r:id="rId3"/>
            </p:custDataLst>
          </p:nvPr>
        </p:nvSpPr>
        <p:spPr>
          <a:xfrm>
            <a:off x="3546296" y="2732040"/>
            <a:ext cx="8421751" cy="2000548"/>
          </a:xfrm>
          <a:prstGeom prst="rect">
            <a:avLst/>
          </a:prstGeom>
          <a:noFill/>
          <a:ln w="57150" cap="flat" cmpd="sng">
            <a:noFill/>
            <a:prstDash val="solid"/>
            <a:round/>
            <a:headEnd type="none" w="med" len="med"/>
            <a:tailEnd type="none" w="med" len="med"/>
          </a:ln>
        </p:spPr>
        <p:txBody>
          <a:bodyPr wrap="square">
            <a:spAutoFit/>
          </a:bodyPr>
          <a:lstStyle/>
          <a:p>
            <a:pPr>
              <a:defRPr/>
            </a:pPr>
            <a:r>
              <a:rPr lang="zh-CN" altLang="en-US" sz="4000" noProof="1">
                <a:latin typeface="方正粗黑宋简体" panose="02000000000000000000" pitchFamily="2" charset="-122"/>
                <a:ea typeface="方正粗黑宋简体" panose="02000000000000000000" pitchFamily="2" charset="-122"/>
                <a:cs typeface="+mn-ea"/>
              </a:rPr>
              <a:t>发愤忘食，</a:t>
            </a:r>
            <a:r>
              <a:rPr lang="zh-CN" altLang="en-US" sz="4000" noProof="1">
                <a:solidFill>
                  <a:srgbClr val="0000FF"/>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cs typeface="+mn-ea"/>
              </a:rPr>
              <a:t>乐</a:t>
            </a:r>
            <a:r>
              <a:rPr lang="zh-CN" altLang="en-US" sz="4000" noProof="1">
                <a:latin typeface="方正粗黑宋简体" panose="02000000000000000000" pitchFamily="2" charset="-122"/>
                <a:ea typeface="方正粗黑宋简体" panose="02000000000000000000" pitchFamily="2" charset="-122"/>
                <a:cs typeface="+mn-ea"/>
              </a:rPr>
              <a:t>以忘忧，不知老之将至。</a:t>
            </a:r>
            <a:endParaRPr lang="zh-CN" altLang="en-US" sz="2800" noProof="1">
              <a:latin typeface="方正粗黑宋简体" panose="02000000000000000000" pitchFamily="2" charset="-122"/>
              <a:ea typeface="方正粗黑宋简体" panose="02000000000000000000" pitchFamily="2" charset="-122"/>
            </a:endParaRPr>
          </a:p>
          <a:p>
            <a:pPr>
              <a:defRPr/>
            </a:pPr>
            <a:endParaRPr lang="zh-CN" altLang="en-US" sz="2400" noProof="1">
              <a:latin typeface="方正粗黑宋简体" panose="02000000000000000000" pitchFamily="2" charset="-122"/>
              <a:ea typeface="方正粗黑宋简体" panose="02000000000000000000" pitchFamily="2" charset="-122"/>
            </a:endParaRPr>
          </a:p>
          <a:p>
            <a:pPr>
              <a:defRPr/>
            </a:pPr>
            <a:endParaRPr lang="zh-CN" altLang="en-US" sz="2400" noProof="1">
              <a:latin typeface="方正粗黑宋简体" panose="02000000000000000000" pitchFamily="2" charset="-122"/>
              <a:ea typeface="方正粗黑宋简体" panose="02000000000000000000" pitchFamily="2" charset="-122"/>
            </a:endParaRPr>
          </a:p>
          <a:p>
            <a:pPr>
              <a:defRPr/>
            </a:pPr>
            <a:endParaRPr lang="zh-CN" altLang="en-US" sz="3600" noProof="1">
              <a:latin typeface="方正粗黑宋简体" panose="02000000000000000000" pitchFamily="2" charset="-122"/>
              <a:ea typeface="方正粗黑宋简体" panose="02000000000000000000" pitchFamily="2" charset="-122"/>
              <a:cs typeface="+mn-ea"/>
            </a:endParaRPr>
          </a:p>
        </p:txBody>
      </p:sp>
      <p:pic>
        <p:nvPicPr>
          <p:cNvPr id="26" name="内容占位符 3"/>
          <p:cNvPicPr>
            <a:picLocks noChangeAspect="1" noChangeArrowheads="1"/>
          </p:cNvPicPr>
          <p:nvPr>
            <p:custDataLst>
              <p:tags r:id="rId4"/>
            </p:custDataLst>
          </p:nvPr>
        </p:nvPicPr>
        <p:blipFill>
          <a:blip r:embed="rId14" cstate="email">
            <a:extLst>
              <a:ext uri="{28A0092B-C50C-407E-A947-70E740481C1C}">
                <a14:useLocalDpi xmlns:a14="http://schemas.microsoft.com/office/drawing/2010/main"/>
              </a:ext>
            </a:extLst>
          </a:blip>
          <a:stretch>
            <a:fillRect/>
          </a:stretch>
        </p:blipFill>
        <p:spPr>
          <a:xfrm>
            <a:off x="823916" y="4249828"/>
            <a:ext cx="2637745" cy="2109788"/>
          </a:xfrm>
          <a:prstGeom prst="rect">
            <a:avLst/>
          </a:prstGeom>
        </p:spPr>
      </p:pic>
      <p:pic>
        <p:nvPicPr>
          <p:cNvPr id="27" name="图片 26"/>
          <p:cNvPicPr>
            <a:picLocks noChangeAspect="1" noChangeArrowheads="1"/>
          </p:cNvPicPr>
          <p:nvPr>
            <p:custDataLst>
              <p:tags r:id="rId5"/>
            </p:custDataLst>
          </p:nvPr>
        </p:nvPicPr>
        <p:blipFill>
          <a:blip r:embed="rId15" cstate="email">
            <a:extLst>
              <a:ext uri="{28A0092B-C50C-407E-A947-70E740481C1C}">
                <a14:useLocalDpi xmlns:a14="http://schemas.microsoft.com/office/drawing/2010/main"/>
              </a:ext>
            </a:extLst>
          </a:blip>
          <a:stretch>
            <a:fillRect/>
          </a:stretch>
        </p:blipFill>
        <p:spPr bwMode="auto">
          <a:xfrm>
            <a:off x="823916" y="2272305"/>
            <a:ext cx="2637745"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文本框 4"/>
          <p:cNvSpPr txBox="1">
            <a:spLocks noChangeArrowheads="1"/>
          </p:cNvSpPr>
          <p:nvPr>
            <p:custDataLst>
              <p:tags r:id="rId6"/>
            </p:custDataLst>
          </p:nvPr>
        </p:nvSpPr>
        <p:spPr bwMode="auto">
          <a:xfrm>
            <a:off x="5658533" y="5635171"/>
            <a:ext cx="4040187" cy="707886"/>
          </a:xfrm>
          <a:prstGeom prst="rect">
            <a:avLst/>
          </a:prstGeom>
          <a:noFill/>
          <a:ln w="57150">
            <a:noFill/>
            <a:round/>
          </a:ln>
          <a:extLst>
            <a:ext uri="{909E8E84-426E-40DD-AFC4-6F175D3DCCD1}">
              <a14:hiddenFill xmlns:a14="http://schemas.microsoft.com/office/drawing/2010/main">
                <a:solidFill>
                  <a:srgbClr val="FFFFFF"/>
                </a:solidFill>
              </a14:hiddenFill>
            </a:ext>
          </a:extLst>
        </p:spPr>
        <p:txBody>
          <a:bodyPr>
            <a:spAutoFit/>
          </a:bodyPr>
          <a:lstStyle/>
          <a:p>
            <a:r>
              <a:rPr lang="zh-CN" altLang="en-US" sz="4000" dirty="0">
                <a:solidFill>
                  <a:srgbClr val="FF0000"/>
                </a:solidFill>
                <a:latin typeface="方正粗黑宋简体" panose="02000000000000000000" pitchFamily="2" charset="-122"/>
                <a:ea typeface="方正粗黑宋简体" panose="02000000000000000000" pitchFamily="2" charset="-122"/>
              </a:rPr>
              <a:t>学习中有辛苦</a:t>
            </a:r>
          </a:p>
        </p:txBody>
      </p:sp>
      <p:sp>
        <p:nvSpPr>
          <p:cNvPr id="29" name="文本框 4"/>
          <p:cNvSpPr txBox="1">
            <a:spLocks noChangeArrowheads="1"/>
          </p:cNvSpPr>
          <p:nvPr>
            <p:custDataLst>
              <p:tags r:id="rId7"/>
            </p:custDataLst>
          </p:nvPr>
        </p:nvSpPr>
        <p:spPr bwMode="auto">
          <a:xfrm>
            <a:off x="5737076" y="3497278"/>
            <a:ext cx="4040187" cy="707886"/>
          </a:xfrm>
          <a:prstGeom prst="rect">
            <a:avLst/>
          </a:prstGeom>
          <a:noFill/>
          <a:ln w="57150">
            <a:noFill/>
            <a:round/>
          </a:ln>
          <a:extLst>
            <a:ext uri="{909E8E84-426E-40DD-AFC4-6F175D3DCCD1}">
              <a14:hiddenFill xmlns:a14="http://schemas.microsoft.com/office/drawing/2010/main">
                <a:solidFill>
                  <a:srgbClr val="FFFFFF"/>
                </a:solidFill>
              </a14:hiddenFill>
            </a:ext>
          </a:extLst>
        </p:spPr>
        <p:txBody>
          <a:bodyPr>
            <a:spAutoFit/>
          </a:bodyPr>
          <a:lstStyle/>
          <a:p>
            <a:r>
              <a:rPr lang="zh-CN" altLang="en-US" sz="4000" dirty="0">
                <a:solidFill>
                  <a:srgbClr val="FF0000"/>
                </a:solidFill>
                <a:latin typeface="方正粗黑宋简体" panose="02000000000000000000" pitchFamily="2" charset="-122"/>
                <a:ea typeface="方正粗黑宋简体" panose="02000000000000000000" pitchFamily="2" charset="-122"/>
              </a:rPr>
              <a:t>学习中有快乐</a:t>
            </a:r>
          </a:p>
        </p:txBody>
      </p:sp>
      <p:sp>
        <p:nvSpPr>
          <p:cNvPr id="31" name="文本框 2"/>
          <p:cNvSpPr txBox="1">
            <a:spLocks noChangeArrowheads="1"/>
          </p:cNvSpPr>
          <p:nvPr>
            <p:custDataLst>
              <p:tags r:id="rId8"/>
            </p:custDataLst>
          </p:nvPr>
        </p:nvSpPr>
        <p:spPr bwMode="auto">
          <a:xfrm>
            <a:off x="1399765" y="6053271"/>
            <a:ext cx="17208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latin typeface="方正粗黑宋简体" panose="02000000000000000000" pitchFamily="2" charset="-122"/>
                <a:ea typeface="方正粗黑宋简体" panose="02000000000000000000" pitchFamily="2" charset="-122"/>
              </a:rPr>
              <a:t>韩  愈</a:t>
            </a:r>
          </a:p>
        </p:txBody>
      </p:sp>
      <p:sp>
        <p:nvSpPr>
          <p:cNvPr id="32" name="文本框 31"/>
          <p:cNvSpPr txBox="1"/>
          <p:nvPr>
            <p:custDataLst>
              <p:tags r:id="rId9"/>
            </p:custDataLst>
          </p:nvPr>
        </p:nvSpPr>
        <p:spPr>
          <a:xfrm>
            <a:off x="3546297" y="4805498"/>
            <a:ext cx="7950087" cy="707886"/>
          </a:xfrm>
          <a:prstGeom prst="rect">
            <a:avLst/>
          </a:prstGeom>
          <a:noFill/>
        </p:spPr>
        <p:txBody>
          <a:bodyPr wrap="square">
            <a:spAutoFit/>
          </a:bodyPr>
          <a:lstStyle/>
          <a:p>
            <a:r>
              <a:rPr lang="zh-CN" altLang="en-US" sz="4000" noProof="1">
                <a:latin typeface="方正粗黑宋简体" panose="02000000000000000000" pitchFamily="2" charset="-122"/>
                <a:ea typeface="方正粗黑宋简体" panose="02000000000000000000" pitchFamily="2" charset="-122"/>
                <a:cs typeface="+mn-ea"/>
                <a:sym typeface="+mn-ea"/>
              </a:rPr>
              <a:t>书山有路勤为径，学海无涯</a:t>
            </a:r>
            <a:r>
              <a:rPr lang="zh-CN" altLang="en-US" sz="4000" noProof="1">
                <a:solidFill>
                  <a:srgbClr val="0000FF"/>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cs typeface="+mn-ea"/>
                <a:sym typeface="+mn-ea"/>
              </a:rPr>
              <a:t>苦</a:t>
            </a:r>
            <a:r>
              <a:rPr lang="zh-CN" altLang="en-US" sz="4000" noProof="1">
                <a:latin typeface="方正粗黑宋简体" panose="02000000000000000000" pitchFamily="2" charset="-122"/>
                <a:ea typeface="方正粗黑宋简体" panose="02000000000000000000" pitchFamily="2" charset="-122"/>
                <a:cs typeface="+mn-ea"/>
                <a:sym typeface="+mn-ea"/>
              </a:rPr>
              <a:t>作舟。</a:t>
            </a: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childTnLst>
                                </p:cTn>
                              </p:par>
                            </p:childTnLst>
                          </p:cTn>
                        </p:par>
                      </p:childTnLst>
                    </p:cTn>
                  </p:par>
                  <p:par>
                    <p:cTn id="14" fill="hold" nodeType="clickPar">
                      <p:stCondLst>
                        <p:cond delay="indefinite"/>
                        <p:cond evt="onBegin" delay="0">
                          <p:tn val="13"/>
                        </p:cond>
                      </p:stCondLst>
                      <p:childTnLst>
                        <p:par>
                          <p:cTn id="15" fill="hold" nodeType="after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childTnLst>
                    </p:cTn>
                  </p:par>
                  <p:par>
                    <p:cTn id="18" fill="hold" nodeType="clickPar">
                      <p:stCondLst>
                        <p:cond delay="indefinite"/>
                        <p:cond evt="onBegin" delay="0">
                          <p:tn val="17"/>
                        </p:cond>
                      </p:stCondLst>
                      <p:childTnLst>
                        <p:par>
                          <p:cTn id="19" fill="hold" nodeType="after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childTnLst>
                                </p:cTn>
                              </p:par>
                            </p:childTnLst>
                          </p:cTn>
                        </p:par>
                      </p:childTnLst>
                    </p:cTn>
                  </p:par>
                  <p:par>
                    <p:cTn id="22" fill="hold" nodeType="clickPar">
                      <p:stCondLst>
                        <p:cond delay="indefinite"/>
                        <p:cond evt="onBegin" delay="0">
                          <p:tn val="21"/>
                        </p:cond>
                      </p:stCondLst>
                      <p:childTnLst>
                        <p:par>
                          <p:cTn id="23" fill="hold" nodeType="after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29"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718676" y="741426"/>
            <a:ext cx="5453525" cy="719137"/>
            <a:chOff x="3837432" y="714206"/>
            <a:chExt cx="4385375" cy="719137"/>
          </a:xfrm>
        </p:grpSpPr>
        <p:sp>
          <p:nvSpPr>
            <p:cNvPr id="3" name="文本框 4"/>
            <p:cNvSpPr txBox="1">
              <a:spLocks noChangeArrowheads="1"/>
            </p:cNvSpPr>
            <p:nvPr>
              <p:custDataLst>
                <p:tags r:id="rId9"/>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第一目：体味学习</a:t>
              </a:r>
            </a:p>
          </p:txBody>
        </p:sp>
        <p:sp>
          <p:nvSpPr>
            <p:cNvPr id="4" name="Freeform 48"/>
            <p:cNvSpPr/>
            <p:nvPr>
              <p:custDataLst>
                <p:tags r:id="rId10"/>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6" name="MH_SubTitle_1"/>
          <p:cNvSpPr txBox="1">
            <a:spLocks noChangeArrowheads="1"/>
          </p:cNvSpPr>
          <p:nvPr>
            <p:custDataLst>
              <p:tags r:id="rId2"/>
            </p:custDataLst>
          </p:nvPr>
        </p:nvSpPr>
        <p:spPr bwMode="auto">
          <a:xfrm>
            <a:off x="7260777" y="3287199"/>
            <a:ext cx="4593763" cy="2874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ts val="1900"/>
              </a:lnSpc>
              <a:spcBef>
                <a:spcPct val="0"/>
              </a:spcBef>
              <a:spcAft>
                <a:spcPct val="0"/>
              </a:spcAft>
              <a:buClrTx/>
              <a:buSzTx/>
              <a:buFontTx/>
              <a:buNone/>
              <a:defRPr/>
            </a:pPr>
            <a:r>
              <a:rPr kumimoji="0" lang="zh-CN" altLang="en-US"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rPr>
              <a:t>思考：你赞同哪种</a:t>
            </a:r>
            <a:endParaRPr kumimoji="0" lang="en-US" altLang="zh-CN"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a:p>
            <a:pPr marL="0" marR="0" lvl="0" indent="0" algn="l" defTabSz="914400" rtl="0" eaLnBrk="1" fontAlgn="auto" latinLnBrk="0" hangingPunct="1">
              <a:lnSpc>
                <a:spcPts val="1900"/>
              </a:lnSpc>
              <a:spcBef>
                <a:spcPct val="0"/>
              </a:spcBef>
              <a:spcAft>
                <a:spcPct val="0"/>
              </a:spcAft>
              <a:buClrTx/>
              <a:buSzTx/>
              <a:buFontTx/>
              <a:buNone/>
              <a:defRPr/>
            </a:pPr>
            <a:endParaRPr lang="en-US" altLang="zh-CN" sz="3600" dirty="0">
              <a:solidFill>
                <a:srgbClr val="FF0000"/>
              </a:solidFill>
              <a:latin typeface="方正粗黑宋简体" panose="02000000000000000000" pitchFamily="2" charset="-122"/>
              <a:ea typeface="方正粗黑宋简体" panose="02000000000000000000" pitchFamily="2" charset="-122"/>
            </a:endParaRPr>
          </a:p>
          <a:p>
            <a:pPr marL="0" marR="0" lvl="0" indent="0" algn="l" defTabSz="914400" rtl="0" eaLnBrk="1" fontAlgn="auto" latinLnBrk="0" hangingPunct="1">
              <a:lnSpc>
                <a:spcPts val="1900"/>
              </a:lnSpc>
              <a:spcBef>
                <a:spcPct val="0"/>
              </a:spcBef>
              <a:spcAft>
                <a:spcPct val="0"/>
              </a:spcAft>
              <a:buClrTx/>
              <a:buSzTx/>
              <a:buFontTx/>
              <a:buNone/>
              <a:defRPr/>
            </a:pPr>
            <a:endParaRPr kumimoji="0" lang="en-US" altLang="zh-CN"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a:p>
            <a:pPr marL="0" marR="0" lvl="0" indent="0" algn="l" defTabSz="914400" rtl="0" eaLnBrk="1" fontAlgn="auto" latinLnBrk="0" hangingPunct="1">
              <a:lnSpc>
                <a:spcPts val="1900"/>
              </a:lnSpc>
              <a:spcBef>
                <a:spcPct val="0"/>
              </a:spcBef>
              <a:spcAft>
                <a:spcPct val="0"/>
              </a:spcAft>
              <a:buClrTx/>
              <a:buSzTx/>
              <a:buFontTx/>
              <a:buNone/>
              <a:defRPr/>
            </a:pPr>
            <a:r>
              <a:rPr kumimoji="0" lang="zh-CN" altLang="en-US"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rPr>
              <a:t>观点？说说你的理</a:t>
            </a:r>
            <a:endParaRPr kumimoji="0" lang="en-US" altLang="zh-CN"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a:p>
            <a:pPr marL="0" marR="0" lvl="0" indent="0" algn="l" defTabSz="914400" rtl="0" eaLnBrk="1" fontAlgn="auto" latinLnBrk="0" hangingPunct="1">
              <a:lnSpc>
                <a:spcPts val="1900"/>
              </a:lnSpc>
              <a:spcBef>
                <a:spcPct val="0"/>
              </a:spcBef>
              <a:spcAft>
                <a:spcPct val="0"/>
              </a:spcAft>
              <a:buClrTx/>
              <a:buSzTx/>
              <a:buFontTx/>
              <a:buNone/>
              <a:defRPr/>
            </a:pPr>
            <a:endParaRPr lang="en-US" altLang="zh-CN" sz="3600" dirty="0">
              <a:solidFill>
                <a:srgbClr val="FF0000"/>
              </a:solidFill>
              <a:latin typeface="方正粗黑宋简体" panose="02000000000000000000" pitchFamily="2" charset="-122"/>
              <a:ea typeface="方正粗黑宋简体" panose="02000000000000000000" pitchFamily="2" charset="-122"/>
            </a:endParaRPr>
          </a:p>
          <a:p>
            <a:pPr marL="0" marR="0" lvl="0" indent="0" algn="l" defTabSz="914400" rtl="0" eaLnBrk="1" fontAlgn="auto" latinLnBrk="0" hangingPunct="1">
              <a:lnSpc>
                <a:spcPts val="1900"/>
              </a:lnSpc>
              <a:spcBef>
                <a:spcPct val="0"/>
              </a:spcBef>
              <a:spcAft>
                <a:spcPct val="0"/>
              </a:spcAft>
              <a:buClrTx/>
              <a:buSzTx/>
              <a:buFontTx/>
              <a:buNone/>
              <a:defRPr/>
            </a:pPr>
            <a:endParaRPr kumimoji="0" lang="en-US" altLang="zh-CN"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endParaRPr>
          </a:p>
          <a:p>
            <a:pPr marL="0" marR="0" lvl="0" indent="0" algn="l" defTabSz="914400" rtl="0" eaLnBrk="1" fontAlgn="auto" latinLnBrk="0" hangingPunct="1">
              <a:lnSpc>
                <a:spcPts val="1900"/>
              </a:lnSpc>
              <a:spcBef>
                <a:spcPct val="0"/>
              </a:spcBef>
              <a:spcAft>
                <a:spcPct val="0"/>
              </a:spcAft>
              <a:buClrTx/>
              <a:buSzTx/>
              <a:buFontTx/>
              <a:buNone/>
              <a:defRPr/>
            </a:pPr>
            <a:r>
              <a:rPr kumimoji="0" lang="zh-CN" altLang="en-US" sz="36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mn-cs"/>
              </a:rPr>
              <a:t>由吧。</a:t>
            </a:r>
            <a:endParaRPr kumimoji="0" lang="zh-CN" altLang="en-US" sz="2800" b="0" i="0" u="none" strike="noStrike" kern="1200" cap="none" spc="0" normalizeH="0" baseline="0" noProof="0" dirty="0">
              <a:ln>
                <a:noFill/>
              </a:ln>
              <a:solidFill>
                <a:srgbClr val="FF0000"/>
              </a:solidFill>
              <a:effectLst/>
              <a:uLnTx/>
              <a:uFillTx/>
              <a:latin typeface="方正粗黑宋简体" panose="02000000000000000000" pitchFamily="2" charset="-122"/>
              <a:ea typeface="方正粗黑宋简体" panose="02000000000000000000" pitchFamily="2" charset="-122"/>
              <a:cs typeface="Verdana" panose="020B0604030504040204" pitchFamily="34" charset="0"/>
            </a:endParaRPr>
          </a:p>
          <a:p>
            <a:pPr marL="0" marR="0" lvl="0" indent="0" algn="l" defTabSz="914400" rtl="0" eaLnBrk="1" fontAlgn="auto" latinLnBrk="0" hangingPunct="1">
              <a:lnSpc>
                <a:spcPts val="1900"/>
              </a:lnSpc>
              <a:spcBef>
                <a:spcPct val="0"/>
              </a:spcBef>
              <a:spcAft>
                <a:spcPct val="0"/>
              </a:spcAft>
              <a:buClrTx/>
              <a:buSzTx/>
              <a:buFontTx/>
              <a:buNone/>
              <a:defRPr/>
            </a:pPr>
            <a:endParaRPr kumimoji="0" lang="zh-CN" altLang="en-US" sz="2000" b="0" i="0" u="none" strike="noStrike" kern="1200" cap="none" spc="0" normalizeH="0" baseline="0" noProof="0" dirty="0">
              <a:ln>
                <a:noFill/>
              </a:ln>
              <a:solidFill>
                <a:prstClr val="black"/>
              </a:solidFill>
              <a:effectLst/>
              <a:uLnTx/>
              <a:uFillTx/>
              <a:latin typeface="黑体" pitchFamily="49" charset="-122"/>
              <a:ea typeface="黑体" pitchFamily="49" charset="-122"/>
              <a:cs typeface="Verdana" panose="020B0604030504040204" pitchFamily="34" charset="0"/>
            </a:endParaRPr>
          </a:p>
        </p:txBody>
      </p:sp>
      <p:sp>
        <p:nvSpPr>
          <p:cNvPr id="7" name="文本框 4"/>
          <p:cNvSpPr txBox="1"/>
          <p:nvPr>
            <p:custDataLst>
              <p:tags r:id="rId3"/>
            </p:custDataLst>
          </p:nvPr>
        </p:nvSpPr>
        <p:spPr>
          <a:xfrm>
            <a:off x="2503783" y="2773995"/>
            <a:ext cx="4016764" cy="2554545"/>
          </a:xfrm>
          <a:prstGeom prst="rect">
            <a:avLst/>
          </a:prstGeom>
          <a:no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square">
            <a:spAutoFit/>
          </a:bodyPr>
          <a:lstStyle/>
          <a:p>
            <a:pPr>
              <a:defRPr/>
            </a:pPr>
            <a:r>
              <a:rPr lang="en-US" altLang="zh-CN" sz="3200" b="1" noProof="1">
                <a:latin typeface="方正粗黑宋简体" panose="02000000000000000000" pitchFamily="2" charset="-122"/>
                <a:ea typeface="方正粗黑宋简体" panose="02000000000000000000" pitchFamily="2" charset="-122"/>
              </a:rPr>
              <a:t>     </a:t>
            </a:r>
            <a:r>
              <a:rPr lang="zh-CN" altLang="en-US" sz="3200" b="1" noProof="1">
                <a:latin typeface="方正粗黑宋简体" panose="02000000000000000000" pitchFamily="2" charset="-122"/>
                <a:ea typeface="方正粗黑宋简体" panose="02000000000000000000" pitchFamily="2" charset="-122"/>
              </a:rPr>
              <a:t>学习中有快乐</a:t>
            </a:r>
          </a:p>
          <a:p>
            <a:pPr>
              <a:defRPr/>
            </a:pPr>
            <a:endParaRPr lang="zh-CN" altLang="en-US" sz="3200" b="1" noProof="1">
              <a:latin typeface="方正粗黑宋简体" panose="02000000000000000000" pitchFamily="2" charset="-122"/>
              <a:ea typeface="方正粗黑宋简体" panose="02000000000000000000" pitchFamily="2" charset="-122"/>
            </a:endParaRPr>
          </a:p>
          <a:p>
            <a:pPr>
              <a:defRPr/>
            </a:pPr>
            <a:endParaRPr lang="zh-CN" altLang="en-US" sz="3200" b="1" noProof="1">
              <a:latin typeface="方正粗黑宋简体" panose="02000000000000000000" pitchFamily="2" charset="-122"/>
              <a:ea typeface="方正粗黑宋简体" panose="02000000000000000000" pitchFamily="2" charset="-122"/>
            </a:endParaRPr>
          </a:p>
          <a:p>
            <a:pPr>
              <a:defRPr/>
            </a:pPr>
            <a:endParaRPr lang="zh-CN" altLang="en-US" sz="3200" b="1" noProof="1">
              <a:latin typeface="方正粗黑宋简体" panose="02000000000000000000" pitchFamily="2" charset="-122"/>
              <a:ea typeface="方正粗黑宋简体" panose="02000000000000000000" pitchFamily="2" charset="-122"/>
            </a:endParaRPr>
          </a:p>
          <a:p>
            <a:pPr>
              <a:defRPr/>
            </a:pPr>
            <a:r>
              <a:rPr lang="zh-CN" altLang="en-US" sz="3200" b="1" noProof="1">
                <a:latin typeface="方正粗黑宋简体" panose="02000000000000000000" pitchFamily="2" charset="-122"/>
                <a:ea typeface="方正粗黑宋简体" panose="02000000000000000000" pitchFamily="2" charset="-122"/>
              </a:rPr>
              <a:t>     学习中有辛苦</a:t>
            </a:r>
          </a:p>
        </p:txBody>
      </p:sp>
      <p:pic>
        <p:nvPicPr>
          <p:cNvPr id="8" name="图片 3" descr="Tango-Emote-03"/>
          <p:cNvPicPr>
            <a:picLocks noChangeAspect="1" noChangeArrowheads="1"/>
          </p:cNvPicPr>
          <p:nvPr>
            <p:custDataLst>
              <p:tags r:id="rId4"/>
            </p:custDataLst>
          </p:nvPr>
        </p:nvPicPr>
        <p:blipFill>
          <a:blip r:embed="rId13" cstate="email">
            <a:extLst>
              <a:ext uri="{28A0092B-C50C-407E-A947-70E740481C1C}">
                <a14:useLocalDpi xmlns:a14="http://schemas.microsoft.com/office/drawing/2010/main"/>
              </a:ext>
            </a:extLst>
          </a:blip>
          <a:stretch>
            <a:fillRect/>
          </a:stretch>
        </p:blipFill>
        <p:spPr bwMode="auto">
          <a:xfrm>
            <a:off x="1296929" y="4050343"/>
            <a:ext cx="1559715" cy="1549400"/>
          </a:xfrm>
          <a:prstGeom prst="rect">
            <a:avLst/>
          </a:prstGeom>
          <a:noFill/>
          <a:ln w="9525">
            <a:noFill/>
            <a:miter lim="800000"/>
          </a:ln>
        </p:spPr>
      </p:pic>
      <p:pic>
        <p:nvPicPr>
          <p:cNvPr id="9" name="图片 4" descr="p_large_AzaO_2df400018b5a2d14"/>
          <p:cNvPicPr>
            <a:picLocks noChangeAspect="1" noChangeArrowheads="1"/>
          </p:cNvPicPr>
          <p:nvPr>
            <p:custDataLst>
              <p:tags r:id="rId5"/>
            </p:custDataLst>
          </p:nvPr>
        </p:nvPicPr>
        <p:blipFill>
          <a:blip r:embed="rId14" cstate="email">
            <a:extLst>
              <a:ext uri="{28A0092B-C50C-407E-A947-70E740481C1C}">
                <a14:useLocalDpi xmlns:a14="http://schemas.microsoft.com/office/drawing/2010/main"/>
              </a:ext>
            </a:extLst>
          </a:blip>
          <a:srcRect/>
          <a:stretch>
            <a:fillRect/>
          </a:stretch>
        </p:blipFill>
        <p:spPr bwMode="auto">
          <a:xfrm>
            <a:off x="1306289" y="2230024"/>
            <a:ext cx="1559715" cy="1628775"/>
          </a:xfrm>
          <a:prstGeom prst="rect">
            <a:avLst/>
          </a:prstGeom>
          <a:noFill/>
          <a:ln w="9525">
            <a:noFill/>
            <a:miter lim="800000"/>
          </a:ln>
        </p:spPr>
      </p:pic>
      <p:sp>
        <p:nvSpPr>
          <p:cNvPr id="11" name="矩形 10"/>
          <p:cNvSpPr/>
          <p:nvPr>
            <p:custDataLst>
              <p:tags r:id="rId6"/>
            </p:custDataLst>
          </p:nvPr>
        </p:nvSpPr>
        <p:spPr>
          <a:xfrm>
            <a:off x="3777369" y="3429004"/>
            <a:ext cx="1023037" cy="1015663"/>
          </a:xfrm>
          <a:prstGeom prst="rect">
            <a:avLst/>
          </a:prstGeom>
        </p:spPr>
        <p:txBody>
          <a:bodyPr wrap="none">
            <a:spAutoFit/>
          </a:bodyPr>
          <a:lstStyle/>
          <a:p>
            <a:r>
              <a:rPr lang="en-US" altLang="zh-CN" sz="6000" b="1">
                <a:solidFill>
                  <a:srgbClr val="605448"/>
                </a:solidFill>
                <a:latin typeface="华文新魏" panose="02010800040101010101" charset="-122"/>
                <a:ea typeface="华文新魏" panose="02010800040101010101" charset="-122"/>
                <a:cs typeface="华文新魏" panose="02010800040101010101" charset="-122"/>
              </a:rPr>
              <a:t>VS</a:t>
            </a:r>
            <a:endParaRPr lang="zh-CN" altLang="en-US" sz="6000"/>
          </a:p>
        </p:txBody>
      </p:sp>
      <p:sp>
        <p:nvSpPr>
          <p:cNvPr id="12" name="矩形 11"/>
          <p:cNvSpPr/>
          <p:nvPr>
            <p:custDataLst>
              <p:tags r:id="rId7"/>
            </p:custDataLst>
          </p:nvPr>
        </p:nvSpPr>
        <p:spPr>
          <a:xfrm>
            <a:off x="1080897" y="1600591"/>
            <a:ext cx="3570208" cy="461665"/>
          </a:xfrm>
          <a:prstGeom prst="rect">
            <a:avLst/>
          </a:prstGeom>
        </p:spPr>
        <p:txBody>
          <a:bodyPr wrap="none">
            <a:spAutoFit/>
          </a:bodyPr>
          <a:lstStyle/>
          <a:p>
            <a:pPr algn="ctr"/>
            <a:r>
              <a:rPr lang="zh-CN" altLang="en-US" sz="2400">
                <a:latin typeface="方正粗黑宋简体" panose="02000000000000000000" pitchFamily="2" charset="-122"/>
                <a:ea typeface="方正粗黑宋简体" panose="02000000000000000000" pitchFamily="2" charset="-122"/>
              </a:rPr>
              <a:t>探究一：学习中的苦与乐</a:t>
            </a:r>
          </a:p>
        </p:txBody>
      </p:sp>
      <p:cxnSp>
        <p:nvCxnSpPr>
          <p:cNvPr id="14" name="直接连接符 13"/>
          <p:cNvCxnSpPr/>
          <p:nvPr>
            <p:custDataLst>
              <p:tags r:id="rId8"/>
            </p:custDataLst>
          </p:nvPr>
        </p:nvCxnSpPr>
        <p:spPr>
          <a:xfrm flipH="1">
            <a:off x="6672943" y="2613285"/>
            <a:ext cx="0" cy="287411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718676" y="741426"/>
            <a:ext cx="5453525" cy="719137"/>
            <a:chOff x="3837432" y="714206"/>
            <a:chExt cx="4385375" cy="719137"/>
          </a:xfrm>
        </p:grpSpPr>
        <p:sp>
          <p:nvSpPr>
            <p:cNvPr id="3" name="文本框 4"/>
            <p:cNvSpPr txBox="1">
              <a:spLocks noChangeArrowheads="1"/>
            </p:cNvSpPr>
            <p:nvPr>
              <p:custDataLst>
                <p:tags r:id="rId8"/>
              </p:custDataLst>
            </p:nvPr>
          </p:nvSpPr>
          <p:spPr bwMode="auto">
            <a:xfrm>
              <a:off x="4461319" y="714206"/>
              <a:ext cx="37614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300" normalizeH="0" baseline="0" noProof="0">
                  <a:ln>
                    <a:noFill/>
                  </a:ln>
                  <a:solidFill>
                    <a:srgbClr val="E3677C"/>
                  </a:solidFill>
                  <a:effectLst/>
                  <a:uLnTx/>
                  <a:uFillTx/>
                  <a:latin typeface="微软雅黑" panose="020B0503020204020204" pitchFamily="34" charset="-122"/>
                  <a:ea typeface="微软雅黑" panose="020B0503020204020204" pitchFamily="34" charset="-122"/>
                  <a:cs typeface="+mn-cs"/>
                </a:rPr>
                <a:t>第一目：体味学习</a:t>
              </a:r>
            </a:p>
          </p:txBody>
        </p:sp>
        <p:sp>
          <p:nvSpPr>
            <p:cNvPr id="4" name="Freeform 48"/>
            <p:cNvSpPr/>
            <p:nvPr>
              <p:custDataLst>
                <p:tags r:id="rId9"/>
              </p:custDataLst>
            </p:nvPr>
          </p:nvSpPr>
          <p:spPr bwMode="auto">
            <a:xfrm>
              <a:off x="3837432" y="777515"/>
              <a:ext cx="547687" cy="592517"/>
            </a:xfrm>
            <a:custGeom>
              <a:avLst/>
              <a:gdLst>
                <a:gd name="T0" fmla="*/ 2147483646 w 187"/>
                <a:gd name="T1" fmla="*/ 2147483646 h 203"/>
                <a:gd name="T2" fmla="*/ 2147483646 w 187"/>
                <a:gd name="T3" fmla="*/ 2147483646 h 203"/>
                <a:gd name="T4" fmla="*/ 2147483646 w 187"/>
                <a:gd name="T5" fmla="*/ 2147483646 h 203"/>
                <a:gd name="T6" fmla="*/ 2147483646 w 187"/>
                <a:gd name="T7" fmla="*/ 2147483646 h 203"/>
                <a:gd name="T8" fmla="*/ 2147483646 w 187"/>
                <a:gd name="T9" fmla="*/ 2147483646 h 203"/>
                <a:gd name="T10" fmla="*/ 2147483646 w 187"/>
                <a:gd name="T11" fmla="*/ 2147483646 h 203"/>
                <a:gd name="T12" fmla="*/ 2147483646 w 187"/>
                <a:gd name="T13" fmla="*/ 2147483646 h 203"/>
                <a:gd name="T14" fmla="*/ 2147483646 w 187"/>
                <a:gd name="T15" fmla="*/ 2147483646 h 203"/>
                <a:gd name="T16" fmla="*/ 2147483646 w 187"/>
                <a:gd name="T17" fmla="*/ 2147483646 h 203"/>
                <a:gd name="T18" fmla="*/ 2147483646 w 187"/>
                <a:gd name="T19" fmla="*/ 2147483646 h 203"/>
                <a:gd name="T20" fmla="*/ 2147483646 w 187"/>
                <a:gd name="T21" fmla="*/ 2147483646 h 203"/>
                <a:gd name="T22" fmla="*/ 2147483646 w 187"/>
                <a:gd name="T23" fmla="*/ 2147483646 h 203"/>
                <a:gd name="T24" fmla="*/ 2147483646 w 187"/>
                <a:gd name="T25" fmla="*/ 2147483646 h 203"/>
                <a:gd name="T26" fmla="*/ 2147483646 w 187"/>
                <a:gd name="T27" fmla="*/ 2147483646 h 203"/>
                <a:gd name="T28" fmla="*/ 2147483646 w 187"/>
                <a:gd name="T29" fmla="*/ 2147483646 h 203"/>
                <a:gd name="T30" fmla="*/ 2147483646 w 187"/>
                <a:gd name="T31" fmla="*/ 2147483646 h 203"/>
                <a:gd name="T32" fmla="*/ 2147483646 w 187"/>
                <a:gd name="T33" fmla="*/ 2147483646 h 203"/>
                <a:gd name="T34" fmla="*/ 2147483646 w 187"/>
                <a:gd name="T35" fmla="*/ 2147483646 h 203"/>
                <a:gd name="T36" fmla="*/ 2147483646 w 187"/>
                <a:gd name="T37" fmla="*/ 2147483646 h 203"/>
                <a:gd name="T38" fmla="*/ 2147483646 w 187"/>
                <a:gd name="T39" fmla="*/ 214748364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7" h="203">
                  <a:moveTo>
                    <a:pt x="74" y="97"/>
                  </a:moveTo>
                  <a:cubicBezTo>
                    <a:pt x="60" y="105"/>
                    <a:pt x="62" y="122"/>
                    <a:pt x="72" y="128"/>
                  </a:cubicBezTo>
                  <a:cubicBezTo>
                    <a:pt x="83" y="136"/>
                    <a:pt x="106" y="137"/>
                    <a:pt x="113" y="115"/>
                  </a:cubicBezTo>
                  <a:cubicBezTo>
                    <a:pt x="128" y="73"/>
                    <a:pt x="81" y="52"/>
                    <a:pt x="48" y="64"/>
                  </a:cubicBezTo>
                  <a:cubicBezTo>
                    <a:pt x="30" y="71"/>
                    <a:pt x="6" y="105"/>
                    <a:pt x="27" y="145"/>
                  </a:cubicBezTo>
                  <a:cubicBezTo>
                    <a:pt x="36" y="162"/>
                    <a:pt x="57" y="178"/>
                    <a:pt x="85" y="179"/>
                  </a:cubicBezTo>
                  <a:cubicBezTo>
                    <a:pt x="144" y="181"/>
                    <a:pt x="183" y="110"/>
                    <a:pt x="153" y="59"/>
                  </a:cubicBezTo>
                  <a:cubicBezTo>
                    <a:pt x="132" y="23"/>
                    <a:pt x="89" y="18"/>
                    <a:pt x="66" y="20"/>
                  </a:cubicBezTo>
                  <a:cubicBezTo>
                    <a:pt x="50" y="20"/>
                    <a:pt x="28" y="29"/>
                    <a:pt x="11" y="39"/>
                  </a:cubicBezTo>
                  <a:cubicBezTo>
                    <a:pt x="33" y="12"/>
                    <a:pt x="65" y="0"/>
                    <a:pt x="103" y="10"/>
                  </a:cubicBezTo>
                  <a:cubicBezTo>
                    <a:pt x="120" y="14"/>
                    <a:pt x="136" y="22"/>
                    <a:pt x="151" y="33"/>
                  </a:cubicBezTo>
                  <a:cubicBezTo>
                    <a:pt x="168" y="47"/>
                    <a:pt x="187" y="78"/>
                    <a:pt x="177" y="123"/>
                  </a:cubicBezTo>
                  <a:cubicBezTo>
                    <a:pt x="171" y="151"/>
                    <a:pt x="154" y="176"/>
                    <a:pt x="127" y="186"/>
                  </a:cubicBezTo>
                  <a:cubicBezTo>
                    <a:pt x="83" y="203"/>
                    <a:pt x="17" y="186"/>
                    <a:pt x="7" y="135"/>
                  </a:cubicBezTo>
                  <a:cubicBezTo>
                    <a:pt x="0" y="103"/>
                    <a:pt x="19" y="62"/>
                    <a:pt x="54" y="51"/>
                  </a:cubicBezTo>
                  <a:cubicBezTo>
                    <a:pt x="83" y="43"/>
                    <a:pt x="118" y="54"/>
                    <a:pt x="127" y="83"/>
                  </a:cubicBezTo>
                  <a:cubicBezTo>
                    <a:pt x="133" y="103"/>
                    <a:pt x="126" y="127"/>
                    <a:pt x="105" y="140"/>
                  </a:cubicBezTo>
                  <a:cubicBezTo>
                    <a:pt x="98" y="144"/>
                    <a:pt x="83" y="148"/>
                    <a:pt x="68" y="142"/>
                  </a:cubicBezTo>
                  <a:cubicBezTo>
                    <a:pt x="40" y="130"/>
                    <a:pt x="44" y="109"/>
                    <a:pt x="53" y="100"/>
                  </a:cubicBezTo>
                  <a:cubicBezTo>
                    <a:pt x="60" y="93"/>
                    <a:pt x="69" y="95"/>
                    <a:pt x="74" y="97"/>
                  </a:cubicBezTo>
                  <a:close/>
                </a:path>
              </a:pathLst>
            </a:custGeom>
            <a:solidFill>
              <a:srgbClr val="E3677C"/>
            </a:solidFill>
            <a:ln>
              <a:solidFill>
                <a:srgbClr val="E3677C"/>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sp>
        <p:nvSpPr>
          <p:cNvPr id="7" name="文本框 4"/>
          <p:cNvSpPr txBox="1"/>
          <p:nvPr>
            <p:custDataLst>
              <p:tags r:id="rId2"/>
            </p:custDataLst>
          </p:nvPr>
        </p:nvSpPr>
        <p:spPr>
          <a:xfrm>
            <a:off x="2437335" y="2844228"/>
            <a:ext cx="4016764" cy="584775"/>
          </a:xfrm>
          <a:prstGeom prst="rect">
            <a:avLst/>
          </a:prstGeom>
          <a:no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square">
            <a:spAutoFit/>
          </a:bodyPr>
          <a:lstStyle/>
          <a:p>
            <a:pPr>
              <a:defRPr/>
            </a:pPr>
            <a:r>
              <a:rPr lang="en-US" altLang="zh-CN" sz="3200" b="1" noProof="1">
                <a:latin typeface="方正粗黑宋简体" panose="02000000000000000000" pitchFamily="2" charset="-122"/>
                <a:ea typeface="方正粗黑宋简体" panose="02000000000000000000" pitchFamily="2" charset="-122"/>
              </a:rPr>
              <a:t>     </a:t>
            </a:r>
            <a:r>
              <a:rPr lang="zh-CN" altLang="en-US" sz="3200" b="1" noProof="1">
                <a:latin typeface="方正粗黑宋简体" panose="02000000000000000000" pitchFamily="2" charset="-122"/>
                <a:ea typeface="方正粗黑宋简体" panose="02000000000000000000" pitchFamily="2" charset="-122"/>
              </a:rPr>
              <a:t>学习中有快乐</a:t>
            </a:r>
          </a:p>
        </p:txBody>
      </p:sp>
      <p:pic>
        <p:nvPicPr>
          <p:cNvPr id="8" name="图片 4" descr="p_large_AzaO_2df400018b5a2d14"/>
          <p:cNvPicPr>
            <a:picLocks noChangeAspect="1" noChangeArrowheads="1"/>
          </p:cNvPicPr>
          <p:nvPr>
            <p:custDataLst>
              <p:tags r:id="rId3"/>
            </p:custDataLst>
          </p:nvPr>
        </p:nvPicPr>
        <p:blipFill>
          <a:blip r:embed="rId12" cstate="email">
            <a:extLst>
              <a:ext uri="{28A0092B-C50C-407E-A947-70E740481C1C}">
                <a14:useLocalDpi xmlns:a14="http://schemas.microsoft.com/office/drawing/2010/main"/>
              </a:ext>
            </a:extLst>
          </a:blip>
          <a:srcRect/>
          <a:stretch>
            <a:fillRect/>
          </a:stretch>
        </p:blipFill>
        <p:spPr bwMode="auto">
          <a:xfrm>
            <a:off x="1159517" y="2343443"/>
            <a:ext cx="1559715" cy="1628775"/>
          </a:xfrm>
          <a:prstGeom prst="rect">
            <a:avLst/>
          </a:prstGeom>
          <a:noFill/>
          <a:ln w="9525">
            <a:noFill/>
            <a:miter lim="800000"/>
          </a:ln>
        </p:spPr>
      </p:pic>
      <p:sp>
        <p:nvSpPr>
          <p:cNvPr id="9" name="矩形 8"/>
          <p:cNvSpPr/>
          <p:nvPr>
            <p:custDataLst>
              <p:tags r:id="rId4"/>
            </p:custDataLst>
          </p:nvPr>
        </p:nvSpPr>
        <p:spPr>
          <a:xfrm>
            <a:off x="934126" y="1617672"/>
            <a:ext cx="3570208" cy="461665"/>
          </a:xfrm>
          <a:prstGeom prst="rect">
            <a:avLst/>
          </a:prstGeom>
        </p:spPr>
        <p:txBody>
          <a:bodyPr wrap="none">
            <a:spAutoFit/>
          </a:bodyPr>
          <a:lstStyle/>
          <a:p>
            <a:pPr algn="ctr"/>
            <a:r>
              <a:rPr lang="zh-CN" altLang="en-US" sz="2400">
                <a:latin typeface="方正粗黑宋简体" panose="02000000000000000000" pitchFamily="2" charset="-122"/>
                <a:ea typeface="方正粗黑宋简体" panose="02000000000000000000" pitchFamily="2" charset="-122"/>
              </a:rPr>
              <a:t>探究一：学习中的苦与乐</a:t>
            </a:r>
          </a:p>
        </p:txBody>
      </p:sp>
      <p:sp>
        <p:nvSpPr>
          <p:cNvPr id="10" name="矩形 9"/>
          <p:cNvSpPr/>
          <p:nvPr>
            <p:custDataLst>
              <p:tags r:id="rId5"/>
            </p:custDataLst>
          </p:nvPr>
        </p:nvSpPr>
        <p:spPr>
          <a:xfrm>
            <a:off x="6172200" y="2396862"/>
            <a:ext cx="5464629" cy="1754326"/>
          </a:xfrm>
          <a:prstGeom prst="rect">
            <a:avLst/>
          </a:prstGeom>
        </p:spPr>
        <p:txBody>
          <a:bodyPr wrap="square">
            <a:spAutoFit/>
          </a:bodyPr>
          <a:lstStyle/>
          <a:p>
            <a:pPr fontAlgn="ctr">
              <a:lnSpc>
                <a:spcPct val="90000"/>
              </a:lnSpc>
            </a:pPr>
            <a:r>
              <a:rPr lang="zh-CN" altLang="en-US" sz="2400" dirty="0">
                <a:solidFill>
                  <a:srgbClr val="000000"/>
                </a:solidFill>
                <a:latin typeface="方正粗黑宋简体" panose="02000000000000000000" pitchFamily="2" charset="-122"/>
                <a:ea typeface="方正粗黑宋简体" panose="02000000000000000000" pitchFamily="2" charset="-122"/>
                <a:sym typeface="宋体" pitchFamily="2" charset="-122"/>
              </a:rPr>
              <a:t>学习有进步被老师表扬了，我很快乐！ </a:t>
            </a:r>
          </a:p>
          <a:p>
            <a:pPr fontAlgn="ctr">
              <a:lnSpc>
                <a:spcPct val="90000"/>
              </a:lnSpc>
            </a:pPr>
            <a:r>
              <a:rPr lang="zh-CN" altLang="en-US" sz="2400" dirty="0">
                <a:solidFill>
                  <a:srgbClr val="000000"/>
                </a:solidFill>
                <a:latin typeface="方正粗黑宋简体" panose="02000000000000000000" pitchFamily="2" charset="-122"/>
                <a:ea typeface="方正粗黑宋简体" panose="02000000000000000000" pitchFamily="2" charset="-122"/>
                <a:sym typeface="宋体" pitchFamily="2" charset="-122"/>
              </a:rPr>
              <a:t>我帮同桌解了一道题，我很快乐！</a:t>
            </a:r>
          </a:p>
          <a:p>
            <a:pPr fontAlgn="ctr">
              <a:lnSpc>
                <a:spcPct val="90000"/>
              </a:lnSpc>
            </a:pPr>
            <a:r>
              <a:rPr lang="zh-CN" altLang="en-US" sz="2400" dirty="0">
                <a:solidFill>
                  <a:srgbClr val="000000"/>
                </a:solidFill>
                <a:latin typeface="方正粗黑宋简体" panose="02000000000000000000" pitchFamily="2" charset="-122"/>
                <a:ea typeface="方正粗黑宋简体" panose="02000000000000000000" pitchFamily="2" charset="-122"/>
                <a:sym typeface="宋体" pitchFamily="2" charset="-122"/>
              </a:rPr>
              <a:t>学会了很多英语对话，我很快乐！</a:t>
            </a:r>
          </a:p>
          <a:p>
            <a:pPr fontAlgn="ctr">
              <a:lnSpc>
                <a:spcPct val="90000"/>
              </a:lnSpc>
            </a:pPr>
            <a:r>
              <a:rPr lang="zh-CN" altLang="en-US" sz="2400" dirty="0">
                <a:solidFill>
                  <a:srgbClr val="000000"/>
                </a:solidFill>
                <a:latin typeface="方正粗黑宋简体" panose="02000000000000000000" pitchFamily="2" charset="-122"/>
                <a:ea typeface="方正粗黑宋简体" panose="02000000000000000000" pitchFamily="2" charset="-122"/>
                <a:sym typeface="宋体" pitchFamily="2" charset="-122"/>
              </a:rPr>
              <a:t>发现了一种新的学习方法，我很快乐！</a:t>
            </a:r>
            <a:endParaRPr lang="en-US" altLang="zh-CN" sz="2400" dirty="0">
              <a:solidFill>
                <a:srgbClr val="000000"/>
              </a:solidFill>
              <a:latin typeface="方正粗黑宋简体" panose="02000000000000000000" pitchFamily="2" charset="-122"/>
              <a:ea typeface="方正粗黑宋简体" panose="02000000000000000000" pitchFamily="2" charset="-122"/>
              <a:sym typeface="宋体" pitchFamily="2" charset="-122"/>
            </a:endParaRPr>
          </a:p>
          <a:p>
            <a:pPr fontAlgn="ctr">
              <a:lnSpc>
                <a:spcPct val="90000"/>
              </a:lnSpc>
            </a:pPr>
            <a:r>
              <a:rPr lang="en-US" altLang="zh-CN" sz="2400" dirty="0">
                <a:solidFill>
                  <a:srgbClr val="000000"/>
                </a:solidFill>
                <a:latin typeface="方正粗黑宋简体" panose="02000000000000000000" pitchFamily="2" charset="-122"/>
                <a:ea typeface="方正粗黑宋简体" panose="02000000000000000000" pitchFamily="2" charset="-122"/>
                <a:sym typeface="宋体" pitchFamily="2" charset="-122"/>
              </a:rPr>
              <a:t>……</a:t>
            </a:r>
          </a:p>
        </p:txBody>
      </p:sp>
      <p:cxnSp>
        <p:nvCxnSpPr>
          <p:cNvPr id="11" name="直接连接符 10"/>
          <p:cNvCxnSpPr/>
          <p:nvPr>
            <p:custDataLst>
              <p:tags r:id="rId6"/>
            </p:custDataLst>
          </p:nvPr>
        </p:nvCxnSpPr>
        <p:spPr>
          <a:xfrm flipH="1">
            <a:off x="5921833" y="2166257"/>
            <a:ext cx="1" cy="1915886"/>
          </a:xfrm>
          <a:prstGeom prst="line">
            <a:avLst/>
          </a:prstGeom>
        </p:spPr>
        <p:style>
          <a:lnRef idx="1">
            <a:schemeClr val="accent1"/>
          </a:lnRef>
          <a:fillRef idx="0">
            <a:schemeClr val="accent1"/>
          </a:fillRef>
          <a:effectRef idx="0">
            <a:schemeClr val="accent1"/>
          </a:effectRef>
          <a:fontRef idx="minor">
            <a:schemeClr val="tx1"/>
          </a:fontRef>
        </p:style>
      </p:cxnSp>
      <p:sp>
        <p:nvSpPr>
          <p:cNvPr id="16" name="矩形 15"/>
          <p:cNvSpPr/>
          <p:nvPr>
            <p:custDataLst>
              <p:tags r:id="rId7"/>
            </p:custDataLst>
          </p:nvPr>
        </p:nvSpPr>
        <p:spPr>
          <a:xfrm>
            <a:off x="1059220" y="4501036"/>
            <a:ext cx="8612661" cy="1698927"/>
          </a:xfrm>
          <a:prstGeom prst="rect">
            <a:avLst/>
          </a:prstGeom>
          <a:solidFill>
            <a:schemeClr val="bg1">
              <a:lumMod val="95000"/>
            </a:schemeClr>
          </a:solidFill>
        </p:spPr>
        <p:txBody>
          <a:bodyPr wrap="square">
            <a:spAutoFit/>
          </a:bodyPr>
          <a:lstStyle/>
          <a:p>
            <a:pPr fontAlgn="ctr">
              <a:lnSpc>
                <a:spcPct val="90000"/>
              </a:lnSpc>
            </a:pPr>
            <a:r>
              <a:rPr lang="zh-CN" altLang="en-US" sz="3200" b="1" dirty="0">
                <a:solidFill>
                  <a:srgbClr val="000000"/>
                </a:solidFill>
                <a:latin typeface="方正粗黑宋简体" panose="02000000000000000000" pitchFamily="2" charset="-122"/>
                <a:ea typeface="方正粗黑宋简体" panose="02000000000000000000" pitchFamily="2" charset="-122"/>
                <a:sym typeface="宋体" pitchFamily="2" charset="-122"/>
              </a:rPr>
              <a:t>总结：</a:t>
            </a:r>
            <a:r>
              <a:rPr lang="zh-CN" altLang="en-US" sz="2800" dirty="0">
                <a:solidFill>
                  <a:srgbClr val="000000"/>
                </a:solidFill>
                <a:latin typeface="方正粗黑宋简体" panose="02000000000000000000" pitchFamily="2" charset="-122"/>
                <a:ea typeface="方正粗黑宋简体" panose="02000000000000000000" pitchFamily="2" charset="-122"/>
                <a:sym typeface="宋体" pitchFamily="2" charset="-122"/>
              </a:rPr>
              <a:t>对某方面知识有强烈兴趣时；</a:t>
            </a:r>
            <a:endParaRPr lang="en-US" altLang="zh-CN" sz="2800" dirty="0">
              <a:solidFill>
                <a:srgbClr val="000000"/>
              </a:solidFill>
              <a:latin typeface="方正粗黑宋简体" panose="02000000000000000000" pitchFamily="2" charset="-122"/>
              <a:ea typeface="方正粗黑宋简体" panose="02000000000000000000" pitchFamily="2" charset="-122"/>
              <a:sym typeface="宋体" pitchFamily="2" charset="-122"/>
            </a:endParaRPr>
          </a:p>
          <a:p>
            <a:pPr fontAlgn="ctr">
              <a:lnSpc>
                <a:spcPct val="90000"/>
              </a:lnSpc>
            </a:pPr>
            <a:r>
              <a:rPr lang="en-US" altLang="zh-CN" sz="2800" dirty="0">
                <a:solidFill>
                  <a:srgbClr val="000000"/>
                </a:solidFill>
                <a:latin typeface="方正粗黑宋简体" panose="02000000000000000000" pitchFamily="2" charset="-122"/>
                <a:ea typeface="方正粗黑宋简体" panose="02000000000000000000" pitchFamily="2" charset="-122"/>
                <a:sym typeface="宋体" pitchFamily="2" charset="-122"/>
              </a:rPr>
              <a:t>            </a:t>
            </a:r>
            <a:r>
              <a:rPr lang="zh-CN" altLang="en-US" sz="2800" dirty="0">
                <a:solidFill>
                  <a:srgbClr val="000000"/>
                </a:solidFill>
                <a:latin typeface="方正粗黑宋简体" panose="02000000000000000000" pitchFamily="2" charset="-122"/>
                <a:ea typeface="方正粗黑宋简体" panose="02000000000000000000" pitchFamily="2" charset="-122"/>
                <a:sym typeface="宋体" pitchFamily="2" charset="-122"/>
              </a:rPr>
              <a:t>自己解决某个问题时；</a:t>
            </a:r>
          </a:p>
          <a:p>
            <a:pPr fontAlgn="ctr">
              <a:lnSpc>
                <a:spcPct val="90000"/>
              </a:lnSpc>
            </a:pPr>
            <a:r>
              <a:rPr lang="zh-CN" altLang="en-US" sz="2800" dirty="0">
                <a:solidFill>
                  <a:srgbClr val="000000"/>
                </a:solidFill>
                <a:latin typeface="方正粗黑宋简体" panose="02000000000000000000" pitchFamily="2" charset="-122"/>
                <a:ea typeface="方正粗黑宋简体" panose="02000000000000000000" pitchFamily="2" charset="-122"/>
                <a:sym typeface="宋体" pitchFamily="2" charset="-122"/>
              </a:rPr>
              <a:t>            学习中找到志趣相投的同伴时；</a:t>
            </a:r>
          </a:p>
          <a:p>
            <a:pPr fontAlgn="ctr">
              <a:lnSpc>
                <a:spcPct val="90000"/>
              </a:lnSpc>
            </a:pPr>
            <a:r>
              <a:rPr lang="zh-CN" altLang="en-US" sz="2800" dirty="0">
                <a:solidFill>
                  <a:srgbClr val="000000"/>
                </a:solidFill>
                <a:latin typeface="方正粗黑宋简体" panose="02000000000000000000" pitchFamily="2" charset="-122"/>
                <a:ea typeface="方正粗黑宋简体" panose="02000000000000000000" pitchFamily="2" charset="-122"/>
                <a:sym typeface="宋体" pitchFamily="2" charset="-122"/>
              </a:rPr>
              <a:t>            发现自己学习上的潜能时；</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cond evt="onBegin" delay="0">
                          <p:tn val="15"/>
                        </p:cond>
                      </p:stCondLst>
                      <p:childTnLst>
                        <p:par>
                          <p:cTn id="17" fill="hold" nodeType="after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Unix 3.10 unknown"/>
  <p:tag name="AS_RELEASE_DATE" val="2020.11.30"/>
  <p:tag name="AS_TITLE" val="Aspose.Slides for Java"/>
  <p:tag name="AS_VERSION" val="20.11"/>
  <p:tag name="ISPRING_PRESENTATION_TITLE" val="彩色通用教育学校家长会PPT模板"/>
</p:tagLst>
</file>

<file path=ppt/tags/tag10.xml><?xml version="1.0" encoding="utf-8"?>
<p:tagLst xmlns:a="http://schemas.openxmlformats.org/drawingml/2006/main" xmlns:r="http://schemas.openxmlformats.org/officeDocument/2006/relationships" xmlns:p="http://schemas.openxmlformats.org/presentationml/2006/main">
  <p:tag name="AS_UNIQUEID" val="127"/>
</p:tagLst>
</file>

<file path=ppt/tags/tag100.xml><?xml version="1.0" encoding="utf-8"?>
<p:tagLst xmlns:a="http://schemas.openxmlformats.org/drawingml/2006/main" xmlns:r="http://schemas.openxmlformats.org/officeDocument/2006/relationships" xmlns:p="http://schemas.openxmlformats.org/presentationml/2006/main">
  <p:tag name="AS_UNIQUEID" val="1706"/>
</p:tagLst>
</file>

<file path=ppt/tags/tag101.xml><?xml version="1.0" encoding="utf-8"?>
<p:tagLst xmlns:a="http://schemas.openxmlformats.org/drawingml/2006/main" xmlns:r="http://schemas.openxmlformats.org/officeDocument/2006/relationships" xmlns:p="http://schemas.openxmlformats.org/presentationml/2006/main">
  <p:tag name="AS_UNIQUEID" val="1707"/>
</p:tagLst>
</file>

<file path=ppt/tags/tag102.xml><?xml version="1.0" encoding="utf-8"?>
<p:tagLst xmlns:a="http://schemas.openxmlformats.org/drawingml/2006/main" xmlns:r="http://schemas.openxmlformats.org/officeDocument/2006/relationships" xmlns:p="http://schemas.openxmlformats.org/presentationml/2006/main">
  <p:tag name="AS_UNIQUEID" val="1708"/>
</p:tagLst>
</file>

<file path=ppt/tags/tag103.xml><?xml version="1.0" encoding="utf-8"?>
<p:tagLst xmlns:a="http://schemas.openxmlformats.org/drawingml/2006/main" xmlns:r="http://schemas.openxmlformats.org/officeDocument/2006/relationships" xmlns:p="http://schemas.openxmlformats.org/presentationml/2006/main">
  <p:tag name="AS_UNIQUEID" val="1710"/>
</p:tagLst>
</file>

<file path=ppt/tags/tag104.xml><?xml version="1.0" encoding="utf-8"?>
<p:tagLst xmlns:a="http://schemas.openxmlformats.org/drawingml/2006/main" xmlns:r="http://schemas.openxmlformats.org/officeDocument/2006/relationships" xmlns:p="http://schemas.openxmlformats.org/presentationml/2006/main">
  <p:tag name="AS_UNIQUEID" val="1711"/>
</p:tagLst>
</file>

<file path=ppt/tags/tag105.xml><?xml version="1.0" encoding="utf-8"?>
<p:tagLst xmlns:a="http://schemas.openxmlformats.org/drawingml/2006/main" xmlns:r="http://schemas.openxmlformats.org/officeDocument/2006/relationships" xmlns:p="http://schemas.openxmlformats.org/presentationml/2006/main">
  <p:tag name="AS_UNIQUEID" val="1712"/>
</p:tagLst>
</file>

<file path=ppt/tags/tag106.xml><?xml version="1.0" encoding="utf-8"?>
<p:tagLst xmlns:a="http://schemas.openxmlformats.org/drawingml/2006/main" xmlns:r="http://schemas.openxmlformats.org/officeDocument/2006/relationships" xmlns:p="http://schemas.openxmlformats.org/presentationml/2006/main">
  <p:tag name="AS_UNIQUEID" val="1713"/>
</p:tagLst>
</file>

<file path=ppt/tags/tag107.xml><?xml version="1.0" encoding="utf-8"?>
<p:tagLst xmlns:a="http://schemas.openxmlformats.org/drawingml/2006/main" xmlns:r="http://schemas.openxmlformats.org/officeDocument/2006/relationships" xmlns:p="http://schemas.openxmlformats.org/presentationml/2006/main">
  <p:tag name="AS_UNIQUEID" val="1714"/>
</p:tagLst>
</file>

<file path=ppt/tags/tag108.xml><?xml version="1.0" encoding="utf-8"?>
<p:tagLst xmlns:a="http://schemas.openxmlformats.org/drawingml/2006/main" xmlns:r="http://schemas.openxmlformats.org/officeDocument/2006/relationships" xmlns:p="http://schemas.openxmlformats.org/presentationml/2006/main">
  <p:tag name="AS_UNIQUEID" val="1715"/>
</p:tagLst>
</file>

<file path=ppt/tags/tag109.xml><?xml version="1.0" encoding="utf-8"?>
<p:tagLst xmlns:a="http://schemas.openxmlformats.org/drawingml/2006/main" xmlns:r="http://schemas.openxmlformats.org/officeDocument/2006/relationships" xmlns:p="http://schemas.openxmlformats.org/presentationml/2006/main">
  <p:tag name="AS_UNIQUEID" val="1716"/>
</p:tagLst>
</file>

<file path=ppt/tags/tag11.xml><?xml version="1.0" encoding="utf-8"?>
<p:tagLst xmlns:a="http://schemas.openxmlformats.org/drawingml/2006/main" xmlns:r="http://schemas.openxmlformats.org/officeDocument/2006/relationships" xmlns:p="http://schemas.openxmlformats.org/presentationml/2006/main">
  <p:tag name="AS_UNIQUEID" val="128"/>
</p:tagLst>
</file>

<file path=ppt/tags/tag110.xml><?xml version="1.0" encoding="utf-8"?>
<p:tagLst xmlns:a="http://schemas.openxmlformats.org/drawingml/2006/main" xmlns:r="http://schemas.openxmlformats.org/officeDocument/2006/relationships" xmlns:p="http://schemas.openxmlformats.org/presentationml/2006/main">
  <p:tag name="AS_UNIQUEID" val="1717"/>
</p:tagLst>
</file>

<file path=ppt/tags/tag111.xml><?xml version="1.0" encoding="utf-8"?>
<p:tagLst xmlns:a="http://schemas.openxmlformats.org/drawingml/2006/main" xmlns:r="http://schemas.openxmlformats.org/officeDocument/2006/relationships" xmlns:p="http://schemas.openxmlformats.org/presentationml/2006/main">
  <p:tag name="AS_UNIQUEID" val="1719"/>
</p:tagLst>
</file>

<file path=ppt/tags/tag112.xml><?xml version="1.0" encoding="utf-8"?>
<p:tagLst xmlns:a="http://schemas.openxmlformats.org/drawingml/2006/main" xmlns:r="http://schemas.openxmlformats.org/officeDocument/2006/relationships" xmlns:p="http://schemas.openxmlformats.org/presentationml/2006/main">
  <p:tag name="AS_UNIQUEID" val="1720"/>
</p:tagLst>
</file>

<file path=ppt/tags/tag113.xml><?xml version="1.0" encoding="utf-8"?>
<p:tagLst xmlns:a="http://schemas.openxmlformats.org/drawingml/2006/main" xmlns:r="http://schemas.openxmlformats.org/officeDocument/2006/relationships" xmlns:p="http://schemas.openxmlformats.org/presentationml/2006/main">
  <p:tag name="AS_UNIQUEID" val="1721"/>
</p:tagLst>
</file>

<file path=ppt/tags/tag114.xml><?xml version="1.0" encoding="utf-8"?>
<p:tagLst xmlns:a="http://schemas.openxmlformats.org/drawingml/2006/main" xmlns:r="http://schemas.openxmlformats.org/officeDocument/2006/relationships" xmlns:p="http://schemas.openxmlformats.org/presentationml/2006/main">
  <p:tag name="AS_UNIQUEID" val="1722"/>
</p:tagLst>
</file>

<file path=ppt/tags/tag115.xml><?xml version="1.0" encoding="utf-8"?>
<p:tagLst xmlns:a="http://schemas.openxmlformats.org/drawingml/2006/main" xmlns:r="http://schemas.openxmlformats.org/officeDocument/2006/relationships" xmlns:p="http://schemas.openxmlformats.org/presentationml/2006/main">
  <p:tag name="AS_UNIQUEID" val="1724"/>
</p:tagLst>
</file>

<file path=ppt/tags/tag116.xml><?xml version="1.0" encoding="utf-8"?>
<p:tagLst xmlns:a="http://schemas.openxmlformats.org/drawingml/2006/main" xmlns:r="http://schemas.openxmlformats.org/officeDocument/2006/relationships" xmlns:p="http://schemas.openxmlformats.org/presentationml/2006/main">
  <p:tag name="AS_UNIQUEID" val="1725"/>
</p:tagLst>
</file>

<file path=ppt/tags/tag117.xml><?xml version="1.0" encoding="utf-8"?>
<p:tagLst xmlns:a="http://schemas.openxmlformats.org/drawingml/2006/main" xmlns:r="http://schemas.openxmlformats.org/officeDocument/2006/relationships" xmlns:p="http://schemas.openxmlformats.org/presentationml/2006/main">
  <p:tag name="AS_UNIQUEID" val="1726"/>
</p:tagLst>
</file>

<file path=ppt/tags/tag118.xml><?xml version="1.0" encoding="utf-8"?>
<p:tagLst xmlns:a="http://schemas.openxmlformats.org/drawingml/2006/main" xmlns:r="http://schemas.openxmlformats.org/officeDocument/2006/relationships" xmlns:p="http://schemas.openxmlformats.org/presentationml/2006/main">
  <p:tag name="AS_UNIQUEID" val="1727"/>
</p:tagLst>
</file>

<file path=ppt/tags/tag119.xml><?xml version="1.0" encoding="utf-8"?>
<p:tagLst xmlns:a="http://schemas.openxmlformats.org/drawingml/2006/main" xmlns:r="http://schemas.openxmlformats.org/officeDocument/2006/relationships" xmlns:p="http://schemas.openxmlformats.org/presentationml/2006/main">
  <p:tag name="AS_UNIQUEID" val="1729"/>
</p:tagLst>
</file>

<file path=ppt/tags/tag12.xml><?xml version="1.0" encoding="utf-8"?>
<p:tagLst xmlns:a="http://schemas.openxmlformats.org/drawingml/2006/main" xmlns:r="http://schemas.openxmlformats.org/officeDocument/2006/relationships" xmlns:p="http://schemas.openxmlformats.org/presentationml/2006/main">
  <p:tag name="AS_UNIQUEID" val="130"/>
</p:tagLst>
</file>

<file path=ppt/tags/tag120.xml><?xml version="1.0" encoding="utf-8"?>
<p:tagLst xmlns:a="http://schemas.openxmlformats.org/drawingml/2006/main" xmlns:r="http://schemas.openxmlformats.org/officeDocument/2006/relationships" xmlns:p="http://schemas.openxmlformats.org/presentationml/2006/main">
  <p:tag name="AS_UNIQUEID" val="1730"/>
</p:tagLst>
</file>

<file path=ppt/tags/tag121.xml><?xml version="1.0" encoding="utf-8"?>
<p:tagLst xmlns:a="http://schemas.openxmlformats.org/drawingml/2006/main" xmlns:r="http://schemas.openxmlformats.org/officeDocument/2006/relationships" xmlns:p="http://schemas.openxmlformats.org/presentationml/2006/main">
  <p:tag name="AS_UNIQUEID" val="1731"/>
</p:tagLst>
</file>

<file path=ppt/tags/tag122.xml><?xml version="1.0" encoding="utf-8"?>
<p:tagLst xmlns:a="http://schemas.openxmlformats.org/drawingml/2006/main" xmlns:r="http://schemas.openxmlformats.org/officeDocument/2006/relationships" xmlns:p="http://schemas.openxmlformats.org/presentationml/2006/main">
  <p:tag name="AS_UNIQUEID" val="1732"/>
</p:tagLst>
</file>

<file path=ppt/tags/tag123.xml><?xml version="1.0" encoding="utf-8"?>
<p:tagLst xmlns:a="http://schemas.openxmlformats.org/drawingml/2006/main" xmlns:r="http://schemas.openxmlformats.org/officeDocument/2006/relationships" xmlns:p="http://schemas.openxmlformats.org/presentationml/2006/main">
  <p:tag name="AS_UNIQUEID" val="1733"/>
</p:tagLst>
</file>

<file path=ppt/tags/tag124.xml><?xml version="1.0" encoding="utf-8"?>
<p:tagLst xmlns:a="http://schemas.openxmlformats.org/drawingml/2006/main" xmlns:r="http://schemas.openxmlformats.org/officeDocument/2006/relationships" xmlns:p="http://schemas.openxmlformats.org/presentationml/2006/main">
  <p:tag name="AS_UNIQUEID" val="1734"/>
</p:tagLst>
</file>

<file path=ppt/tags/tag125.xml><?xml version="1.0" encoding="utf-8"?>
<p:tagLst xmlns:a="http://schemas.openxmlformats.org/drawingml/2006/main" xmlns:r="http://schemas.openxmlformats.org/officeDocument/2006/relationships" xmlns:p="http://schemas.openxmlformats.org/presentationml/2006/main">
  <p:tag name="AS_UNIQUEID" val="1736"/>
</p:tagLst>
</file>

<file path=ppt/tags/tag126.xml><?xml version="1.0" encoding="utf-8"?>
<p:tagLst xmlns:a="http://schemas.openxmlformats.org/drawingml/2006/main" xmlns:r="http://schemas.openxmlformats.org/officeDocument/2006/relationships" xmlns:p="http://schemas.openxmlformats.org/presentationml/2006/main">
  <p:tag name="AS_UNIQUEID" val="1737"/>
</p:tagLst>
</file>

<file path=ppt/tags/tag127.xml><?xml version="1.0" encoding="utf-8"?>
<p:tagLst xmlns:a="http://schemas.openxmlformats.org/drawingml/2006/main" xmlns:r="http://schemas.openxmlformats.org/officeDocument/2006/relationships" xmlns:p="http://schemas.openxmlformats.org/presentationml/2006/main">
  <p:tag name="AS_UNIQUEID" val="1738"/>
</p:tagLst>
</file>

<file path=ppt/tags/tag128.xml><?xml version="1.0" encoding="utf-8"?>
<p:tagLst xmlns:a="http://schemas.openxmlformats.org/drawingml/2006/main" xmlns:r="http://schemas.openxmlformats.org/officeDocument/2006/relationships" xmlns:p="http://schemas.openxmlformats.org/presentationml/2006/main">
  <p:tag name="AS_UNIQUEID" val="1739"/>
</p:tagLst>
</file>

<file path=ppt/tags/tag129.xml><?xml version="1.0" encoding="utf-8"?>
<p:tagLst xmlns:a="http://schemas.openxmlformats.org/drawingml/2006/main" xmlns:r="http://schemas.openxmlformats.org/officeDocument/2006/relationships" xmlns:p="http://schemas.openxmlformats.org/presentationml/2006/main">
  <p:tag name="AS_UNIQUEID" val="1740"/>
</p:tagLst>
</file>

<file path=ppt/tags/tag13.xml><?xml version="1.0" encoding="utf-8"?>
<p:tagLst xmlns:a="http://schemas.openxmlformats.org/drawingml/2006/main" xmlns:r="http://schemas.openxmlformats.org/officeDocument/2006/relationships" xmlns:p="http://schemas.openxmlformats.org/presentationml/2006/main">
  <p:tag name="AS_UNIQUEID" val="131"/>
</p:tagLst>
</file>

<file path=ppt/tags/tag130.xml><?xml version="1.0" encoding="utf-8"?>
<p:tagLst xmlns:a="http://schemas.openxmlformats.org/drawingml/2006/main" xmlns:r="http://schemas.openxmlformats.org/officeDocument/2006/relationships" xmlns:p="http://schemas.openxmlformats.org/presentationml/2006/main">
  <p:tag name="AS_UNIQUEID" val="1742"/>
</p:tagLst>
</file>

<file path=ppt/tags/tag131.xml><?xml version="1.0" encoding="utf-8"?>
<p:tagLst xmlns:a="http://schemas.openxmlformats.org/drawingml/2006/main" xmlns:r="http://schemas.openxmlformats.org/officeDocument/2006/relationships" xmlns:p="http://schemas.openxmlformats.org/presentationml/2006/main">
  <p:tag name="AS_UNIQUEID" val="1743"/>
</p:tagLst>
</file>

<file path=ppt/tags/tag132.xml><?xml version="1.0" encoding="utf-8"?>
<p:tagLst xmlns:a="http://schemas.openxmlformats.org/drawingml/2006/main" xmlns:r="http://schemas.openxmlformats.org/officeDocument/2006/relationships" xmlns:p="http://schemas.openxmlformats.org/presentationml/2006/main">
  <p:tag name="AS_UNIQUEID" val="1744"/>
</p:tagLst>
</file>

<file path=ppt/tags/tag133.xml><?xml version="1.0" encoding="utf-8"?>
<p:tagLst xmlns:a="http://schemas.openxmlformats.org/drawingml/2006/main" xmlns:r="http://schemas.openxmlformats.org/officeDocument/2006/relationships" xmlns:p="http://schemas.openxmlformats.org/presentationml/2006/main">
  <p:tag name="AS_UNIQUEID" val="1745"/>
</p:tagLst>
</file>

<file path=ppt/tags/tag134.xml><?xml version="1.0" encoding="utf-8"?>
<p:tagLst xmlns:a="http://schemas.openxmlformats.org/drawingml/2006/main" xmlns:r="http://schemas.openxmlformats.org/officeDocument/2006/relationships" xmlns:p="http://schemas.openxmlformats.org/presentationml/2006/main">
  <p:tag name="AS_UNIQUEID" val="196"/>
</p:tagLst>
</file>

<file path=ppt/tags/tag135.xml><?xml version="1.0" encoding="utf-8"?>
<p:tagLst xmlns:a="http://schemas.openxmlformats.org/drawingml/2006/main" xmlns:r="http://schemas.openxmlformats.org/officeDocument/2006/relationships" xmlns:p="http://schemas.openxmlformats.org/presentationml/2006/main">
  <p:tag name="AS_UNIQUEID" val="197"/>
</p:tagLst>
</file>

<file path=ppt/tags/tag136.xml><?xml version="1.0" encoding="utf-8"?>
<p:tagLst xmlns:a="http://schemas.openxmlformats.org/drawingml/2006/main" xmlns:r="http://schemas.openxmlformats.org/officeDocument/2006/relationships" xmlns:p="http://schemas.openxmlformats.org/presentationml/2006/main">
  <p:tag name="AS_UNIQUEID" val="198"/>
</p:tagLst>
</file>

<file path=ppt/tags/tag137.xml><?xml version="1.0" encoding="utf-8"?>
<p:tagLst xmlns:a="http://schemas.openxmlformats.org/drawingml/2006/main" xmlns:r="http://schemas.openxmlformats.org/officeDocument/2006/relationships" xmlns:p="http://schemas.openxmlformats.org/presentationml/2006/main">
  <p:tag name="AS_UNIQUEID" val="199"/>
</p:tagLst>
</file>

<file path=ppt/tags/tag138.xml><?xml version="1.0" encoding="utf-8"?>
<p:tagLst xmlns:a="http://schemas.openxmlformats.org/drawingml/2006/main" xmlns:r="http://schemas.openxmlformats.org/officeDocument/2006/relationships" xmlns:p="http://schemas.openxmlformats.org/presentationml/2006/main">
  <p:tag name="AS_UNIQUEID" val="200"/>
</p:tagLst>
</file>

<file path=ppt/tags/tag139.xml><?xml version="1.0" encoding="utf-8"?>
<p:tagLst xmlns:a="http://schemas.openxmlformats.org/drawingml/2006/main" xmlns:r="http://schemas.openxmlformats.org/officeDocument/2006/relationships" xmlns:p="http://schemas.openxmlformats.org/presentationml/2006/main">
  <p:tag name="AS_UNIQUEID" val="201"/>
</p:tagLst>
</file>

<file path=ppt/tags/tag14.xml><?xml version="1.0" encoding="utf-8"?>
<p:tagLst xmlns:a="http://schemas.openxmlformats.org/drawingml/2006/main" xmlns:r="http://schemas.openxmlformats.org/officeDocument/2006/relationships" xmlns:p="http://schemas.openxmlformats.org/presentationml/2006/main">
  <p:tag name="AS_UNIQUEID" val="132"/>
</p:tagLst>
</file>

<file path=ppt/tags/tag140.xml><?xml version="1.0" encoding="utf-8"?>
<p:tagLst xmlns:a="http://schemas.openxmlformats.org/drawingml/2006/main" xmlns:r="http://schemas.openxmlformats.org/officeDocument/2006/relationships" xmlns:p="http://schemas.openxmlformats.org/presentationml/2006/main">
  <p:tag name="AS_UNIQUEID" val="207"/>
</p:tagLst>
</file>

<file path=ppt/tags/tag141.xml><?xml version="1.0" encoding="utf-8"?>
<p:tagLst xmlns:a="http://schemas.openxmlformats.org/drawingml/2006/main" xmlns:r="http://schemas.openxmlformats.org/officeDocument/2006/relationships" xmlns:p="http://schemas.openxmlformats.org/presentationml/2006/main">
  <p:tag name="AS_UNIQUEID" val="208"/>
</p:tagLst>
</file>

<file path=ppt/tags/tag142.xml><?xml version="1.0" encoding="utf-8"?>
<p:tagLst xmlns:a="http://schemas.openxmlformats.org/drawingml/2006/main" xmlns:r="http://schemas.openxmlformats.org/officeDocument/2006/relationships" xmlns:p="http://schemas.openxmlformats.org/presentationml/2006/main">
  <p:tag name="AS_UNIQUEID" val="209"/>
</p:tagLst>
</file>

<file path=ppt/tags/tag143.xml><?xml version="1.0" encoding="utf-8"?>
<p:tagLst xmlns:a="http://schemas.openxmlformats.org/drawingml/2006/main" xmlns:r="http://schemas.openxmlformats.org/officeDocument/2006/relationships" xmlns:p="http://schemas.openxmlformats.org/presentationml/2006/main">
  <p:tag name="AS_UNIQUEID" val="203"/>
</p:tagLst>
</file>

<file path=ppt/tags/tag144.xml><?xml version="1.0" encoding="utf-8"?>
<p:tagLst xmlns:a="http://schemas.openxmlformats.org/drawingml/2006/main" xmlns:r="http://schemas.openxmlformats.org/officeDocument/2006/relationships" xmlns:p="http://schemas.openxmlformats.org/presentationml/2006/main">
  <p:tag name="AS_UNIQUEID" val="204"/>
</p:tagLst>
</file>

<file path=ppt/tags/tag145.xml><?xml version="1.0" encoding="utf-8"?>
<p:tagLst xmlns:a="http://schemas.openxmlformats.org/drawingml/2006/main" xmlns:r="http://schemas.openxmlformats.org/officeDocument/2006/relationships" xmlns:p="http://schemas.openxmlformats.org/presentationml/2006/main">
  <p:tag name="AS_UNIQUEID" val="205"/>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47.xml><?xml version="1.0" encoding="utf-8"?>
<p:tagLst xmlns:a="http://schemas.openxmlformats.org/drawingml/2006/main" xmlns:r="http://schemas.openxmlformats.org/officeDocument/2006/relationships" xmlns:p="http://schemas.openxmlformats.org/presentationml/2006/main">
  <p:tag name="AS_UNIQUEID" val="1767"/>
</p:tagLst>
</file>

<file path=ppt/tags/tag148.xml><?xml version="1.0" encoding="utf-8"?>
<p:tagLst xmlns:a="http://schemas.openxmlformats.org/drawingml/2006/main" xmlns:r="http://schemas.openxmlformats.org/officeDocument/2006/relationships" xmlns:p="http://schemas.openxmlformats.org/presentationml/2006/main">
  <p:tag name="AS_UNIQUEID" val="1768"/>
</p:tagLst>
</file>

<file path=ppt/tags/tag149.xml><?xml version="1.0" encoding="utf-8"?>
<p:tagLst xmlns:a="http://schemas.openxmlformats.org/drawingml/2006/main" xmlns:r="http://schemas.openxmlformats.org/officeDocument/2006/relationships" xmlns:p="http://schemas.openxmlformats.org/presentationml/2006/main">
  <p:tag name="AS_UNIQUEID" val="1769"/>
</p:tagLst>
</file>

<file path=ppt/tags/tag15.xml><?xml version="1.0" encoding="utf-8"?>
<p:tagLst xmlns:a="http://schemas.openxmlformats.org/drawingml/2006/main" xmlns:r="http://schemas.openxmlformats.org/officeDocument/2006/relationships" xmlns:p="http://schemas.openxmlformats.org/presentationml/2006/main">
  <p:tag name="AS_UNIQUEID" val="133"/>
</p:tagLst>
</file>

<file path=ppt/tags/tag150.xml><?xml version="1.0" encoding="utf-8"?>
<p:tagLst xmlns:a="http://schemas.openxmlformats.org/drawingml/2006/main" xmlns:r="http://schemas.openxmlformats.org/officeDocument/2006/relationships" xmlns:p="http://schemas.openxmlformats.org/presentationml/2006/main">
  <p:tag name="AS_UNIQUEID" val="1770"/>
</p:tagLst>
</file>

<file path=ppt/tags/tag151.xml><?xml version="1.0" encoding="utf-8"?>
<p:tagLst xmlns:a="http://schemas.openxmlformats.org/drawingml/2006/main" xmlns:r="http://schemas.openxmlformats.org/officeDocument/2006/relationships" xmlns:p="http://schemas.openxmlformats.org/presentationml/2006/main">
  <p:tag name="AS_UNIQUEID" val="413"/>
</p:tagLst>
</file>

<file path=ppt/tags/tag152.xml><?xml version="1.0" encoding="utf-8"?>
<p:tagLst xmlns:a="http://schemas.openxmlformats.org/drawingml/2006/main" xmlns:r="http://schemas.openxmlformats.org/officeDocument/2006/relationships" xmlns:p="http://schemas.openxmlformats.org/presentationml/2006/main">
  <p:tag name="AS_UNIQUEID" val="414"/>
</p:tagLst>
</file>

<file path=ppt/tags/tag153.xml><?xml version="1.0" encoding="utf-8"?>
<p:tagLst xmlns:a="http://schemas.openxmlformats.org/drawingml/2006/main" xmlns:r="http://schemas.openxmlformats.org/officeDocument/2006/relationships" xmlns:p="http://schemas.openxmlformats.org/presentationml/2006/main">
  <p:tag name="AS_UNIQUEID" val="415"/>
</p:tagLst>
</file>

<file path=ppt/tags/tag154.xml><?xml version="1.0" encoding="utf-8"?>
<p:tagLst xmlns:a="http://schemas.openxmlformats.org/drawingml/2006/main" xmlns:r="http://schemas.openxmlformats.org/officeDocument/2006/relationships" xmlns:p="http://schemas.openxmlformats.org/presentationml/2006/main">
  <p:tag name="AS_UNIQUEID" val="416"/>
</p:tagLst>
</file>

<file path=ppt/tags/tag155.xml><?xml version="1.0" encoding="utf-8"?>
<p:tagLst xmlns:a="http://schemas.openxmlformats.org/drawingml/2006/main" xmlns:r="http://schemas.openxmlformats.org/officeDocument/2006/relationships" xmlns:p="http://schemas.openxmlformats.org/presentationml/2006/main">
  <p:tag name="AS_UNIQUEID" val="417"/>
</p:tagLst>
</file>

<file path=ppt/tags/tag156.xml><?xml version="1.0" encoding="utf-8"?>
<p:tagLst xmlns:a="http://schemas.openxmlformats.org/drawingml/2006/main" xmlns:r="http://schemas.openxmlformats.org/officeDocument/2006/relationships" xmlns:p="http://schemas.openxmlformats.org/presentationml/2006/main">
  <p:tag name="AS_UNIQUEID" val="418"/>
</p:tagLst>
</file>

<file path=ppt/tags/tag157.xml><?xml version="1.0" encoding="utf-8"?>
<p:tagLst xmlns:a="http://schemas.openxmlformats.org/drawingml/2006/main" xmlns:r="http://schemas.openxmlformats.org/officeDocument/2006/relationships" xmlns:p="http://schemas.openxmlformats.org/presentationml/2006/main">
  <p:tag name="AS_UNIQUEID" val="419"/>
</p:tagLst>
</file>

<file path=ppt/tags/tag158.xml><?xml version="1.0" encoding="utf-8"?>
<p:tagLst xmlns:a="http://schemas.openxmlformats.org/drawingml/2006/main" xmlns:r="http://schemas.openxmlformats.org/officeDocument/2006/relationships" xmlns:p="http://schemas.openxmlformats.org/presentationml/2006/main">
  <p:tag name="AS_UNIQUEID" val="420"/>
</p:tagLst>
</file>

<file path=ppt/tags/tag159.xml><?xml version="1.0" encoding="utf-8"?>
<p:tagLst xmlns:a="http://schemas.openxmlformats.org/drawingml/2006/main" xmlns:r="http://schemas.openxmlformats.org/officeDocument/2006/relationships" xmlns:p="http://schemas.openxmlformats.org/presentationml/2006/main">
  <p:tag name="AS_UNIQUEID" val="421"/>
</p:tagLst>
</file>

<file path=ppt/tags/tag16.xml><?xml version="1.0" encoding="utf-8"?>
<p:tagLst xmlns:a="http://schemas.openxmlformats.org/drawingml/2006/main" xmlns:r="http://schemas.openxmlformats.org/officeDocument/2006/relationships" xmlns:p="http://schemas.openxmlformats.org/presentationml/2006/main">
  <p:tag name="AS_UNIQUEID" val="134"/>
</p:tagLst>
</file>

<file path=ppt/tags/tag160.xml><?xml version="1.0" encoding="utf-8"?>
<p:tagLst xmlns:a="http://schemas.openxmlformats.org/drawingml/2006/main" xmlns:r="http://schemas.openxmlformats.org/officeDocument/2006/relationships" xmlns:p="http://schemas.openxmlformats.org/presentationml/2006/main">
  <p:tag name="AS_UNIQUEID" val="422"/>
</p:tagLst>
</file>

<file path=ppt/tags/tag161.xml><?xml version="1.0" encoding="utf-8"?>
<p:tagLst xmlns:a="http://schemas.openxmlformats.org/drawingml/2006/main" xmlns:r="http://schemas.openxmlformats.org/officeDocument/2006/relationships" xmlns:p="http://schemas.openxmlformats.org/presentationml/2006/main">
  <p:tag name="AS_UNIQUEID" val="215"/>
</p:tagLst>
</file>

<file path=ppt/tags/tag162.xml><?xml version="1.0" encoding="utf-8"?>
<p:tagLst xmlns:a="http://schemas.openxmlformats.org/drawingml/2006/main" xmlns:r="http://schemas.openxmlformats.org/officeDocument/2006/relationships" xmlns:p="http://schemas.openxmlformats.org/presentationml/2006/main">
  <p:tag name="AS_UNIQUEID" val="218"/>
  <p:tag name="MH" val="20171019134344"/>
  <p:tag name="MH_LIBRARY" val="GRAPHIC"/>
  <p:tag name="MH_ORDER" val="1"/>
  <p:tag name="MH_TYPE" val="SubTitle"/>
</p:tagLst>
</file>

<file path=ppt/tags/tag163.xml><?xml version="1.0" encoding="utf-8"?>
<p:tagLst xmlns:a="http://schemas.openxmlformats.org/drawingml/2006/main" xmlns:r="http://schemas.openxmlformats.org/officeDocument/2006/relationships" xmlns:p="http://schemas.openxmlformats.org/presentationml/2006/main">
  <p:tag name="AS_UNIQUEID" val="219"/>
</p:tagLst>
</file>

<file path=ppt/tags/tag164.xml><?xml version="1.0" encoding="utf-8"?>
<p:tagLst xmlns:a="http://schemas.openxmlformats.org/drawingml/2006/main" xmlns:r="http://schemas.openxmlformats.org/officeDocument/2006/relationships" xmlns:p="http://schemas.openxmlformats.org/presentationml/2006/main">
  <p:tag name="AS_UNIQUEID" val="222"/>
</p:tagLst>
</file>

<file path=ppt/tags/tag165.xml><?xml version="1.0" encoding="utf-8"?>
<p:tagLst xmlns:a="http://schemas.openxmlformats.org/drawingml/2006/main" xmlns:r="http://schemas.openxmlformats.org/officeDocument/2006/relationships" xmlns:p="http://schemas.openxmlformats.org/presentationml/2006/main">
  <p:tag name="AS_UNIQUEID" val="225"/>
</p:tagLst>
</file>

<file path=ppt/tags/tag166.xml><?xml version="1.0" encoding="utf-8"?>
<p:tagLst xmlns:a="http://schemas.openxmlformats.org/drawingml/2006/main" xmlns:r="http://schemas.openxmlformats.org/officeDocument/2006/relationships" xmlns:p="http://schemas.openxmlformats.org/presentationml/2006/main">
  <p:tag name="AS_UNIQUEID" val="228"/>
</p:tagLst>
</file>

<file path=ppt/tags/tag167.xml><?xml version="1.0" encoding="utf-8"?>
<p:tagLst xmlns:a="http://schemas.openxmlformats.org/drawingml/2006/main" xmlns:r="http://schemas.openxmlformats.org/officeDocument/2006/relationships" xmlns:p="http://schemas.openxmlformats.org/presentationml/2006/main">
  <p:tag name="AS_UNIQUEID" val="229"/>
</p:tagLst>
</file>

<file path=ppt/tags/tag168.xml><?xml version="1.0" encoding="utf-8"?>
<p:tagLst xmlns:a="http://schemas.openxmlformats.org/drawingml/2006/main" xmlns:r="http://schemas.openxmlformats.org/officeDocument/2006/relationships" xmlns:p="http://schemas.openxmlformats.org/presentationml/2006/main">
  <p:tag name="AS_UNIQUEID" val="232"/>
</p:tagLst>
</file>

<file path=ppt/tags/tag169.xml><?xml version="1.0" encoding="utf-8"?>
<p:tagLst xmlns:a="http://schemas.openxmlformats.org/drawingml/2006/main" xmlns:r="http://schemas.openxmlformats.org/officeDocument/2006/relationships" xmlns:p="http://schemas.openxmlformats.org/presentationml/2006/main">
  <p:tag name="AS_UNIQUEID" val="233"/>
</p:tagLst>
</file>

<file path=ppt/tags/tag17.xml><?xml version="1.0" encoding="utf-8"?>
<p:tagLst xmlns:a="http://schemas.openxmlformats.org/drawingml/2006/main" xmlns:r="http://schemas.openxmlformats.org/officeDocument/2006/relationships" xmlns:p="http://schemas.openxmlformats.org/presentationml/2006/main">
  <p:tag name="AS_UNIQUEID" val="137"/>
</p:tagLst>
</file>

<file path=ppt/tags/tag170.xml><?xml version="1.0" encoding="utf-8"?>
<p:tagLst xmlns:a="http://schemas.openxmlformats.org/drawingml/2006/main" xmlns:r="http://schemas.openxmlformats.org/officeDocument/2006/relationships" xmlns:p="http://schemas.openxmlformats.org/presentationml/2006/main">
  <p:tag name="AS_UNIQUEID" val="234"/>
</p:tagLst>
</file>

<file path=ppt/tags/tag171.xml><?xml version="1.0" encoding="utf-8"?>
<p:tagLst xmlns:a="http://schemas.openxmlformats.org/drawingml/2006/main" xmlns:r="http://schemas.openxmlformats.org/officeDocument/2006/relationships" xmlns:p="http://schemas.openxmlformats.org/presentationml/2006/main">
  <p:tag name="AS_UNIQUEID" val="235"/>
</p:tagLst>
</file>

<file path=ppt/tags/tag172.xml><?xml version="1.0" encoding="utf-8"?>
<p:tagLst xmlns:a="http://schemas.openxmlformats.org/drawingml/2006/main" xmlns:r="http://schemas.openxmlformats.org/officeDocument/2006/relationships" xmlns:p="http://schemas.openxmlformats.org/presentationml/2006/main">
  <p:tag name="AS_UNIQUEID" val="236"/>
</p:tagLst>
</file>

<file path=ppt/tags/tag173.xml><?xml version="1.0" encoding="utf-8"?>
<p:tagLst xmlns:a="http://schemas.openxmlformats.org/drawingml/2006/main" xmlns:r="http://schemas.openxmlformats.org/officeDocument/2006/relationships" xmlns:p="http://schemas.openxmlformats.org/presentationml/2006/main">
  <p:tag name="AS_UNIQUEID" val="237"/>
</p:tagLst>
</file>

<file path=ppt/tags/tag174.xml><?xml version="1.0" encoding="utf-8"?>
<p:tagLst xmlns:a="http://schemas.openxmlformats.org/drawingml/2006/main" xmlns:r="http://schemas.openxmlformats.org/officeDocument/2006/relationships" xmlns:p="http://schemas.openxmlformats.org/presentationml/2006/main">
  <p:tag name="AS_UNIQUEID" val="238"/>
</p:tagLst>
</file>

<file path=ppt/tags/tag175.xml><?xml version="1.0" encoding="utf-8"?>
<p:tagLst xmlns:a="http://schemas.openxmlformats.org/drawingml/2006/main" xmlns:r="http://schemas.openxmlformats.org/officeDocument/2006/relationships" xmlns:p="http://schemas.openxmlformats.org/presentationml/2006/main">
  <p:tag name="AS_UNIQUEID" val="239"/>
</p:tagLst>
</file>

<file path=ppt/tags/tag176.xml><?xml version="1.0" encoding="utf-8"?>
<p:tagLst xmlns:a="http://schemas.openxmlformats.org/drawingml/2006/main" xmlns:r="http://schemas.openxmlformats.org/officeDocument/2006/relationships" xmlns:p="http://schemas.openxmlformats.org/presentationml/2006/main">
  <p:tag name="AS_UNIQUEID" val="240"/>
</p:tagLst>
</file>

<file path=ppt/tags/tag177.xml><?xml version="1.0" encoding="utf-8"?>
<p:tagLst xmlns:a="http://schemas.openxmlformats.org/drawingml/2006/main" xmlns:r="http://schemas.openxmlformats.org/officeDocument/2006/relationships" xmlns:p="http://schemas.openxmlformats.org/presentationml/2006/main">
  <p:tag name="AS_UNIQUEID" val="230"/>
</p:tagLst>
</file>

<file path=ppt/tags/tag178.xml><?xml version="1.0" encoding="utf-8"?>
<p:tagLst xmlns:a="http://schemas.openxmlformats.org/drawingml/2006/main" xmlns:r="http://schemas.openxmlformats.org/officeDocument/2006/relationships" xmlns:p="http://schemas.openxmlformats.org/presentationml/2006/main">
  <p:tag name="AS_UNIQUEID" val="231"/>
</p:tagLst>
</file>

<file path=ppt/tags/tag179.xml><?xml version="1.0" encoding="utf-8"?>
<p:tagLst xmlns:a="http://schemas.openxmlformats.org/drawingml/2006/main" xmlns:r="http://schemas.openxmlformats.org/officeDocument/2006/relationships" xmlns:p="http://schemas.openxmlformats.org/presentationml/2006/main">
  <p:tag name="AS_UNIQUEID" val="226"/>
</p:tagLst>
</file>

<file path=ppt/tags/tag18.xml><?xml version="1.0" encoding="utf-8"?>
<p:tagLst xmlns:a="http://schemas.openxmlformats.org/drawingml/2006/main" xmlns:r="http://schemas.openxmlformats.org/officeDocument/2006/relationships" xmlns:p="http://schemas.openxmlformats.org/presentationml/2006/main">
  <p:tag name="AS_UNIQUEID" val="139"/>
</p:tagLst>
</file>

<file path=ppt/tags/tag180.xml><?xml version="1.0" encoding="utf-8"?>
<p:tagLst xmlns:a="http://schemas.openxmlformats.org/drawingml/2006/main" xmlns:r="http://schemas.openxmlformats.org/officeDocument/2006/relationships" xmlns:p="http://schemas.openxmlformats.org/presentationml/2006/main">
  <p:tag name="AS_UNIQUEID" val="227"/>
</p:tagLst>
</file>

<file path=ppt/tags/tag181.xml><?xml version="1.0" encoding="utf-8"?>
<p:tagLst xmlns:a="http://schemas.openxmlformats.org/drawingml/2006/main" xmlns:r="http://schemas.openxmlformats.org/officeDocument/2006/relationships" xmlns:p="http://schemas.openxmlformats.org/presentationml/2006/main">
  <p:tag name="AS_UNIQUEID" val="223"/>
</p:tagLst>
</file>

<file path=ppt/tags/tag182.xml><?xml version="1.0" encoding="utf-8"?>
<p:tagLst xmlns:a="http://schemas.openxmlformats.org/drawingml/2006/main" xmlns:r="http://schemas.openxmlformats.org/officeDocument/2006/relationships" xmlns:p="http://schemas.openxmlformats.org/presentationml/2006/main">
  <p:tag name="AS_UNIQUEID" val="224"/>
</p:tagLst>
</file>

<file path=ppt/tags/tag183.xml><?xml version="1.0" encoding="utf-8"?>
<p:tagLst xmlns:a="http://schemas.openxmlformats.org/drawingml/2006/main" xmlns:r="http://schemas.openxmlformats.org/officeDocument/2006/relationships" xmlns:p="http://schemas.openxmlformats.org/presentationml/2006/main">
  <p:tag name="AS_UNIQUEID" val="220"/>
</p:tagLst>
</file>

<file path=ppt/tags/tag184.xml><?xml version="1.0" encoding="utf-8"?>
<p:tagLst xmlns:a="http://schemas.openxmlformats.org/drawingml/2006/main" xmlns:r="http://schemas.openxmlformats.org/officeDocument/2006/relationships" xmlns:p="http://schemas.openxmlformats.org/presentationml/2006/main">
  <p:tag name="AS_UNIQUEID" val="221"/>
</p:tagLst>
</file>

<file path=ppt/tags/tag185.xml><?xml version="1.0" encoding="utf-8"?>
<p:tagLst xmlns:a="http://schemas.openxmlformats.org/drawingml/2006/main" xmlns:r="http://schemas.openxmlformats.org/officeDocument/2006/relationships" xmlns:p="http://schemas.openxmlformats.org/presentationml/2006/main">
  <p:tag name="AS_UNIQUEID" val="216"/>
  <p:tag name="MH" val="20171120091637"/>
  <p:tag name="MH_LIBRARY" val="GRAPHIC"/>
  <p:tag name="MH_ORDER" val="文本框 4"/>
</p:tagLst>
</file>

<file path=ppt/tags/tag186.xml><?xml version="1.0" encoding="utf-8"?>
<p:tagLst xmlns:a="http://schemas.openxmlformats.org/drawingml/2006/main" xmlns:r="http://schemas.openxmlformats.org/officeDocument/2006/relationships" xmlns:p="http://schemas.openxmlformats.org/presentationml/2006/main">
  <p:tag name="AS_UNIQUEID" val="217"/>
  <p:tag name="MH" val="20171120091637"/>
  <p:tag name="MH_LIBRARY" val="GRAPHIC"/>
  <p:tag name="MH_ORDER" val="Freeform 48"/>
</p:tagLst>
</file>

<file path=ppt/tags/tag187.xml><?xml version="1.0" encoding="utf-8"?>
<p:tagLst xmlns:a="http://schemas.openxmlformats.org/drawingml/2006/main" xmlns:r="http://schemas.openxmlformats.org/officeDocument/2006/relationships" xmlns:p="http://schemas.openxmlformats.org/presentationml/2006/main">
  <p:tag name="AS_UNIQUEID" val="211"/>
</p:tagLst>
</file>

<file path=ppt/tags/tag188.xml><?xml version="1.0" encoding="utf-8"?>
<p:tagLst xmlns:a="http://schemas.openxmlformats.org/drawingml/2006/main" xmlns:r="http://schemas.openxmlformats.org/officeDocument/2006/relationships" xmlns:p="http://schemas.openxmlformats.org/presentationml/2006/main">
  <p:tag name="AS_UNIQUEID" val="212"/>
</p:tagLst>
</file>

<file path=ppt/tags/tag189.xml><?xml version="1.0" encoding="utf-8"?>
<p:tagLst xmlns:a="http://schemas.openxmlformats.org/drawingml/2006/main" xmlns:r="http://schemas.openxmlformats.org/officeDocument/2006/relationships" xmlns:p="http://schemas.openxmlformats.org/presentationml/2006/main">
  <p:tag name="AS_UNIQUEID" val="213"/>
</p:tagLst>
</file>

<file path=ppt/tags/tag19.xml><?xml version="1.0" encoding="utf-8"?>
<p:tagLst xmlns:a="http://schemas.openxmlformats.org/drawingml/2006/main" xmlns:r="http://schemas.openxmlformats.org/officeDocument/2006/relationships" xmlns:p="http://schemas.openxmlformats.org/presentationml/2006/main">
  <p:tag name="AS_UNIQUEID" val="140"/>
</p:tagLst>
</file>

<file path=ppt/tags/tag190.xml><?xml version="1.0" encoding="utf-8"?>
<p:tagLst xmlns:a="http://schemas.openxmlformats.org/drawingml/2006/main" xmlns:r="http://schemas.openxmlformats.org/officeDocument/2006/relationships" xmlns:p="http://schemas.openxmlformats.org/presentationml/2006/main">
  <p:tag name="AS_UNIQUEID" val="246"/>
</p:tagLst>
</file>

<file path=ppt/tags/tag191.xml><?xml version="1.0" encoding="utf-8"?>
<p:tagLst xmlns:a="http://schemas.openxmlformats.org/drawingml/2006/main" xmlns:r="http://schemas.openxmlformats.org/officeDocument/2006/relationships" xmlns:p="http://schemas.openxmlformats.org/presentationml/2006/main">
  <p:tag name="AS_UNIQUEID" val="249"/>
</p:tagLst>
</file>

<file path=ppt/tags/tag192.xml><?xml version="1.0" encoding="utf-8"?>
<p:tagLst xmlns:a="http://schemas.openxmlformats.org/drawingml/2006/main" xmlns:r="http://schemas.openxmlformats.org/officeDocument/2006/relationships" xmlns:p="http://schemas.openxmlformats.org/presentationml/2006/main">
  <p:tag name="AS_UNIQUEID" val="266"/>
</p:tagLst>
</file>

<file path=ppt/tags/tag193.xml><?xml version="1.0" encoding="utf-8"?>
<p:tagLst xmlns:a="http://schemas.openxmlformats.org/drawingml/2006/main" xmlns:r="http://schemas.openxmlformats.org/officeDocument/2006/relationships" xmlns:p="http://schemas.openxmlformats.org/presentationml/2006/main">
  <p:tag name="AS_UNIQUEID" val="267"/>
</p:tagLst>
</file>

<file path=ppt/tags/tag194.xml><?xml version="1.0" encoding="utf-8"?>
<p:tagLst xmlns:a="http://schemas.openxmlformats.org/drawingml/2006/main" xmlns:r="http://schemas.openxmlformats.org/officeDocument/2006/relationships" xmlns:p="http://schemas.openxmlformats.org/presentationml/2006/main">
  <p:tag name="AS_UNIQUEID" val="268"/>
  <p:tag name="MH" val="20171121091624"/>
  <p:tag name="MH_LIBRARY" val="GRAPHIC"/>
  <p:tag name="MH_ORDER" val="8"/>
  <p:tag name="MH_TYPE" val="Other"/>
</p:tagLst>
</file>

<file path=ppt/tags/tag195.xml><?xml version="1.0" encoding="utf-8"?>
<p:tagLst xmlns:a="http://schemas.openxmlformats.org/drawingml/2006/main" xmlns:r="http://schemas.openxmlformats.org/officeDocument/2006/relationships" xmlns:p="http://schemas.openxmlformats.org/presentationml/2006/main">
  <p:tag name="AS_UNIQUEID" val="269"/>
</p:tagLst>
</file>

<file path=ppt/tags/tag196.xml><?xml version="1.0" encoding="utf-8"?>
<p:tagLst xmlns:a="http://schemas.openxmlformats.org/drawingml/2006/main" xmlns:r="http://schemas.openxmlformats.org/officeDocument/2006/relationships" xmlns:p="http://schemas.openxmlformats.org/presentationml/2006/main">
  <p:tag name="AS_UNIQUEID" val="270"/>
</p:tagLst>
</file>

<file path=ppt/tags/tag197.xml><?xml version="1.0" encoding="utf-8"?>
<p:tagLst xmlns:a="http://schemas.openxmlformats.org/drawingml/2006/main" xmlns:r="http://schemas.openxmlformats.org/officeDocument/2006/relationships" xmlns:p="http://schemas.openxmlformats.org/presentationml/2006/main">
  <p:tag name="AS_UNIQUEID" val="271"/>
</p:tagLst>
</file>

<file path=ppt/tags/tag198.xml><?xml version="1.0" encoding="utf-8"?>
<p:tagLst xmlns:a="http://schemas.openxmlformats.org/drawingml/2006/main" xmlns:r="http://schemas.openxmlformats.org/officeDocument/2006/relationships" xmlns:p="http://schemas.openxmlformats.org/presentationml/2006/main">
  <p:tag name="AS_UNIQUEID" val="272"/>
</p:tagLst>
</file>

<file path=ppt/tags/tag199.xml><?xml version="1.0" encoding="utf-8"?>
<p:tagLst xmlns:a="http://schemas.openxmlformats.org/drawingml/2006/main" xmlns:r="http://schemas.openxmlformats.org/officeDocument/2006/relationships" xmlns:p="http://schemas.openxmlformats.org/presentationml/2006/main">
  <p:tag name="AS_UNIQUEID" val="250"/>
</p:tagLst>
</file>

<file path=ppt/tags/tag2.xml><?xml version="1.0" encoding="utf-8"?>
<p:tagLst xmlns:a="http://schemas.openxmlformats.org/drawingml/2006/main" xmlns:r="http://schemas.openxmlformats.org/officeDocument/2006/relationships" xmlns:p="http://schemas.openxmlformats.org/presentationml/2006/main">
  <p:tag name="AS_UNIQUEID" val="190"/>
</p:tagLst>
</file>

<file path=ppt/tags/tag20.xml><?xml version="1.0" encoding="utf-8"?>
<p:tagLst xmlns:a="http://schemas.openxmlformats.org/drawingml/2006/main" xmlns:r="http://schemas.openxmlformats.org/officeDocument/2006/relationships" xmlns:p="http://schemas.openxmlformats.org/presentationml/2006/main">
  <p:tag name="AS_UNIQUEID" val="141"/>
</p:tagLst>
</file>

<file path=ppt/tags/tag200.xml><?xml version="1.0" encoding="utf-8"?>
<p:tagLst xmlns:a="http://schemas.openxmlformats.org/drawingml/2006/main" xmlns:r="http://schemas.openxmlformats.org/officeDocument/2006/relationships" xmlns:p="http://schemas.openxmlformats.org/presentationml/2006/main">
  <p:tag name="AS_UNIQUEID" val="260"/>
</p:tagLst>
</file>

<file path=ppt/tags/tag201.xml><?xml version="1.0" encoding="utf-8"?>
<p:tagLst xmlns:a="http://schemas.openxmlformats.org/drawingml/2006/main" xmlns:r="http://schemas.openxmlformats.org/officeDocument/2006/relationships" xmlns:p="http://schemas.openxmlformats.org/presentationml/2006/main">
  <p:tag name="AS_UNIQUEID" val="261"/>
</p:tagLst>
</file>

<file path=ppt/tags/tag202.xml><?xml version="1.0" encoding="utf-8"?>
<p:tagLst xmlns:a="http://schemas.openxmlformats.org/drawingml/2006/main" xmlns:r="http://schemas.openxmlformats.org/officeDocument/2006/relationships" xmlns:p="http://schemas.openxmlformats.org/presentationml/2006/main">
  <p:tag name="AS_UNIQUEID" val="262"/>
</p:tagLst>
</file>

<file path=ppt/tags/tag203.xml><?xml version="1.0" encoding="utf-8"?>
<p:tagLst xmlns:a="http://schemas.openxmlformats.org/drawingml/2006/main" xmlns:r="http://schemas.openxmlformats.org/officeDocument/2006/relationships" xmlns:p="http://schemas.openxmlformats.org/presentationml/2006/main">
  <p:tag name="AS_UNIQUEID" val="263"/>
</p:tagLst>
</file>

<file path=ppt/tags/tag204.xml><?xml version="1.0" encoding="utf-8"?>
<p:tagLst xmlns:a="http://schemas.openxmlformats.org/drawingml/2006/main" xmlns:r="http://schemas.openxmlformats.org/officeDocument/2006/relationships" xmlns:p="http://schemas.openxmlformats.org/presentationml/2006/main">
  <p:tag name="AS_UNIQUEID" val="264"/>
</p:tagLst>
</file>

<file path=ppt/tags/tag205.xml><?xml version="1.0" encoding="utf-8"?>
<p:tagLst xmlns:a="http://schemas.openxmlformats.org/drawingml/2006/main" xmlns:r="http://schemas.openxmlformats.org/officeDocument/2006/relationships" xmlns:p="http://schemas.openxmlformats.org/presentationml/2006/main">
  <p:tag name="AS_UNIQUEID" val="265"/>
</p:tagLst>
</file>

<file path=ppt/tags/tag206.xml><?xml version="1.0" encoding="utf-8"?>
<p:tagLst xmlns:a="http://schemas.openxmlformats.org/drawingml/2006/main" xmlns:r="http://schemas.openxmlformats.org/officeDocument/2006/relationships" xmlns:p="http://schemas.openxmlformats.org/presentationml/2006/main">
  <p:tag name="AS_UNIQUEID" val="251"/>
  <p:tag name="MH" val="20171121091624"/>
  <p:tag name="MH_LIBRARY" val="GRAPHIC"/>
  <p:tag name="MH_ORDER" val="1"/>
  <p:tag name="MH_TYPE" val="Other"/>
</p:tagLst>
</file>

<file path=ppt/tags/tag207.xml><?xml version="1.0" encoding="utf-8"?>
<p:tagLst xmlns:a="http://schemas.openxmlformats.org/drawingml/2006/main" xmlns:r="http://schemas.openxmlformats.org/officeDocument/2006/relationships" xmlns:p="http://schemas.openxmlformats.org/presentationml/2006/main">
  <p:tag name="AS_UNIQUEID" val="252"/>
  <p:tag name="MH" val="20171121091624"/>
  <p:tag name="MH_LIBRARY" val="GRAPHIC"/>
  <p:tag name="MH_ORDER" val="2"/>
  <p:tag name="MH_TYPE" val="Other"/>
</p:tagLst>
</file>

<file path=ppt/tags/tag208.xml><?xml version="1.0" encoding="utf-8"?>
<p:tagLst xmlns:a="http://schemas.openxmlformats.org/drawingml/2006/main" xmlns:r="http://schemas.openxmlformats.org/officeDocument/2006/relationships" xmlns:p="http://schemas.openxmlformats.org/presentationml/2006/main">
  <p:tag name="AS_UNIQUEID" val="253"/>
  <p:tag name="MH" val="20171121091624"/>
  <p:tag name="MH_LIBRARY" val="GRAPHIC"/>
  <p:tag name="MH_ORDER" val="3"/>
  <p:tag name="MH_TYPE" val="Other"/>
</p:tagLst>
</file>

<file path=ppt/tags/tag209.xml><?xml version="1.0" encoding="utf-8"?>
<p:tagLst xmlns:a="http://schemas.openxmlformats.org/drawingml/2006/main" xmlns:r="http://schemas.openxmlformats.org/officeDocument/2006/relationships" xmlns:p="http://schemas.openxmlformats.org/presentationml/2006/main">
  <p:tag name="AS_UNIQUEID" val="254"/>
  <p:tag name="MH" val="20171121091624"/>
  <p:tag name="MH_LIBRARY" val="GRAPHIC"/>
  <p:tag name="MH_ORDER" val="4"/>
  <p:tag name="MH_TYPE" val="Other"/>
</p:tagLst>
</file>

<file path=ppt/tags/tag21.xml><?xml version="1.0" encoding="utf-8"?>
<p:tagLst xmlns:a="http://schemas.openxmlformats.org/drawingml/2006/main" xmlns:r="http://schemas.openxmlformats.org/officeDocument/2006/relationships" xmlns:p="http://schemas.openxmlformats.org/presentationml/2006/main">
  <p:tag name="AS_UNIQUEID" val="142"/>
</p:tagLst>
</file>

<file path=ppt/tags/tag210.xml><?xml version="1.0" encoding="utf-8"?>
<p:tagLst xmlns:a="http://schemas.openxmlformats.org/drawingml/2006/main" xmlns:r="http://schemas.openxmlformats.org/officeDocument/2006/relationships" xmlns:p="http://schemas.openxmlformats.org/presentationml/2006/main">
  <p:tag name="AS_UNIQUEID" val="255"/>
  <p:tag name="MH" val="20171121091624"/>
  <p:tag name="MH_LIBRARY" val="GRAPHIC"/>
  <p:tag name="MH_ORDER" val="5"/>
  <p:tag name="MH_TYPE" val="Other"/>
</p:tagLst>
</file>

<file path=ppt/tags/tag211.xml><?xml version="1.0" encoding="utf-8"?>
<p:tagLst xmlns:a="http://schemas.openxmlformats.org/drawingml/2006/main" xmlns:r="http://schemas.openxmlformats.org/officeDocument/2006/relationships" xmlns:p="http://schemas.openxmlformats.org/presentationml/2006/main">
  <p:tag name="AS_UNIQUEID" val="256"/>
  <p:tag name="MH" val="20171121091624"/>
  <p:tag name="MH_LIBRARY" val="GRAPHIC"/>
  <p:tag name="MH_ORDER" val="6"/>
  <p:tag name="MH_TYPE" val="Other"/>
</p:tagLst>
</file>

<file path=ppt/tags/tag212.xml><?xml version="1.0" encoding="utf-8"?>
<p:tagLst xmlns:a="http://schemas.openxmlformats.org/drawingml/2006/main" xmlns:r="http://schemas.openxmlformats.org/officeDocument/2006/relationships" xmlns:p="http://schemas.openxmlformats.org/presentationml/2006/main">
  <p:tag name="AS_UNIQUEID" val="257"/>
  <p:tag name="MH" val="20171121091624"/>
  <p:tag name="MH_LIBRARY" val="GRAPHIC"/>
  <p:tag name="MH_ORDER" val="8"/>
  <p:tag name="MH_TYPE" val="Other"/>
</p:tagLst>
</file>

<file path=ppt/tags/tag213.xml><?xml version="1.0" encoding="utf-8"?>
<p:tagLst xmlns:a="http://schemas.openxmlformats.org/drawingml/2006/main" xmlns:r="http://schemas.openxmlformats.org/officeDocument/2006/relationships" xmlns:p="http://schemas.openxmlformats.org/presentationml/2006/main">
  <p:tag name="AS_UNIQUEID" val="258"/>
  <p:tag name="MH" val="20171121091624"/>
  <p:tag name="MH_LIBRARY" val="GRAPHIC"/>
  <p:tag name="MH_ORDER" val="10"/>
  <p:tag name="MH_TYPE" val="Other"/>
</p:tagLst>
</file>

<file path=ppt/tags/tag214.xml><?xml version="1.0" encoding="utf-8"?>
<p:tagLst xmlns:a="http://schemas.openxmlformats.org/drawingml/2006/main" xmlns:r="http://schemas.openxmlformats.org/officeDocument/2006/relationships" xmlns:p="http://schemas.openxmlformats.org/presentationml/2006/main">
  <p:tag name="AS_UNIQUEID" val="259"/>
  <p:tag name="MH" val="20171121091624"/>
  <p:tag name="MH_LIBRARY" val="GRAPHIC"/>
  <p:tag name="MH_ORDER" val="12"/>
  <p:tag name="MH_TYPE" val="Other"/>
</p:tagLst>
</file>

<file path=ppt/tags/tag215.xml><?xml version="1.0" encoding="utf-8"?>
<p:tagLst xmlns:a="http://schemas.openxmlformats.org/drawingml/2006/main" xmlns:r="http://schemas.openxmlformats.org/officeDocument/2006/relationships" xmlns:p="http://schemas.openxmlformats.org/presentationml/2006/main">
  <p:tag name="AS_UNIQUEID" val="247"/>
  <p:tag name="MH" val="20171120091637"/>
  <p:tag name="MH_LIBRARY" val="GRAPHIC"/>
  <p:tag name="MH_ORDER" val="文本框 4"/>
</p:tagLst>
</file>

<file path=ppt/tags/tag216.xml><?xml version="1.0" encoding="utf-8"?>
<p:tagLst xmlns:a="http://schemas.openxmlformats.org/drawingml/2006/main" xmlns:r="http://schemas.openxmlformats.org/officeDocument/2006/relationships" xmlns:p="http://schemas.openxmlformats.org/presentationml/2006/main">
  <p:tag name="AS_UNIQUEID" val="248"/>
  <p:tag name="MH" val="20171120091637"/>
  <p:tag name="MH_LIBRARY" val="GRAPHIC"/>
  <p:tag name="MH_ORDER" val="Freeform 48"/>
</p:tagLst>
</file>

<file path=ppt/tags/tag217.xml><?xml version="1.0" encoding="utf-8"?>
<p:tagLst xmlns:a="http://schemas.openxmlformats.org/drawingml/2006/main" xmlns:r="http://schemas.openxmlformats.org/officeDocument/2006/relationships" xmlns:p="http://schemas.openxmlformats.org/presentationml/2006/main">
  <p:tag name="AS_UNIQUEID" val="242"/>
</p:tagLst>
</file>

<file path=ppt/tags/tag218.xml><?xml version="1.0" encoding="utf-8"?>
<p:tagLst xmlns:a="http://schemas.openxmlformats.org/drawingml/2006/main" xmlns:r="http://schemas.openxmlformats.org/officeDocument/2006/relationships" xmlns:p="http://schemas.openxmlformats.org/presentationml/2006/main">
  <p:tag name="AS_UNIQUEID" val="243"/>
</p:tagLst>
</file>

<file path=ppt/tags/tag219.xml><?xml version="1.0" encoding="utf-8"?>
<p:tagLst xmlns:a="http://schemas.openxmlformats.org/drawingml/2006/main" xmlns:r="http://schemas.openxmlformats.org/officeDocument/2006/relationships" xmlns:p="http://schemas.openxmlformats.org/presentationml/2006/main">
  <p:tag name="AS_UNIQUEID" val="244"/>
</p:tagLst>
</file>

<file path=ppt/tags/tag22.xml><?xml version="1.0" encoding="utf-8"?>
<p:tagLst xmlns:a="http://schemas.openxmlformats.org/drawingml/2006/main" xmlns:r="http://schemas.openxmlformats.org/officeDocument/2006/relationships" xmlns:p="http://schemas.openxmlformats.org/presentationml/2006/main">
  <p:tag name="AS_UNIQUEID" val="143"/>
</p:tagLst>
</file>

<file path=ppt/tags/tag220.xml><?xml version="1.0" encoding="utf-8"?>
<p:tagLst xmlns:a="http://schemas.openxmlformats.org/drawingml/2006/main" xmlns:r="http://schemas.openxmlformats.org/officeDocument/2006/relationships" xmlns:p="http://schemas.openxmlformats.org/presentationml/2006/main">
  <p:tag name="AS_UNIQUEID" val="279"/>
  <p:tag name="MH" val="20171120091637"/>
  <p:tag name="MH_LIBRARY" val="GRAPHIC"/>
  <p:tag name="MH_ORDER" val="文本框 4"/>
</p:tagLst>
</file>

<file path=ppt/tags/tag221.xml><?xml version="1.0" encoding="utf-8"?>
<p:tagLst xmlns:a="http://schemas.openxmlformats.org/drawingml/2006/main" xmlns:r="http://schemas.openxmlformats.org/officeDocument/2006/relationships" xmlns:p="http://schemas.openxmlformats.org/presentationml/2006/main">
  <p:tag name="AS_UNIQUEID" val="280"/>
</p:tagLst>
</file>

<file path=ppt/tags/tag222.xml><?xml version="1.0" encoding="utf-8"?>
<p:tagLst xmlns:a="http://schemas.openxmlformats.org/drawingml/2006/main" xmlns:r="http://schemas.openxmlformats.org/officeDocument/2006/relationships" xmlns:p="http://schemas.openxmlformats.org/presentationml/2006/main">
  <p:tag name="AS_UNIQUEID" val="281"/>
</p:tagLst>
</file>

<file path=ppt/tags/tag223.xml><?xml version="1.0" encoding="utf-8"?>
<p:tagLst xmlns:a="http://schemas.openxmlformats.org/drawingml/2006/main" xmlns:r="http://schemas.openxmlformats.org/officeDocument/2006/relationships" xmlns:p="http://schemas.openxmlformats.org/presentationml/2006/main">
  <p:tag name="AS_UNIQUEID" val="284"/>
</p:tagLst>
</file>

<file path=ppt/tags/tag224.xml><?xml version="1.0" encoding="utf-8"?>
<p:tagLst xmlns:a="http://schemas.openxmlformats.org/drawingml/2006/main" xmlns:r="http://schemas.openxmlformats.org/officeDocument/2006/relationships" xmlns:p="http://schemas.openxmlformats.org/presentationml/2006/main">
  <p:tag name="AS_UNIQUEID" val="282"/>
  <p:tag name="MH" val="20171120093244"/>
  <p:tag name="MH_LIBRARY" val="GRAPHIC"/>
  <p:tag name="MH_ORDER" val="任意多边形 10"/>
</p:tagLst>
</file>

<file path=ppt/tags/tag225.xml><?xml version="1.0" encoding="utf-8"?>
<p:tagLst xmlns:a="http://schemas.openxmlformats.org/drawingml/2006/main" xmlns:r="http://schemas.openxmlformats.org/officeDocument/2006/relationships" xmlns:p="http://schemas.openxmlformats.org/presentationml/2006/main">
  <p:tag name="AS_UNIQUEID" val="283"/>
  <p:tag name="MH" val="20171120093244"/>
  <p:tag name="MH_LIBRARY" val="GRAPHIC"/>
  <p:tag name="MH_ORDER" val="任意多边形 11"/>
</p:tagLst>
</file>

<file path=ppt/tags/tag226.xml><?xml version="1.0" encoding="utf-8"?>
<p:tagLst xmlns:a="http://schemas.openxmlformats.org/drawingml/2006/main" xmlns:r="http://schemas.openxmlformats.org/officeDocument/2006/relationships" xmlns:p="http://schemas.openxmlformats.org/presentationml/2006/main">
  <p:tag name="AS_UNIQUEID" val="274"/>
</p:tagLst>
</file>

<file path=ppt/tags/tag227.xml><?xml version="1.0" encoding="utf-8"?>
<p:tagLst xmlns:a="http://schemas.openxmlformats.org/drawingml/2006/main" xmlns:r="http://schemas.openxmlformats.org/officeDocument/2006/relationships" xmlns:p="http://schemas.openxmlformats.org/presentationml/2006/main">
  <p:tag name="AS_UNIQUEID" val="275"/>
</p:tagLst>
</file>

<file path=ppt/tags/tag228.xml><?xml version="1.0" encoding="utf-8"?>
<p:tagLst xmlns:a="http://schemas.openxmlformats.org/drawingml/2006/main" xmlns:r="http://schemas.openxmlformats.org/officeDocument/2006/relationships" xmlns:p="http://schemas.openxmlformats.org/presentationml/2006/main">
  <p:tag name="AS_UNIQUEID" val="276"/>
</p:tagLst>
</file>

<file path=ppt/tags/tag229.xml><?xml version="1.0" encoding="utf-8"?>
<p:tagLst xmlns:a="http://schemas.openxmlformats.org/drawingml/2006/main" xmlns:r="http://schemas.openxmlformats.org/officeDocument/2006/relationships" xmlns:p="http://schemas.openxmlformats.org/presentationml/2006/main">
  <p:tag name="AS_UNIQUEID" val="290"/>
</p:tagLst>
</file>

<file path=ppt/tags/tag23.xml><?xml version="1.0" encoding="utf-8"?>
<p:tagLst xmlns:a="http://schemas.openxmlformats.org/drawingml/2006/main" xmlns:r="http://schemas.openxmlformats.org/officeDocument/2006/relationships" xmlns:p="http://schemas.openxmlformats.org/presentationml/2006/main">
  <p:tag name="AS_UNIQUEID" val="144"/>
</p:tagLst>
</file>

<file path=ppt/tags/tag230.xml><?xml version="1.0" encoding="utf-8"?>
<p:tagLst xmlns:a="http://schemas.openxmlformats.org/drawingml/2006/main" xmlns:r="http://schemas.openxmlformats.org/officeDocument/2006/relationships" xmlns:p="http://schemas.openxmlformats.org/presentationml/2006/main">
  <p:tag name="AS_UNIQUEID" val="293"/>
</p:tagLst>
</file>

<file path=ppt/tags/tag231.xml><?xml version="1.0" encoding="utf-8"?>
<p:tagLst xmlns:a="http://schemas.openxmlformats.org/drawingml/2006/main" xmlns:r="http://schemas.openxmlformats.org/officeDocument/2006/relationships" xmlns:p="http://schemas.openxmlformats.org/presentationml/2006/main">
  <p:tag name="AS_UNIQUEID" val="294"/>
</p:tagLst>
</file>

<file path=ppt/tags/tag232.xml><?xml version="1.0" encoding="utf-8"?>
<p:tagLst xmlns:a="http://schemas.openxmlformats.org/drawingml/2006/main" xmlns:r="http://schemas.openxmlformats.org/officeDocument/2006/relationships" xmlns:p="http://schemas.openxmlformats.org/presentationml/2006/main">
  <p:tag name="AS_UNIQUEID" val="295"/>
</p:tagLst>
</file>

<file path=ppt/tags/tag233.xml><?xml version="1.0" encoding="utf-8"?>
<p:tagLst xmlns:a="http://schemas.openxmlformats.org/drawingml/2006/main" xmlns:r="http://schemas.openxmlformats.org/officeDocument/2006/relationships" xmlns:p="http://schemas.openxmlformats.org/presentationml/2006/main">
  <p:tag name="AS_UNIQUEID" val="296"/>
</p:tagLst>
</file>

<file path=ppt/tags/tag234.xml><?xml version="1.0" encoding="utf-8"?>
<p:tagLst xmlns:a="http://schemas.openxmlformats.org/drawingml/2006/main" xmlns:r="http://schemas.openxmlformats.org/officeDocument/2006/relationships" xmlns:p="http://schemas.openxmlformats.org/presentationml/2006/main">
  <p:tag name="AS_UNIQUEID" val="297"/>
</p:tagLst>
</file>

<file path=ppt/tags/tag235.xml><?xml version="1.0" encoding="utf-8"?>
<p:tagLst xmlns:a="http://schemas.openxmlformats.org/drawingml/2006/main" xmlns:r="http://schemas.openxmlformats.org/officeDocument/2006/relationships" xmlns:p="http://schemas.openxmlformats.org/presentationml/2006/main">
  <p:tag name="AS_UNIQUEID" val="298"/>
</p:tagLst>
</file>

<file path=ppt/tags/tag236.xml><?xml version="1.0" encoding="utf-8"?>
<p:tagLst xmlns:a="http://schemas.openxmlformats.org/drawingml/2006/main" xmlns:r="http://schemas.openxmlformats.org/officeDocument/2006/relationships" xmlns:p="http://schemas.openxmlformats.org/presentationml/2006/main">
  <p:tag name="AS_UNIQUEID" val="299"/>
</p:tagLst>
</file>

<file path=ppt/tags/tag237.xml><?xml version="1.0" encoding="utf-8"?>
<p:tagLst xmlns:a="http://schemas.openxmlformats.org/drawingml/2006/main" xmlns:r="http://schemas.openxmlformats.org/officeDocument/2006/relationships" xmlns:p="http://schemas.openxmlformats.org/presentationml/2006/main">
  <p:tag name="AS_UNIQUEID" val="300"/>
</p:tagLst>
</file>

<file path=ppt/tags/tag238.xml><?xml version="1.0" encoding="utf-8"?>
<p:tagLst xmlns:a="http://schemas.openxmlformats.org/drawingml/2006/main" xmlns:r="http://schemas.openxmlformats.org/officeDocument/2006/relationships" xmlns:p="http://schemas.openxmlformats.org/presentationml/2006/main">
  <p:tag name="AS_UNIQUEID" val="291"/>
  <p:tag name="MH" val="20171120091637"/>
  <p:tag name="MH_LIBRARY" val="GRAPHIC"/>
  <p:tag name="MH_ORDER" val="文本框 4"/>
</p:tagLst>
</file>

<file path=ppt/tags/tag239.xml><?xml version="1.0" encoding="utf-8"?>
<p:tagLst xmlns:a="http://schemas.openxmlformats.org/drawingml/2006/main" xmlns:r="http://schemas.openxmlformats.org/officeDocument/2006/relationships" xmlns:p="http://schemas.openxmlformats.org/presentationml/2006/main">
  <p:tag name="AS_UNIQUEID" val="292"/>
  <p:tag name="MH" val="20171120091637"/>
  <p:tag name="MH_LIBRARY" val="GRAPHIC"/>
  <p:tag name="MH_ORDER" val="Freeform 48"/>
</p:tagLst>
</file>

<file path=ppt/tags/tag24.xml><?xml version="1.0" encoding="utf-8"?>
<p:tagLst xmlns:a="http://schemas.openxmlformats.org/drawingml/2006/main" xmlns:r="http://schemas.openxmlformats.org/officeDocument/2006/relationships" xmlns:p="http://schemas.openxmlformats.org/presentationml/2006/main">
  <p:tag name="AS_UNIQUEID" val="146"/>
</p:tagLst>
</file>

<file path=ppt/tags/tag240.xml><?xml version="1.0" encoding="utf-8"?>
<p:tagLst xmlns:a="http://schemas.openxmlformats.org/drawingml/2006/main" xmlns:r="http://schemas.openxmlformats.org/officeDocument/2006/relationships" xmlns:p="http://schemas.openxmlformats.org/presentationml/2006/main">
  <p:tag name="AS_UNIQUEID" val="286"/>
</p:tagLst>
</file>

<file path=ppt/tags/tag241.xml><?xml version="1.0" encoding="utf-8"?>
<p:tagLst xmlns:a="http://schemas.openxmlformats.org/drawingml/2006/main" xmlns:r="http://schemas.openxmlformats.org/officeDocument/2006/relationships" xmlns:p="http://schemas.openxmlformats.org/presentationml/2006/main">
  <p:tag name="AS_UNIQUEID" val="287"/>
</p:tagLst>
</file>

<file path=ppt/tags/tag242.xml><?xml version="1.0" encoding="utf-8"?>
<p:tagLst xmlns:a="http://schemas.openxmlformats.org/drawingml/2006/main" xmlns:r="http://schemas.openxmlformats.org/officeDocument/2006/relationships" xmlns:p="http://schemas.openxmlformats.org/presentationml/2006/main">
  <p:tag name="AS_UNIQUEID" val="288"/>
</p:tagLst>
</file>

<file path=ppt/tags/tag243.xml><?xml version="1.0" encoding="utf-8"?>
<p:tagLst xmlns:a="http://schemas.openxmlformats.org/drawingml/2006/main" xmlns:r="http://schemas.openxmlformats.org/officeDocument/2006/relationships" xmlns:p="http://schemas.openxmlformats.org/presentationml/2006/main">
  <p:tag name="AS_UNIQUEID" val="306"/>
</p:tagLst>
</file>

<file path=ppt/tags/tag244.xml><?xml version="1.0" encoding="utf-8"?>
<p:tagLst xmlns:a="http://schemas.openxmlformats.org/drawingml/2006/main" xmlns:r="http://schemas.openxmlformats.org/officeDocument/2006/relationships" xmlns:p="http://schemas.openxmlformats.org/presentationml/2006/main">
  <p:tag name="AS_UNIQUEID" val="309"/>
  <p:tag name="MH" val="20171019134344"/>
  <p:tag name="MH_LIBRARY" val="GRAPHIC"/>
  <p:tag name="MH_ORDER" val="1"/>
  <p:tag name="MH_TYPE" val="SubTitle"/>
</p:tagLst>
</file>

<file path=ppt/tags/tag245.xml><?xml version="1.0" encoding="utf-8"?>
<p:tagLst xmlns:a="http://schemas.openxmlformats.org/drawingml/2006/main" xmlns:r="http://schemas.openxmlformats.org/officeDocument/2006/relationships" xmlns:p="http://schemas.openxmlformats.org/presentationml/2006/main">
  <p:tag name="AS_UNIQUEID" val="310"/>
</p:tagLst>
</file>

<file path=ppt/tags/tag246.xml><?xml version="1.0" encoding="utf-8"?>
<p:tagLst xmlns:a="http://schemas.openxmlformats.org/drawingml/2006/main" xmlns:r="http://schemas.openxmlformats.org/officeDocument/2006/relationships" xmlns:p="http://schemas.openxmlformats.org/presentationml/2006/main">
  <p:tag name="AS_UNIQUEID" val="311"/>
</p:tagLst>
</file>

<file path=ppt/tags/tag247.xml><?xml version="1.0" encoding="utf-8"?>
<p:tagLst xmlns:a="http://schemas.openxmlformats.org/drawingml/2006/main" xmlns:r="http://schemas.openxmlformats.org/officeDocument/2006/relationships" xmlns:p="http://schemas.openxmlformats.org/presentationml/2006/main">
  <p:tag name="AS_UNIQUEID" val="312"/>
</p:tagLst>
</file>

<file path=ppt/tags/tag248.xml><?xml version="1.0" encoding="utf-8"?>
<p:tagLst xmlns:a="http://schemas.openxmlformats.org/drawingml/2006/main" xmlns:r="http://schemas.openxmlformats.org/officeDocument/2006/relationships" xmlns:p="http://schemas.openxmlformats.org/presentationml/2006/main">
  <p:tag name="AS_UNIQUEID" val="313"/>
</p:tagLst>
</file>

<file path=ppt/tags/tag249.xml><?xml version="1.0" encoding="utf-8"?>
<p:tagLst xmlns:a="http://schemas.openxmlformats.org/drawingml/2006/main" xmlns:r="http://schemas.openxmlformats.org/officeDocument/2006/relationships" xmlns:p="http://schemas.openxmlformats.org/presentationml/2006/main">
  <p:tag name="AS_UNIQUEID" val="314"/>
</p:tagLst>
</file>

<file path=ppt/tags/tag25.xml><?xml version="1.0" encoding="utf-8"?>
<p:tagLst xmlns:a="http://schemas.openxmlformats.org/drawingml/2006/main" xmlns:r="http://schemas.openxmlformats.org/officeDocument/2006/relationships" xmlns:p="http://schemas.openxmlformats.org/presentationml/2006/main">
  <p:tag name="AS_UNIQUEID" val="147"/>
</p:tagLst>
</file>

<file path=ppt/tags/tag250.xml><?xml version="1.0" encoding="utf-8"?>
<p:tagLst xmlns:a="http://schemas.openxmlformats.org/drawingml/2006/main" xmlns:r="http://schemas.openxmlformats.org/officeDocument/2006/relationships" xmlns:p="http://schemas.openxmlformats.org/presentationml/2006/main">
  <p:tag name="AS_UNIQUEID" val="315"/>
</p:tagLst>
</file>

<file path=ppt/tags/tag251.xml><?xml version="1.0" encoding="utf-8"?>
<p:tagLst xmlns:a="http://schemas.openxmlformats.org/drawingml/2006/main" xmlns:r="http://schemas.openxmlformats.org/officeDocument/2006/relationships" xmlns:p="http://schemas.openxmlformats.org/presentationml/2006/main">
  <p:tag name="AS_UNIQUEID" val="307"/>
  <p:tag name="MH" val="20171120091637"/>
  <p:tag name="MH_LIBRARY" val="GRAPHIC"/>
  <p:tag name="MH_ORDER" val="文本框 4"/>
</p:tagLst>
</file>

<file path=ppt/tags/tag252.xml><?xml version="1.0" encoding="utf-8"?>
<p:tagLst xmlns:a="http://schemas.openxmlformats.org/drawingml/2006/main" xmlns:r="http://schemas.openxmlformats.org/officeDocument/2006/relationships" xmlns:p="http://schemas.openxmlformats.org/presentationml/2006/main">
  <p:tag name="AS_UNIQUEID" val="308"/>
  <p:tag name="MH" val="20171120091637"/>
  <p:tag name="MH_LIBRARY" val="GRAPHIC"/>
  <p:tag name="MH_ORDER" val="Freeform 48"/>
</p:tagLst>
</file>

<file path=ppt/tags/tag253.xml><?xml version="1.0" encoding="utf-8"?>
<p:tagLst xmlns:a="http://schemas.openxmlformats.org/drawingml/2006/main" xmlns:r="http://schemas.openxmlformats.org/officeDocument/2006/relationships" xmlns:p="http://schemas.openxmlformats.org/presentationml/2006/main">
  <p:tag name="AS_UNIQUEID" val="302"/>
</p:tagLst>
</file>

<file path=ppt/tags/tag254.xml><?xml version="1.0" encoding="utf-8"?>
<p:tagLst xmlns:a="http://schemas.openxmlformats.org/drawingml/2006/main" xmlns:r="http://schemas.openxmlformats.org/officeDocument/2006/relationships" xmlns:p="http://schemas.openxmlformats.org/presentationml/2006/main">
  <p:tag name="AS_UNIQUEID" val="303"/>
</p:tagLst>
</file>

<file path=ppt/tags/tag255.xml><?xml version="1.0" encoding="utf-8"?>
<p:tagLst xmlns:a="http://schemas.openxmlformats.org/drawingml/2006/main" xmlns:r="http://schemas.openxmlformats.org/officeDocument/2006/relationships" xmlns:p="http://schemas.openxmlformats.org/presentationml/2006/main">
  <p:tag name="AS_UNIQUEID" val="304"/>
</p:tagLst>
</file>

<file path=ppt/tags/tag256.xml><?xml version="1.0" encoding="utf-8"?>
<p:tagLst xmlns:a="http://schemas.openxmlformats.org/drawingml/2006/main" xmlns:r="http://schemas.openxmlformats.org/officeDocument/2006/relationships" xmlns:p="http://schemas.openxmlformats.org/presentationml/2006/main">
  <p:tag name="AS_UNIQUEID" val="321"/>
</p:tagLst>
</file>

<file path=ppt/tags/tag257.xml><?xml version="1.0" encoding="utf-8"?>
<p:tagLst xmlns:a="http://schemas.openxmlformats.org/drawingml/2006/main" xmlns:r="http://schemas.openxmlformats.org/officeDocument/2006/relationships" xmlns:p="http://schemas.openxmlformats.org/presentationml/2006/main">
  <p:tag name="AS_UNIQUEID" val="324"/>
</p:tagLst>
</file>

<file path=ppt/tags/tag258.xml><?xml version="1.0" encoding="utf-8"?>
<p:tagLst xmlns:a="http://schemas.openxmlformats.org/drawingml/2006/main" xmlns:r="http://schemas.openxmlformats.org/officeDocument/2006/relationships" xmlns:p="http://schemas.openxmlformats.org/presentationml/2006/main">
  <p:tag name="AS_UNIQUEID" val="325"/>
</p:tagLst>
</file>

<file path=ppt/tags/tag259.xml><?xml version="1.0" encoding="utf-8"?>
<p:tagLst xmlns:a="http://schemas.openxmlformats.org/drawingml/2006/main" xmlns:r="http://schemas.openxmlformats.org/officeDocument/2006/relationships" xmlns:p="http://schemas.openxmlformats.org/presentationml/2006/main">
  <p:tag name="AS_UNIQUEID" val="326"/>
</p:tagLst>
</file>

<file path=ppt/tags/tag26.xml><?xml version="1.0" encoding="utf-8"?>
<p:tagLst xmlns:a="http://schemas.openxmlformats.org/drawingml/2006/main" xmlns:r="http://schemas.openxmlformats.org/officeDocument/2006/relationships" xmlns:p="http://schemas.openxmlformats.org/presentationml/2006/main">
  <p:tag name="AS_UNIQUEID" val="148"/>
</p:tagLst>
</file>

<file path=ppt/tags/tag260.xml><?xml version="1.0" encoding="utf-8"?>
<p:tagLst xmlns:a="http://schemas.openxmlformats.org/drawingml/2006/main" xmlns:r="http://schemas.openxmlformats.org/officeDocument/2006/relationships" xmlns:p="http://schemas.openxmlformats.org/presentationml/2006/main">
  <p:tag name="AS_UNIQUEID" val="327"/>
</p:tagLst>
</file>

<file path=ppt/tags/tag261.xml><?xml version="1.0" encoding="utf-8"?>
<p:tagLst xmlns:a="http://schemas.openxmlformats.org/drawingml/2006/main" xmlns:r="http://schemas.openxmlformats.org/officeDocument/2006/relationships" xmlns:p="http://schemas.openxmlformats.org/presentationml/2006/main">
  <p:tag name="AS_UNIQUEID" val="328"/>
</p:tagLst>
</file>

<file path=ppt/tags/tag262.xml><?xml version="1.0" encoding="utf-8"?>
<p:tagLst xmlns:a="http://schemas.openxmlformats.org/drawingml/2006/main" xmlns:r="http://schemas.openxmlformats.org/officeDocument/2006/relationships" xmlns:p="http://schemas.openxmlformats.org/presentationml/2006/main">
  <p:tag name="AS_UNIQUEID" val="329"/>
</p:tagLst>
</file>

<file path=ppt/tags/tag263.xml><?xml version="1.0" encoding="utf-8"?>
<p:tagLst xmlns:a="http://schemas.openxmlformats.org/drawingml/2006/main" xmlns:r="http://schemas.openxmlformats.org/officeDocument/2006/relationships" xmlns:p="http://schemas.openxmlformats.org/presentationml/2006/main">
  <p:tag name="AS_UNIQUEID" val="322"/>
  <p:tag name="MH" val="20171120091637"/>
  <p:tag name="MH_LIBRARY" val="GRAPHIC"/>
  <p:tag name="MH_ORDER" val="文本框 4"/>
</p:tagLst>
</file>

<file path=ppt/tags/tag264.xml><?xml version="1.0" encoding="utf-8"?>
<p:tagLst xmlns:a="http://schemas.openxmlformats.org/drawingml/2006/main" xmlns:r="http://schemas.openxmlformats.org/officeDocument/2006/relationships" xmlns:p="http://schemas.openxmlformats.org/presentationml/2006/main">
  <p:tag name="AS_UNIQUEID" val="323"/>
  <p:tag name="MH" val="20171120091637"/>
  <p:tag name="MH_LIBRARY" val="GRAPHIC"/>
  <p:tag name="MH_ORDER" val="Freeform 48"/>
</p:tagLst>
</file>

<file path=ppt/tags/tag265.xml><?xml version="1.0" encoding="utf-8"?>
<p:tagLst xmlns:a="http://schemas.openxmlformats.org/drawingml/2006/main" xmlns:r="http://schemas.openxmlformats.org/officeDocument/2006/relationships" xmlns:p="http://schemas.openxmlformats.org/presentationml/2006/main">
  <p:tag name="AS_UNIQUEID" val="317"/>
</p:tagLst>
</file>

<file path=ppt/tags/tag266.xml><?xml version="1.0" encoding="utf-8"?>
<p:tagLst xmlns:a="http://schemas.openxmlformats.org/drawingml/2006/main" xmlns:r="http://schemas.openxmlformats.org/officeDocument/2006/relationships" xmlns:p="http://schemas.openxmlformats.org/presentationml/2006/main">
  <p:tag name="AS_UNIQUEID" val="318"/>
</p:tagLst>
</file>

<file path=ppt/tags/tag267.xml><?xml version="1.0" encoding="utf-8"?>
<p:tagLst xmlns:a="http://schemas.openxmlformats.org/drawingml/2006/main" xmlns:r="http://schemas.openxmlformats.org/officeDocument/2006/relationships" xmlns:p="http://schemas.openxmlformats.org/presentationml/2006/main">
  <p:tag name="AS_UNIQUEID" val="319"/>
</p:tagLst>
</file>

<file path=ppt/tags/tag268.xml><?xml version="1.0" encoding="utf-8"?>
<p:tagLst xmlns:a="http://schemas.openxmlformats.org/drawingml/2006/main" xmlns:r="http://schemas.openxmlformats.org/officeDocument/2006/relationships" xmlns:p="http://schemas.openxmlformats.org/presentationml/2006/main">
  <p:tag name="AS_UNIQUEID" val="335"/>
</p:tagLst>
</file>

<file path=ppt/tags/tag269.xml><?xml version="1.0" encoding="utf-8"?>
<p:tagLst xmlns:a="http://schemas.openxmlformats.org/drawingml/2006/main" xmlns:r="http://schemas.openxmlformats.org/officeDocument/2006/relationships" xmlns:p="http://schemas.openxmlformats.org/presentationml/2006/main">
  <p:tag name="AS_UNIQUEID" val="338"/>
</p:tagLst>
</file>

<file path=ppt/tags/tag27.xml><?xml version="1.0" encoding="utf-8"?>
<p:tagLst xmlns:a="http://schemas.openxmlformats.org/drawingml/2006/main" xmlns:r="http://schemas.openxmlformats.org/officeDocument/2006/relationships" xmlns:p="http://schemas.openxmlformats.org/presentationml/2006/main">
  <p:tag name="AS_UNIQUEID" val="149"/>
</p:tagLst>
</file>

<file path=ppt/tags/tag270.xml><?xml version="1.0" encoding="utf-8"?>
<p:tagLst xmlns:a="http://schemas.openxmlformats.org/drawingml/2006/main" xmlns:r="http://schemas.openxmlformats.org/officeDocument/2006/relationships" xmlns:p="http://schemas.openxmlformats.org/presentationml/2006/main">
  <p:tag name="AS_UNIQUEID" val="339"/>
</p:tagLst>
</file>

<file path=ppt/tags/tag271.xml><?xml version="1.0" encoding="utf-8"?>
<p:tagLst xmlns:a="http://schemas.openxmlformats.org/drawingml/2006/main" xmlns:r="http://schemas.openxmlformats.org/officeDocument/2006/relationships" xmlns:p="http://schemas.openxmlformats.org/presentationml/2006/main">
  <p:tag name="AS_UNIQUEID" val="340"/>
</p:tagLst>
</file>

<file path=ppt/tags/tag272.xml><?xml version="1.0" encoding="utf-8"?>
<p:tagLst xmlns:a="http://schemas.openxmlformats.org/drawingml/2006/main" xmlns:r="http://schemas.openxmlformats.org/officeDocument/2006/relationships" xmlns:p="http://schemas.openxmlformats.org/presentationml/2006/main">
  <p:tag name="AS_UNIQUEID" val="341"/>
</p:tagLst>
</file>

<file path=ppt/tags/tag273.xml><?xml version="1.0" encoding="utf-8"?>
<p:tagLst xmlns:a="http://schemas.openxmlformats.org/drawingml/2006/main" xmlns:r="http://schemas.openxmlformats.org/officeDocument/2006/relationships" xmlns:p="http://schemas.openxmlformats.org/presentationml/2006/main">
  <p:tag name="AS_UNIQUEID" val="342"/>
</p:tagLst>
</file>

<file path=ppt/tags/tag274.xml><?xml version="1.0" encoding="utf-8"?>
<p:tagLst xmlns:a="http://schemas.openxmlformats.org/drawingml/2006/main" xmlns:r="http://schemas.openxmlformats.org/officeDocument/2006/relationships" xmlns:p="http://schemas.openxmlformats.org/presentationml/2006/main">
  <p:tag name="AS_UNIQUEID" val="343"/>
</p:tagLst>
</file>

<file path=ppt/tags/tag275.xml><?xml version="1.0" encoding="utf-8"?>
<p:tagLst xmlns:a="http://schemas.openxmlformats.org/drawingml/2006/main" xmlns:r="http://schemas.openxmlformats.org/officeDocument/2006/relationships" xmlns:p="http://schemas.openxmlformats.org/presentationml/2006/main">
  <p:tag name="AS_UNIQUEID" val="336"/>
  <p:tag name="MH" val="20171120091637"/>
  <p:tag name="MH_LIBRARY" val="GRAPHIC"/>
  <p:tag name="MH_ORDER" val="文本框 4"/>
</p:tagLst>
</file>

<file path=ppt/tags/tag276.xml><?xml version="1.0" encoding="utf-8"?>
<p:tagLst xmlns:a="http://schemas.openxmlformats.org/drawingml/2006/main" xmlns:r="http://schemas.openxmlformats.org/officeDocument/2006/relationships" xmlns:p="http://schemas.openxmlformats.org/presentationml/2006/main">
  <p:tag name="AS_UNIQUEID" val="337"/>
  <p:tag name="MH" val="20171120091637"/>
  <p:tag name="MH_LIBRARY" val="GRAPHIC"/>
  <p:tag name="MH_ORDER" val="Freeform 48"/>
</p:tagLst>
</file>

<file path=ppt/tags/tag277.xml><?xml version="1.0" encoding="utf-8"?>
<p:tagLst xmlns:a="http://schemas.openxmlformats.org/drawingml/2006/main" xmlns:r="http://schemas.openxmlformats.org/officeDocument/2006/relationships" xmlns:p="http://schemas.openxmlformats.org/presentationml/2006/main">
  <p:tag name="AS_UNIQUEID" val="331"/>
</p:tagLst>
</file>

<file path=ppt/tags/tag278.xml><?xml version="1.0" encoding="utf-8"?>
<p:tagLst xmlns:a="http://schemas.openxmlformats.org/drawingml/2006/main" xmlns:r="http://schemas.openxmlformats.org/officeDocument/2006/relationships" xmlns:p="http://schemas.openxmlformats.org/presentationml/2006/main">
  <p:tag name="AS_UNIQUEID" val="332"/>
</p:tagLst>
</file>

<file path=ppt/tags/tag279.xml><?xml version="1.0" encoding="utf-8"?>
<p:tagLst xmlns:a="http://schemas.openxmlformats.org/drawingml/2006/main" xmlns:r="http://schemas.openxmlformats.org/officeDocument/2006/relationships" xmlns:p="http://schemas.openxmlformats.org/presentationml/2006/main">
  <p:tag name="AS_UNIQUEID" val="333"/>
</p:tagLst>
</file>

<file path=ppt/tags/tag28.xml><?xml version="1.0" encoding="utf-8"?>
<p:tagLst xmlns:a="http://schemas.openxmlformats.org/drawingml/2006/main" xmlns:r="http://schemas.openxmlformats.org/officeDocument/2006/relationships" xmlns:p="http://schemas.openxmlformats.org/presentationml/2006/main">
  <p:tag name="AS_UNIQUEID" val="150"/>
</p:tagLst>
</file>

<file path=ppt/tags/tag280.xml><?xml version="1.0" encoding="utf-8"?>
<p:tagLst xmlns:a="http://schemas.openxmlformats.org/drawingml/2006/main" xmlns:r="http://schemas.openxmlformats.org/officeDocument/2006/relationships" xmlns:p="http://schemas.openxmlformats.org/presentationml/2006/main">
  <p:tag name="AS_UNIQUEID" val="363"/>
</p:tagLst>
</file>

<file path=ppt/tags/tag281.xml><?xml version="1.0" encoding="utf-8"?>
<p:tagLst xmlns:a="http://schemas.openxmlformats.org/drawingml/2006/main" xmlns:r="http://schemas.openxmlformats.org/officeDocument/2006/relationships" xmlns:p="http://schemas.openxmlformats.org/presentationml/2006/main">
  <p:tag name="AS_UNIQUEID" val="375"/>
</p:tagLst>
</file>

<file path=ppt/tags/tag282.xml><?xml version="1.0" encoding="utf-8"?>
<p:tagLst xmlns:a="http://schemas.openxmlformats.org/drawingml/2006/main" xmlns:r="http://schemas.openxmlformats.org/officeDocument/2006/relationships" xmlns:p="http://schemas.openxmlformats.org/presentationml/2006/main">
  <p:tag name="AS_UNIQUEID" val="376"/>
</p:tagLst>
</file>

<file path=ppt/tags/tag283.xml><?xml version="1.0" encoding="utf-8"?>
<p:tagLst xmlns:a="http://schemas.openxmlformats.org/drawingml/2006/main" xmlns:r="http://schemas.openxmlformats.org/officeDocument/2006/relationships" xmlns:p="http://schemas.openxmlformats.org/presentationml/2006/main">
  <p:tag name="AS_UNIQUEID" val="377"/>
</p:tagLst>
</file>

<file path=ppt/tags/tag284.xml><?xml version="1.0" encoding="utf-8"?>
<p:tagLst xmlns:a="http://schemas.openxmlformats.org/drawingml/2006/main" xmlns:r="http://schemas.openxmlformats.org/officeDocument/2006/relationships" xmlns:p="http://schemas.openxmlformats.org/presentationml/2006/main">
  <p:tag name="AS_UNIQUEID" val="380"/>
</p:tagLst>
</file>

<file path=ppt/tags/tag285.xml><?xml version="1.0" encoding="utf-8"?>
<p:tagLst xmlns:a="http://schemas.openxmlformats.org/drawingml/2006/main" xmlns:r="http://schemas.openxmlformats.org/officeDocument/2006/relationships" xmlns:p="http://schemas.openxmlformats.org/presentationml/2006/main">
  <p:tag name="AS_UNIQUEID" val="381"/>
</p:tagLst>
</file>

<file path=ppt/tags/tag286.xml><?xml version="1.0" encoding="utf-8"?>
<p:tagLst xmlns:a="http://schemas.openxmlformats.org/drawingml/2006/main" xmlns:r="http://schemas.openxmlformats.org/officeDocument/2006/relationships" xmlns:p="http://schemas.openxmlformats.org/presentationml/2006/main">
  <p:tag name="AS_UNIQUEID" val="382"/>
</p:tagLst>
</file>

<file path=ppt/tags/tag287.xml><?xml version="1.0" encoding="utf-8"?>
<p:tagLst xmlns:a="http://schemas.openxmlformats.org/drawingml/2006/main" xmlns:r="http://schemas.openxmlformats.org/officeDocument/2006/relationships" xmlns:p="http://schemas.openxmlformats.org/presentationml/2006/main">
  <p:tag name="AS_UNIQUEID" val="378"/>
  <p:tag name="MH" val="20171120091637"/>
  <p:tag name="MH_LIBRARY" val="GRAPHIC"/>
  <p:tag name="MH_ORDER" val="文本框 4"/>
</p:tagLst>
</file>

<file path=ppt/tags/tag288.xml><?xml version="1.0" encoding="utf-8"?>
<p:tagLst xmlns:a="http://schemas.openxmlformats.org/drawingml/2006/main" xmlns:r="http://schemas.openxmlformats.org/officeDocument/2006/relationships" xmlns:p="http://schemas.openxmlformats.org/presentationml/2006/main">
  <p:tag name="AS_UNIQUEID" val="379"/>
  <p:tag name="MH" val="20171120091637"/>
  <p:tag name="MH_LIBRARY" val="GRAPHIC"/>
  <p:tag name="MH_ORDER" val="Freeform 48"/>
</p:tagLst>
</file>

<file path=ppt/tags/tag289.xml><?xml version="1.0" encoding="utf-8"?>
<p:tagLst xmlns:a="http://schemas.openxmlformats.org/drawingml/2006/main" xmlns:r="http://schemas.openxmlformats.org/officeDocument/2006/relationships" xmlns:p="http://schemas.openxmlformats.org/presentationml/2006/main">
  <p:tag name="AS_UNIQUEID" val="364"/>
</p:tagLst>
</file>

<file path=ppt/tags/tag29.xml><?xml version="1.0" encoding="utf-8"?>
<p:tagLst xmlns:a="http://schemas.openxmlformats.org/drawingml/2006/main" xmlns:r="http://schemas.openxmlformats.org/officeDocument/2006/relationships" xmlns:p="http://schemas.openxmlformats.org/presentationml/2006/main">
  <p:tag name="AS_UNIQUEID" val="151"/>
</p:tagLst>
</file>

<file path=ppt/tags/tag290.xml><?xml version="1.0" encoding="utf-8"?>
<p:tagLst xmlns:a="http://schemas.openxmlformats.org/drawingml/2006/main" xmlns:r="http://schemas.openxmlformats.org/officeDocument/2006/relationships" xmlns:p="http://schemas.openxmlformats.org/presentationml/2006/main">
  <p:tag name="AS_UNIQUEID" val="372"/>
</p:tagLst>
</file>

<file path=ppt/tags/tag291.xml><?xml version="1.0" encoding="utf-8"?>
<p:tagLst xmlns:a="http://schemas.openxmlformats.org/drawingml/2006/main" xmlns:r="http://schemas.openxmlformats.org/officeDocument/2006/relationships" xmlns:p="http://schemas.openxmlformats.org/presentationml/2006/main">
  <p:tag name="AS_UNIQUEID" val="373"/>
</p:tagLst>
</file>

<file path=ppt/tags/tag292.xml><?xml version="1.0" encoding="utf-8"?>
<p:tagLst xmlns:a="http://schemas.openxmlformats.org/drawingml/2006/main" xmlns:r="http://schemas.openxmlformats.org/officeDocument/2006/relationships" xmlns:p="http://schemas.openxmlformats.org/presentationml/2006/main">
  <p:tag name="AS_UNIQUEID" val="374"/>
</p:tagLst>
</file>

<file path=ppt/tags/tag293.xml><?xml version="1.0" encoding="utf-8"?>
<p:tagLst xmlns:a="http://schemas.openxmlformats.org/drawingml/2006/main" xmlns:r="http://schemas.openxmlformats.org/officeDocument/2006/relationships" xmlns:p="http://schemas.openxmlformats.org/presentationml/2006/main">
  <p:tag name="AS_UNIQUEID" val="365"/>
</p:tagLst>
</file>

<file path=ppt/tags/tag294.xml><?xml version="1.0" encoding="utf-8"?>
<p:tagLst xmlns:a="http://schemas.openxmlformats.org/drawingml/2006/main" xmlns:r="http://schemas.openxmlformats.org/officeDocument/2006/relationships" xmlns:p="http://schemas.openxmlformats.org/presentationml/2006/main">
  <p:tag name="AS_UNIQUEID" val="366"/>
</p:tagLst>
</file>

<file path=ppt/tags/tag295.xml><?xml version="1.0" encoding="utf-8"?>
<p:tagLst xmlns:a="http://schemas.openxmlformats.org/drawingml/2006/main" xmlns:r="http://schemas.openxmlformats.org/officeDocument/2006/relationships" xmlns:p="http://schemas.openxmlformats.org/presentationml/2006/main">
  <p:tag name="AS_UNIQUEID" val="367"/>
</p:tagLst>
</file>

<file path=ppt/tags/tag296.xml><?xml version="1.0" encoding="utf-8"?>
<p:tagLst xmlns:a="http://schemas.openxmlformats.org/drawingml/2006/main" xmlns:r="http://schemas.openxmlformats.org/officeDocument/2006/relationships" xmlns:p="http://schemas.openxmlformats.org/presentationml/2006/main">
  <p:tag name="AS_UNIQUEID" val="368"/>
</p:tagLst>
</file>

<file path=ppt/tags/tag297.xml><?xml version="1.0" encoding="utf-8"?>
<p:tagLst xmlns:a="http://schemas.openxmlformats.org/drawingml/2006/main" xmlns:r="http://schemas.openxmlformats.org/officeDocument/2006/relationships" xmlns:p="http://schemas.openxmlformats.org/presentationml/2006/main">
  <p:tag name="AS_UNIQUEID" val="369"/>
</p:tagLst>
</file>

<file path=ppt/tags/tag298.xml><?xml version="1.0" encoding="utf-8"?>
<p:tagLst xmlns:a="http://schemas.openxmlformats.org/drawingml/2006/main" xmlns:r="http://schemas.openxmlformats.org/officeDocument/2006/relationships" xmlns:p="http://schemas.openxmlformats.org/presentationml/2006/main">
  <p:tag name="AS_UNIQUEID" val="370"/>
</p:tagLst>
</file>

<file path=ppt/tags/tag299.xml><?xml version="1.0" encoding="utf-8"?>
<p:tagLst xmlns:a="http://schemas.openxmlformats.org/drawingml/2006/main" xmlns:r="http://schemas.openxmlformats.org/officeDocument/2006/relationships" xmlns:p="http://schemas.openxmlformats.org/presentationml/2006/main">
  <p:tag name="AS_UNIQUEID" val="371"/>
</p:tagLst>
</file>

<file path=ppt/tags/tag3.xml><?xml version="1.0" encoding="utf-8"?>
<p:tagLst xmlns:a="http://schemas.openxmlformats.org/drawingml/2006/main" xmlns:r="http://schemas.openxmlformats.org/officeDocument/2006/relationships" xmlns:p="http://schemas.openxmlformats.org/presentationml/2006/main">
  <p:tag name="AS_UNIQUEID" val="191"/>
</p:tagLst>
</file>

<file path=ppt/tags/tag30.xml><?xml version="1.0" encoding="utf-8"?>
<p:tagLst xmlns:a="http://schemas.openxmlformats.org/drawingml/2006/main" xmlns:r="http://schemas.openxmlformats.org/officeDocument/2006/relationships" xmlns:p="http://schemas.openxmlformats.org/presentationml/2006/main">
  <p:tag name="AS_UNIQUEID" val="152"/>
</p:tagLst>
</file>

<file path=ppt/tags/tag300.xml><?xml version="1.0" encoding="utf-8"?>
<p:tagLst xmlns:a="http://schemas.openxmlformats.org/drawingml/2006/main" xmlns:r="http://schemas.openxmlformats.org/officeDocument/2006/relationships" xmlns:p="http://schemas.openxmlformats.org/presentationml/2006/main">
  <p:tag name="AS_UNIQUEID" val="359"/>
</p:tagLst>
</file>

<file path=ppt/tags/tag301.xml><?xml version="1.0" encoding="utf-8"?>
<p:tagLst xmlns:a="http://schemas.openxmlformats.org/drawingml/2006/main" xmlns:r="http://schemas.openxmlformats.org/officeDocument/2006/relationships" xmlns:p="http://schemas.openxmlformats.org/presentationml/2006/main">
  <p:tag name="AS_UNIQUEID" val="360"/>
</p:tagLst>
</file>

<file path=ppt/tags/tag302.xml><?xml version="1.0" encoding="utf-8"?>
<p:tagLst xmlns:a="http://schemas.openxmlformats.org/drawingml/2006/main" xmlns:r="http://schemas.openxmlformats.org/officeDocument/2006/relationships" xmlns:p="http://schemas.openxmlformats.org/presentationml/2006/main">
  <p:tag name="AS_UNIQUEID" val="361"/>
</p:tagLst>
</file>

<file path=ppt/tags/tag303.xml><?xml version="1.0" encoding="utf-8"?>
<p:tagLst xmlns:a="http://schemas.openxmlformats.org/drawingml/2006/main" xmlns:r="http://schemas.openxmlformats.org/officeDocument/2006/relationships" xmlns:p="http://schemas.openxmlformats.org/presentationml/2006/main">
  <p:tag name="AS_UNIQUEID" val="389"/>
  <p:tag name="MH" val="20171120091637"/>
  <p:tag name="MH_LIBRARY" val="GRAPHIC"/>
  <p:tag name="MH_ORDER" val="文本框 4"/>
</p:tagLst>
</file>

<file path=ppt/tags/tag304.xml><?xml version="1.0" encoding="utf-8"?>
<p:tagLst xmlns:a="http://schemas.openxmlformats.org/drawingml/2006/main" xmlns:r="http://schemas.openxmlformats.org/officeDocument/2006/relationships" xmlns:p="http://schemas.openxmlformats.org/presentationml/2006/main">
  <p:tag name="AS_UNIQUEID" val="390"/>
</p:tagLst>
</file>

<file path=ppt/tags/tag305.xml><?xml version="1.0" encoding="utf-8"?>
<p:tagLst xmlns:a="http://schemas.openxmlformats.org/drawingml/2006/main" xmlns:r="http://schemas.openxmlformats.org/officeDocument/2006/relationships" xmlns:p="http://schemas.openxmlformats.org/presentationml/2006/main">
  <p:tag name="AS_UNIQUEID" val="391"/>
</p:tagLst>
</file>

<file path=ppt/tags/tag306.xml><?xml version="1.0" encoding="utf-8"?>
<p:tagLst xmlns:a="http://schemas.openxmlformats.org/drawingml/2006/main" xmlns:r="http://schemas.openxmlformats.org/officeDocument/2006/relationships" xmlns:p="http://schemas.openxmlformats.org/presentationml/2006/main">
  <p:tag name="AS_UNIQUEID" val="394"/>
</p:tagLst>
</file>

<file path=ppt/tags/tag307.xml><?xml version="1.0" encoding="utf-8"?>
<p:tagLst xmlns:a="http://schemas.openxmlformats.org/drawingml/2006/main" xmlns:r="http://schemas.openxmlformats.org/officeDocument/2006/relationships" xmlns:p="http://schemas.openxmlformats.org/presentationml/2006/main">
  <p:tag name="AS_UNIQUEID" val="392"/>
  <p:tag name="MH" val="20171120093244"/>
  <p:tag name="MH_LIBRARY" val="GRAPHIC"/>
  <p:tag name="MH_ORDER" val="任意多边形 10"/>
</p:tagLst>
</file>

<file path=ppt/tags/tag308.xml><?xml version="1.0" encoding="utf-8"?>
<p:tagLst xmlns:a="http://schemas.openxmlformats.org/drawingml/2006/main" xmlns:r="http://schemas.openxmlformats.org/officeDocument/2006/relationships" xmlns:p="http://schemas.openxmlformats.org/presentationml/2006/main">
  <p:tag name="AS_UNIQUEID" val="393"/>
  <p:tag name="MH" val="20171120093244"/>
  <p:tag name="MH_LIBRARY" val="GRAPHIC"/>
  <p:tag name="MH_ORDER" val="任意多边形 11"/>
</p:tagLst>
</file>

<file path=ppt/tags/tag309.xml><?xml version="1.0" encoding="utf-8"?>
<p:tagLst xmlns:a="http://schemas.openxmlformats.org/drawingml/2006/main" xmlns:r="http://schemas.openxmlformats.org/officeDocument/2006/relationships" xmlns:p="http://schemas.openxmlformats.org/presentationml/2006/main">
  <p:tag name="AS_UNIQUEID" val="384"/>
</p:tagLst>
</file>

<file path=ppt/tags/tag31.xml><?xml version="1.0" encoding="utf-8"?>
<p:tagLst xmlns:a="http://schemas.openxmlformats.org/drawingml/2006/main" xmlns:r="http://schemas.openxmlformats.org/officeDocument/2006/relationships" xmlns:p="http://schemas.openxmlformats.org/presentationml/2006/main">
  <p:tag name="AS_UNIQUEID" val="153"/>
</p:tagLst>
</file>

<file path=ppt/tags/tag310.xml><?xml version="1.0" encoding="utf-8"?>
<p:tagLst xmlns:a="http://schemas.openxmlformats.org/drawingml/2006/main" xmlns:r="http://schemas.openxmlformats.org/officeDocument/2006/relationships" xmlns:p="http://schemas.openxmlformats.org/presentationml/2006/main">
  <p:tag name="AS_UNIQUEID" val="385"/>
</p:tagLst>
</file>

<file path=ppt/tags/tag311.xml><?xml version="1.0" encoding="utf-8"?>
<p:tagLst xmlns:a="http://schemas.openxmlformats.org/drawingml/2006/main" xmlns:r="http://schemas.openxmlformats.org/officeDocument/2006/relationships" xmlns:p="http://schemas.openxmlformats.org/presentationml/2006/main">
  <p:tag name="AS_UNIQUEID" val="386"/>
</p:tagLst>
</file>

<file path=ppt/tags/tag312.xml><?xml version="1.0" encoding="utf-8"?>
<p:tagLst xmlns:a="http://schemas.openxmlformats.org/drawingml/2006/main" xmlns:r="http://schemas.openxmlformats.org/officeDocument/2006/relationships" xmlns:p="http://schemas.openxmlformats.org/presentationml/2006/main">
  <p:tag name="AS_UNIQUEID" val="400"/>
</p:tagLst>
</file>

<file path=ppt/tags/tag313.xml><?xml version="1.0" encoding="utf-8"?>
<p:tagLst xmlns:a="http://schemas.openxmlformats.org/drawingml/2006/main" xmlns:r="http://schemas.openxmlformats.org/officeDocument/2006/relationships" xmlns:p="http://schemas.openxmlformats.org/presentationml/2006/main">
  <p:tag name="AS_UNIQUEID" val="403"/>
</p:tagLst>
</file>

<file path=ppt/tags/tag314.xml><?xml version="1.0" encoding="utf-8"?>
<p:tagLst xmlns:a="http://schemas.openxmlformats.org/drawingml/2006/main" xmlns:r="http://schemas.openxmlformats.org/officeDocument/2006/relationships" xmlns:p="http://schemas.openxmlformats.org/presentationml/2006/main">
  <p:tag name="AS_UNIQUEID" val="411"/>
</p:tagLst>
</file>

<file path=ppt/tags/tag315.xml><?xml version="1.0" encoding="utf-8"?>
<p:tagLst xmlns:a="http://schemas.openxmlformats.org/drawingml/2006/main" xmlns:r="http://schemas.openxmlformats.org/officeDocument/2006/relationships" xmlns:p="http://schemas.openxmlformats.org/presentationml/2006/main">
  <p:tag name="AS_UNIQUEID" val="412"/>
</p:tagLst>
</file>

<file path=ppt/tags/tag316.xml><?xml version="1.0" encoding="utf-8"?>
<p:tagLst xmlns:a="http://schemas.openxmlformats.org/drawingml/2006/main" xmlns:r="http://schemas.openxmlformats.org/officeDocument/2006/relationships" xmlns:p="http://schemas.openxmlformats.org/presentationml/2006/main">
  <p:tag name="AS_UNIQUEID" val="413"/>
</p:tagLst>
</file>

<file path=ppt/tags/tag317.xml><?xml version="1.0" encoding="utf-8"?>
<p:tagLst xmlns:a="http://schemas.openxmlformats.org/drawingml/2006/main" xmlns:r="http://schemas.openxmlformats.org/officeDocument/2006/relationships" xmlns:p="http://schemas.openxmlformats.org/presentationml/2006/main">
  <p:tag name="AS_UNIQUEID" val="414"/>
</p:tagLst>
</file>

<file path=ppt/tags/tag318.xml><?xml version="1.0" encoding="utf-8"?>
<p:tagLst xmlns:a="http://schemas.openxmlformats.org/drawingml/2006/main" xmlns:r="http://schemas.openxmlformats.org/officeDocument/2006/relationships" xmlns:p="http://schemas.openxmlformats.org/presentationml/2006/main">
  <p:tag name="AS_UNIQUEID" val="415"/>
</p:tagLst>
</file>

<file path=ppt/tags/tag319.xml><?xml version="1.0" encoding="utf-8"?>
<p:tagLst xmlns:a="http://schemas.openxmlformats.org/drawingml/2006/main" xmlns:r="http://schemas.openxmlformats.org/officeDocument/2006/relationships" xmlns:p="http://schemas.openxmlformats.org/presentationml/2006/main">
  <p:tag name="AS_UNIQUEID" val="416"/>
</p:tagLst>
</file>

<file path=ppt/tags/tag32.xml><?xml version="1.0" encoding="utf-8"?>
<p:tagLst xmlns:a="http://schemas.openxmlformats.org/drawingml/2006/main" xmlns:r="http://schemas.openxmlformats.org/officeDocument/2006/relationships" xmlns:p="http://schemas.openxmlformats.org/presentationml/2006/main">
  <p:tag name="AS_UNIQUEID" val="155"/>
</p:tagLst>
</file>

<file path=ppt/tags/tag320.xml><?xml version="1.0" encoding="utf-8"?>
<p:tagLst xmlns:a="http://schemas.openxmlformats.org/drawingml/2006/main" xmlns:r="http://schemas.openxmlformats.org/officeDocument/2006/relationships" xmlns:p="http://schemas.openxmlformats.org/presentationml/2006/main">
  <p:tag name="AS_UNIQUEID" val="404"/>
</p:tagLst>
</file>

<file path=ppt/tags/tag321.xml><?xml version="1.0" encoding="utf-8"?>
<p:tagLst xmlns:a="http://schemas.openxmlformats.org/drawingml/2006/main" xmlns:r="http://schemas.openxmlformats.org/officeDocument/2006/relationships" xmlns:p="http://schemas.openxmlformats.org/presentationml/2006/main">
  <p:tag name="AS_UNIQUEID" val="405"/>
</p:tagLst>
</file>

<file path=ppt/tags/tag322.xml><?xml version="1.0" encoding="utf-8"?>
<p:tagLst xmlns:a="http://schemas.openxmlformats.org/drawingml/2006/main" xmlns:r="http://schemas.openxmlformats.org/officeDocument/2006/relationships" xmlns:p="http://schemas.openxmlformats.org/presentationml/2006/main">
  <p:tag name="AS_UNIQUEID" val="406"/>
</p:tagLst>
</file>

<file path=ppt/tags/tag323.xml><?xml version="1.0" encoding="utf-8"?>
<p:tagLst xmlns:a="http://schemas.openxmlformats.org/drawingml/2006/main" xmlns:r="http://schemas.openxmlformats.org/officeDocument/2006/relationships" xmlns:p="http://schemas.openxmlformats.org/presentationml/2006/main">
  <p:tag name="AS_UNIQUEID" val="407"/>
</p:tagLst>
</file>

<file path=ppt/tags/tag324.xml><?xml version="1.0" encoding="utf-8"?>
<p:tagLst xmlns:a="http://schemas.openxmlformats.org/drawingml/2006/main" xmlns:r="http://schemas.openxmlformats.org/officeDocument/2006/relationships" xmlns:p="http://schemas.openxmlformats.org/presentationml/2006/main">
  <p:tag name="AS_UNIQUEID" val="408"/>
</p:tagLst>
</file>

<file path=ppt/tags/tag325.xml><?xml version="1.0" encoding="utf-8"?>
<p:tagLst xmlns:a="http://schemas.openxmlformats.org/drawingml/2006/main" xmlns:r="http://schemas.openxmlformats.org/officeDocument/2006/relationships" xmlns:p="http://schemas.openxmlformats.org/presentationml/2006/main">
  <p:tag name="AS_UNIQUEID" val="409"/>
</p:tagLst>
</file>

<file path=ppt/tags/tag326.xml><?xml version="1.0" encoding="utf-8"?>
<p:tagLst xmlns:a="http://schemas.openxmlformats.org/drawingml/2006/main" xmlns:r="http://schemas.openxmlformats.org/officeDocument/2006/relationships" xmlns:p="http://schemas.openxmlformats.org/presentationml/2006/main">
  <p:tag name="AS_UNIQUEID" val="410"/>
</p:tagLst>
</file>

<file path=ppt/tags/tag327.xml><?xml version="1.0" encoding="utf-8"?>
<p:tagLst xmlns:a="http://schemas.openxmlformats.org/drawingml/2006/main" xmlns:r="http://schemas.openxmlformats.org/officeDocument/2006/relationships" xmlns:p="http://schemas.openxmlformats.org/presentationml/2006/main">
  <p:tag name="AS_UNIQUEID" val="401"/>
  <p:tag name="MH" val="20171120091637"/>
  <p:tag name="MH_LIBRARY" val="GRAPHIC"/>
  <p:tag name="MH_ORDER" val="文本框 4"/>
</p:tagLst>
</file>

<file path=ppt/tags/tag328.xml><?xml version="1.0" encoding="utf-8"?>
<p:tagLst xmlns:a="http://schemas.openxmlformats.org/drawingml/2006/main" xmlns:r="http://schemas.openxmlformats.org/officeDocument/2006/relationships" xmlns:p="http://schemas.openxmlformats.org/presentationml/2006/main">
  <p:tag name="AS_UNIQUEID" val="402"/>
  <p:tag name="MH" val="20171120091637"/>
  <p:tag name="MH_LIBRARY" val="GRAPHIC"/>
  <p:tag name="MH_ORDER" val="Freeform 48"/>
</p:tagLst>
</file>

<file path=ppt/tags/tag329.xml><?xml version="1.0" encoding="utf-8"?>
<p:tagLst xmlns:a="http://schemas.openxmlformats.org/drawingml/2006/main" xmlns:r="http://schemas.openxmlformats.org/officeDocument/2006/relationships" xmlns:p="http://schemas.openxmlformats.org/presentationml/2006/main">
  <p:tag name="AS_UNIQUEID" val="396"/>
</p:tagLst>
</file>

<file path=ppt/tags/tag33.xml><?xml version="1.0" encoding="utf-8"?>
<p:tagLst xmlns:a="http://schemas.openxmlformats.org/drawingml/2006/main" xmlns:r="http://schemas.openxmlformats.org/officeDocument/2006/relationships" xmlns:p="http://schemas.openxmlformats.org/presentationml/2006/main">
  <p:tag name="AS_UNIQUEID" val="156"/>
</p:tagLst>
</file>

<file path=ppt/tags/tag330.xml><?xml version="1.0" encoding="utf-8"?>
<p:tagLst xmlns:a="http://schemas.openxmlformats.org/drawingml/2006/main" xmlns:r="http://schemas.openxmlformats.org/officeDocument/2006/relationships" xmlns:p="http://schemas.openxmlformats.org/presentationml/2006/main">
  <p:tag name="AS_UNIQUEID" val="397"/>
</p:tagLst>
</file>

<file path=ppt/tags/tag331.xml><?xml version="1.0" encoding="utf-8"?>
<p:tagLst xmlns:a="http://schemas.openxmlformats.org/drawingml/2006/main" xmlns:r="http://schemas.openxmlformats.org/officeDocument/2006/relationships" xmlns:p="http://schemas.openxmlformats.org/presentationml/2006/main">
  <p:tag name="AS_UNIQUEID" val="398"/>
</p:tagLst>
</file>

<file path=ppt/tags/tag332.xml><?xml version="1.0" encoding="utf-8"?>
<p:tagLst xmlns:a="http://schemas.openxmlformats.org/drawingml/2006/main" xmlns:r="http://schemas.openxmlformats.org/officeDocument/2006/relationships" xmlns:p="http://schemas.openxmlformats.org/presentationml/2006/main">
  <p:tag name="AS_UNIQUEID" val="422"/>
</p:tagLst>
</file>

<file path=ppt/tags/tag333.xml><?xml version="1.0" encoding="utf-8"?>
<p:tagLst xmlns:a="http://schemas.openxmlformats.org/drawingml/2006/main" xmlns:r="http://schemas.openxmlformats.org/officeDocument/2006/relationships" xmlns:p="http://schemas.openxmlformats.org/presentationml/2006/main">
  <p:tag name="AS_UNIQUEID" val="425"/>
</p:tagLst>
</file>

<file path=ppt/tags/tag334.xml><?xml version="1.0" encoding="utf-8"?>
<p:tagLst xmlns:a="http://schemas.openxmlformats.org/drawingml/2006/main" xmlns:r="http://schemas.openxmlformats.org/officeDocument/2006/relationships" xmlns:p="http://schemas.openxmlformats.org/presentationml/2006/main">
  <p:tag name="AS_UNIQUEID" val="426"/>
</p:tagLst>
</file>

<file path=ppt/tags/tag335.xml><?xml version="1.0" encoding="utf-8"?>
<p:tagLst xmlns:a="http://schemas.openxmlformats.org/drawingml/2006/main" xmlns:r="http://schemas.openxmlformats.org/officeDocument/2006/relationships" xmlns:p="http://schemas.openxmlformats.org/presentationml/2006/main">
  <p:tag name="AS_UNIQUEID" val="427"/>
</p:tagLst>
</file>

<file path=ppt/tags/tag336.xml><?xml version="1.0" encoding="utf-8"?>
<p:tagLst xmlns:a="http://schemas.openxmlformats.org/drawingml/2006/main" xmlns:r="http://schemas.openxmlformats.org/officeDocument/2006/relationships" xmlns:p="http://schemas.openxmlformats.org/presentationml/2006/main">
  <p:tag name="AS_UNIQUEID" val="428"/>
</p:tagLst>
</file>

<file path=ppt/tags/tag337.xml><?xml version="1.0" encoding="utf-8"?>
<p:tagLst xmlns:a="http://schemas.openxmlformats.org/drawingml/2006/main" xmlns:r="http://schemas.openxmlformats.org/officeDocument/2006/relationships" xmlns:p="http://schemas.openxmlformats.org/presentationml/2006/main">
  <p:tag name="AS_UNIQUEID" val="429"/>
</p:tagLst>
</file>

<file path=ppt/tags/tag338.xml><?xml version="1.0" encoding="utf-8"?>
<p:tagLst xmlns:a="http://schemas.openxmlformats.org/drawingml/2006/main" xmlns:r="http://schemas.openxmlformats.org/officeDocument/2006/relationships" xmlns:p="http://schemas.openxmlformats.org/presentationml/2006/main">
  <p:tag name="AS_UNIQUEID" val="430"/>
</p:tagLst>
</file>

<file path=ppt/tags/tag339.xml><?xml version="1.0" encoding="utf-8"?>
<p:tagLst xmlns:a="http://schemas.openxmlformats.org/drawingml/2006/main" xmlns:r="http://schemas.openxmlformats.org/officeDocument/2006/relationships" xmlns:p="http://schemas.openxmlformats.org/presentationml/2006/main">
  <p:tag name="AS_UNIQUEID" val="431"/>
</p:tagLst>
</file>

<file path=ppt/tags/tag34.xml><?xml version="1.0" encoding="utf-8"?>
<p:tagLst xmlns:a="http://schemas.openxmlformats.org/drawingml/2006/main" xmlns:r="http://schemas.openxmlformats.org/officeDocument/2006/relationships" xmlns:p="http://schemas.openxmlformats.org/presentationml/2006/main">
  <p:tag name="AS_UNIQUEID" val="157"/>
</p:tagLst>
</file>

<file path=ppt/tags/tag340.xml><?xml version="1.0" encoding="utf-8"?>
<p:tagLst xmlns:a="http://schemas.openxmlformats.org/drawingml/2006/main" xmlns:r="http://schemas.openxmlformats.org/officeDocument/2006/relationships" xmlns:p="http://schemas.openxmlformats.org/presentationml/2006/main">
  <p:tag name="AS_UNIQUEID" val="432"/>
</p:tagLst>
</file>

<file path=ppt/tags/tag341.xml><?xml version="1.0" encoding="utf-8"?>
<p:tagLst xmlns:a="http://schemas.openxmlformats.org/drawingml/2006/main" xmlns:r="http://schemas.openxmlformats.org/officeDocument/2006/relationships" xmlns:p="http://schemas.openxmlformats.org/presentationml/2006/main">
  <p:tag name="AS_UNIQUEID" val="433"/>
</p:tagLst>
</file>

<file path=ppt/tags/tag342.xml><?xml version="1.0" encoding="utf-8"?>
<p:tagLst xmlns:a="http://schemas.openxmlformats.org/drawingml/2006/main" xmlns:r="http://schemas.openxmlformats.org/officeDocument/2006/relationships" xmlns:p="http://schemas.openxmlformats.org/presentationml/2006/main">
  <p:tag name="AS_UNIQUEID" val="434"/>
</p:tagLst>
</file>

<file path=ppt/tags/tag343.xml><?xml version="1.0" encoding="utf-8"?>
<p:tagLst xmlns:a="http://schemas.openxmlformats.org/drawingml/2006/main" xmlns:r="http://schemas.openxmlformats.org/officeDocument/2006/relationships" xmlns:p="http://schemas.openxmlformats.org/presentationml/2006/main">
  <p:tag name="AS_UNIQUEID" val="435"/>
</p:tagLst>
</file>

<file path=ppt/tags/tag344.xml><?xml version="1.0" encoding="utf-8"?>
<p:tagLst xmlns:a="http://schemas.openxmlformats.org/drawingml/2006/main" xmlns:r="http://schemas.openxmlformats.org/officeDocument/2006/relationships" xmlns:p="http://schemas.openxmlformats.org/presentationml/2006/main">
  <p:tag name="AS_UNIQUEID" val="436"/>
</p:tagLst>
</file>

<file path=ppt/tags/tag345.xml><?xml version="1.0" encoding="utf-8"?>
<p:tagLst xmlns:a="http://schemas.openxmlformats.org/drawingml/2006/main" xmlns:r="http://schemas.openxmlformats.org/officeDocument/2006/relationships" xmlns:p="http://schemas.openxmlformats.org/presentationml/2006/main">
  <p:tag name="AS_UNIQUEID" val="437"/>
</p:tagLst>
</file>

<file path=ppt/tags/tag346.xml><?xml version="1.0" encoding="utf-8"?>
<p:tagLst xmlns:a="http://schemas.openxmlformats.org/drawingml/2006/main" xmlns:r="http://schemas.openxmlformats.org/officeDocument/2006/relationships" xmlns:p="http://schemas.openxmlformats.org/presentationml/2006/main">
  <p:tag name="AS_UNIQUEID" val="423"/>
  <p:tag name="MH" val="20171120091637"/>
  <p:tag name="MH_LIBRARY" val="GRAPHIC"/>
  <p:tag name="MH_ORDER" val="文本框 4"/>
</p:tagLst>
</file>

<file path=ppt/tags/tag347.xml><?xml version="1.0" encoding="utf-8"?>
<p:tagLst xmlns:a="http://schemas.openxmlformats.org/drawingml/2006/main" xmlns:r="http://schemas.openxmlformats.org/officeDocument/2006/relationships" xmlns:p="http://schemas.openxmlformats.org/presentationml/2006/main">
  <p:tag name="AS_UNIQUEID" val="424"/>
  <p:tag name="MH" val="20171120091637"/>
  <p:tag name="MH_LIBRARY" val="GRAPHIC"/>
  <p:tag name="MH_ORDER" val="Freeform 48"/>
</p:tagLst>
</file>

<file path=ppt/tags/tag348.xml><?xml version="1.0" encoding="utf-8"?>
<p:tagLst xmlns:a="http://schemas.openxmlformats.org/drawingml/2006/main" xmlns:r="http://schemas.openxmlformats.org/officeDocument/2006/relationships" xmlns:p="http://schemas.openxmlformats.org/presentationml/2006/main">
  <p:tag name="AS_UNIQUEID" val="418"/>
</p:tagLst>
</file>

<file path=ppt/tags/tag349.xml><?xml version="1.0" encoding="utf-8"?>
<p:tagLst xmlns:a="http://schemas.openxmlformats.org/drawingml/2006/main" xmlns:r="http://schemas.openxmlformats.org/officeDocument/2006/relationships" xmlns:p="http://schemas.openxmlformats.org/presentationml/2006/main">
  <p:tag name="AS_UNIQUEID" val="419"/>
</p:tagLst>
</file>

<file path=ppt/tags/tag35.xml><?xml version="1.0" encoding="utf-8"?>
<p:tagLst xmlns:a="http://schemas.openxmlformats.org/drawingml/2006/main" xmlns:r="http://schemas.openxmlformats.org/officeDocument/2006/relationships" xmlns:p="http://schemas.openxmlformats.org/presentationml/2006/main">
  <p:tag name="AS_UNIQUEID" val="158"/>
</p:tagLst>
</file>

<file path=ppt/tags/tag350.xml><?xml version="1.0" encoding="utf-8"?>
<p:tagLst xmlns:a="http://schemas.openxmlformats.org/drawingml/2006/main" xmlns:r="http://schemas.openxmlformats.org/officeDocument/2006/relationships" xmlns:p="http://schemas.openxmlformats.org/presentationml/2006/main">
  <p:tag name="AS_UNIQUEID" val="420"/>
</p:tagLst>
</file>

<file path=ppt/tags/tag351.xml><?xml version="1.0" encoding="utf-8"?>
<p:tagLst xmlns:a="http://schemas.openxmlformats.org/drawingml/2006/main" xmlns:r="http://schemas.openxmlformats.org/officeDocument/2006/relationships" xmlns:p="http://schemas.openxmlformats.org/presentationml/2006/main">
  <p:tag name="AS_UNIQUEID" val="443"/>
</p:tagLst>
</file>

<file path=ppt/tags/tag352.xml><?xml version="1.0" encoding="utf-8"?>
<p:tagLst xmlns:a="http://schemas.openxmlformats.org/drawingml/2006/main" xmlns:r="http://schemas.openxmlformats.org/officeDocument/2006/relationships" xmlns:p="http://schemas.openxmlformats.org/presentationml/2006/main">
  <p:tag name="AS_UNIQUEID" val="446"/>
</p:tagLst>
</file>

<file path=ppt/tags/tag353.xml><?xml version="1.0" encoding="utf-8"?>
<p:tagLst xmlns:a="http://schemas.openxmlformats.org/drawingml/2006/main" xmlns:r="http://schemas.openxmlformats.org/officeDocument/2006/relationships" xmlns:p="http://schemas.openxmlformats.org/presentationml/2006/main">
  <p:tag name="AS_UNIQUEID" val="447"/>
</p:tagLst>
</file>

<file path=ppt/tags/tag354.xml><?xml version="1.0" encoding="utf-8"?>
<p:tagLst xmlns:a="http://schemas.openxmlformats.org/drawingml/2006/main" xmlns:r="http://schemas.openxmlformats.org/officeDocument/2006/relationships" xmlns:p="http://schemas.openxmlformats.org/presentationml/2006/main">
  <p:tag name="AS_UNIQUEID" val="448"/>
</p:tagLst>
</file>

<file path=ppt/tags/tag355.xml><?xml version="1.0" encoding="utf-8"?>
<p:tagLst xmlns:a="http://schemas.openxmlformats.org/drawingml/2006/main" xmlns:r="http://schemas.openxmlformats.org/officeDocument/2006/relationships" xmlns:p="http://schemas.openxmlformats.org/presentationml/2006/main">
  <p:tag name="AS_UNIQUEID" val="449"/>
</p:tagLst>
</file>

<file path=ppt/tags/tag356.xml><?xml version="1.0" encoding="utf-8"?>
<p:tagLst xmlns:a="http://schemas.openxmlformats.org/drawingml/2006/main" xmlns:r="http://schemas.openxmlformats.org/officeDocument/2006/relationships" xmlns:p="http://schemas.openxmlformats.org/presentationml/2006/main">
  <p:tag name="AS_UNIQUEID" val="450"/>
</p:tagLst>
</file>

<file path=ppt/tags/tag357.xml><?xml version="1.0" encoding="utf-8"?>
<p:tagLst xmlns:a="http://schemas.openxmlformats.org/drawingml/2006/main" xmlns:r="http://schemas.openxmlformats.org/officeDocument/2006/relationships" xmlns:p="http://schemas.openxmlformats.org/presentationml/2006/main">
  <p:tag name="AS_UNIQUEID" val="444"/>
  <p:tag name="MH" val="20171120091637"/>
  <p:tag name="MH_LIBRARY" val="GRAPHIC"/>
  <p:tag name="MH_ORDER" val="文本框 4"/>
</p:tagLst>
</file>

<file path=ppt/tags/tag358.xml><?xml version="1.0" encoding="utf-8"?>
<p:tagLst xmlns:a="http://schemas.openxmlformats.org/drawingml/2006/main" xmlns:r="http://schemas.openxmlformats.org/officeDocument/2006/relationships" xmlns:p="http://schemas.openxmlformats.org/presentationml/2006/main">
  <p:tag name="AS_UNIQUEID" val="445"/>
  <p:tag name="MH" val="20171120091637"/>
  <p:tag name="MH_LIBRARY" val="GRAPHIC"/>
  <p:tag name="MH_ORDER" val="Freeform 48"/>
</p:tagLst>
</file>

<file path=ppt/tags/tag359.xml><?xml version="1.0" encoding="utf-8"?>
<p:tagLst xmlns:a="http://schemas.openxmlformats.org/drawingml/2006/main" xmlns:r="http://schemas.openxmlformats.org/officeDocument/2006/relationships" xmlns:p="http://schemas.openxmlformats.org/presentationml/2006/main">
  <p:tag name="AS_UNIQUEID" val="439"/>
</p:tagLst>
</file>

<file path=ppt/tags/tag36.xml><?xml version="1.0" encoding="utf-8"?>
<p:tagLst xmlns:a="http://schemas.openxmlformats.org/drawingml/2006/main" xmlns:r="http://schemas.openxmlformats.org/officeDocument/2006/relationships" xmlns:p="http://schemas.openxmlformats.org/presentationml/2006/main">
  <p:tag name="AS_UNIQUEID" val="160"/>
</p:tagLst>
</file>

<file path=ppt/tags/tag360.xml><?xml version="1.0" encoding="utf-8"?>
<p:tagLst xmlns:a="http://schemas.openxmlformats.org/drawingml/2006/main" xmlns:r="http://schemas.openxmlformats.org/officeDocument/2006/relationships" xmlns:p="http://schemas.openxmlformats.org/presentationml/2006/main">
  <p:tag name="AS_UNIQUEID" val="440"/>
</p:tagLst>
</file>

<file path=ppt/tags/tag361.xml><?xml version="1.0" encoding="utf-8"?>
<p:tagLst xmlns:a="http://schemas.openxmlformats.org/drawingml/2006/main" xmlns:r="http://schemas.openxmlformats.org/officeDocument/2006/relationships" xmlns:p="http://schemas.openxmlformats.org/presentationml/2006/main">
  <p:tag name="AS_UNIQUEID" val="441"/>
</p:tagLst>
</file>

<file path=ppt/tags/tag362.xml><?xml version="1.0" encoding="utf-8"?>
<p:tagLst xmlns:a="http://schemas.openxmlformats.org/drawingml/2006/main" xmlns:r="http://schemas.openxmlformats.org/officeDocument/2006/relationships" xmlns:p="http://schemas.openxmlformats.org/presentationml/2006/main">
  <p:tag name="AS_UNIQUEID" val="456"/>
</p:tagLst>
</file>

<file path=ppt/tags/tag363.xml><?xml version="1.0" encoding="utf-8"?>
<p:tagLst xmlns:a="http://schemas.openxmlformats.org/drawingml/2006/main" xmlns:r="http://schemas.openxmlformats.org/officeDocument/2006/relationships" xmlns:p="http://schemas.openxmlformats.org/presentationml/2006/main">
  <p:tag name="AS_UNIQUEID" val="457"/>
</p:tagLst>
</file>

<file path=ppt/tags/tag364.xml><?xml version="1.0" encoding="utf-8"?>
<p:tagLst xmlns:a="http://schemas.openxmlformats.org/drawingml/2006/main" xmlns:r="http://schemas.openxmlformats.org/officeDocument/2006/relationships" xmlns:p="http://schemas.openxmlformats.org/presentationml/2006/main">
  <p:tag name="AS_UNIQUEID" val="460"/>
</p:tagLst>
</file>

<file path=ppt/tags/tag365.xml><?xml version="1.0" encoding="utf-8"?>
<p:tagLst xmlns:a="http://schemas.openxmlformats.org/drawingml/2006/main" xmlns:r="http://schemas.openxmlformats.org/officeDocument/2006/relationships" xmlns:p="http://schemas.openxmlformats.org/presentationml/2006/main">
  <p:tag name="AS_UNIQUEID" val="461"/>
</p:tagLst>
</file>

<file path=ppt/tags/tag366.xml><?xml version="1.0" encoding="utf-8"?>
<p:tagLst xmlns:a="http://schemas.openxmlformats.org/drawingml/2006/main" xmlns:r="http://schemas.openxmlformats.org/officeDocument/2006/relationships" xmlns:p="http://schemas.openxmlformats.org/presentationml/2006/main">
  <p:tag name="AS_UNIQUEID" val="462"/>
</p:tagLst>
</file>

<file path=ppt/tags/tag367.xml><?xml version="1.0" encoding="utf-8"?>
<p:tagLst xmlns:a="http://schemas.openxmlformats.org/drawingml/2006/main" xmlns:r="http://schemas.openxmlformats.org/officeDocument/2006/relationships" xmlns:p="http://schemas.openxmlformats.org/presentationml/2006/main">
  <p:tag name="AS_UNIQUEID" val="463"/>
</p:tagLst>
</file>

<file path=ppt/tags/tag368.xml><?xml version="1.0" encoding="utf-8"?>
<p:tagLst xmlns:a="http://schemas.openxmlformats.org/drawingml/2006/main" xmlns:r="http://schemas.openxmlformats.org/officeDocument/2006/relationships" xmlns:p="http://schemas.openxmlformats.org/presentationml/2006/main">
  <p:tag name="AS_UNIQUEID" val="458"/>
  <p:tag name="MH" val="20171120091637"/>
  <p:tag name="MH_LIBRARY" val="GRAPHIC"/>
  <p:tag name="MH_ORDER" val="文本框 4"/>
</p:tagLst>
</file>

<file path=ppt/tags/tag369.xml><?xml version="1.0" encoding="utf-8"?>
<p:tagLst xmlns:a="http://schemas.openxmlformats.org/drawingml/2006/main" xmlns:r="http://schemas.openxmlformats.org/officeDocument/2006/relationships" xmlns:p="http://schemas.openxmlformats.org/presentationml/2006/main">
  <p:tag name="AS_UNIQUEID" val="459"/>
  <p:tag name="MH" val="20171120091637"/>
  <p:tag name="MH_LIBRARY" val="GRAPHIC"/>
  <p:tag name="MH_ORDER" val="Freeform 48"/>
</p:tagLst>
</file>

<file path=ppt/tags/tag37.xml><?xml version="1.0" encoding="utf-8"?>
<p:tagLst xmlns:a="http://schemas.openxmlformats.org/drawingml/2006/main" xmlns:r="http://schemas.openxmlformats.org/officeDocument/2006/relationships" xmlns:p="http://schemas.openxmlformats.org/presentationml/2006/main">
  <p:tag name="AS_UNIQUEID" val="161"/>
</p:tagLst>
</file>

<file path=ppt/tags/tag370.xml><?xml version="1.0" encoding="utf-8"?>
<p:tagLst xmlns:a="http://schemas.openxmlformats.org/drawingml/2006/main" xmlns:r="http://schemas.openxmlformats.org/officeDocument/2006/relationships" xmlns:p="http://schemas.openxmlformats.org/presentationml/2006/main">
  <p:tag name="AS_UNIQUEID" val="452"/>
</p:tagLst>
</file>

<file path=ppt/tags/tag371.xml><?xml version="1.0" encoding="utf-8"?>
<p:tagLst xmlns:a="http://schemas.openxmlformats.org/drawingml/2006/main" xmlns:r="http://schemas.openxmlformats.org/officeDocument/2006/relationships" xmlns:p="http://schemas.openxmlformats.org/presentationml/2006/main">
  <p:tag name="AS_UNIQUEID" val="453"/>
</p:tagLst>
</file>

<file path=ppt/tags/tag372.xml><?xml version="1.0" encoding="utf-8"?>
<p:tagLst xmlns:a="http://schemas.openxmlformats.org/drawingml/2006/main" xmlns:r="http://schemas.openxmlformats.org/officeDocument/2006/relationships" xmlns:p="http://schemas.openxmlformats.org/presentationml/2006/main">
  <p:tag name="AS_UNIQUEID" val="454"/>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374.xml><?xml version="1.0" encoding="utf-8"?>
<p:tagLst xmlns:a="http://schemas.openxmlformats.org/drawingml/2006/main" xmlns:r="http://schemas.openxmlformats.org/officeDocument/2006/relationships" xmlns:p="http://schemas.openxmlformats.org/presentationml/2006/main">
  <p:tag name="AS_UNIQUEID" val="1803"/>
</p:tagLst>
</file>

<file path=ppt/tags/tag375.xml><?xml version="1.0" encoding="utf-8"?>
<p:tagLst xmlns:a="http://schemas.openxmlformats.org/drawingml/2006/main" xmlns:r="http://schemas.openxmlformats.org/officeDocument/2006/relationships" xmlns:p="http://schemas.openxmlformats.org/presentationml/2006/main">
  <p:tag name="AS_UNIQUEID" val="1804"/>
</p:tagLst>
</file>

<file path=ppt/tags/tag376.xml><?xml version="1.0" encoding="utf-8"?>
<p:tagLst xmlns:a="http://schemas.openxmlformats.org/drawingml/2006/main" xmlns:r="http://schemas.openxmlformats.org/officeDocument/2006/relationships" xmlns:p="http://schemas.openxmlformats.org/presentationml/2006/main">
  <p:tag name="AS_UNIQUEID" val="1805"/>
</p:tagLst>
</file>

<file path=ppt/tags/tag377.xml><?xml version="1.0" encoding="utf-8"?>
<p:tagLst xmlns:a="http://schemas.openxmlformats.org/drawingml/2006/main" xmlns:r="http://schemas.openxmlformats.org/officeDocument/2006/relationships" xmlns:p="http://schemas.openxmlformats.org/presentationml/2006/main">
  <p:tag name="AS_UNIQUEID" val="1808"/>
</p:tagLst>
</file>

<file path=ppt/tags/tag378.xml><?xml version="1.0" encoding="utf-8"?>
<p:tagLst xmlns:a="http://schemas.openxmlformats.org/drawingml/2006/main" xmlns:r="http://schemas.openxmlformats.org/officeDocument/2006/relationships" xmlns:p="http://schemas.openxmlformats.org/presentationml/2006/main">
  <p:tag name="AS_UNIQUEID" val="1806"/>
</p:tagLst>
</file>

<file path=ppt/tags/tag379.xml><?xml version="1.0" encoding="utf-8"?>
<p:tagLst xmlns:a="http://schemas.openxmlformats.org/drawingml/2006/main" xmlns:r="http://schemas.openxmlformats.org/officeDocument/2006/relationships" xmlns:p="http://schemas.openxmlformats.org/presentationml/2006/main">
  <p:tag name="AS_UNIQUEID" val="1807"/>
</p:tagLst>
</file>

<file path=ppt/tags/tag38.xml><?xml version="1.0" encoding="utf-8"?>
<p:tagLst xmlns:a="http://schemas.openxmlformats.org/drawingml/2006/main" xmlns:r="http://schemas.openxmlformats.org/officeDocument/2006/relationships" xmlns:p="http://schemas.openxmlformats.org/presentationml/2006/main">
  <p:tag name="AS_UNIQUEID" val="162"/>
</p:tagLst>
</file>

<file path=ppt/tags/tag3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381.xml><?xml version="1.0" encoding="utf-8"?>
<p:tagLst xmlns:a="http://schemas.openxmlformats.org/drawingml/2006/main" xmlns:r="http://schemas.openxmlformats.org/officeDocument/2006/relationships" xmlns:p="http://schemas.openxmlformats.org/presentationml/2006/main">
  <p:tag name="AS_UNIQUEID" val="1810"/>
</p:tagLst>
</file>

<file path=ppt/tags/tag382.xml><?xml version="1.0" encoding="utf-8"?>
<p:tagLst xmlns:a="http://schemas.openxmlformats.org/drawingml/2006/main" xmlns:r="http://schemas.openxmlformats.org/officeDocument/2006/relationships" xmlns:p="http://schemas.openxmlformats.org/presentationml/2006/main">
  <p:tag name="AS_UNIQUEID" val="1811"/>
</p:tagLst>
</file>

<file path=ppt/tags/tag383.xml><?xml version="1.0" encoding="utf-8"?>
<p:tagLst xmlns:a="http://schemas.openxmlformats.org/drawingml/2006/main" xmlns:r="http://schemas.openxmlformats.org/officeDocument/2006/relationships" xmlns:p="http://schemas.openxmlformats.org/presentationml/2006/main">
  <p:tag name="AS_UNIQUEID" val="1812"/>
</p:tagLst>
</file>

<file path=ppt/tags/tag384.xml><?xml version="1.0" encoding="utf-8"?>
<p:tagLst xmlns:a="http://schemas.openxmlformats.org/drawingml/2006/main" xmlns:r="http://schemas.openxmlformats.org/officeDocument/2006/relationships" xmlns:p="http://schemas.openxmlformats.org/presentationml/2006/main">
  <p:tag name="AS_UNIQUEID" val="1813"/>
</p:tagLst>
</file>

<file path=ppt/tags/tag385.xml><?xml version="1.0" encoding="utf-8"?>
<p:tagLst xmlns:a="http://schemas.openxmlformats.org/drawingml/2006/main" xmlns:r="http://schemas.openxmlformats.org/officeDocument/2006/relationships" xmlns:p="http://schemas.openxmlformats.org/presentationml/2006/main">
  <p:tag name="AS_UNIQUEID" val="1814"/>
</p:tagLst>
</file>

<file path=ppt/tags/tag386.xml><?xml version="1.0" encoding="utf-8"?>
<p:tagLst xmlns:a="http://schemas.openxmlformats.org/drawingml/2006/main" xmlns:r="http://schemas.openxmlformats.org/officeDocument/2006/relationships" xmlns:p="http://schemas.openxmlformats.org/presentationml/2006/main">
  <p:tag name="AS_UNIQUEID" val="1815"/>
</p:tagLst>
</file>

<file path=ppt/tags/tag387.xml><?xml version="1.0" encoding="utf-8"?>
<p:tagLst xmlns:a="http://schemas.openxmlformats.org/drawingml/2006/main" xmlns:r="http://schemas.openxmlformats.org/officeDocument/2006/relationships" xmlns:p="http://schemas.openxmlformats.org/presentationml/2006/main">
  <p:tag name="AS_UNIQUEID" val="1816"/>
</p:tagLst>
</file>

<file path=ppt/tags/tag388.xml><?xml version="1.0" encoding="utf-8"?>
<p:tagLst xmlns:a="http://schemas.openxmlformats.org/drawingml/2006/main" xmlns:r="http://schemas.openxmlformats.org/officeDocument/2006/relationships" xmlns:p="http://schemas.openxmlformats.org/presentationml/2006/main">
  <p:tag name="AS_UNIQUEID" val="1817"/>
</p:tagLst>
</file>

<file path=ppt/tags/tag389.xml><?xml version="1.0" encoding="utf-8"?>
<p:tagLst xmlns:a="http://schemas.openxmlformats.org/drawingml/2006/main" xmlns:r="http://schemas.openxmlformats.org/officeDocument/2006/relationships" xmlns:p="http://schemas.openxmlformats.org/presentationml/2006/main">
  <p:tag name="AS_UNIQUEID" val="1818"/>
</p:tagLst>
</file>

<file path=ppt/tags/tag39.xml><?xml version="1.0" encoding="utf-8"?>
<p:tagLst xmlns:a="http://schemas.openxmlformats.org/drawingml/2006/main" xmlns:r="http://schemas.openxmlformats.org/officeDocument/2006/relationships" xmlns:p="http://schemas.openxmlformats.org/presentationml/2006/main">
  <p:tag name="AS_UNIQUEID" val="164"/>
</p:tagLst>
</file>

<file path=ppt/tags/tag390.xml><?xml version="1.0" encoding="utf-8"?>
<p:tagLst xmlns:a="http://schemas.openxmlformats.org/drawingml/2006/main" xmlns:r="http://schemas.openxmlformats.org/officeDocument/2006/relationships" xmlns:p="http://schemas.openxmlformats.org/presentationml/2006/main">
  <p:tag name="AS_UNIQUEID" val="1819"/>
</p:tagLst>
</file>

<file path=ppt/tags/tag391.xml><?xml version="1.0" encoding="utf-8"?>
<p:tagLst xmlns:a="http://schemas.openxmlformats.org/drawingml/2006/main" xmlns:r="http://schemas.openxmlformats.org/officeDocument/2006/relationships" xmlns:p="http://schemas.openxmlformats.org/presentationml/2006/main">
  <p:tag name="AS_UNIQUEID" val="1820"/>
</p:tagLst>
</file>

<file path=ppt/tags/tag392.xml><?xml version="1.0" encoding="utf-8"?>
<p:tagLst xmlns:a="http://schemas.openxmlformats.org/drawingml/2006/main" xmlns:r="http://schemas.openxmlformats.org/officeDocument/2006/relationships" xmlns:p="http://schemas.openxmlformats.org/presentationml/2006/main">
  <p:tag name="AS_UNIQUEID" val="482"/>
</p:tagLst>
</file>

<file path=ppt/tags/tag393.xml><?xml version="1.0" encoding="utf-8"?>
<p:tagLst xmlns:a="http://schemas.openxmlformats.org/drawingml/2006/main" xmlns:r="http://schemas.openxmlformats.org/officeDocument/2006/relationships" xmlns:p="http://schemas.openxmlformats.org/presentationml/2006/main">
  <p:tag name="AS_UNIQUEID" val="483"/>
</p:tagLst>
</file>

<file path=ppt/tags/tag394.xml><?xml version="1.0" encoding="utf-8"?>
<p:tagLst xmlns:a="http://schemas.openxmlformats.org/drawingml/2006/main" xmlns:r="http://schemas.openxmlformats.org/officeDocument/2006/relationships" xmlns:p="http://schemas.openxmlformats.org/presentationml/2006/main">
  <p:tag name="AS_UNIQUEID" val="486"/>
</p:tagLst>
</file>

<file path=ppt/tags/tag395.xml><?xml version="1.0" encoding="utf-8"?>
<p:tagLst xmlns:a="http://schemas.openxmlformats.org/drawingml/2006/main" xmlns:r="http://schemas.openxmlformats.org/officeDocument/2006/relationships" xmlns:p="http://schemas.openxmlformats.org/presentationml/2006/main">
  <p:tag name="AS_UNIQUEID" val="487"/>
</p:tagLst>
</file>

<file path=ppt/tags/tag396.xml><?xml version="1.0" encoding="utf-8"?>
<p:tagLst xmlns:a="http://schemas.openxmlformats.org/drawingml/2006/main" xmlns:r="http://schemas.openxmlformats.org/officeDocument/2006/relationships" xmlns:p="http://schemas.openxmlformats.org/presentationml/2006/main">
  <p:tag name="AS_UNIQUEID" val="488"/>
</p:tagLst>
</file>

<file path=ppt/tags/tag397.xml><?xml version="1.0" encoding="utf-8"?>
<p:tagLst xmlns:a="http://schemas.openxmlformats.org/drawingml/2006/main" xmlns:r="http://schemas.openxmlformats.org/officeDocument/2006/relationships" xmlns:p="http://schemas.openxmlformats.org/presentationml/2006/main">
  <p:tag name="AS_UNIQUEID" val="489"/>
</p:tagLst>
</file>

<file path=ppt/tags/tag398.xml><?xml version="1.0" encoding="utf-8"?>
<p:tagLst xmlns:a="http://schemas.openxmlformats.org/drawingml/2006/main" xmlns:r="http://schemas.openxmlformats.org/officeDocument/2006/relationships" xmlns:p="http://schemas.openxmlformats.org/presentationml/2006/main">
  <p:tag name="AS_UNIQUEID" val="484"/>
  <p:tag name="MH" val="20171120091637"/>
  <p:tag name="MH_LIBRARY" val="GRAPHIC"/>
  <p:tag name="MH_ORDER" val="文本框 4"/>
</p:tagLst>
</file>

<file path=ppt/tags/tag399.xml><?xml version="1.0" encoding="utf-8"?>
<p:tagLst xmlns:a="http://schemas.openxmlformats.org/drawingml/2006/main" xmlns:r="http://schemas.openxmlformats.org/officeDocument/2006/relationships" xmlns:p="http://schemas.openxmlformats.org/presentationml/2006/main">
  <p:tag name="AS_UNIQUEID" val="485"/>
  <p:tag name="MH" val="20171120091637"/>
  <p:tag name="MH_LIBRARY" val="GRAPHIC"/>
  <p:tag name="MH_ORDER" val="Freeform 48"/>
</p:tagLst>
</file>

<file path=ppt/tags/tag4.xml><?xml version="1.0" encoding="utf-8"?>
<p:tagLst xmlns:a="http://schemas.openxmlformats.org/drawingml/2006/main" xmlns:r="http://schemas.openxmlformats.org/officeDocument/2006/relationships" xmlns:p="http://schemas.openxmlformats.org/presentationml/2006/main">
  <p:tag name="AS_UNIQUEID" val="192"/>
</p:tagLst>
</file>

<file path=ppt/tags/tag40.xml><?xml version="1.0" encoding="utf-8"?>
<p:tagLst xmlns:a="http://schemas.openxmlformats.org/drawingml/2006/main" xmlns:r="http://schemas.openxmlformats.org/officeDocument/2006/relationships" xmlns:p="http://schemas.openxmlformats.org/presentationml/2006/main">
  <p:tag name="AS_UNIQUEID" val="165"/>
</p:tagLst>
</file>

<file path=ppt/tags/tag400.xml><?xml version="1.0" encoding="utf-8"?>
<p:tagLst xmlns:a="http://schemas.openxmlformats.org/drawingml/2006/main" xmlns:r="http://schemas.openxmlformats.org/officeDocument/2006/relationships" xmlns:p="http://schemas.openxmlformats.org/presentationml/2006/main">
  <p:tag name="AS_UNIQUEID" val="478"/>
</p:tagLst>
</file>

<file path=ppt/tags/tag401.xml><?xml version="1.0" encoding="utf-8"?>
<p:tagLst xmlns:a="http://schemas.openxmlformats.org/drawingml/2006/main" xmlns:r="http://schemas.openxmlformats.org/officeDocument/2006/relationships" xmlns:p="http://schemas.openxmlformats.org/presentationml/2006/main">
  <p:tag name="AS_UNIQUEID" val="479"/>
</p:tagLst>
</file>

<file path=ppt/tags/tag402.xml><?xml version="1.0" encoding="utf-8"?>
<p:tagLst xmlns:a="http://schemas.openxmlformats.org/drawingml/2006/main" xmlns:r="http://schemas.openxmlformats.org/officeDocument/2006/relationships" xmlns:p="http://schemas.openxmlformats.org/presentationml/2006/main">
  <p:tag name="AS_UNIQUEID" val="480"/>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04.xml><?xml version="1.0" encoding="utf-8"?>
<p:tagLst xmlns:a="http://schemas.openxmlformats.org/drawingml/2006/main" xmlns:r="http://schemas.openxmlformats.org/officeDocument/2006/relationships" xmlns:p="http://schemas.openxmlformats.org/presentationml/2006/main">
  <p:tag name="AS_UNIQUEID" val="1824"/>
</p:tagLst>
</file>

<file path=ppt/tags/tag405.xml><?xml version="1.0" encoding="utf-8"?>
<p:tagLst xmlns:a="http://schemas.openxmlformats.org/drawingml/2006/main" xmlns:r="http://schemas.openxmlformats.org/officeDocument/2006/relationships" xmlns:p="http://schemas.openxmlformats.org/presentationml/2006/main">
  <p:tag name="AS_UNIQUEID" val="1825"/>
</p:tagLst>
</file>

<file path=ppt/tags/tag406.xml><?xml version="1.0" encoding="utf-8"?>
<p:tagLst xmlns:a="http://schemas.openxmlformats.org/drawingml/2006/main" xmlns:r="http://schemas.openxmlformats.org/officeDocument/2006/relationships" xmlns:p="http://schemas.openxmlformats.org/presentationml/2006/main">
  <p:tag name="AS_UNIQUEID" val="1826"/>
</p:tagLst>
</file>

<file path=ppt/tags/tag407.xml><?xml version="1.0" encoding="utf-8"?>
<p:tagLst xmlns:a="http://schemas.openxmlformats.org/drawingml/2006/main" xmlns:r="http://schemas.openxmlformats.org/officeDocument/2006/relationships" xmlns:p="http://schemas.openxmlformats.org/presentationml/2006/main">
  <p:tag name="AS_UNIQUEID" val="1827"/>
</p:tagLst>
</file>

<file path=ppt/tags/tag408.xml><?xml version="1.0" encoding="utf-8"?>
<p:tagLst xmlns:a="http://schemas.openxmlformats.org/drawingml/2006/main" xmlns:r="http://schemas.openxmlformats.org/officeDocument/2006/relationships" xmlns:p="http://schemas.openxmlformats.org/presentationml/2006/main">
  <p:tag name="AS_UNIQUEID" val="1828"/>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1.xml><?xml version="1.0" encoding="utf-8"?>
<p:tagLst xmlns:a="http://schemas.openxmlformats.org/drawingml/2006/main" xmlns:r="http://schemas.openxmlformats.org/officeDocument/2006/relationships" xmlns:p="http://schemas.openxmlformats.org/presentationml/2006/main">
  <p:tag name="AS_UNIQUEID" val="166"/>
</p:tagLst>
</file>

<file path=ppt/tags/tag410.xml><?xml version="1.0" encoding="utf-8"?>
<p:tagLst xmlns:a="http://schemas.openxmlformats.org/drawingml/2006/main" xmlns:r="http://schemas.openxmlformats.org/officeDocument/2006/relationships" xmlns:p="http://schemas.openxmlformats.org/presentationml/2006/main">
  <p:tag name="AS_UNIQUEID" val="1830"/>
</p:tagLst>
</file>

<file path=ppt/tags/tag411.xml><?xml version="1.0" encoding="utf-8"?>
<p:tagLst xmlns:a="http://schemas.openxmlformats.org/drawingml/2006/main" xmlns:r="http://schemas.openxmlformats.org/officeDocument/2006/relationships" xmlns:p="http://schemas.openxmlformats.org/presentationml/2006/main">
  <p:tag name="AS_UNIQUEID" val="1833"/>
</p:tagLst>
</file>

<file path=ppt/tags/tag412.xml><?xml version="1.0" encoding="utf-8"?>
<p:tagLst xmlns:a="http://schemas.openxmlformats.org/drawingml/2006/main" xmlns:r="http://schemas.openxmlformats.org/officeDocument/2006/relationships" xmlns:p="http://schemas.openxmlformats.org/presentationml/2006/main">
  <p:tag name="AS_UNIQUEID" val="1836"/>
</p:tagLst>
</file>

<file path=ppt/tags/tag413.xml><?xml version="1.0" encoding="utf-8"?>
<p:tagLst xmlns:a="http://schemas.openxmlformats.org/drawingml/2006/main" xmlns:r="http://schemas.openxmlformats.org/officeDocument/2006/relationships" xmlns:p="http://schemas.openxmlformats.org/presentationml/2006/main">
  <p:tag name="AS_UNIQUEID" val="1837"/>
</p:tagLst>
</file>

<file path=ppt/tags/tag414.xml><?xml version="1.0" encoding="utf-8"?>
<p:tagLst xmlns:a="http://schemas.openxmlformats.org/drawingml/2006/main" xmlns:r="http://schemas.openxmlformats.org/officeDocument/2006/relationships" xmlns:p="http://schemas.openxmlformats.org/presentationml/2006/main">
  <p:tag name="AS_UNIQUEID" val="1838"/>
</p:tagLst>
</file>

<file path=ppt/tags/tag415.xml><?xml version="1.0" encoding="utf-8"?>
<p:tagLst xmlns:a="http://schemas.openxmlformats.org/drawingml/2006/main" xmlns:r="http://schemas.openxmlformats.org/officeDocument/2006/relationships" xmlns:p="http://schemas.openxmlformats.org/presentationml/2006/main">
  <p:tag name="AS_UNIQUEID" val="1839"/>
</p:tagLst>
</file>

<file path=ppt/tags/tag416.xml><?xml version="1.0" encoding="utf-8"?>
<p:tagLst xmlns:a="http://schemas.openxmlformats.org/drawingml/2006/main" xmlns:r="http://schemas.openxmlformats.org/officeDocument/2006/relationships" xmlns:p="http://schemas.openxmlformats.org/presentationml/2006/main">
  <p:tag name="AS_UNIQUEID" val="1840"/>
</p:tagLst>
</file>

<file path=ppt/tags/tag417.xml><?xml version="1.0" encoding="utf-8"?>
<p:tagLst xmlns:a="http://schemas.openxmlformats.org/drawingml/2006/main" xmlns:r="http://schemas.openxmlformats.org/officeDocument/2006/relationships" xmlns:p="http://schemas.openxmlformats.org/presentationml/2006/main">
  <p:tag name="AS_UNIQUEID" val="1834"/>
</p:tagLst>
</file>

<file path=ppt/tags/tag418.xml><?xml version="1.0" encoding="utf-8"?>
<p:tagLst xmlns:a="http://schemas.openxmlformats.org/drawingml/2006/main" xmlns:r="http://schemas.openxmlformats.org/officeDocument/2006/relationships" xmlns:p="http://schemas.openxmlformats.org/presentationml/2006/main">
  <p:tag name="AS_UNIQUEID" val="1835"/>
</p:tagLst>
</file>

<file path=ppt/tags/tag419.xml><?xml version="1.0" encoding="utf-8"?>
<p:tagLst xmlns:a="http://schemas.openxmlformats.org/drawingml/2006/main" xmlns:r="http://schemas.openxmlformats.org/officeDocument/2006/relationships" xmlns:p="http://schemas.openxmlformats.org/presentationml/2006/main">
  <p:tag name="AS_UNIQUEID" val="1831"/>
</p:tagLst>
</file>

<file path=ppt/tags/tag42.xml><?xml version="1.0" encoding="utf-8"?>
<p:tagLst xmlns:a="http://schemas.openxmlformats.org/drawingml/2006/main" xmlns:r="http://schemas.openxmlformats.org/officeDocument/2006/relationships" xmlns:p="http://schemas.openxmlformats.org/presentationml/2006/main">
  <p:tag name="AS_UNIQUEID" val="167"/>
</p:tagLst>
</file>

<file path=ppt/tags/tag420.xml><?xml version="1.0" encoding="utf-8"?>
<p:tagLst xmlns:a="http://schemas.openxmlformats.org/drawingml/2006/main" xmlns:r="http://schemas.openxmlformats.org/officeDocument/2006/relationships" xmlns:p="http://schemas.openxmlformats.org/presentationml/2006/main">
  <p:tag name="AS_UNIQUEID" val="1832"/>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22.xml><?xml version="1.0" encoding="utf-8"?>
<p:tagLst xmlns:a="http://schemas.openxmlformats.org/drawingml/2006/main" xmlns:r="http://schemas.openxmlformats.org/officeDocument/2006/relationships" xmlns:p="http://schemas.openxmlformats.org/presentationml/2006/main">
  <p:tag name="AS_UNIQUEID" val="1842"/>
</p:tagLst>
</file>

<file path=ppt/tags/tag423.xml><?xml version="1.0" encoding="utf-8"?>
<p:tagLst xmlns:a="http://schemas.openxmlformats.org/drawingml/2006/main" xmlns:r="http://schemas.openxmlformats.org/officeDocument/2006/relationships" xmlns:p="http://schemas.openxmlformats.org/presentationml/2006/main">
  <p:tag name="AS_UNIQUEID" val="1843"/>
</p:tagLst>
</file>

<file path=ppt/tags/tag424.xml><?xml version="1.0" encoding="utf-8"?>
<p:tagLst xmlns:a="http://schemas.openxmlformats.org/drawingml/2006/main" xmlns:r="http://schemas.openxmlformats.org/officeDocument/2006/relationships" xmlns:p="http://schemas.openxmlformats.org/presentationml/2006/main">
  <p:tag name="AS_UNIQUEID" val="1844"/>
</p:tagLst>
</file>

<file path=ppt/tags/tag425.xml><?xml version="1.0" encoding="utf-8"?>
<p:tagLst xmlns:a="http://schemas.openxmlformats.org/drawingml/2006/main" xmlns:r="http://schemas.openxmlformats.org/officeDocument/2006/relationships" xmlns:p="http://schemas.openxmlformats.org/presentationml/2006/main">
  <p:tag name="AS_UNIQUEID" val="1845"/>
</p:tagLst>
</file>

<file path=ppt/tags/tag426.xml><?xml version="1.0" encoding="utf-8"?>
<p:tagLst xmlns:a="http://schemas.openxmlformats.org/drawingml/2006/main" xmlns:r="http://schemas.openxmlformats.org/officeDocument/2006/relationships" xmlns:p="http://schemas.openxmlformats.org/presentationml/2006/main">
  <p:tag name="AS_UNIQUEID" val="1846"/>
</p:tagLst>
</file>

<file path=ppt/tags/tag427.xml><?xml version="1.0" encoding="utf-8"?>
<p:tagLst xmlns:a="http://schemas.openxmlformats.org/drawingml/2006/main" xmlns:r="http://schemas.openxmlformats.org/officeDocument/2006/relationships" xmlns:p="http://schemas.openxmlformats.org/presentationml/2006/main">
  <p:tag name="AS_UNIQUEID" val="1847"/>
</p:tagLst>
</file>

<file path=ppt/tags/tag428.xml><?xml version="1.0" encoding="utf-8"?>
<p:tagLst xmlns:a="http://schemas.openxmlformats.org/drawingml/2006/main" xmlns:r="http://schemas.openxmlformats.org/officeDocument/2006/relationships" xmlns:p="http://schemas.openxmlformats.org/presentationml/2006/main">
  <p:tag name="AS_UNIQUEID" val="495"/>
</p:tagLst>
</file>

<file path=ppt/tags/tag429.xml><?xml version="1.0" encoding="utf-8"?>
<p:tagLst xmlns:a="http://schemas.openxmlformats.org/drawingml/2006/main" xmlns:r="http://schemas.openxmlformats.org/officeDocument/2006/relationships" xmlns:p="http://schemas.openxmlformats.org/presentationml/2006/main">
  <p:tag name="AS_UNIQUEID" val="504"/>
</p:tagLst>
</file>

<file path=ppt/tags/tag43.xml><?xml version="1.0" encoding="utf-8"?>
<p:tagLst xmlns:a="http://schemas.openxmlformats.org/drawingml/2006/main" xmlns:r="http://schemas.openxmlformats.org/officeDocument/2006/relationships" xmlns:p="http://schemas.openxmlformats.org/presentationml/2006/main">
  <p:tag name="AS_UNIQUEID" val="168"/>
</p:tagLst>
</file>

<file path=ppt/tags/tag430.xml><?xml version="1.0" encoding="utf-8"?>
<p:tagLst xmlns:a="http://schemas.openxmlformats.org/drawingml/2006/main" xmlns:r="http://schemas.openxmlformats.org/officeDocument/2006/relationships" xmlns:p="http://schemas.openxmlformats.org/presentationml/2006/main">
  <p:tag name="AS_UNIQUEID" val="507"/>
</p:tagLst>
</file>

<file path=ppt/tags/tag431.xml><?xml version="1.0" encoding="utf-8"?>
<p:tagLst xmlns:a="http://schemas.openxmlformats.org/drawingml/2006/main" xmlns:r="http://schemas.openxmlformats.org/officeDocument/2006/relationships" xmlns:p="http://schemas.openxmlformats.org/presentationml/2006/main">
  <p:tag name="AS_UNIQUEID" val="508"/>
</p:tagLst>
</file>

<file path=ppt/tags/tag432.xml><?xml version="1.0" encoding="utf-8"?>
<p:tagLst xmlns:a="http://schemas.openxmlformats.org/drawingml/2006/main" xmlns:r="http://schemas.openxmlformats.org/officeDocument/2006/relationships" xmlns:p="http://schemas.openxmlformats.org/presentationml/2006/main">
  <p:tag name="AS_UNIQUEID" val="509"/>
</p:tagLst>
</file>

<file path=ppt/tags/tag433.xml><?xml version="1.0" encoding="utf-8"?>
<p:tagLst xmlns:a="http://schemas.openxmlformats.org/drawingml/2006/main" xmlns:r="http://schemas.openxmlformats.org/officeDocument/2006/relationships" xmlns:p="http://schemas.openxmlformats.org/presentationml/2006/main">
  <p:tag name="AS_UNIQUEID" val="505"/>
  <p:tag name="MH" val="20171120091637"/>
  <p:tag name="MH_LIBRARY" val="GRAPHIC"/>
  <p:tag name="MH_ORDER" val="文本框 4"/>
</p:tagLst>
</file>

<file path=ppt/tags/tag434.xml><?xml version="1.0" encoding="utf-8"?>
<p:tagLst xmlns:a="http://schemas.openxmlformats.org/drawingml/2006/main" xmlns:r="http://schemas.openxmlformats.org/officeDocument/2006/relationships" xmlns:p="http://schemas.openxmlformats.org/presentationml/2006/main">
  <p:tag name="AS_UNIQUEID" val="506"/>
  <p:tag name="MH" val="20171120091637"/>
  <p:tag name="MH_LIBRARY" val="GRAPHIC"/>
  <p:tag name="MH_ORDER" val="Freeform 48"/>
</p:tagLst>
</file>

<file path=ppt/tags/tag435.xml><?xml version="1.0" encoding="utf-8"?>
<p:tagLst xmlns:a="http://schemas.openxmlformats.org/drawingml/2006/main" xmlns:r="http://schemas.openxmlformats.org/officeDocument/2006/relationships" xmlns:p="http://schemas.openxmlformats.org/presentationml/2006/main">
  <p:tag name="AS_UNIQUEID" val="496"/>
</p:tagLst>
</file>

<file path=ppt/tags/tag436.xml><?xml version="1.0" encoding="utf-8"?>
<p:tagLst xmlns:a="http://schemas.openxmlformats.org/drawingml/2006/main" xmlns:r="http://schemas.openxmlformats.org/officeDocument/2006/relationships" xmlns:p="http://schemas.openxmlformats.org/presentationml/2006/main">
  <p:tag name="AS_UNIQUEID" val="497"/>
</p:tagLst>
</file>

<file path=ppt/tags/tag437.xml><?xml version="1.0" encoding="utf-8"?>
<p:tagLst xmlns:a="http://schemas.openxmlformats.org/drawingml/2006/main" xmlns:r="http://schemas.openxmlformats.org/officeDocument/2006/relationships" xmlns:p="http://schemas.openxmlformats.org/presentationml/2006/main">
  <p:tag name="AS_UNIQUEID" val="502"/>
</p:tagLst>
</file>

<file path=ppt/tags/tag438.xml><?xml version="1.0" encoding="utf-8"?>
<p:tagLst xmlns:a="http://schemas.openxmlformats.org/drawingml/2006/main" xmlns:r="http://schemas.openxmlformats.org/officeDocument/2006/relationships" xmlns:p="http://schemas.openxmlformats.org/presentationml/2006/main">
  <p:tag name="AS_UNIQUEID" val="503"/>
</p:tagLst>
</file>

<file path=ppt/tags/tag439.xml><?xml version="1.0" encoding="utf-8"?>
<p:tagLst xmlns:a="http://schemas.openxmlformats.org/drawingml/2006/main" xmlns:r="http://schemas.openxmlformats.org/officeDocument/2006/relationships" xmlns:p="http://schemas.openxmlformats.org/presentationml/2006/main">
  <p:tag name="AS_UNIQUEID" val="498"/>
</p:tagLst>
</file>

<file path=ppt/tags/tag44.xml><?xml version="1.0" encoding="utf-8"?>
<p:tagLst xmlns:a="http://schemas.openxmlformats.org/drawingml/2006/main" xmlns:r="http://schemas.openxmlformats.org/officeDocument/2006/relationships" xmlns:p="http://schemas.openxmlformats.org/presentationml/2006/main">
  <p:tag name="AS_UNIQUEID" val="169"/>
</p:tagLst>
</file>

<file path=ppt/tags/tag440.xml><?xml version="1.0" encoding="utf-8"?>
<p:tagLst xmlns:a="http://schemas.openxmlformats.org/drawingml/2006/main" xmlns:r="http://schemas.openxmlformats.org/officeDocument/2006/relationships" xmlns:p="http://schemas.openxmlformats.org/presentationml/2006/main">
  <p:tag name="AS_UNIQUEID" val="499"/>
</p:tagLst>
</file>

<file path=ppt/tags/tag441.xml><?xml version="1.0" encoding="utf-8"?>
<p:tagLst xmlns:a="http://schemas.openxmlformats.org/drawingml/2006/main" xmlns:r="http://schemas.openxmlformats.org/officeDocument/2006/relationships" xmlns:p="http://schemas.openxmlformats.org/presentationml/2006/main">
  <p:tag name="AS_UNIQUEID" val="500"/>
</p:tagLst>
</file>

<file path=ppt/tags/tag442.xml><?xml version="1.0" encoding="utf-8"?>
<p:tagLst xmlns:a="http://schemas.openxmlformats.org/drawingml/2006/main" xmlns:r="http://schemas.openxmlformats.org/officeDocument/2006/relationships" xmlns:p="http://schemas.openxmlformats.org/presentationml/2006/main">
  <p:tag name="AS_UNIQUEID" val="501"/>
</p:tagLst>
</file>

<file path=ppt/tags/tag443.xml><?xml version="1.0" encoding="utf-8"?>
<p:tagLst xmlns:a="http://schemas.openxmlformats.org/drawingml/2006/main" xmlns:r="http://schemas.openxmlformats.org/officeDocument/2006/relationships" xmlns:p="http://schemas.openxmlformats.org/presentationml/2006/main">
  <p:tag name="AS_UNIQUEID" val="491"/>
</p:tagLst>
</file>

<file path=ppt/tags/tag444.xml><?xml version="1.0" encoding="utf-8"?>
<p:tagLst xmlns:a="http://schemas.openxmlformats.org/drawingml/2006/main" xmlns:r="http://schemas.openxmlformats.org/officeDocument/2006/relationships" xmlns:p="http://schemas.openxmlformats.org/presentationml/2006/main">
  <p:tag name="AS_UNIQUEID" val="492"/>
</p:tagLst>
</file>

<file path=ppt/tags/tag445.xml><?xml version="1.0" encoding="utf-8"?>
<p:tagLst xmlns:a="http://schemas.openxmlformats.org/drawingml/2006/main" xmlns:r="http://schemas.openxmlformats.org/officeDocument/2006/relationships" xmlns:p="http://schemas.openxmlformats.org/presentationml/2006/main">
  <p:tag name="AS_UNIQUEID" val="493"/>
</p:tagLst>
</file>

<file path=ppt/tags/tag4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47.xml><?xml version="1.0" encoding="utf-8"?>
<p:tagLst xmlns:a="http://schemas.openxmlformats.org/drawingml/2006/main" xmlns:r="http://schemas.openxmlformats.org/officeDocument/2006/relationships" xmlns:p="http://schemas.openxmlformats.org/presentationml/2006/main">
  <p:tag name="AS_UNIQUEID" val="1851"/>
</p:tagLst>
</file>

<file path=ppt/tags/tag448.xml><?xml version="1.0" encoding="utf-8"?>
<p:tagLst xmlns:a="http://schemas.openxmlformats.org/drawingml/2006/main" xmlns:r="http://schemas.openxmlformats.org/officeDocument/2006/relationships" xmlns:p="http://schemas.openxmlformats.org/presentationml/2006/main">
  <p:tag name="AS_UNIQUEID" val="1852"/>
</p:tagLst>
</file>

<file path=ppt/tags/tag449.xml><?xml version="1.0" encoding="utf-8"?>
<p:tagLst xmlns:a="http://schemas.openxmlformats.org/drawingml/2006/main" xmlns:r="http://schemas.openxmlformats.org/officeDocument/2006/relationships" xmlns:p="http://schemas.openxmlformats.org/presentationml/2006/main">
  <p:tag name="AS_UNIQUEID" val="1853"/>
</p:tagLst>
</file>

<file path=ppt/tags/tag45.xml><?xml version="1.0" encoding="utf-8"?>
<p:tagLst xmlns:a="http://schemas.openxmlformats.org/drawingml/2006/main" xmlns:r="http://schemas.openxmlformats.org/officeDocument/2006/relationships" xmlns:p="http://schemas.openxmlformats.org/presentationml/2006/main">
  <p:tag name="AS_UNIQUEID" val="171"/>
</p:tagLst>
</file>

<file path=ppt/tags/tag450.xml><?xml version="1.0" encoding="utf-8"?>
<p:tagLst xmlns:a="http://schemas.openxmlformats.org/drawingml/2006/main" xmlns:r="http://schemas.openxmlformats.org/officeDocument/2006/relationships" xmlns:p="http://schemas.openxmlformats.org/presentationml/2006/main">
  <p:tag name="AS_UNIQUEID" val="1854"/>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52.xml><?xml version="1.0" encoding="utf-8"?>
<p:tagLst xmlns:a="http://schemas.openxmlformats.org/drawingml/2006/main" xmlns:r="http://schemas.openxmlformats.org/officeDocument/2006/relationships" xmlns:p="http://schemas.openxmlformats.org/presentationml/2006/main">
  <p:tag name="AS_UNIQUEID" val="1856"/>
</p:tagLst>
</file>

<file path=ppt/tags/tag453.xml><?xml version="1.0" encoding="utf-8"?>
<p:tagLst xmlns:a="http://schemas.openxmlformats.org/drawingml/2006/main" xmlns:r="http://schemas.openxmlformats.org/officeDocument/2006/relationships" xmlns:p="http://schemas.openxmlformats.org/presentationml/2006/main">
  <p:tag name="AS_UNIQUEID" val="1857"/>
</p:tagLst>
</file>

<file path=ppt/tags/tag454.xml><?xml version="1.0" encoding="utf-8"?>
<p:tagLst xmlns:a="http://schemas.openxmlformats.org/drawingml/2006/main" xmlns:r="http://schemas.openxmlformats.org/officeDocument/2006/relationships" xmlns:p="http://schemas.openxmlformats.org/presentationml/2006/main">
  <p:tag name="AS_UNIQUEID" val="1858"/>
</p:tagLst>
</file>

<file path=ppt/tags/tag4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56.xml><?xml version="1.0" encoding="utf-8"?>
<p:tagLst xmlns:a="http://schemas.openxmlformats.org/drawingml/2006/main" xmlns:r="http://schemas.openxmlformats.org/officeDocument/2006/relationships" xmlns:p="http://schemas.openxmlformats.org/presentationml/2006/main">
  <p:tag name="AS_UNIQUEID" val="1861"/>
</p:tagLst>
</file>

<file path=ppt/tags/tag457.xml><?xml version="1.0" encoding="utf-8"?>
<p:tagLst xmlns:a="http://schemas.openxmlformats.org/drawingml/2006/main" xmlns:r="http://schemas.openxmlformats.org/officeDocument/2006/relationships" xmlns:p="http://schemas.openxmlformats.org/presentationml/2006/main">
  <p:tag name="AS_UNIQUEID" val="1862"/>
</p:tagLst>
</file>

<file path=ppt/tags/tag458.xml><?xml version="1.0" encoding="utf-8"?>
<p:tagLst xmlns:a="http://schemas.openxmlformats.org/drawingml/2006/main" xmlns:r="http://schemas.openxmlformats.org/officeDocument/2006/relationships" xmlns:p="http://schemas.openxmlformats.org/presentationml/2006/main">
  <p:tag name="AS_UNIQUEID" val="1864"/>
</p:tagLst>
</file>

<file path=ppt/tags/tag459.xml><?xml version="1.0" encoding="utf-8"?>
<p:tagLst xmlns:a="http://schemas.openxmlformats.org/drawingml/2006/main" xmlns:r="http://schemas.openxmlformats.org/officeDocument/2006/relationships" xmlns:p="http://schemas.openxmlformats.org/presentationml/2006/main">
  <p:tag name="AS_UNIQUEID" val="1865"/>
</p:tagLst>
</file>

<file path=ppt/tags/tag46.xml><?xml version="1.0" encoding="utf-8"?>
<p:tagLst xmlns:a="http://schemas.openxmlformats.org/drawingml/2006/main" xmlns:r="http://schemas.openxmlformats.org/officeDocument/2006/relationships" xmlns:p="http://schemas.openxmlformats.org/presentationml/2006/main">
  <p:tag name="AS_UNIQUEID" val="172"/>
</p:tagLst>
</file>

<file path=ppt/tags/tag460.xml><?xml version="1.0" encoding="utf-8"?>
<p:tagLst xmlns:a="http://schemas.openxmlformats.org/drawingml/2006/main" xmlns:r="http://schemas.openxmlformats.org/officeDocument/2006/relationships" xmlns:p="http://schemas.openxmlformats.org/presentationml/2006/main">
  <p:tag name="AS_UNIQUEID" val="1866"/>
</p:tagLst>
</file>

<file path=ppt/tags/tag461.xml><?xml version="1.0" encoding="utf-8"?>
<p:tagLst xmlns:a="http://schemas.openxmlformats.org/drawingml/2006/main" xmlns:r="http://schemas.openxmlformats.org/officeDocument/2006/relationships" xmlns:p="http://schemas.openxmlformats.org/presentationml/2006/main">
  <p:tag name="AS_UNIQUEID" val="1867"/>
</p:tagLst>
</file>

<file path=ppt/tags/tag462.xml><?xml version="1.0" encoding="utf-8"?>
<p:tagLst xmlns:a="http://schemas.openxmlformats.org/drawingml/2006/main" xmlns:r="http://schemas.openxmlformats.org/officeDocument/2006/relationships" xmlns:p="http://schemas.openxmlformats.org/presentationml/2006/main">
  <p:tag name="AS_UNIQUEID" val="1868"/>
</p:tagLst>
</file>

<file path=ppt/tags/tag463.xml><?xml version="1.0" encoding="utf-8"?>
<p:tagLst xmlns:a="http://schemas.openxmlformats.org/drawingml/2006/main" xmlns:r="http://schemas.openxmlformats.org/officeDocument/2006/relationships" xmlns:p="http://schemas.openxmlformats.org/presentationml/2006/main">
  <p:tag name="AS_UNIQUEID" val="1869"/>
</p:tagLst>
</file>

<file path=ppt/tags/tag464.xml><?xml version="1.0" encoding="utf-8"?>
<p:tagLst xmlns:a="http://schemas.openxmlformats.org/drawingml/2006/main" xmlns:r="http://schemas.openxmlformats.org/officeDocument/2006/relationships" xmlns:p="http://schemas.openxmlformats.org/presentationml/2006/main">
  <p:tag name="AS_UNIQUEID" val="1870"/>
</p:tagLst>
</file>

<file path=ppt/tags/tag465.xml><?xml version="1.0" encoding="utf-8"?>
<p:tagLst xmlns:a="http://schemas.openxmlformats.org/drawingml/2006/main" xmlns:r="http://schemas.openxmlformats.org/officeDocument/2006/relationships" xmlns:p="http://schemas.openxmlformats.org/presentationml/2006/main">
  <p:tag name="AS_UNIQUEID" val="1871"/>
</p:tagLst>
</file>

<file path=ppt/tags/tag466.xml><?xml version="1.0" encoding="utf-8"?>
<p:tagLst xmlns:a="http://schemas.openxmlformats.org/drawingml/2006/main" xmlns:r="http://schemas.openxmlformats.org/officeDocument/2006/relationships" xmlns:p="http://schemas.openxmlformats.org/presentationml/2006/main">
  <p:tag name="AS_UNIQUEID" val="1872"/>
</p:tagLst>
</file>

<file path=ppt/tags/tag467.xml><?xml version="1.0" encoding="utf-8"?>
<p:tagLst xmlns:a="http://schemas.openxmlformats.org/drawingml/2006/main" xmlns:r="http://schemas.openxmlformats.org/officeDocument/2006/relationships" xmlns:p="http://schemas.openxmlformats.org/presentationml/2006/main">
  <p:tag name="AS_UNIQUEID" val="1873"/>
</p:tagLst>
</file>

<file path=ppt/tags/tag468.xml><?xml version="1.0" encoding="utf-8"?>
<p:tagLst xmlns:a="http://schemas.openxmlformats.org/drawingml/2006/main" xmlns:r="http://schemas.openxmlformats.org/officeDocument/2006/relationships" xmlns:p="http://schemas.openxmlformats.org/presentationml/2006/main">
  <p:tag name="AS_UNIQUEID" val="1874"/>
</p:tagLst>
</file>

<file path=ppt/tags/tag469.xml><?xml version="1.0" encoding="utf-8"?>
<p:tagLst xmlns:a="http://schemas.openxmlformats.org/drawingml/2006/main" xmlns:r="http://schemas.openxmlformats.org/officeDocument/2006/relationships" xmlns:p="http://schemas.openxmlformats.org/presentationml/2006/main">
  <p:tag name="AS_UNIQUEID" val="1875"/>
</p:tagLst>
</file>

<file path=ppt/tags/tag47.xml><?xml version="1.0" encoding="utf-8"?>
<p:tagLst xmlns:a="http://schemas.openxmlformats.org/drawingml/2006/main" xmlns:r="http://schemas.openxmlformats.org/officeDocument/2006/relationships" xmlns:p="http://schemas.openxmlformats.org/presentationml/2006/main">
  <p:tag name="AS_UNIQUEID" val="173"/>
</p:tagLst>
</file>

<file path=ppt/tags/tag470.xml><?xml version="1.0" encoding="utf-8"?>
<p:tagLst xmlns:a="http://schemas.openxmlformats.org/drawingml/2006/main" xmlns:r="http://schemas.openxmlformats.org/officeDocument/2006/relationships" xmlns:p="http://schemas.openxmlformats.org/presentationml/2006/main">
  <p:tag name="AS_UNIQUEID" val="1876"/>
</p:tagLst>
</file>

<file path=ppt/tags/tag471.xml><?xml version="1.0" encoding="utf-8"?>
<p:tagLst xmlns:a="http://schemas.openxmlformats.org/drawingml/2006/main" xmlns:r="http://schemas.openxmlformats.org/officeDocument/2006/relationships" xmlns:p="http://schemas.openxmlformats.org/presentationml/2006/main">
  <p:tag name="AS_UNIQUEID" val="1877"/>
</p:tagLst>
</file>

<file path=ppt/tags/tag472.xml><?xml version="1.0" encoding="utf-8"?>
<p:tagLst xmlns:a="http://schemas.openxmlformats.org/drawingml/2006/main" xmlns:r="http://schemas.openxmlformats.org/officeDocument/2006/relationships" xmlns:p="http://schemas.openxmlformats.org/presentationml/2006/main">
  <p:tag name="AS_UNIQUEID" val="538"/>
</p:tagLst>
</file>

<file path=ppt/tags/tag473.xml><?xml version="1.0" encoding="utf-8"?>
<p:tagLst xmlns:a="http://schemas.openxmlformats.org/drawingml/2006/main" xmlns:r="http://schemas.openxmlformats.org/officeDocument/2006/relationships" xmlns:p="http://schemas.openxmlformats.org/presentationml/2006/main">
  <p:tag name="AS_UNIQUEID" val="539"/>
</p:tagLst>
</file>

<file path=ppt/tags/tag474.xml><?xml version="1.0" encoding="utf-8"?>
<p:tagLst xmlns:a="http://schemas.openxmlformats.org/drawingml/2006/main" xmlns:r="http://schemas.openxmlformats.org/officeDocument/2006/relationships" xmlns:p="http://schemas.openxmlformats.org/presentationml/2006/main">
  <p:tag name="AS_UNIQUEID" val="540"/>
</p:tagLst>
</file>

<file path=ppt/tags/tag475.xml><?xml version="1.0" encoding="utf-8"?>
<p:tagLst xmlns:a="http://schemas.openxmlformats.org/drawingml/2006/main" xmlns:r="http://schemas.openxmlformats.org/officeDocument/2006/relationships" xmlns:p="http://schemas.openxmlformats.org/presentationml/2006/main">
  <p:tag name="AS_UNIQUEID" val="542"/>
</p:tagLst>
</file>

<file path=ppt/tags/tag476.xml><?xml version="1.0" encoding="utf-8"?>
<p:tagLst xmlns:a="http://schemas.openxmlformats.org/drawingml/2006/main" xmlns:r="http://schemas.openxmlformats.org/officeDocument/2006/relationships" xmlns:p="http://schemas.openxmlformats.org/presentationml/2006/main">
  <p:tag name="AS_UNIQUEID" val="572"/>
</p:tagLst>
</file>

<file path=ppt/tags/tag477.xml><?xml version="1.0" encoding="utf-8"?>
<p:tagLst xmlns:a="http://schemas.openxmlformats.org/drawingml/2006/main" xmlns:r="http://schemas.openxmlformats.org/officeDocument/2006/relationships" xmlns:p="http://schemas.openxmlformats.org/presentationml/2006/main">
  <p:tag name="AS_UNIQUEID" val="573"/>
</p:tagLst>
</file>

<file path=ppt/tags/tag478.xml><?xml version="1.0" encoding="utf-8"?>
<p:tagLst xmlns:a="http://schemas.openxmlformats.org/drawingml/2006/main" xmlns:r="http://schemas.openxmlformats.org/officeDocument/2006/relationships" xmlns:p="http://schemas.openxmlformats.org/presentationml/2006/main">
  <p:tag name="AS_UNIQUEID" val="574"/>
</p:tagLst>
</file>

<file path=ppt/tags/tag479.xml><?xml version="1.0" encoding="utf-8"?>
<p:tagLst xmlns:a="http://schemas.openxmlformats.org/drawingml/2006/main" xmlns:r="http://schemas.openxmlformats.org/officeDocument/2006/relationships" xmlns:p="http://schemas.openxmlformats.org/presentationml/2006/main">
  <p:tag name="AS_UNIQUEID" val="532"/>
</p:tagLst>
</file>

<file path=ppt/tags/tag48.xml><?xml version="1.0" encoding="utf-8"?>
<p:tagLst xmlns:a="http://schemas.openxmlformats.org/drawingml/2006/main" xmlns:r="http://schemas.openxmlformats.org/officeDocument/2006/relationships" xmlns:p="http://schemas.openxmlformats.org/presentationml/2006/main">
  <p:tag name="AS_UNIQUEID" val="174"/>
</p:tagLst>
</file>

<file path=ppt/tags/tag480.xml><?xml version="1.0" encoding="utf-8"?>
<p:tagLst xmlns:a="http://schemas.openxmlformats.org/drawingml/2006/main" xmlns:r="http://schemas.openxmlformats.org/officeDocument/2006/relationships" xmlns:p="http://schemas.openxmlformats.org/presentationml/2006/main">
  <p:tag name="AS_UNIQUEID" val="535"/>
</p:tagLst>
</file>

<file path=ppt/tags/tag481.xml><?xml version="1.0" encoding="utf-8"?>
<p:tagLst xmlns:a="http://schemas.openxmlformats.org/drawingml/2006/main" xmlns:r="http://schemas.openxmlformats.org/officeDocument/2006/relationships" xmlns:p="http://schemas.openxmlformats.org/presentationml/2006/main">
  <p:tag name="AS_UNIQUEID" val="536"/>
</p:tagLst>
</file>

<file path=ppt/tags/tag482.xml><?xml version="1.0" encoding="utf-8"?>
<p:tagLst xmlns:a="http://schemas.openxmlformats.org/drawingml/2006/main" xmlns:r="http://schemas.openxmlformats.org/officeDocument/2006/relationships" xmlns:p="http://schemas.openxmlformats.org/presentationml/2006/main">
  <p:tag name="AS_UNIQUEID" val="533"/>
  <p:tag name="MH" val="20171120091637"/>
  <p:tag name="MH_LIBRARY" val="GRAPHIC"/>
  <p:tag name="MH_ORDER" val="文本框 4"/>
</p:tagLst>
</file>

<file path=ppt/tags/tag483.xml><?xml version="1.0" encoding="utf-8"?>
<p:tagLst xmlns:a="http://schemas.openxmlformats.org/drawingml/2006/main" xmlns:r="http://schemas.openxmlformats.org/officeDocument/2006/relationships" xmlns:p="http://schemas.openxmlformats.org/presentationml/2006/main">
  <p:tag name="AS_UNIQUEID" val="534"/>
  <p:tag name="MH" val="20171120091637"/>
  <p:tag name="MH_LIBRARY" val="GRAPHIC"/>
  <p:tag name="MH_ORDER" val="Freeform 48"/>
</p:tagLst>
</file>

<file path=ppt/tags/tag484.xml><?xml version="1.0" encoding="utf-8"?>
<p:tagLst xmlns:a="http://schemas.openxmlformats.org/drawingml/2006/main" xmlns:r="http://schemas.openxmlformats.org/officeDocument/2006/relationships" xmlns:p="http://schemas.openxmlformats.org/presentationml/2006/main">
  <p:tag name="AS_UNIQUEID" val="528"/>
</p:tagLst>
</file>

<file path=ppt/tags/tag485.xml><?xml version="1.0" encoding="utf-8"?>
<p:tagLst xmlns:a="http://schemas.openxmlformats.org/drawingml/2006/main" xmlns:r="http://schemas.openxmlformats.org/officeDocument/2006/relationships" xmlns:p="http://schemas.openxmlformats.org/presentationml/2006/main">
  <p:tag name="AS_UNIQUEID" val="529"/>
</p:tagLst>
</file>

<file path=ppt/tags/tag486.xml><?xml version="1.0" encoding="utf-8"?>
<p:tagLst xmlns:a="http://schemas.openxmlformats.org/drawingml/2006/main" xmlns:r="http://schemas.openxmlformats.org/officeDocument/2006/relationships" xmlns:p="http://schemas.openxmlformats.org/presentationml/2006/main">
  <p:tag name="AS_UNIQUEID" val="530"/>
</p:tagLst>
</file>

<file path=ppt/tags/tag487.xml><?xml version="1.0" encoding="utf-8"?>
<p:tagLst xmlns:a="http://schemas.openxmlformats.org/drawingml/2006/main" xmlns:r="http://schemas.openxmlformats.org/officeDocument/2006/relationships" xmlns:p="http://schemas.openxmlformats.org/presentationml/2006/main">
  <p:tag name="AS_UNIQUEID" val="542"/>
</p:tagLst>
</file>

<file path=ppt/tags/tag488.xml><?xml version="1.0" encoding="utf-8"?>
<p:tagLst xmlns:a="http://schemas.openxmlformats.org/drawingml/2006/main" xmlns:r="http://schemas.openxmlformats.org/officeDocument/2006/relationships" xmlns:p="http://schemas.openxmlformats.org/presentationml/2006/main">
  <p:tag name="AS_UNIQUEID" val="545"/>
</p:tagLst>
</file>

<file path=ppt/tags/tag489.xml><?xml version="1.0" encoding="utf-8"?>
<p:tagLst xmlns:a="http://schemas.openxmlformats.org/drawingml/2006/main" xmlns:r="http://schemas.openxmlformats.org/officeDocument/2006/relationships" xmlns:p="http://schemas.openxmlformats.org/presentationml/2006/main">
  <p:tag name="AS_UNIQUEID" val="546"/>
</p:tagLst>
</file>

<file path=ppt/tags/tag49.xml><?xml version="1.0" encoding="utf-8"?>
<p:tagLst xmlns:a="http://schemas.openxmlformats.org/drawingml/2006/main" xmlns:r="http://schemas.openxmlformats.org/officeDocument/2006/relationships" xmlns:p="http://schemas.openxmlformats.org/presentationml/2006/main">
  <p:tag name="AS_UNIQUEID" val="175"/>
</p:tagLst>
</file>

<file path=ppt/tags/tag490.xml><?xml version="1.0" encoding="utf-8"?>
<p:tagLst xmlns:a="http://schemas.openxmlformats.org/drawingml/2006/main" xmlns:r="http://schemas.openxmlformats.org/officeDocument/2006/relationships" xmlns:p="http://schemas.openxmlformats.org/presentationml/2006/main">
  <p:tag name="AS_UNIQUEID" val="543"/>
  <p:tag name="MH" val="20171120091637"/>
  <p:tag name="MH_LIBRARY" val="GRAPHIC"/>
  <p:tag name="MH_ORDER" val="文本框 4"/>
</p:tagLst>
</file>

<file path=ppt/tags/tag491.xml><?xml version="1.0" encoding="utf-8"?>
<p:tagLst xmlns:a="http://schemas.openxmlformats.org/drawingml/2006/main" xmlns:r="http://schemas.openxmlformats.org/officeDocument/2006/relationships" xmlns:p="http://schemas.openxmlformats.org/presentationml/2006/main">
  <p:tag name="AS_UNIQUEID" val="544"/>
  <p:tag name="MH" val="20171120091637"/>
  <p:tag name="MH_LIBRARY" val="GRAPHIC"/>
  <p:tag name="MH_ORDER" val="Freeform 48"/>
</p:tagLst>
</file>

<file path=ppt/tags/tag492.xml><?xml version="1.0" encoding="utf-8"?>
<p:tagLst xmlns:a="http://schemas.openxmlformats.org/drawingml/2006/main" xmlns:r="http://schemas.openxmlformats.org/officeDocument/2006/relationships" xmlns:p="http://schemas.openxmlformats.org/presentationml/2006/main">
  <p:tag name="AS_UNIQUEID" val="538"/>
</p:tagLst>
</file>

<file path=ppt/tags/tag493.xml><?xml version="1.0" encoding="utf-8"?>
<p:tagLst xmlns:a="http://schemas.openxmlformats.org/drawingml/2006/main" xmlns:r="http://schemas.openxmlformats.org/officeDocument/2006/relationships" xmlns:p="http://schemas.openxmlformats.org/presentationml/2006/main">
  <p:tag name="AS_UNIQUEID" val="539"/>
</p:tagLst>
</file>

<file path=ppt/tags/tag494.xml><?xml version="1.0" encoding="utf-8"?>
<p:tagLst xmlns:a="http://schemas.openxmlformats.org/drawingml/2006/main" xmlns:r="http://schemas.openxmlformats.org/officeDocument/2006/relationships" xmlns:p="http://schemas.openxmlformats.org/presentationml/2006/main">
  <p:tag name="AS_UNIQUEID" val="540"/>
</p:tagLst>
</file>

<file path=ppt/tags/tag495.xml><?xml version="1.0" encoding="utf-8"?>
<p:tagLst xmlns:a="http://schemas.openxmlformats.org/drawingml/2006/main" xmlns:r="http://schemas.openxmlformats.org/officeDocument/2006/relationships" xmlns:p="http://schemas.openxmlformats.org/presentationml/2006/main">
  <p:tag name="AS_UNIQUEID" val="552"/>
</p:tagLst>
</file>

<file path=ppt/tags/tag496.xml><?xml version="1.0" encoding="utf-8"?>
<p:tagLst xmlns:a="http://schemas.openxmlformats.org/drawingml/2006/main" xmlns:r="http://schemas.openxmlformats.org/officeDocument/2006/relationships" xmlns:p="http://schemas.openxmlformats.org/presentationml/2006/main">
  <p:tag name="AS_UNIQUEID" val="555"/>
</p:tagLst>
</file>

<file path=ppt/tags/tag497.xml><?xml version="1.0" encoding="utf-8"?>
<p:tagLst xmlns:a="http://schemas.openxmlformats.org/drawingml/2006/main" xmlns:r="http://schemas.openxmlformats.org/officeDocument/2006/relationships" xmlns:p="http://schemas.openxmlformats.org/presentationml/2006/main">
  <p:tag name="AS_UNIQUEID" val="556"/>
</p:tagLst>
</file>

<file path=ppt/tags/tag498.xml><?xml version="1.0" encoding="utf-8"?>
<p:tagLst xmlns:a="http://schemas.openxmlformats.org/drawingml/2006/main" xmlns:r="http://schemas.openxmlformats.org/officeDocument/2006/relationships" xmlns:p="http://schemas.openxmlformats.org/presentationml/2006/main">
  <p:tag name="AS_UNIQUEID" val="553"/>
  <p:tag name="MH" val="20171120091637"/>
  <p:tag name="MH_LIBRARY" val="GRAPHIC"/>
  <p:tag name="MH_ORDER" val="文本框 4"/>
</p:tagLst>
</file>

<file path=ppt/tags/tag499.xml><?xml version="1.0" encoding="utf-8"?>
<p:tagLst xmlns:a="http://schemas.openxmlformats.org/drawingml/2006/main" xmlns:r="http://schemas.openxmlformats.org/officeDocument/2006/relationships" xmlns:p="http://schemas.openxmlformats.org/presentationml/2006/main">
  <p:tag name="AS_UNIQUEID" val="554"/>
  <p:tag name="MH" val="20171120091637"/>
  <p:tag name="MH_LIBRARY" val="GRAPHIC"/>
  <p:tag name="MH_ORDER" val="Freeform 48"/>
</p:tagLst>
</file>

<file path=ppt/tags/tag5.xml><?xml version="1.0" encoding="utf-8"?>
<p:tagLst xmlns:a="http://schemas.openxmlformats.org/drawingml/2006/main" xmlns:r="http://schemas.openxmlformats.org/officeDocument/2006/relationships" xmlns:p="http://schemas.openxmlformats.org/presentationml/2006/main">
  <p:tag name="AS_UNIQUEID" val="193"/>
</p:tagLst>
</file>

<file path=ppt/tags/tag50.xml><?xml version="1.0" encoding="utf-8"?>
<p:tagLst xmlns:a="http://schemas.openxmlformats.org/drawingml/2006/main" xmlns:r="http://schemas.openxmlformats.org/officeDocument/2006/relationships" xmlns:p="http://schemas.openxmlformats.org/presentationml/2006/main">
  <p:tag name="AS_UNIQUEID" val="176"/>
</p:tagLst>
</file>

<file path=ppt/tags/tag500.xml><?xml version="1.0" encoding="utf-8"?>
<p:tagLst xmlns:a="http://schemas.openxmlformats.org/drawingml/2006/main" xmlns:r="http://schemas.openxmlformats.org/officeDocument/2006/relationships" xmlns:p="http://schemas.openxmlformats.org/presentationml/2006/main">
  <p:tag name="AS_UNIQUEID" val="548"/>
</p:tagLst>
</file>

<file path=ppt/tags/tag501.xml><?xml version="1.0" encoding="utf-8"?>
<p:tagLst xmlns:a="http://schemas.openxmlformats.org/drawingml/2006/main" xmlns:r="http://schemas.openxmlformats.org/officeDocument/2006/relationships" xmlns:p="http://schemas.openxmlformats.org/presentationml/2006/main">
  <p:tag name="AS_UNIQUEID" val="549"/>
</p:tagLst>
</file>

<file path=ppt/tags/tag502.xml><?xml version="1.0" encoding="utf-8"?>
<p:tagLst xmlns:a="http://schemas.openxmlformats.org/drawingml/2006/main" xmlns:r="http://schemas.openxmlformats.org/officeDocument/2006/relationships" xmlns:p="http://schemas.openxmlformats.org/presentationml/2006/main">
  <p:tag name="AS_UNIQUEID" val="550"/>
</p:tagLst>
</file>

<file path=ppt/tags/tag503.xml><?xml version="1.0" encoding="utf-8"?>
<p:tagLst xmlns:a="http://schemas.openxmlformats.org/drawingml/2006/main" xmlns:r="http://schemas.openxmlformats.org/officeDocument/2006/relationships" xmlns:p="http://schemas.openxmlformats.org/presentationml/2006/main">
  <p:tag name="AS_UNIQUEID" val="562"/>
</p:tagLst>
</file>

<file path=ppt/tags/tag504.xml><?xml version="1.0" encoding="utf-8"?>
<p:tagLst xmlns:a="http://schemas.openxmlformats.org/drawingml/2006/main" xmlns:r="http://schemas.openxmlformats.org/officeDocument/2006/relationships" xmlns:p="http://schemas.openxmlformats.org/presentationml/2006/main">
  <p:tag name="AS_UNIQUEID" val="565"/>
</p:tagLst>
</file>

<file path=ppt/tags/tag505.xml><?xml version="1.0" encoding="utf-8"?>
<p:tagLst xmlns:a="http://schemas.openxmlformats.org/drawingml/2006/main" xmlns:r="http://schemas.openxmlformats.org/officeDocument/2006/relationships" xmlns:p="http://schemas.openxmlformats.org/presentationml/2006/main">
  <p:tag name="AS_UNIQUEID" val="566"/>
</p:tagLst>
</file>

<file path=ppt/tags/tag506.xml><?xml version="1.0" encoding="utf-8"?>
<p:tagLst xmlns:a="http://schemas.openxmlformats.org/drawingml/2006/main" xmlns:r="http://schemas.openxmlformats.org/officeDocument/2006/relationships" xmlns:p="http://schemas.openxmlformats.org/presentationml/2006/main">
  <p:tag name="AS_UNIQUEID" val="563"/>
  <p:tag name="MH" val="20171120091637"/>
  <p:tag name="MH_LIBRARY" val="GRAPHIC"/>
  <p:tag name="MH_ORDER" val="文本框 4"/>
</p:tagLst>
</file>

<file path=ppt/tags/tag507.xml><?xml version="1.0" encoding="utf-8"?>
<p:tagLst xmlns:a="http://schemas.openxmlformats.org/drawingml/2006/main" xmlns:r="http://schemas.openxmlformats.org/officeDocument/2006/relationships" xmlns:p="http://schemas.openxmlformats.org/presentationml/2006/main">
  <p:tag name="AS_UNIQUEID" val="564"/>
  <p:tag name="MH" val="20171120091637"/>
  <p:tag name="MH_LIBRARY" val="GRAPHIC"/>
  <p:tag name="MH_ORDER" val="Freeform 48"/>
</p:tagLst>
</file>

<file path=ppt/tags/tag508.xml><?xml version="1.0" encoding="utf-8"?>
<p:tagLst xmlns:a="http://schemas.openxmlformats.org/drawingml/2006/main" xmlns:r="http://schemas.openxmlformats.org/officeDocument/2006/relationships" xmlns:p="http://schemas.openxmlformats.org/presentationml/2006/main">
  <p:tag name="AS_UNIQUEID" val="558"/>
</p:tagLst>
</file>

<file path=ppt/tags/tag509.xml><?xml version="1.0" encoding="utf-8"?>
<p:tagLst xmlns:a="http://schemas.openxmlformats.org/drawingml/2006/main" xmlns:r="http://schemas.openxmlformats.org/officeDocument/2006/relationships" xmlns:p="http://schemas.openxmlformats.org/presentationml/2006/main">
  <p:tag name="AS_UNIQUEID" val="559"/>
</p:tagLst>
</file>

<file path=ppt/tags/tag51.xml><?xml version="1.0" encoding="utf-8"?>
<p:tagLst xmlns:a="http://schemas.openxmlformats.org/drawingml/2006/main" xmlns:r="http://schemas.openxmlformats.org/officeDocument/2006/relationships" xmlns:p="http://schemas.openxmlformats.org/presentationml/2006/main">
  <p:tag name="AS_UNIQUEID" val="178"/>
</p:tagLst>
</file>

<file path=ppt/tags/tag510.xml><?xml version="1.0" encoding="utf-8"?>
<p:tagLst xmlns:a="http://schemas.openxmlformats.org/drawingml/2006/main" xmlns:r="http://schemas.openxmlformats.org/officeDocument/2006/relationships" xmlns:p="http://schemas.openxmlformats.org/presentationml/2006/main">
  <p:tag name="AS_UNIQUEID" val="560"/>
</p:tagLst>
</file>

<file path=ppt/tags/tag511.xml><?xml version="1.0" encoding="utf-8"?>
<p:tagLst xmlns:a="http://schemas.openxmlformats.org/drawingml/2006/main" xmlns:r="http://schemas.openxmlformats.org/officeDocument/2006/relationships" xmlns:p="http://schemas.openxmlformats.org/presentationml/2006/main">
  <p:tag name="AS_UNIQUEID" val="572"/>
</p:tagLst>
</file>

<file path=ppt/tags/tag512.xml><?xml version="1.0" encoding="utf-8"?>
<p:tagLst xmlns:a="http://schemas.openxmlformats.org/drawingml/2006/main" xmlns:r="http://schemas.openxmlformats.org/officeDocument/2006/relationships" xmlns:p="http://schemas.openxmlformats.org/presentationml/2006/main">
  <p:tag name="AS_UNIQUEID" val="575"/>
</p:tagLst>
</file>

<file path=ppt/tags/tag513.xml><?xml version="1.0" encoding="utf-8"?>
<p:tagLst xmlns:a="http://schemas.openxmlformats.org/drawingml/2006/main" xmlns:r="http://schemas.openxmlformats.org/officeDocument/2006/relationships" xmlns:p="http://schemas.openxmlformats.org/presentationml/2006/main">
  <p:tag name="AS_UNIQUEID" val="576"/>
</p:tagLst>
</file>

<file path=ppt/tags/tag514.xml><?xml version="1.0" encoding="utf-8"?>
<p:tagLst xmlns:a="http://schemas.openxmlformats.org/drawingml/2006/main" xmlns:r="http://schemas.openxmlformats.org/officeDocument/2006/relationships" xmlns:p="http://schemas.openxmlformats.org/presentationml/2006/main">
  <p:tag name="AS_UNIQUEID" val="573"/>
  <p:tag name="MH" val="20171120091637"/>
  <p:tag name="MH_LIBRARY" val="GRAPHIC"/>
  <p:tag name="MH_ORDER" val="文本框 4"/>
</p:tagLst>
</file>

<file path=ppt/tags/tag515.xml><?xml version="1.0" encoding="utf-8"?>
<p:tagLst xmlns:a="http://schemas.openxmlformats.org/drawingml/2006/main" xmlns:r="http://schemas.openxmlformats.org/officeDocument/2006/relationships" xmlns:p="http://schemas.openxmlformats.org/presentationml/2006/main">
  <p:tag name="AS_UNIQUEID" val="574"/>
  <p:tag name="MH" val="20171120091637"/>
  <p:tag name="MH_LIBRARY" val="GRAPHIC"/>
  <p:tag name="MH_ORDER" val="Freeform 48"/>
</p:tagLst>
</file>

<file path=ppt/tags/tag516.xml><?xml version="1.0" encoding="utf-8"?>
<p:tagLst xmlns:a="http://schemas.openxmlformats.org/drawingml/2006/main" xmlns:r="http://schemas.openxmlformats.org/officeDocument/2006/relationships" xmlns:p="http://schemas.openxmlformats.org/presentationml/2006/main">
  <p:tag name="AS_UNIQUEID" val="568"/>
</p:tagLst>
</file>

<file path=ppt/tags/tag517.xml><?xml version="1.0" encoding="utf-8"?>
<p:tagLst xmlns:a="http://schemas.openxmlformats.org/drawingml/2006/main" xmlns:r="http://schemas.openxmlformats.org/officeDocument/2006/relationships" xmlns:p="http://schemas.openxmlformats.org/presentationml/2006/main">
  <p:tag name="AS_UNIQUEID" val="569"/>
</p:tagLst>
</file>

<file path=ppt/tags/tag518.xml><?xml version="1.0" encoding="utf-8"?>
<p:tagLst xmlns:a="http://schemas.openxmlformats.org/drawingml/2006/main" xmlns:r="http://schemas.openxmlformats.org/officeDocument/2006/relationships" xmlns:p="http://schemas.openxmlformats.org/presentationml/2006/main">
  <p:tag name="AS_UNIQUEID" val="570"/>
</p:tagLst>
</file>

<file path=ppt/tags/tag519.xml><?xml version="1.0" encoding="utf-8"?>
<p:tagLst xmlns:a="http://schemas.openxmlformats.org/drawingml/2006/main" xmlns:r="http://schemas.openxmlformats.org/officeDocument/2006/relationships" xmlns:p="http://schemas.openxmlformats.org/presentationml/2006/main">
  <p:tag name="AS_UNIQUEID" val="582"/>
</p:tagLst>
</file>

<file path=ppt/tags/tag52.xml><?xml version="1.0" encoding="utf-8"?>
<p:tagLst xmlns:a="http://schemas.openxmlformats.org/drawingml/2006/main" xmlns:r="http://schemas.openxmlformats.org/officeDocument/2006/relationships" xmlns:p="http://schemas.openxmlformats.org/presentationml/2006/main">
  <p:tag name="AS_UNIQUEID" val="179"/>
</p:tagLst>
</file>

<file path=ppt/tags/tag520.xml><?xml version="1.0" encoding="utf-8"?>
<p:tagLst xmlns:a="http://schemas.openxmlformats.org/drawingml/2006/main" xmlns:r="http://schemas.openxmlformats.org/officeDocument/2006/relationships" xmlns:p="http://schemas.openxmlformats.org/presentationml/2006/main">
  <p:tag name="AS_UNIQUEID" val="585"/>
</p:tagLst>
</file>

<file path=ppt/tags/tag521.xml><?xml version="1.0" encoding="utf-8"?>
<p:tagLst xmlns:a="http://schemas.openxmlformats.org/drawingml/2006/main" xmlns:r="http://schemas.openxmlformats.org/officeDocument/2006/relationships" xmlns:p="http://schemas.openxmlformats.org/presentationml/2006/main">
  <p:tag name="AS_UNIQUEID" val="586"/>
</p:tagLst>
</file>

<file path=ppt/tags/tag522.xml><?xml version="1.0" encoding="utf-8"?>
<p:tagLst xmlns:a="http://schemas.openxmlformats.org/drawingml/2006/main" xmlns:r="http://schemas.openxmlformats.org/officeDocument/2006/relationships" xmlns:p="http://schemas.openxmlformats.org/presentationml/2006/main">
  <p:tag name="AS_UNIQUEID" val="583"/>
  <p:tag name="MH" val="20171120091637"/>
  <p:tag name="MH_LIBRARY" val="GRAPHIC"/>
  <p:tag name="MH_ORDER" val="文本框 4"/>
</p:tagLst>
</file>

<file path=ppt/tags/tag523.xml><?xml version="1.0" encoding="utf-8"?>
<p:tagLst xmlns:a="http://schemas.openxmlformats.org/drawingml/2006/main" xmlns:r="http://schemas.openxmlformats.org/officeDocument/2006/relationships" xmlns:p="http://schemas.openxmlformats.org/presentationml/2006/main">
  <p:tag name="AS_UNIQUEID" val="584"/>
  <p:tag name="MH" val="20171120091637"/>
  <p:tag name="MH_LIBRARY" val="GRAPHIC"/>
  <p:tag name="MH_ORDER" val="Freeform 48"/>
</p:tagLst>
</file>

<file path=ppt/tags/tag524.xml><?xml version="1.0" encoding="utf-8"?>
<p:tagLst xmlns:a="http://schemas.openxmlformats.org/drawingml/2006/main" xmlns:r="http://schemas.openxmlformats.org/officeDocument/2006/relationships" xmlns:p="http://schemas.openxmlformats.org/presentationml/2006/main">
  <p:tag name="AS_UNIQUEID" val="578"/>
</p:tagLst>
</file>

<file path=ppt/tags/tag525.xml><?xml version="1.0" encoding="utf-8"?>
<p:tagLst xmlns:a="http://schemas.openxmlformats.org/drawingml/2006/main" xmlns:r="http://schemas.openxmlformats.org/officeDocument/2006/relationships" xmlns:p="http://schemas.openxmlformats.org/presentationml/2006/main">
  <p:tag name="AS_UNIQUEID" val="579"/>
</p:tagLst>
</file>

<file path=ppt/tags/tag526.xml><?xml version="1.0" encoding="utf-8"?>
<p:tagLst xmlns:a="http://schemas.openxmlformats.org/drawingml/2006/main" xmlns:r="http://schemas.openxmlformats.org/officeDocument/2006/relationships" xmlns:p="http://schemas.openxmlformats.org/presentationml/2006/main">
  <p:tag name="AS_UNIQUEID" val="580"/>
</p:tagLst>
</file>

<file path=ppt/tags/tag527.xml><?xml version="1.0" encoding="utf-8"?>
<p:tagLst xmlns:a="http://schemas.openxmlformats.org/drawingml/2006/main" xmlns:r="http://schemas.openxmlformats.org/officeDocument/2006/relationships" xmlns:p="http://schemas.openxmlformats.org/presentationml/2006/main">
  <p:tag name="AS_UNIQUEID" val="594"/>
</p:tagLst>
</file>

<file path=ppt/tags/tag528.xml><?xml version="1.0" encoding="utf-8"?>
<p:tagLst xmlns:a="http://schemas.openxmlformats.org/drawingml/2006/main" xmlns:r="http://schemas.openxmlformats.org/officeDocument/2006/relationships" xmlns:p="http://schemas.openxmlformats.org/presentationml/2006/main">
  <p:tag name="AS_UNIQUEID" val="597"/>
</p:tagLst>
</file>

<file path=ppt/tags/tag529.xml><?xml version="1.0" encoding="utf-8"?>
<p:tagLst xmlns:a="http://schemas.openxmlformats.org/drawingml/2006/main" xmlns:r="http://schemas.openxmlformats.org/officeDocument/2006/relationships" xmlns:p="http://schemas.openxmlformats.org/presentationml/2006/main">
  <p:tag name="AS_UNIQUEID" val="600"/>
</p:tagLst>
</file>

<file path=ppt/tags/tag53.xml><?xml version="1.0" encoding="utf-8"?>
<p:tagLst xmlns:a="http://schemas.openxmlformats.org/drawingml/2006/main" xmlns:r="http://schemas.openxmlformats.org/officeDocument/2006/relationships" xmlns:p="http://schemas.openxmlformats.org/presentationml/2006/main">
  <p:tag name="AS_UNIQUEID" val="180"/>
</p:tagLst>
</file>

<file path=ppt/tags/tag530.xml><?xml version="1.0" encoding="utf-8"?>
<p:tagLst xmlns:a="http://schemas.openxmlformats.org/drawingml/2006/main" xmlns:r="http://schemas.openxmlformats.org/officeDocument/2006/relationships" xmlns:p="http://schemas.openxmlformats.org/presentationml/2006/main">
  <p:tag name="AS_UNIQUEID" val="603"/>
</p:tagLst>
</file>

<file path=ppt/tags/tag531.xml><?xml version="1.0" encoding="utf-8"?>
<p:tagLst xmlns:a="http://schemas.openxmlformats.org/drawingml/2006/main" xmlns:r="http://schemas.openxmlformats.org/officeDocument/2006/relationships" xmlns:p="http://schemas.openxmlformats.org/presentationml/2006/main">
  <p:tag name="AS_UNIQUEID" val="606"/>
</p:tagLst>
</file>

<file path=ppt/tags/tag532.xml><?xml version="1.0" encoding="utf-8"?>
<p:tagLst xmlns:a="http://schemas.openxmlformats.org/drawingml/2006/main" xmlns:r="http://schemas.openxmlformats.org/officeDocument/2006/relationships" xmlns:p="http://schemas.openxmlformats.org/presentationml/2006/main">
  <p:tag name="AS_UNIQUEID" val="1894"/>
</p:tagLst>
</file>

<file path=ppt/tags/tag533.xml><?xml version="1.0" encoding="utf-8"?>
<p:tagLst xmlns:a="http://schemas.openxmlformats.org/drawingml/2006/main" xmlns:r="http://schemas.openxmlformats.org/officeDocument/2006/relationships" xmlns:p="http://schemas.openxmlformats.org/presentationml/2006/main">
  <p:tag name="AS_UNIQUEID" val="604"/>
</p:tagLst>
</file>

<file path=ppt/tags/tag534.xml><?xml version="1.0" encoding="utf-8"?>
<p:tagLst xmlns:a="http://schemas.openxmlformats.org/drawingml/2006/main" xmlns:r="http://schemas.openxmlformats.org/officeDocument/2006/relationships" xmlns:p="http://schemas.openxmlformats.org/presentationml/2006/main">
  <p:tag name="AS_UNIQUEID" val="605"/>
</p:tagLst>
</file>

<file path=ppt/tags/tag535.xml><?xml version="1.0" encoding="utf-8"?>
<p:tagLst xmlns:a="http://schemas.openxmlformats.org/drawingml/2006/main" xmlns:r="http://schemas.openxmlformats.org/officeDocument/2006/relationships" xmlns:p="http://schemas.openxmlformats.org/presentationml/2006/main">
  <p:tag name="AS_UNIQUEID" val="601"/>
</p:tagLst>
</file>

<file path=ppt/tags/tag536.xml><?xml version="1.0" encoding="utf-8"?>
<p:tagLst xmlns:a="http://schemas.openxmlformats.org/drawingml/2006/main" xmlns:r="http://schemas.openxmlformats.org/officeDocument/2006/relationships" xmlns:p="http://schemas.openxmlformats.org/presentationml/2006/main">
  <p:tag name="AS_UNIQUEID" val="602"/>
</p:tagLst>
</file>

<file path=ppt/tags/tag537.xml><?xml version="1.0" encoding="utf-8"?>
<p:tagLst xmlns:a="http://schemas.openxmlformats.org/drawingml/2006/main" xmlns:r="http://schemas.openxmlformats.org/officeDocument/2006/relationships" xmlns:p="http://schemas.openxmlformats.org/presentationml/2006/main">
  <p:tag name="AS_UNIQUEID" val="598"/>
</p:tagLst>
</file>

<file path=ppt/tags/tag538.xml><?xml version="1.0" encoding="utf-8"?>
<p:tagLst xmlns:a="http://schemas.openxmlformats.org/drawingml/2006/main" xmlns:r="http://schemas.openxmlformats.org/officeDocument/2006/relationships" xmlns:p="http://schemas.openxmlformats.org/presentationml/2006/main">
  <p:tag name="AS_UNIQUEID" val="599"/>
</p:tagLst>
</file>

<file path=ppt/tags/tag539.xml><?xml version="1.0" encoding="utf-8"?>
<p:tagLst xmlns:a="http://schemas.openxmlformats.org/drawingml/2006/main" xmlns:r="http://schemas.openxmlformats.org/officeDocument/2006/relationships" xmlns:p="http://schemas.openxmlformats.org/presentationml/2006/main">
  <p:tag name="AS_UNIQUEID" val="595"/>
</p:tagLst>
</file>

<file path=ppt/tags/tag54.xml><?xml version="1.0" encoding="utf-8"?>
<p:tagLst xmlns:a="http://schemas.openxmlformats.org/drawingml/2006/main" xmlns:r="http://schemas.openxmlformats.org/officeDocument/2006/relationships" xmlns:p="http://schemas.openxmlformats.org/presentationml/2006/main">
  <p:tag name="AS_UNIQUEID" val="181"/>
</p:tagLst>
</file>

<file path=ppt/tags/tag540.xml><?xml version="1.0" encoding="utf-8"?>
<p:tagLst xmlns:a="http://schemas.openxmlformats.org/drawingml/2006/main" xmlns:r="http://schemas.openxmlformats.org/officeDocument/2006/relationships" xmlns:p="http://schemas.openxmlformats.org/presentationml/2006/main">
  <p:tag name="AS_UNIQUEID" val="596"/>
</p:tagLst>
</file>

<file path=ppt/tags/tag541.xml><?xml version="1.0" encoding="utf-8"?>
<p:tagLst xmlns:a="http://schemas.openxmlformats.org/drawingml/2006/main" xmlns:r="http://schemas.openxmlformats.org/officeDocument/2006/relationships" xmlns:p="http://schemas.openxmlformats.org/presentationml/2006/main">
  <p:tag name="AS_UNIQUEID" val="588"/>
</p:tagLst>
</file>

<file path=ppt/tags/tag542.xml><?xml version="1.0" encoding="utf-8"?>
<p:tagLst xmlns:a="http://schemas.openxmlformats.org/drawingml/2006/main" xmlns:r="http://schemas.openxmlformats.org/officeDocument/2006/relationships" xmlns:p="http://schemas.openxmlformats.org/presentationml/2006/main">
  <p:tag name="AS_UNIQUEID" val="589"/>
</p:tagLst>
</file>

<file path=ppt/tags/tag543.xml><?xml version="1.0" encoding="utf-8"?>
<p:tagLst xmlns:a="http://schemas.openxmlformats.org/drawingml/2006/main" xmlns:r="http://schemas.openxmlformats.org/officeDocument/2006/relationships" xmlns:p="http://schemas.openxmlformats.org/presentationml/2006/main">
  <p:tag name="AS_UNIQUEID" val="590"/>
</p:tagLst>
</file>

<file path=ppt/tags/tag55.xml><?xml version="1.0" encoding="utf-8"?>
<p:tagLst xmlns:a="http://schemas.openxmlformats.org/drawingml/2006/main" xmlns:r="http://schemas.openxmlformats.org/officeDocument/2006/relationships" xmlns:p="http://schemas.openxmlformats.org/presentationml/2006/main">
  <p:tag name="AS_UNIQUEID" val="182"/>
</p:tagLst>
</file>

<file path=ppt/tags/tag56.xml><?xml version="1.0" encoding="utf-8"?>
<p:tagLst xmlns:a="http://schemas.openxmlformats.org/drawingml/2006/main" xmlns:r="http://schemas.openxmlformats.org/officeDocument/2006/relationships" xmlns:p="http://schemas.openxmlformats.org/presentationml/2006/main">
  <p:tag name="AS_UNIQUEID" val="184"/>
</p:tagLst>
</file>

<file path=ppt/tags/tag57.xml><?xml version="1.0" encoding="utf-8"?>
<p:tagLst xmlns:a="http://schemas.openxmlformats.org/drawingml/2006/main" xmlns:r="http://schemas.openxmlformats.org/officeDocument/2006/relationships" xmlns:p="http://schemas.openxmlformats.org/presentationml/2006/main">
  <p:tag name="AS_UNIQUEID" val="185"/>
</p:tagLst>
</file>

<file path=ppt/tags/tag58.xml><?xml version="1.0" encoding="utf-8"?>
<p:tagLst xmlns:a="http://schemas.openxmlformats.org/drawingml/2006/main" xmlns:r="http://schemas.openxmlformats.org/officeDocument/2006/relationships" xmlns:p="http://schemas.openxmlformats.org/presentationml/2006/main">
  <p:tag name="AS_UNIQUEID" val="186"/>
</p:tagLst>
</file>

<file path=ppt/tags/tag59.xml><?xml version="1.0" encoding="utf-8"?>
<p:tagLst xmlns:a="http://schemas.openxmlformats.org/drawingml/2006/main" xmlns:r="http://schemas.openxmlformats.org/officeDocument/2006/relationships" xmlns:p="http://schemas.openxmlformats.org/presentationml/2006/main">
  <p:tag name="AS_UNIQUEID" val="187"/>
</p:tagLst>
</file>

<file path=ppt/tags/tag6.xml><?xml version="1.0" encoding="utf-8"?>
<p:tagLst xmlns:a="http://schemas.openxmlformats.org/drawingml/2006/main" xmlns:r="http://schemas.openxmlformats.org/officeDocument/2006/relationships" xmlns:p="http://schemas.openxmlformats.org/presentationml/2006/main">
  <p:tag name="AS_UNIQUEID" val="194"/>
</p:tagLst>
</file>

<file path=ppt/tags/tag60.xml><?xml version="1.0" encoding="utf-8"?>
<p:tagLst xmlns:a="http://schemas.openxmlformats.org/drawingml/2006/main" xmlns:r="http://schemas.openxmlformats.org/officeDocument/2006/relationships" xmlns:p="http://schemas.openxmlformats.org/presentationml/2006/main">
  <p:tag name="AS_UNIQUEID" val="188"/>
</p:tagLst>
</file>

<file path=ppt/tags/tag61.xml><?xml version="1.0" encoding="utf-8"?>
<p:tagLst xmlns:a="http://schemas.openxmlformats.org/drawingml/2006/main" xmlns:r="http://schemas.openxmlformats.org/officeDocument/2006/relationships" xmlns:p="http://schemas.openxmlformats.org/presentationml/2006/main">
  <p:tag name="AS_UNIQUEID" val="692"/>
</p:tagLst>
</file>

<file path=ppt/tags/tag62.xml><?xml version="1.0" encoding="utf-8"?>
<p:tagLst xmlns:a="http://schemas.openxmlformats.org/drawingml/2006/main" xmlns:r="http://schemas.openxmlformats.org/officeDocument/2006/relationships" xmlns:p="http://schemas.openxmlformats.org/presentationml/2006/main">
  <p:tag name="AS_UNIQUEID" val="693"/>
</p:tagLst>
</file>

<file path=ppt/tags/tag63.xml><?xml version="1.0" encoding="utf-8"?>
<p:tagLst xmlns:a="http://schemas.openxmlformats.org/drawingml/2006/main" xmlns:r="http://schemas.openxmlformats.org/officeDocument/2006/relationships" xmlns:p="http://schemas.openxmlformats.org/presentationml/2006/main">
  <p:tag name="AS_UNIQUEID" val="694"/>
</p:tagLst>
</file>

<file path=ppt/tags/tag64.xml><?xml version="1.0" encoding="utf-8"?>
<p:tagLst xmlns:a="http://schemas.openxmlformats.org/drawingml/2006/main" xmlns:r="http://schemas.openxmlformats.org/officeDocument/2006/relationships" xmlns:p="http://schemas.openxmlformats.org/presentationml/2006/main">
  <p:tag name="AS_UNIQUEID" val="696"/>
</p:tagLst>
</file>

<file path=ppt/tags/tag65.xml><?xml version="1.0" encoding="utf-8"?>
<p:tagLst xmlns:a="http://schemas.openxmlformats.org/drawingml/2006/main" xmlns:r="http://schemas.openxmlformats.org/officeDocument/2006/relationships" xmlns:p="http://schemas.openxmlformats.org/presentationml/2006/main">
  <p:tag name="AS_UNIQUEID" val="697"/>
</p:tagLst>
</file>

<file path=ppt/tags/tag66.xml><?xml version="1.0" encoding="utf-8"?>
<p:tagLst xmlns:a="http://schemas.openxmlformats.org/drawingml/2006/main" xmlns:r="http://schemas.openxmlformats.org/officeDocument/2006/relationships" xmlns:p="http://schemas.openxmlformats.org/presentationml/2006/main">
  <p:tag name="AS_UNIQUEID" val="698"/>
</p:tagLst>
</file>

<file path=ppt/tags/tag67.xml><?xml version="1.0" encoding="utf-8"?>
<p:tagLst xmlns:a="http://schemas.openxmlformats.org/drawingml/2006/main" xmlns:r="http://schemas.openxmlformats.org/officeDocument/2006/relationships" xmlns:p="http://schemas.openxmlformats.org/presentationml/2006/main">
  <p:tag name="AS_UNIQUEID" val="1747"/>
</p:tagLst>
</file>

<file path=ppt/tags/tag68.xml><?xml version="1.0" encoding="utf-8"?>
<p:tagLst xmlns:a="http://schemas.openxmlformats.org/drawingml/2006/main" xmlns:r="http://schemas.openxmlformats.org/officeDocument/2006/relationships" xmlns:p="http://schemas.openxmlformats.org/presentationml/2006/main">
  <p:tag name="AS_UNIQUEID" val="1748"/>
</p:tagLst>
</file>

<file path=ppt/tags/tag69.xml><?xml version="1.0" encoding="utf-8"?>
<p:tagLst xmlns:a="http://schemas.openxmlformats.org/drawingml/2006/main" xmlns:r="http://schemas.openxmlformats.org/officeDocument/2006/relationships" xmlns:p="http://schemas.openxmlformats.org/presentationml/2006/main">
  <p:tag name="AS_UNIQUEID" val="1749"/>
</p:tagLst>
</file>

<file path=ppt/tags/tag7.xml><?xml version="1.0" encoding="utf-8"?>
<p:tagLst xmlns:a="http://schemas.openxmlformats.org/drawingml/2006/main" xmlns:r="http://schemas.openxmlformats.org/officeDocument/2006/relationships" xmlns:p="http://schemas.openxmlformats.org/presentationml/2006/main">
  <p:tag name="AS_UNIQUEID" val="124"/>
</p:tagLst>
</file>

<file path=ppt/tags/tag70.xml><?xml version="1.0" encoding="utf-8"?>
<p:tagLst xmlns:a="http://schemas.openxmlformats.org/drawingml/2006/main" xmlns:r="http://schemas.openxmlformats.org/officeDocument/2006/relationships" xmlns:p="http://schemas.openxmlformats.org/presentationml/2006/main">
  <p:tag name="AS_UNIQUEID" val="1750"/>
</p:tagLst>
</file>

<file path=ppt/tags/tag71.xml><?xml version="1.0" encoding="utf-8"?>
<p:tagLst xmlns:a="http://schemas.openxmlformats.org/drawingml/2006/main" xmlns:r="http://schemas.openxmlformats.org/officeDocument/2006/relationships" xmlns:p="http://schemas.openxmlformats.org/presentationml/2006/main">
  <p:tag name="AS_UNIQUEID" val="1751"/>
</p:tagLst>
</file>

<file path=ppt/tags/tag72.xml><?xml version="1.0" encoding="utf-8"?>
<p:tagLst xmlns:a="http://schemas.openxmlformats.org/drawingml/2006/main" xmlns:r="http://schemas.openxmlformats.org/officeDocument/2006/relationships" xmlns:p="http://schemas.openxmlformats.org/presentationml/2006/main">
  <p:tag name="AS_UNIQUEID" val="1752"/>
</p:tagLst>
</file>

<file path=ppt/tags/tag73.xml><?xml version="1.0" encoding="utf-8"?>
<p:tagLst xmlns:a="http://schemas.openxmlformats.org/drawingml/2006/main" xmlns:r="http://schemas.openxmlformats.org/officeDocument/2006/relationships" xmlns:p="http://schemas.openxmlformats.org/presentationml/2006/main">
  <p:tag name="AS_UNIQUEID" val="1753"/>
</p:tagLst>
</file>

<file path=ppt/tags/tag74.xml><?xml version="1.0" encoding="utf-8"?>
<p:tagLst xmlns:a="http://schemas.openxmlformats.org/drawingml/2006/main" xmlns:r="http://schemas.openxmlformats.org/officeDocument/2006/relationships" xmlns:p="http://schemas.openxmlformats.org/presentationml/2006/main">
  <p:tag name="AS_UNIQUEID" val="1754"/>
</p:tagLst>
</file>

<file path=ppt/tags/tag75.xml><?xml version="1.0" encoding="utf-8"?>
<p:tagLst xmlns:a="http://schemas.openxmlformats.org/drawingml/2006/main" xmlns:r="http://schemas.openxmlformats.org/officeDocument/2006/relationships" xmlns:p="http://schemas.openxmlformats.org/presentationml/2006/main">
  <p:tag name="AS_UNIQUEID" val="1755"/>
</p:tagLst>
</file>

<file path=ppt/tags/tag76.xml><?xml version="1.0" encoding="utf-8"?>
<p:tagLst xmlns:a="http://schemas.openxmlformats.org/drawingml/2006/main" xmlns:r="http://schemas.openxmlformats.org/officeDocument/2006/relationships" xmlns:p="http://schemas.openxmlformats.org/presentationml/2006/main">
  <p:tag name="AS_UNIQUEID" val="1758"/>
</p:tagLst>
</file>

<file path=ppt/tags/tag77.xml><?xml version="1.0" encoding="utf-8"?>
<p:tagLst xmlns:a="http://schemas.openxmlformats.org/drawingml/2006/main" xmlns:r="http://schemas.openxmlformats.org/officeDocument/2006/relationships" xmlns:p="http://schemas.openxmlformats.org/presentationml/2006/main">
  <p:tag name="AS_UNIQUEID" val="1759"/>
</p:tagLst>
</file>

<file path=ppt/tags/tag78.xml><?xml version="1.0" encoding="utf-8"?>
<p:tagLst xmlns:a="http://schemas.openxmlformats.org/drawingml/2006/main" xmlns:r="http://schemas.openxmlformats.org/officeDocument/2006/relationships" xmlns:p="http://schemas.openxmlformats.org/presentationml/2006/main">
  <p:tag name="AS_UNIQUEID" val="1760"/>
</p:tagLst>
</file>

<file path=ppt/tags/tag79.xml><?xml version="1.0" encoding="utf-8"?>
<p:tagLst xmlns:a="http://schemas.openxmlformats.org/drawingml/2006/main" xmlns:r="http://schemas.openxmlformats.org/officeDocument/2006/relationships" xmlns:p="http://schemas.openxmlformats.org/presentationml/2006/main">
  <p:tag name="AS_UNIQUEID" val="1756"/>
</p:tagLst>
</file>

<file path=ppt/tags/tag8.xml><?xml version="1.0" encoding="utf-8"?>
<p:tagLst xmlns:a="http://schemas.openxmlformats.org/drawingml/2006/main" xmlns:r="http://schemas.openxmlformats.org/officeDocument/2006/relationships" xmlns:p="http://schemas.openxmlformats.org/presentationml/2006/main">
  <p:tag name="AS_UNIQUEID" val="125"/>
</p:tagLst>
</file>

<file path=ppt/tags/tag80.xml><?xml version="1.0" encoding="utf-8"?>
<p:tagLst xmlns:a="http://schemas.openxmlformats.org/drawingml/2006/main" xmlns:r="http://schemas.openxmlformats.org/officeDocument/2006/relationships" xmlns:p="http://schemas.openxmlformats.org/presentationml/2006/main">
  <p:tag name="AS_UNIQUEID" val="1757"/>
</p:tagLst>
</file>

<file path=ppt/tags/tag81.xml><?xml version="1.0" encoding="utf-8"?>
<p:tagLst xmlns:a="http://schemas.openxmlformats.org/drawingml/2006/main" xmlns:r="http://schemas.openxmlformats.org/officeDocument/2006/relationships" xmlns:p="http://schemas.openxmlformats.org/presentationml/2006/main">
  <p:tag name="AS_UNIQUEID" val="1684"/>
</p:tagLst>
</file>

<file path=ppt/tags/tag82.xml><?xml version="1.0" encoding="utf-8"?>
<p:tagLst xmlns:a="http://schemas.openxmlformats.org/drawingml/2006/main" xmlns:r="http://schemas.openxmlformats.org/officeDocument/2006/relationships" xmlns:p="http://schemas.openxmlformats.org/presentationml/2006/main">
  <p:tag name="AS_UNIQUEID" val="1685"/>
</p:tagLst>
</file>

<file path=ppt/tags/tag83.xml><?xml version="1.0" encoding="utf-8"?>
<p:tagLst xmlns:a="http://schemas.openxmlformats.org/drawingml/2006/main" xmlns:r="http://schemas.openxmlformats.org/officeDocument/2006/relationships" xmlns:p="http://schemas.openxmlformats.org/presentationml/2006/main">
  <p:tag name="AS_UNIQUEID" val="1686"/>
</p:tagLst>
</file>

<file path=ppt/tags/tag84.xml><?xml version="1.0" encoding="utf-8"?>
<p:tagLst xmlns:a="http://schemas.openxmlformats.org/drawingml/2006/main" xmlns:r="http://schemas.openxmlformats.org/officeDocument/2006/relationships" xmlns:p="http://schemas.openxmlformats.org/presentationml/2006/main">
  <p:tag name="AS_UNIQUEID" val="1687"/>
</p:tagLst>
</file>

<file path=ppt/tags/tag85.xml><?xml version="1.0" encoding="utf-8"?>
<p:tagLst xmlns:a="http://schemas.openxmlformats.org/drawingml/2006/main" xmlns:r="http://schemas.openxmlformats.org/officeDocument/2006/relationships" xmlns:p="http://schemas.openxmlformats.org/presentationml/2006/main">
  <p:tag name="AS_UNIQUEID" val="1688"/>
</p:tagLst>
</file>

<file path=ppt/tags/tag86.xml><?xml version="1.0" encoding="utf-8"?>
<p:tagLst xmlns:a="http://schemas.openxmlformats.org/drawingml/2006/main" xmlns:r="http://schemas.openxmlformats.org/officeDocument/2006/relationships" xmlns:p="http://schemas.openxmlformats.org/presentationml/2006/main">
  <p:tag name="AS_UNIQUEID" val="1689"/>
</p:tagLst>
</file>

<file path=ppt/tags/tag87.xml><?xml version="1.0" encoding="utf-8"?>
<p:tagLst xmlns:a="http://schemas.openxmlformats.org/drawingml/2006/main" xmlns:r="http://schemas.openxmlformats.org/officeDocument/2006/relationships" xmlns:p="http://schemas.openxmlformats.org/presentationml/2006/main">
  <p:tag name="AS_UNIQUEID" val="1691"/>
</p:tagLst>
</file>

<file path=ppt/tags/tag88.xml><?xml version="1.0" encoding="utf-8"?>
<p:tagLst xmlns:a="http://schemas.openxmlformats.org/drawingml/2006/main" xmlns:r="http://schemas.openxmlformats.org/officeDocument/2006/relationships" xmlns:p="http://schemas.openxmlformats.org/presentationml/2006/main">
  <p:tag name="AS_UNIQUEID" val="1692"/>
</p:tagLst>
</file>

<file path=ppt/tags/tag89.xml><?xml version="1.0" encoding="utf-8"?>
<p:tagLst xmlns:a="http://schemas.openxmlformats.org/drawingml/2006/main" xmlns:r="http://schemas.openxmlformats.org/officeDocument/2006/relationships" xmlns:p="http://schemas.openxmlformats.org/presentationml/2006/main">
  <p:tag name="AS_UNIQUEID" val="1693"/>
</p:tagLst>
</file>

<file path=ppt/tags/tag9.xml><?xml version="1.0" encoding="utf-8"?>
<p:tagLst xmlns:a="http://schemas.openxmlformats.org/drawingml/2006/main" xmlns:r="http://schemas.openxmlformats.org/officeDocument/2006/relationships" xmlns:p="http://schemas.openxmlformats.org/presentationml/2006/main">
  <p:tag name="AS_UNIQUEID" val="126"/>
</p:tagLst>
</file>

<file path=ppt/tags/tag90.xml><?xml version="1.0" encoding="utf-8"?>
<p:tagLst xmlns:a="http://schemas.openxmlformats.org/drawingml/2006/main" xmlns:r="http://schemas.openxmlformats.org/officeDocument/2006/relationships" xmlns:p="http://schemas.openxmlformats.org/presentationml/2006/main">
  <p:tag name="AS_UNIQUEID" val="1694"/>
</p:tagLst>
</file>

<file path=ppt/tags/tag91.xml><?xml version="1.0" encoding="utf-8"?>
<p:tagLst xmlns:a="http://schemas.openxmlformats.org/drawingml/2006/main" xmlns:r="http://schemas.openxmlformats.org/officeDocument/2006/relationships" xmlns:p="http://schemas.openxmlformats.org/presentationml/2006/main">
  <p:tag name="AS_UNIQUEID" val="1695"/>
</p:tagLst>
</file>

<file path=ppt/tags/tag92.xml><?xml version="1.0" encoding="utf-8"?>
<p:tagLst xmlns:a="http://schemas.openxmlformats.org/drawingml/2006/main" xmlns:r="http://schemas.openxmlformats.org/officeDocument/2006/relationships" xmlns:p="http://schemas.openxmlformats.org/presentationml/2006/main">
  <p:tag name="AS_UNIQUEID" val="1697"/>
</p:tagLst>
</file>

<file path=ppt/tags/tag93.xml><?xml version="1.0" encoding="utf-8"?>
<p:tagLst xmlns:a="http://schemas.openxmlformats.org/drawingml/2006/main" xmlns:r="http://schemas.openxmlformats.org/officeDocument/2006/relationships" xmlns:p="http://schemas.openxmlformats.org/presentationml/2006/main">
  <p:tag name="AS_UNIQUEID" val="1698"/>
</p:tagLst>
</file>

<file path=ppt/tags/tag94.xml><?xml version="1.0" encoding="utf-8"?>
<p:tagLst xmlns:a="http://schemas.openxmlformats.org/drawingml/2006/main" xmlns:r="http://schemas.openxmlformats.org/officeDocument/2006/relationships" xmlns:p="http://schemas.openxmlformats.org/presentationml/2006/main">
  <p:tag name="AS_UNIQUEID" val="1699"/>
</p:tagLst>
</file>

<file path=ppt/tags/tag95.xml><?xml version="1.0" encoding="utf-8"?>
<p:tagLst xmlns:a="http://schemas.openxmlformats.org/drawingml/2006/main" xmlns:r="http://schemas.openxmlformats.org/officeDocument/2006/relationships" xmlns:p="http://schemas.openxmlformats.org/presentationml/2006/main">
  <p:tag name="AS_UNIQUEID" val="1700"/>
</p:tagLst>
</file>

<file path=ppt/tags/tag96.xml><?xml version="1.0" encoding="utf-8"?>
<p:tagLst xmlns:a="http://schemas.openxmlformats.org/drawingml/2006/main" xmlns:r="http://schemas.openxmlformats.org/officeDocument/2006/relationships" xmlns:p="http://schemas.openxmlformats.org/presentationml/2006/main">
  <p:tag name="AS_UNIQUEID" val="1701"/>
</p:tagLst>
</file>

<file path=ppt/tags/tag97.xml><?xml version="1.0" encoding="utf-8"?>
<p:tagLst xmlns:a="http://schemas.openxmlformats.org/drawingml/2006/main" xmlns:r="http://schemas.openxmlformats.org/officeDocument/2006/relationships" xmlns:p="http://schemas.openxmlformats.org/presentationml/2006/main">
  <p:tag name="AS_UNIQUEID" val="1703"/>
</p:tagLst>
</file>

<file path=ppt/tags/tag98.xml><?xml version="1.0" encoding="utf-8"?>
<p:tagLst xmlns:a="http://schemas.openxmlformats.org/drawingml/2006/main" xmlns:r="http://schemas.openxmlformats.org/officeDocument/2006/relationships" xmlns:p="http://schemas.openxmlformats.org/presentationml/2006/main">
  <p:tag name="AS_UNIQUEID" val="1704"/>
</p:tagLst>
</file>

<file path=ppt/tags/tag99.xml><?xml version="1.0" encoding="utf-8"?>
<p:tagLst xmlns:a="http://schemas.openxmlformats.org/drawingml/2006/main" xmlns:r="http://schemas.openxmlformats.org/officeDocument/2006/relationships" xmlns:p="http://schemas.openxmlformats.org/presentationml/2006/main">
  <p:tag name="AS_UNIQUEID" val="1705"/>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2242</Words>
  <Application>Microsoft Office PowerPoint</Application>
  <PresentationFormat>宽屏</PresentationFormat>
  <Paragraphs>281</Paragraphs>
  <Slides>36</Slides>
  <Notes>26</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36</vt:i4>
      </vt:variant>
    </vt:vector>
  </HeadingPairs>
  <TitlesOfParts>
    <vt:vector size="57" baseType="lpstr">
      <vt:lpstr>Meiryo</vt:lpstr>
      <vt:lpstr>方正粗黑宋简体</vt:lpstr>
      <vt:lpstr>方正小标宋_GBK</vt:lpstr>
      <vt:lpstr>方正行黑简体</vt:lpstr>
      <vt:lpstr>黑体</vt:lpstr>
      <vt:lpstr>华文楷体</vt:lpstr>
      <vt:lpstr>华文新魏</vt:lpstr>
      <vt:lpstr>楷体</vt:lpstr>
      <vt:lpstr>宋体</vt:lpstr>
      <vt:lpstr>微软雅黑</vt:lpstr>
      <vt:lpstr>Arial</vt:lpstr>
      <vt:lpstr>Bodoni MT Black</vt:lpstr>
      <vt:lpstr>Calibri</vt:lpstr>
      <vt:lpstr>Calibri Light</vt:lpstr>
      <vt:lpstr>Comic Sans MS</vt:lpstr>
      <vt:lpstr>Times New Roman</vt:lpstr>
      <vt:lpstr>Verdana</vt:lpstr>
      <vt:lpstr>Wingdings</vt:lpstr>
      <vt:lpstr>第一PPT模板网-WWW.1PPT.COM</vt:lpstr>
      <vt:lpstr>12_自定义设计方案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10</cp:revision>
  <cp:lastPrinted>2021-07-05T21:25:04Z</cp:lastPrinted>
  <dcterms:created xsi:type="dcterms:W3CDTF">2021-07-05T21:25:04Z</dcterms:created>
  <dcterms:modified xsi:type="dcterms:W3CDTF">2022-06-02T02:42:53Z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