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1"/>
    <p:sldMasterId id="2147483695" r:id="rId2"/>
  </p:sldMasterIdLst>
  <p:notesMasterIdLst>
    <p:notesMasterId r:id="rId22"/>
  </p:notesMasterIdLst>
  <p:sldIdLst>
    <p:sldId id="688" r:id="rId3"/>
    <p:sldId id="512" r:id="rId4"/>
    <p:sldId id="542" r:id="rId5"/>
    <p:sldId id="543" r:id="rId6"/>
    <p:sldId id="579" r:id="rId7"/>
    <p:sldId id="590" r:id="rId8"/>
    <p:sldId id="545" r:id="rId9"/>
    <p:sldId id="591" r:id="rId10"/>
    <p:sldId id="592" r:id="rId11"/>
    <p:sldId id="593" r:id="rId12"/>
    <p:sldId id="546" r:id="rId13"/>
    <p:sldId id="594" r:id="rId14"/>
    <p:sldId id="595" r:id="rId15"/>
    <p:sldId id="596" r:id="rId16"/>
    <p:sldId id="599" r:id="rId17"/>
    <p:sldId id="597" r:id="rId18"/>
    <p:sldId id="598" r:id="rId19"/>
    <p:sldId id="708" r:id="rId20"/>
    <p:sldId id="709" r:id="rId21"/>
  </p:sldIdLst>
  <p:sldSz cx="12192000" cy="6858000"/>
  <p:notesSz cx="7104063" cy="10234613"/>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DF0DF"/>
    <a:srgbClr val="D1BCC5"/>
    <a:srgbClr val="93CCC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1175"/>
          </a:xfrm>
          <a:prstGeom prst="rect">
            <a:avLst/>
          </a:prstGeom>
        </p:spPr>
        <p:txBody>
          <a:bodyPr vert="horz" lIns="91440" tIns="45720" rIns="91440" bIns="45720" rtlCol="0"/>
          <a:lstStyle>
            <a:lvl1pPr algn="l" eaLnBrk="1" hangingPunct="1">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4024313" y="0"/>
            <a:ext cx="3078162" cy="511175"/>
          </a:xfrm>
          <a:prstGeom prst="rect">
            <a:avLst/>
          </a:prstGeom>
        </p:spPr>
        <p:txBody>
          <a:bodyPr vert="horz" lIns="91440" tIns="45720" rIns="91440" bIns="45720" rtlCol="0"/>
          <a:lstStyle>
            <a:lvl1pPr algn="r" eaLnBrk="1" hangingPunct="1">
              <a:defRPr sz="1200">
                <a:latin typeface="Arial" panose="020B0604020202020204" pitchFamily="34" charset="0"/>
                <a:ea typeface="宋体" panose="02010600030101010101" pitchFamily="2" charset="-122"/>
              </a:defRPr>
            </a:lvl1pPr>
          </a:lstStyle>
          <a:p>
            <a:pPr>
              <a:defRPr/>
            </a:pPr>
            <a:fld id="{A6955FB1-91EF-495D-9276-13D357ED65CD}" type="datetimeFigureOut">
              <a:rPr lang="zh-CN" altLang="en-US"/>
              <a:pPr>
                <a:defRPr/>
              </a:pPr>
              <a:t>2022/5/18</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711200" y="4860925"/>
            <a:ext cx="5683250" cy="4605338"/>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eaLnBrk="1" hangingPunct="1">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4024313" y="9721850"/>
            <a:ext cx="3078162" cy="511175"/>
          </a:xfrm>
          <a:prstGeom prst="rect">
            <a:avLst/>
          </a:prstGeom>
        </p:spPr>
        <p:txBody>
          <a:bodyPr vert="horz" wrap="square" lIns="91440" tIns="45720" rIns="91440" bIns="45720" numCol="1" anchor="b" anchorCtr="0" compatLnSpc="1">
            <a:prstTxWarp prst="textNoShape">
              <a:avLst/>
            </a:prstTxWarp>
          </a:bodyPr>
          <a:lstStyle>
            <a:lvl1pPr algn="r">
              <a:defRPr sz="1200">
                <a:latin typeface="Arial" pitchFamily="34" charset="0"/>
                <a:ea typeface="宋体" pitchFamily="2" charset="-122"/>
              </a:defRPr>
            </a:lvl1pPr>
          </a:lstStyle>
          <a:p>
            <a:pPr>
              <a:defRPr/>
            </a:pPr>
            <a:fld id="{D80FF6C3-3651-44A4-B758-E6F325687816}" type="slidenum">
              <a:rPr lang="zh-CN" altLang="en-US"/>
              <a:pPr>
                <a:defRPr/>
              </a:pPr>
              <a:t>‹#›</a:t>
            </a:fld>
            <a:endParaRPr lang="zh-CN" altLang="en-US"/>
          </a:p>
        </p:txBody>
      </p:sp>
    </p:spTree>
    <p:extLst>
      <p:ext uri="{BB962C8B-B14F-4D97-AF65-F5344CB8AC3E}">
        <p14:creationId xmlns:p14="http://schemas.microsoft.com/office/powerpoint/2010/main" val="25477753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D80FF6C3-3651-44A4-B758-E6F325687816}" type="slidenum">
              <a:rPr lang="zh-CN" altLang="en-US" smtClean="0"/>
              <a:pPr>
                <a:defRPr/>
              </a:pPr>
              <a:t>9</a:t>
            </a:fld>
            <a:endParaRPr lang="zh-CN" altLang="en-US"/>
          </a:p>
        </p:txBody>
      </p:sp>
    </p:spTree>
    <p:extLst>
      <p:ext uri="{BB962C8B-B14F-4D97-AF65-F5344CB8AC3E}">
        <p14:creationId xmlns:p14="http://schemas.microsoft.com/office/powerpoint/2010/main" val="1866243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153128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10EC727-2836-425A-BC90-591E8CBB2F3D}" type="datetimeFigureOut">
              <a:rPr lang="zh-CN" altLang="en-US"/>
              <a:pPr>
                <a:defRPr/>
              </a:pPr>
              <a:t>2022/5/18</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DC5BA3E4-9C42-4DDE-967C-690D5842C045}" type="slidenum">
              <a:rPr lang="zh-CN" altLang="en-US"/>
              <a:pPr>
                <a:defRPr/>
              </a:pPr>
              <a:t>‹#›</a:t>
            </a:fld>
            <a:endParaRPr lang="zh-CN" altLang="en-US"/>
          </a:p>
        </p:txBody>
      </p:sp>
    </p:spTree>
    <p:extLst>
      <p:ext uri="{BB962C8B-B14F-4D97-AF65-F5344CB8AC3E}">
        <p14:creationId xmlns:p14="http://schemas.microsoft.com/office/powerpoint/2010/main" val="13919847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76324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9079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3740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8309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26207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2_空白">
    <p:spTree>
      <p:nvGrpSpPr>
        <p:cNvPr id="1" name=""/>
        <p:cNvGrpSpPr/>
        <p:nvPr/>
      </p:nvGrpSpPr>
      <p:grpSpPr>
        <a:xfrm>
          <a:off x="0" y="0"/>
          <a:ext cx="0" cy="0"/>
          <a:chOff x="0" y="0"/>
          <a:chExt cx="0" cy="0"/>
        </a:xfrm>
      </p:grpSpPr>
      <p:sp>
        <p:nvSpPr>
          <p:cNvPr id="12" name="标题 14"/>
          <p:cNvSpPr>
            <a:spLocks noGrp="1"/>
          </p:cNvSpPr>
          <p:nvPr>
            <p:ph type="title"/>
          </p:nvPr>
        </p:nvSpPr>
        <p:spPr>
          <a:xfrm>
            <a:off x="146891" y="237191"/>
            <a:ext cx="11905563" cy="485526"/>
          </a:xfrm>
          <a:prstGeom prst="rect">
            <a:avLst/>
          </a:prstGeom>
        </p:spPr>
        <p:txBody>
          <a:bodyPr/>
          <a:lstStyle>
            <a:lvl1pPr>
              <a:defRPr sz="3000" b="1" baseline="0">
                <a:solidFill>
                  <a:schemeClr val="tx1"/>
                </a:solidFill>
                <a:latin typeface="Times New Roman" panose="02020603050405020304" pitchFamily="18" charset="0"/>
              </a:defRPr>
            </a:lvl1pPr>
          </a:lstStyle>
          <a:p>
            <a:r>
              <a:rPr lang="zh-CN" altLang="en-US" noProof="1" smtClean="0"/>
              <a:t>单击此处编辑母版标题样式</a:t>
            </a:r>
            <a:endParaRPr lang="zh-CN" altLang="en-US" noProof="1"/>
          </a:p>
        </p:txBody>
      </p:sp>
    </p:spTree>
    <p:extLst>
      <p:ext uri="{BB962C8B-B14F-4D97-AF65-F5344CB8AC3E}">
        <p14:creationId xmlns:p14="http://schemas.microsoft.com/office/powerpoint/2010/main" val="1466768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9458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8412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1854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4289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0923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5593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83945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10560" y="274638"/>
            <a:ext cx="1097280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610560" y="1600201"/>
            <a:ext cx="10972801"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610560" y="6356351"/>
            <a:ext cx="2843521"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ea typeface="宋体" pitchFamily="2" charset="-122"/>
              </a:defRPr>
            </a:lvl1pPr>
          </a:lstStyle>
          <a:p>
            <a:pPr>
              <a:defRPr/>
            </a:pPr>
            <a:fld id="{9A8FCD01-5186-411A-8122-86697C6B3979}" type="datetimeFigureOut">
              <a:rPr lang="zh-CN" altLang="en-US"/>
              <a:pPr>
                <a:defRPr/>
              </a:pPr>
              <a:t>2022/5/18</a:t>
            </a:fld>
            <a:endParaRPr lang="zh-CN" altLang="en-US"/>
          </a:p>
        </p:txBody>
      </p:sp>
      <p:sp>
        <p:nvSpPr>
          <p:cNvPr id="5" name="页脚占位符 4"/>
          <p:cNvSpPr>
            <a:spLocks noGrp="1"/>
          </p:cNvSpPr>
          <p:nvPr>
            <p:ph type="ftr" sz="quarter" idx="3"/>
          </p:nvPr>
        </p:nvSpPr>
        <p:spPr>
          <a:xfrm>
            <a:off x="4166401" y="6356351"/>
            <a:ext cx="38592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ea typeface="宋体" pitchFamily="2" charset="-122"/>
              </a:defRPr>
            </a:lvl1pPr>
          </a:lstStyle>
          <a:p>
            <a:pPr>
              <a:defRPr/>
            </a:pPr>
            <a:endParaRPr lang="zh-CN" altLang="en-US"/>
          </a:p>
        </p:txBody>
      </p:sp>
      <p:sp>
        <p:nvSpPr>
          <p:cNvPr id="6" name="灯片编号占位符 5"/>
          <p:cNvSpPr>
            <a:spLocks noGrp="1"/>
          </p:cNvSpPr>
          <p:nvPr>
            <p:ph type="sldNum" sz="quarter" idx="4"/>
          </p:nvPr>
        </p:nvSpPr>
        <p:spPr>
          <a:xfrm>
            <a:off x="8737921" y="6356351"/>
            <a:ext cx="284544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ea typeface="宋体" pitchFamily="2" charset="-122"/>
              </a:defRPr>
            </a:lvl1pPr>
          </a:lstStyle>
          <a:p>
            <a:pPr>
              <a:defRPr/>
            </a:pPr>
            <a:fld id="{8DAC4B12-5B1A-40B8-8CDF-5F067AEAF53F}"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pitchFamily="2" charset="-122"/>
        </a:defRPr>
      </a:lvl2pPr>
      <a:lvl3pPr algn="ctr" rtl="0" eaLnBrk="0" fontAlgn="base" hangingPunct="0">
        <a:spcBef>
          <a:spcPct val="0"/>
        </a:spcBef>
        <a:spcAft>
          <a:spcPct val="0"/>
        </a:spcAft>
        <a:defRPr sz="4400">
          <a:solidFill>
            <a:schemeClr val="tx1"/>
          </a:solidFill>
          <a:latin typeface="Calibri" pitchFamily="34" charset="0"/>
          <a:ea typeface="宋体" pitchFamily="2" charset="-122"/>
        </a:defRPr>
      </a:lvl3pPr>
      <a:lvl4pPr algn="ctr" rtl="0" eaLnBrk="0" fontAlgn="base" hangingPunct="0">
        <a:spcBef>
          <a:spcPct val="0"/>
        </a:spcBef>
        <a:spcAft>
          <a:spcPct val="0"/>
        </a:spcAft>
        <a:defRPr sz="4400">
          <a:solidFill>
            <a:schemeClr val="tx1"/>
          </a:solidFill>
          <a:latin typeface="Calibri" pitchFamily="34" charset="0"/>
          <a:ea typeface="宋体" pitchFamily="2" charset="-122"/>
        </a:defRPr>
      </a:lvl4pPr>
      <a:lvl5pPr algn="ctr" rtl="0" eaLnBrk="0" fontAlgn="base" hangingPunct="0">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2022/5/18</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3604324899"/>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22364" y="228600"/>
            <a:ext cx="4303713"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文本框 2"/>
          <p:cNvSpPr txBox="1">
            <a:spLocks noChangeArrowheads="1"/>
          </p:cNvSpPr>
          <p:nvPr/>
        </p:nvSpPr>
        <p:spPr bwMode="auto">
          <a:xfrm>
            <a:off x="5426077" y="1675971"/>
            <a:ext cx="5710237"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3000" dirty="0">
                <a:latin typeface="微软雅黑" pitchFamily="34" charset="-122"/>
                <a:ea typeface="微软雅黑" pitchFamily="34" charset="-122"/>
              </a:rPr>
              <a:t>第三单元 我们的国家机构</a:t>
            </a:r>
          </a:p>
          <a:p>
            <a:pPr algn="ctr" eaLnBrk="1" hangingPunct="1"/>
            <a:endParaRPr lang="zh-CN" altLang="en-US" sz="3000" dirty="0">
              <a:latin typeface="微软雅黑" pitchFamily="34" charset="-122"/>
              <a:ea typeface="微软雅黑" pitchFamily="34" charset="-122"/>
            </a:endParaRPr>
          </a:p>
          <a:p>
            <a:pPr algn="ctr" eaLnBrk="1" hangingPunct="1"/>
            <a:r>
              <a:rPr lang="en-US" altLang="zh-CN" sz="4800" b="1" dirty="0">
                <a:solidFill>
                  <a:srgbClr val="FF0000"/>
                </a:solidFill>
                <a:latin typeface="微软雅黑" pitchFamily="34" charset="-122"/>
                <a:ea typeface="微软雅黑" pitchFamily="34" charset="-122"/>
              </a:rPr>
              <a:t>5.</a:t>
            </a:r>
            <a:r>
              <a:rPr lang="zh-CN" altLang="en-US" sz="4800" b="1" dirty="0">
                <a:solidFill>
                  <a:srgbClr val="FF0000"/>
                </a:solidFill>
                <a:latin typeface="微软雅黑" pitchFamily="34" charset="-122"/>
                <a:ea typeface="微软雅黑" pitchFamily="34" charset="-122"/>
              </a:rPr>
              <a:t>国家机构有哪些</a:t>
            </a:r>
            <a:endParaRPr lang="zh-CN" altLang="en-US" sz="4000" dirty="0">
              <a:latin typeface="微软雅黑" pitchFamily="34" charset="-122"/>
              <a:ea typeface="微软雅黑" pitchFamily="34" charset="-122"/>
            </a:endParaRPr>
          </a:p>
          <a:p>
            <a:pPr algn="ctr" eaLnBrk="1" hangingPunct="1"/>
            <a:endParaRPr lang="zh-CN" altLang="en-US" sz="3000" dirty="0">
              <a:latin typeface="微软雅黑" pitchFamily="34" charset="-122"/>
              <a:ea typeface="微软雅黑" pitchFamily="34" charset="-122"/>
            </a:endParaRPr>
          </a:p>
          <a:p>
            <a:pPr algn="ctr" eaLnBrk="1" hangingPunct="1"/>
            <a:r>
              <a:rPr lang="zh-CN" altLang="en-US" sz="2800" dirty="0">
                <a:latin typeface="微软雅黑" pitchFamily="34" charset="-122"/>
                <a:ea typeface="微软雅黑" pitchFamily="34" charset="-122"/>
                <a:sym typeface="宋体" charset="-122"/>
              </a:rPr>
              <a:t>第</a:t>
            </a:r>
            <a:r>
              <a:rPr lang="en-US" altLang="zh-CN" sz="2800" dirty="0">
                <a:latin typeface="微软雅黑" pitchFamily="34" charset="-122"/>
                <a:ea typeface="微软雅黑" pitchFamily="34" charset="-122"/>
                <a:sym typeface="宋体" charset="-122"/>
              </a:rPr>
              <a:t>3</a:t>
            </a:r>
            <a:r>
              <a:rPr lang="zh-CN" altLang="en-US" sz="2800" dirty="0">
                <a:latin typeface="微软雅黑" pitchFamily="34" charset="-122"/>
                <a:ea typeface="微软雅黑" pitchFamily="34" charset="-122"/>
                <a:sym typeface="宋体" charset="-122"/>
              </a:rPr>
              <a:t>课时</a:t>
            </a:r>
            <a:endParaRPr lang="zh-CN" altLang="en-US" sz="2800" dirty="0">
              <a:latin typeface="微软雅黑" pitchFamily="34" charset="-122"/>
              <a:ea typeface="微软雅黑" pitchFamily="34" charset="-122"/>
            </a:endParaRPr>
          </a:p>
        </p:txBody>
      </p:sp>
      <p:sp>
        <p:nvSpPr>
          <p:cNvPr id="7" name="矩形 6"/>
          <p:cNvSpPr/>
          <p:nvPr/>
        </p:nvSpPr>
        <p:spPr>
          <a:xfrm>
            <a:off x="7605367" y="5628719"/>
            <a:ext cx="1351652" cy="470257"/>
          </a:xfrm>
          <a:prstGeom prst="rect">
            <a:avLst/>
          </a:prstGeom>
        </p:spPr>
        <p:txBody>
          <a:bodyPr wrap="none">
            <a:spAutoFit/>
          </a:bodyPr>
          <a:lstStyle/>
          <a:p>
            <a:pPr marL="342900" indent="-342900" algn="ctr">
              <a:lnSpc>
                <a:spcPct val="110000"/>
              </a:lnSpc>
            </a:pPr>
            <a:r>
              <a:rPr lang="zh-CN" altLang="en-US" sz="2400" kern="0" dirty="0" smtClean="0">
                <a:solidFill>
                  <a:srgbClr val="000000"/>
                </a:solidFill>
                <a:latin typeface="微软雅黑" panose="020B0503020204020204" pitchFamily="34" charset="-122"/>
                <a:ea typeface="微软雅黑" panose="020B0503020204020204" pitchFamily="34" charset="-122"/>
              </a:rPr>
              <a:t>优品</a:t>
            </a:r>
            <a:r>
              <a:rPr lang="en-US" altLang="zh-CN" sz="2400" kern="0" dirty="0" smtClean="0">
                <a:solidFill>
                  <a:srgbClr val="000000"/>
                </a:solidFill>
                <a:latin typeface="微软雅黑" panose="020B0503020204020204" pitchFamily="34" charset="-122"/>
                <a:ea typeface="微软雅黑" panose="020B0503020204020204" pitchFamily="34" charset="-122"/>
              </a:rPr>
              <a:t>PPT</a:t>
            </a:r>
            <a:endParaRPr lang="en-US" altLang="zh-CN" sz="24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1" name="标题 1"/>
          <p:cNvSpPr>
            <a:spLocks noGrp="1" noChangeArrowheads="1"/>
          </p:cNvSpPr>
          <p:nvPr>
            <p:ph type="title"/>
          </p:nvPr>
        </p:nvSpPr>
        <p:spPr>
          <a:xfrm>
            <a:off x="1177926" y="236539"/>
            <a:ext cx="9842500" cy="485775"/>
          </a:xfrm>
        </p:spPr>
        <p:txBody>
          <a:bodyPr rtlCol="0" anchor="t">
            <a:normAutofit fontScale="90000"/>
          </a:bodyPr>
          <a:lstStyle/>
          <a:p>
            <a:pPr eaLnBrk="1" fontAlgn="auto" hangingPunct="1">
              <a:spcAft>
                <a:spcPts val="0"/>
              </a:spcAft>
              <a:defRPr/>
            </a:pPr>
            <a:r>
              <a:rPr lang="zh-CN" altLang="en-US" smtClean="0">
                <a:latin typeface="楷体" pitchFamily="49" charset="-122"/>
                <a:ea typeface="楷体" pitchFamily="49" charset="-122"/>
              </a:rPr>
              <a:t>探究新知</a:t>
            </a:r>
          </a:p>
        </p:txBody>
      </p:sp>
      <p:sp>
        <p:nvSpPr>
          <p:cNvPr id="13315" name="内容占位符 2"/>
          <p:cNvSpPr txBox="1">
            <a:spLocks noChangeArrowheads="1"/>
          </p:cNvSpPr>
          <p:nvPr/>
        </p:nvSpPr>
        <p:spPr bwMode="auto">
          <a:xfrm>
            <a:off x="1393826" y="1314451"/>
            <a:ext cx="9410700"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809625" defTabSz="963613" eaLnBrk="0" hangingPunct="0">
              <a:defRPr>
                <a:solidFill>
                  <a:schemeClr val="tx1"/>
                </a:solidFill>
                <a:latin typeface="Arial" charset="0"/>
                <a:ea typeface="宋体" charset="-122"/>
              </a:defRPr>
            </a:lvl1pPr>
            <a:lvl2pPr marL="742950" indent="-285750" defTabSz="963613" eaLnBrk="0" hangingPunct="0">
              <a:defRPr>
                <a:solidFill>
                  <a:schemeClr val="tx1"/>
                </a:solidFill>
                <a:latin typeface="Arial" charset="0"/>
                <a:ea typeface="宋体" charset="-122"/>
              </a:defRPr>
            </a:lvl2pPr>
            <a:lvl3pPr marL="1143000" indent="-228600" defTabSz="963613" eaLnBrk="0" hangingPunct="0">
              <a:defRPr>
                <a:solidFill>
                  <a:schemeClr val="tx1"/>
                </a:solidFill>
                <a:latin typeface="Arial" charset="0"/>
                <a:ea typeface="宋体" charset="-122"/>
              </a:defRPr>
            </a:lvl3pPr>
            <a:lvl4pPr marL="1600200" indent="-228600" defTabSz="963613" eaLnBrk="0" hangingPunct="0">
              <a:defRPr>
                <a:solidFill>
                  <a:schemeClr val="tx1"/>
                </a:solidFill>
                <a:latin typeface="Arial" charset="0"/>
                <a:ea typeface="宋体" charset="-122"/>
              </a:defRPr>
            </a:lvl4pPr>
            <a:lvl5pPr marL="2057400" indent="-228600" defTabSz="963613" eaLnBrk="0" hangingPunct="0">
              <a:defRPr>
                <a:solidFill>
                  <a:schemeClr val="tx1"/>
                </a:solidFill>
                <a:latin typeface="Arial" charset="0"/>
                <a:ea typeface="宋体" charset="-122"/>
              </a:defRPr>
            </a:lvl5pPr>
            <a:lvl6pPr marL="2514600" indent="-228600" defTabSz="963613" eaLnBrk="0" fontAlgn="base" hangingPunct="0">
              <a:spcBef>
                <a:spcPct val="0"/>
              </a:spcBef>
              <a:spcAft>
                <a:spcPct val="0"/>
              </a:spcAft>
              <a:defRPr>
                <a:solidFill>
                  <a:schemeClr val="tx1"/>
                </a:solidFill>
                <a:latin typeface="Arial" charset="0"/>
                <a:ea typeface="宋体" charset="-122"/>
              </a:defRPr>
            </a:lvl6pPr>
            <a:lvl7pPr marL="2971800" indent="-228600" defTabSz="963613" eaLnBrk="0" fontAlgn="base" hangingPunct="0">
              <a:spcBef>
                <a:spcPct val="0"/>
              </a:spcBef>
              <a:spcAft>
                <a:spcPct val="0"/>
              </a:spcAft>
              <a:defRPr>
                <a:solidFill>
                  <a:schemeClr val="tx1"/>
                </a:solidFill>
                <a:latin typeface="Arial" charset="0"/>
                <a:ea typeface="宋体" charset="-122"/>
              </a:defRPr>
            </a:lvl7pPr>
            <a:lvl8pPr marL="3429000" indent="-228600" defTabSz="963613" eaLnBrk="0" fontAlgn="base" hangingPunct="0">
              <a:spcBef>
                <a:spcPct val="0"/>
              </a:spcBef>
              <a:spcAft>
                <a:spcPct val="0"/>
              </a:spcAft>
              <a:defRPr>
                <a:solidFill>
                  <a:schemeClr val="tx1"/>
                </a:solidFill>
                <a:latin typeface="Arial" charset="0"/>
                <a:ea typeface="宋体" charset="-122"/>
              </a:defRPr>
            </a:lvl8pPr>
            <a:lvl9pPr marL="3886200" indent="-228600" defTabSz="963613"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50000"/>
              </a:lnSpc>
              <a:buFont typeface="Arial" charset="0"/>
              <a:buNone/>
            </a:pPr>
            <a:r>
              <a:rPr lang="zh-CN" altLang="en-US" sz="3000" dirty="0">
                <a:latin typeface="Times New Roman" pitchFamily="18" charset="0"/>
                <a:ea typeface="楷体" pitchFamily="49" charset="-122"/>
              </a:rPr>
              <a:t>国家的一切权力属于人民。人民通过人民代表大会行使国家权力。根据宪法，“一府一委两院”由同级人民代表大会产生，对同级人民代表大会负责，受同级人民代表大会监督。</a:t>
            </a:r>
          </a:p>
        </p:txBody>
      </p:sp>
      <p:pic>
        <p:nvPicPr>
          <p:cNvPr id="13316"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308352" y="4121151"/>
            <a:ext cx="7629525" cy="221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5" name="标题 1"/>
          <p:cNvSpPr>
            <a:spLocks noGrp="1" noChangeArrowheads="1"/>
          </p:cNvSpPr>
          <p:nvPr>
            <p:ph type="title"/>
          </p:nvPr>
        </p:nvSpPr>
        <p:spPr>
          <a:xfrm>
            <a:off x="1177926" y="236539"/>
            <a:ext cx="9842500" cy="485775"/>
          </a:xfrm>
        </p:spPr>
        <p:txBody>
          <a:bodyPr rtlCol="0" anchor="t">
            <a:normAutofit fontScale="90000"/>
          </a:bodyPr>
          <a:lstStyle/>
          <a:p>
            <a:pPr eaLnBrk="1" fontAlgn="auto" hangingPunct="1">
              <a:spcAft>
                <a:spcPts val="0"/>
              </a:spcAft>
              <a:defRPr/>
            </a:pPr>
            <a:r>
              <a:rPr lang="zh-CN" altLang="en-US" smtClean="0">
                <a:latin typeface="楷体" pitchFamily="49" charset="-122"/>
                <a:ea typeface="楷体" pitchFamily="49" charset="-122"/>
              </a:rPr>
              <a:t>探究新知</a:t>
            </a:r>
          </a:p>
        </p:txBody>
      </p:sp>
      <p:sp>
        <p:nvSpPr>
          <p:cNvPr id="14339" name="内容占位符 2"/>
          <p:cNvSpPr txBox="1">
            <a:spLocks noChangeArrowheads="1"/>
          </p:cNvSpPr>
          <p:nvPr/>
        </p:nvSpPr>
        <p:spPr bwMode="auto">
          <a:xfrm>
            <a:off x="1393826" y="1816101"/>
            <a:ext cx="9410700"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809625" defTabSz="963613" eaLnBrk="0" hangingPunct="0">
              <a:defRPr>
                <a:solidFill>
                  <a:schemeClr val="tx1"/>
                </a:solidFill>
                <a:latin typeface="Arial" charset="0"/>
                <a:ea typeface="宋体" charset="-122"/>
              </a:defRPr>
            </a:lvl1pPr>
            <a:lvl2pPr marL="742950" indent="-285750" defTabSz="963613" eaLnBrk="0" hangingPunct="0">
              <a:defRPr>
                <a:solidFill>
                  <a:schemeClr val="tx1"/>
                </a:solidFill>
                <a:latin typeface="Arial" charset="0"/>
                <a:ea typeface="宋体" charset="-122"/>
              </a:defRPr>
            </a:lvl2pPr>
            <a:lvl3pPr marL="1143000" indent="-228600" defTabSz="963613" eaLnBrk="0" hangingPunct="0">
              <a:defRPr>
                <a:solidFill>
                  <a:schemeClr val="tx1"/>
                </a:solidFill>
                <a:latin typeface="Arial" charset="0"/>
                <a:ea typeface="宋体" charset="-122"/>
              </a:defRPr>
            </a:lvl3pPr>
            <a:lvl4pPr marL="1600200" indent="-228600" defTabSz="963613" eaLnBrk="0" hangingPunct="0">
              <a:defRPr>
                <a:solidFill>
                  <a:schemeClr val="tx1"/>
                </a:solidFill>
                <a:latin typeface="Arial" charset="0"/>
                <a:ea typeface="宋体" charset="-122"/>
              </a:defRPr>
            </a:lvl4pPr>
            <a:lvl5pPr marL="2057400" indent="-228600" defTabSz="963613" eaLnBrk="0" hangingPunct="0">
              <a:defRPr>
                <a:solidFill>
                  <a:schemeClr val="tx1"/>
                </a:solidFill>
                <a:latin typeface="Arial" charset="0"/>
                <a:ea typeface="宋体" charset="-122"/>
              </a:defRPr>
            </a:lvl5pPr>
            <a:lvl6pPr marL="2514600" indent="-228600" defTabSz="963613" eaLnBrk="0" fontAlgn="base" hangingPunct="0">
              <a:spcBef>
                <a:spcPct val="0"/>
              </a:spcBef>
              <a:spcAft>
                <a:spcPct val="0"/>
              </a:spcAft>
              <a:defRPr>
                <a:solidFill>
                  <a:schemeClr val="tx1"/>
                </a:solidFill>
                <a:latin typeface="Arial" charset="0"/>
                <a:ea typeface="宋体" charset="-122"/>
              </a:defRPr>
            </a:lvl6pPr>
            <a:lvl7pPr marL="2971800" indent="-228600" defTabSz="963613" eaLnBrk="0" fontAlgn="base" hangingPunct="0">
              <a:spcBef>
                <a:spcPct val="0"/>
              </a:spcBef>
              <a:spcAft>
                <a:spcPct val="0"/>
              </a:spcAft>
              <a:defRPr>
                <a:solidFill>
                  <a:schemeClr val="tx1"/>
                </a:solidFill>
                <a:latin typeface="Arial" charset="0"/>
                <a:ea typeface="宋体" charset="-122"/>
              </a:defRPr>
            </a:lvl7pPr>
            <a:lvl8pPr marL="3429000" indent="-228600" defTabSz="963613" eaLnBrk="0" fontAlgn="base" hangingPunct="0">
              <a:spcBef>
                <a:spcPct val="0"/>
              </a:spcBef>
              <a:spcAft>
                <a:spcPct val="0"/>
              </a:spcAft>
              <a:defRPr>
                <a:solidFill>
                  <a:schemeClr val="tx1"/>
                </a:solidFill>
                <a:latin typeface="Arial" charset="0"/>
                <a:ea typeface="宋体" charset="-122"/>
              </a:defRPr>
            </a:lvl8pPr>
            <a:lvl9pPr marL="3886200" indent="-228600" defTabSz="963613"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50000"/>
              </a:lnSpc>
              <a:buFont typeface="Arial" charset="0"/>
              <a:buNone/>
            </a:pPr>
            <a:r>
              <a:rPr lang="zh-CN" altLang="en-US" sz="3000" dirty="0">
                <a:latin typeface="Times New Roman" pitchFamily="18" charset="0"/>
                <a:ea typeface="楷体" pitchFamily="49" charset="-122"/>
              </a:rPr>
              <a:t>“一府一委两院”，其中“一府”是指人民政府，“一委”是指监察委员会，“两院”是指人民法院、人民检察院。</a:t>
            </a:r>
            <a:endParaRPr lang="en-US" altLang="zh-CN" sz="3000" dirty="0">
              <a:latin typeface="Times New Roman" pitchFamily="18" charset="0"/>
              <a:ea typeface="楷体" pitchFamily="49" charset="-122"/>
            </a:endParaRPr>
          </a:p>
          <a:p>
            <a:pPr algn="just" eaLnBrk="1" hangingPunct="1">
              <a:lnSpc>
                <a:spcPct val="150000"/>
              </a:lnSpc>
              <a:buFont typeface="Arial" charset="0"/>
              <a:buNone/>
            </a:pPr>
            <a:r>
              <a:rPr lang="zh-CN" altLang="en-US" sz="3000" dirty="0">
                <a:latin typeface="Times New Roman" pitchFamily="18" charset="0"/>
                <a:ea typeface="楷体" pitchFamily="49" charset="-122"/>
              </a:rPr>
              <a:t>在中央，“府”是指巾华人民共和国国务院，“委”是指中华人民共和国国家监察委员会，“两院”是指中华人民共和国最高人民法院、中华人民共和国最高人民检察院。</a:t>
            </a:r>
          </a:p>
        </p:txBody>
      </p:sp>
      <p:pic>
        <p:nvPicPr>
          <p:cNvPr id="14340"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233614" y="1304925"/>
            <a:ext cx="1704975" cy="59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29" name="标题 1"/>
          <p:cNvSpPr>
            <a:spLocks noGrp="1" noChangeArrowheads="1"/>
          </p:cNvSpPr>
          <p:nvPr>
            <p:ph type="title"/>
          </p:nvPr>
        </p:nvSpPr>
        <p:spPr>
          <a:xfrm>
            <a:off x="1177926" y="236539"/>
            <a:ext cx="9842500" cy="485775"/>
          </a:xfrm>
        </p:spPr>
        <p:txBody>
          <a:bodyPr rtlCol="0" anchor="t">
            <a:normAutofit fontScale="90000"/>
          </a:bodyPr>
          <a:lstStyle/>
          <a:p>
            <a:pPr eaLnBrk="1" fontAlgn="auto" hangingPunct="1">
              <a:spcAft>
                <a:spcPts val="0"/>
              </a:spcAft>
              <a:defRPr/>
            </a:pPr>
            <a:r>
              <a:rPr lang="zh-CN" altLang="en-US" smtClean="0">
                <a:latin typeface="楷体" pitchFamily="49" charset="-122"/>
                <a:ea typeface="楷体" pitchFamily="49" charset="-122"/>
              </a:rPr>
              <a:t>探究新知</a:t>
            </a:r>
          </a:p>
        </p:txBody>
      </p:sp>
      <p:sp>
        <p:nvSpPr>
          <p:cNvPr id="15363" name="内容占位符 2"/>
          <p:cNvSpPr txBox="1">
            <a:spLocks noChangeArrowheads="1"/>
          </p:cNvSpPr>
          <p:nvPr/>
        </p:nvSpPr>
        <p:spPr bwMode="auto">
          <a:xfrm>
            <a:off x="1408113" y="1262064"/>
            <a:ext cx="9353550"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809625" defTabSz="963613" eaLnBrk="0" hangingPunct="0">
              <a:defRPr>
                <a:solidFill>
                  <a:schemeClr val="tx1"/>
                </a:solidFill>
                <a:latin typeface="Arial" charset="0"/>
                <a:ea typeface="宋体" charset="-122"/>
              </a:defRPr>
            </a:lvl1pPr>
            <a:lvl2pPr marL="742950" indent="-285750" defTabSz="963613" eaLnBrk="0" hangingPunct="0">
              <a:defRPr>
                <a:solidFill>
                  <a:schemeClr val="tx1"/>
                </a:solidFill>
                <a:latin typeface="Arial" charset="0"/>
                <a:ea typeface="宋体" charset="-122"/>
              </a:defRPr>
            </a:lvl2pPr>
            <a:lvl3pPr marL="1143000" indent="-228600" defTabSz="963613" eaLnBrk="0" hangingPunct="0">
              <a:defRPr>
                <a:solidFill>
                  <a:schemeClr val="tx1"/>
                </a:solidFill>
                <a:latin typeface="Arial" charset="0"/>
                <a:ea typeface="宋体" charset="-122"/>
              </a:defRPr>
            </a:lvl3pPr>
            <a:lvl4pPr marL="1600200" indent="-228600" defTabSz="963613" eaLnBrk="0" hangingPunct="0">
              <a:defRPr>
                <a:solidFill>
                  <a:schemeClr val="tx1"/>
                </a:solidFill>
                <a:latin typeface="Arial" charset="0"/>
                <a:ea typeface="宋体" charset="-122"/>
              </a:defRPr>
            </a:lvl4pPr>
            <a:lvl5pPr marL="2057400" indent="-228600" defTabSz="963613" eaLnBrk="0" hangingPunct="0">
              <a:defRPr>
                <a:solidFill>
                  <a:schemeClr val="tx1"/>
                </a:solidFill>
                <a:latin typeface="Arial" charset="0"/>
                <a:ea typeface="宋体" charset="-122"/>
              </a:defRPr>
            </a:lvl5pPr>
            <a:lvl6pPr marL="2514600" indent="-228600" defTabSz="963613" eaLnBrk="0" fontAlgn="base" hangingPunct="0">
              <a:spcBef>
                <a:spcPct val="0"/>
              </a:spcBef>
              <a:spcAft>
                <a:spcPct val="0"/>
              </a:spcAft>
              <a:defRPr>
                <a:solidFill>
                  <a:schemeClr val="tx1"/>
                </a:solidFill>
                <a:latin typeface="Arial" charset="0"/>
                <a:ea typeface="宋体" charset="-122"/>
              </a:defRPr>
            </a:lvl6pPr>
            <a:lvl7pPr marL="2971800" indent="-228600" defTabSz="963613" eaLnBrk="0" fontAlgn="base" hangingPunct="0">
              <a:spcBef>
                <a:spcPct val="0"/>
              </a:spcBef>
              <a:spcAft>
                <a:spcPct val="0"/>
              </a:spcAft>
              <a:defRPr>
                <a:solidFill>
                  <a:schemeClr val="tx1"/>
                </a:solidFill>
                <a:latin typeface="Arial" charset="0"/>
                <a:ea typeface="宋体" charset="-122"/>
              </a:defRPr>
            </a:lvl7pPr>
            <a:lvl8pPr marL="3429000" indent="-228600" defTabSz="963613" eaLnBrk="0" fontAlgn="base" hangingPunct="0">
              <a:spcBef>
                <a:spcPct val="0"/>
              </a:spcBef>
              <a:spcAft>
                <a:spcPct val="0"/>
              </a:spcAft>
              <a:defRPr>
                <a:solidFill>
                  <a:schemeClr val="tx1"/>
                </a:solidFill>
                <a:latin typeface="Arial" charset="0"/>
                <a:ea typeface="宋体" charset="-122"/>
              </a:defRPr>
            </a:lvl8pPr>
            <a:lvl9pPr marL="3886200" indent="-228600" defTabSz="963613"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50000"/>
              </a:lnSpc>
              <a:buFont typeface="Arial" charset="0"/>
              <a:buNone/>
            </a:pPr>
            <a:r>
              <a:rPr lang="zh-CN" altLang="en-US" sz="3000">
                <a:latin typeface="Times New Roman" pitchFamily="18" charset="0"/>
                <a:ea typeface="楷体" pitchFamily="49" charset="-122"/>
              </a:rPr>
              <a:t>在地方，“府”是指地方各级人民政府，“委”是指地方各级监察委员会，</a:t>
            </a:r>
          </a:p>
          <a:p>
            <a:pPr algn="just" eaLnBrk="1" hangingPunct="1">
              <a:lnSpc>
                <a:spcPct val="150000"/>
              </a:lnSpc>
              <a:buFont typeface="Arial" charset="0"/>
              <a:buNone/>
            </a:pPr>
            <a:r>
              <a:rPr lang="zh-CN" altLang="en-US" sz="3000">
                <a:latin typeface="Times New Roman" pitchFamily="18" charset="0"/>
                <a:ea typeface="楷体" pitchFamily="49" charset="-122"/>
              </a:rPr>
              <a:t>“两院”一般是指地方各级人民法院、地方各级人民检察院。</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386" name="图片 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36777" y="1266826"/>
            <a:ext cx="18192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4" name="标题 1"/>
          <p:cNvSpPr>
            <a:spLocks noGrp="1" noChangeArrowheads="1"/>
          </p:cNvSpPr>
          <p:nvPr>
            <p:ph type="title"/>
          </p:nvPr>
        </p:nvSpPr>
        <p:spPr>
          <a:xfrm>
            <a:off x="1177926" y="236539"/>
            <a:ext cx="9842500" cy="485775"/>
          </a:xfrm>
        </p:spPr>
        <p:txBody>
          <a:bodyPr rtlCol="0" anchor="t">
            <a:normAutofit fontScale="90000"/>
          </a:bodyPr>
          <a:lstStyle/>
          <a:p>
            <a:pPr eaLnBrk="1" fontAlgn="auto" hangingPunct="1">
              <a:spcAft>
                <a:spcPts val="0"/>
              </a:spcAft>
              <a:defRPr/>
            </a:pPr>
            <a:r>
              <a:rPr lang="zh-CN" altLang="en-US" smtClean="0">
                <a:latin typeface="楷体" pitchFamily="49" charset="-122"/>
                <a:ea typeface="楷体" pitchFamily="49" charset="-122"/>
              </a:rPr>
              <a:t>探究新知</a:t>
            </a:r>
          </a:p>
        </p:txBody>
      </p:sp>
      <p:sp>
        <p:nvSpPr>
          <p:cNvPr id="16388" name="内容占位符 2"/>
          <p:cNvSpPr txBox="1">
            <a:spLocks noChangeArrowheads="1"/>
          </p:cNvSpPr>
          <p:nvPr/>
        </p:nvSpPr>
        <p:spPr bwMode="auto">
          <a:xfrm>
            <a:off x="1393826" y="1816101"/>
            <a:ext cx="9410700"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809625" defTabSz="963613" eaLnBrk="0" hangingPunct="0">
              <a:defRPr>
                <a:solidFill>
                  <a:schemeClr val="tx1"/>
                </a:solidFill>
                <a:latin typeface="Arial" charset="0"/>
                <a:ea typeface="宋体" charset="-122"/>
              </a:defRPr>
            </a:lvl1pPr>
            <a:lvl2pPr marL="742950" indent="-285750" defTabSz="963613" eaLnBrk="0" hangingPunct="0">
              <a:defRPr>
                <a:solidFill>
                  <a:schemeClr val="tx1"/>
                </a:solidFill>
                <a:latin typeface="Arial" charset="0"/>
                <a:ea typeface="宋体" charset="-122"/>
              </a:defRPr>
            </a:lvl2pPr>
            <a:lvl3pPr marL="1143000" indent="-228600" defTabSz="963613" eaLnBrk="0" hangingPunct="0">
              <a:defRPr>
                <a:solidFill>
                  <a:schemeClr val="tx1"/>
                </a:solidFill>
                <a:latin typeface="Arial" charset="0"/>
                <a:ea typeface="宋体" charset="-122"/>
              </a:defRPr>
            </a:lvl3pPr>
            <a:lvl4pPr marL="1600200" indent="-228600" defTabSz="963613" eaLnBrk="0" hangingPunct="0">
              <a:defRPr>
                <a:solidFill>
                  <a:schemeClr val="tx1"/>
                </a:solidFill>
                <a:latin typeface="Arial" charset="0"/>
                <a:ea typeface="宋体" charset="-122"/>
              </a:defRPr>
            </a:lvl4pPr>
            <a:lvl5pPr marL="2057400" indent="-228600" defTabSz="963613" eaLnBrk="0" hangingPunct="0">
              <a:defRPr>
                <a:solidFill>
                  <a:schemeClr val="tx1"/>
                </a:solidFill>
                <a:latin typeface="Arial" charset="0"/>
                <a:ea typeface="宋体" charset="-122"/>
              </a:defRPr>
            </a:lvl5pPr>
            <a:lvl6pPr marL="2514600" indent="-228600" defTabSz="963613" eaLnBrk="0" fontAlgn="base" hangingPunct="0">
              <a:spcBef>
                <a:spcPct val="0"/>
              </a:spcBef>
              <a:spcAft>
                <a:spcPct val="0"/>
              </a:spcAft>
              <a:defRPr>
                <a:solidFill>
                  <a:schemeClr val="tx1"/>
                </a:solidFill>
                <a:latin typeface="Arial" charset="0"/>
                <a:ea typeface="宋体" charset="-122"/>
              </a:defRPr>
            </a:lvl6pPr>
            <a:lvl7pPr marL="2971800" indent="-228600" defTabSz="963613" eaLnBrk="0" fontAlgn="base" hangingPunct="0">
              <a:spcBef>
                <a:spcPct val="0"/>
              </a:spcBef>
              <a:spcAft>
                <a:spcPct val="0"/>
              </a:spcAft>
              <a:defRPr>
                <a:solidFill>
                  <a:schemeClr val="tx1"/>
                </a:solidFill>
                <a:latin typeface="Arial" charset="0"/>
                <a:ea typeface="宋体" charset="-122"/>
              </a:defRPr>
            </a:lvl7pPr>
            <a:lvl8pPr marL="3429000" indent="-228600" defTabSz="963613" eaLnBrk="0" fontAlgn="base" hangingPunct="0">
              <a:spcBef>
                <a:spcPct val="0"/>
              </a:spcBef>
              <a:spcAft>
                <a:spcPct val="0"/>
              </a:spcAft>
              <a:defRPr>
                <a:solidFill>
                  <a:schemeClr val="tx1"/>
                </a:solidFill>
                <a:latin typeface="Arial" charset="0"/>
                <a:ea typeface="宋体" charset="-122"/>
              </a:defRPr>
            </a:lvl8pPr>
            <a:lvl9pPr marL="3886200" indent="-228600" defTabSz="963613"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50000"/>
              </a:lnSpc>
              <a:buFont typeface="Arial" charset="0"/>
              <a:buNone/>
            </a:pPr>
            <a:r>
              <a:rPr lang="zh-CN" altLang="en-US" sz="3000">
                <a:latin typeface="Times New Roman" pitchFamily="18" charset="0"/>
                <a:ea typeface="楷体" pitchFamily="49" charset="-122"/>
              </a:rPr>
              <a:t>人民、人民代表大会与“一府一委两院”的关系如下图所示。请根据关系网与同学分享自己的认识。</a:t>
            </a:r>
          </a:p>
        </p:txBody>
      </p:sp>
      <p:pic>
        <p:nvPicPr>
          <p:cNvPr id="16389"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90689" y="3413125"/>
            <a:ext cx="8353425" cy="293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7" name="标题 1"/>
          <p:cNvSpPr>
            <a:spLocks noGrp="1" noChangeArrowheads="1"/>
          </p:cNvSpPr>
          <p:nvPr>
            <p:ph type="title"/>
          </p:nvPr>
        </p:nvSpPr>
        <p:spPr>
          <a:xfrm>
            <a:off x="1177926" y="236539"/>
            <a:ext cx="9842500" cy="485775"/>
          </a:xfrm>
        </p:spPr>
        <p:txBody>
          <a:bodyPr rtlCol="0" anchor="t">
            <a:normAutofit fontScale="90000"/>
          </a:bodyPr>
          <a:lstStyle/>
          <a:p>
            <a:pPr eaLnBrk="1" fontAlgn="auto" hangingPunct="1">
              <a:spcAft>
                <a:spcPts val="0"/>
              </a:spcAft>
              <a:defRPr/>
            </a:pPr>
            <a:r>
              <a:rPr lang="zh-CN" altLang="en-US" smtClean="0">
                <a:latin typeface="楷体" pitchFamily="49" charset="-122"/>
                <a:ea typeface="楷体" pitchFamily="49" charset="-122"/>
              </a:rPr>
              <a:t>探究新知</a:t>
            </a:r>
          </a:p>
        </p:txBody>
      </p:sp>
      <p:sp>
        <p:nvSpPr>
          <p:cNvPr id="17411" name="内容占位符 2"/>
          <p:cNvSpPr txBox="1">
            <a:spLocks noChangeArrowheads="1"/>
          </p:cNvSpPr>
          <p:nvPr/>
        </p:nvSpPr>
        <p:spPr bwMode="auto">
          <a:xfrm>
            <a:off x="1408113" y="1262064"/>
            <a:ext cx="9353550"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809625" defTabSz="963613" eaLnBrk="0" hangingPunct="0">
              <a:defRPr>
                <a:solidFill>
                  <a:schemeClr val="tx1"/>
                </a:solidFill>
                <a:latin typeface="Arial" charset="0"/>
                <a:ea typeface="宋体" charset="-122"/>
              </a:defRPr>
            </a:lvl1pPr>
            <a:lvl2pPr marL="742950" indent="-285750" defTabSz="963613" eaLnBrk="0" hangingPunct="0">
              <a:defRPr>
                <a:solidFill>
                  <a:schemeClr val="tx1"/>
                </a:solidFill>
                <a:latin typeface="Arial" charset="0"/>
                <a:ea typeface="宋体" charset="-122"/>
              </a:defRPr>
            </a:lvl2pPr>
            <a:lvl3pPr marL="1143000" indent="-228600" defTabSz="963613" eaLnBrk="0" hangingPunct="0">
              <a:defRPr>
                <a:solidFill>
                  <a:schemeClr val="tx1"/>
                </a:solidFill>
                <a:latin typeface="Arial" charset="0"/>
                <a:ea typeface="宋体" charset="-122"/>
              </a:defRPr>
            </a:lvl3pPr>
            <a:lvl4pPr marL="1600200" indent="-228600" defTabSz="963613" eaLnBrk="0" hangingPunct="0">
              <a:defRPr>
                <a:solidFill>
                  <a:schemeClr val="tx1"/>
                </a:solidFill>
                <a:latin typeface="Arial" charset="0"/>
                <a:ea typeface="宋体" charset="-122"/>
              </a:defRPr>
            </a:lvl4pPr>
            <a:lvl5pPr marL="2057400" indent="-228600" defTabSz="963613" eaLnBrk="0" hangingPunct="0">
              <a:defRPr>
                <a:solidFill>
                  <a:schemeClr val="tx1"/>
                </a:solidFill>
                <a:latin typeface="Arial" charset="0"/>
                <a:ea typeface="宋体" charset="-122"/>
              </a:defRPr>
            </a:lvl5pPr>
            <a:lvl6pPr marL="2514600" indent="-228600" defTabSz="963613" eaLnBrk="0" fontAlgn="base" hangingPunct="0">
              <a:spcBef>
                <a:spcPct val="0"/>
              </a:spcBef>
              <a:spcAft>
                <a:spcPct val="0"/>
              </a:spcAft>
              <a:defRPr>
                <a:solidFill>
                  <a:schemeClr val="tx1"/>
                </a:solidFill>
                <a:latin typeface="Arial" charset="0"/>
                <a:ea typeface="宋体" charset="-122"/>
              </a:defRPr>
            </a:lvl6pPr>
            <a:lvl7pPr marL="2971800" indent="-228600" defTabSz="963613" eaLnBrk="0" fontAlgn="base" hangingPunct="0">
              <a:spcBef>
                <a:spcPct val="0"/>
              </a:spcBef>
              <a:spcAft>
                <a:spcPct val="0"/>
              </a:spcAft>
              <a:defRPr>
                <a:solidFill>
                  <a:schemeClr val="tx1"/>
                </a:solidFill>
                <a:latin typeface="Arial" charset="0"/>
                <a:ea typeface="宋体" charset="-122"/>
              </a:defRPr>
            </a:lvl7pPr>
            <a:lvl8pPr marL="3429000" indent="-228600" defTabSz="963613" eaLnBrk="0" fontAlgn="base" hangingPunct="0">
              <a:spcBef>
                <a:spcPct val="0"/>
              </a:spcBef>
              <a:spcAft>
                <a:spcPct val="0"/>
              </a:spcAft>
              <a:defRPr>
                <a:solidFill>
                  <a:schemeClr val="tx1"/>
                </a:solidFill>
                <a:latin typeface="Arial" charset="0"/>
                <a:ea typeface="宋体" charset="-122"/>
              </a:defRPr>
            </a:lvl8pPr>
            <a:lvl9pPr marL="3886200" indent="-228600" defTabSz="963613"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50000"/>
              </a:lnSpc>
              <a:buFont typeface="Arial" charset="0"/>
              <a:buNone/>
            </a:pPr>
            <a:r>
              <a:rPr lang="zh-CN" altLang="en-US" sz="3000" dirty="0">
                <a:latin typeface="Times New Roman" pitchFamily="18" charset="0"/>
                <a:ea typeface="楷体" pitchFamily="49" charset="-122"/>
              </a:rPr>
              <a:t>人民是国家的主人。一切国家机关和国家机关工作人员必须依靠人民的支持，按照宪法和法律规定行使职权，自觉接受人民的监督，努力为人民服务。</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8434" name="图片 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36777" y="1266826"/>
            <a:ext cx="18192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2" name="标题 1"/>
          <p:cNvSpPr>
            <a:spLocks noGrp="1" noChangeArrowheads="1"/>
          </p:cNvSpPr>
          <p:nvPr>
            <p:ph type="title"/>
          </p:nvPr>
        </p:nvSpPr>
        <p:spPr>
          <a:xfrm>
            <a:off x="1177926" y="236539"/>
            <a:ext cx="9842500" cy="485775"/>
          </a:xfrm>
        </p:spPr>
        <p:txBody>
          <a:bodyPr rtlCol="0" anchor="t">
            <a:normAutofit fontScale="90000"/>
          </a:bodyPr>
          <a:lstStyle/>
          <a:p>
            <a:pPr eaLnBrk="1" fontAlgn="auto" hangingPunct="1">
              <a:spcAft>
                <a:spcPts val="0"/>
              </a:spcAft>
              <a:defRPr/>
            </a:pPr>
            <a:r>
              <a:rPr lang="zh-CN" altLang="en-US" smtClean="0">
                <a:latin typeface="楷体" pitchFamily="49" charset="-122"/>
                <a:ea typeface="楷体" pitchFamily="49" charset="-122"/>
              </a:rPr>
              <a:t>探究新知</a:t>
            </a:r>
          </a:p>
        </p:txBody>
      </p:sp>
      <p:sp>
        <p:nvSpPr>
          <p:cNvPr id="18436" name="内容占位符 2"/>
          <p:cNvSpPr txBox="1">
            <a:spLocks noChangeArrowheads="1"/>
          </p:cNvSpPr>
          <p:nvPr/>
        </p:nvSpPr>
        <p:spPr bwMode="auto">
          <a:xfrm>
            <a:off x="1393826" y="1816101"/>
            <a:ext cx="9410700"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809625" defTabSz="963613" eaLnBrk="0" hangingPunct="0">
              <a:defRPr>
                <a:solidFill>
                  <a:schemeClr val="tx1"/>
                </a:solidFill>
                <a:latin typeface="Arial" charset="0"/>
                <a:ea typeface="宋体" charset="-122"/>
              </a:defRPr>
            </a:lvl1pPr>
            <a:lvl2pPr marL="742950" indent="-285750" defTabSz="963613" eaLnBrk="0" hangingPunct="0">
              <a:defRPr>
                <a:solidFill>
                  <a:schemeClr val="tx1"/>
                </a:solidFill>
                <a:latin typeface="Arial" charset="0"/>
                <a:ea typeface="宋体" charset="-122"/>
              </a:defRPr>
            </a:lvl2pPr>
            <a:lvl3pPr marL="1143000" indent="-228600" defTabSz="963613" eaLnBrk="0" hangingPunct="0">
              <a:defRPr>
                <a:solidFill>
                  <a:schemeClr val="tx1"/>
                </a:solidFill>
                <a:latin typeface="Arial" charset="0"/>
                <a:ea typeface="宋体" charset="-122"/>
              </a:defRPr>
            </a:lvl3pPr>
            <a:lvl4pPr marL="1600200" indent="-228600" defTabSz="963613" eaLnBrk="0" hangingPunct="0">
              <a:defRPr>
                <a:solidFill>
                  <a:schemeClr val="tx1"/>
                </a:solidFill>
                <a:latin typeface="Arial" charset="0"/>
                <a:ea typeface="宋体" charset="-122"/>
              </a:defRPr>
            </a:lvl4pPr>
            <a:lvl5pPr marL="2057400" indent="-228600" defTabSz="963613" eaLnBrk="0" hangingPunct="0">
              <a:defRPr>
                <a:solidFill>
                  <a:schemeClr val="tx1"/>
                </a:solidFill>
                <a:latin typeface="Arial" charset="0"/>
                <a:ea typeface="宋体" charset="-122"/>
              </a:defRPr>
            </a:lvl5pPr>
            <a:lvl6pPr marL="2514600" indent="-228600" defTabSz="963613" eaLnBrk="0" fontAlgn="base" hangingPunct="0">
              <a:spcBef>
                <a:spcPct val="0"/>
              </a:spcBef>
              <a:spcAft>
                <a:spcPct val="0"/>
              </a:spcAft>
              <a:defRPr>
                <a:solidFill>
                  <a:schemeClr val="tx1"/>
                </a:solidFill>
                <a:latin typeface="Arial" charset="0"/>
                <a:ea typeface="宋体" charset="-122"/>
              </a:defRPr>
            </a:lvl6pPr>
            <a:lvl7pPr marL="2971800" indent="-228600" defTabSz="963613" eaLnBrk="0" fontAlgn="base" hangingPunct="0">
              <a:spcBef>
                <a:spcPct val="0"/>
              </a:spcBef>
              <a:spcAft>
                <a:spcPct val="0"/>
              </a:spcAft>
              <a:defRPr>
                <a:solidFill>
                  <a:schemeClr val="tx1"/>
                </a:solidFill>
                <a:latin typeface="Arial" charset="0"/>
                <a:ea typeface="宋体" charset="-122"/>
              </a:defRPr>
            </a:lvl7pPr>
            <a:lvl8pPr marL="3429000" indent="-228600" defTabSz="963613" eaLnBrk="0" fontAlgn="base" hangingPunct="0">
              <a:spcBef>
                <a:spcPct val="0"/>
              </a:spcBef>
              <a:spcAft>
                <a:spcPct val="0"/>
              </a:spcAft>
              <a:defRPr>
                <a:solidFill>
                  <a:schemeClr val="tx1"/>
                </a:solidFill>
                <a:latin typeface="Arial" charset="0"/>
                <a:ea typeface="宋体" charset="-122"/>
              </a:defRPr>
            </a:lvl8pPr>
            <a:lvl9pPr marL="3886200" indent="-228600" defTabSz="963613"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50000"/>
              </a:lnSpc>
              <a:buFont typeface="Arial" charset="0"/>
              <a:buNone/>
            </a:pPr>
            <a:r>
              <a:rPr lang="zh-CN" altLang="en-US" sz="3000">
                <a:latin typeface="Times New Roman" pitchFamily="18" charset="0"/>
                <a:ea typeface="楷体" pitchFamily="49" charset="-122"/>
              </a:rPr>
              <a:t>有些工作岗位比较特殊，国家机关</a:t>
            </a:r>
            <a:r>
              <a:rPr lang="en-US" altLang="zh-CN" sz="3000">
                <a:latin typeface="Times New Roman" pitchFamily="18" charset="0"/>
                <a:ea typeface="楷体" pitchFamily="49" charset="-122"/>
              </a:rPr>
              <a:t>T</a:t>
            </a:r>
            <a:r>
              <a:rPr lang="zh-CN" altLang="en-US" sz="3000">
                <a:latin typeface="Times New Roman" pitchFamily="18" charset="0"/>
                <a:ea typeface="楷体" pitchFamily="49" charset="-122"/>
              </a:rPr>
              <a:t>作人员在履职时必须穿制服。</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5" name="标题 1"/>
          <p:cNvSpPr>
            <a:spLocks noGrp="1" noChangeArrowheads="1"/>
          </p:cNvSpPr>
          <p:nvPr>
            <p:ph type="title"/>
          </p:nvPr>
        </p:nvSpPr>
        <p:spPr>
          <a:xfrm>
            <a:off x="1177926" y="236539"/>
            <a:ext cx="9842500" cy="485775"/>
          </a:xfrm>
        </p:spPr>
        <p:txBody>
          <a:bodyPr rtlCol="0" anchor="t">
            <a:normAutofit fontScale="90000"/>
          </a:bodyPr>
          <a:lstStyle/>
          <a:p>
            <a:pPr eaLnBrk="1" fontAlgn="auto" hangingPunct="1">
              <a:spcAft>
                <a:spcPts val="0"/>
              </a:spcAft>
              <a:defRPr/>
            </a:pPr>
            <a:r>
              <a:rPr lang="zh-CN" altLang="en-US" smtClean="0">
                <a:latin typeface="楷体" pitchFamily="49" charset="-122"/>
                <a:ea typeface="楷体" pitchFamily="49" charset="-122"/>
              </a:rPr>
              <a:t>探究新知</a:t>
            </a:r>
          </a:p>
        </p:txBody>
      </p:sp>
      <p:pic>
        <p:nvPicPr>
          <p:cNvPr id="19459"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79639" y="1195388"/>
            <a:ext cx="7839075" cy="548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49" name="标题 1"/>
          <p:cNvSpPr>
            <a:spLocks noGrp="1" noChangeArrowheads="1"/>
          </p:cNvSpPr>
          <p:nvPr>
            <p:ph type="title"/>
          </p:nvPr>
        </p:nvSpPr>
        <p:spPr>
          <a:xfrm>
            <a:off x="1177926" y="236539"/>
            <a:ext cx="9842500" cy="485775"/>
          </a:xfrm>
        </p:spPr>
        <p:txBody>
          <a:bodyPr rtlCol="0" anchor="t">
            <a:normAutofit fontScale="90000"/>
          </a:bodyPr>
          <a:lstStyle/>
          <a:p>
            <a:pPr eaLnBrk="1" fontAlgn="auto" hangingPunct="1">
              <a:spcAft>
                <a:spcPts val="0"/>
              </a:spcAft>
              <a:defRPr/>
            </a:pPr>
            <a:r>
              <a:rPr lang="zh-CN" altLang="en-US" smtClean="0">
                <a:latin typeface="楷体" pitchFamily="49" charset="-122"/>
                <a:ea typeface="楷体" pitchFamily="49" charset="-122"/>
              </a:rPr>
              <a:t>探究新知</a:t>
            </a:r>
          </a:p>
        </p:txBody>
      </p:sp>
      <p:sp>
        <p:nvSpPr>
          <p:cNvPr id="20483" name="内容占位符 2"/>
          <p:cNvSpPr txBox="1">
            <a:spLocks noChangeArrowheads="1"/>
          </p:cNvSpPr>
          <p:nvPr/>
        </p:nvSpPr>
        <p:spPr bwMode="auto">
          <a:xfrm>
            <a:off x="1408113" y="1912939"/>
            <a:ext cx="9353550"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809625" defTabSz="963613" eaLnBrk="0" hangingPunct="0">
              <a:defRPr>
                <a:solidFill>
                  <a:schemeClr val="tx1"/>
                </a:solidFill>
                <a:latin typeface="Arial" charset="0"/>
                <a:ea typeface="宋体" charset="-122"/>
              </a:defRPr>
            </a:lvl1pPr>
            <a:lvl2pPr marL="742950" indent="-285750" defTabSz="963613" eaLnBrk="0" hangingPunct="0">
              <a:defRPr>
                <a:solidFill>
                  <a:schemeClr val="tx1"/>
                </a:solidFill>
                <a:latin typeface="Arial" charset="0"/>
                <a:ea typeface="宋体" charset="-122"/>
              </a:defRPr>
            </a:lvl2pPr>
            <a:lvl3pPr marL="1143000" indent="-228600" defTabSz="963613" eaLnBrk="0" hangingPunct="0">
              <a:defRPr>
                <a:solidFill>
                  <a:schemeClr val="tx1"/>
                </a:solidFill>
                <a:latin typeface="Arial" charset="0"/>
                <a:ea typeface="宋体" charset="-122"/>
              </a:defRPr>
            </a:lvl3pPr>
            <a:lvl4pPr marL="1600200" indent="-228600" defTabSz="963613" eaLnBrk="0" hangingPunct="0">
              <a:defRPr>
                <a:solidFill>
                  <a:schemeClr val="tx1"/>
                </a:solidFill>
                <a:latin typeface="Arial" charset="0"/>
                <a:ea typeface="宋体" charset="-122"/>
              </a:defRPr>
            </a:lvl4pPr>
            <a:lvl5pPr marL="2057400" indent="-228600" defTabSz="963613" eaLnBrk="0" hangingPunct="0">
              <a:defRPr>
                <a:solidFill>
                  <a:schemeClr val="tx1"/>
                </a:solidFill>
                <a:latin typeface="Arial" charset="0"/>
                <a:ea typeface="宋体" charset="-122"/>
              </a:defRPr>
            </a:lvl5pPr>
            <a:lvl6pPr marL="2514600" indent="-228600" defTabSz="963613" eaLnBrk="0" fontAlgn="base" hangingPunct="0">
              <a:spcBef>
                <a:spcPct val="0"/>
              </a:spcBef>
              <a:spcAft>
                <a:spcPct val="0"/>
              </a:spcAft>
              <a:defRPr>
                <a:solidFill>
                  <a:schemeClr val="tx1"/>
                </a:solidFill>
                <a:latin typeface="Arial" charset="0"/>
                <a:ea typeface="宋体" charset="-122"/>
              </a:defRPr>
            </a:lvl6pPr>
            <a:lvl7pPr marL="2971800" indent="-228600" defTabSz="963613" eaLnBrk="0" fontAlgn="base" hangingPunct="0">
              <a:spcBef>
                <a:spcPct val="0"/>
              </a:spcBef>
              <a:spcAft>
                <a:spcPct val="0"/>
              </a:spcAft>
              <a:defRPr>
                <a:solidFill>
                  <a:schemeClr val="tx1"/>
                </a:solidFill>
                <a:latin typeface="Arial" charset="0"/>
                <a:ea typeface="宋体" charset="-122"/>
              </a:defRPr>
            </a:lvl7pPr>
            <a:lvl8pPr marL="3429000" indent="-228600" defTabSz="963613" eaLnBrk="0" fontAlgn="base" hangingPunct="0">
              <a:spcBef>
                <a:spcPct val="0"/>
              </a:spcBef>
              <a:spcAft>
                <a:spcPct val="0"/>
              </a:spcAft>
              <a:defRPr>
                <a:solidFill>
                  <a:schemeClr val="tx1"/>
                </a:solidFill>
                <a:latin typeface="Arial" charset="0"/>
                <a:ea typeface="宋体" charset="-122"/>
              </a:defRPr>
            </a:lvl8pPr>
            <a:lvl9pPr marL="3886200" indent="-228600" defTabSz="963613"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50000"/>
              </a:lnSpc>
              <a:buFont typeface="Arial" charset="0"/>
              <a:buNone/>
            </a:pPr>
            <a:r>
              <a:rPr lang="zh-CN" altLang="en-US" sz="3000" dirty="0">
                <a:latin typeface="Times New Roman" pitchFamily="18" charset="0"/>
                <a:ea typeface="楷体" pitchFamily="49" charset="-122"/>
              </a:rPr>
              <a:t> 爸爸的警服</a:t>
            </a:r>
          </a:p>
          <a:p>
            <a:pPr algn="just" eaLnBrk="1" hangingPunct="1">
              <a:lnSpc>
                <a:spcPct val="150000"/>
              </a:lnSpc>
              <a:buFont typeface="Arial" charset="0"/>
              <a:buNone/>
            </a:pPr>
            <a:r>
              <a:rPr lang="zh-CN" altLang="en-US" sz="3000" dirty="0">
                <a:latin typeface="Times New Roman" pitchFamily="18" charset="0"/>
                <a:ea typeface="楷体" pitchFamily="49" charset="-122"/>
              </a:rPr>
              <a:t>我的爸爸是个警察，一年四季警服不离身。以前我对爸爸的警服又喜欢又生气，喜欢是因为爸爸穿上警服很威武，生气是因为穿警服的爸爸忙得没时间陪我。长大了，我懂得爸爸的警服是警察身份的象征和执法的重要标志。爸爸说，警服代表扬善抑恶、维护正义，他爱这身制服，更爱警察这个职业。</a:t>
            </a:r>
          </a:p>
        </p:txBody>
      </p:sp>
      <p:pic>
        <p:nvPicPr>
          <p:cNvPr id="20484"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17752" y="1360489"/>
            <a:ext cx="187642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3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12191999"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矩形 31"/>
          <p:cNvSpPr/>
          <p:nvPr/>
        </p:nvSpPr>
        <p:spPr>
          <a:xfrm>
            <a:off x="1055689" y="306388"/>
            <a:ext cx="10082213" cy="6858000"/>
          </a:xfrm>
          <a:prstGeom prst="rect">
            <a:avLst/>
          </a:prstGeom>
          <a:solidFill>
            <a:schemeClr val="bg1">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8402" tIns="54201" rIns="108402" bIns="54201" anchor="ctr"/>
          <a:lstStyle/>
          <a:p>
            <a:pPr algn="ctr">
              <a:buFont typeface="Arial" panose="020B0604020202020204" pitchFamily="34" charset="0"/>
              <a:buNone/>
              <a:defRPr/>
            </a:pPr>
            <a:endParaRPr lang="zh-CN" altLang="en-US"/>
          </a:p>
        </p:txBody>
      </p:sp>
      <p:pic>
        <p:nvPicPr>
          <p:cNvPr id="21508" name="图片 2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45101" y="2233614"/>
            <a:ext cx="6946898" cy="462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图片 2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57" y="2801938"/>
            <a:ext cx="7666038" cy="405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矩形 25"/>
          <p:cNvSpPr>
            <a:spLocks noChangeArrowheads="1"/>
          </p:cNvSpPr>
          <p:nvPr/>
        </p:nvSpPr>
        <p:spPr bwMode="auto">
          <a:xfrm>
            <a:off x="4649789" y="2659064"/>
            <a:ext cx="4805363" cy="141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402" tIns="54201" rIns="108402" bIns="54201">
            <a:spAutoFit/>
          </a:bodyPr>
          <a:lstStyle/>
          <a:p>
            <a:pPr>
              <a:buFont typeface="Arial" charset="0"/>
              <a:buNone/>
            </a:pPr>
            <a:r>
              <a:rPr lang="zh-CN" altLang="en-US" sz="8500">
                <a:solidFill>
                  <a:srgbClr val="E71F19"/>
                </a:solidFill>
                <a:latin typeface="黑体" pitchFamily="49" charset="-122"/>
                <a:ea typeface="黑体" pitchFamily="49" charset="-122"/>
              </a:rPr>
              <a:t>谢谢</a:t>
            </a:r>
            <a:r>
              <a:rPr lang="en-US" altLang="zh-CN" sz="8500">
                <a:solidFill>
                  <a:srgbClr val="E71F19"/>
                </a:solidFill>
                <a:latin typeface="黑体" pitchFamily="49" charset="-122"/>
                <a:ea typeface="黑体" pitchFamily="49" charset="-122"/>
              </a:rPr>
              <a:t>!</a:t>
            </a:r>
            <a:endParaRPr lang="zh-CN" altLang="en-US" sz="8500">
              <a:solidFill>
                <a:srgbClr val="E71F19"/>
              </a:solidFill>
              <a:latin typeface="黑体" pitchFamily="49" charset="-122"/>
              <a:ea typeface="黑体" pitchFamily="49"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636016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标题 1"/>
          <p:cNvSpPr>
            <a:spLocks noGrp="1" noChangeArrowheads="1"/>
          </p:cNvSpPr>
          <p:nvPr>
            <p:ph type="title"/>
          </p:nvPr>
        </p:nvSpPr>
        <p:spPr>
          <a:xfrm>
            <a:off x="1177926" y="236539"/>
            <a:ext cx="9842500" cy="485775"/>
          </a:xfrm>
        </p:spPr>
        <p:txBody>
          <a:bodyPr rtlCol="0" anchor="t">
            <a:normAutofit fontScale="90000"/>
          </a:bodyPr>
          <a:lstStyle/>
          <a:p>
            <a:pPr eaLnBrk="1" fontAlgn="auto" hangingPunct="1">
              <a:spcAft>
                <a:spcPts val="0"/>
              </a:spcAft>
              <a:defRPr/>
            </a:pPr>
            <a:r>
              <a:rPr lang="zh-CN" altLang="en-US" smtClean="0">
                <a:latin typeface="楷体" pitchFamily="49" charset="-122"/>
                <a:ea typeface="楷体" pitchFamily="49" charset="-122"/>
              </a:rPr>
              <a:t>探究新知</a:t>
            </a:r>
          </a:p>
        </p:txBody>
      </p:sp>
      <p:sp>
        <p:nvSpPr>
          <p:cNvPr id="5123" name="内容占位符 2"/>
          <p:cNvSpPr txBox="1">
            <a:spLocks noChangeArrowheads="1"/>
          </p:cNvSpPr>
          <p:nvPr/>
        </p:nvSpPr>
        <p:spPr bwMode="auto">
          <a:xfrm>
            <a:off x="1387477" y="1271588"/>
            <a:ext cx="9412287" cy="203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806450" defTabSz="963613" eaLnBrk="0" hangingPunct="0">
              <a:defRPr>
                <a:solidFill>
                  <a:schemeClr val="tx1"/>
                </a:solidFill>
                <a:latin typeface="Arial" charset="0"/>
                <a:ea typeface="宋体" charset="-122"/>
              </a:defRPr>
            </a:lvl1pPr>
            <a:lvl2pPr marL="742950" indent="-285750" defTabSz="963613" eaLnBrk="0" hangingPunct="0">
              <a:defRPr>
                <a:solidFill>
                  <a:schemeClr val="tx1"/>
                </a:solidFill>
                <a:latin typeface="Arial" charset="0"/>
                <a:ea typeface="宋体" charset="-122"/>
              </a:defRPr>
            </a:lvl2pPr>
            <a:lvl3pPr marL="1143000" indent="-228600" defTabSz="963613" eaLnBrk="0" hangingPunct="0">
              <a:defRPr>
                <a:solidFill>
                  <a:schemeClr val="tx1"/>
                </a:solidFill>
                <a:latin typeface="Arial" charset="0"/>
                <a:ea typeface="宋体" charset="-122"/>
              </a:defRPr>
            </a:lvl3pPr>
            <a:lvl4pPr marL="1600200" indent="-228600" defTabSz="963613" eaLnBrk="0" hangingPunct="0">
              <a:defRPr>
                <a:solidFill>
                  <a:schemeClr val="tx1"/>
                </a:solidFill>
                <a:latin typeface="Arial" charset="0"/>
                <a:ea typeface="宋体" charset="-122"/>
              </a:defRPr>
            </a:lvl4pPr>
            <a:lvl5pPr marL="2057400" indent="-228600" defTabSz="963613" eaLnBrk="0" hangingPunct="0">
              <a:defRPr>
                <a:solidFill>
                  <a:schemeClr val="tx1"/>
                </a:solidFill>
                <a:latin typeface="Arial" charset="0"/>
                <a:ea typeface="宋体" charset="-122"/>
              </a:defRPr>
            </a:lvl5pPr>
            <a:lvl6pPr marL="2514600" indent="-228600" defTabSz="963613" eaLnBrk="0" fontAlgn="base" hangingPunct="0">
              <a:spcBef>
                <a:spcPct val="0"/>
              </a:spcBef>
              <a:spcAft>
                <a:spcPct val="0"/>
              </a:spcAft>
              <a:defRPr>
                <a:solidFill>
                  <a:schemeClr val="tx1"/>
                </a:solidFill>
                <a:latin typeface="Arial" charset="0"/>
                <a:ea typeface="宋体" charset="-122"/>
              </a:defRPr>
            </a:lvl6pPr>
            <a:lvl7pPr marL="2971800" indent="-228600" defTabSz="963613" eaLnBrk="0" fontAlgn="base" hangingPunct="0">
              <a:spcBef>
                <a:spcPct val="0"/>
              </a:spcBef>
              <a:spcAft>
                <a:spcPct val="0"/>
              </a:spcAft>
              <a:defRPr>
                <a:solidFill>
                  <a:schemeClr val="tx1"/>
                </a:solidFill>
                <a:latin typeface="Arial" charset="0"/>
                <a:ea typeface="宋体" charset="-122"/>
              </a:defRPr>
            </a:lvl7pPr>
            <a:lvl8pPr marL="3429000" indent="-228600" defTabSz="963613" eaLnBrk="0" fontAlgn="base" hangingPunct="0">
              <a:spcBef>
                <a:spcPct val="0"/>
              </a:spcBef>
              <a:spcAft>
                <a:spcPct val="0"/>
              </a:spcAft>
              <a:defRPr>
                <a:solidFill>
                  <a:schemeClr val="tx1"/>
                </a:solidFill>
                <a:latin typeface="Arial" charset="0"/>
                <a:ea typeface="宋体" charset="-122"/>
              </a:defRPr>
            </a:lvl8pPr>
            <a:lvl9pPr marL="3886200" indent="-228600" defTabSz="963613" eaLnBrk="0" fontAlgn="base" hangingPunct="0">
              <a:spcBef>
                <a:spcPct val="0"/>
              </a:spcBef>
              <a:spcAft>
                <a:spcPct val="0"/>
              </a:spcAft>
              <a:defRPr>
                <a:solidFill>
                  <a:schemeClr val="tx1"/>
                </a:solidFill>
                <a:latin typeface="Arial" charset="0"/>
                <a:ea typeface="宋体" charset="-122"/>
              </a:defRPr>
            </a:lvl9pPr>
          </a:lstStyle>
          <a:p>
            <a:pPr algn="just" hangingPunct="1">
              <a:lnSpc>
                <a:spcPct val="150000"/>
              </a:lnSpc>
              <a:buFont typeface="Arial" charset="0"/>
              <a:buNone/>
            </a:pPr>
            <a:r>
              <a:rPr lang="zh-CN" altLang="en-US" sz="3000" u="sng" dirty="0">
                <a:latin typeface="Times New Roman" pitchFamily="18" charset="0"/>
                <a:ea typeface="楷体" pitchFamily="49" charset="-122"/>
              </a:rPr>
              <a:t>国家机关的产生</a:t>
            </a:r>
          </a:p>
          <a:p>
            <a:pPr algn="just" hangingPunct="1">
              <a:lnSpc>
                <a:spcPct val="150000"/>
              </a:lnSpc>
              <a:buFont typeface="Arial" charset="0"/>
              <a:buNone/>
            </a:pPr>
            <a:r>
              <a:rPr lang="zh-CN" altLang="en-US" sz="3000" dirty="0">
                <a:latin typeface="Times New Roman" pitchFamily="18" charset="0"/>
                <a:ea typeface="楷体" pitchFamily="49" charset="-122"/>
              </a:rPr>
              <a:t>我国人口众多，不可能每个人都直接行使国家权力。人民通过选举产生人大代表，组成人民代表大会，代表人民行使国家权力，对人民负责，受人民监督。</a:t>
            </a:r>
          </a:p>
        </p:txBody>
      </p:sp>
      <p:sp>
        <p:nvSpPr>
          <p:cNvPr id="2" name="文本框 1"/>
          <p:cNvSpPr txBox="1"/>
          <p:nvPr/>
        </p:nvSpPr>
        <p:spPr>
          <a:xfrm>
            <a:off x="1553592" y="514905"/>
            <a:ext cx="2068497" cy="307777"/>
          </a:xfrm>
          <a:prstGeom prst="rect">
            <a:avLst/>
          </a:prstGeom>
          <a:noFill/>
        </p:spPr>
        <p:txBody>
          <a:bodyPr wrap="square" rtlCol="0">
            <a:spAutoFit/>
          </a:bodyPr>
          <a:lstStyle/>
          <a:p>
            <a:r>
              <a:rPr lang="en-US" altLang="zh-CN" sz="1400" dirty="0">
                <a:solidFill>
                  <a:srgbClr val="FFFFFF"/>
                </a:solidFill>
              </a:rPr>
              <a:t>https://www.ypppt.com/</a:t>
            </a:r>
            <a:endParaRPr lang="zh-CN" altLang="en-US" sz="1400" dirty="0">
              <a:solidFill>
                <a:srgbClr val="FFFFFF"/>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146" name="图片 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36777" y="1266826"/>
            <a:ext cx="181927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4" name="标题 1"/>
          <p:cNvSpPr>
            <a:spLocks noGrp="1" noChangeArrowheads="1"/>
          </p:cNvSpPr>
          <p:nvPr>
            <p:ph type="title"/>
          </p:nvPr>
        </p:nvSpPr>
        <p:spPr>
          <a:xfrm>
            <a:off x="1177926" y="236539"/>
            <a:ext cx="9842500" cy="485775"/>
          </a:xfrm>
        </p:spPr>
        <p:txBody>
          <a:bodyPr rtlCol="0" anchor="t">
            <a:normAutofit fontScale="90000"/>
          </a:bodyPr>
          <a:lstStyle/>
          <a:p>
            <a:pPr eaLnBrk="1" fontAlgn="auto" hangingPunct="1">
              <a:spcAft>
                <a:spcPts val="0"/>
              </a:spcAft>
              <a:defRPr/>
            </a:pPr>
            <a:r>
              <a:rPr lang="zh-CN" altLang="en-US" smtClean="0">
                <a:latin typeface="楷体" pitchFamily="49" charset="-122"/>
                <a:ea typeface="楷体" pitchFamily="49" charset="-122"/>
              </a:rPr>
              <a:t>探究新知</a:t>
            </a:r>
          </a:p>
        </p:txBody>
      </p:sp>
      <p:sp>
        <p:nvSpPr>
          <p:cNvPr id="6148" name="内容占位符 2"/>
          <p:cNvSpPr txBox="1">
            <a:spLocks noChangeArrowheads="1"/>
          </p:cNvSpPr>
          <p:nvPr/>
        </p:nvSpPr>
        <p:spPr bwMode="auto">
          <a:xfrm>
            <a:off x="1393826" y="1816101"/>
            <a:ext cx="9410700"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809625" defTabSz="963613" eaLnBrk="0" hangingPunct="0">
              <a:defRPr>
                <a:solidFill>
                  <a:schemeClr val="tx1"/>
                </a:solidFill>
                <a:latin typeface="Arial" charset="0"/>
                <a:ea typeface="宋体" charset="-122"/>
              </a:defRPr>
            </a:lvl1pPr>
            <a:lvl2pPr marL="742950" indent="-285750" defTabSz="963613" eaLnBrk="0" hangingPunct="0">
              <a:defRPr>
                <a:solidFill>
                  <a:schemeClr val="tx1"/>
                </a:solidFill>
                <a:latin typeface="Arial" charset="0"/>
                <a:ea typeface="宋体" charset="-122"/>
              </a:defRPr>
            </a:lvl2pPr>
            <a:lvl3pPr marL="1143000" indent="-228600" defTabSz="963613" eaLnBrk="0" hangingPunct="0">
              <a:defRPr>
                <a:solidFill>
                  <a:schemeClr val="tx1"/>
                </a:solidFill>
                <a:latin typeface="Arial" charset="0"/>
                <a:ea typeface="宋体" charset="-122"/>
              </a:defRPr>
            </a:lvl3pPr>
            <a:lvl4pPr marL="1600200" indent="-228600" defTabSz="963613" eaLnBrk="0" hangingPunct="0">
              <a:defRPr>
                <a:solidFill>
                  <a:schemeClr val="tx1"/>
                </a:solidFill>
                <a:latin typeface="Arial" charset="0"/>
                <a:ea typeface="宋体" charset="-122"/>
              </a:defRPr>
            </a:lvl4pPr>
            <a:lvl5pPr marL="2057400" indent="-228600" defTabSz="963613" eaLnBrk="0" hangingPunct="0">
              <a:defRPr>
                <a:solidFill>
                  <a:schemeClr val="tx1"/>
                </a:solidFill>
                <a:latin typeface="Arial" charset="0"/>
                <a:ea typeface="宋体" charset="-122"/>
              </a:defRPr>
            </a:lvl5pPr>
            <a:lvl6pPr marL="2514600" indent="-228600" defTabSz="963613" eaLnBrk="0" fontAlgn="base" hangingPunct="0">
              <a:spcBef>
                <a:spcPct val="0"/>
              </a:spcBef>
              <a:spcAft>
                <a:spcPct val="0"/>
              </a:spcAft>
              <a:defRPr>
                <a:solidFill>
                  <a:schemeClr val="tx1"/>
                </a:solidFill>
                <a:latin typeface="Arial" charset="0"/>
                <a:ea typeface="宋体" charset="-122"/>
              </a:defRPr>
            </a:lvl6pPr>
            <a:lvl7pPr marL="2971800" indent="-228600" defTabSz="963613" eaLnBrk="0" fontAlgn="base" hangingPunct="0">
              <a:spcBef>
                <a:spcPct val="0"/>
              </a:spcBef>
              <a:spcAft>
                <a:spcPct val="0"/>
              </a:spcAft>
              <a:defRPr>
                <a:solidFill>
                  <a:schemeClr val="tx1"/>
                </a:solidFill>
                <a:latin typeface="Arial" charset="0"/>
                <a:ea typeface="宋体" charset="-122"/>
              </a:defRPr>
            </a:lvl7pPr>
            <a:lvl8pPr marL="3429000" indent="-228600" defTabSz="963613" eaLnBrk="0" fontAlgn="base" hangingPunct="0">
              <a:spcBef>
                <a:spcPct val="0"/>
              </a:spcBef>
              <a:spcAft>
                <a:spcPct val="0"/>
              </a:spcAft>
              <a:defRPr>
                <a:solidFill>
                  <a:schemeClr val="tx1"/>
                </a:solidFill>
                <a:latin typeface="Arial" charset="0"/>
                <a:ea typeface="宋体" charset="-122"/>
              </a:defRPr>
            </a:lvl8pPr>
            <a:lvl9pPr marL="3886200" indent="-228600" defTabSz="963613"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50000"/>
              </a:lnSpc>
              <a:buFont typeface="Arial" charset="0"/>
              <a:buNone/>
            </a:pPr>
            <a:r>
              <a:rPr lang="en-US" altLang="zh-CN" sz="3000" dirty="0">
                <a:latin typeface="Times New Roman" pitchFamily="18" charset="0"/>
                <a:ea typeface="楷体" pitchFamily="49" charset="-122"/>
              </a:rPr>
              <a:t>2018</a:t>
            </a:r>
            <a:r>
              <a:rPr lang="zh-CN" altLang="en-US" sz="3000" dirty="0">
                <a:latin typeface="Times New Roman" pitchFamily="18" charset="0"/>
                <a:ea typeface="楷体" pitchFamily="49" charset="-122"/>
              </a:rPr>
              <a:t>年全国人民代表大会期间，同学们通过电视、报纸等途径了解到会议的相关情况。课堂上，他们围绕会议提出了一些问题。</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标题 1"/>
          <p:cNvSpPr>
            <a:spLocks noGrp="1" noChangeArrowheads="1"/>
          </p:cNvSpPr>
          <p:nvPr>
            <p:ph type="title"/>
          </p:nvPr>
        </p:nvSpPr>
        <p:spPr>
          <a:xfrm>
            <a:off x="1177926" y="236539"/>
            <a:ext cx="9842500" cy="485775"/>
          </a:xfrm>
        </p:spPr>
        <p:txBody>
          <a:bodyPr rtlCol="0" anchor="t">
            <a:normAutofit fontScale="90000"/>
          </a:bodyPr>
          <a:lstStyle/>
          <a:p>
            <a:pPr eaLnBrk="1" fontAlgn="auto" hangingPunct="1">
              <a:spcAft>
                <a:spcPts val="0"/>
              </a:spcAft>
              <a:defRPr/>
            </a:pPr>
            <a:r>
              <a:rPr lang="zh-CN" altLang="en-US" smtClean="0">
                <a:latin typeface="楷体" pitchFamily="49" charset="-122"/>
                <a:ea typeface="楷体" pitchFamily="49" charset="-122"/>
              </a:rPr>
              <a:t>探究新知</a:t>
            </a:r>
          </a:p>
        </p:txBody>
      </p:sp>
      <p:pic>
        <p:nvPicPr>
          <p:cNvPr id="7171" name="图片 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06776" y="1125538"/>
            <a:ext cx="5384800"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标题 1"/>
          <p:cNvSpPr>
            <a:spLocks noGrp="1" noChangeArrowheads="1"/>
          </p:cNvSpPr>
          <p:nvPr>
            <p:ph type="title"/>
          </p:nvPr>
        </p:nvSpPr>
        <p:spPr>
          <a:xfrm>
            <a:off x="1177926" y="236539"/>
            <a:ext cx="9842500" cy="485775"/>
          </a:xfrm>
        </p:spPr>
        <p:txBody>
          <a:bodyPr rtlCol="0" anchor="t">
            <a:normAutofit fontScale="90000"/>
          </a:bodyPr>
          <a:lstStyle/>
          <a:p>
            <a:pPr eaLnBrk="1" fontAlgn="auto" hangingPunct="1">
              <a:spcAft>
                <a:spcPts val="0"/>
              </a:spcAft>
              <a:defRPr/>
            </a:pPr>
            <a:r>
              <a:rPr lang="zh-CN" altLang="en-US" smtClean="0">
                <a:latin typeface="楷体" pitchFamily="49" charset="-122"/>
                <a:ea typeface="楷体" pitchFamily="49" charset="-122"/>
              </a:rPr>
              <a:t>探究新知</a:t>
            </a:r>
          </a:p>
        </p:txBody>
      </p:sp>
      <p:pic>
        <p:nvPicPr>
          <p:cNvPr id="8195" name="图片 1"/>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41513" y="1162050"/>
            <a:ext cx="17335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内容占位符 2"/>
          <p:cNvSpPr txBox="1">
            <a:spLocks noChangeArrowheads="1"/>
          </p:cNvSpPr>
          <p:nvPr/>
        </p:nvSpPr>
        <p:spPr bwMode="auto">
          <a:xfrm>
            <a:off x="1393826" y="1816101"/>
            <a:ext cx="9410700"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809625" defTabSz="963613" eaLnBrk="0" hangingPunct="0">
              <a:defRPr>
                <a:solidFill>
                  <a:schemeClr val="tx1"/>
                </a:solidFill>
                <a:latin typeface="Arial" charset="0"/>
                <a:ea typeface="宋体" charset="-122"/>
              </a:defRPr>
            </a:lvl1pPr>
            <a:lvl2pPr marL="742950" indent="-285750" defTabSz="963613" eaLnBrk="0" hangingPunct="0">
              <a:defRPr>
                <a:solidFill>
                  <a:schemeClr val="tx1"/>
                </a:solidFill>
                <a:latin typeface="Arial" charset="0"/>
                <a:ea typeface="宋体" charset="-122"/>
              </a:defRPr>
            </a:lvl2pPr>
            <a:lvl3pPr marL="1143000" indent="-228600" defTabSz="963613" eaLnBrk="0" hangingPunct="0">
              <a:defRPr>
                <a:solidFill>
                  <a:schemeClr val="tx1"/>
                </a:solidFill>
                <a:latin typeface="Arial" charset="0"/>
                <a:ea typeface="宋体" charset="-122"/>
              </a:defRPr>
            </a:lvl3pPr>
            <a:lvl4pPr marL="1600200" indent="-228600" defTabSz="963613" eaLnBrk="0" hangingPunct="0">
              <a:defRPr>
                <a:solidFill>
                  <a:schemeClr val="tx1"/>
                </a:solidFill>
                <a:latin typeface="Arial" charset="0"/>
                <a:ea typeface="宋体" charset="-122"/>
              </a:defRPr>
            </a:lvl4pPr>
            <a:lvl5pPr marL="2057400" indent="-228600" defTabSz="963613" eaLnBrk="0" hangingPunct="0">
              <a:defRPr>
                <a:solidFill>
                  <a:schemeClr val="tx1"/>
                </a:solidFill>
                <a:latin typeface="Arial" charset="0"/>
                <a:ea typeface="宋体" charset="-122"/>
              </a:defRPr>
            </a:lvl5pPr>
            <a:lvl6pPr marL="2514600" indent="-228600" defTabSz="963613" eaLnBrk="0" fontAlgn="base" hangingPunct="0">
              <a:spcBef>
                <a:spcPct val="0"/>
              </a:spcBef>
              <a:spcAft>
                <a:spcPct val="0"/>
              </a:spcAft>
              <a:defRPr>
                <a:solidFill>
                  <a:schemeClr val="tx1"/>
                </a:solidFill>
                <a:latin typeface="Arial" charset="0"/>
                <a:ea typeface="宋体" charset="-122"/>
              </a:defRPr>
            </a:lvl6pPr>
            <a:lvl7pPr marL="2971800" indent="-228600" defTabSz="963613" eaLnBrk="0" fontAlgn="base" hangingPunct="0">
              <a:spcBef>
                <a:spcPct val="0"/>
              </a:spcBef>
              <a:spcAft>
                <a:spcPct val="0"/>
              </a:spcAft>
              <a:defRPr>
                <a:solidFill>
                  <a:schemeClr val="tx1"/>
                </a:solidFill>
                <a:latin typeface="Arial" charset="0"/>
                <a:ea typeface="宋体" charset="-122"/>
              </a:defRPr>
            </a:lvl7pPr>
            <a:lvl8pPr marL="3429000" indent="-228600" defTabSz="963613" eaLnBrk="0" fontAlgn="base" hangingPunct="0">
              <a:spcBef>
                <a:spcPct val="0"/>
              </a:spcBef>
              <a:spcAft>
                <a:spcPct val="0"/>
              </a:spcAft>
              <a:defRPr>
                <a:solidFill>
                  <a:schemeClr val="tx1"/>
                </a:solidFill>
                <a:latin typeface="Arial" charset="0"/>
                <a:ea typeface="宋体" charset="-122"/>
              </a:defRPr>
            </a:lvl8pPr>
            <a:lvl9pPr marL="3886200" indent="-228600" defTabSz="963613"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50000"/>
              </a:lnSpc>
              <a:buFont typeface="Arial" charset="0"/>
              <a:buNone/>
            </a:pPr>
            <a:r>
              <a:rPr lang="zh-CN" altLang="en-US" sz="3000" dirty="0">
                <a:latin typeface="Times New Roman" pitchFamily="18" charset="0"/>
                <a:ea typeface="楷体" pitchFamily="49" charset="-122"/>
              </a:rPr>
              <a:t>国家权力机关的产生</a:t>
            </a:r>
          </a:p>
          <a:p>
            <a:pPr algn="just" eaLnBrk="1" hangingPunct="1">
              <a:lnSpc>
                <a:spcPct val="150000"/>
              </a:lnSpc>
              <a:buFont typeface="Arial" charset="0"/>
              <a:buNone/>
            </a:pPr>
            <a:r>
              <a:rPr lang="zh-CN" altLang="en-US" sz="3000" dirty="0">
                <a:latin typeface="Times New Roman" pitchFamily="18" charset="0"/>
                <a:ea typeface="楷体" pitchFamily="49" charset="-122"/>
              </a:rPr>
              <a:t>全国人民代表大会是由省、自治区、直辖市、特别行政区和军队选出的代表组成，各少数民族都应当有适当名额的代表。每一届全国人大代表总数不得超过三千人。全国人民代表大会每届任期五年，每年在第一季度召开会议。</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5" name="标题 1"/>
          <p:cNvSpPr>
            <a:spLocks noGrp="1" noChangeArrowheads="1"/>
          </p:cNvSpPr>
          <p:nvPr>
            <p:ph type="title"/>
          </p:nvPr>
        </p:nvSpPr>
        <p:spPr>
          <a:xfrm>
            <a:off x="1177926" y="236539"/>
            <a:ext cx="9842500" cy="485775"/>
          </a:xfrm>
        </p:spPr>
        <p:txBody>
          <a:bodyPr rtlCol="0" anchor="t">
            <a:normAutofit fontScale="90000"/>
          </a:bodyPr>
          <a:lstStyle/>
          <a:p>
            <a:pPr eaLnBrk="1" fontAlgn="auto" hangingPunct="1">
              <a:spcAft>
                <a:spcPts val="0"/>
              </a:spcAft>
              <a:defRPr/>
            </a:pPr>
            <a:r>
              <a:rPr lang="zh-CN" altLang="en-US" smtClean="0">
                <a:latin typeface="楷体" pitchFamily="49" charset="-122"/>
                <a:ea typeface="楷体" pitchFamily="49" charset="-122"/>
              </a:rPr>
              <a:t>探究新知</a:t>
            </a:r>
          </a:p>
        </p:txBody>
      </p:sp>
      <p:sp>
        <p:nvSpPr>
          <p:cNvPr id="9219" name="内容占位符 2"/>
          <p:cNvSpPr txBox="1">
            <a:spLocks noChangeArrowheads="1"/>
          </p:cNvSpPr>
          <p:nvPr/>
        </p:nvSpPr>
        <p:spPr bwMode="auto">
          <a:xfrm>
            <a:off x="1425576" y="1262064"/>
            <a:ext cx="9345612"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809625" defTabSz="963613" eaLnBrk="0" hangingPunct="0">
              <a:defRPr>
                <a:solidFill>
                  <a:schemeClr val="tx1"/>
                </a:solidFill>
                <a:latin typeface="Arial" charset="0"/>
                <a:ea typeface="宋体" charset="-122"/>
              </a:defRPr>
            </a:lvl1pPr>
            <a:lvl2pPr marL="742950" indent="-285750" defTabSz="963613" eaLnBrk="0" hangingPunct="0">
              <a:defRPr>
                <a:solidFill>
                  <a:schemeClr val="tx1"/>
                </a:solidFill>
                <a:latin typeface="Arial" charset="0"/>
                <a:ea typeface="宋体" charset="-122"/>
              </a:defRPr>
            </a:lvl2pPr>
            <a:lvl3pPr marL="1143000" indent="-228600" defTabSz="963613" eaLnBrk="0" hangingPunct="0">
              <a:defRPr>
                <a:solidFill>
                  <a:schemeClr val="tx1"/>
                </a:solidFill>
                <a:latin typeface="Arial" charset="0"/>
                <a:ea typeface="宋体" charset="-122"/>
              </a:defRPr>
            </a:lvl3pPr>
            <a:lvl4pPr marL="1600200" indent="-228600" defTabSz="963613" eaLnBrk="0" hangingPunct="0">
              <a:defRPr>
                <a:solidFill>
                  <a:schemeClr val="tx1"/>
                </a:solidFill>
                <a:latin typeface="Arial" charset="0"/>
                <a:ea typeface="宋体" charset="-122"/>
              </a:defRPr>
            </a:lvl4pPr>
            <a:lvl5pPr marL="2057400" indent="-228600" defTabSz="963613" eaLnBrk="0" hangingPunct="0">
              <a:defRPr>
                <a:solidFill>
                  <a:schemeClr val="tx1"/>
                </a:solidFill>
                <a:latin typeface="Arial" charset="0"/>
                <a:ea typeface="宋体" charset="-122"/>
              </a:defRPr>
            </a:lvl5pPr>
            <a:lvl6pPr marL="2514600" indent="-228600" defTabSz="963613" eaLnBrk="0" fontAlgn="base" hangingPunct="0">
              <a:spcBef>
                <a:spcPct val="0"/>
              </a:spcBef>
              <a:spcAft>
                <a:spcPct val="0"/>
              </a:spcAft>
              <a:defRPr>
                <a:solidFill>
                  <a:schemeClr val="tx1"/>
                </a:solidFill>
                <a:latin typeface="Arial" charset="0"/>
                <a:ea typeface="宋体" charset="-122"/>
              </a:defRPr>
            </a:lvl6pPr>
            <a:lvl7pPr marL="2971800" indent="-228600" defTabSz="963613" eaLnBrk="0" fontAlgn="base" hangingPunct="0">
              <a:spcBef>
                <a:spcPct val="0"/>
              </a:spcBef>
              <a:spcAft>
                <a:spcPct val="0"/>
              </a:spcAft>
              <a:defRPr>
                <a:solidFill>
                  <a:schemeClr val="tx1"/>
                </a:solidFill>
                <a:latin typeface="Arial" charset="0"/>
                <a:ea typeface="宋体" charset="-122"/>
              </a:defRPr>
            </a:lvl7pPr>
            <a:lvl8pPr marL="3429000" indent="-228600" defTabSz="963613" eaLnBrk="0" fontAlgn="base" hangingPunct="0">
              <a:spcBef>
                <a:spcPct val="0"/>
              </a:spcBef>
              <a:spcAft>
                <a:spcPct val="0"/>
              </a:spcAft>
              <a:defRPr>
                <a:solidFill>
                  <a:schemeClr val="tx1"/>
                </a:solidFill>
                <a:latin typeface="Arial" charset="0"/>
                <a:ea typeface="宋体" charset="-122"/>
              </a:defRPr>
            </a:lvl8pPr>
            <a:lvl9pPr marL="3886200" indent="-228600" defTabSz="963613"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50000"/>
              </a:lnSpc>
              <a:buFont typeface="Arial" charset="0"/>
              <a:buNone/>
            </a:pPr>
            <a:r>
              <a:rPr lang="zh-CN" altLang="en-US" sz="3000" dirty="0">
                <a:latin typeface="Times New Roman" pitchFamily="18" charset="0"/>
                <a:ea typeface="楷体" pitchFamily="49" charset="-122"/>
              </a:rPr>
              <a:t>地方各级人民代表大会是地方国家权力机关。县级以上地方各级人民代表大会设立常务委员会。地方各级人民代表大会每届任期五年。</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09" name="标题 1"/>
          <p:cNvSpPr>
            <a:spLocks noGrp="1" noChangeArrowheads="1"/>
          </p:cNvSpPr>
          <p:nvPr>
            <p:ph type="title"/>
          </p:nvPr>
        </p:nvSpPr>
        <p:spPr>
          <a:xfrm>
            <a:off x="1177926" y="236539"/>
            <a:ext cx="9842500" cy="485775"/>
          </a:xfrm>
        </p:spPr>
        <p:txBody>
          <a:bodyPr rtlCol="0" anchor="t">
            <a:normAutofit fontScale="90000"/>
          </a:bodyPr>
          <a:lstStyle/>
          <a:p>
            <a:pPr eaLnBrk="1" fontAlgn="auto" hangingPunct="1">
              <a:spcAft>
                <a:spcPts val="0"/>
              </a:spcAft>
              <a:defRPr/>
            </a:pPr>
            <a:r>
              <a:rPr lang="zh-CN" altLang="en-US" smtClean="0">
                <a:latin typeface="楷体" pitchFamily="49" charset="-122"/>
                <a:ea typeface="楷体" pitchFamily="49" charset="-122"/>
              </a:rPr>
              <a:t>探究新知</a:t>
            </a:r>
          </a:p>
        </p:txBody>
      </p:sp>
      <p:sp>
        <p:nvSpPr>
          <p:cNvPr id="10243" name="内容占位符 2"/>
          <p:cNvSpPr txBox="1">
            <a:spLocks noChangeArrowheads="1"/>
          </p:cNvSpPr>
          <p:nvPr/>
        </p:nvSpPr>
        <p:spPr bwMode="auto">
          <a:xfrm>
            <a:off x="1393826" y="1314451"/>
            <a:ext cx="9410700"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809625" defTabSz="963613" eaLnBrk="0" hangingPunct="0">
              <a:defRPr>
                <a:solidFill>
                  <a:schemeClr val="tx1"/>
                </a:solidFill>
                <a:latin typeface="Arial" charset="0"/>
                <a:ea typeface="宋体" charset="-122"/>
              </a:defRPr>
            </a:lvl1pPr>
            <a:lvl2pPr marL="742950" indent="-285750" defTabSz="963613" eaLnBrk="0" hangingPunct="0">
              <a:defRPr>
                <a:solidFill>
                  <a:schemeClr val="tx1"/>
                </a:solidFill>
                <a:latin typeface="Arial" charset="0"/>
                <a:ea typeface="宋体" charset="-122"/>
              </a:defRPr>
            </a:lvl2pPr>
            <a:lvl3pPr marL="1143000" indent="-228600" defTabSz="963613" eaLnBrk="0" hangingPunct="0">
              <a:defRPr>
                <a:solidFill>
                  <a:schemeClr val="tx1"/>
                </a:solidFill>
                <a:latin typeface="Arial" charset="0"/>
                <a:ea typeface="宋体" charset="-122"/>
              </a:defRPr>
            </a:lvl3pPr>
            <a:lvl4pPr marL="1600200" indent="-228600" defTabSz="963613" eaLnBrk="0" hangingPunct="0">
              <a:defRPr>
                <a:solidFill>
                  <a:schemeClr val="tx1"/>
                </a:solidFill>
                <a:latin typeface="Arial" charset="0"/>
                <a:ea typeface="宋体" charset="-122"/>
              </a:defRPr>
            </a:lvl4pPr>
            <a:lvl5pPr marL="2057400" indent="-228600" defTabSz="963613" eaLnBrk="0" hangingPunct="0">
              <a:defRPr>
                <a:solidFill>
                  <a:schemeClr val="tx1"/>
                </a:solidFill>
                <a:latin typeface="Arial" charset="0"/>
                <a:ea typeface="宋体" charset="-122"/>
              </a:defRPr>
            </a:lvl5pPr>
            <a:lvl6pPr marL="2514600" indent="-228600" defTabSz="963613" eaLnBrk="0" fontAlgn="base" hangingPunct="0">
              <a:spcBef>
                <a:spcPct val="0"/>
              </a:spcBef>
              <a:spcAft>
                <a:spcPct val="0"/>
              </a:spcAft>
              <a:defRPr>
                <a:solidFill>
                  <a:schemeClr val="tx1"/>
                </a:solidFill>
                <a:latin typeface="Arial" charset="0"/>
                <a:ea typeface="宋体" charset="-122"/>
              </a:defRPr>
            </a:lvl6pPr>
            <a:lvl7pPr marL="2971800" indent="-228600" defTabSz="963613" eaLnBrk="0" fontAlgn="base" hangingPunct="0">
              <a:spcBef>
                <a:spcPct val="0"/>
              </a:spcBef>
              <a:spcAft>
                <a:spcPct val="0"/>
              </a:spcAft>
              <a:defRPr>
                <a:solidFill>
                  <a:schemeClr val="tx1"/>
                </a:solidFill>
                <a:latin typeface="Arial" charset="0"/>
                <a:ea typeface="宋体" charset="-122"/>
              </a:defRPr>
            </a:lvl7pPr>
            <a:lvl8pPr marL="3429000" indent="-228600" defTabSz="963613" eaLnBrk="0" fontAlgn="base" hangingPunct="0">
              <a:spcBef>
                <a:spcPct val="0"/>
              </a:spcBef>
              <a:spcAft>
                <a:spcPct val="0"/>
              </a:spcAft>
              <a:defRPr>
                <a:solidFill>
                  <a:schemeClr val="tx1"/>
                </a:solidFill>
                <a:latin typeface="Arial" charset="0"/>
                <a:ea typeface="宋体" charset="-122"/>
              </a:defRPr>
            </a:lvl8pPr>
            <a:lvl9pPr marL="3886200" indent="-228600" defTabSz="963613"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50000"/>
              </a:lnSpc>
              <a:buFont typeface="Arial" charset="0"/>
              <a:buNone/>
            </a:pPr>
            <a:r>
              <a:rPr lang="zh-CN" altLang="en-US" sz="3000" dirty="0">
                <a:latin typeface="Times New Roman" pitchFamily="18" charset="0"/>
                <a:ea typeface="楷体" pitchFamily="49" charset="-122"/>
              </a:rPr>
              <a:t>中华人民共和国主席、国务院总理、中央军事委员会主席、国家监察委员会主任、最高人民法院院长、最高人民检察院检察长由全国人民代表大会产生。地方人民政府正职和副职、地方监察委员会主任、地方人民法院院长和地方人民检察院检察长均由本级人民代表大会产生。</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3" name="标题 1"/>
          <p:cNvSpPr>
            <a:spLocks noGrp="1" noChangeArrowheads="1"/>
          </p:cNvSpPr>
          <p:nvPr>
            <p:ph type="title"/>
          </p:nvPr>
        </p:nvSpPr>
        <p:spPr>
          <a:xfrm>
            <a:off x="1177926" y="236539"/>
            <a:ext cx="9842500" cy="485775"/>
          </a:xfrm>
        </p:spPr>
        <p:txBody>
          <a:bodyPr rtlCol="0" anchor="t">
            <a:normAutofit fontScale="90000"/>
          </a:bodyPr>
          <a:lstStyle/>
          <a:p>
            <a:pPr eaLnBrk="1" fontAlgn="auto" hangingPunct="1">
              <a:spcAft>
                <a:spcPts val="0"/>
              </a:spcAft>
              <a:defRPr/>
            </a:pPr>
            <a:r>
              <a:rPr lang="zh-CN" altLang="en-US" smtClean="0">
                <a:latin typeface="楷体" pitchFamily="49" charset="-122"/>
                <a:ea typeface="楷体" pitchFamily="49" charset="-122"/>
              </a:rPr>
              <a:t>探究新知</a:t>
            </a:r>
          </a:p>
        </p:txBody>
      </p:sp>
      <p:sp>
        <p:nvSpPr>
          <p:cNvPr id="11267" name="内容占位符 2"/>
          <p:cNvSpPr txBox="1">
            <a:spLocks noChangeArrowheads="1"/>
          </p:cNvSpPr>
          <p:nvPr/>
        </p:nvSpPr>
        <p:spPr bwMode="auto">
          <a:xfrm>
            <a:off x="1393826" y="1314451"/>
            <a:ext cx="9410700" cy="214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809625" defTabSz="963613" eaLnBrk="0" hangingPunct="0">
              <a:defRPr>
                <a:solidFill>
                  <a:schemeClr val="tx1"/>
                </a:solidFill>
                <a:latin typeface="Arial" charset="0"/>
                <a:ea typeface="宋体" charset="-122"/>
              </a:defRPr>
            </a:lvl1pPr>
            <a:lvl2pPr marL="742950" indent="-285750" defTabSz="963613" eaLnBrk="0" hangingPunct="0">
              <a:defRPr>
                <a:solidFill>
                  <a:schemeClr val="tx1"/>
                </a:solidFill>
                <a:latin typeface="Arial" charset="0"/>
                <a:ea typeface="宋体" charset="-122"/>
              </a:defRPr>
            </a:lvl2pPr>
            <a:lvl3pPr marL="1143000" indent="-228600" defTabSz="963613" eaLnBrk="0" hangingPunct="0">
              <a:defRPr>
                <a:solidFill>
                  <a:schemeClr val="tx1"/>
                </a:solidFill>
                <a:latin typeface="Arial" charset="0"/>
                <a:ea typeface="宋体" charset="-122"/>
              </a:defRPr>
            </a:lvl3pPr>
            <a:lvl4pPr marL="1600200" indent="-228600" defTabSz="963613" eaLnBrk="0" hangingPunct="0">
              <a:defRPr>
                <a:solidFill>
                  <a:schemeClr val="tx1"/>
                </a:solidFill>
                <a:latin typeface="Arial" charset="0"/>
                <a:ea typeface="宋体" charset="-122"/>
              </a:defRPr>
            </a:lvl4pPr>
            <a:lvl5pPr marL="2057400" indent="-228600" defTabSz="963613" eaLnBrk="0" hangingPunct="0">
              <a:defRPr>
                <a:solidFill>
                  <a:schemeClr val="tx1"/>
                </a:solidFill>
                <a:latin typeface="Arial" charset="0"/>
                <a:ea typeface="宋体" charset="-122"/>
              </a:defRPr>
            </a:lvl5pPr>
            <a:lvl6pPr marL="2514600" indent="-228600" defTabSz="963613" eaLnBrk="0" fontAlgn="base" hangingPunct="0">
              <a:spcBef>
                <a:spcPct val="0"/>
              </a:spcBef>
              <a:spcAft>
                <a:spcPct val="0"/>
              </a:spcAft>
              <a:defRPr>
                <a:solidFill>
                  <a:schemeClr val="tx1"/>
                </a:solidFill>
                <a:latin typeface="Arial" charset="0"/>
                <a:ea typeface="宋体" charset="-122"/>
              </a:defRPr>
            </a:lvl6pPr>
            <a:lvl7pPr marL="2971800" indent="-228600" defTabSz="963613" eaLnBrk="0" fontAlgn="base" hangingPunct="0">
              <a:spcBef>
                <a:spcPct val="0"/>
              </a:spcBef>
              <a:spcAft>
                <a:spcPct val="0"/>
              </a:spcAft>
              <a:defRPr>
                <a:solidFill>
                  <a:schemeClr val="tx1"/>
                </a:solidFill>
                <a:latin typeface="Arial" charset="0"/>
                <a:ea typeface="宋体" charset="-122"/>
              </a:defRPr>
            </a:lvl7pPr>
            <a:lvl8pPr marL="3429000" indent="-228600" defTabSz="963613" eaLnBrk="0" fontAlgn="base" hangingPunct="0">
              <a:spcBef>
                <a:spcPct val="0"/>
              </a:spcBef>
              <a:spcAft>
                <a:spcPct val="0"/>
              </a:spcAft>
              <a:defRPr>
                <a:solidFill>
                  <a:schemeClr val="tx1"/>
                </a:solidFill>
                <a:latin typeface="Arial" charset="0"/>
                <a:ea typeface="宋体" charset="-122"/>
              </a:defRPr>
            </a:lvl8pPr>
            <a:lvl9pPr marL="3886200" indent="-228600" defTabSz="963613"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50000"/>
              </a:lnSpc>
              <a:buFont typeface="Arial" charset="0"/>
              <a:buNone/>
            </a:pPr>
            <a:r>
              <a:rPr lang="zh-CN" altLang="en-US" sz="3000" dirty="0">
                <a:latin typeface="Times New Roman" pitchFamily="18" charset="0"/>
                <a:ea typeface="楷体" pitchFamily="49" charset="-122"/>
              </a:rPr>
              <a:t>在每年召开的全国人民代表大会上，国务院总理、最高人民法院院长、最高人民检察院检察长都要向全国人民代表大会作工作报告。</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7" name="标题 1"/>
          <p:cNvSpPr>
            <a:spLocks noGrp="1" noChangeArrowheads="1"/>
          </p:cNvSpPr>
          <p:nvPr>
            <p:ph type="title"/>
          </p:nvPr>
        </p:nvSpPr>
        <p:spPr>
          <a:xfrm>
            <a:off x="1177926" y="236539"/>
            <a:ext cx="9842500" cy="485775"/>
          </a:xfrm>
        </p:spPr>
        <p:txBody>
          <a:bodyPr rtlCol="0" anchor="t">
            <a:normAutofit fontScale="90000"/>
          </a:bodyPr>
          <a:lstStyle/>
          <a:p>
            <a:pPr eaLnBrk="1" fontAlgn="auto" hangingPunct="1">
              <a:spcAft>
                <a:spcPts val="0"/>
              </a:spcAft>
              <a:defRPr/>
            </a:pPr>
            <a:r>
              <a:rPr lang="zh-CN" altLang="en-US" smtClean="0">
                <a:latin typeface="楷体" pitchFamily="49" charset="-122"/>
                <a:ea typeface="楷体" pitchFamily="49" charset="-122"/>
              </a:rPr>
              <a:t>探究新知</a:t>
            </a:r>
          </a:p>
        </p:txBody>
      </p:sp>
      <p:pic>
        <p:nvPicPr>
          <p:cNvPr id="12291" name="图片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55726" y="1308101"/>
            <a:ext cx="9486900" cy="487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TotalTime>
  <Words>653</Words>
  <Application>Microsoft Office PowerPoint</Application>
  <PresentationFormat>宽屏</PresentationFormat>
  <Paragraphs>53</Paragraphs>
  <Slides>19</Slides>
  <Notes>2</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19</vt:i4>
      </vt:variant>
    </vt:vector>
  </HeadingPairs>
  <TitlesOfParts>
    <vt:vector size="30" baseType="lpstr">
      <vt:lpstr>Meiryo</vt:lpstr>
      <vt:lpstr>黑体</vt:lpstr>
      <vt:lpstr>楷体</vt:lpstr>
      <vt:lpstr>宋体</vt:lpstr>
      <vt:lpstr>微软雅黑</vt:lpstr>
      <vt:lpstr>Arial</vt:lpstr>
      <vt:lpstr>Calibri</vt:lpstr>
      <vt:lpstr>Calibri Light</vt:lpstr>
      <vt:lpstr>Times New Roman</vt:lpstr>
      <vt:lpstr>第一PPT模板网-WWW.1PPT.COM</vt:lpstr>
      <vt:lpstr>Office Theme</vt:lpstr>
      <vt:lpstr>PowerPoint 演示文稿</vt:lpstr>
      <vt:lpstr>探究新知</vt:lpstr>
      <vt:lpstr>探究新知</vt:lpstr>
      <vt:lpstr>探究新知</vt:lpstr>
      <vt:lpstr>探究新知</vt:lpstr>
      <vt:lpstr>探究新知</vt:lpstr>
      <vt:lpstr>探究新知</vt:lpstr>
      <vt:lpstr>探究新知</vt:lpstr>
      <vt:lpstr>探究新知</vt:lpstr>
      <vt:lpstr>探究新知</vt:lpstr>
      <vt:lpstr>探究新知</vt:lpstr>
      <vt:lpstr>探究新知</vt:lpstr>
      <vt:lpstr>探究新知</vt:lpstr>
      <vt:lpstr>探究新知</vt:lpstr>
      <vt:lpstr>探究新知</vt:lpstr>
      <vt:lpstr>探究新知</vt:lpstr>
      <vt:lpstr>探究新知</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385</cp:revision>
  <dcterms:created xsi:type="dcterms:W3CDTF">2017-04-03T06:44:00Z</dcterms:created>
  <dcterms:modified xsi:type="dcterms:W3CDTF">2022-05-18T07:33:02Z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2052-11.1.0.9069</vt:lpwstr>
  </property>
</Properties>
</file>