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4" r:id="rId1"/>
    <p:sldMasterId id="2147483696" r:id="rId2"/>
  </p:sldMasterIdLst>
  <p:notesMasterIdLst>
    <p:notesMasterId r:id="rId25"/>
  </p:notesMasterIdLst>
  <p:handoutMasterIdLst>
    <p:handoutMasterId r:id="rId26"/>
  </p:handoutMasterIdLst>
  <p:sldIdLst>
    <p:sldId id="271" r:id="rId3"/>
    <p:sldId id="281" r:id="rId4"/>
    <p:sldId id="282" r:id="rId5"/>
    <p:sldId id="273" r:id="rId6"/>
    <p:sldId id="289" r:id="rId7"/>
    <p:sldId id="290" r:id="rId8"/>
    <p:sldId id="283" r:id="rId9"/>
    <p:sldId id="286" r:id="rId10"/>
    <p:sldId id="288" r:id="rId11"/>
    <p:sldId id="296" r:id="rId12"/>
    <p:sldId id="293" r:id="rId13"/>
    <p:sldId id="291" r:id="rId14"/>
    <p:sldId id="284" r:id="rId15"/>
    <p:sldId id="294" r:id="rId16"/>
    <p:sldId id="297" r:id="rId17"/>
    <p:sldId id="303" r:id="rId18"/>
    <p:sldId id="305" r:id="rId19"/>
    <p:sldId id="300" r:id="rId20"/>
    <p:sldId id="302" r:id="rId21"/>
    <p:sldId id="304" r:id="rId22"/>
    <p:sldId id="299" r:id="rId23"/>
    <p:sldId id="306" r:id="rId24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0AD46"/>
    <a:srgbClr val="5E513C"/>
    <a:srgbClr val="B1A085"/>
    <a:srgbClr val="ECE7E0"/>
    <a:srgbClr val="E0D9CE"/>
    <a:srgbClr val="C8BCA8"/>
    <a:srgbClr val="B7A487"/>
    <a:srgbClr val="75BD43"/>
    <a:srgbClr val="EAF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 autoAdjust="0"/>
    <p:restoredTop sz="96420" autoAdjust="0"/>
  </p:normalViewPr>
  <p:slideViewPr>
    <p:cSldViewPr>
      <p:cViewPr varScale="1">
        <p:scale>
          <a:sx n="108" d="100"/>
          <a:sy n="108" d="100"/>
        </p:scale>
        <p:origin x="726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738" y="60"/>
      </p:cViewPr>
      <p:guideLst>
        <p:guide orient="horz" pos="2880"/>
        <p:guide pos="2160"/>
      </p:guideLst>
    </p:cSldViewPr>
  </p:notesViewPr>
  <p:gridSpacing cx="72003" cy="7200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3D87939-04B2-4737-8304-6D1A8916D591}" type="datetimeFigureOut">
              <a:rPr lang="zh-CN" altLang="en-US"/>
              <a:t>2022/5/18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3C4EC96-45F3-4031-BEB9-FCD72EDA66DD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40060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91BAE-A2DC-4125-8121-3F47A70A4737}" type="datetimeFigureOut">
              <a:rPr lang="zh-CN" altLang="en-US" smtClean="0"/>
              <a:t>2022/5/18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732735-FACF-4E7F-9902-6FB9F5202D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4888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8097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9178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963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097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6285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1018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35797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0179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89726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97265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37069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34014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1924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1180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09677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16055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16844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07644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8741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91978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29517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74535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38603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7617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7594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标题，文本与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图表占位符 3"/>
          <p:cNvSpPr>
            <a:spLocks noGrp="1"/>
          </p:cNvSpPr>
          <p:nvPr>
            <p:ph type="chart"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zh-CN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8811095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08507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1807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4876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5926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0579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07727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2863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8685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701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40709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27016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75958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283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803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190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136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903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5/18/2022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050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3.png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5/18/2022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3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" y="284"/>
            <a:ext cx="12190992" cy="685743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37" y="116862"/>
            <a:ext cx="1224799" cy="61334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93112"/>
            <a:ext cx="12192000" cy="764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41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  <p:sldLayoutId id="2147483683" r:id="rId19"/>
    <p:sldLayoutId id="2147483684" r:id="rId20"/>
    <p:sldLayoutId id="2147483685" r:id="rId21"/>
    <p:sldLayoutId id="2147483686" r:id="rId22"/>
    <p:sldLayoutId id="2147483687" r:id="rId23"/>
    <p:sldLayoutId id="2147483688" r:id="rId24"/>
    <p:sldLayoutId id="2147483689" r:id="rId25"/>
    <p:sldLayoutId id="2147483690" r:id="rId26"/>
    <p:sldLayoutId id="2147483691" r:id="rId27"/>
    <p:sldLayoutId id="2147483692" r:id="rId28"/>
    <p:sldLayoutId id="2147483693" r:id="rId29"/>
    <p:sldLayoutId id="2147483694" r:id="rId30"/>
    <p:sldLayoutId id="2147483695" r:id="rId3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2022/5/18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34262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24000" y="764888"/>
            <a:ext cx="9144000" cy="5471099"/>
          </a:xfrm>
          <a:prstGeom prst="rect">
            <a:avLst/>
          </a:prstGeom>
          <a:solidFill>
            <a:srgbClr val="FFFFFF">
              <a:alpha val="8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微软雅黑"/>
                <a:ea typeface="微软雅黑"/>
                <a:sym typeface="微软雅黑"/>
              </a:rPr>
              <a:t>-</a:t>
            </a: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1981301" y="1844935"/>
            <a:ext cx="825476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第二单元 我们是公民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2861219" y="3224564"/>
            <a:ext cx="6469563" cy="755704"/>
            <a:chOff x="1850179" y="3626325"/>
            <a:chExt cx="6469563" cy="755704"/>
          </a:xfrm>
        </p:grpSpPr>
        <p:sp>
          <p:nvSpPr>
            <p:cNvPr id="9" name="矩形 8"/>
            <p:cNvSpPr/>
            <p:nvPr/>
          </p:nvSpPr>
          <p:spPr>
            <a:xfrm>
              <a:off x="3005467" y="3661109"/>
              <a:ext cx="5314275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000" b="1" dirty="0">
                  <a:solidFill>
                    <a:srgbClr val="70AD46"/>
                  </a:solidFill>
                  <a:latin typeface="微软雅黑"/>
                  <a:ea typeface="微软雅黑"/>
                  <a:sym typeface="微软雅黑"/>
                </a:rPr>
                <a:t>公民的基本权利和义务</a:t>
              </a: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1850179" y="3648075"/>
              <a:ext cx="733954" cy="733954"/>
              <a:chOff x="792581" y="3648075"/>
              <a:chExt cx="733954" cy="733954"/>
            </a:xfrm>
          </p:grpSpPr>
          <p:sp>
            <p:nvSpPr>
              <p:cNvPr id="16" name="KSO_Shape"/>
              <p:cNvSpPr/>
              <p:nvPr/>
            </p:nvSpPr>
            <p:spPr>
              <a:xfrm>
                <a:off x="792581" y="3648075"/>
                <a:ext cx="733954" cy="733954"/>
              </a:xfrm>
              <a:custGeom>
                <a:avLst/>
                <a:gdLst>
                  <a:gd name="connsiteX0" fmla="*/ 1293718 w 2587436"/>
                  <a:gd name="connsiteY0" fmla="*/ 105586 h 2587437"/>
                  <a:gd name="connsiteX1" fmla="*/ 105586 w 2587436"/>
                  <a:gd name="connsiteY1" fmla="*/ 1293718 h 2587437"/>
                  <a:gd name="connsiteX2" fmla="*/ 1293718 w 2587436"/>
                  <a:gd name="connsiteY2" fmla="*/ 2481850 h 2587437"/>
                  <a:gd name="connsiteX3" fmla="*/ 2481850 w 2587436"/>
                  <a:gd name="connsiteY3" fmla="*/ 1293718 h 2587437"/>
                  <a:gd name="connsiteX4" fmla="*/ 1293718 w 2587436"/>
                  <a:gd name="connsiteY4" fmla="*/ 105586 h 2587437"/>
                  <a:gd name="connsiteX5" fmla="*/ 1178351 w 2587436"/>
                  <a:gd name="connsiteY5" fmla="*/ 781 h 2587437"/>
                  <a:gd name="connsiteX6" fmla="*/ 1293718 w 2587436"/>
                  <a:gd name="connsiteY6" fmla="*/ 92011 h 2587437"/>
                  <a:gd name="connsiteX7" fmla="*/ 1409085 w 2587436"/>
                  <a:gd name="connsiteY7" fmla="*/ 781 h 2587437"/>
                  <a:gd name="connsiteX8" fmla="*/ 1472207 w 2587436"/>
                  <a:gd name="connsiteY8" fmla="*/ 43607 h 2587437"/>
                  <a:gd name="connsiteX9" fmla="*/ 1484604 w 2587436"/>
                  <a:gd name="connsiteY9" fmla="*/ 88506 h 2587437"/>
                  <a:gd name="connsiteX10" fmla="*/ 1510269 w 2587436"/>
                  <a:gd name="connsiteY10" fmla="*/ 49635 h 2587437"/>
                  <a:gd name="connsiteX11" fmla="*/ 1665065 w 2587436"/>
                  <a:gd name="connsiteY11" fmla="*/ 150827 h 2587437"/>
                  <a:gd name="connsiteX12" fmla="*/ 1849776 w 2587436"/>
                  <a:gd name="connsiteY12" fmla="*/ 159948 h 2587437"/>
                  <a:gd name="connsiteX13" fmla="*/ 1847820 w 2587436"/>
                  <a:gd name="connsiteY13" fmla="*/ 203618 h 2587437"/>
                  <a:gd name="connsiteX14" fmla="*/ 1858676 w 2587436"/>
                  <a:gd name="connsiteY14" fmla="*/ 192501 h 2587437"/>
                  <a:gd name="connsiteX15" fmla="*/ 2000063 w 2587436"/>
                  <a:gd name="connsiteY15" fmla="*/ 321517 h 2587437"/>
                  <a:gd name="connsiteX16" fmla="*/ 2172915 w 2587436"/>
                  <a:gd name="connsiteY16" fmla="*/ 387271 h 2587437"/>
                  <a:gd name="connsiteX17" fmla="*/ 2157560 w 2587436"/>
                  <a:gd name="connsiteY17" fmla="*/ 428199 h 2587437"/>
                  <a:gd name="connsiteX18" fmla="*/ 2171320 w 2587436"/>
                  <a:gd name="connsiteY18" fmla="*/ 420980 h 2587437"/>
                  <a:gd name="connsiteX19" fmla="*/ 2265919 w 2587436"/>
                  <a:gd name="connsiteY19" fmla="*/ 587373 h 2587437"/>
                  <a:gd name="connsiteX20" fmla="*/ 2409992 w 2587436"/>
                  <a:gd name="connsiteY20" fmla="*/ 703323 h 2587437"/>
                  <a:gd name="connsiteX21" fmla="*/ 2382741 w 2587436"/>
                  <a:gd name="connsiteY21" fmla="*/ 737503 h 2587437"/>
                  <a:gd name="connsiteX22" fmla="*/ 2398059 w 2587436"/>
                  <a:gd name="connsiteY22" fmla="*/ 734889 h 2587437"/>
                  <a:gd name="connsiteX23" fmla="*/ 2436609 w 2587436"/>
                  <a:gd name="connsiteY23" fmla="*/ 922371 h 2587437"/>
                  <a:gd name="connsiteX24" fmla="*/ 2537801 w 2587436"/>
                  <a:gd name="connsiteY24" fmla="*/ 1077167 h 2587437"/>
                  <a:gd name="connsiteX25" fmla="*/ 2501321 w 2587436"/>
                  <a:gd name="connsiteY25" fmla="*/ 1101253 h 2587437"/>
                  <a:gd name="connsiteX26" fmla="*/ 2516697 w 2587436"/>
                  <a:gd name="connsiteY26" fmla="*/ 1103501 h 2587437"/>
                  <a:gd name="connsiteX27" fmla="*/ 2495425 w 2587436"/>
                  <a:gd name="connsiteY27" fmla="*/ 1293719 h 2587437"/>
                  <a:gd name="connsiteX28" fmla="*/ 2543829 w 2587436"/>
                  <a:gd name="connsiteY28" fmla="*/ 1472208 h 2587437"/>
                  <a:gd name="connsiteX29" fmla="*/ 2498930 w 2587436"/>
                  <a:gd name="connsiteY29" fmla="*/ 1484605 h 2587437"/>
                  <a:gd name="connsiteX30" fmla="*/ 2537800 w 2587436"/>
                  <a:gd name="connsiteY30" fmla="*/ 1510270 h 2587437"/>
                  <a:gd name="connsiteX31" fmla="*/ 2436609 w 2587436"/>
                  <a:gd name="connsiteY31" fmla="*/ 1665066 h 2587437"/>
                  <a:gd name="connsiteX32" fmla="*/ 2427488 w 2587436"/>
                  <a:gd name="connsiteY32" fmla="*/ 1849777 h 2587437"/>
                  <a:gd name="connsiteX33" fmla="*/ 2383816 w 2587436"/>
                  <a:gd name="connsiteY33" fmla="*/ 1847821 h 2587437"/>
                  <a:gd name="connsiteX34" fmla="*/ 2394935 w 2587436"/>
                  <a:gd name="connsiteY34" fmla="*/ 1858678 h 2587437"/>
                  <a:gd name="connsiteX35" fmla="*/ 2265918 w 2587436"/>
                  <a:gd name="connsiteY35" fmla="*/ 2000065 h 2587437"/>
                  <a:gd name="connsiteX36" fmla="*/ 2200165 w 2587436"/>
                  <a:gd name="connsiteY36" fmla="*/ 2172917 h 2587437"/>
                  <a:gd name="connsiteX37" fmla="*/ 2159237 w 2587436"/>
                  <a:gd name="connsiteY37" fmla="*/ 2157562 h 2587437"/>
                  <a:gd name="connsiteX38" fmla="*/ 2166455 w 2587436"/>
                  <a:gd name="connsiteY38" fmla="*/ 2171321 h 2587437"/>
                  <a:gd name="connsiteX39" fmla="*/ 2000062 w 2587436"/>
                  <a:gd name="connsiteY39" fmla="*/ 2265920 h 2587437"/>
                  <a:gd name="connsiteX40" fmla="*/ 1884113 w 2587436"/>
                  <a:gd name="connsiteY40" fmla="*/ 2409993 h 2587437"/>
                  <a:gd name="connsiteX41" fmla="*/ 1849933 w 2587436"/>
                  <a:gd name="connsiteY41" fmla="*/ 2382742 h 2587437"/>
                  <a:gd name="connsiteX42" fmla="*/ 1852546 w 2587436"/>
                  <a:gd name="connsiteY42" fmla="*/ 2398060 h 2587437"/>
                  <a:gd name="connsiteX43" fmla="*/ 1665064 w 2587436"/>
                  <a:gd name="connsiteY43" fmla="*/ 2436610 h 2587437"/>
                  <a:gd name="connsiteX44" fmla="*/ 1510269 w 2587436"/>
                  <a:gd name="connsiteY44" fmla="*/ 2537802 h 2587437"/>
                  <a:gd name="connsiteX45" fmla="*/ 1486184 w 2587436"/>
                  <a:gd name="connsiteY45" fmla="*/ 2501323 h 2587437"/>
                  <a:gd name="connsiteX46" fmla="*/ 1483936 w 2587436"/>
                  <a:gd name="connsiteY46" fmla="*/ 2516698 h 2587437"/>
                  <a:gd name="connsiteX47" fmla="*/ 1293717 w 2587436"/>
                  <a:gd name="connsiteY47" fmla="*/ 2495426 h 2587437"/>
                  <a:gd name="connsiteX48" fmla="*/ 1103499 w 2587436"/>
                  <a:gd name="connsiteY48" fmla="*/ 2516698 h 2587437"/>
                  <a:gd name="connsiteX49" fmla="*/ 1101252 w 2587436"/>
                  <a:gd name="connsiteY49" fmla="*/ 2501322 h 2587437"/>
                  <a:gd name="connsiteX50" fmla="*/ 1077165 w 2587436"/>
                  <a:gd name="connsiteY50" fmla="*/ 2537801 h 2587437"/>
                  <a:gd name="connsiteX51" fmla="*/ 922369 w 2587436"/>
                  <a:gd name="connsiteY51" fmla="*/ 2436610 h 2587437"/>
                  <a:gd name="connsiteX52" fmla="*/ 734888 w 2587436"/>
                  <a:gd name="connsiteY52" fmla="*/ 2398060 h 2587437"/>
                  <a:gd name="connsiteX53" fmla="*/ 737501 w 2587436"/>
                  <a:gd name="connsiteY53" fmla="*/ 2382741 h 2587437"/>
                  <a:gd name="connsiteX54" fmla="*/ 703321 w 2587436"/>
                  <a:gd name="connsiteY54" fmla="*/ 2409993 h 2587437"/>
                  <a:gd name="connsiteX55" fmla="*/ 587371 w 2587436"/>
                  <a:gd name="connsiteY55" fmla="*/ 2265919 h 2587437"/>
                  <a:gd name="connsiteX56" fmla="*/ 420978 w 2587436"/>
                  <a:gd name="connsiteY56" fmla="*/ 2171321 h 2587437"/>
                  <a:gd name="connsiteX57" fmla="*/ 426346 w 2587436"/>
                  <a:gd name="connsiteY57" fmla="*/ 2161089 h 2587437"/>
                  <a:gd name="connsiteX58" fmla="*/ 416114 w 2587436"/>
                  <a:gd name="connsiteY58" fmla="*/ 2166457 h 2587437"/>
                  <a:gd name="connsiteX59" fmla="*/ 321515 w 2587436"/>
                  <a:gd name="connsiteY59" fmla="*/ 2000064 h 2587437"/>
                  <a:gd name="connsiteX60" fmla="*/ 192499 w 2587436"/>
                  <a:gd name="connsiteY60" fmla="*/ 1858678 h 2587437"/>
                  <a:gd name="connsiteX61" fmla="*/ 200768 w 2587436"/>
                  <a:gd name="connsiteY61" fmla="*/ 1850603 h 2587437"/>
                  <a:gd name="connsiteX62" fmla="*/ 189375 w 2587436"/>
                  <a:gd name="connsiteY62" fmla="*/ 1852547 h 2587437"/>
                  <a:gd name="connsiteX63" fmla="*/ 150825 w 2587436"/>
                  <a:gd name="connsiteY63" fmla="*/ 1665065 h 2587437"/>
                  <a:gd name="connsiteX64" fmla="*/ 49634 w 2587436"/>
                  <a:gd name="connsiteY64" fmla="*/ 1510270 h 2587437"/>
                  <a:gd name="connsiteX65" fmla="*/ 86113 w 2587436"/>
                  <a:gd name="connsiteY65" fmla="*/ 1486184 h 2587437"/>
                  <a:gd name="connsiteX66" fmla="*/ 70739 w 2587436"/>
                  <a:gd name="connsiteY66" fmla="*/ 1483937 h 2587437"/>
                  <a:gd name="connsiteX67" fmla="*/ 92010 w 2587436"/>
                  <a:gd name="connsiteY67" fmla="*/ 1293718 h 2587437"/>
                  <a:gd name="connsiteX68" fmla="*/ 70739 w 2587436"/>
                  <a:gd name="connsiteY68" fmla="*/ 1103500 h 2587437"/>
                  <a:gd name="connsiteX69" fmla="*/ 86114 w 2587436"/>
                  <a:gd name="connsiteY69" fmla="*/ 1101253 h 2587437"/>
                  <a:gd name="connsiteX70" fmla="*/ 49634 w 2587436"/>
                  <a:gd name="connsiteY70" fmla="*/ 1077166 h 2587437"/>
                  <a:gd name="connsiteX71" fmla="*/ 150825 w 2587436"/>
                  <a:gd name="connsiteY71" fmla="*/ 922370 h 2587437"/>
                  <a:gd name="connsiteX72" fmla="*/ 189375 w 2587436"/>
                  <a:gd name="connsiteY72" fmla="*/ 734889 h 2587437"/>
                  <a:gd name="connsiteX73" fmla="*/ 200767 w 2587436"/>
                  <a:gd name="connsiteY73" fmla="*/ 736833 h 2587437"/>
                  <a:gd name="connsiteX74" fmla="*/ 192499 w 2587436"/>
                  <a:gd name="connsiteY74" fmla="*/ 728759 h 2587437"/>
                  <a:gd name="connsiteX75" fmla="*/ 321516 w 2587436"/>
                  <a:gd name="connsiteY75" fmla="*/ 587372 h 2587437"/>
                  <a:gd name="connsiteX76" fmla="*/ 416114 w 2587436"/>
                  <a:gd name="connsiteY76" fmla="*/ 420980 h 2587437"/>
                  <a:gd name="connsiteX77" fmla="*/ 426347 w 2587436"/>
                  <a:gd name="connsiteY77" fmla="*/ 426349 h 2587437"/>
                  <a:gd name="connsiteX78" fmla="*/ 420979 w 2587436"/>
                  <a:gd name="connsiteY78" fmla="*/ 416115 h 2587437"/>
                  <a:gd name="connsiteX79" fmla="*/ 587372 w 2587436"/>
                  <a:gd name="connsiteY79" fmla="*/ 321517 h 2587437"/>
                  <a:gd name="connsiteX80" fmla="*/ 728758 w 2587436"/>
                  <a:gd name="connsiteY80" fmla="*/ 192500 h 2587437"/>
                  <a:gd name="connsiteX81" fmla="*/ 736832 w 2587436"/>
                  <a:gd name="connsiteY81" fmla="*/ 200768 h 2587437"/>
                  <a:gd name="connsiteX82" fmla="*/ 734888 w 2587436"/>
                  <a:gd name="connsiteY82" fmla="*/ 189377 h 2587437"/>
                  <a:gd name="connsiteX83" fmla="*/ 922370 w 2587436"/>
                  <a:gd name="connsiteY83" fmla="*/ 150826 h 2587437"/>
                  <a:gd name="connsiteX84" fmla="*/ 1077165 w 2587436"/>
                  <a:gd name="connsiteY84" fmla="*/ 49635 h 2587437"/>
                  <a:gd name="connsiteX85" fmla="*/ 1101686 w 2587436"/>
                  <a:gd name="connsiteY85" fmla="*/ 86772 h 2587437"/>
                  <a:gd name="connsiteX86" fmla="*/ 1102495 w 2587436"/>
                  <a:gd name="connsiteY86" fmla="*/ 74529 h 2587437"/>
                  <a:gd name="connsiteX87" fmla="*/ 1178351 w 2587436"/>
                  <a:gd name="connsiteY87" fmla="*/ 781 h 2587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2587436" h="2587437">
                    <a:moveTo>
                      <a:pt x="1293718" y="105586"/>
                    </a:moveTo>
                    <a:cubicBezTo>
                      <a:pt x="637531" y="105586"/>
                      <a:pt x="105586" y="637531"/>
                      <a:pt x="105586" y="1293718"/>
                    </a:cubicBezTo>
                    <a:cubicBezTo>
                      <a:pt x="105586" y="1949905"/>
                      <a:pt x="637531" y="2481850"/>
                      <a:pt x="1293718" y="2481850"/>
                    </a:cubicBezTo>
                    <a:cubicBezTo>
                      <a:pt x="1949905" y="2481850"/>
                      <a:pt x="2481850" y="1949905"/>
                      <a:pt x="2481850" y="1293718"/>
                    </a:cubicBezTo>
                    <a:cubicBezTo>
                      <a:pt x="2481850" y="637531"/>
                      <a:pt x="1949905" y="105586"/>
                      <a:pt x="1293718" y="105586"/>
                    </a:cubicBezTo>
                    <a:close/>
                    <a:moveTo>
                      <a:pt x="1178351" y="781"/>
                    </a:moveTo>
                    <a:cubicBezTo>
                      <a:pt x="1220450" y="-5049"/>
                      <a:pt x="1268508" y="21422"/>
                      <a:pt x="1293718" y="92011"/>
                    </a:cubicBezTo>
                    <a:cubicBezTo>
                      <a:pt x="1318929" y="21422"/>
                      <a:pt x="1366986" y="-5049"/>
                      <a:pt x="1409085" y="781"/>
                    </a:cubicBezTo>
                    <a:cubicBezTo>
                      <a:pt x="1434345" y="4279"/>
                      <a:pt x="1457459" y="19405"/>
                      <a:pt x="1472207" y="43607"/>
                    </a:cubicBezTo>
                    <a:lnTo>
                      <a:pt x="1484604" y="88506"/>
                    </a:lnTo>
                    <a:lnTo>
                      <a:pt x="1510269" y="49635"/>
                    </a:lnTo>
                    <a:cubicBezTo>
                      <a:pt x="1567616" y="408"/>
                      <a:pt x="1661604" y="30947"/>
                      <a:pt x="1665065" y="150827"/>
                    </a:cubicBezTo>
                    <a:cubicBezTo>
                      <a:pt x="1738329" y="55877"/>
                      <a:pt x="1832316" y="86415"/>
                      <a:pt x="1849776" y="159948"/>
                    </a:cubicBezTo>
                    <a:lnTo>
                      <a:pt x="1847820" y="203618"/>
                    </a:lnTo>
                    <a:lnTo>
                      <a:pt x="1858676" y="192501"/>
                    </a:lnTo>
                    <a:cubicBezTo>
                      <a:pt x="1932101" y="134716"/>
                      <a:pt x="2038035" y="192050"/>
                      <a:pt x="2000063" y="321517"/>
                    </a:cubicBezTo>
                    <a:cubicBezTo>
                      <a:pt x="2099082" y="253854"/>
                      <a:pt x="2179033" y="311942"/>
                      <a:pt x="2172915" y="387271"/>
                    </a:cubicBezTo>
                    <a:lnTo>
                      <a:pt x="2157560" y="428199"/>
                    </a:lnTo>
                    <a:lnTo>
                      <a:pt x="2171320" y="420980"/>
                    </a:lnTo>
                    <a:cubicBezTo>
                      <a:pt x="2259007" y="388713"/>
                      <a:pt x="2342040" y="475977"/>
                      <a:pt x="2265919" y="587373"/>
                    </a:cubicBezTo>
                    <a:cubicBezTo>
                      <a:pt x="2381000" y="553620"/>
                      <a:pt x="2439088" y="633571"/>
                      <a:pt x="2409992" y="703323"/>
                    </a:cubicBezTo>
                    <a:lnTo>
                      <a:pt x="2382741" y="737503"/>
                    </a:lnTo>
                    <a:lnTo>
                      <a:pt x="2398059" y="734889"/>
                    </a:lnTo>
                    <a:cubicBezTo>
                      <a:pt x="2491425" y="731298"/>
                      <a:pt x="2543428" y="839949"/>
                      <a:pt x="2436609" y="922371"/>
                    </a:cubicBezTo>
                    <a:cubicBezTo>
                      <a:pt x="2556489" y="925832"/>
                      <a:pt x="2587027" y="1019820"/>
                      <a:pt x="2537801" y="1077167"/>
                    </a:cubicBezTo>
                    <a:lnTo>
                      <a:pt x="2501321" y="1101253"/>
                    </a:lnTo>
                    <a:lnTo>
                      <a:pt x="2516697" y="1103501"/>
                    </a:lnTo>
                    <a:cubicBezTo>
                      <a:pt x="2606603" y="1128937"/>
                      <a:pt x="2622486" y="1248340"/>
                      <a:pt x="2495425" y="1293719"/>
                    </a:cubicBezTo>
                    <a:cubicBezTo>
                      <a:pt x="2608368" y="1334056"/>
                      <a:pt x="2608368" y="1432880"/>
                      <a:pt x="2543829" y="1472208"/>
                    </a:cubicBezTo>
                    <a:lnTo>
                      <a:pt x="2498930" y="1484605"/>
                    </a:lnTo>
                    <a:lnTo>
                      <a:pt x="2537800" y="1510270"/>
                    </a:lnTo>
                    <a:cubicBezTo>
                      <a:pt x="2587027" y="1567617"/>
                      <a:pt x="2556488" y="1661605"/>
                      <a:pt x="2436609" y="1665066"/>
                    </a:cubicBezTo>
                    <a:cubicBezTo>
                      <a:pt x="2531559" y="1738330"/>
                      <a:pt x="2501021" y="1832318"/>
                      <a:pt x="2427488" y="1849777"/>
                    </a:cubicBezTo>
                    <a:lnTo>
                      <a:pt x="2383816" y="1847821"/>
                    </a:lnTo>
                    <a:lnTo>
                      <a:pt x="2394935" y="1858678"/>
                    </a:lnTo>
                    <a:cubicBezTo>
                      <a:pt x="2452719" y="1932103"/>
                      <a:pt x="2395386" y="2038037"/>
                      <a:pt x="2265918" y="2000065"/>
                    </a:cubicBezTo>
                    <a:cubicBezTo>
                      <a:pt x="2333581" y="2099084"/>
                      <a:pt x="2275494" y="2179035"/>
                      <a:pt x="2200165" y="2172917"/>
                    </a:cubicBezTo>
                    <a:lnTo>
                      <a:pt x="2159237" y="2157562"/>
                    </a:lnTo>
                    <a:lnTo>
                      <a:pt x="2166455" y="2171321"/>
                    </a:lnTo>
                    <a:cubicBezTo>
                      <a:pt x="2198722" y="2259008"/>
                      <a:pt x="2111459" y="2342041"/>
                      <a:pt x="2000062" y="2265920"/>
                    </a:cubicBezTo>
                    <a:cubicBezTo>
                      <a:pt x="2033815" y="2381001"/>
                      <a:pt x="1953865" y="2439089"/>
                      <a:pt x="1884113" y="2409993"/>
                    </a:cubicBezTo>
                    <a:lnTo>
                      <a:pt x="1849933" y="2382742"/>
                    </a:lnTo>
                    <a:lnTo>
                      <a:pt x="1852546" y="2398060"/>
                    </a:lnTo>
                    <a:cubicBezTo>
                      <a:pt x="1856137" y="2491426"/>
                      <a:pt x="1747486" y="2543429"/>
                      <a:pt x="1665064" y="2436610"/>
                    </a:cubicBezTo>
                    <a:cubicBezTo>
                      <a:pt x="1661603" y="2556490"/>
                      <a:pt x="1567616" y="2587028"/>
                      <a:pt x="1510269" y="2537802"/>
                    </a:cubicBezTo>
                    <a:lnTo>
                      <a:pt x="1486184" y="2501323"/>
                    </a:lnTo>
                    <a:lnTo>
                      <a:pt x="1483936" y="2516698"/>
                    </a:lnTo>
                    <a:cubicBezTo>
                      <a:pt x="1458499" y="2606604"/>
                      <a:pt x="1339096" y="2622487"/>
                      <a:pt x="1293717" y="2495426"/>
                    </a:cubicBezTo>
                    <a:cubicBezTo>
                      <a:pt x="1248339" y="2622487"/>
                      <a:pt x="1128936" y="2606604"/>
                      <a:pt x="1103499" y="2516698"/>
                    </a:cubicBezTo>
                    <a:lnTo>
                      <a:pt x="1101252" y="2501322"/>
                    </a:lnTo>
                    <a:lnTo>
                      <a:pt x="1077165" y="2537801"/>
                    </a:lnTo>
                    <a:cubicBezTo>
                      <a:pt x="1019818" y="2587028"/>
                      <a:pt x="925830" y="2556489"/>
                      <a:pt x="922369" y="2436610"/>
                    </a:cubicBezTo>
                    <a:cubicBezTo>
                      <a:pt x="839947" y="2543429"/>
                      <a:pt x="731297" y="2491426"/>
                      <a:pt x="734888" y="2398060"/>
                    </a:cubicBezTo>
                    <a:lnTo>
                      <a:pt x="737501" y="2382741"/>
                    </a:lnTo>
                    <a:lnTo>
                      <a:pt x="703321" y="2409993"/>
                    </a:lnTo>
                    <a:cubicBezTo>
                      <a:pt x="633569" y="2439089"/>
                      <a:pt x="553618" y="2381001"/>
                      <a:pt x="587371" y="2265919"/>
                    </a:cubicBezTo>
                    <a:cubicBezTo>
                      <a:pt x="475975" y="2342040"/>
                      <a:pt x="388712" y="2259008"/>
                      <a:pt x="420978" y="2171321"/>
                    </a:cubicBezTo>
                    <a:lnTo>
                      <a:pt x="426346" y="2161089"/>
                    </a:lnTo>
                    <a:lnTo>
                      <a:pt x="416114" y="2166457"/>
                    </a:lnTo>
                    <a:cubicBezTo>
                      <a:pt x="328427" y="2198724"/>
                      <a:pt x="245394" y="2111461"/>
                      <a:pt x="321515" y="2000064"/>
                    </a:cubicBezTo>
                    <a:cubicBezTo>
                      <a:pt x="192048" y="2038036"/>
                      <a:pt x="134715" y="1932102"/>
                      <a:pt x="192499" y="1858678"/>
                    </a:cubicBezTo>
                    <a:lnTo>
                      <a:pt x="200768" y="1850603"/>
                    </a:lnTo>
                    <a:lnTo>
                      <a:pt x="189375" y="1852547"/>
                    </a:lnTo>
                    <a:cubicBezTo>
                      <a:pt x="96009" y="1856138"/>
                      <a:pt x="44006" y="1747487"/>
                      <a:pt x="150825" y="1665065"/>
                    </a:cubicBezTo>
                    <a:cubicBezTo>
                      <a:pt x="30946" y="1661604"/>
                      <a:pt x="407" y="1567617"/>
                      <a:pt x="49634" y="1510270"/>
                    </a:cubicBezTo>
                    <a:lnTo>
                      <a:pt x="86113" y="1486184"/>
                    </a:lnTo>
                    <a:lnTo>
                      <a:pt x="70739" y="1483937"/>
                    </a:lnTo>
                    <a:cubicBezTo>
                      <a:pt x="-19168" y="1458500"/>
                      <a:pt x="-35050" y="1339097"/>
                      <a:pt x="92010" y="1293718"/>
                    </a:cubicBezTo>
                    <a:cubicBezTo>
                      <a:pt x="-35050" y="1248340"/>
                      <a:pt x="-19168" y="1128937"/>
                      <a:pt x="70739" y="1103500"/>
                    </a:cubicBezTo>
                    <a:lnTo>
                      <a:pt x="86114" y="1101253"/>
                    </a:lnTo>
                    <a:lnTo>
                      <a:pt x="49634" y="1077166"/>
                    </a:lnTo>
                    <a:cubicBezTo>
                      <a:pt x="407" y="1019820"/>
                      <a:pt x="30946" y="925832"/>
                      <a:pt x="150825" y="922370"/>
                    </a:cubicBezTo>
                    <a:cubicBezTo>
                      <a:pt x="44006" y="839949"/>
                      <a:pt x="96009" y="731298"/>
                      <a:pt x="189375" y="734889"/>
                    </a:cubicBezTo>
                    <a:lnTo>
                      <a:pt x="200767" y="736833"/>
                    </a:lnTo>
                    <a:lnTo>
                      <a:pt x="192499" y="728759"/>
                    </a:lnTo>
                    <a:cubicBezTo>
                      <a:pt x="134715" y="655335"/>
                      <a:pt x="192049" y="549401"/>
                      <a:pt x="321516" y="587372"/>
                    </a:cubicBezTo>
                    <a:cubicBezTo>
                      <a:pt x="245395" y="475976"/>
                      <a:pt x="328427" y="388713"/>
                      <a:pt x="416114" y="420980"/>
                    </a:cubicBezTo>
                    <a:lnTo>
                      <a:pt x="426347" y="426349"/>
                    </a:lnTo>
                    <a:lnTo>
                      <a:pt x="420979" y="416115"/>
                    </a:lnTo>
                    <a:cubicBezTo>
                      <a:pt x="388712" y="328428"/>
                      <a:pt x="475975" y="245396"/>
                      <a:pt x="587372" y="321517"/>
                    </a:cubicBezTo>
                    <a:cubicBezTo>
                      <a:pt x="549400" y="192050"/>
                      <a:pt x="655334" y="134716"/>
                      <a:pt x="728758" y="192500"/>
                    </a:cubicBezTo>
                    <a:lnTo>
                      <a:pt x="736832" y="200768"/>
                    </a:lnTo>
                    <a:lnTo>
                      <a:pt x="734888" y="189377"/>
                    </a:lnTo>
                    <a:cubicBezTo>
                      <a:pt x="731297" y="96010"/>
                      <a:pt x="839948" y="44008"/>
                      <a:pt x="922370" y="150826"/>
                    </a:cubicBezTo>
                    <a:cubicBezTo>
                      <a:pt x="925831" y="30947"/>
                      <a:pt x="1019818" y="408"/>
                      <a:pt x="1077165" y="49635"/>
                    </a:cubicBezTo>
                    <a:lnTo>
                      <a:pt x="1101686" y="86772"/>
                    </a:lnTo>
                    <a:lnTo>
                      <a:pt x="1102495" y="74529"/>
                    </a:lnTo>
                    <a:cubicBezTo>
                      <a:pt x="1112942" y="32385"/>
                      <a:pt x="1143619" y="5591"/>
                      <a:pt x="1178351" y="781"/>
                    </a:cubicBezTo>
                    <a:close/>
                  </a:path>
                </a:pathLst>
              </a:custGeom>
              <a:solidFill>
                <a:srgbClr val="70AD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 dirty="0">
                  <a:solidFill>
                    <a:schemeClr val="tx1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833705" y="3689199"/>
                <a:ext cx="651706" cy="651706"/>
              </a:xfrm>
              <a:prstGeom prst="ellipse">
                <a:avLst/>
              </a:prstGeom>
              <a:solidFill>
                <a:srgbClr val="70AD4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sp>
          <p:nvSpPr>
            <p:cNvPr id="15" name="矩形 14"/>
            <p:cNvSpPr/>
            <p:nvPr/>
          </p:nvSpPr>
          <p:spPr>
            <a:xfrm>
              <a:off x="1950056" y="3626325"/>
              <a:ext cx="50045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000" b="1" dirty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4</a:t>
              </a:r>
              <a:endParaRPr lang="zh-CN" altLang="en-US" sz="4000" b="1" dirty="0">
                <a:solidFill>
                  <a:srgbClr val="DAA971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1524000" y="5805100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51844" y="2007072"/>
            <a:ext cx="7632588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　　有的同学认为，公民的基本义务真多，作为未成年人，我们应该充分享受基本权利，等到成年踏上工作岗位后再履行基本义务。你同意这种观点吗？请说明理由。</a:t>
            </a:r>
          </a:p>
        </p:txBody>
      </p:sp>
      <p:sp>
        <p:nvSpPr>
          <p:cNvPr id="6" name="内容占位符 2"/>
          <p:cNvSpPr txBox="1"/>
          <p:nvPr/>
        </p:nvSpPr>
        <p:spPr>
          <a:xfrm>
            <a:off x="2207568" y="1287042"/>
            <a:ext cx="7776864" cy="55399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3000" b="1" kern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微软雅黑"/>
                <a:ea typeface="微软雅黑"/>
                <a:sym typeface="微软雅黑"/>
              </a:rPr>
              <a:t>辩一辩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92" t="-3917"/>
          <a:stretch>
            <a:fillRect/>
          </a:stretch>
        </p:blipFill>
        <p:spPr>
          <a:xfrm>
            <a:off x="6240007" y="4149030"/>
            <a:ext cx="3228607" cy="20433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nLjXrWBsiC4VkPBKbeR35rX0fStX8f6t54Z/LmyzXEoJVMdvr7VkvrGmSM1tdz+ehOSkkYfb9Mcj869h+Fd7YNoL6fZSMyW8hdd4wcNz/ADzXLg63s5NW1ZyUopuzDRfhZounTLJePJfSDna/CfkOv413yIkMaoiqiKMBVGABXO6z4x0LRJWF3fx+av8Ayyj+dvyHSvPPE/xSn1SBrPSI3toW4eZj87D0GOlehy1KruzdzjFWR1XjD4iW+keZY6YVnvujP1SP/E15FM2reIdQLYub24c84BY//Wr0DwN8PY762Gqa3G5V+YYCSNw/vN3/AAr1GzsLSwhEVpbRQIOixqBWiqQpaRV2TyOesjxfSfhRrd8Fe+kisYz2Y7n/ACH+NdfY/CDQIFH2uW5um922D9K7a41SytZPLluEEp6Rg7nP/ARzXPat8QNN0lSZLLUnA7i1ZR+bYqXVqzehVoRPN/iF4Fs/C0CaxpUciRI4EsbMWAB6EH61wPiDxTDq2kW1vCG8zO+XP8JHGK9B8WfFqy1nS7nTP7GdredCjPJKAwz3AArxRrN47oIr5U9WxXJiKWqlPcwkot3QkTfviwHP8q7DS9fljWCC8xKgbDNjnbjvWJHamyQOUDKxGflzW1boZnBCbVT7wA6V5uK5ZJKxDZfOp2Xh3Xo54VLwXICyjsEPp/Ot1bhoJ/OgYHacqexFcbr9u1wUkxjA4/wrd0i8S606LDEsg8tx7itcBy8rhLW+59dwtWjKVShLqr/5nSR3ukamSuoQiGToXHf8R/WrNx4RintfN029TYeisc5/EVzMqAE88E02G7ubObNtO8f+6TzW7wsqb/cysu259RLLqkNcJVcfJ6x/HYL/AEfUrNj5tq7KP4kG4fpXqtnem78FwMx+Y2m059QuDXnA8WX6IY5kSXP8X3TXT+Dr2LXFnhkllSZOkAfAZfWqpVcQp8s4ad7nz+cLHSpp14L3Xun+m55JPZ3l7byR20DyMRjgVSHhq9iG66nt7Yf7b5Neoa94J8SedPHZpIbNslDEQpA9MDnNeWah4cvo5H82UyMpIO4nP60KNba6X4/5HHmca2Nkq1JKSS6atepLBeweHZvtFrqC3NwRtMaL8pHuar6nc2mtTrf26GC7486HqGHqv+FYstoyE4YEiolZlYYyrDpVLD2fM3eXc8C2up29moj86y3ZEYBUn0/yaQnEhU4qfQUl1SVWSB2u2t2MoHQKozuNMuECSbu/tWlG6jZnZiaiquMutlf5aEPyByMdO9L5aEElTULHJGKuI5KYIrXnsc3LcqPChThTzXW6D43nsIUtNRR5oUG1JVOXUeh9af4d8Bat4kZXjjNvaH71xKML+A71g6zp0FlqdxbWc7zwROVSVgAXx1OPzp86ZLi0d/Y6tY6jZwxW9zE7GXLqxww5JHB9TirWoRPNFEMY3sR0/wBlq8hdWjO6vQPCOuNei20+4lZ3Vt0TMeSApBX8Mj8D7UxGxql/BZ6Cbq4fBZVKAdS2MivNtb8U3urygysEjUbVjQ8Y9/Wr+v6pLdXTW5VWhtkMIVjxu6bvrXPJaBiMmmgZVd5G5P50LHI/ABOa1hHbxrymW962tG8WzaRcRulhp86A8pJbLkj/AHgMii4rHLDTLlhkxkD1PFPXTCPvuo/GvqLw7qGj+JtGjvbS1g2N8skTRqSjDqpqvq3w/wDDmrKxewS3lP8Ay1tv3ZH4Dg/iKn2hXKj5p+xog4G6jacbVGMV6J4m+F2q6MHubAm/tBknYuJFHuvf8K8/dWQlSCD7iqUkLlZDkoff3pC240rZxyKjBxkHpQ7BqSAg8d6jdQfcd+Kaxx2pSeOcVIzQ0+8gSWGK4UpEGALKM4X6fSvdNQ8S6fF4Tku9Nuo5VEYii2HoSMcjtXzycnFSpNJC2Y3ZT9etCaR2/XKlR01XfNGP5HSA7yTz7mmsQh4NR21151urABT3AHekkbd9als/RKVRVKanHZq4y5uBDbySMeFXNc/baVPM3nu6qWBIU9TWxe7DDsfncelRpI0YD/wngV52Kqu9kfCcS4rnxKpR+yvzOUvJ1uG+ysXRUbnA6mtWwiaOzFvE653ZbJwTVC8lhGtsQowGyR6nrVjRpvO1KTzVOZB8rD+H/IpTX7vT1PnnsehC0bTvC2k7hiW7uhI4yB8o6fpior1vN12a2ygdMSRncMkjqMdelN8Q6us0ejW6qgWKNSvPTpVW4027vPFRv7UqEBXDueD6ivGtGa5npe45NbLyOs0+UG2VmIIQdvypuputxZuGVS7gggDp71AsX2O2KpKMb9zEjIA9KyryPVxrDNF5c1tMQgRG5Udj+tY+zUppyeg3KysUfDVoHgv7rcI3kZokc9gOpq5YaZFdR/2bYIRZ9ZZT1lPqT/Sq9/p8880fh7S2KxqSs0wPAHVjn61qPqMGl2iabpLBzGAkk2cniuhNzfNff8lsQ9FqWby4t9HthpunBVlC4LAf6v8A+vXF32m3k8Y8tfOcEbnBznnv364NdKlusiGZkKserE8Gore3S2YyeZLISd3yrgc+5oU7O8Sbu9zJ0SMWNnc3fll7tnMSGQYLN0/AZqy2nX9np7JDCJJ5stO+QCW9K0rqdI5YmNk0pJBDE9M96ojxFuu5oGtCFjJG/wAzqM9TRHmm3PuXcwTo8z3kcdwrJEPnnkI4I/uitKaJLYPNGonuHAjjjHKRL2A96o32u2sk7WZmu7aRHI3KA6sT656itiLy7SxDpse4KEx9sju2K1nKejkrDvoU/wCybAnN8HnuD98q5wv+z+FFP0zc9pvYDLOxy3U89aKxlVlFtXFfzMCyt7ESSqpkgl3nKS8jPsR/UV0thrN5ojYsZ2hmlhKMyHouetS3T6fcWjahd6Vtk3bZT5pBB7H0Oa0/hjp+k6n48KyWzSwi1Z0jnbeMgjmvZoS5qkZPoKKvK1zAstM1LXL3baW09zM5yxUZ5PcntXq3g74XfYZI77XCjyL8yWynKqf9o9/pXfSvpvh7S5bhkitraEFm2KFH5DvXimv+N9c8Tag1vZPPFbudsVtBnLD3xyTXtqpOrpHRG1ow82er69450Xw+hjeYT3A4EEJBI+p6Csewl8U+MMTySHR9KbkCMfvZB7E9PrXn+l+EfEdnML19CknmHMazY2qfUgnk+1TahF8RZnZpRqYB7RvgD6BTUqlFbND5pPdHs+m6Tp+jQlLWJVc/fkY7nc+pY8miYLJnIBB7GvnG907xQrFri11Mt/eYOajsNc8W6fIVtLnUlKcmNgzgfgc0/YdeYaqPsezeI/Beh65bSCayjjnIOJohtYH8OtfOF/atputXVpM3MEhQseOh616Vpnxfv4pBFq9tHOg4aSIbXH4dD+lcP46ex1HxRJqGnzB7e7jWQjpg9CCPXisMRBqKuTNqS0JLa4hmRCkquuQOta88yy6uI7aTKiMeYF6bu344rgCtxFOscO8o/ICVuaLdvp1xnyvv8uO/1ryatLS6MuVJHcNo5vrYfMp4JYn34qvY6RbaSDGjOWb77MeGPrjtTZtYaG2hazJYuwGSOMZ5rVkFveW/mox37clR/Ce4NeXKpVo1FJPQ6sFiZ4aqqtPdGdc4VgKgchRk1YkBmtfMAOVO05qLbviVtuSBivo6FZVLSXU/VsHiYYilGrHZogMiSE/L0qxBcm0kWSElJF5DKcEVSGVepDINnA5raSsddShGXQ9Y8B+MH1V30vUZN84G6KRurAdQfcda534oaMltdx6nCgUTHZMB03DofxH8q4m01CfT9QgvICRLC4dT/SvVvEgXxT4Pae0+cyxCRAOzDnH16iotdNI+RxdFZdj4V6ekJaPt/XU+dNVgVbssON4zx61Hp9h5jmdxvCnCDHVqt6zBJhGKkFSQfavaPhb8P4rfS7bW9Uj3MRvt4mHQn+M+/pSpv3dTws3oqnjJ22ev3/8ABLHw38MDQ9Hur/VIyl1exlAhHMaHsR6nqfwry3VUMN5LHg/KxWvQ/iT8RrbRi+naU6T6gch2BykP/wBf2rzR7l72zhupSTJIuWJ7nua0sjzL3KSP+85HevTPhn4MGu3B1O/i/wCJfC2FQ9JXHb6DvXF+GvD8viLWILGJmDyOAcDhV6sx+gr6f03TrfStOgsbSMJBCgRQP5/WlIER6o6WWhXjoBGkNu5UKMAYU18zSgM5yeSevWvffiRfnT/AmpSr1ZVj/wC+mAP6Zr53t7jzwSKzaKiJKoLnjNUFFxDLvikaJ15DKxBFa20Kec4qOWDguvfihSaG43KIz5eHYljySe5oEwVSKbJncRnv0qMrkE8itLsixK0+4DHPPemBzkmo8bep4o5wSaWoHb/Dnxi3hnXAtwx/s+6ISYf3T2f8P5V9HI6yIHQhlIyCOhFfHavj1r3L4R+Mvt1p/YF9Lm4gXNszHl0H8P1H8vpUsD1IOrEgHJHBHpXF+L/hxpviRHuLfbZ6gR/rVHyuf9of16/Wt/XLe9EH23SmAvYBkRN92de6H+h7H6mofDniqw8SW7mAmK6i4ntZOHjPuO496LgfOOv+HNU8N3ZttRgaNjna/VXHqp71hkknk19c6to9hrdg9lqFsk8D9mHIPqD2PvXgXjX4cXXhiZ7mFnuNMY/JLjmP2f8Ax71SYHCH7vXNLt4DAjPpQUwaamQaYCj72Sacc9aGHcEUoJx6CkBe01iRJGTwMMKvHrWdpx/0ogd0rSbABbsBms+rPvMqrXy+DfS6+5nOXF8Ztakh6RrwPw61r20dtKpSWRzn3rn0aCS6ba/71zjPY11Vhpdn5O2Z3aQkHepxj8K8nGztrex+e4mo69aVR9Wc/qnh14pftVtL5sTNlg3BX/EVfsNGNjZy3Lud4jJUf3eK373RpLe0adJ/MhjwWRhzjPJqr4guVg0aYIQGdQo/H/61Y0cROtFRTvqYSUk7MpWcLaxfW5kUeRFCpZs9T6V2VqVjZFjXKKa898Ma1bRbbWbgqcI7HAceldNeeJpLYNDBYbZSvyuzfL9aivRmpcqWxNrPU3rryJt1tGGTIDMxPQZqxbQtatJcSniIbIvdj0x+tctoV3dS2kj3LF5AkhY+uCuP51o6neNi206LdvVd0gXqWYZwPwri5Zc7g9kW7WuM1V5U0yWGxnjiZ8/abknGB6A1ylrq1pYzPFZQNcXSrjzH6Nj0FdfL4d85BFeSfu8cQR8AA46nufepZodM0CyMqQQxseF45JrenUhFcu7/AK3JZyf9rapPiSbchB5ReKsWV9LPbRNNPKsRl2KT1ct0H4GkhR7mVyoyxO41Zhsy+p2u8NtDqdvYbTu/pW1Rq2isRGVyW/1gR3d75cjrHakIx6cjsKy4rq5nLGZxPGegdR83vUstrHeNLhQRJIZGwe9T2Ft5SLCBvb7qk1SShETl2GwaZpV/vurm3MBiO5pEb5W+opdR0TUxqa39pPDMhIAYH/VRjsB3qDxFq0dhbDT7V1Ep5Yjnn1qPwvLJaWZa5u5P9JciCM8jjqf6VonLk538jSN7XNSU2yvhDhQOADjFFWpdOSR98sLBzydpwKK5E4rqZ8sjPttRtpZ5tP1CLbHPmMHGVf0P1zitLwhe2fgjWf7QnZpXMTpFD0PIzj8x1rIv5YNJs0nmTzJh/qx71R8M2V14l8S2X2xXSCWZVd+mFPpXs0Lcylsi6d21Y6nxN461PxVshmVYYEbiGLOGPYn1r0TwLpmneFPDa6xq0kVvd3RPzTcFF7KPfvWk/hTw74VtLnV4LFPMtoGZWkJbBAyDz3rizpmo+OtegtFlK2lpbxq8p+6uVBJx3JJNezzRkuVaI6EnF92dXffFHw9bkiOS4uW/6Zx4H5tiubvPi5LIxWw0oA9jLJk/kB/Wuytfhz4b0+JA9kLmQdZJmJyfp0ratNK0+xGLWxt4R/sRgVClSWyuVyze7PI5PEXjzWci0sp0Q9PJtiB+ZqrH4S8e3N7FePBOZI3DqZp1HQ+ma91BwMUxpNvFP2/ZIfs11Z5H4g8DWfiB/MlQ6dqwUbyoBDH3A4P1FeTeKvCeq+GZo2vgogckRzocq3+B9q+mtcsFvoxJE2y4TlWHf2NeJ/F2/n/s6wtJ+vmlip9QP/r1E5XhYU4rc4mxJitdx+aRx97HQVoLKcRKepFUbVx5MfyqwIHPpWkzRz3McUa5MaqMjv6149dXZyPcAskKvEZSxaRWiyegyM1qWt8yak88UfzS4DKP4hWLdTD+0AAP9XgEfzrrPCtnHJdPOnzjbgZ7GuSsvd97YabdjUtdO88M3mhI2PzRY+ZSexqC+0x7JvMhJaEna6t1X3FLqFw+l6/DdFSLaVRDMD0z2NXtUkE9vOIWz8uRj1rjhiKtGceV6Hs5dmlbCySjL3b6rocrcoUlIGMCoo9wzgVoXqB447gDiRQ3FUFBJ6Y9a+ubUoqSP1ilUU6akhrkDmuy+HviFbO8Ok3bf6PcH92T0V/T8f51xshwMVV8xkcOjEMDkEHpWPNys8/MMHDFU5U5dT0jxF4NtLvxfpzBFW1up8XIHA4BYn8QDWT8QvilLPv0bw7IbazjHltcJwzgcYX0H610ketLrHgafUty/arWB1k9Q23Gf1z+NeA3rHzmrRJXufnOPnVvGlV3hoUJ2ZnLEkknkk9TXTaG4n0oI3PluR+fNcxLXYfDvT21jXoNLyds8ilv90cn9M0M4Y7nvXww8ONpWh/bbgfvro7owVxsj7fn1/Ku3eZVmjiz8zgkD2HX+Yp0UaxRLGihUQBVA7AVyEGsfbfHGrKrZh0+3S3HpvYlm/kB+FRuUY3xq1GODwR9m3fPcXKKAPQZY/yFeFaUxyQa6b4qeKBrfiBbOF829llcjoXPX+QFcxpWWDkZyeM0+g0vesjTeQAAL2prT/uyGwO9BQr/ABLx6VAylurAH6VhKrTW7PSp5XjaivGm/u/zKpctJnse4psjDhc4qQ2+T/rD+VIIUVgxyxHrS+sQWx1U+H8bN+9FR9X/AJFZjx69uOaeMfdLdPXirYx2A/KjYh6qKFiF2Ox8L1baVFf0ZQ3Yfrx9auWOozabew3lpM0c8Lh0ZexFMls45OV+U1VeCWNsHkeoreM4z2PHxuVYrBq9SN491qj6p8F+KIfFnh6K/VQkyny54/7rjrj2PUfWuN+Jmh3Gj3MXi7RXa3uI2C3Jj4z6Mf5H8K5D4O+Jl0rxC+l3Em23vwFQk8CQfd/PkflXvOoWMOp6fcWNyu+GeMxuPYihqzPNTucv4G8fWfiu1EEpWDU41/eQ54f/AGl9vbtXWzwRXMDwTRrJFIpVkYZBHoa+VdUstQ8H+KZbdZHhurSXMcqHBI6qw+or3z4f+OoPFum+XOyx6nAo86Mcbx/fX2/lTcbCT6HmPxD+H8vh24N/YI0mmSN9TC3ofb0P4fXz/bjr1r67urWG9tZba4iWSGVSrowyCDXzt4+8EzeFNR8yENJps7EwyHnaf7p9/wCdOOo2cS5Ab2pYzuOP0ofkZNRK21uuMU2hXLtk2L6MDryP0rTu3EVpKxI6Y596y9MO6+3d1FSa4ZpY1t4h1+Z2PQCueo7XZ9Jh63scpnJ9W7fOyMOxsrm5lkaIr5YY4Lj+tbQbUbHyMGOUu4XaG6VQFxHAqWttewnyxy0mRk+nStONL6O189IkuZCcJ5TBhjHJ4NedW5pPXY+SZ2Ed5CLFra5CyB0Ktg9MiuQ8U2qkQW6F0Qg4Dnhh7GsqSW4u7hIZZJklLfdPAGOen4VsXGoafqmivatMDdwNuRCcEkcEDPXiuOFCVCopRenX/MG3JHILp851GOHy2GCCAAeld0kKpAqToxwMBT1qrpguIUQ5Zo16Fj0HpW+WFxHjYDL/AAjufatsRXk5JNaGM5ORBocQtXup8kwRpu8tuwyM8mrOj39jLLJfNNFJK5LMxPQ1NDpuLKWO9VT5wGY1PQDt71hX3h4Qxz3FjIETaS0J9PUVy8kJylrqwV9DUu/FFuJ3it5hPNhmwvQYXPJ/CuMvdWn1mAz3THfGcqo4GK6Lw34QH7m+vJCWZciNRjIPqa6jUNN0Sz0qRJbOFUKkZCgH861h7GlK0FfzNVHqeeaNraLKFdthIKh/SursrjzYLiVXDmGCRxg5wdpxXnM0cdvPJGm+NSxKhhzjtXovh6FD4fuGgUbmjWP65OTWuKpxSUkZtWlocwdTgtCokSVGwMsq8E4rd06UtZtdBJFdxhFfqB64qxPYQyYjlUERrmQiqcDme8MsLAKF+RQe3tWfMqisl6kWXQpXnhaG7iM6O8cz5IYnIJ96tEQ+HbWCe4AkuzGIraEchF9fqTWpHKSH3/wU1LeGa3S6niEkhbEeR0/Gn7SW09UUpvYfaw3d5bJPePslfnbjoO1FMntftDh3uZkIGMKeKKyvArmRnatqdgulGOYCbb03LyGrK07xNd217azRKIoopVcgDlgDnGazrhHu2dZVIHPB9auWWnG6Rmh2t5YyRnpXqwhGKu9wWh6R4w+KTataXOmWVov2KVdplcne3uB2rufDGr6ZoHgOPW7htouERmA+87hQuB/3z+tcX8MNE0W9hvrnUbYXF3bn5YnXdhcdQvc1sTeCtb8WyLJIsek6XHkWtsw5Vc9dg6E++K9dOE4rojojzWvu2c3qvxX8RXV0zWskFtDn5UWIMQPcnrWZJ8TPFZ/5iIH0hT/CvQLf4M6epButQuZj3Eaqg/rV1fhp4Utjh7aWUjrvmY/yxWynR2SFyT6s8pk+Inip/wDmLzD/AHVUf0qA+OvFCtuGs3J+pB/pXsH/AAg/hNBxpCn6s3+NJ/wivhqM/Lodv/wIE/1qlOHSIcj7nlcPxN8URffuopgP+ekS/wBMVz/jDxNP4qS3a9toY5oM/vIsjcD2IJNe2XHh7QOR/Y9ov0jFYt/4W8PXkLxHTY4+PvxjawpTjGStYOV9zxGzRgAqFyp5xjP611GhS29hc+ZOqmRvus3QfSm634ebw7qMZSUTW8vEe5cYI7NWNfbLi9iZ7oFV654UH2rw69N8zjIys0x2q3ckWr3MG2MDcXEhP3t3IrqPBWppArQSSAmRxtZQQA2OnNcHcTiTUDHsd1Q4Pq2OwrotMa2SGMOziENuYN8jLzwQema5q8P3aQNW1Os8Sq17ayITzjP41k+HNXmupBp8Uck8i/L5mPlA/wBo9q25ltL22TyrqWQTEgNwGA/Dj8a0rCyisLNbbT4ljjByzdyT1JNcEOXkcZ9BxWplrZtBCbSWRXbLMpXpjOcVkSr5blRwa6O7sb6Z5TbW25x8yHzFGSPqaw7tSRloTHKDiSNuCp969nAYqNSDp3vY/SOG8y9vT9jU+JfijNlI68k1VbJbFW5ozninw2nAaQEKP1rocW9D6R2bHRXFxp+i3oWUpFdIIyn97kHNcXcEOx610+uTMwijXhQp4/KuYkGWNa01ZH51xHJPHNW2S/zKEg5r0X4Kuq/EWzVv4o5APrtNcBKlbXg3WP8AhH/FWnanyVgmBcDup4b9Capngo+vNSvo9M0y6vpjiO3iaRvwGa8Es/Ek2k+BtV1d3/03Urt9jdyx4z+HJr0P4s6ytv4FCwSZF86qrKeqfe/oPzrwXxLf79M0TTIzhI7cSsP9pz/n86hGserMWGOW7mJJJJOWYnrW9bRiKIKO1VLSIRRhQOe9dl4e8JXGsW5vriZLLTYzh7mXv7KO5rirTnVfJTPusowGGy6j9axTXN59PTzOexV600HVdRI+y2M8gPG/aQv5niu/0ldHivBa+HdH+2TIcPfXvKr74rvoVdIlErh3A5IUAfgKUsC6elR69gr8Vwnph4XXd/5Hmmm/C/KK+qXhVj/yzhHT8TVm7+FunOuba8uI3/2sMP5V19/fmN9qEZPTjJP4VnLqdyknz4+m3Bq4U4LQ8uWMzCr7/N/XocjceA9N0u0ae6fULgIMkW4XP5VgiPwdcqVjvtQtpCODKisM++K9VivY7jg8N6HvXC+MPDVul2LuGNVSb7wA6N/9euynOlFWnC/4HDUx+PUtKrT9EYMnhlpUMml6ha34H8CMUk/75PX8KwmQqzRyKQw4KsMEVYayms5MozD0INXZnOqx7Z+L9R8kvTzh/dPv6H8Kt0KVVOVBu66P9D0cDn9VTVLHJOMtOZbfNHOyK9tMs0TFWVtysvBBr6Y+H3ixPFfhuKd2H22DEdyv+1j730PX86+cCAwKMMdjntWx4E8SzeEvFEUpkxZzMI7hexUnr+HX86ypy51Z7o8/PMtWEqKtS+CX4Pt/keo/GLwp/aGmJrtrHm4tBtnwOWj9fwP6E14zpOq3ehanBqFjMY5omyD2PqD6g19ZMkV5askirJDKmGB5DKRXy/428Ov4Z8SXNiQfKzvgY/xRnp+XT6itIO6szwpI+hvCHim18WaIl7BhJV+WeLPMb/4elaWr6Taa3pc+n3sYeCZcH1B7EehFfMvg3xZdeE9cjvYsvbvhLiHP30/xHUV9PafqFtqmnwX1pKJLeZA6MO4NS1ZhF9D5e8V+HrnwtrM2n3OTg7o3xxInYj/PWucmZmyQMY6mvo/4r+H4tb8Ly3KKPtdiDKjY5K/xL+XP4V86W6RT3KRSSbc03NRjdky0LejZXzpn+6Fx9TVHUJL+/lbJWOMcqing/wCNa13a/ZrQtEu+JMkkdR7isi2u8FbtSdinaAehNedKu6jcktC62LlUoxor4Y/i2ZCW8pkOB85YgA9zXRaLcJZ6qnmtgRRFVYdN561Tn1RvKNy4wAxWJSAAW7t+FW9Cs47jzZ9Qk8u1Vj83t7VnWk/Ztz0OVtnYM2m6kyO/lifHyuODXGat4KuraZpLSXzw2W2nhv8A69X4msY8GzmlnjDEZdTk+1dNG8VzFHGjktjnnla5qVWdN2/Mz5nHVHnsa3UMDJdK6KvVZAfzrrPCKQfaXuEBZ/KAV3JOOeetTXlpHe2hgnXJ/hYjlTVm208aaIRDE2JB8zZzjjPP5UV5qULbMTmmjoF8l3KvIWOegFY1781ztUMVUEDA4qQXsUA+ZwDnP1qtJq8EZBmZUU9ya5aCaldkN3Rr/wBsQ2Niksg24UAJjkn0Fcy+rSaxfTJcyRrx8kAOcCnatGl/5LLK20DjaeOe9ccbK4ium+zyYCP/AKw8HNdlKjHe5fNzqxs6npIeDymOUx+7Y9Y/bPp7V0uk20sHhiG23De8x247gAAfzrHt5/tkCrMQJFAV8dPrXUxQi1063dPmeOMiNT3Y85qK8nZR8xJtqzKOoywWFr5DsNzDBOeprFheLRtMF3cxGPOfKi3ZZie+akknW8tp1mA8+IknPY9asNphvIUE6s428E0QjGC1BNJ2COWS7hEgbCuvIA7ehq7FeC3iCExuF5CsM1kXdlLZwpFHIfL3AEe1VYFSK8YWkUhkkAyzc7m7AVLguhKj1RYvb+9a4LFGjBGVUDtRXU2lrYWVskeqw+feMN8m3omf4fwoqfax6RubKCOTusWl4yIVlQcq4XIdexGamsdUKXHlosWyQkbfLAOPfFei654R0dpGsYZFgDkvAwO7Yf4kPt3x9a5fRPh/qSeMYW1OONtOiPmiRGysmOg9frmvclh/e02K9jKMrM634WPDD4luowmyR7c5Gc4wwr14sAcHivBNJnl0L4kBSTj7UYz7q54/mK94BE8II64opfDqe5mOFhQdP2fwuKK17dGMGNCM9zVRlQqN0fX+IHNVbqVlmYN1z1qzbS+ZHxXao8sbo8u92RvEmflYg+hqJ0YAgrVln3ZDYNRyAjBQ/geapNgZ00cfdfwNUpUhUZ2g1qTqr8SfL7ism7t5EBI+ZTWqZJxPxCt4Lvwvc4X5ocSL7Ef/AFs15BYQXks0Rt0UfMPmxnA9TmvYfESySWVxEyMQ0ZHT2rzK0uzbQu6RgsCEQHoT3/SuHGaWZlN6jrea7vtREPlQ7SxCPswx+ldGmk21kg85zO/8XPyiotIh0DSZFvdRnZ7hhuwSSUz2AH9atx6xpGqOY7VnSYttRZFwXz0xjivGnLmd0jKS00JJVVbeDZ8qRsTGB2z1rV0nVXa52SRLIqDBT+tZjpv4Zf3w+UL1zVvSpxBvjeFVDkEOB8xx2rlqwUoONrk05NS3OuhkiuPMldAltGhJB/iNeaXGqeVqFuZlzbtCI5G9Dk4Nda+vwTu+nJC8ZZQYycfMfU/pXH6po/2Z01CVp5bNk8llhjDKFHGWOevfNc2DtQrW2t+J6mGxVShUVam9UXGiaL5iAy9Qe1QMzO25ycYqDRpGtgdNuLkyqD+4cr/CenPcVenh+8B1HavpY11NaH6fl2YUsZSVSO/XyMPVSu6Jz93JUn0zWLdQbHyOlbF2pffG/IrMMhaFopBmSPgn1HY06M3ezPkuJMO/b+3Wz/QznXNLZxvLMkcalndgqqOpNPZcnpXpvwa8JDU9bbWbuPNtZN+6BHDy/wD1uv4iulnzCRpfEy0udL8G+GdOuHLyQwMHyf4sLx+HSvIRI1zqQZuRHGqj8BivfvjlbbvD2n3A6pOyfgVz/SvALCN5bt0jRndyFVVGSTWE3aDO7ARUsTBS2vf7jptBs4Lu5Ml45SzhG6UjqfRR7mvRNP03UPFRikuQ1no8Q2wQJxlR6f41J4L+H/2O1S61dQ0rHetv1C+m71Neg7VRcAcDpRSqqlTtT+J7v/I9DNMRLFVrSd4R2Xn3ZUs7K3022WC1iWONewFUNe1pNOhSEHM0vQDsPU1pqxklKjtXH+L9B1Oe/S9tU8yLaEdR1ArI5aavNFabV7k3ISwJeRR81wBnGe1TRa7cqqrd7ZkB2tvXkfQ9asW1jcw2Q22zpGg+YqO+Pao5I/NXZLg59RV+zOyMoPd6liSIQujwvuDjzF57Zp2swG90WeNRmQJuT6jkVUs9Rw0Nk20+U2wknkg//rrf8r92RjtUrazOavJyab3PI4ryK6iwwG7vmmS26suFPzDlT71X8S2b6Lr86oCI3bzFHsaSC8WZFYGiE5U5Kcd0YyUZxcX1K2ogOYrsf8tchx6OOv58H8ayrteFk7jg1t3SqYrqLPpMn8j/ADP5VjS/PCw74zXRiUoV1OO0tfvPew8njcplSnrKF1847fej6P8Ahdrh1vwTaGRt01r/AKPJnr8vQ/lisz4w+HRqfhkapCmbiwOWwOTGev5cH864v4F6wYNX1HTHb5JoRKo/2lOD+jfpXt155F3ZTW04DRTIUcHuCMGm9JXPkFqj4/c46V658GPFjxyXHh+6fMZUzW2T0I+8v9fzrybWbZtM1e8sHPzW8zRk+uDiqMGsXWn3QmsZmhmVSodeoyMHH4GqepN7HuPxG+IkKLcaJp0waUoVuZQeI17j/eNeJTXP2a2aUALJMfk/2UH+J/lRLbSI4jZicrvmfBPJ9TTJIxqDgKMrwqj27VxTmpS12MJSu7s67Q7tLvTkL4BByfoayLuySe5dY4WSIE7MDAxUQkTSY/Lj/e3DYD7TgIB2rR0+8+1GWSQDyoU3uB1Y9l/EkV5/K4ScorRkN9in/wAIhfareRMuI7VcAbuAAPT1Ndi+haXZaNKLwAxIhJZjjH0pPC1zLLcmK4Zd8yF8DomD0H510eo6fb3tjPZ3aqYpUKk+nvUupKbtLoUtUeTXOrLawqbKFVRlyGPU1R0+5v5b6OdZJfPZhjYefpV9dEyUtjJzGoBJ6cjk1t2lxY6BaTPZxiSdUI+0OPmLH+6OwFa88ErJXbErLQ0ppJbS5SK7eKSRmVdqjJBPrWpesNp4+UDBHtXE+Hy+o6iZ3DKyMGfJ4Y5z+ddDrV69p5ClWCTSYL9uO341xVYNVFAiS7Bf6Wb6ydYmKPjcrrwRXCNp13BqONSLqkS+a7E5BUdh9elemW11iJkKAjGA3qDVC7t1nZVdQVwd2RnitqFZxfKRGXKU9PK3OnRzyOEVlGBWNYxRES7zndn8Pc1ozIYYClsjbBxGnpn+lY11BqmY47eB1UkbpMD5z6/SuhdkOJr2Nmk8UkUSlvMITee59val8Ua3d6X4ijijkzaWsax7cDDEDnn1/wAK3vD8KwBTL8wgUzM3uB/U1yXiC1N1qCvICIpgWkPoQev61jDllU97VIqL7kGnah/aeqz3Cp5Vu+FcseMY7mupSYJIvmOdg7Vx2mQebrFpCoxaK3yp6kdz712FwojUv/dP86qqk5aEzsmrGdrVzL5OI1Z3dsLtH866nT0ih0y3u5I0MqriLjuON1ZdhZx6jdm3APkbSZn7gVqm7gvd3k4EUbGNQOgx6VxVndcq6GkDg9aus6rMLmSXzAcfITiirHim1tZdZLD73lqHx6//AKsUV6NKScFcr3e5qo7vKNpYsTxjkk17Z4N8MjS9MSa/LSXsoyyuxIjH90D19a4v4b+FzdzjWbtP3MRxApH3m/vfh/P6V6sHxwK78PSaXMz7HPsxU5fVqey3/wAv8yCTQtJluhcvp9u04IYSFBuyOhzVmeXyIiV4Ap4k2rk4rI1K7LRlUNdUIXZ81Kba1ZmzXDyzkk9eav6ZuMZzWZGm5zzg/wA627ePyYQBwT1rqnpGxktxJCRj1phlC5Ociori4AbaOvrVKa5AY80lHQZakcOMZ681UkcBNowSO1UJtRVAdx5+vSqEmrhmOAatIm4/Wp4oNNmmlRWCjnIrwu4jiuPEhtLaZkty5IUc4HUivY7+eO9tZIZBlHUhvcGvJP7HvbPWpTalGWNtwdj98eh965MYvcuZzZtR2FmY/Le0Rl/vEc/nVbSLL+yNfNwy7obdDNAoGS7nhB9dxB/Cr9rc7mCkGOXOSjDBB/rUWo6xLYiR7VEF0fkE0hAEWO6ju3P4V4L578q6mNNu5enb+zYhCWVtUkQCVxz5Q/u5/vHv6Vs2c6SJESsTRkD5mHT8a4P7TL9phViC0mCzn1xzRJr9xbTlIAqKDltwJzWcoSvZbldTpdWtTdXInt+HUAjA6GuWHibVdFvZbcbWjBy8D8q3uPStu31//RXuI4S57rnAU/1Fcp4gKNcw3ZfcZo+cDuKqlGMpck0VC61OqsdZ0zWEac2Ygmj2oc44B6YPpmrkxYN5andJ/Dnv7GuL8NYkvpFRSy+W3mK3AK+lb0ryi1VpRiRPkDt3Xtms5U/q9T3HZHZh8wr4SXNRlZjLho2mKOrRSDqrVlXcISdZFI5GD71Z1KSSWxL3S+XcwjfG2ciVPQH2rKt7qGcA7wG9DXoUptrmPqaeZ08yo+yrWUv62E8tnnWNAWZzgAdzX1D4M0lNA8O2OngAOiBpCO7nk/rXlnws8G2us6idYuZ4njs3Gy3By2/qC3t6V7LN+5Oc4xXoKSaPmp03Tk4S3RxPxvu418NWdoSPMkm8wD2Ax/WsP4W+BFsLddb1CPN1ON0KMP8AVr2P1NVr+7bx78RIoNrPpto2zOPlYJy35nivXIIgqKqjAFc9WWvKaUVyrnBYvbimTR4Bq7twKilXNTayLU7szdOjDzzZ6hv6VqFVVSCOKpW0LR3UhU43YNOuIbvzuCrRkfQimmEtXuV5rS3kcmMmMnrtOKy7+2klVkkKykAhXIwy/wCNXZRJASWqo024nnmqV1saqRyEPh24h1k3M1wrRkglQuDxXYId0Z9arSpk7qtQxNHBlvvNzihhKTm7s4P4haV9o05b5F+e3Pzf7pry+O48iQ4PFe96lCl1bywyLlHUqR7GvnXWFk0zVLmykJ3QuV+o7Gla5Eny6m9HcCe5QZ+9Gyn8jWeG5x2qtol3i581j8qKx/Q0jTBVZieAM10Ypfu6a62/U9fI66gqre1/01NfwNr8Hh3xja311Jst1LJIRzgFSP54rsfEvxreTfBoNuQOn2iYfyX/ABrxqSTfIzepzSxqX9qd+58zJ+8+XYuX2oXOoXk13dSmSeZtzue5qK1XdOsjj90jZY/0q/JoV3BBaySpj7Qu9Qeu31NaMGnWlqqm4bMg5RSeB74rCrXSVluZTdtDc8OoBY391MoZnOSh54A6fyrItbGRIGld0hYkttUZwK1YGdtN8i2UBpCQu7jPGSTXN6hLfQTNHcKY1XgADhj7V58YuTaOZJtl2CaL7cYXiViRn5gMn8a2Y3js7LzbZVERbDoRyrf/AF64n7bNbzeepDSZ+ZiMj6V1OjTy3iJ5sYSG4BR8np/dI/GlVo8uoTjY19KiukuPPESrGwOADhgDzkVtTXkhXa8pKZ4DDr9ayo9TS3iw4y6fIVA644rE1m6OoJsSVkTH3QeKw5bsmJFrWu2UFzHbWLecQzNOwPGSegP5+1alraCRUJVQSAcMORmuTsNIjhY3kv8AqYjxk/fbsK2bTWRYHdchmDtn5eq57n/CtZwXw0y5LTQ1hZ3GnXTXCOjRjqiriqfia/jnS1Zi6xn7w7Kex/U1JrWryJpJe2HySL/rG6g5HasW4nI07zJR5hT5sH1H/wCulTp6qTCN7anRWF+UgRJPmAHB71J/a0UkwRA4I/ixxXE6ZqsiXB83LRvywPPFdAEilgLIxZJAQCKv6uosiUeVleHVxdeJo0UjyGBjyOh+n4iuqeMQ24AdWIbIx6GvP9PtJgweM7WjcnJ9Qa6yz1YTXEVnJbyCaQ7RgZBPtSrwttsOS10NTUbkaVoBl2sZb2UIAo/hXk/ris6eOS6S2/djYEyxbuSTx+lM8WX4OsQ6bGf3NoFhBB6t/EfzJFWWlkk0vbGCXQMgz37j+Z/KueF4pX6lWtoZcMthDeRtGhEyt92M5q3qF206skf3+oA74/8A11z0XkwXTQWxBWHO+Tu7/wCFdDom21uJ9WvVDWsCbmH06Ae5bH5Gtai5XcTjdmxqky+HfC/kxuBeXKFnf04/p/Wub8F3M9xp80AVtyyAo7dOc55/CpNVuDr1wPlwHYBF9FNSaY0cGoR2cYBt9uFPZmHepnFRotNXe41JbI6D/hHbWQl5T5kjHLOT1NFWX0UvteObYGGSD60VilfW/wCJVvI6DQ/iPb2VnDY3OmmCGJAitbtuHHsef1rs9J8RaXq5H2W9iZ/+eZO1vyPNcjqPw4wzfYroYHRZh/Uf4VzN74R1bTvnks3ZV58yI7sflzX11oS20Ottt3bPYLq7ywQdD1qhdScY4+vrXldr4j1nTsIly0yL/wAs5xux/WugsfHNpJIq6lbywY6unzr/AI1pGmlsQ7nb2NuWbzG4A9amvL1IY85BJ7CstfEVhcWoeyuY5Vx/C3I+o7ViXWovcvhM4Helytu7Fc0p9RGSSfoKy576SVsIahETvy7fSrkFvgDYhY+wzWlhXKn2V5DlyTUE0JT7o/8ArVtxQXDsUS3fI7kYH51bi0Mu2biVRk/dXk0NpCsziLrzwhCIxPYVzdzp+q2/70WMzh34AjJP8ule1xRWtkR5MSB+m4jJqCZ3lYZU9awqwVWPKwdNPc8Rvrq5sUK3kEkMhxtV1IIHrUl3bRXMe8urqRyAcmvUtV0q31GNory2SaMjgOOn0rzfX9Gh0u4U27yRRsMBCc4I+teZXwXs1zxehhKlbY5S5HlI4lJHlugDAc98V01ta6fKqu8EbZH3iOtc5d3KASJMu7AXJU4PXGauaZdssGYJRNGmMhhhl9iP8K82vBtXQO9jcuNPtBbskAEbMpVSOg+orirq2kjY21wmwo3yk84/+tXcGSF7eKXaqyHgqGrK16D7VYobaF5LlWCqgHzHPaufDzcZWY03cwLGVrS8tWhjaWVnKbE5LAiui1Bt8YiQBnI24BBwe9Q+HrSyitr+aedfMt0ImdTjHGSiH9Ce9UdFvYTLlgsccuQijohz0ratT53ddAktCWHQtRmsmt55YpozygyQUPoDXNXGkS2cvlygqW4GeDmvQ7W42Ti3LZHqO1VfE1lBNp6TpzLFKu0+oJxWlKtKMrPqEJmL4Y8SXHhPWLefTBLPcOwjliJ+WRSeV/wPavddU8SRahawwQLIkk52y54MS/xc+vYY9favHfCPh2M3I1W7ODktAh7DsxrsmmkJbymwzHC1c8XKM1GGvc7aDcppbno9lDaQLDFaRJHGq8KgwAK3IwMCub8NwuLSOSXl2AJrpNyqOSK6Kbvqdtbew9iFFRDDHg1DOzFeMVnC9eGXmtGyY020bDRchhwalQZQ5qKGYTRKwNPlkEULGhW3M3e9jH1KVFB3VitJHt/dIAzdcVfvW87OahtoVByqjPrWV2zsUbIfb2zMVaXt0FWpVwtWIoiBk1BdHaDVpvqSYt4wGa8N+KGnBPEUV0vyrPF82O5Xj+WK9q1GXHevIvig3mfYyD8ysw/Mf/WrWnJKWpjXV4M4eKcQRFUOARgn2qCe6Mo8tPu9/eofKZjgn8KsxRKi8g59a1nJylzMxVeSp+yhovzHWlkZZAZD8vpXYWEWmaZbLdSwpNcn/VRHkD/ab/CuYjlRV4JBqUzNK+4yjNYyTl1MOQ07+7mnL3Ekm6X+EA9PoPSq9rIH8yURp52NxMn8XtVUSMT86kj1qdCmCVI+hFSqSsT7IvpqBa4snlZjsUM5HqetaeoNBcwOJSCmMgmuc5zk8inryDuclB0X0qJ4dPVEypFZbaN7hIh/qiwHze9dG8yQxiPuOmKyDEMNI5J98UW0oluoUdt3zgsD6DtWc6bl8jGdPm2NO7lE9xcKZSrI2G2nHNU7OyhnmHnSyeShy2Dy/sKqzxPd38skcZ3O5csxwq89SfSobu6NrA8VvI5djh5yME+yjsP1rH2TWiYKJ0cmZJUCwoxi5hts/Kv19TVS5CofMksJ4omcSPGyF8t0PI7Vy8M7Sukfzs7HC7jnFaN1aXNiMQXknJBB3Hg1ag4PluVH3XYum5S806a1KsqrLuQEYO3PHFNmt50tpFlT5GJ289sU63M8oQNIXbuzVoLCoQvcMWx6/wCFZSk4uxLRz32T7BYiRtpuHHyJ1wD61asLidreVYQQ77QAeinPX8s1ZksJLy73w7Jo+AEHDD8OtSPs0+M2sCmW5P327A1u5321Y5WYsVx5MjqiK0W7lycZPc102h3VpHHcarKN0dgu5W2/xnhQPXmuUsdNupZy0+cHJ2HjPtW1qiyaf4Wt7SFVYGQzXAjYE7v4RjrgCsakHJqKe5Kjrc1IdMgSy+1zSoWkHmtLJ781lW+owzLf2W082zyo3rhf0yM/lWTY311PbRx3CmS0VgiI3XPpWtBbRafqYePDzTt+9Rzzs7qvY/SsnTjGXvbha25x2lJcy3LlYywYZA9STwB+Nei3NqosLfStocxJ5kwHO6TuPfHP61SsrCHRJGuZ+ZhIY7UHp/v/AICnWjzee9wZdttCd0jt1PsPc1dWSnPm6IVR9CrfhrC0+0ww7pZB5UadOO7f0rMt9RhDRSQR4ZJAWPXp6Ua5qU9/vVPlL8Lj+FaTRbbyoxbRR+a5OckVTiuS8iUklqeiQanFJEGf5SR0zRWC1nIVQecmVUKcqetFcKiPnkfQrQb5sAVEyQzXHkNyOlWbyX7PFlfvGs7TwZrzzW55r6mKurne9zC1rwrayXPzW6Ojeo5H0Nclrfg+G2Be1nOAOUk5/I16hrNwsK53DgflXD3Bm1W78uNTtLAKPU1vTbcbsl6Hnk2m3FqPM8t0x/GvQfiKdBreoWX3XWZB/wA9Bn9RXsTafBBYrZqisqffJH3m7msC88G6TqAf90YpD/FHx+nStFNhozm7Dx1p0BH2zSpMqPvo4f8AQ4rei+Jvh7G1nli/3oTx+VYN78Nbk82t6pxxiRf6isiH4X61e3Xk+dbRgH5pCxIx+VDcXqxcvY9T0vXbTW9PN5au7W/mmMFl25IGatC5jJ246etchNc2fh61ttCsN80NoDvlHV3JyT+dNj1u6mkPl2zAnucmsudF8jOsmvApwAATVKfUEBwXAHqTWN5F5dHMkkq5/ujFU5/DAmfzluZ1k7h2JU/hTU4icGad3rdlCi+bdRKenLgVzHiOXTdX0+SMzRs6gtGynkNXM+PfDmoFbWe3tXm8ssrmJd2AcYOK5OOe/trUxKkxc/KqhDkH8qiVWLvFmcovaxFDHcajdSLEpPmKuCeij3rpbWzgtYPJj+aRsb29TWfoNnfwIwmtZoQwB3PGRn25rciBgkBwGPfNeDiG78qOeomnZkUtpGiquDnqee9DavPo8MlzHGHk27V9RU11cIxLsAvr7VzWq6gJl8uNh14ripQlUqa7CitdAsZVhjnmu7u2jE0m94QC5OTk5Aq5qcdprNuj6ShjkT72BjI9x2rJ03TZ7+Y4IhiXmWaTgIK7C3nsIbKOPT2T7OBy5IBY+pPrXXPSXu7lS01K+lpdwfLJCkjKuDKTjP4VLqd0tpY7rhVdCw2xgZyeo5qxLqtpZ2bNM8YUcn5skmuG8Qas2qyr8wWFP9XGvP4n3pwpOb1FCLbudboL6lrlyZJZTHaowVY4/lyf7tekzaNb2MdrvJ86Rgkcf8ya8/8ABviHT9E0OPfGHuVG5FA7nufet/QdauNX1yO7vZOhIRey1pyJXaR7lBRhTSjuz1ayUQwqo7CppoRcrh84PocVTil3Llegq/FKvk57jqKuDT0KmmtUc7e6BqCoTp+tTxckhZhv/DPp+FZ0KeIIG2XktpcDIw4yDj8q693Vx1FUng3vnHFa+SGn1Zc0tyyn0FWL9x5fXpUFsBEnHFRXcu4dadtLGdrzuZx+d8UvniE4A5pIwfMJ7Viahda3o0eZNPW/tl/5bwkhse688/pUqOtja/c6aK+yPmqvfXClODXM2viqyu1HzeS5/hfrmp5r8SIQGzjvVOKJsUdUuwGxmvJfHF4txPGv3grHn0Ndv4g1Hykds9BXlF/qLXEjgtxuyQTTgrsxrNctipDEx5+6PU1aRAD98ZqqpDH5m4+vFWY1hP8Ay0Cn6Vqcy0LC2zno+fq1Sm0kHOB/P+VMitd5/dyIx9iKsrFcxDgbgO3WhAVfmjOGQr/Klzg7gcH1H+FWvPzhZYxSSwKwzEfwqkJkO84yQf8AeSml8cqQR6j/AAoAKk8Yb0PBpPkc4+6/0waokkWcMCDwehp0AWGQyrzwearlATjdg1HukjPPI9RScUxNF43BbIK7YkP3exPv61Umh82DOcvvLZPuKcsm8dRTvlIPrUOmieQgs1EF2sj9F/PNW5Z/tE4zkDPSoihb/Gq8iyIxO481Lopu5Lp63OgtJVeRnVSUHAp97MzL8qcAjgmsO21CaBdq4x7irQ1NpGyyqOPWuaeGle6IlTZpwPMr5J2kegwaP7Qha7ECRtNMXwfr7ms25v28hmj4bGCQc496u+Goo18+5kcLKE2RmQ45PeoVOSTbM1F2uy/a3Pn6q3kyoLeAkShV+b6fialVEuZ5biQN+85Zf7o9KqzXFsthLp9myJHkPLORgyt7e2cVBZXciQMrSl85AL8Z9vpWLjLWVgcbbHQ6dZxYVCvzxE4I7Gqd4ltLdy6Y5IXAaNx1VuvB9alhvTHFHIpCtKgxnnDDg0+XyUje81JI4yQAskRIeT146fjWMU4zuJaodJCbtYAzlUgBR5HbIwMdfcisi71F52kiEYg063PCkfM/ufcmpzeJrNtNHat5JkX92HHTH+SM1NaWkRRITh9oDEsOAAOv+fWtEuXVkvzMvS7P+0ZmnuI8NnduGQoXsPrXYwWiafBhUHmup2jvVe2+zFY5MfuIz5iDpuI6GleYz3HmtkODwRWEqvNLyJbQRQSOm58Ak9CcGio9j5JceYxOd1FRzLsToe3ajdbpCM5GcVd0tVjhMp7CsCAtdXOTyM4Wt+7f7Lp3lqOSOa+rmrJRPRXc5/VLhr+88hehOTj0rRsNMi021W4YfvXHA/uiq2nWpZXmf7zEKGPucf1rZuo2lk8sAhFFObt7qGl1M1Q0u4kcZ5pNip0YZq1IojHlilS1AXJGTXJOvJu0TqjSileRQeSQA4fA+lV1YZOGIz1xxUuqXMdop6bveuYXWpbid1hO8J948YFZ88mtWdEMPdcyWh0kVpb9Qqrn2q8mmgqCMYrmV1tLYA3SSKOBlQDW5p+t28/ywzhjj7rDDflWfMDpTSuizJYMo6VSltmBI21qrqSEYYA/oaUzwTDA6+houiFKXVHOTQnnj86zp7ZWzlRn1FdRcwjGccVjTxYY4oNo6nM30FxGqiEKV756msltLt9ScpMrwS9nibbn8OldjJECvPIrNmttpzjI/lUvzVy24yXLNXOE1bw9NuNtDcp5p4WOX5Sx9j3rhbvQ723unj1FDb7PvFumPb1r2TUYpdnmiBLkqc7XODx6GvN/E+qTaneYuImiEYOQRz9KmMVFe5ocOIw9KMOaGjOcvNSe4gWztlaOzTt3c+pqgBI58uNcZ7+tW52TyV2/u1HRccmrOk2iTSG4mGIUGRn+I1atTjsefeyJ9PtRDBPHd7f3qgEE9Pf61n3dnHay7kmDoxwB3H1q7JPPqFqIoYjk5zx1qr/ZbWx/0iVAxH3FOTSp3u22CZoQuGBZBgE4GK7DwnFLcahGUzgEAVxsHyfIvHPFep+BbZI7UyEc5PP4Zqq1owselh1qeoWUYWBVx2xUskbg/L0otRmJWHcVaU5FYQV0dEpWZmGzuFfchBzU6QTjG/FXS21CfQVELgeasX8RGa2RHM30AqUWqs4+XmrznIFZ00qu7IDyvWruJalZWAfNXTJmIbTxism5DwHevzA9qgOreUAjgih6lorarYWkzGSW2hZuu4oM1z1y626sy/KvpWzf36spJOBXCeINVCRsA2BUjbsc94r1M+S205zxXGBFdQ6gZPrVjVL1rq645Re3rUSr8mUPTn8K2irI4qkuaQ1QrcHj+lPEY6EU5U83A+7J2PY1KgZSEkUg+h/pVGY2GEbsZIrShNxEPkckDs3IqBYirDjI9qsxZUZU5HpTsJFj7Qso23EQ+uM4/rTWhG3dG2V68HNSKYpu3JHbrUf7yA7kww7joaRRXkVmXgB6gLLjawyPfqKuMyyjfESrjqhqMgS8EbiemRzVXFYgEJYZRyR6HtSG1nQhtp55HcV3PhLwSdUDS3QdIR2xjNd3a+EtKsFXEQYqeC1ZyqpG0aDe54aLd3GWiZf9oDikMezq2fwr6CGiWceSltGueuFxWHrXgvTtSifbCsEx6SIO/uO9JVbjdDTQ8aXp94Y9qayhhzzWjq2iXWjXrQXMeD/C46MPUVnfMDkHketa37GDi1oyvJCAc9qjyB0xV0gOhx+XpVNx155FUiGhPNI7inrMx48w49M1GMMcY/Gk2FT7Uhbl2FVe6j3kiM/f5rRXT/NlJjdlh2ht7HhQf84rIjkVTtcE/jW9p+m6lq8MSafbXEoDEbQpK1hUjO/uszkn0G23nxyj7O4mCMAA69/Wle9uLu7KXgIlU4LE/dx1BHpW/F4S1+wjeW+09oIMfNL94L9cZpP+ER1DVozcWT294o/1hgcFh7sOtR7GcnqvmZq97NGWtnta3vIwIYIoidzHA5PA/LBq3rLzafpu2JN0kpDz7TyidvwJ5/EVtQeEb6+WKKG4guYrfaJIUfD8eqnvVq00ydp9QM0Bnll4khA+ZF9MHnGK55UKkWrq4pKxgWNxGuk2bvJjzSQu7154/SujtHQWcj4QyRjoRnIrMs9GgEHkPbNLDE+Ujm4wev8AWs+51r+ztRlQQuNrbcAjA46fSuV0rvRGVtbo2nv7R2JlhIfvsOAaKwV1GzKK07mJmGQrdcUU1SfYXLI930WIsQ+MKO5rbuYxcnyjwTxVTTIljhU8cCrVu4DyTueOcE/zr6Go7yueiloYus6nZaDbxNeyGOMONu0EliOcAVFpvimTWtQgjgtTFak8tIfmbjjgdKteJ9H/ALb8M3GF3Tj97F7EdB/n1rjfCOoKrRZ6qRmuSvUkmdVGnGUW+p6EEEl2wbtg1ZnIhhZvQUjKPNSZehHP0p14u+0fHPBqEK95I8k8Za68U3lKxy3JxXGW9vNqsp8lCozzJnmr/jOG4OsCJlKq7kK3qB1/nWhpIjs7cLkA4oirnuSajHTYr3Om3sdvEkl/cShORubOKdY3uqLeQQookk3jaeQT+IrWdkmX5iCK3dA0gQQm8kT95L93I6L/APXrOcbMlVI8uqNGORyzA1YDMR1qUWu1N3rTJp7axh8+6bbEv3qeiWp5zu5aFm3uzIhimPzDo3rVKcjeRTNWK29yrREiNgGHtVeWQsqv61CY0S7ARUEsICEkVJFJlgPWqniPUU07S5JdwU4wCfWtEroTZDLZCezWeI43DPFcdrekQXmTLGBIP4sV3mkxSx+HLFZ1xKYVZwexIyax9WtlMbnoRyDWdraoe545qmjmB2XbuA5GapmdIbRsqu5BgIxJzXqNxpEF/BnaMkdq4rWfDbxg7RnHQ1aanozjrYa+qOX+23UmVVyi+iDFPSLyVJOWY8nPNLE4tpxFOu3B4JqWc/OXAyp/u1pFWZzwhZj7QGS6Uc4YcfWvXdAbyNKdOjbf5jFeRadKFu03HIzwa9U0ScTxbc84rDEvQ9DDI9L0q4L2cW7+6DV+O4XnJHWuPutYTT7WG2Qgzt2HYdiagi1wKgkZ8ovQZ+8fWuaM2jolFSO7lkGQByDyawrS/WW/uZyRgN5ac9h/9fNYcnivbYTSA7pZf3cY9Se/0rDk1Q2ixW8T7pn+83v1rbmuTGCWh6Pc6kiQMwYZFYMN+saS3EzgLnqT3rm7nX8FbdGDMBzz/EayJdTe/vkto3xawDLn+8fX8f8AGrT1uCSR2jassphjLfPKcge3WkuYw6nb1rhINX+0eKIGU5jjOwfjmu2ebC9au9kSZN7CRCxdq8u8V3J85YUbvzXo2t3hSJsHtXkOpztc30shzwcCqp2cjKu7QM/Znn1NSjMYVgMjuKf5eEA9qlgj82GRMZZDn8K3aOJDfLC4dSdjdCKvRElQGAcDkgjke4qtaDOYWPyN0z2NWhG1vLsYYI6GjcZaSCOVQsThZByFY9fpUbwvGTgEMOqnircVr9oQOvBHXHY1ZMbMRHKAHA4z3+lRz2NOQylZZB1w/rSGZyfm5I7+oq09qs7/ACMEnHTPRhUMMJeTa4wc4+lVdMSi9h1vbfapMKCHPQ/416J4R8EO94l5qAVkUcKRyas+E/CEXlJdyrkjkcV6LAkcUYQADiuepN20OmnTUdzltc8QxWN2mkaYYftmOd54X0HHU1saPo8sIWW+nae5YZbP3VPoBXMeGvDon1251O8DedbXMvmq4+8+75cH024r0C2LM7Oep6Vm7bGuuoya2G3gYrOkixmt14i/XpVG5tiMlTVxQ4tM5fWdGtdVtTBdJkdVYdVPqK8t17wpPpRZghki/hkHf2PpXtTrxtYc+tUZ7VJkaKVAyHsRWiutiZwT0Z88bismCMU2dACJB0Ndb8QNAk03UUvYYgLWUAEr2f3+tcqP3luwPbmt4u+pwTjZtFJlAOR37VpaVpkuqXIhRkRQNzySHCovqTVzwtoLa3qyRujG2T5pSDjA+teqQeJfC+nXo8NXGkobbaI5JEQNhj2x19Oa2jC+pi2Y/hP4f+E9bLBtZe5uU4MUf7v8QCMkVo+IvhpqejWpvtB1C6mihG4wbiHUeq461heMfBl34QvU1PTJJTYs2Y5FyGhbsD/Q16L8OPHn/CQxf2dqJUahGuVboJgO/wBaprlV0JdmYvw8+Ick9ymi69IH8z5Ibh+uf7rev1qXxz4WufC1+nijw7mFFbNxEg+VffH909xVT4neB/sEp1/TI9sDtm4jQfcY/wAQ9j/Our+HnimLxTocmlakVkvIY9kiv/y1j6Z/of8A69DdvfWwW+yzLe2t/HWgpruiP9j123HzbGwSw/gb1B7Gqmm3Fv46s2tbstp/iKyyFmT5WBHGfcZ4I7VkyC4+GXjttodtLuDnb/ejJ/mv+etbvjTSWtZ7bxroJD7QrzhOjof4vxHBq/L7hW+8zLe9S51B9C8TKLHVoztju1GFl9M9ufWq+reBpkdjJFFKCc7iNufxFdNqumaf8SPDMV3YyKuoQg+Ux657xt/n3rlfDPji+8P3v9ka9G0tqj+W3mDLw9vxHtWFWhGpr1Fyx6rQwLzwa09wXdJ1OMYXBFFe5S+Hra92XNnMgglUMuOQc9x7UVyeyfc0VCHdlqJdsSRjq/U+3eo7yXyotq9B1/oKjWcCQynhEG0CoZphNpauesshYV221KOhtlDWarjjbivEJJP7H8ZahZD5VWYlR7Hkfzr22xb/AEKIsei8mvDfiQDYfEAygbRLEj/zH9K5K6ujpw0rSsev6Lci80qFs5IG01eB2/Kelcf4E1ET2Pl7s55Fdkyh196yg7oKkeWTOE8a+GFuLZ72GNmMYL7VBJGO4HevNoNRjcAj8jXvxDKCDyKxpPCmgXF4bqXTbczE5J24yfcdDVJtM6aeJtG09Tz3w5pE+t3yBFZbVTmWTtj0HvXqb2SBVVVAVQAAPSrVva29sgSCJUQdFUYAqZ1BGadr7mVTEOT02MWWMqD6UsmlW95ahZlEi5yV7fjVy8tp5bZlttnmHoXOAKgtB/Z1p5M0/nS9XfGMn2HpWb0euwKTavHcwtZHmPg9VrNeT92FrYvEEshYjisaaEmTAFQpJ7HRy2QsbZAx1H8qyLyxk8T61b25Vxp9qweZ2UhZP9kHv2H41sxxHPoauwlwMOSRWibRm9S1Nt28cAVyGuT738pBXS3VyscRUck1gizaeUyyD6UAVrK22WqButVdRsg6HiugEGExiqt1DmI+1Q0Vc8j8SaOGDOqYYelcjbTvbSNFITsPUGvV9YhBDqRXmeu2hhnLqMCtaUr6M569O3vIYGVZQ6HjNdzoWspaW5lkYkjjHc15skxAANbFjdbgCTnaD1oq0+ZE0atmdw+sTXk73DnGSQvoAKlttR89jED8mOSfSuJl1CR9sCE7Rkcd61Ib2O2gMYYNI+CcHge1czptHUqiZ081yuBIhO1RhAf51mNdywlpSf3jDC+1Uob8yyhZG+QdTQt0t3KzBP3Y6H1rSCtuZynroL9reIMwbMjDg+lOGoG0siif6x+pzVNkZ5WJ5Ht2FQ3DAPmQgE9vQVrZGfO0WbO4aC4hnGBtkU/rXo0N+s0Iw2TivLpplS2UA5LHFbGn6s8Vv5e75mwTzyfapmr7F05dzT8S3qxwv83OK87IJVnPU/41r61qDTSbM5LHJ5zj2rNRN0Y/D+daUo8qMq8uZ2DZ+7Ynrg/0p1sRBdrIclGGGx6VZ8oeU/0P8h/hTY4g0YyOqA/lxWjZikSyWghuePuHoR3BrU+yiaNUcfMfut7jtVYq32ZCw3KvAPYitXRx9siaLOXXBUn1HQ/59axnJpXOiEFsyhazPYz4cZjJxnrit6W0S8tg0ZGCMgiobywVkMm3H94ev/16TR5JrK5EEiF7dzj/AOvUOSl7yNIx5fdexXbT5s7TESRz0/UV1nhTwdFqxD3MbDBzuHfFdfDpFpJYRpIg3NyuByK6bToI7OEKigetRztsvlUVoPgsI7a3WGNQFUYFVLqJ0YFe1bkZWQVBdxLtNVLYyjP3rMxEkG5sIELtufaPvHGMmtGB1xwKptEwzgUwJOWwOBWcNTeS0NYzcdQKjc7h61mSJNDyWJHerCB1UHeea1SZCsiOeLPPSqbRjPSrj3JUbXAPvUY2ynIppvqW2mjG1fSodU06a0nXMcq4+h7Ee9eET6dLp+qz2E/yvG+wnt7H8sGvo9ouDXlnxL0YR3MGqxLgN+6lIHfqp/mPwFb02c9WN1ck8EtbNFOLVPLsbQnc7femfHLH2HYVN8L9JTX/ABRfa/eR7kilLRKem8nP6CuBsNZk07TtUtI2IFwgwfqQG/SvVPA1/D4X+Hp1GYckNNt/vMThR+grtT5lZHA10H/F3XzHHbaNbSkO/wA84U/w9Ap+vX8BVmXwfo/hvwYmssksOq21urrMkpH709OOnU1wvh6zvPGXjeKa5zJul8+4bsFBzj+QFdt8WdWKWtlo8bcufOkAPYcKP5/lRbVJAtdToPA3ii/8a299balZ2/2aOMI7KD85btj6Zrgtc0mf4c+LLW5sLxZSSZVTBBCZxtb1yMivT/h7ow0DwdAZgElnBuJieMZHGfoMV5Rrt1P4x8auLYFvOlEMA9FHA/xqYPV9gt7up6frmmWfxD8IRXFuNkxXzIHcYKt3U+3auO8C+I20e4m8K6+uyEsY083ohPVT/sn+vvXqBNp4U8L8nFvZQY92IH8yf514NDBe+MvFfPzT3UuWPZF/wAop6xd9gktn1Or1PSb74fa4NV0oPLpEzDzIgfuj0P8AQ1a8aaRY+LdAHiTRyslzAuZgowZEHXI/vD/Pau7SztfD+huk1yzW0MeWa4O8AAe/8q808G62kPiu4ihuY20++Z3aHyiuxs8DHIxg461UfeXN2Ft8yDwp8S5NB0JNOuIDceU58tt3RT2/PNFcX4ktYdN8SahaQMDDFMwTB7dQPwzj8KKbpRuTqtLnuV1Lss5SOOvFWCNunWa9AIgePeqN4d1pKmeQST+VWdPuBeaYgyPMtz5Tj0x0P5UNGiZ09gQ9ig6jGK8c+NtsYtV02824DxsmfoQf6mvYNJbOnp9T/OuC+M9gLvwn9oUfvLWQSZ9uh/n+lcc1e5tTdpJnF+AdeFvcRxu+AGH5V7fDIHUEcg18kWOqtZXCyBsYr3zwD4vg1vT1gaUG4iGCM8ketctnB+R1TtUWm6PQCARVeSIHpUivkU4HmtNznV0U/OlgPKlhQdViAw6OP+A1dZQR0qrPCuOlJprZlpxluhqX8MqnbIB7HiqMsYln3lvlFRzkRk4qk87k4ya55tvc6oU+XVFy5COu1SPwqmtuGOMUokwOTTobhN5VWDOo3Fe4HrUWe5eysO+xBTkjigwY7VpwyxzIPWoZQqNit1oZXvuZctqD8xFVzEF7VpTe1VXFVcZUK8GqN3gIa0ZOBWZeng0mNHJauuSSK4HxBGjRHpmvQdQGWbmvP9dx5pA7ZpUviFX+A4x1Mb9KekpUHacU+5wWNVuhrrPM2ZowzsAAOWPc1aNwsS7VIZyOWHashXNSK+BmocTSMzWS4JAXdgHr71eS+8lNgxgc49a54zNkYNKZGPepcClM3G1RlUIp69fc1QubxpZDk4P8qoGUg5/KmlyTnNNRE53Ly3BIXJOBWjDP5SMA2D6+x7Vhq4AGamFyTkngdqHEanYmlkMlypPUsPwrTiiwxXHO0H9RWGkoMwYnvXSI6edEeNrKV/rVbEp3HRxhhKhHOzI/Uf4UQRgQxuR9xtrfQ/5NTqArZ/vIy/jjI/kafAI5LaQ7vvoAw9D2P86hyNEi1ZRKC0EoGM9DVxLJtPcXFuAyg8oTgEVlrerlGPUgBj7+v410ekTpPMsL/Mjjgd65ptxOuCUkPS8hnIOMJLwGPY+9bGhwJFcMzRKVTkEdj6fSse+06XS7sfuTNay9Rt6j1FdP4W09pJVQhwgOfnHP/wBeslJLY1s7anU6ZbSNH9ol6t0HoKtzXSx8M4Xtya0JkW2tBgAdAK81is73xRrTXsNwyRRylFCkjykHf6mtFG71ZnzaXR6Fp14HdlSUPjqOeK0HBkrHs4TFKAM7V6k9Sa2omGzPcUWvoTUVncWOBGOMVVv0aGBzCBvwdo96uQn5nOe1cxolzqmp6jqE17lbZZNlvEBgYHf3NWnZaEQTbbvoiHw/p19DYMdQuGmuJW3uSc49q2pBtGBV1IQq4AxVa6CxKxJ4AzWi0Kb5mZs67uaggmVZcZ61yPirxTIqRxaXMjl9wkK9UwcD8+azPC+qzLORM7tyCVY8kd6JSRtGi+W7PUmUMmRXP+JNLGqaLdWeBudMofRhyP1rWikGAUbcpGQfUUsq7hmnF2MGraM+Z5cpMwlUkhSuCcbTXY3fiG2vvh/baej+Xc27xo0f94AHkVU8faQNN8RSsq4iuf3qfU9f1/nXMxjBwa7oSOGcbM+iPhr4ej0bw3HeOB9qvVEjt/dX+Ef1/GuPht/+E2+KDn79nHJlj28tOP1P86jg+Jbf8IM2nhSmpBRAGUcbMY3D3xxXYfCbRRZaHLqsygSXR4J7IP8AE5qm+VNkLaxp/EjXRo/hz7FC22e8BjGOydz/AE/Gue+E2gbpp9cnThcxQZ9f4j+XH4mud8RXs/jPxr5Fr80ZcQQDsFB+9/M163NJZ+DfCXy48u1i2qP77/8A1zUP3YqK3ZW7OG+K3iLzJY9Et3+VMPPg9T2H9a1Phb4cFjpb6vcR4nuRiPI5WP1/E/yFcL4e0m48X+K83DMyM5muH9s5P59K9b8Wa3F4Y8OO8W1ZSvlW6DscfyAqpbKERbu5558UfE/2u7/sW0kzDCczkfxP6fh/OtH4eeFVtNKfUbyIebdLhQw6R/8A1/8ACuU8G+HpPE3iINcBntoj5s7Hv7fif616Z461pPD/AIbkSEhbiceVCB245P4CtG7NQiRa7uzxq+0bTbvVr+VNSS3j+0uEjbn5c8UVr+HvAN74g0z7errEjSFV3fxAY5/PI/Ciqc43Id2eiSYKyAn7y5z6VBo8hgu2YnbHKoR/qOh/z61HJOTApz35+lc14qv7mw092gcr5jjcQeQO9Vy30HzW1On1v4k6b4Ts/JSI3kyOQyo2Av1PNUPFXiKDW/AF1qAGIZ7TeFPUFhwPzNePajKt5amMtlj3Jr0HRVnsdDtLCUR5jjVZMtlcispU4rQtTPEGlz1q9outXuiajFeWMhSRGzjs3sa6jxn4S8m6+36dF+4lP7yNB9wnuB6Gq9n8PvEEtr9qFjtGMqjyKrfkTXLJJaSG6qg73sfQXhPxNb+ItGgvIiFZhh0J5Ru4rot78bcYr5r8N63qXg7UnS+t5YLeQgOjqRz/AHhXsuleLre7iVkmByMjmuWf7t+R2wtVXMtztQwxUcrAg1mw6pFL3H4GrQmjfkNRzpi9m0ylcwljmqRhy+0da1nINVgAkhY9qy0udUZNooX3lWdq8sjYVRk1y/hC8n1jV9Rv2jxbxp5KPnvnO39M/jVzxJJfa1eJo+lozTOQZJNuUiXPVj/TvXSWWlW+i6ZFZW4+VBlmI5djyWPuTWiaaJldNIZFJsk64qK4u/MkCgjFVdQuhbJnuTVGxLTP5hJOaltFKOpuL86VG68YqZRtQVFKwA5qbjsUpOOtZV82AeeK0LiYYNYGpTfIQDihyGomBqk4i3H8q871mbLPzya6TXNQZXZWPTuO9cVfSmRiSa0pdzHEPSxlSHJJqEjmuu8O+E/7VUXd/K1vZZwu0fPKfRf8a9L0nQPD8MaRx6JbOgH3po/MY/UmtZVVHQ54YWc1fY8KSNm6A/hQysnBFes/EDwvp9lBFfadax2pYgFI14P4VwrWIIGTz9MVUZqSuTVw8qbszng5FLvJrYewA/hzUJsRn7uPwqtDLlaM8D1yaMHNaX2Mj+Go5LZl/hpisUec04KShI6jrUxixyQKFUZ+Xg0BYrjdu981q2t2TCgJ+ZDkVnSLtbOMEU4Nt+Ze9ALQ2mvSWVgeAcgf5/zzUlte+S7ISDG3FY4kyKkDZGPX9KhxRakajOUb1U1oaZqDW10gLEDOQawVkYqPm4q5ExIA7is5xujenOzPf9Akt9X01BMquDz9D6iuntrWOKRNigKOleW/DTUyXezkbkDKg16zAw4rgUOWVmdc5XjdEGvCRtMkEP8ArCMJ9TwKbp+nx6XpUdrEPmCjc3dj61pPGsu3dzg5p3lhjXQotyuYKpaKRnRxknAGBUoLI+Oxq2YgnOKjkQFQRV8g/aKTGW0hLPGD8w6e4q1bWwhQ8Dk5rLd/JnSX0OD9K2VmVlBzVQSIq3W3UbIgxxXG+LLzNjeWsNzHHKkJdyW+YDpwPfpXW3dwsMDyk4CKTXiOs3765rHmNGirHlFZeSwznJNU9zXCwe5FptiJYxuHBrQGjtGfNiyJFORitPSbNdiqRxW6tqirwOKmUdDvUx9hMXgiO3blRx6VoKcjBrNsImG9snYHwvtWigyfaqh8JyYiPLI4X4laULrTILjHzQy7Sf8AZb/6+K8qmtHt32OPoa9+8TWoutAu1xkhNw+o5/pXml/owu7F2QfOo3L9a0jPlaOWVPmRyNvgMM9O9e9az4itbD4bWx04hPtcSwwqDyox835Dj8a8HiQ7sYrdtZry++x6duaSNCViT0LHmutWe5yWsz0/4UaH/wAfGszJ38qHP/jx/kPzqXxnef2/4rtdAUubWE5l8s4O/Gc/gP6118SweEvCAHG20g5/2n/+uTXG+A9Plv7+51a5BZ7hyAx9M5Y/ngVCe8g6HR+E9Ht/DttNFbRSzNI25pSBnHYV578QdUfWPEKxxSrJbxqFiVG3YOec++f6V6X4y1ddC8OyGEhJpf3UeO2ep/AVwfhPRNKvNYi1GK4leC3YM8MqfMG7c9CM1UH9oT0VjvPCOhR+HPDqRyALO4824Y+uOn4CvJfFGp3Hi/xSsduC0RcQ26D0z1/HrXpnj7WHg8MyRWQd3nOx2QH5E759M9K5b4f6c39nXOqPDFm3f9y5Qbi2Pm59MU4aLme7E9rI7uztF0uwt7GAfu4Iwn1Pc/nRWTqOq34nQ2NsZY2QFiSBhsnI5/CirUNOhSiYVss1xER5bIvq3FLd6JDqFk1tdOSjjB28frVuGYv1PWrZ5H0FcNTF1HtoeC8dKWxyB+H+hIgUwTSseMmU/wBMVOfD0UFuIIGkAX7pZskfia6uEB4yfbrUbQjHtisFWnfclYmotUzlrfS7iBi0koY54J7D/GtmKRIoCu/ce5qO9wMIuSxPSmSR+RGIyc4HJ9TRKTm7tmf1h1J8z6FLUbeHUImiuIUljP8ACwzisK70topBJG7RhRhfKXGB24rfHJJpkgxyRUOJtDGVI/DKxk2Wq3tudq3CTAdjwa3bXxPhgk2Y2/2v8ax7q1hmOWXDdmHBqgTJbtslHmwnue1TyI6qecV6TvP3kegw62GAJf8AWr8N5FcnbIwweuO9eZuJoojNYvuA58puh+npTbPxhHv8uYNFIvDK3BBqXFo9/C42lio80GexQz2lvHtgRVzycdTVS6u1fIBFcHD4kWUAJMPzq3HqMkv8Yx7UOcrWOmNNJ3LGqyGWQKegNaOmW2yNTjn09KzYhEZQzHc3vWvFMoUYPFSnc1ehbckfSqlw/FEtxgcGs66vPlzScrDiineXGwHFchq2rJgqzYPvWnq9+qKcsB+NefatqBeRsEFaIXkxyairsztWvPM3AnkH1qXw/wCGp9VljuLlWW1LfKveT2+lXPBOlQa74tgt7lBJCiPKyHocDjP44r02LTIxqHmRkRpFkBQOBXVzcvuo5ow5/flsJpFpZ2sqJJFHJIgxjHyxj0ArpmEEoX7J5ZkH3k6HHrXPaVam580WoZtjcvjitiF0sY2LIDMRjis27I1b1OS8db7+dIYifKj4JrkY9NkxtSAk+td/c2M99MWdQq5zirEGlrGPuUozZE433PNJtInUZaHFUzprk/6o59q9cksI3Uqy1RbRI92QBitVUZi6aPNo9Bml5Cj86WTw3cAcjivSP7LEfROKcdOVhyOPSj2rGqSPJ7nw9Mi7gv6ZrJmsJIyd0X5CvZp9KQoQFrmtU0Hgupx+FCqvqKVBdDzOdc9Qdw4qmeBtrp7+zeJirpxWDOgyQBgit4yucs4NFeN8cGrAIqsRjr1p6vjirMy3G4J469xVxJPLIP51m7umOtWIZA4wf/1VLLTOq0bVZNPvYrmNgGU/K3ZvY17p4d1+31eySWNhux8y9wa+bLeYxOFblScEV1Oh63c6LdLcW7loyfmU/wBa5a1O+qOyjO+jPopJsEc8VaEgxkGuK0XxRaatbrskCyY5Qnmuhgut2BmueNW2jNJ0OqNRn3Dmo3Py9elQedikaYYPvW6qIyVNjJVDKc1BFctA2xydnY+lTFtxpGhDDmnzXNrK2pR8RvLL4fvUhJLtE2AO/FeSWMq+YM9a9jaEhCvVax5/CGkXkzT/AGfZIeuxioJ+lClZmlOcYqzMfS5V2dRWqDJL8kCk+rdhVyy8L2FpjZGW/wB9ya11t440wAAB0VRgVXNc09rCL01M6CDZAFxhR+tTxRHHNWBEXPTApzKEBppnPUlzu7M3UFH2SUN90qQfyritPg3QgEdRXW63PtsXA+842L+NZmn2W2Mbhz6VFSaWgoxPJtTs/sWrzw4xtkOPoea6f4c28UvjKxEwBCsXUe4BxVLxpCI/EMpA6qp/QVP4Lm+z+LdOcnA80An2rvpvmgmcNWNmz0r4j3rzGx0SA5kuHDuPxwv65/KtrTLM6fYQx2oYRxrsDL3x1/WuP02X/hJfGl5qrfNbwHEWfyX9MmvQJ7+DS/D8tyv3beLoe57fmab00Ie5zPiXRW8SCJpbt42iBCjaCvPfHrVrw3pEGj6dDZyOpbe0krgYDHsPpgCuO8J3eq6l4ijt1u5TC7l5QTkbep69K7/xFNaaHpv2uQvjeFCjknP/ANbNU9+Uk838Y6zdX3iOaG1eWKBB5CIuVDDoeO+TmvS9M0pNH8MW9jgbljJk92PJ/WsfTrzTddIkt0WaSHD/ADR/Mnv0q7d6rKlrM0xBRFLbu/HNNtvTsHU898Sa9cxazJBaTMkcICHHdu5/XH4UVoaP4RTVbI31+8kcszlwAOqnv/OituZLQnmfQsQy7GHPQ1sRtmIknnFYcOS+Mn1rTXcgHJA968aaufH0pWRdhIC7RTLmRYoCQeQDgUkLbVLdTjNVJg9xMka9GGDWbOlOyt1I7VC+LhxyfmA+nT9ar3Lt93GSa15RHFEsakcL0+n+TWWkeZWY9SaqEgqQ5IpIrbcLub61Ulbqe1XLwnhR09qy5HAPXitkcsp2dhTsJx39ainhDqV71C7/ADZBqxC6uuCeaXKCrWdnsZ0DG2l2tnaTioNZ8PQ6unmxt5U4HEi/19a0biEN07VNZNztJ4pFUq0qE+amzzyLT9QglkgaZo5ozwT91vpV601XVbOQRzIXHqDxXW6hZCe4BQqpVgSWx0I5rGurUAMQQQDwVOQfxrvo0KdeF2rM/QMrrwxdHm2a3J4/E0ltGJJkKrnr1rUtvFcMyjLD1rm/s6XUMkLfddSDXKuG09CVlYlTgg1niMv5NY7HfWpunr0PWn8QRuPlaqN1qw2fe615zFrhA5amT68WHLV5rotsy9tBI1tc1JnBUvkVx89xuY5J/Okur8yscZNNsNOutUuBFBGW55OOBXTTpqC1OKrWc3aJr+DvEJ0DxXZ35RpIlbZKqjJKNwcfz/CvfLm0gM6XNtIHtrhQ6kdwa888LfDoArNcghfUjk/T0r1Oz0yO1t0hjTCIMKPSsqklJ6G9GMox94pwoLa2+z2cZii6+5piW+Dkg/jW0tqPQCka24/wpKNyr2MxYhnpUhiA7VZeHb0qMfew1Wo2E2UpYgTkDmoliIPNbYtlkTOKrzWZXkUNEXM/y/ammFew5qZvlOGGKliAcdqmxRnSwkism8tsg8V1EsAI9Ky7q33A5FIaZ5trlmo3HvXD31v8x4wa9W1fTjIrZ6V59qloYpGHb3q4SIqxujmJI8DPoeah6NWhcLiNjjnODVBuua6UzgkrDxuAz1FPRiGBxSwqzg4X7o5pCyiTBNTchS1NCBg4z3Fa1i+/hWw47etYMb7DlTVuK6MMqyqcEdqiXkdNKa6nV2kzQyqVJjceh4P0ruNJ8Q3MaDc5kC8EN1FeeWV7b3OAXCsexrqrTRZri082C4BbGQBz07Vw1+RfFod/PyK97o9J03WoL9MJIN46qTzWsACODXjInuLOZXlDROOksZxn6it3TviEYHEN4pkA/wCWijB/KoipLzKU4yV0elgYqQNxzXN2vi3TbqPcJtn++pFaEer2sy5jnjf6MDWsZoTjc1eMUIoBzWcL5P74/OnrfL/ep86JcGagIxSYz2rON+PVab/aeOhB+lP2q6mfs2aoGO1VL24jhjYuwArNuNZkQYVRuPQVmMZ7mTfM5Y9lHQUOuuhUadndjnZr24EjD5F+6tX4YgAOKit4SDV4lYYWkc4VQWJ9hWKu3dmjaPJvGrB/EVxg527V/wDHRWPG7xyB42KsOAR78VPqlwb7VJZ3PMjl/wBan0jS59W1CO1twDI5J56AAZr2aa5YpHn1NZNnpPwttZ2iu5Xx9mUjAK9XI9fp/OtfxVqOlW90uk3gYRXCZkZT/qzn5f5VuaDpsfh7w7FBIQpjQyTN/tdT/n2ryy4abxT4sOzObiXC/wCyv/1gKqOrbMfM7vwT4ei0hrq485JmkIETr/c65/H+lc38R9VN1qkenxtmO3HzY/vn/wCtj9a9AvBa6NpInB8qO1jAGO4HAFecN4fn1TxJbzpJ9ptLyXf5y9h1IPoetOL15mB2PgPRhpugLO64muvnOey9h/X8azNRu4te8QyaLapiNXH2iQdCq8t+OeK6jXtRTRNAnnQBWRNkS/7R4Fcb4cUaH4WvtduFzPOD5YPUgf4n+VEddRdDck1axtHMTq4wflVEJAHQDj6UV43c3M15cyXErEvIxYmitvdJPQbaNRKB1CjJ96ugZY7iPwqnG+xV56jBqSEO4xXitnx0ZWViZnCo23PpT4VMMXmMfmI4/rSxwg8two5qOadZFJB28cD0HaixrG+7Kdy5MhfcQSMYqJZysTSEHpgAU9Ak7jcB6cGpzbI3CkYHSrukZyc5amfhnGD1P8qzbuEo2fWui+ysmcLmqF5aZjJwfpiqUkZOL6nMuxBIpY3KEGpri2ZdxHbqKq/zqkzKojSR1lUZPNIF8qUN2JrPilMbc9M1pxyJKnNIIy05WZ2vJJJZ3Cpu5QNgdMDmsbSG8yya2Y5eIY6ZyDz/AENdVKglQRn+JSpritPmFtrHlvwHyjA+v+RXpYGWjR9vwtUvTqQ80/v/AOGNC3OJOa5jXLY/bbhFjJ3DKkngZrp5EMNwV/ut6VFf2bXEyuij7vOTXXjG/ZcyPqcWr0LroebS2t1F1XP0qKO3up5AiQyOx7Ba9Kt9Aed8OFA9ua67QvCUIdSyDA5PFeI6qR4ioX6nnPh74dX2pOsl2DHH/dHX8TXsHh/wbZaXCojhXIHpXS2OmxxKqqgAHQAVsR2wA6cVneUzVKFLYzobVY1wFqwsPFXDEPSnCD2pqFhOtcp+SD2qJ4go4Fank4HSq80YAzVONhRqXZllAcjvVaWHBq1K2xs9qhkkUjrU3NimNZg024jhv8pDKdqzdlPYGtieMbNykFSOCKx9b0pL/QJgy7tynH1rO8Ca2+paItvO5aaFjExPfHQ/0os7XIdjSuIwST2Gc1VgbY+B0zWtPCD0FUPK2v061LkWkW9u9M4qlcW/WtO3Hy4IpbiEFTUjON1CzEgPUVwHiDTCoZxk4616peQ4yK4bxJbnaSpx29qNmPfQ8uuoiMg/hWUwAPrXQ36MpOeuaxJE/eGumD0OGrGzJ9NUvIVA+9VeW22XMkQHIOBU9nMIZeF+XsQasOqtdtIO4BqW7M5ZOzLGnaXtKu4DN9elTXVjHklW2n07GoYp2VxhsfjUk9z5hYscLWDcua5Ck73KCkJIy7ASBkEE12/gPxEsGoCyuJW2y/cLNwG9Pxrjo42jvrd5B8r9f90kir9npEjXJQtsKFsNj04z+dZ4lQnTcZOxuqjtY9fu7G3u9Pu0cZYKzKcc8DiuUh0Y2X/HzGrFhwT0z6Cr/hPUdSl0mR79Swjby45D96QYyR+HHPvWbq3isXMDwwqoQ8HC7j+fSvOpqabpxfqNTsidp7O3iLNNJEAOQG/oa4u8v/NupZLQSrFnOTx/KpZ1bcrO5eGUZBPb1B+lQPZPLFIVIAU8bTxj1rvowUXfe5cZ2JrPxFqVi6vFdSFe6sxINeh6Vr8l5bJKSeRzz0ryZcdK7PwvOPswj3DIPQ1rXpq10jro1G3Zs9Ah1LHJA/Grv2uZ0G1Qqnuax7XIAIVc/StGKOSUjcTXG4XOlSLcZBORkk9SauRRdDio7eEKBV5ABWsIEuRLDH7VjeMtRFhoTxq2JLj5B9O/+H41tiUIteV+MdZ/tLVWWNsww/u0x39T+ddFKF5Gcnpc57IaQtXpvw30RxDLqRjLM48uPjoO5/Pj8K8zt4nlkCRjLda9R0HxFPo2mQWFlbQhU5kdySXJ6n2rv5lewQwFetHmgtDrNSuYYALS9uEjEq8xyPjctRaZpmnwzfa9Ot4w4BXzIucVwfiF7rWtSN67DLcBOyAdBXqOjxWmkeG4drr5McPmO46HjJNO62Rz4jC1aFudbmffyQ3aNaag6smQTHI2PpTbOytrCMvYxiNCc5QkgmvOp5LjxL4lLLkyXEuFH90dvyFeut9m0LQznAgtovzx/Un+dU9HY5mraHHeLJL3WI7C0hjJQzbXYf3u2f1qh4/v44bKw0S1OFjXLge3A/Pk1N4SmudV1y91G4dvJhBlCFvlDHjp9M1BoOlv4j16+1mVCYYnzEp6E9h+Aq1Za9gZX0fwWk2nJLeeYsrnO1ew7Z96K7UZA4NFTdk2OXjjDNV5EWMAelIqCMDjNVr6/trKBpriZIoxxlj39K8o+QhFR9SwX8xtgHy9SPasi8M29ipPPb0q7p1wtzA9yhYxtgLlSD+VQ3GoQJN5aQvM55IUcL9TQqiRcoSktdGZIFyAcA03zL6PlHIrWWaeVgsdmpYngE5J/KrM6Jp+G1e5trckZFvGheUj6Z4/GtqfNUdoRuZQwk5v3WYB1PVbfBwrgDuKlg8TwMwj1CBoT/eAyK1LHWNCv79LHyJ4Xl+WOWXGC3YEA1BfadZvdyWd1H5NwnGOqsOxFVWw8qfxqxpOhVpJSbTQk9nBfxedZzLIvqpzWDdWTxseMEdfeo7mxu9EuDNaSsFB/hPWtzTtWtdXi8q6URz9N3Y1ipOO5haM3bZ9jl5AenQii3uijgNW9qejNFl1BI7EVz1xAVbkEN2rRNPVGMoOLszXRw4B9DmuH8SRNZa0JVGAZFkX/P1zXR2V4Ufy5PpVHxZam5sUuFGWiOG9x2P+fWurCztO3c93IMR7LFcr+1p+qJLgq5SVcYKjt1pLlykCOCeDg1UtbgTWUJJHAGcmpZ23WTjPTB/WvWrrmoyXkfo8/epSR0mhr5oDsM16LpdlshUEcnk1wvg6L7Q0SdQPmNeoQp5YVB97GfpXzaV2eNJ8qJoIQo6VZA9ai3hF5qE3RJ4HHvW6aRy2lLUtkDoBSj5etZWoa7Z6Vame8nWNB+JP0A5NZFr8QNDu5vKMksOeFeaMhT+Pb8cUOaKjh6sleMW0dQ0o54qtLLG3BIB96a9wCgZCGUjII6GqLyiRueKTb6DhT6sLqAsCRz9Kx5wyHBrcZpI7UunOD3rHlnW6YqyhXHpWOtzpi9CW0v1Ns9rL0YHGa53w3YW2m6xdRQs5l8zzJFP3QMkrj8zV91MT/MKltyomZ0QBnxuYDk46Zq7u1haG2MSNioZ4cOOKsWqjbx3qeSJTz3qeUSlZlaNNopJDhTT2ODiq0jZGKGNGZdkZNcdr8ZljZQBz3Ndjdqdpx1rj9cSYBiAcemR/jUNmiPMtTh8ppFYg/SuekUlyBXQ6wGMj5wvPTNc+75f3H3a6aexx19xqKyEMD+Bq7b8qfkx71BG3mbo8cnkex9KfBNMpxxj1xSqXscdRaFtYix4Q59qsjSbm4+U8KfQUsN3ebRH8g/2owM/ka0LeK7JWa4uyhA+QTOAM+uO5riqVuUx1J18M3HlQfaCFWJdoiDqHbknucAe/6Vpro1/d3iEhIbXYN7ghsdyBjqfSoLK10eSCCXUdRSaQMyh2ztZs5ORwT19a2ZdOtNRSKJLl5/IY7VjdYgvttH+NedVxD5tX96ZpYntLqRbW5jMRt1jRo4UI5VccE+pJ5PuaqWHha51e2El1iAN0ZB8x98VqQ20kCBHtZJYuBsL7xj+lbtrdLNEfs6tuXjy34P4etYUq8VJ30GkzBb4d2r6cbZLuZG3b0dsHBxjp6HiuNj8Lahc6jPp8p8tLZv3rgcE+3rxXqb3tx08hxj/aqI+c1jPcmHdLnCLkAse3Nergq8JVLOWm5a0PGtU0ttK1BrYtuGNyHuR71Lp10bS5Vx0/iFdc3gi81K4kur+9UTuM4jXgHt+FNn+Hs6x7re9R5O6upXP4810Tx+FvbmLjUs7o6DSLyO4hRgQQR1ro4CuBXn2maHrWkybnaJI842lshvy6V1FtqkaSiGVwkmMgE9fpUxnTm7QdzshWjLTqdKjiphJWVFchuhqK+12z05CZpVL9o1OWNaKLexpcXxNrA03S2CEedN8iDPQdzXlcrb5SR07Vo63q8mrXhlcYUDCr/dFZ9vF506R84JAJAzgV104qC1FGMqkrRVzb0WynSD7U8TCOQlY3I4Yjriukt49ie5q7d6jZ3Ok2VjZWRhS1+UO5XLDv0/OqyjjitIWPpsGpxw6hONmPU+op95rFxZ6DcadF/q5yCxJOVGeQPY8VGKju4vNgK/5xTnorroOvRjWg4SN34b6X5lxNqci8RjZGT6nr+n86t/EbVykUOlxNy/7yXHp2H9fyrp9DsodF8Pwx7l2pH5kjjoTjJNeWyvJ4l8Wd/wDSJsD/AGV/+sKqO/MfFPds6zRLCWx8Cy+Wv+k6gdq/RuB+mTXU6XZ2+haIsWQscKbpHPc9SadFCBMluFAitxhR7Y4rivHniQSZ0qzkyoP75lPU/wB2hK+hO4n/AAlWm3Ussk4aI+YQgBP3ex4orE0jwdqGrWAu49qIzELvOM+9FVdE3LWr65FpkR48yU/cjU8sa4y/+3J4wsZ9Xk/0V1JgU/6uNyOM/j3roNK0MuzXl2WkmmPBc9BW/qmiW2uaR5Dj95GPlPcV4qu3qfLwjyxutw0+S5aL94I1BH/LOr0GneaWI2pGo3SSNwFHqa5rRZbvTpRZXWWOdqn1rY8SahIkYsYTiCNsSEH/AFjjrn2B4/A114XB+1nboaYdKqry2Qy+8Qx2itFpCbW5D3Tj5z/ujt/OuV8wXFwDcSkb2y8r5Yj1J7muk0LTbWaA6jqqlbQNiOPoZm/wFdRa2em69aXEA0m2ijCEJJGoBU9ucV7SrUMM/ZRR2qKm1C9n0R51JoNyL94A8ZCQm4WdCdpjxkMPr0+tdH4hU3MWl3Ln9/JZozkd/etmTw5dJYvHNJHGhtobZ5QfuRr80h/E8Cue1W+S8vGeJdsCARxLjogGBXPja6nFIwx0Y0qLg+v6FKd/Mttr/MVNYzQFJRJHwRWtjzPYfzqFlyQqjOfSvNaR4TTexraVqfnoLadd3Ye9S6z4bkC+aIHUEZA21reHNCj00re3gH2gjckbdIx6n39q6tb7Krt5J7HsP8a46uKoUJWnKzPoMLlU6tG9V2fT/gnhGo6fNavuZGHPBIxmmxTJcQNHL0I2sPavYvFFlLrNqtlDCHZP3khx04OBn15ryLU9JuNNnLGN1weQy4rsT6o8/EYaWGqe49upzwhk0+Z4GJ2Zyh9RVhZMxuvXIq9Kkd3AVf5QB8rDqh/wrKlWS1m8uTqO/Yj1r2MPiFVjyvc+5ybNo4un7Oek0tfPzPUPhpb77aa4YcLhR+VehouxS5HLc1w/wyKt4d46tKQa7eYluB0FeNFWJq6ysRkGQ+1ZWr6gunwM5xuxxW9Eo8vOOa4fxezjzMdhmrtY1w0VUnys424v5ddvpPMJaNG4yMZpWso8YxgCm6Eqy6hMmQOen4VYv1eOV9p4rKovdPWg7LlRu+DdTun1O70YjzbaKISq2eY8nGPp/KuklzG+wnHoa4TwZc29n44jWd2T7ZbPHkHHzZBAP5H9K7zU/lZCOhopP3EzgrK9SxetrlVtQrAspkCN7Z6GsjUrNra63r0zWnpIUu6P8wwDipdZhUgMfSm9rnMmlPlOem+aPJqGCUK2CaSebAKrVOJWeXPJ+lQ6i6GnKdVZzAgYq4xJGayrJlRBurSEoZflNCk+pLVnoQuecetVydxxg0sk4EmDT1w65FQ2aWM+7X5DXFa+ziJwM/hXcXQGDmuQ15kVGHUmpcikjyLVgTK2TjmsN0wc9utdDrLCa8ZF7elY88eSQB0rsp/CcFf4iK3GH3dWJzWnbLBNc+S0yxsD1YVBbWzE5xnAzgd6s+TBcwtcAbZI3H4g8VjWmtjjnJPQ0p7D+znW6kdZI8jDe/09utZ0u+NzNJKZVfkSgZBrS1i4iexig480kHr0FZ1lBIWd/N8q1XmV3GV+mO5PpXNGLS5mzJGlFa/aLeORWVIYbkzu7jhFIH5nI6Vc0rXo7fVBBbIRbLlCCPmcn+In+lZ0051K1jW1VreGFiUjB647k9yaz0uDPcLEMxiQ4Yg8n8ankVRNS/4YvmPWNMvra9BaGYM6HDL3FVNY8QzW2pvHbusqqFBRxkA4556/ka5jTZfsskj7tp2bU56VZtbcXNwqgkEkknHauGNCMJNvYftLo7jTtfjurET30JgG8RKyndub2HX+dX1kbU4v9C2CKAFCxJGW79vpXNeWFtBGpOE4AqWSx1OJNMhCtHZefmVt2Ax6gfjz+Vb01SmpWVopa+f+RSm5aFo615MrQ3VpIrqcbgP85q3Df20ihvOVfZutaDadFcReTIe25Cecj0+o9qyJtIe3b7u9B3FedLDQlqkF5ITUruKG2edpAUQE8VwM15NfXDTSd+i/3R6V6VpSWsV5i6hDwuuxw44APfFcbZaaviDxR9msoUto55cKq8hF9fy5r28tw8IQ5luaQfUyhcThdolkA9NxqE7nPJzXpGr/AAxXS9PnvH1dPKiUtgw4J9B16muHsdNmvr6K1hQtJI4VRXrJG3MS6J4dutauGWIbIIwWmnYfLGo6n/61WtIslALherHBPXHauvu78EQ+E9FACEiGeZR98/xf1JNdH4h8P29nZW9zDsRIEWJt7kDAGBgdM0VEla56WV4mNKv73U46KEKoqYLxVoRqVyMGmmMelNO59E6lyHbxmkGCTnpirXl5AHGTwM06LT7m4UmGFpPdRkD/AD1qZVIrdkupFbsu6j4kVfBX2TzMXTN5BGedo5z9MYFVvh1p4kv59SlGEhXahP8AeP8A9b+dcveSxXhCAYnV9oA5yPqOK9PsrWLw74eghmyiCLzZ2H97qR/SlCTcbI+YzClCnVag9HqSpdzM0rb+JGJx7VkXfhfTb2/F2Q6E/fSM4BPrXNr4hXVtQaC4gdEkkxA9ucPFnoOOorvdD0w2lqYbmeSaYE5aXOfbFVUXbc4FoaEF0lvCsSxFVUYAHpRXF614ugsdTktoIfNEfDNuwN3cUUKnK247Cj5Z1jGAuMCi2LLdTKpwwGQKj3gzIx6Cknl+y6hHM3CtwTXnJHyDl18y2hhuba+nhRRqEEDNGCM4YfxCvP0ubuKVRckuMY+b65/mSfxrr75ZbG9jvrU9Dn2I9D7Uy60e3lxfCCeWwmXKtAQWjPcHPpyK9nLa0YxcWdmHbqLl2a/HzOkh0+31XRLSB2WKWCPYkiHdG2PRhx/WqQ0HXrCN47KcGJzkhJMZrJ0sQWLbbK8tnz/DOXtpfpvU4P4k10Opajc2Gh7JTJHc3HAR5hJtXuQwA61GJoqLc7nZWpUZRdWd00t0zk7i7mLPFJK5bcQy78g4qoxwMsfwNGwK2R19KntdNvNSk2W0ZYDgseAPqa4dz51KVSVlqyuu+VgiKSzHAC9Sa6zStHj0pFuLoLJekApGeRH7n3qXTdLg0eMShle4xhpiOF9kH9asD/SJgsaHLdyck+5rw81zOVFeyw+s3/Wnn57drvb6PLcqUP3lbft2GlmkZnZiWbr71o6YY1ZnldQEAwD61UuoBbOiqxYkZPHekIaIgyqVLDIB718pD22ExLnVjdxet9Vd936n0Gko2Ru/agpyFwW52jr9TXLeN7kXMUVgACynzJOOhxwP1rTF7FZ2j30/3I+FU9XbsBXHTXkl5dSTyEFnOa+0y2vXr0vbVNnsv1+Z89nWIjTh7GD1e/ocje2EluxljHydxWXdRrcW5Unkco390/4V3VxAsynA+YD8DXMahpbR5khXj+JP8K9FScXdHh4etKnUU4OzR1HwrvgsUtjIQHVtwGa9JkOHHvxXz7pWpS6HrEN/EW2o2JF9Vr3S11GDVNNiu7Zw6SAMCD09qFLc+yw2IWJip9epqQMDlT2rl/Flmsu/BxvXANbcU4Dg+tVtWt/tUOBye1NyVjtw/wC7qps8eguU0zVt6eu1z7+4rUu7+CRCSw6ZrSudJkhncm0WTcc528g1yGr6bKtwg+zSovJc7CF/wpOV0etF3lYj0zV3h8Z2F+imRLaUZAOAR35r2fUiJd+0qw3fKQcivLdC0Se5dVsoMt3Pp9fSvUltGjt44SM7QASOKyu1GxhiVBTTW4mnALOOfmIxUmsTtDpyGXmUjmkjtzECTxmpZoEuo1afLAdM96Um2rI4tOZM5hYZPsvmuPmfpmrVla/umKjkDOanv/nkCqBgcAVb0kqIJkbqRShAqTsrnE+E9bvLvVb/AE29maVo5G8p2ABGGwRx1HIrs0dkGa43TbS3t/G80cNu32qVzI8pbgJ7D3OK7S4wikHg1rK19BK60ZRuJsSA9yasRXXl5U96x76cLNGc8g5qst9lmYn6VhNpFrUv6hehFZs1wHiHU9sDuzfMeAK0dd1qKCImSUKPT1rzvUr59QcudwhFRTi5O72JqVFBFI7nd5WPHUn+VUJpP37L3AzVme7D4ijAAHrxU9lZRXcy+Yh5I3HnmuxzUFqeXVqq5CJT9hjW2VmnZTwgyc+tWvKtI4m3yNLK4BZYz0PXkjjrXSS6bZtbG3MSorcDaMc1irpIhZo1CjBwcCuVVI1PI5HIpyzJJKqlEhAGWKjJA79epqO9ma5REx5MS/6uInLfU+59avPYx27GRtit6k/0quI7fnlSSc/P3/OqXKtUCZbt9sVoWXlVRenrg1hWBY3ClA64OSc8CtXMkVmY41D5OTk8dT/jVYNIsbllwxwqgDgd+30qaUbc3mNM2nn+zRwyMctITsUdcDv9P8K63Q7ZGsTdsD+94X2A/wDr/wAq89Epur2FHbBGEU+gHH/169Zmjg06wWNSFjiTGT/OuDGy9nywW7GloUL6zvptJufsEEk0pIUBOoz3rM0m41nT2W21VL1IFOU89W2o3410WifEDTdPjNncWMjRiTcJ4yMt+Brs7T4i+F5k2vctHnqJIj/TNelQwadBwl1N4Qsiizn+zGniwXiQuvoeM1naXrlvq1y0EBAuMAmFiM/h61qzXNnqpuZNKuI5IWypwOMEeh+tVLDw54ZuvLYT2Aux95VcKyt+BHeuPB4W85U5v4SpJt6EOsNDpSl7s+S2wsivwW+g71L8JNMieyudWdAZS/lIfQdT/SqHijwjqV7qCTxM1zvIQEvu2+nPpXWaLajwTohju2Ty1jMjlOgavZo4ZU7pO4JWMH4ka0J7iPSoXO2L5pcdNx6D8B/Ol8H6KulaDeeILhf3ohfyAR0AHJ/HpXKaXC3iLxFEjSEtcS5djz15Jr1vxLFFbeErm3jGxPKESKvvgAVv1SLfY4z4baTI9/Jqk44IPlk9SSeT/OrXxJ1YFoNLjb7v7yUD17D+v41sadHLp8dpsQxR+UAB2rn9U8J3l/4gS4E3nRXM2XJ4KD/DFN73YRlrcv8Ag7w49zo/2q8kcGVv3YIz8uMZ/wAPpWX4kC6VqEVhaSefOxXeOmDngfU/pXfapqFv4f0RpcALEgSJPU4wBXk2nWdz4l19ULEvK5eRz2HUmsVSjvsdlPG14vm5jsPBuk3U93cXOoQ7EiOwIw+8wzz74B+nNXvG+tJpGlfYLUqk064wvG1O/wCfSt8EacRGu54wgwCcnivJNUmvNe8RurRt50kmxYz1XsBVU4RhqjGdadaXPNmp4D0L7fqX2+df9HtzkZ/ifsP61J4511r3UW023c+SjAP7n0rtlgtfDHhlkzhYYyXYfxNj+przzwxoL+ItVlmmciJDvkYdyT0oTa1IvfVnT+EfCH9nXjXtzLFK6r+6CdAe5/DpWp4h1YadZSMmXmWPfgg8YIHJ/GtO91CDSrJp5vlSFecdx7V5tq2py6/PFZ2V1cTmaQl0ZNo5IwMZ7c1K97cS7sQW2g6vm8aaa2kc/PH1w3cjiivRNG0C10rTIrUIjMOXYr95u9Fa8xmcpp9lJqE6wRnBPJYjoKdrVkURoXILxnGR3rasopNIsgyR77655WP+6op2rW/22GO7jBKypggdj/nNcThaN+p8+8IvYNfa/Q5fT7gXVubOfG4DCmoUv9S8P3B+zyHyWOTGRkH8Ko3YazuCwGMN1FbSvFqdmpJy4HNTzODujghKX2XaSNC18XW9yAZrGDzAPvY/+tUGpyvq8gllC7QNqhegrlbqBrebKjjOOO9WYL6SLGG47jNOcpSW5UsbUqLkqu6JLizkQnI4Faeh62dMia1ni327NkkcMM/zpsGoQXX7qUAN0BptzpxAJTkEdqmNRrRipuVKXtKTOqLw3tt59oyzJwAo6A+49vSud1vWTp4aztZN1y3+umX+H/ZFZUN/d6OZzbkL5q4JIzj3HvWXptvLqWqpaq4VpSSXY/iT71Kw1J1VWW/TsvNef5dN2elVzKdWkqdNWk9z0bTdWt9RdpIIHKRoA8jDHP8AdFRSSPe3WMctwPQCrlvYwWOnraQHauMbu5PdjWTrV+mmaczxttmmXy4B3Ve7f59a83NMNLF1oYdO0d5W69/uX4tHs06roUHUqvVf1ZHPeJtVNxfJbQt/o1t8iD+83dqzYJ+ec49qrBd2W/nV2wsZtQmEcQAAG5mY4VB3JPYV68UklGK0Pj6ntMTWc92zRtka4YIilieABzWqltb6Xcxxtbpe6i3Jh3YSBO7MegOKyJdettOBs9Ibe+MSXmOT6hB2HvVe6vZL0Cw02F0SUjdzmSY+rH+nStYwtqz7bKeGZQSq4pa9ui83/l+Qvi3wZFKk1/phHycywj+DIznHasDwvrlzoV29vHuMTNzC5yPwrtzGug6Xc2xlM+p3Y/0hy2RGPT681xl5p6T/ADdGH8Q61jWj/IeTia9HCYtqhK669j0zT9astSiDJ8j91Par4AI4bIrxmG9ubGcB7gQuv3ZG+6w+vati3+JdpY4S8mjmYd7dtx/KuaNVt8slqezRxNOpHmTPTDEpP3ATUsdsh+9GPyrm9J8baNqYUw30YY/wyfI35GukjvFcAgg10R5TZycl7rLccMUYwqBfoKGAHQCq7XSgZpn21cVpzRM1Tm9SUxBjljn2qpdOFUgGnNdA1UnlUg81nJx6G9OLT1KLLuc0xpfs4LA44okmABrD1TV7a2RnuJ440HUswFRzWRs7GnplvEupT6o333URr9Aaj1bWoLVWaadF+pxXnWtfEqCO3ki0wmQpwXIwoz6etcNc6he6qxnuLljnJ57YGaXK/taHNPEQiei6j4w02Fmdpy59EGax7fxY2q3aQRRNBbudvmggkGuG+ySSKTIcZ5GetbGhLFJOIm+VIxllPBNZ1FBRbOSpi5tWjods2l6Rb/vr2VXk/vXEnP5f/WrB1bUtFCGDazQn73lJgY/Ss/VpAZ3KkEk8VVOmXBg3Og+YhdjdefasKdrKUmccpuT1LsUem3MAa2gEMRyA7D5jTtIVlv5EZeYhuDHoc9DVy91XTtKtLeEoWkVAoSNev+FZ91fTy6ZNPIi22WVVVR823PQnvV+80/MllnU9Xja4RYVMjR9XHyqT9KzRdXd/I6RZQjrj0+tR2oe5U7CCB19a2bKPysqy4z7daE40/dE2ZJ0m6RfOMin6saqyxzx27u6LkHgnkH8ua7G9s2m06MQ4yoJYdxXOzpLGhyuAOCK1jU5thXaepko2F3O0UR/2JD/hWjp3kzRTHzN7DA56VCI4plkWRA2BkGnadKlnObeRiUm+6xUAA+hp1PhbW5V7onks458NFiORe44FbWqX2r6lYQxLDlVRd7I2d7Dvjr+FUp4lWXCHa+OnrTP7VlsADtzjJ25way5VNxla7WwoSex65pHhHw34s0mG62vb3TIPNMLbSGxzlTTZ/g9Dz9n1dh6CSHP6g1xGg+IZZgslm1xDKeoTOf07V0cviXxVbAPaX6ztjd5EqLvI9RxzXfCvH7eh1xnc3NM+G2r6SZTaa1EhkG05iP59etZk3wnv4yXXVIm7/wCrP+NZA+KHigthmjUjgjyRViD4k+KXOFEchPbyM/yrojTim5LdlaDr7wVr+lRLPZzNcr3+zMdy/UdfyqXV/FN/f+FBpOo6ZMLlCP8ASpFIGB07de1WF8QeOdUYG3sZY/eO2wPzNXYr7xtakpqukHUbOXh4jGDx7Fen41rsFx3ws0ePMuqSld4zHGnoe5q38Rdea2u7TTo2xtxO49cHgfzrWg1HTtK09YDp9xpSlS6vNH8ob0LAnmvNdHlvfEfjC3edPtc3nB5Nw4KA859sUW+0NHWeMPEYh0Wz0+1lInbEjspwVUdP8+1bHhBtTv8AQvtV2wf5iIiRhmA7n8a4vV9Hm1L4hXen22HDyBsg8IuBn8q9E8R6lD4Z8NCO2AV9ghgUfTrSlq7IfkYGqyaZrFm8V5qSxSxzeWhaT7rk7Qu3uSeOK3fB2gJotnI8jI91IcMV/hUdB/WvL7fRryYaZqu1dv8Aa1skfmZAdi/X6Ct2/wDGepaXNq1vewWZudJmjNx5EhAlgbB3IDzuCk5BPb3qXuHkdj4k16KwtnmTDPykSn+Ju5+gqn4N0ue5mbXtQAaeQbYsqBx03f0rA0OGbxv4jlu3jxo1oAqtn77ddo/DBJ9wK2b7xxLpNjrsU1pbRX2nTpBaWqyEiYOilDnAwDkjpgbTR5Ifkip451Qajc/2RZyK0sBDXEStlufujH649xXT+FtH/sPREV1/fyfPL7H0/AV5Npuo3kdz4g8Q3FtbTXGmpHc7XziYkE8n2CnFdJ4z8c6joH9oaZdR25DWaXMMluWBVWLKyNnvkDBGOD0oaT0DyLes+MopdYks2hE+nbTFIAOWz1I+la/gvw0mnq9/MC0khIh3DBCdjjsTXK/Djw/d6ncSanq9qEto2BtcqV8/jk7TzgHuetdf4z8Tro1p9ltmH2yUcY/gX1pKKvoDd9CPW/HVrpepPaJEZjGBuZW4DelFebWujajqkbXMNvJIpYgsBnJorS8V0C6PZrWzdLl7m4lEszDaGC4Cj0FRMsumwyypcoIQS2x07nnANW7dma1h3HJZASffFUryFbjVrOGTLRBGk2Z4JGMZrFqy0OWcVGHu7/5iarJbDRTPd2sbu68Rlc5PavLIruWxnI6AGvQdYvGubqSJlASLgD8OtcXqNqjSDtXPKd3yng5pU5pq3QsR3UN6mSAGqk8XlNwe9ZYZopAVYjJq4J2fAako22PKc+bclPqMgg1ds9Ykt8RzfMnr6VnLKc47GhxuXd70nFPccZSi7o6KWOC7hzGQSe1c1fWTQucgg54PpUlndSwy4VuM9K25tt5a7nUA9KjWLOhNVFdbmZpniy/02TyrxnubYjGGPzfgf8apahq82rXz3EvygnCrnhV7Cq99bqNy54HIqppyC4vYIWJCySKhx6E4rbmctGVKtVqRVNu6ubVjZPdxvMzrBax/6yZ/uj2HqfYVa1HULeztvssqPHb4ytoG2yTns0pH3R6L1rZ1qD7PcafFCVSN5FggQL8sBxkvj+JuwJ6deTXn2o3AuNQk2xhFQlRk5Zvdj3J9a3jBRP0DIMnpUrVHrLv29P8AP8us1oGnukjTAZ2CjJwBk+ter6NpOn6ZH9lt7+E6lKMNICGYDuFHavIY+gr1HwRYQWugyamV3zyhsnphRngfXFU0j285j+41k0trLq/UoXulSTapLbWJeZU/1kz4wD3ya07LTtM0pg85WeVQGaR+EQeoB/mfwrD1zxJdW2l2ZtUjgF0GdVUcRAHH4t7n8AK5vTNSnfUApEcks7BDJcAyYYn720nBPbmoUFHVnz2C4ZjFOtU3/I2vEmhR/b54ZYwYJ8sh6gg9q8+n8GxWcjNbkhT2PP616t4kuJbOG202RzcSKN5uHADHrwAOgrlJ3bYTXNVVm7HyeJfsa0oU3dHEz6U8KAYqxb6zquiQL9kvZkOeEJ3L+R4rWuDvJyKxrpBJP8w6dKxW4qeKnHVOx1Fp8SdQhgT7baxzE8Eodp/rWlJ8SbGDyjcWl2vmnA2oGGfTrXm2qN5aoi9CK39Lgj1bw8plBR2BAdTypHGRWdSThaXQ9rCZhWcfedzs5fiDpUaFiZTtxkBM49jWJe/FK1IZLaBgxHyvMcLn3xXIafoqR6fcvcTtNGxKFANvTvnmsj+04IpAtpptvGM4zLmQ/r/hURq8zcVrY63i6jXY1tW8ba1ckrNcmCM9BB8qn8ev61hLrEssxuGuHmZMb0diwI79a3INQ1CJVd5oHjP/ACzFsgA/SmC5tbq/it7vTbZjMwQSwr5Trn1xwfyq3UdrSiYSqOW7MrVdLtXP2u2bbZ3IDkf88yv3lP5jH1psluyoqREYxkEdKt6tBHDHc6fGoEUcYcN/EWBHP5HFc9DqEsSrBwVYsv0FOClOOj2M3dnQWduEUq+BLjJ9T9B1psLWl1N5cc6u/wDdIIP6iqhffYLMRiSNwm7PJHSrUEmb2JdibiwG4jJHNDho3fUzaOt8NaMgnlvLu3bMZ2wKy8DjO6rGtWMbZfcNp6gVkaletKmp3hX5rYkKueMA7QPyFVNPklnLTySEr5Abyh93kEn+VcDc2nLsVpawQR2lxdrbqgYrlwSO4/8A11fnsIb+3aJlCspDkj+LHaube6lsrpZ4mwck4qS21m6uZFcnaA+Nq9D25rZwmo3RFup0mlWsQDhFRGzwBxmory4FjfKH8topFB29GHrUEVw63u4dgDXM311Jd6zFPLyHbYV/2Txj9axp0nOo2+wo6qx6PpbWt8221uFZ/wC5u5H4VuXvhKy1C1EbyyQTADJXGM/SvFrrzbPiKdwRIV3Dg8E1uaX4o1qyh2rqEsgHP707/wCfSuuFFRXMmaxcbao6S+8BahbLIbOSK4BBwAdrfr/jWQvhK5hZW1GNgo52bSR+JHFa9j46vpI2M9vE5XaMoSuckD39a6O219pmCvb9f9v/AOtUTqte7ewcsXschqNojsEVOVAGUHTisLUbWSGMyyHc2Nqgc/UmvTdejRIlAVdxYDdjmuL8Sxvb20d1FKylJdhX+99aVObjJRFycrMDS9Uk068iuQzKYjuyPavd9B+JHhrULVEurtI3A5E0Z/wrxQWsN/Hh0VJCPvoMfmOlXNC8KpqCq6XjxHOOU3f1FephqkZXRpCVj3eHxD4d/tJvLurOSzeIuzAAiNx+HGR/Kifx94WtMhLxXx2iiP8AhXmMXh5tDgkcXnnCTAI8vb6+5rYsvhcl1FHK2ruA/O0QdPx3VtGS5mjZSR1R+Knh9DgC6b6Rj/Gs+9+LNrsI0/T5Hc9GmbA/IVHYfDPRo7jZNLczMO5YKD+AGf1rrbHwXoen4aKxh3Duy7j/AOPZrb3V0DU84TxD4y1m5860WTy242LCPKx77uPzrovDmg6zp+pHVbi309HlUpKiAoEXrkEcZ49MV1erX6aRaNLFbK5RSRuPTFeQa/451fWC0Rk+zwZ+5Gev1NaK7V+gWNm48R2GjeNdQureN5GdAqGMggvxnP1IrUtLabxhr7S6w5t4oQCtqp6D69vrXOeAdBt9UvpLy5Yt9mIKx44J7E/St/XbdLi4eTJQqcDacZA7H1qJtJFwTk9DT8WzWOqWEOg6TZvczQSpLE9szKLd1OVYMpHIrP034a3EVtcXN4Vlu5vm8uSQtvc8ZkY8kD0HYYFauga4bXTsrbJtUfdU7c/pXPaz8RdVuXeC1RLRM4yp3N+dTyv5Dsdi13o3gLw1baVbkf6PFsiiU/Mx7sfTJySfeuJt9Lk8beK01GSPIWMLJLyNqDOF9CeSAeuCapaLpja9dyvdXT/Iu9jjJb2zXrekaPaaPpqW1vGMDlmI5Y+tK6WwtjEv9I0ix0rUo7jTyFvoktpIkkP75VBCgYPHBPIx1rl4dO0bxRqrfarRrmZkENxMznaVJY7QM4wM9f8AAVm+IvEl7e+ITHuMcEEuxYlY4OD39c11unImg6XKbRAZXYEO/O0tz09qdraBboTNZ6d4Htnksvtk87II41mne4ZVHRRvJKr7DA6VzVpo974pvgbnAlMm+aQD/Vp6H1PoO1YhurnxD4ghiuJ3XzJQm7OSMnBNer6dFBplgYbWIJHASCAeX46k+tTKSjoFuxftILLS7SK0j2Roi8AnH40V5/Mk2v3Et7PcPG29owidAAeKKydelF2bLVK6P//Z"/>
          <p:cNvSpPr>
            <a:spLocks noChangeAspect="1" noChangeArrowheads="1"/>
          </p:cNvSpPr>
          <p:nvPr/>
        </p:nvSpPr>
        <p:spPr bwMode="auto">
          <a:xfrm>
            <a:off x="2919474" y="134091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7853" y="2132946"/>
            <a:ext cx="2019300" cy="2838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4871949" y="2383995"/>
            <a:ext cx="50402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    任何公民享有宪法和法律规定的权利，同时必须履行宪法和法律规定的义务。</a:t>
            </a:r>
            <a:endParaRPr lang="en-US" altLang="zh-CN" sz="2400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         </a:t>
            </a:r>
            <a:r>
              <a:rPr lang="en-US" altLang="zh-CN" sz="2000" dirty="0">
                <a:latin typeface="微软雅黑"/>
                <a:ea typeface="微软雅黑"/>
                <a:sym typeface="微软雅黑"/>
              </a:rPr>
              <a:t>—《</a:t>
            </a:r>
            <a:r>
              <a:rPr lang="zh-CN" altLang="en-US" sz="2000" dirty="0">
                <a:latin typeface="微软雅黑"/>
                <a:ea typeface="微软雅黑"/>
                <a:sym typeface="微软雅黑"/>
              </a:rPr>
              <a:t>中华人民共和国宪法</a:t>
            </a:r>
            <a:r>
              <a:rPr lang="en-US" altLang="zh-CN" sz="2000" dirty="0">
                <a:latin typeface="微软雅黑"/>
                <a:ea typeface="微软雅黑"/>
                <a:sym typeface="微软雅黑"/>
              </a:rPr>
              <a:t>》</a:t>
            </a:r>
            <a:endParaRPr lang="zh-CN" altLang="en-US" sz="2000" dirty="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 txBox="1"/>
          <p:nvPr/>
        </p:nvSpPr>
        <p:spPr>
          <a:xfrm>
            <a:off x="2207568" y="858918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28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发票风波</a:t>
            </a:r>
          </a:p>
        </p:txBody>
      </p:sp>
      <p:sp>
        <p:nvSpPr>
          <p:cNvPr id="5" name="云形标注 7"/>
          <p:cNvSpPr/>
          <p:nvPr/>
        </p:nvSpPr>
        <p:spPr>
          <a:xfrm>
            <a:off x="2207568" y="1798931"/>
            <a:ext cx="5004400" cy="2952123"/>
          </a:xfrm>
          <a:prstGeom prst="wedgeEllipseCallout">
            <a:avLst>
              <a:gd name="adj1" fmla="val 58836"/>
              <a:gd name="adj2" fmla="val 22714"/>
            </a:avLst>
          </a:prstGeom>
          <a:solidFill>
            <a:srgbClr val="70AD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endParaRPr lang="en-US" altLang="zh-CN" sz="2400" dirty="0">
              <a:latin typeface="微软雅黑"/>
              <a:ea typeface="微软雅黑"/>
              <a:sym typeface="微软雅黑"/>
            </a:endParaRPr>
          </a:p>
          <a:p>
            <a:pPr>
              <a:defRPr/>
            </a:pPr>
            <a:r>
              <a:rPr lang="zh-CN" altLang="en-US" sz="24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    阅读教材</a:t>
            </a:r>
            <a:r>
              <a:rPr lang="en-US" altLang="zh-CN" sz="24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36</a:t>
            </a:r>
            <a:r>
              <a:rPr lang="zh-CN" altLang="en-US" sz="24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页案例并思考： </a:t>
            </a:r>
            <a:endParaRPr lang="en-US" altLang="zh-CN" sz="2400" dirty="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  <a:p>
            <a:pPr>
              <a:defRPr/>
            </a:pPr>
            <a:r>
              <a:rPr lang="zh-CN" altLang="en-US" sz="24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    饭店工作人员和孙园爸爸的做法哪个正确？如果遇见这种情况，你会怎么做？</a:t>
            </a:r>
            <a:endParaRPr lang="en-US" altLang="zh-CN" sz="2400" dirty="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  <a:p>
            <a:endParaRPr lang="zh-CN" altLang="en-US" sz="2400" dirty="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0051" y="3120983"/>
            <a:ext cx="2413404" cy="3260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六边形 2"/>
          <p:cNvSpPr/>
          <p:nvPr/>
        </p:nvSpPr>
        <p:spPr>
          <a:xfrm>
            <a:off x="2135835" y="2204949"/>
            <a:ext cx="7920330" cy="2592108"/>
          </a:xfrm>
          <a:prstGeom prst="hexagon">
            <a:avLst/>
          </a:prstGeom>
          <a:solidFill>
            <a:srgbClr val="70AD46"/>
          </a:solidFill>
          <a:ln w="28575">
            <a:solidFill>
              <a:srgbClr val="5E8D40"/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zh-CN" altLang="en-US" sz="44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三、国家尊重和保障人权</a:t>
            </a:r>
            <a:endParaRPr lang="en-US" altLang="zh-CN" sz="4400" dirty="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483" y="1916937"/>
            <a:ext cx="4403035" cy="4234070"/>
          </a:xfrm>
          <a:prstGeom prst="rect">
            <a:avLst/>
          </a:prstGeom>
        </p:spPr>
      </p:pic>
      <p:sp>
        <p:nvSpPr>
          <p:cNvPr id="3" name="内容占位符 2"/>
          <p:cNvSpPr txBox="1"/>
          <p:nvPr/>
        </p:nvSpPr>
        <p:spPr>
          <a:xfrm>
            <a:off x="2243974" y="1268911"/>
            <a:ext cx="7704052" cy="4616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None/>
            </a:pPr>
            <a:r>
              <a:rPr lang="en-US" altLang="zh-CN" kern="0" dirty="0">
                <a:solidFill>
                  <a:prstClr val="black"/>
                </a:solidFill>
                <a:latin typeface="微软雅黑"/>
                <a:ea typeface="微软雅黑"/>
                <a:cs typeface="经典繁印篆" panose="02010609000101010101" pitchFamily="49" charset="-122"/>
                <a:sym typeface="微软雅黑"/>
              </a:rPr>
              <a:t>    2004</a:t>
            </a:r>
            <a:r>
              <a:rPr lang="zh-CN" altLang="en-US" kern="0" dirty="0">
                <a:solidFill>
                  <a:prstClr val="black"/>
                </a:solidFill>
                <a:latin typeface="微软雅黑"/>
                <a:ea typeface="微软雅黑"/>
                <a:cs typeface="经典繁印篆" panose="02010609000101010101" pitchFamily="49" charset="-122"/>
                <a:sym typeface="微软雅黑"/>
              </a:rPr>
              <a:t>年，我国将</a:t>
            </a:r>
            <a:r>
              <a:rPr lang="en-US" altLang="zh-CN" kern="0" dirty="0">
                <a:solidFill>
                  <a:prstClr val="black"/>
                </a:solidFill>
                <a:latin typeface="微软雅黑"/>
                <a:ea typeface="微软雅黑"/>
                <a:cs typeface="经典繁印篆" panose="02010609000101010101" pitchFamily="49" charset="-122"/>
                <a:sym typeface="微软雅黑"/>
              </a:rPr>
              <a:t>“</a:t>
            </a:r>
            <a:r>
              <a:rPr lang="zh-CN" altLang="en-US" kern="0" dirty="0">
                <a:solidFill>
                  <a:prstClr val="black"/>
                </a:solidFill>
                <a:latin typeface="微软雅黑"/>
                <a:ea typeface="微软雅黑"/>
                <a:cs typeface="经典繁印篆" panose="02010609000101010101" pitchFamily="49" charset="-122"/>
                <a:sym typeface="微软雅黑"/>
              </a:rPr>
              <a:t>国家尊重和保障人权</a:t>
            </a:r>
            <a:r>
              <a:rPr lang="en-US" altLang="zh-CN" kern="0" dirty="0">
                <a:solidFill>
                  <a:prstClr val="black"/>
                </a:solidFill>
                <a:latin typeface="微软雅黑"/>
                <a:ea typeface="微软雅黑"/>
                <a:cs typeface="经典繁印篆" panose="02010609000101010101" pitchFamily="49" charset="-122"/>
                <a:sym typeface="微软雅黑"/>
              </a:rPr>
              <a:t>”</a:t>
            </a:r>
            <a:r>
              <a:rPr lang="zh-CN" altLang="en-US" kern="0" dirty="0">
                <a:solidFill>
                  <a:prstClr val="black"/>
                </a:solidFill>
                <a:latin typeface="微软雅黑"/>
                <a:ea typeface="微软雅黑"/>
                <a:cs typeface="经典繁印篆" panose="02010609000101010101" pitchFamily="49" charset="-122"/>
                <a:sym typeface="微软雅黑"/>
              </a:rPr>
              <a:t>载入宪法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07568" y="1663661"/>
            <a:ext cx="7920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2000">
                <a:latin typeface="微软雅黑"/>
                <a:ea typeface="微软雅黑"/>
                <a:sym typeface="微软雅黑"/>
              </a:rPr>
              <a:t>    对照</a:t>
            </a:r>
            <a:r>
              <a:rPr lang="en-US" altLang="zh-CN" sz="2000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000" dirty="0">
                <a:latin typeface="微软雅黑"/>
                <a:ea typeface="微软雅黑"/>
                <a:sym typeface="微软雅黑"/>
              </a:rPr>
              <a:t>国家人权行动计划（</a:t>
            </a:r>
            <a:r>
              <a:rPr lang="en-US" altLang="zh-CN" sz="2000" dirty="0">
                <a:latin typeface="微软雅黑"/>
                <a:ea typeface="微软雅黑"/>
                <a:sym typeface="微软雅黑"/>
              </a:rPr>
              <a:t>2016—2020）》</a:t>
            </a:r>
            <a:r>
              <a:rPr lang="zh-CN" altLang="en-US" sz="2000" dirty="0">
                <a:latin typeface="微软雅黑"/>
                <a:ea typeface="微软雅黑"/>
                <a:sym typeface="微软雅黑"/>
              </a:rPr>
              <a:t>说说我们身边的人权保护事例。（可以从环境、教育、健康、文化等方面思考讨论） </a:t>
            </a:r>
          </a:p>
        </p:txBody>
      </p:sp>
      <p:sp>
        <p:nvSpPr>
          <p:cNvPr id="6" name="内容占位符 2"/>
          <p:cNvSpPr txBox="1"/>
          <p:nvPr/>
        </p:nvSpPr>
        <p:spPr>
          <a:xfrm>
            <a:off x="2207568" y="889696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28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小组讨论交流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768" y="2996983"/>
            <a:ext cx="4648200" cy="3000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87847" y="1340914"/>
            <a:ext cx="7416309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eaLnBrk="0" hangingPunct="0">
              <a:lnSpc>
                <a:spcPct val="90000"/>
              </a:lnSpc>
              <a:buClr>
                <a:srgbClr val="FF9933"/>
              </a:buClr>
              <a:buSzPct val="60000"/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政府为中低收入住房困难家庭提供保障性住房</a:t>
            </a:r>
            <a:endParaRPr lang="en-US" altLang="zh-CN" sz="2800" dirty="0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746" y="2204950"/>
            <a:ext cx="3749040" cy="38238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91829" y="1220629"/>
            <a:ext cx="8208342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    国务院决定从</a:t>
            </a:r>
            <a:r>
              <a:rPr lang="en-US" altLang="zh-CN" sz="24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2014</a:t>
            </a:r>
            <a:r>
              <a:rPr lang="zh-CN" altLang="en-US" sz="24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年起，将每年的</a:t>
            </a:r>
            <a:r>
              <a:rPr lang="en-US" altLang="zh-CN" sz="24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10</a:t>
            </a:r>
            <a:r>
              <a:rPr lang="zh-CN" altLang="en-US" sz="24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月</a:t>
            </a:r>
            <a:r>
              <a:rPr lang="en-US" altLang="zh-CN" sz="24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17</a:t>
            </a:r>
            <a:r>
              <a:rPr lang="zh-CN" altLang="en-US" sz="24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日设立为“扶贫日”。扶贫工作是一项关乎国家民生的大事，也是关乎到贫困群众切身利益的实事。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1014" y="2958255"/>
            <a:ext cx="3609975" cy="2990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0337" y="836893"/>
            <a:ext cx="734430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buClr>
                <a:srgbClr val="FF9933"/>
              </a:buClr>
              <a:buSzPct val="60000"/>
            </a:pPr>
            <a:r>
              <a:rPr lang="zh-CN" altLang="en-US" sz="2400" kern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    我国实行义务教育</a:t>
            </a:r>
            <a:r>
              <a:rPr lang="zh-CN" altLang="en-US" sz="24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制度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653" y="1412916"/>
            <a:ext cx="6210300" cy="4667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91829" y="3429001"/>
            <a:ext cx="1872078" cy="2448102"/>
          </a:xfrm>
          <a:prstGeom prst="rect">
            <a:avLst/>
          </a:prstGeom>
        </p:spPr>
      </p:pic>
      <p:sp>
        <p:nvSpPr>
          <p:cNvPr id="26626" name="AutoShape 23"/>
          <p:cNvSpPr>
            <a:spLocks noChangeArrowheads="1"/>
          </p:cNvSpPr>
          <p:nvPr/>
        </p:nvSpPr>
        <p:spPr bwMode="auto">
          <a:xfrm>
            <a:off x="2590800" y="1295400"/>
            <a:ext cx="5562600" cy="38862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6627" name="AutoShape 25"/>
          <p:cNvSpPr>
            <a:spLocks noChangeArrowheads="1"/>
          </p:cNvSpPr>
          <p:nvPr/>
        </p:nvSpPr>
        <p:spPr bwMode="auto">
          <a:xfrm>
            <a:off x="3352800" y="4267200"/>
            <a:ext cx="3200400" cy="1295400"/>
          </a:xfrm>
          <a:prstGeom prst="flowChartAlternateProcess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6629" name="矩形 16"/>
          <p:cNvSpPr>
            <a:spLocks noChangeArrowheads="1"/>
          </p:cNvSpPr>
          <p:nvPr/>
        </p:nvSpPr>
        <p:spPr bwMode="auto">
          <a:xfrm>
            <a:off x="4572000" y="60960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99872" y="2732207"/>
            <a:ext cx="628825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rgbClr val="FF9933"/>
              </a:buClr>
              <a:buSzPct val="60000"/>
            </a:pPr>
            <a:r>
              <a:rPr lang="en-US" altLang="zh-CN" sz="2800" b="1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2800" b="1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截止到</a:t>
            </a:r>
            <a:r>
              <a:rPr lang="en-US" altLang="zh-CN" sz="2800" b="1" kern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2017</a:t>
            </a:r>
            <a:r>
              <a:rPr lang="zh-CN" altLang="en-US" sz="2800" b="1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年，我国已建成社区卫生服务中心</a:t>
            </a:r>
            <a:r>
              <a:rPr lang="en-US" altLang="zh-CN" sz="2800" b="1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(</a:t>
            </a:r>
            <a:r>
              <a:rPr lang="zh-CN" altLang="en-US" sz="2800" b="1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站</a:t>
            </a:r>
            <a:r>
              <a:rPr lang="en-US" altLang="zh-CN" sz="2800" b="1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)34,652</a:t>
            </a:r>
            <a:r>
              <a:rPr lang="zh-CN" altLang="en-US" sz="2800" b="1" ker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个。</a:t>
            </a:r>
            <a:endParaRPr lang="en-US" altLang="zh-CN" sz="2800" b="1" kern="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/>
              <a:ea typeface="微软雅黑"/>
              <a:sym typeface="微软雅黑"/>
            </a:endParaRPr>
          </a:p>
          <a:p>
            <a:pPr>
              <a:spcBef>
                <a:spcPct val="20000"/>
              </a:spcBef>
              <a:buClr>
                <a:srgbClr val="FF9933"/>
              </a:buClr>
              <a:buSzPct val="60000"/>
            </a:pPr>
            <a:r>
              <a:rPr lang="en-US" altLang="zh-CN" sz="20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        </a:t>
            </a:r>
          </a:p>
          <a:p>
            <a:pPr>
              <a:spcBef>
                <a:spcPct val="20000"/>
              </a:spcBef>
              <a:buClr>
                <a:srgbClr val="FF9933"/>
              </a:buClr>
              <a:buSzPct val="60000"/>
            </a:pPr>
            <a:r>
              <a:rPr lang="en-US" altLang="zh-CN" sz="2000" kern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       ——《2017</a:t>
            </a:r>
            <a:r>
              <a:rPr lang="zh-CN" altLang="en-US" sz="2000" kern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年中国</a:t>
            </a:r>
            <a:r>
              <a:rPr lang="zh-CN" altLang="en-US" sz="20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卫生健康事业发展统计公报</a:t>
            </a:r>
            <a:r>
              <a:rPr lang="en-US" altLang="zh-CN" sz="20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》</a:t>
            </a:r>
            <a:endParaRPr lang="zh-CN" altLang="en-US" sz="2000" kern="0" dirty="0">
              <a:solidFill>
                <a:prstClr val="black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82404" y="4914901"/>
            <a:ext cx="2339117" cy="151206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53400" y="888011"/>
            <a:ext cx="2050314" cy="230409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46673" y="557853"/>
            <a:ext cx="2050314" cy="23040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六边形 2"/>
          <p:cNvSpPr/>
          <p:nvPr/>
        </p:nvSpPr>
        <p:spPr>
          <a:xfrm>
            <a:off x="2540852" y="2132946"/>
            <a:ext cx="7110296" cy="2592108"/>
          </a:xfrm>
          <a:prstGeom prst="hexagon">
            <a:avLst/>
          </a:prstGeom>
          <a:solidFill>
            <a:srgbClr val="70AD46"/>
          </a:solidFill>
          <a:ln w="28575">
            <a:solidFill>
              <a:srgbClr val="5E8D40"/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44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一、公民的基本权利</a:t>
            </a:r>
            <a:endParaRPr lang="en-US" altLang="zh-CN" sz="4400" dirty="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143877" y="908895"/>
            <a:ext cx="2016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171837" y="991229"/>
            <a:ext cx="802833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    2017</a:t>
            </a:r>
            <a:r>
              <a:rPr lang="zh-CN" altLang="en-US" sz="24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年文化部印发</a:t>
            </a:r>
            <a:r>
              <a:rPr lang="en-US" altLang="zh-CN" sz="24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《“</a:t>
            </a:r>
            <a:r>
              <a:rPr lang="zh-CN" altLang="en-US" sz="24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十三五”时期全国公共图书馆事业发展规划</a:t>
            </a:r>
            <a:r>
              <a:rPr lang="en-US" altLang="zh-CN" sz="24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24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：开展流动图书车配备项目、城市</a:t>
            </a:r>
            <a:r>
              <a:rPr lang="en-US" altLang="zh-CN" sz="24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24</a:t>
            </a:r>
            <a:r>
              <a:rPr lang="zh-CN" altLang="en-US" sz="24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小时阅读服务空间项目等，与各级各类图书馆相辅相成打造百姓身边的公共阅读场所。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6181" y="3501004"/>
            <a:ext cx="4019639" cy="28635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nLjXrWBsiC4VkPBKbeR35rX0fStX8f6t54Z/LmyzXEoJVMdvr7VkvrGmSM1tdz+ehOSkkYfb9Mcj869h+Fd7YNoL6fZSMyW8hdd4wcNz/ADzXLg63s5NW1ZyUopuzDRfhZounTLJePJfSDna/CfkOv413yIkMaoiqiKMBVGABXO6z4x0LRJWF3fx+av8Ayyj+dvyHSvPPE/xSn1SBrPSI3toW4eZj87D0GOlehy1KruzdzjFWR1XjD4iW+keZY6YVnvujP1SP/E15FM2reIdQLYub24c84BY//Wr0DwN8PY762Gqa3G5V+YYCSNw/vN3/AAr1GzsLSwhEVpbRQIOixqBWiqQpaRV2TyOesjxfSfhRrd8Fe+kisYz2Y7n/ACH+NdfY/CDQIFH2uW5um922D9K7a41SytZPLluEEp6Rg7nP/ARzXPat8QNN0lSZLLUnA7i1ZR+bYqXVqzehVoRPN/iF4Fs/C0CaxpUciRI4EsbMWAB6EH61wPiDxTDq2kW1vCG8zO+XP8JHGK9B8WfFqy1nS7nTP7GdredCjPJKAwz3AArxRrN47oIr5U9WxXJiKWqlPcwkot3QkTfviwHP8q7DS9fljWCC8xKgbDNjnbjvWJHamyQOUDKxGflzW1boZnBCbVT7wA6V5uK5ZJKxDZfOp2Xh3Xo54VLwXICyjsEPp/Ot1bhoJ/OgYHacqexFcbr9u1wUkxjA4/wrd0i8S606LDEsg8tx7itcBy8rhLW+59dwtWjKVShLqr/5nSR3ukamSuoQiGToXHf8R/WrNx4RintfN029TYeisc5/EVzMqAE88E02G7ubObNtO8f+6TzW7wsqb/cysu259RLLqkNcJVcfJ6x/HYL/AEfUrNj5tq7KP4kG4fpXqtnem78FwMx+Y2m059QuDXnA8WX6IY5kSXP8X3TXT+Dr2LXFnhkllSZOkAfAZfWqpVcQp8s4ad7nz+cLHSpp14L3Xun+m55JPZ3l7byR20DyMRjgVSHhq9iG66nt7Yf7b5Neoa94J8SedPHZpIbNslDEQpA9MDnNeWah4cvo5H82UyMpIO4nP60KNba6X4/5HHmca2Nkq1JKSS6atepLBeweHZvtFrqC3NwRtMaL8pHuar6nc2mtTrf26GC7486HqGHqv+FYstoyE4YEiolZlYYyrDpVLD2fM3eXc8C2up29moj86y3ZEYBUn0/yaQnEhU4qfQUl1SVWSB2u2t2MoHQKozuNMuECSbu/tWlG6jZnZiaiquMutlf5aEPyByMdO9L5aEElTULHJGKuI5KYIrXnsc3LcqPChThTzXW6D43nsIUtNRR5oUG1JVOXUeh9af4d8Bat4kZXjjNvaH71xKML+A71g6zp0FlqdxbWc7zwROVSVgAXx1OPzp86ZLi0d/Y6tY6jZwxW9zE7GXLqxww5JHB9TirWoRPNFEMY3sR0/wBlq8hdWjO6vQPCOuNei20+4lZ3Vt0TMeSApBX8Mj8D7UxGxql/BZ6Cbq4fBZVKAdS2MivNtb8U3urygysEjUbVjQ8Y9/Wr+v6pLdXTW5VWhtkMIVjxu6bvrXPJaBiMmmgZVd5G5P50LHI/ABOa1hHbxrymW962tG8WzaRcRulhp86A8pJbLkj/AHgMii4rHLDTLlhkxkD1PFPXTCPvuo/GvqLw7qGj+JtGjvbS1g2N8skTRqSjDqpqvq3w/wDDmrKxewS3lP8Ay1tv3ZH4Dg/iKn2hXKj5p+xog4G6jacbVGMV6J4m+F2q6MHubAm/tBknYuJFHuvf8K8/dWQlSCD7iqUkLlZDkoff3pC240rZxyKjBxkHpQ7BqSAg8d6jdQfcd+Kaxx2pSeOcVIzQ0+8gSWGK4UpEGALKM4X6fSvdNQ8S6fF4Tku9Nuo5VEYii2HoSMcjtXzycnFSpNJC2Y3ZT9etCaR2/XKlR01XfNGP5HSA7yTz7mmsQh4NR21151urABT3AHekkbd9als/RKVRVKanHZq4y5uBDbySMeFXNc/baVPM3nu6qWBIU9TWxe7DDsfncelRpI0YD/wngV52Kqu9kfCcS4rnxKpR+yvzOUvJ1uG+ysXRUbnA6mtWwiaOzFvE653ZbJwTVC8lhGtsQowGyR6nrVjRpvO1KTzVOZB8rD+H/IpTX7vT1PnnsehC0bTvC2k7hiW7uhI4yB8o6fpior1vN12a2ygdMSRncMkjqMdelN8Q6us0ejW6qgWKNSvPTpVW4027vPFRv7UqEBXDueD6ivGtGa5npe45NbLyOs0+UG2VmIIQdvypuputxZuGVS7gggDp71AsX2O2KpKMb9zEjIA9KyryPVxrDNF5c1tMQgRG5Udj+tY+zUppyeg3KysUfDVoHgv7rcI3kZokc9gOpq5YaZFdR/2bYIRZ9ZZT1lPqT/Sq9/p8880fh7S2KxqSs0wPAHVjn61qPqMGl2iabpLBzGAkk2cniuhNzfNff8lsQ9FqWby4t9HthpunBVlC4LAf6v8A+vXF32m3k8Y8tfOcEbnBznnv364NdKlusiGZkKserE8Gore3S2YyeZLISd3yrgc+5oU7O8Sbu9zJ0SMWNnc3fll7tnMSGQYLN0/AZqy2nX9np7JDCJJ5stO+QCW9K0rqdI5YmNk0pJBDE9M96ojxFuu5oGtCFjJG/wAzqM9TRHmm3PuXcwTo8z3kcdwrJEPnnkI4I/uitKaJLYPNGonuHAjjjHKRL2A96o32u2sk7WZmu7aRHI3KA6sT656itiLy7SxDpse4KEx9sju2K1nKejkrDvoU/wCybAnN8HnuD98q5wv+z+FFP0zc9pvYDLOxy3U89aKxlVlFtXFfzMCyt7ESSqpkgl3nKS8jPsR/UV0thrN5ojYsZ2hmlhKMyHouetS3T6fcWjahd6Vtk3bZT5pBB7H0Oa0/hjp+k6n48KyWzSwi1Z0jnbeMgjmvZoS5qkZPoKKvK1zAstM1LXL3baW09zM5yxUZ5PcntXq3g74XfYZI77XCjyL8yWynKqf9o9/pXfSvpvh7S5bhkitraEFm2KFH5DvXimv+N9c8Tag1vZPPFbudsVtBnLD3xyTXtqpOrpHRG1ow82er69450Xw+hjeYT3A4EEJBI+p6Csewl8U+MMTySHR9KbkCMfvZB7E9PrXn+l+EfEdnML19CknmHMazY2qfUgnk+1TahF8RZnZpRqYB7RvgD6BTUqlFbND5pPdHs+m6Tp+jQlLWJVc/fkY7nc+pY8miYLJnIBB7GvnG907xQrFri11Mt/eYOajsNc8W6fIVtLnUlKcmNgzgfgc0/YdeYaqPsezeI/Beh65bSCayjjnIOJohtYH8OtfOF/atputXVpM3MEhQseOh616Vpnxfv4pBFq9tHOg4aSIbXH4dD+lcP46ex1HxRJqGnzB7e7jWQjpg9CCPXisMRBqKuTNqS0JLa4hmRCkquuQOta88yy6uI7aTKiMeYF6bu344rgCtxFOscO8o/ICVuaLdvp1xnyvv8uO/1ryatLS6MuVJHcNo5vrYfMp4JYn34qvY6RbaSDGjOWb77MeGPrjtTZtYaG2hazJYuwGSOMZ5rVkFveW/mox37clR/Ce4NeXKpVo1FJPQ6sFiZ4aqqtPdGdc4VgKgchRk1YkBmtfMAOVO05qLbviVtuSBivo6FZVLSXU/VsHiYYilGrHZogMiSE/L0qxBcm0kWSElJF5DKcEVSGVepDINnA5raSsddShGXQ9Y8B+MH1V30vUZN84G6KRurAdQfcda534oaMltdx6nCgUTHZMB03DofxH8q4m01CfT9QgvICRLC4dT/SvVvEgXxT4Pae0+cyxCRAOzDnH16iotdNI+RxdFZdj4V6ekJaPt/XU+dNVgVbssON4zx61Hp9h5jmdxvCnCDHVqt6zBJhGKkFSQfavaPhb8P4rfS7bW9Uj3MRvt4mHQn+M+/pSpv3dTws3oqnjJ22ev3/8ABLHw38MDQ9Hur/VIyl1exlAhHMaHsR6nqfwry3VUMN5LHg/KxWvQ/iT8RrbRi+naU6T6gch2BykP/wBf2rzR7l72zhupSTJIuWJ7nua0sjzL3KSP+85HevTPhn4MGu3B1O/i/wCJfC2FQ9JXHb6DvXF+GvD8viLWILGJmDyOAcDhV6sx+gr6f03TrfStOgsbSMJBCgRQP5/WlIER6o6WWhXjoBGkNu5UKMAYU18zSgM5yeSevWvffiRfnT/AmpSr1ZVj/wC+mAP6Zr53t7jzwSKzaKiJKoLnjNUFFxDLvikaJ15DKxBFa20Kec4qOWDguvfihSaG43KIz5eHYljySe5oEwVSKbJncRnv0qMrkE8itLsixK0+4DHPPemBzkmo8bep4o5wSaWoHb/Dnxi3hnXAtwx/s+6ISYf3T2f8P5V9HI6yIHQhlIyCOhFfHavj1r3L4R+Mvt1p/YF9Lm4gXNszHl0H8P1H8vpUsD1IOrEgHJHBHpXF+L/hxpviRHuLfbZ6gR/rVHyuf9of16/Wt/XLe9EH23SmAvYBkRN92de6H+h7H6mofDniqw8SW7mAmK6i4ntZOHjPuO496LgfOOv+HNU8N3ZttRgaNjna/VXHqp71hkknk19c6to9hrdg9lqFsk8D9mHIPqD2PvXgXjX4cXXhiZ7mFnuNMY/JLjmP2f8Ax71SYHCH7vXNLt4DAjPpQUwaamQaYCj72Sacc9aGHcEUoJx6CkBe01iRJGTwMMKvHrWdpx/0ogd0rSbABbsBms+rPvMqrXy+DfS6+5nOXF8Ztakh6RrwPw61r20dtKpSWRzn3rn0aCS6ba/71zjPY11Vhpdn5O2Z3aQkHepxj8K8nGztrex+e4mo69aVR9Wc/qnh14pftVtL5sTNlg3BX/EVfsNGNjZy3Lud4jJUf3eK373RpLe0adJ/MhjwWRhzjPJqr4guVg0aYIQGdQo/H/61Y0cROtFRTvqYSUk7MpWcLaxfW5kUeRFCpZs9T6V2VqVjZFjXKKa898Ma1bRbbWbgqcI7HAceldNeeJpLYNDBYbZSvyuzfL9aivRmpcqWxNrPU3rryJt1tGGTIDMxPQZqxbQtatJcSniIbIvdj0x+tctoV3dS2kj3LF5AkhY+uCuP51o6neNi206LdvVd0gXqWYZwPwri5Zc7g9kW7WuM1V5U0yWGxnjiZ8/abknGB6A1ylrq1pYzPFZQNcXSrjzH6Nj0FdfL4d85BFeSfu8cQR8AA46nufepZodM0CyMqQQxseF45JrenUhFcu7/AK3JZyf9rapPiSbchB5ReKsWV9LPbRNNPKsRl2KT1ct0H4GkhR7mVyoyxO41Zhsy+p2u8NtDqdvYbTu/pW1Rq2isRGVyW/1gR3d75cjrHakIx6cjsKy4rq5nLGZxPGegdR83vUstrHeNLhQRJIZGwe9T2Ft5SLCBvb7qk1SShETl2GwaZpV/vurm3MBiO5pEb5W+opdR0TUxqa39pPDMhIAYH/VRjsB3qDxFq0dhbDT7V1Ep5Yjnn1qPwvLJaWZa5u5P9JciCM8jjqf6VonLk538jSN7XNSU2yvhDhQOADjFFWpdOSR98sLBzydpwKK5E4rqZ8sjPttRtpZ5tP1CLbHPmMHGVf0P1zitLwhe2fgjWf7QnZpXMTpFD0PIzj8x1rIv5YNJs0nmTzJh/qx71R8M2V14l8S2X2xXSCWZVd+mFPpXs0Lcylsi6d21Y6nxN461PxVshmVYYEbiGLOGPYn1r0TwLpmneFPDa6xq0kVvd3RPzTcFF7KPfvWk/hTw74VtLnV4LFPMtoGZWkJbBAyDz3rizpmo+OtegtFlK2lpbxq8p+6uVBJx3JJNezzRkuVaI6EnF92dXffFHw9bkiOS4uW/6Zx4H5tiubvPi5LIxWw0oA9jLJk/kB/Wuytfhz4b0+JA9kLmQdZJmJyfp0ratNK0+xGLWxt4R/sRgVClSWyuVyze7PI5PEXjzWci0sp0Q9PJtiB+ZqrH4S8e3N7FePBOZI3DqZp1HQ+ma91BwMUxpNvFP2/ZIfs11Z5H4g8DWfiB/MlQ6dqwUbyoBDH3A4P1FeTeKvCeq+GZo2vgogckRzocq3+B9q+mtcsFvoxJE2y4TlWHf2NeJ/F2/n/s6wtJ+vmlip9QP/r1E5XhYU4rc4mxJitdx+aRx97HQVoLKcRKepFUbVx5MfyqwIHPpWkzRz3McUa5MaqMjv6149dXZyPcAskKvEZSxaRWiyegyM1qWt8yak88UfzS4DKP4hWLdTD+0AAP9XgEfzrrPCtnHJdPOnzjbgZ7GuSsvd97YabdjUtdO88M3mhI2PzRY+ZSexqC+0x7JvMhJaEna6t1X3FLqFw+l6/DdFSLaVRDMD0z2NXtUkE9vOIWz8uRj1rjhiKtGceV6Hs5dmlbCySjL3b6rocrcoUlIGMCoo9wzgVoXqB447gDiRQ3FUFBJ6Y9a+ubUoqSP1ilUU6akhrkDmuy+HviFbO8Ok3bf6PcH92T0V/T8f51xshwMVV8xkcOjEMDkEHpWPNys8/MMHDFU5U5dT0jxF4NtLvxfpzBFW1up8XIHA4BYn8QDWT8QvilLPv0bw7IbazjHltcJwzgcYX0H610ketLrHgafUty/arWB1k9Q23Gf1z+NeA3rHzmrRJXufnOPnVvGlV3hoUJ2ZnLEkknkk9TXTaG4n0oI3PluR+fNcxLXYfDvT21jXoNLyds8ilv90cn9M0M4Y7nvXww8ONpWh/bbgfvro7owVxsj7fn1/Ku3eZVmjiz8zgkD2HX+Yp0UaxRLGihUQBVA7AVyEGsfbfHGrKrZh0+3S3HpvYlm/kB+FRuUY3xq1GODwR9m3fPcXKKAPQZY/yFeFaUxyQa6b4qeKBrfiBbOF829llcjoXPX+QFcxpWWDkZyeM0+g0vesjTeQAAL2prT/uyGwO9BQr/ABLx6VAylurAH6VhKrTW7PSp5XjaivGm/u/zKpctJnse4psjDhc4qQ2+T/rD+VIIUVgxyxHrS+sQWx1U+H8bN+9FR9X/AJFZjx69uOaeMfdLdPXirYx2A/KjYh6qKFiF2Ox8L1baVFf0ZQ3Yfrx9auWOozabew3lpM0c8Lh0ZexFMls45OV+U1VeCWNsHkeoreM4z2PHxuVYrBq9SN491qj6p8F+KIfFnh6K/VQkyny54/7rjrj2PUfWuN+Jmh3Gj3MXi7RXa3uI2C3Jj4z6Mf5H8K5D4O+Jl0rxC+l3Em23vwFQk8CQfd/PkflXvOoWMOp6fcWNyu+GeMxuPYihqzPNTucv4G8fWfiu1EEpWDU41/eQ54f/AGl9vbtXWzwRXMDwTRrJFIpVkYZBHoa+VdUstQ8H+KZbdZHhurSXMcqHBI6qw+or3z4f+OoPFum+XOyx6nAo86Mcbx/fX2/lTcbCT6HmPxD+H8vh24N/YI0mmSN9TC3ofb0P4fXz/bjr1r67urWG9tZba4iWSGVSrowyCDXzt4+8EzeFNR8yENJps7EwyHnaf7p9/wCdOOo2cS5Ab2pYzuOP0ofkZNRK21uuMU2hXLtk2L6MDryP0rTu3EVpKxI6Y596y9MO6+3d1FSa4ZpY1t4h1+Z2PQCueo7XZ9Jh63scpnJ9W7fOyMOxsrm5lkaIr5YY4Lj+tbQbUbHyMGOUu4XaG6VQFxHAqWttewnyxy0mRk+nStONL6O189IkuZCcJ5TBhjHJ4NedW5pPXY+SZ2Ed5CLFra5CyB0Ktg9MiuQ8U2qkQW6F0Qg4Dnhh7GsqSW4u7hIZZJklLfdPAGOen4VsXGoafqmivatMDdwNuRCcEkcEDPXiuOFCVCopRenX/MG3JHILp851GOHy2GCCAAeld0kKpAqToxwMBT1qrpguIUQ5Zo16Fj0HpW+WFxHjYDL/AAjufatsRXk5JNaGM5ORBocQtXup8kwRpu8tuwyM8mrOj39jLLJfNNFJK5LMxPQ1NDpuLKWO9VT5wGY1PQDt71hX3h4Qxz3FjIETaS0J9PUVy8kJylrqwV9DUu/FFuJ3it5hPNhmwvQYXPJ/CuMvdWn1mAz3THfGcqo4GK6Lw34QH7m+vJCWZciNRjIPqa6jUNN0Sz0qRJbOFUKkZCgH861h7GlK0FfzNVHqeeaNraLKFdthIKh/SursrjzYLiVXDmGCRxg5wdpxXnM0cdvPJGm+NSxKhhzjtXovh6FD4fuGgUbmjWP65OTWuKpxSUkZtWlocwdTgtCokSVGwMsq8E4rd06UtZtdBJFdxhFfqB64qxPYQyYjlUERrmQiqcDme8MsLAKF+RQe3tWfMqisl6kWXQpXnhaG7iM6O8cz5IYnIJ96tEQ+HbWCe4AkuzGIraEchF9fqTWpHKSH3/wU1LeGa3S6niEkhbEeR0/Gn7SW09UUpvYfaw3d5bJPePslfnbjoO1FMntftDh3uZkIGMKeKKyvArmRnatqdgulGOYCbb03LyGrK07xNd217azRKIoopVcgDlgDnGazrhHu2dZVIHPB9auWWnG6Rmh2t5YyRnpXqwhGKu9wWh6R4w+KTataXOmWVov2KVdplcne3uB2rufDGr6ZoHgOPW7htouERmA+87hQuB/3z+tcX8MNE0W9hvrnUbYXF3bn5YnXdhcdQvc1sTeCtb8WyLJIsek6XHkWtsw5Vc9dg6E++K9dOE4rojojzWvu2c3qvxX8RXV0zWskFtDn5UWIMQPcnrWZJ8TPFZ/5iIH0hT/CvQLf4M6epButQuZj3Eaqg/rV1fhp4Utjh7aWUjrvmY/yxWynR2SFyT6s8pk+Inip/wDmLzD/AHVUf0qA+OvFCtuGs3J+pB/pXsH/AAg/hNBxpCn6s3+NJ/wivhqM/Lodv/wIE/1qlOHSIcj7nlcPxN8URffuopgP+ekS/wBMVz/jDxNP4qS3a9toY5oM/vIsjcD2IJNe2XHh7QOR/Y9ov0jFYt/4W8PXkLxHTY4+PvxjawpTjGStYOV9zxGzRgAqFyp5xjP611GhS29hc+ZOqmRvus3QfSm634ebw7qMZSUTW8vEe5cYI7NWNfbLi9iZ7oFV654UH2rw69N8zjIys0x2q3ckWr3MG2MDcXEhP3t3IrqPBWppArQSSAmRxtZQQA2OnNcHcTiTUDHsd1Q4Pq2OwrotMa2SGMOziENuYN8jLzwQema5q8P3aQNW1Os8Sq17ayITzjP41k+HNXmupBp8Uck8i/L5mPlA/wBo9q25ltL22TyrqWQTEgNwGA/Dj8a0rCyisLNbbT4ljjByzdyT1JNcEOXkcZ9BxWplrZtBCbSWRXbLMpXpjOcVkSr5blRwa6O7sb6Z5TbW25x8yHzFGSPqaw7tSRloTHKDiSNuCp969nAYqNSDp3vY/SOG8y9vT9jU+JfijNlI68k1VbJbFW5ozninw2nAaQEKP1rocW9D6R2bHRXFxp+i3oWUpFdIIyn97kHNcXcEOx610+uTMwijXhQp4/KuYkGWNa01ZH51xHJPHNW2S/zKEg5r0X4Kuq/EWzVv4o5APrtNcBKlbXg3WP8AhH/FWnanyVgmBcDup4b9Capngo+vNSvo9M0y6vpjiO3iaRvwGa8Es/Ek2k+BtV1d3/03Urt9jdyx4z+HJr0P4s6ytv4FCwSZF86qrKeqfe/oPzrwXxLf79M0TTIzhI7cSsP9pz/n86hGserMWGOW7mJJJJOWYnrW9bRiKIKO1VLSIRRhQOe9dl4e8JXGsW5vriZLLTYzh7mXv7KO5rirTnVfJTPusowGGy6j9axTXN59PTzOexV600HVdRI+y2M8gPG/aQv5niu/0ldHivBa+HdH+2TIcPfXvKr74rvoVdIlErh3A5IUAfgKUsC6elR69gr8Vwnph4XXd/5Hmmm/C/KK+qXhVj/yzhHT8TVm7+FunOuba8uI3/2sMP5V19/fmN9qEZPTjJP4VnLqdyknz4+m3Bq4U4LQ8uWMzCr7/N/XocjceA9N0u0ae6fULgIMkW4XP5VgiPwdcqVjvtQtpCODKisM++K9VivY7jg8N6HvXC+MPDVul2LuGNVSb7wA6N/9euynOlFWnC/4HDUx+PUtKrT9EYMnhlpUMml6ha34H8CMUk/75PX8KwmQqzRyKQw4KsMEVYayms5MozD0INXZnOqx7Z+L9R8kvTzh/dPv6H8Kt0KVVOVBu66P9D0cDn9VTVLHJOMtOZbfNHOyK9tMs0TFWVtysvBBr6Y+H3ixPFfhuKd2H22DEdyv+1j730PX86+cCAwKMMdjntWx4E8SzeEvFEUpkxZzMI7hexUnr+HX86ypy51Z7o8/PMtWEqKtS+CX4Pt/keo/GLwp/aGmJrtrHm4tBtnwOWj9fwP6E14zpOq3ehanBqFjMY5omyD2PqD6g19ZMkV5askirJDKmGB5DKRXy/428Ov4Z8SXNiQfKzvgY/xRnp+XT6itIO6szwpI+hvCHim18WaIl7BhJV+WeLPMb/4elaWr6Taa3pc+n3sYeCZcH1B7EehFfMvg3xZdeE9cjvYsvbvhLiHP30/xHUV9PafqFtqmnwX1pKJLeZA6MO4NS1ZhF9D5e8V+HrnwtrM2n3OTg7o3xxInYj/PWucmZmyQMY6mvo/4r+H4tb8Ly3KKPtdiDKjY5K/xL+XP4V86W6RT3KRSSbc03NRjdky0LejZXzpn+6Fx9TVHUJL+/lbJWOMcqing/wCNa13a/ZrQtEu+JMkkdR7isi2u8FbtSdinaAehNedKu6jcktC62LlUoxor4Y/i2ZCW8pkOB85YgA9zXRaLcJZ6qnmtgRRFVYdN561Tn1RvKNy4wAxWJSAAW7t+FW9Cs47jzZ9Qk8u1Vj83t7VnWk/Ztz0OVtnYM2m6kyO/lifHyuODXGat4KuraZpLSXzw2W2nhv8A69X4msY8GzmlnjDEZdTk+1dNG8VzFHGjktjnnla5qVWdN2/Mz5nHVHnsa3UMDJdK6KvVZAfzrrPCKQfaXuEBZ/KAV3JOOeetTXlpHe2hgnXJ/hYjlTVm208aaIRDE2JB8zZzjjPP5UV5qULbMTmmjoF8l3KvIWOegFY1781ztUMVUEDA4qQXsUA+ZwDnP1qtJq8EZBmZUU9ya5aCaldkN3Rr/wBsQ2Niksg24UAJjkn0Fcy+rSaxfTJcyRrx8kAOcCnatGl/5LLK20DjaeOe9ccbK4ium+zyYCP/AKw8HNdlKjHe5fNzqxs6npIeDymOUx+7Y9Y/bPp7V0uk20sHhiG23De8x247gAAfzrHt5/tkCrMQJFAV8dPrXUxQi1063dPmeOMiNT3Y85qK8nZR8xJtqzKOoywWFr5DsNzDBOeprFheLRtMF3cxGPOfKi3ZZie+akknW8tp1mA8+IknPY9asNphvIUE6s428E0QjGC1BNJ2COWS7hEgbCuvIA7ehq7FeC3iCExuF5CsM1kXdlLZwpFHIfL3AEe1VYFSK8YWkUhkkAyzc7m7AVLguhKj1RYvb+9a4LFGjBGVUDtRXU2lrYWVskeqw+feMN8m3omf4fwoqfax6RubKCOTusWl4yIVlQcq4XIdexGamsdUKXHlosWyQkbfLAOPfFei654R0dpGsYZFgDkvAwO7Yf4kPt3x9a5fRPh/qSeMYW1OONtOiPmiRGysmOg9frmvclh/e02K9jKMrM634WPDD4luowmyR7c5Gc4wwr14sAcHivBNJnl0L4kBSTj7UYz7q54/mK94BE8II64opfDqe5mOFhQdP2fwuKK17dGMGNCM9zVRlQqN0fX+IHNVbqVlmYN1z1qzbS+ZHxXao8sbo8u92RvEmflYg+hqJ0YAgrVln3ZDYNRyAjBQ/geapNgZ00cfdfwNUpUhUZ2g1qTqr8SfL7ism7t5EBI+ZTWqZJxPxCt4Lvwvc4X5ocSL7Ef/AFs15BYQXks0Rt0UfMPmxnA9TmvYfESySWVxEyMQ0ZHT2rzK0uzbQu6RgsCEQHoT3/SuHGaWZlN6jrea7vtREPlQ7SxCPswx+ldGmk21kg85zO/8XPyiotIh0DSZFvdRnZ7hhuwSSUz2AH9atx6xpGqOY7VnSYttRZFwXz0xjivGnLmd0jKS00JJVVbeDZ8qRsTGB2z1rV0nVXa52SRLIqDBT+tZjpv4Zf3w+UL1zVvSpxBvjeFVDkEOB8xx2rlqwUoONrk05NS3OuhkiuPMldAltGhJB/iNeaXGqeVqFuZlzbtCI5G9Dk4Nda+vwTu+nJC8ZZQYycfMfU/pXH6po/2Z01CVp5bNk8llhjDKFHGWOevfNc2DtQrW2t+J6mGxVShUVam9UXGiaL5iAy9Qe1QMzO25ycYqDRpGtgdNuLkyqD+4cr/CenPcVenh+8B1HavpY11NaH6fl2YUsZSVSO/XyMPVSu6Jz93JUn0zWLdQbHyOlbF2pffG/IrMMhaFopBmSPgn1HY06M3ezPkuJMO/b+3Wz/QznXNLZxvLMkcalndgqqOpNPZcnpXpvwa8JDU9bbWbuPNtZN+6BHDy/wD1uv4iulnzCRpfEy0udL8G+GdOuHLyQwMHyf4sLx+HSvIRI1zqQZuRHGqj8BivfvjlbbvD2n3A6pOyfgVz/SvALCN5bt0jRndyFVVGSTWE3aDO7ARUsTBS2vf7jptBs4Lu5Ml45SzhG6UjqfRR7mvRNP03UPFRikuQ1no8Q2wQJxlR6f41J4L+H/2O1S61dQ0rHetv1C+m71Neg7VRcAcDpRSqqlTtT+J7v/I9DNMRLFVrSd4R2Xn3ZUs7K3022WC1iWONewFUNe1pNOhSEHM0vQDsPU1pqxklKjtXH+L9B1Oe/S9tU8yLaEdR1ArI5aavNFabV7k3ISwJeRR81wBnGe1TRa7cqqrd7ZkB2tvXkfQ9asW1jcw2Q22zpGg+YqO+Pao5I/NXZLg59RV+zOyMoPd6liSIQujwvuDjzF57Zp2swG90WeNRmQJuT6jkVUs9Rw0Nk20+U2wknkg//rrf8r92RjtUrazOavJyab3PI4ryK6iwwG7vmmS26suFPzDlT71X8S2b6Lr86oCI3bzFHsaSC8WZFYGiE5U5Kcd0YyUZxcX1K2ogOYrsf8tchx6OOv58H8ayrteFk7jg1t3SqYrqLPpMn8j/ADP5VjS/PCw74zXRiUoV1OO0tfvPew8njcplSnrKF1847fej6P8Ahdrh1vwTaGRt01r/AKPJnr8vQ/lisz4w+HRqfhkapCmbiwOWwOTGev5cH864v4F6wYNX1HTHb5JoRKo/2lOD+jfpXt155F3ZTW04DRTIUcHuCMGm9JXPkFqj4/c46V658GPFjxyXHh+6fMZUzW2T0I+8v9fzrybWbZtM1e8sHPzW8zRk+uDiqMGsXWn3QmsZmhmVSodeoyMHH4GqepN7HuPxG+IkKLcaJp0waUoVuZQeI17j/eNeJTXP2a2aUALJMfk/2UH+J/lRLbSI4jZicrvmfBPJ9TTJIxqDgKMrwqj27VxTmpS12MJSu7s67Q7tLvTkL4BByfoayLuySe5dY4WSIE7MDAxUQkTSY/Lj/e3DYD7TgIB2rR0+8+1GWSQDyoU3uB1Y9l/EkV5/K4ScorRkN9in/wAIhfareRMuI7VcAbuAAPT1Ndi+haXZaNKLwAxIhJZjjH0pPC1zLLcmK4Zd8yF8DomD0H510eo6fb3tjPZ3aqYpUKk+nvUupKbtLoUtUeTXOrLawqbKFVRlyGPU1R0+5v5b6OdZJfPZhjYefpV9dEyUtjJzGoBJ6cjk1t2lxY6BaTPZxiSdUI+0OPmLH+6OwFa88ErJXbErLQ0ppJbS5SK7eKSRmVdqjJBPrWpesNp4+UDBHtXE+Hy+o6iZ3DKyMGfJ4Y5z+ddDrV69p5ClWCTSYL9uO341xVYNVFAiS7Bf6Wb6ydYmKPjcrrwRXCNp13BqONSLqkS+a7E5BUdh9elemW11iJkKAjGA3qDVC7t1nZVdQVwd2RnitqFZxfKRGXKU9PK3OnRzyOEVlGBWNYxRES7zndn8Pc1ozIYYClsjbBxGnpn+lY11BqmY47eB1UkbpMD5z6/SuhdkOJr2Nmk8UkUSlvMITee59val8Ua3d6X4ijijkzaWsax7cDDEDnn1/wAK3vD8KwBTL8wgUzM3uB/U1yXiC1N1qCvICIpgWkPoQev61jDllU97VIqL7kGnah/aeqz3Cp5Vu+FcseMY7mupSYJIvmOdg7Vx2mQebrFpCoxaK3yp6kdz712FwojUv/dP86qqk5aEzsmrGdrVzL5OI1Z3dsLtH866nT0ih0y3u5I0MqriLjuON1ZdhZx6jdm3APkbSZn7gVqm7gvd3k4EUbGNQOgx6VxVndcq6GkDg9aus6rMLmSXzAcfITiirHim1tZdZLD73lqHx6//AKsUV6NKScFcr3e5qo7vKNpYsTxjkk17Z4N8MjS9MSa/LSXsoyyuxIjH90D19a4v4b+FzdzjWbtP3MRxApH3m/vfh/P6V6sHxwK78PSaXMz7HPsxU5fVqey3/wAv8yCTQtJluhcvp9u04IYSFBuyOhzVmeXyIiV4Ap4k2rk4rI1K7LRlUNdUIXZ81Kba1ZmzXDyzkk9eav6ZuMZzWZGm5zzg/wA627ePyYQBwT1rqnpGxktxJCRj1phlC5Ociori4AbaOvrVKa5AY80lHQZakcOMZ681UkcBNowSO1UJtRVAdx5+vSqEmrhmOAatIm4/Wp4oNNmmlRWCjnIrwu4jiuPEhtLaZkty5IUc4HUivY7+eO9tZIZBlHUhvcGvJP7HvbPWpTalGWNtwdj98eh965MYvcuZzZtR2FmY/Le0Rl/vEc/nVbSLL+yNfNwy7obdDNAoGS7nhB9dxB/Cr9rc7mCkGOXOSjDBB/rUWo6xLYiR7VEF0fkE0hAEWO6ju3P4V4L578q6mNNu5enb+zYhCWVtUkQCVxz5Q/u5/vHv6Vs2c6SJESsTRkD5mHT8a4P7TL9phViC0mCzn1xzRJr9xbTlIAqKDltwJzWcoSvZbldTpdWtTdXInt+HUAjA6GuWHibVdFvZbcbWjBy8D8q3uPStu31//RXuI4S57rnAU/1Fcp4gKNcw3ZfcZo+cDuKqlGMpck0VC61OqsdZ0zWEac2Ygmj2oc44B6YPpmrkxYN5andJ/Dnv7GuL8NYkvpFRSy+W3mK3AK+lb0ryi1VpRiRPkDt3Xtms5U/q9T3HZHZh8wr4SXNRlZjLho2mKOrRSDqrVlXcISdZFI5GD71Z1KSSWxL3S+XcwjfG2ciVPQH2rKt7qGcA7wG9DXoUptrmPqaeZ08yo+yrWUv62E8tnnWNAWZzgAdzX1D4M0lNA8O2OngAOiBpCO7nk/rXlnws8G2us6idYuZ4njs3Gy3By2/qC3t6V7LN+5Oc4xXoKSaPmp03Tk4S3RxPxvu418NWdoSPMkm8wD2Ax/WsP4W+BFsLddb1CPN1ON0KMP8AVr2P1NVr+7bx78RIoNrPpto2zOPlYJy35nivXIIgqKqjAFc9WWvKaUVyrnBYvbimTR4Bq7twKilXNTayLU7szdOjDzzZ6hv6VqFVVSCOKpW0LR3UhU43YNOuIbvzuCrRkfQimmEtXuV5rS3kcmMmMnrtOKy7+2klVkkKykAhXIwy/wCNXZRJASWqo024nnmqV1saqRyEPh24h1k3M1wrRkglQuDxXYId0Z9arSpk7qtQxNHBlvvNzihhKTm7s4P4haV9o05b5F+e3Pzf7pry+O48iQ4PFe96lCl1bywyLlHUqR7GvnXWFk0zVLmykJ3QuV+o7Gla5Eny6m9HcCe5QZ+9Gyn8jWeG5x2qtol3i581j8qKx/Q0jTBVZieAM10Ypfu6a62/U9fI66gqre1/01NfwNr8Hh3xja311Jst1LJIRzgFSP54rsfEvxreTfBoNuQOn2iYfyX/ABrxqSTfIzepzSxqX9qd+58zJ+8+XYuX2oXOoXk13dSmSeZtzue5qK1XdOsjj90jZY/0q/JoV3BBaySpj7Qu9Qeu31NaMGnWlqqm4bMg5RSeB74rCrXSVluZTdtDc8OoBY391MoZnOSh54A6fyrItbGRIGld0hYkttUZwK1YGdtN8i2UBpCQu7jPGSTXN6hLfQTNHcKY1XgADhj7V58YuTaOZJtl2CaL7cYXiViRn5gMn8a2Y3js7LzbZVERbDoRyrf/AF64n7bNbzeepDSZ+ZiMj6V1OjTy3iJ5sYSG4BR8np/dI/GlVo8uoTjY19KiukuPPESrGwOADhgDzkVtTXkhXa8pKZ4DDr9ayo9TS3iw4y6fIVA644rE1m6OoJsSVkTH3QeKw5bsmJFrWu2UFzHbWLecQzNOwPGSegP5+1alraCRUJVQSAcMORmuTsNIjhY3kv8AqYjxk/fbsK2bTWRYHdchmDtn5eq57n/CtZwXw0y5LTQ1hZ3GnXTXCOjRjqiriqfia/jnS1Zi6xn7w7Kex/U1JrWryJpJe2HySL/rG6g5HasW4nI07zJR5hT5sH1H/wCulTp6qTCN7anRWF+UgRJPmAHB71J/a0UkwRA4I/ixxXE6ZqsiXB83LRvywPPFdAEilgLIxZJAQCKv6uosiUeVleHVxdeJo0UjyGBjyOh+n4iuqeMQ24AdWIbIx6GvP9PtJgweM7WjcnJ9Qa6yz1YTXEVnJbyCaQ7RgZBPtSrwttsOS10NTUbkaVoBl2sZb2UIAo/hXk/ris6eOS6S2/djYEyxbuSTx+lM8WX4OsQ6bGf3NoFhBB6t/EfzJFWWlkk0vbGCXQMgz37j+Z/KueF4pX6lWtoZcMthDeRtGhEyt92M5q3qF206skf3+oA74/8A11z0XkwXTQWxBWHO+Tu7/wCFdDom21uJ9WvVDWsCbmH06Ae5bH5Gtai5XcTjdmxqky+HfC/kxuBeXKFnf04/p/Wub8F3M9xp80AVtyyAo7dOc55/CpNVuDr1wPlwHYBF9FNSaY0cGoR2cYBt9uFPZmHepnFRotNXe41JbI6D/hHbWQl5T5kjHLOT1NFWX0UvteObYGGSD60VilfW/wCJVvI6DQ/iPb2VnDY3OmmCGJAitbtuHHsef1rs9J8RaXq5H2W9iZ/+eZO1vyPNcjqPw4wzfYroYHRZh/Uf4VzN74R1bTvnks3ZV58yI7sflzX11oS20Ottt3bPYLq7ywQdD1qhdScY4+vrXldr4j1nTsIly0yL/wAs5xux/WugsfHNpJIq6lbywY6unzr/AI1pGmlsQ7nb2NuWbzG4A9amvL1IY85BJ7CstfEVhcWoeyuY5Vx/C3I+o7ViXWovcvhM4Helytu7Fc0p9RGSSfoKy576SVsIahETvy7fSrkFvgDYhY+wzWlhXKn2V5DlyTUE0JT7o/8ArVtxQXDsUS3fI7kYH51bi0Mu2biVRk/dXk0NpCsziLrzwhCIxPYVzdzp+q2/70WMzh34AjJP8ule1xRWtkR5MSB+m4jJqCZ3lYZU9awqwVWPKwdNPc8Rvrq5sUK3kEkMhxtV1IIHrUl3bRXMe8urqRyAcmvUtV0q31GNory2SaMjgOOn0rzfX9Gh0u4U27yRRsMBCc4I+teZXwXs1zxehhKlbY5S5HlI4lJHlugDAc98V01ta6fKqu8EbZH3iOtc5d3KASJMu7AXJU4PXGauaZdssGYJRNGmMhhhl9iP8K82vBtXQO9jcuNPtBbskAEbMpVSOg+orirq2kjY21wmwo3yk84/+tXcGSF7eKXaqyHgqGrK16D7VYobaF5LlWCqgHzHPaufDzcZWY03cwLGVrS8tWhjaWVnKbE5LAiui1Bt8YiQBnI24BBwe9Q+HrSyitr+aedfMt0ImdTjHGSiH9Ce9UdFvYTLlgsccuQijohz0ratT53ddAktCWHQtRmsmt55YpozygyQUPoDXNXGkS2cvlygqW4GeDmvQ7W42Ti3LZHqO1VfE1lBNp6TpzLFKu0+oJxWlKtKMrPqEJmL4Y8SXHhPWLefTBLPcOwjliJ+WRSeV/wPavddU8SRahawwQLIkk52y54MS/xc+vYY9favHfCPh2M3I1W7ODktAh7DsxrsmmkJbymwzHC1c8XKM1GGvc7aDcppbno9lDaQLDFaRJHGq8KgwAK3IwMCub8NwuLSOSXl2AJrpNyqOSK6Kbvqdtbew9iFFRDDHg1DOzFeMVnC9eGXmtGyY020bDRchhwalQZQ5qKGYTRKwNPlkEULGhW3M3e9jH1KVFB3VitJHt/dIAzdcVfvW87OahtoVByqjPrWV2zsUbIfb2zMVaXt0FWpVwtWIoiBk1BdHaDVpvqSYt4wGa8N+KGnBPEUV0vyrPF82O5Xj+WK9q1GXHevIvig3mfYyD8ysw/Mf/WrWnJKWpjXV4M4eKcQRFUOARgn2qCe6Mo8tPu9/eofKZjgn8KsxRKi8g59a1nJylzMxVeSp+yhovzHWlkZZAZD8vpXYWEWmaZbLdSwpNcn/VRHkD/ab/CuYjlRV4JBqUzNK+4yjNYyTl1MOQ07+7mnL3Ekm6X+EA9PoPSq9rIH8yURp52NxMn8XtVUSMT86kj1qdCmCVI+hFSqSsT7IvpqBa4snlZjsUM5HqetaeoNBcwOJSCmMgmuc5zk8inryDuclB0X0qJ4dPVEypFZbaN7hIh/qiwHze9dG8yQxiPuOmKyDEMNI5J98UW0oluoUdt3zgsD6DtWc6bl8jGdPm2NO7lE9xcKZSrI2G2nHNU7OyhnmHnSyeShy2Dy/sKqzxPd38skcZ3O5csxwq89SfSobu6NrA8VvI5djh5yME+yjsP1rH2TWiYKJ0cmZJUCwoxi5hts/Kv19TVS5CofMksJ4omcSPGyF8t0PI7Vy8M7Sukfzs7HC7jnFaN1aXNiMQXknJBB3Hg1ag4PluVH3XYum5S806a1KsqrLuQEYO3PHFNmt50tpFlT5GJ289sU63M8oQNIXbuzVoLCoQvcMWx6/wCFZSk4uxLRz32T7BYiRtpuHHyJ1wD61asLidreVYQQ77QAeinPX8s1ZksJLy73w7Jo+AEHDD8OtSPs0+M2sCmW5P327A1u5321Y5WYsVx5MjqiK0W7lycZPc102h3VpHHcarKN0dgu5W2/xnhQPXmuUsdNupZy0+cHJ2HjPtW1qiyaf4Wt7SFVYGQzXAjYE7v4RjrgCsakHJqKe5Kjrc1IdMgSy+1zSoWkHmtLJ781lW+owzLf2W082zyo3rhf0yM/lWTY311PbRx3CmS0VgiI3XPpWtBbRafqYePDzTt+9Rzzs7qvY/SsnTjGXvbha25x2lJcy3LlYywYZA9STwB+Nei3NqosLfStocxJ5kwHO6TuPfHP61SsrCHRJGuZ+ZhIY7UHp/v/AICnWjzee9wZdttCd0jt1PsPc1dWSnPm6IVR9CrfhrC0+0ww7pZB5UadOO7f0rMt9RhDRSQR4ZJAWPXp6Ua5qU9/vVPlL8Lj+FaTRbbyoxbRR+a5OckVTiuS8iUklqeiQanFJEGf5SR0zRWC1nIVQecmVUKcqetFcKiPnkfQrQb5sAVEyQzXHkNyOlWbyX7PFlfvGs7TwZrzzW55r6mKurne9zC1rwrayXPzW6Ojeo5H0Nclrfg+G2Be1nOAOUk5/I16hrNwsK53DgflXD3Bm1W78uNTtLAKPU1vTbcbsl6Hnk2m3FqPM8t0x/GvQfiKdBreoWX3XWZB/wA9Bn9RXsTafBBYrZqisqffJH3m7msC88G6TqAf90YpD/FHx+nStFNhozm7Dx1p0BH2zSpMqPvo4f8AQ4rei+Jvh7G1nli/3oTx+VYN78Nbk82t6pxxiRf6isiH4X61e3Xk+dbRgH5pCxIx+VDcXqxcvY9T0vXbTW9PN5au7W/mmMFl25IGatC5jJ246etchNc2fh61ttCsN80NoDvlHV3JyT+dNj1u6mkPl2zAnucmsudF8jOsmvApwAATVKfUEBwXAHqTWN5F5dHMkkq5/ujFU5/DAmfzluZ1k7h2JU/hTU4icGad3rdlCi+bdRKenLgVzHiOXTdX0+SMzRs6gtGynkNXM+PfDmoFbWe3tXm8ssrmJd2AcYOK5OOe/trUxKkxc/KqhDkH8qiVWLvFmcovaxFDHcajdSLEpPmKuCeij3rpbWzgtYPJj+aRsb29TWfoNnfwIwmtZoQwB3PGRn25rciBgkBwGPfNeDiG78qOeomnZkUtpGiquDnqee9DavPo8MlzHGHk27V9RU11cIxLsAvr7VzWq6gJl8uNh14ripQlUqa7CitdAsZVhjnmu7u2jE0m94QC5OTk5Aq5qcdprNuj6ShjkT72BjI9x2rJ03TZ7+Y4IhiXmWaTgIK7C3nsIbKOPT2T7OBy5IBY+pPrXXPSXu7lS01K+lpdwfLJCkjKuDKTjP4VLqd0tpY7rhVdCw2xgZyeo5qxLqtpZ2bNM8YUcn5skmuG8Qas2qyr8wWFP9XGvP4n3pwpOb1FCLbudboL6lrlyZJZTHaowVY4/lyf7tekzaNb2MdrvJ86Rgkcf8ya8/8ABviHT9E0OPfGHuVG5FA7nufet/QdauNX1yO7vZOhIRey1pyJXaR7lBRhTSjuz1ayUQwqo7CppoRcrh84PocVTil3Llegq/FKvk57jqKuDT0KmmtUc7e6BqCoTp+tTxckhZhv/DPp+FZ0KeIIG2XktpcDIw4yDj8q693Vx1FUng3vnHFa+SGn1Zc0tyyn0FWL9x5fXpUFsBEnHFRXcu4dadtLGdrzuZx+d8UvniE4A5pIwfMJ7Viahda3o0eZNPW/tl/5bwkhse688/pUqOtja/c6aK+yPmqvfXClODXM2viqyu1HzeS5/hfrmp5r8SIQGzjvVOKJsUdUuwGxmvJfHF4txPGv3grHn0Ndv4g1Hykds9BXlF/qLXEjgtxuyQTTgrsxrNctipDEx5+6PU1aRAD98ZqqpDH5m4+vFWY1hP8Ay0Cn6Vqcy0LC2zno+fq1Sm0kHOB/P+VMitd5/dyIx9iKsrFcxDgbgO3WhAVfmjOGQr/Klzg7gcH1H+FWvPzhZYxSSwKwzEfwqkJkO84yQf8AeSml8cqQR6j/AAoAKk8Yb0PBpPkc4+6/0waokkWcMCDwehp0AWGQyrzwearlATjdg1HukjPPI9RScUxNF43BbIK7YkP3exPv61Umh82DOcvvLZPuKcsm8dRTvlIPrUOmieQgs1EF2sj9F/PNW5Z/tE4zkDPSoihb/Gq8iyIxO481Lopu5Lp63OgtJVeRnVSUHAp97MzL8qcAjgmsO21CaBdq4x7irQ1NpGyyqOPWuaeGle6IlTZpwPMr5J2kegwaP7Qha7ECRtNMXwfr7ms25v28hmj4bGCQc496u+Goo18+5kcLKE2RmQ45PeoVOSTbM1F2uy/a3Pn6q3kyoLeAkShV+b6fialVEuZ5biQN+85Zf7o9KqzXFsthLp9myJHkPLORgyt7e2cVBZXciQMrSl85AL8Z9vpWLjLWVgcbbHQ6dZxYVCvzxE4I7Gqd4ltLdy6Y5IXAaNx1VuvB9alhvTHFHIpCtKgxnnDDg0+XyUje81JI4yQAskRIeT146fjWMU4zuJaodJCbtYAzlUgBR5HbIwMdfcisi71F52kiEYg063PCkfM/ufcmpzeJrNtNHat5JkX92HHTH+SM1NaWkRRITh9oDEsOAAOv+fWtEuXVkvzMvS7P+0ZmnuI8NnduGQoXsPrXYwWiafBhUHmup2jvVe2+zFY5MfuIz5iDpuI6GleYz3HmtkODwRWEqvNLyJbQRQSOm58Ak9CcGio9j5JceYxOd1FRzLsToe3ajdbpCM5GcVd0tVjhMp7CsCAtdXOTyM4Wt+7f7Lp3lqOSOa+rmrJRPRXc5/VLhr+88hehOTj0rRsNMi021W4YfvXHA/uiq2nWpZXmf7zEKGPucf1rZuo2lk8sAhFFObt7qGl1M1Q0u4kcZ5pNip0YZq1IojHlilS1AXJGTXJOvJu0TqjSileRQeSQA4fA+lV1YZOGIz1xxUuqXMdop6bveuYXWpbid1hO8J948YFZ88mtWdEMPdcyWh0kVpb9Qqrn2q8mmgqCMYrmV1tLYA3SSKOBlQDW5p+t28/ywzhjj7rDDflWfMDpTSuizJYMo6VSltmBI21qrqSEYYA/oaUzwTDA6+houiFKXVHOTQnnj86zp7ZWzlRn1FdRcwjGccVjTxYY4oNo6nM30FxGqiEKV756msltLt9ScpMrwS9nibbn8OldjJECvPIrNmttpzjI/lUvzVy24yXLNXOE1bw9NuNtDcp5p4WOX5Sx9j3rhbvQ723unj1FDb7PvFumPb1r2TUYpdnmiBLkqc7XODx6GvN/E+qTaneYuImiEYOQRz9KmMVFe5ocOIw9KMOaGjOcvNSe4gWztlaOzTt3c+pqgBI58uNcZ7+tW52TyV2/u1HRccmrOk2iTSG4mGIUGRn+I1atTjsefeyJ9PtRDBPHd7f3qgEE9Pf61n3dnHay7kmDoxwB3H1q7JPPqFqIoYjk5zx1qr/ZbWx/0iVAxH3FOTSp3u22CZoQuGBZBgE4GK7DwnFLcahGUzgEAVxsHyfIvHPFep+BbZI7UyEc5PP4Zqq1owselh1qeoWUYWBVx2xUskbg/L0otRmJWHcVaU5FYQV0dEpWZmGzuFfchBzU6QTjG/FXS21CfQVELgeasX8RGa2RHM30AqUWqs4+XmrznIFZ00qu7IDyvWruJalZWAfNXTJmIbTxism5DwHevzA9qgOreUAjgih6lorarYWkzGSW2hZuu4oM1z1y626sy/KvpWzf36spJOBXCeINVCRsA2BUjbsc94r1M+S205zxXGBFdQ6gZPrVjVL1rq645Re3rUSr8mUPTn8K2irI4qkuaQ1QrcHj+lPEY6EU5U83A+7J2PY1KgZSEkUg+h/pVGY2GEbsZIrShNxEPkckDs3IqBYirDjI9qsxZUZU5HpTsJFj7Qso23EQ+uM4/rTWhG3dG2V68HNSKYpu3JHbrUf7yA7kww7joaRRXkVmXgB6gLLjawyPfqKuMyyjfESrjqhqMgS8EbiemRzVXFYgEJYZRyR6HtSG1nQhtp55HcV3PhLwSdUDS3QdIR2xjNd3a+EtKsFXEQYqeC1ZyqpG0aDe54aLd3GWiZf9oDikMezq2fwr6CGiWceSltGueuFxWHrXgvTtSifbCsEx6SIO/uO9JVbjdDTQ8aXp94Y9qayhhzzWjq2iXWjXrQXMeD/C46MPUVnfMDkHketa37GDi1oyvJCAc9qjyB0xV0gOhx+XpVNx155FUiGhPNI7inrMx48w49M1GMMcY/Gk2FT7Uhbl2FVe6j3kiM/f5rRXT/NlJjdlh2ht7HhQf84rIjkVTtcE/jW9p+m6lq8MSafbXEoDEbQpK1hUjO/uszkn0G23nxyj7O4mCMAA69/Wle9uLu7KXgIlU4LE/dx1BHpW/F4S1+wjeW+09oIMfNL94L9cZpP+ER1DVozcWT294o/1hgcFh7sOtR7GcnqvmZq97NGWtnta3vIwIYIoidzHA5PA/LBq3rLzafpu2JN0kpDz7TyidvwJ5/EVtQeEb6+WKKG4guYrfaJIUfD8eqnvVq00ydp9QM0Bnll4khA+ZF9MHnGK55UKkWrq4pKxgWNxGuk2bvJjzSQu7154/SujtHQWcj4QyRjoRnIrMs9GgEHkPbNLDE+Ujm4wev8AWs+51r+ztRlQQuNrbcAjA46fSuV0rvRGVtbo2nv7R2JlhIfvsOAaKwV1GzKK07mJmGQrdcUU1SfYXLI930WIsQ+MKO5rbuYxcnyjwTxVTTIljhU8cCrVu4DyTueOcE/zr6Go7yueiloYus6nZaDbxNeyGOMONu0EliOcAVFpvimTWtQgjgtTFak8tIfmbjjgdKteJ9H/ALb8M3GF3Tj97F7EdB/n1rjfCOoKrRZ6qRmuSvUkmdVGnGUW+p6EEEl2wbtg1ZnIhhZvQUjKPNSZehHP0p14u+0fHPBqEK95I8k8Za68U3lKxy3JxXGW9vNqsp8lCozzJnmr/jOG4OsCJlKq7kK3qB1/nWhpIjs7cLkA4oirnuSajHTYr3Om3sdvEkl/cShORubOKdY3uqLeQQookk3jaeQT+IrWdkmX5iCK3dA0gQQm8kT95L93I6L/APXrOcbMlVI8uqNGORyzA1YDMR1qUWu1N3rTJp7axh8+6bbEv3qeiWp5zu5aFm3uzIhimPzDo3rVKcjeRTNWK29yrREiNgGHtVeWQsqv61CY0S7ARUEsICEkVJFJlgPWqniPUU07S5JdwU4wCfWtEroTZDLZCezWeI43DPFcdrekQXmTLGBIP4sV3mkxSx+HLFZ1xKYVZwexIyax9WtlMbnoRyDWdraoe545qmjmB2XbuA5GapmdIbRsqu5BgIxJzXqNxpEF/BnaMkdq4rWfDbxg7RnHQ1aanozjrYa+qOX+23UmVVyi+iDFPSLyVJOWY8nPNLE4tpxFOu3B4JqWc/OXAyp/u1pFWZzwhZj7QGS6Uc4YcfWvXdAbyNKdOjbf5jFeRadKFu03HIzwa9U0ScTxbc84rDEvQ9DDI9L0q4L2cW7+6DV+O4XnJHWuPutYTT7WG2Qgzt2HYdiagi1wKgkZ8ovQZ+8fWuaM2jolFSO7lkGQByDyawrS/WW/uZyRgN5ac9h/9fNYcnivbYTSA7pZf3cY9Se/0rDk1Q2ixW8T7pn+83v1rbmuTGCWh6Pc6kiQMwYZFYMN+saS3EzgLnqT3rm7nX8FbdGDMBzz/EayJdTe/vkto3xawDLn+8fX8f8AGrT1uCSR2jassphjLfPKcge3WkuYw6nb1rhINX+0eKIGU5jjOwfjmu2ebC9au9kSZN7CRCxdq8u8V3J85YUbvzXo2t3hSJsHtXkOpztc30shzwcCqp2cjKu7QM/Znn1NSjMYVgMjuKf5eEA9qlgj82GRMZZDn8K3aOJDfLC4dSdjdCKvRElQGAcDkgjke4qtaDOYWPyN0z2NWhG1vLsYYI6GjcZaSCOVQsThZByFY9fpUbwvGTgEMOqnircVr9oQOvBHXHY1ZMbMRHKAHA4z3+lRz2NOQylZZB1w/rSGZyfm5I7+oq09qs7/ACMEnHTPRhUMMJeTa4wc4+lVdMSi9h1vbfapMKCHPQ/416J4R8EO94l5qAVkUcKRyas+E/CEXlJdyrkjkcV6LAkcUYQADiuepN20OmnTUdzltc8QxWN2mkaYYftmOd54X0HHU1saPo8sIWW+nae5YZbP3VPoBXMeGvDon1251O8DedbXMvmq4+8+75cH024r0C2LM7Oep6Vm7bGuuoya2G3gYrOkixmt14i/XpVG5tiMlTVxQ4tM5fWdGtdVtTBdJkdVYdVPqK8t17wpPpRZghki/hkHf2PpXtTrxtYc+tUZ7VJkaKVAyHsRWiutiZwT0Z88bismCMU2dACJB0Ndb8QNAk03UUvYYgLWUAEr2f3+tcqP3luwPbmt4u+pwTjZtFJlAOR37VpaVpkuqXIhRkRQNzySHCovqTVzwtoLa3qyRujG2T5pSDjA+teqQeJfC+nXo8NXGkobbaI5JEQNhj2x19Oa2jC+pi2Y/hP4f+E9bLBtZe5uU4MUf7v8QCMkVo+IvhpqejWpvtB1C6mihG4wbiHUeq461heMfBl34QvU1PTJJTYs2Y5FyGhbsD/Q16L8OPHn/CQxf2dqJUahGuVboJgO/wBaprlV0JdmYvw8+Ick9ymi69IH8z5Ibh+uf7rev1qXxz4WufC1+nijw7mFFbNxEg+VffH909xVT4neB/sEp1/TI9sDtm4jQfcY/wAQ9j/Our+HnimLxTocmlakVkvIY9kiv/y1j6Z/of8A69DdvfWwW+yzLe2t/HWgpruiP9j123HzbGwSw/gb1B7Gqmm3Fv46s2tbstp/iKyyFmT5WBHGfcZ4I7VkyC4+GXjttodtLuDnb/ejJ/mv+etbvjTSWtZ7bxroJD7QrzhOjof4vxHBq/L7hW+8zLe9S51B9C8TKLHVoztju1GFl9M9ufWq+reBpkdjJFFKCc7iNufxFdNqumaf8SPDMV3YyKuoQg+Ux657xt/n3rlfDPji+8P3v9ka9G0tqj+W3mDLw9vxHtWFWhGpr1Fyx6rQwLzwa09wXdJ1OMYXBFFe5S+Hra92XNnMgglUMuOQc9x7UVyeyfc0VCHdlqJdsSRjq/U+3eo7yXyotq9B1/oKjWcCQynhEG0CoZphNpauesshYV221KOhtlDWarjjbivEJJP7H8ZahZD5VWYlR7Hkfzr22xb/AEKIsei8mvDfiQDYfEAygbRLEj/zH9K5K6ujpw0rSsev6Lci80qFs5IG01eB2/Kelcf4E1ET2Pl7s55Fdkyh196yg7oKkeWTOE8a+GFuLZ72GNmMYL7VBJGO4HevNoNRjcAj8jXvxDKCDyKxpPCmgXF4bqXTbczE5J24yfcdDVJtM6aeJtG09Tz3w5pE+t3yBFZbVTmWTtj0HvXqb2SBVVVAVQAAPSrVva29sgSCJUQdFUYAqZ1BGadr7mVTEOT02MWWMqD6UsmlW95ahZlEi5yV7fjVy8tp5bZlttnmHoXOAKgtB/Z1p5M0/nS9XfGMn2HpWb0euwKTavHcwtZHmPg9VrNeT92FrYvEEshYjisaaEmTAFQpJ7HRy2QsbZAx1H8qyLyxk8T61b25Vxp9qweZ2UhZP9kHv2H41sxxHPoauwlwMOSRWibRm9S1Nt28cAVyGuT738pBXS3VyscRUck1gizaeUyyD6UAVrK22WqButVdRsg6HiugEGExiqt1DmI+1Q0Vc8j8SaOGDOqYYelcjbTvbSNFITsPUGvV9YhBDqRXmeu2hhnLqMCtaUr6M569O3vIYGVZQ6HjNdzoWspaW5lkYkjjHc15skxAANbFjdbgCTnaD1oq0+ZE0atmdw+sTXk73DnGSQvoAKlttR89jED8mOSfSuJl1CR9sCE7Rkcd61Ib2O2gMYYNI+CcHge1czptHUqiZ081yuBIhO1RhAf51mNdywlpSf3jDC+1Uob8yyhZG+QdTQt0t3KzBP3Y6H1rSCtuZynroL9reIMwbMjDg+lOGoG0siif6x+pzVNkZ5WJ5Ht2FQ3DAPmQgE9vQVrZGfO0WbO4aC4hnGBtkU/rXo0N+s0Iw2TivLpplS2UA5LHFbGn6s8Vv5e75mwTzyfapmr7F05dzT8S3qxwv83OK87IJVnPU/41r61qDTSbM5LHJ5zj2rNRN0Y/D+daUo8qMq8uZ2DZ+7Ynrg/0p1sRBdrIclGGGx6VZ8oeU/0P8h/hTY4g0YyOqA/lxWjZikSyWghuePuHoR3BrU+yiaNUcfMfut7jtVYq32ZCw3KvAPYitXRx9siaLOXXBUn1HQ/59axnJpXOiEFsyhazPYz4cZjJxnrit6W0S8tg0ZGCMgiobywVkMm3H94ev/16TR5JrK5EEiF7dzj/AOvUOSl7yNIx5fdexXbT5s7TESRz0/UV1nhTwdFqxD3MbDBzuHfFdfDpFpJYRpIg3NyuByK6bToI7OEKigetRztsvlUVoPgsI7a3WGNQFUYFVLqJ0YFe1bkZWQVBdxLtNVLYyjP3rMxEkG5sIELtufaPvHGMmtGB1xwKptEwzgUwJOWwOBWcNTeS0NYzcdQKjc7h61mSJNDyWJHerCB1UHeea1SZCsiOeLPPSqbRjPSrj3JUbXAPvUY2ynIppvqW2mjG1fSodU06a0nXMcq4+h7Ee9eET6dLp+qz2E/yvG+wnt7H8sGvo9ouDXlnxL0YR3MGqxLgN+6lIHfqp/mPwFb02c9WN1ck8EtbNFOLVPLsbQnc7femfHLH2HYVN8L9JTX/ABRfa/eR7kilLRKem8nP6CuBsNZk07TtUtI2IFwgwfqQG/SvVPA1/D4X+Hp1GYckNNt/vMThR+grtT5lZHA10H/F3XzHHbaNbSkO/wA84U/w9Ap+vX8BVmXwfo/hvwYmssksOq21urrMkpH709OOnU1wvh6zvPGXjeKa5zJul8+4bsFBzj+QFdt8WdWKWtlo8bcufOkAPYcKP5/lRbVJAtdToPA3ii/8a299balZ2/2aOMI7KD85btj6Zrgtc0mf4c+LLW5sLxZSSZVTBBCZxtb1yMivT/h7ow0DwdAZgElnBuJieMZHGfoMV5Rrt1P4x8auLYFvOlEMA9FHA/xqYPV9gt7up6frmmWfxD8IRXFuNkxXzIHcYKt3U+3auO8C+I20e4m8K6+uyEsY083ohPVT/sn+vvXqBNp4U8L8nFvZQY92IH8yf514NDBe+MvFfPzT3UuWPZF/wAop6xd9gktn1Or1PSb74fa4NV0oPLpEzDzIgfuj0P8AQ1a8aaRY+LdAHiTRyslzAuZgowZEHXI/vD/Pau7SztfD+huk1yzW0MeWa4O8AAe/8q808G62kPiu4ihuY20++Z3aHyiuxs8DHIxg461UfeXN2Ft8yDwp8S5NB0JNOuIDceU58tt3RT2/PNFcX4ktYdN8SahaQMDDFMwTB7dQPwzj8KKbpRuTqtLnuV1Lss5SOOvFWCNunWa9AIgePeqN4d1pKmeQST+VWdPuBeaYgyPMtz5Tj0x0P5UNGiZ09gQ9ig6jGK8c+NtsYtV02824DxsmfoQf6mvYNJbOnp9T/OuC+M9gLvwn9oUfvLWQSZ9uh/n+lcc1e5tTdpJnF+AdeFvcRxu+AGH5V7fDIHUEcg18kWOqtZXCyBsYr3zwD4vg1vT1gaUG4iGCM8ketctnB+R1TtUWm6PQCARVeSIHpUivkU4HmtNznV0U/OlgPKlhQdViAw6OP+A1dZQR0qrPCuOlJprZlpxluhqX8MqnbIB7HiqMsYln3lvlFRzkRk4qk87k4ya55tvc6oU+XVFy5COu1SPwqmtuGOMUokwOTTobhN5VWDOo3Fe4HrUWe5eysO+xBTkjigwY7VpwyxzIPWoZQqNit1oZXvuZctqD8xFVzEF7VpTe1VXFVcZUK8GqN3gIa0ZOBWZeng0mNHJauuSSK4HxBGjRHpmvQdQGWbmvP9dx5pA7ZpUviFX+A4x1Mb9KekpUHacU+5wWNVuhrrPM2ZowzsAAOWPc1aNwsS7VIZyOWHashXNSK+BmocTSMzWS4JAXdgHr71eS+8lNgxgc49a54zNkYNKZGPepcClM3G1RlUIp69fc1QubxpZDk4P8qoGUg5/KmlyTnNNRE53Ly3BIXJOBWjDP5SMA2D6+x7Vhq4AGamFyTkngdqHEanYmlkMlypPUsPwrTiiwxXHO0H9RWGkoMwYnvXSI6edEeNrKV/rVbEp3HRxhhKhHOzI/Uf4UQRgQxuR9xtrfQ/5NTqArZ/vIy/jjI/kafAI5LaQ7vvoAw9D2P86hyNEi1ZRKC0EoGM9DVxLJtPcXFuAyg8oTgEVlrerlGPUgBj7+v410ekTpPMsL/Mjjgd65ptxOuCUkPS8hnIOMJLwGPY+9bGhwJFcMzRKVTkEdj6fSse+06XS7sfuTNay9Rt6j1FdP4W09pJVQhwgOfnHP/wBeslJLY1s7anU6ZbSNH9ol6t0HoKtzXSx8M4Xtya0JkW2tBgAdAK81is73xRrTXsNwyRRylFCkjykHf6mtFG71ZnzaXR6Fp14HdlSUPjqOeK0HBkrHs4TFKAM7V6k9Sa2omGzPcUWvoTUVncWOBGOMVVv0aGBzCBvwdo96uQn5nOe1cxolzqmp6jqE17lbZZNlvEBgYHf3NWnZaEQTbbvoiHw/p19DYMdQuGmuJW3uSc49q2pBtGBV1IQq4AxVa6CxKxJ4AzWi0Kb5mZs67uaggmVZcZ61yPirxTIqRxaXMjl9wkK9UwcD8+azPC+qzLORM7tyCVY8kd6JSRtGi+W7PUmUMmRXP+JNLGqaLdWeBudMofRhyP1rWikGAUbcpGQfUUsq7hmnF2MGraM+Z5cpMwlUkhSuCcbTXY3fiG2vvh/baej+Xc27xo0f94AHkVU8faQNN8RSsq4iuf3qfU9f1/nXMxjBwa7oSOGcbM+iPhr4ej0bw3HeOB9qvVEjt/dX+Ef1/GuPht/+E2+KDn79nHJlj28tOP1P86jg+Jbf8IM2nhSmpBRAGUcbMY3D3xxXYfCbRRZaHLqsygSXR4J7IP8AE5qm+VNkLaxp/EjXRo/hz7FC22e8BjGOydz/AE/Gue+E2gbpp9cnThcxQZ9f4j+XH4mud8RXs/jPxr5Fr80ZcQQDsFB+9/M163NJZ+DfCXy48u1i2qP77/8A1zUP3YqK3ZW7OG+K3iLzJY9Et3+VMPPg9T2H9a1Phb4cFjpb6vcR4nuRiPI5WP1/E/yFcL4e0m48X+K83DMyM5muH9s5P59K9b8Wa3F4Y8OO8W1ZSvlW6DscfyAqpbKERbu5558UfE/2u7/sW0kzDCczkfxP6fh/OtH4eeFVtNKfUbyIebdLhQw6R/8A1/8ACuU8G+HpPE3iINcBntoj5s7Hv7fif616Z461pPD/AIbkSEhbiceVCB245P4CtG7NQiRa7uzxq+0bTbvVr+VNSS3j+0uEjbn5c8UVr+HvAN74g0z7errEjSFV3fxAY5/PI/Ciqc43Id2eiSYKyAn7y5z6VBo8hgu2YnbHKoR/qOh/z61HJOTApz35+lc14qv7mw092gcr5jjcQeQO9Vy30HzW1On1v4k6b4Ts/JSI3kyOQyo2Av1PNUPFXiKDW/AF1qAGIZ7TeFPUFhwPzNePajKt5amMtlj3Jr0HRVnsdDtLCUR5jjVZMtlcispU4rQtTPEGlz1q9outXuiajFeWMhSRGzjs3sa6jxn4S8m6+36dF+4lP7yNB9wnuB6Gq9n8PvEEtr9qFjtGMqjyKrfkTXLJJaSG6qg73sfQXhPxNb+ItGgvIiFZhh0J5Ru4rot78bcYr5r8N63qXg7UnS+t5YLeQgOjqRz/AHhXsuleLre7iVkmByMjmuWf7t+R2wtVXMtztQwxUcrAg1mw6pFL3H4GrQmjfkNRzpi9m0ylcwljmqRhy+0da1nINVgAkhY9qy0udUZNooX3lWdq8sjYVRk1y/hC8n1jV9Rv2jxbxp5KPnvnO39M/jVzxJJfa1eJo+lozTOQZJNuUiXPVj/TvXSWWlW+i6ZFZW4+VBlmI5djyWPuTWiaaJldNIZFJsk64qK4u/MkCgjFVdQuhbJnuTVGxLTP5hJOaltFKOpuL86VG68YqZRtQVFKwA5qbjsUpOOtZV82AeeK0LiYYNYGpTfIQDihyGomBqk4i3H8q871mbLPzya6TXNQZXZWPTuO9cVfSmRiSa0pdzHEPSxlSHJJqEjmuu8O+E/7VUXd/K1vZZwu0fPKfRf8a9L0nQPD8MaRx6JbOgH3po/MY/UmtZVVHQ54YWc1fY8KSNm6A/hQysnBFes/EDwvp9lBFfadax2pYgFI14P4VwrWIIGTz9MVUZqSuTVw8qbszng5FLvJrYewA/hzUJsRn7uPwqtDLlaM8D1yaMHNaX2Mj+Go5LZl/hpisUec04KShI6jrUxixyQKFUZ+Xg0BYrjdu981q2t2TCgJ+ZDkVnSLtbOMEU4Nt+Ze9ALQ2mvSWVgeAcgf5/zzUlte+S7ISDG3FY4kyKkDZGPX9KhxRakajOUb1U1oaZqDW10gLEDOQawVkYqPm4q5ExIA7is5xujenOzPf9Akt9X01BMquDz9D6iuntrWOKRNigKOleW/DTUyXezkbkDKg16zAw4rgUOWVmdc5XjdEGvCRtMkEP8ArCMJ9TwKbp+nx6XpUdrEPmCjc3dj61pPGsu3dzg5p3lhjXQotyuYKpaKRnRxknAGBUoLI+Oxq2YgnOKjkQFQRV8g/aKTGW0hLPGD8w6e4q1bWwhQ8Dk5rLd/JnSX0OD9K2VmVlBzVQSIq3W3UbIgxxXG+LLzNjeWsNzHHKkJdyW+YDpwPfpXW3dwsMDyk4CKTXiOs3765rHmNGirHlFZeSwznJNU9zXCwe5FptiJYxuHBrQGjtGfNiyJFORitPSbNdiqRxW6tqirwOKmUdDvUx9hMXgiO3blRx6VoKcjBrNsImG9snYHwvtWigyfaqh8JyYiPLI4X4laULrTILjHzQy7Sf8AZb/6+K8qmtHt32OPoa9+8TWoutAu1xkhNw+o5/pXml/owu7F2QfOo3L9a0jPlaOWVPmRyNvgMM9O9e9az4itbD4bWx04hPtcSwwqDyox835Dj8a8HiQ7sYrdtZry++x6duaSNCViT0LHmutWe5yWsz0/4UaH/wAfGszJ38qHP/jx/kPzqXxnef2/4rtdAUubWE5l8s4O/Gc/gP6118SweEvCAHG20g5/2n/+uTXG+A9Plv7+51a5BZ7hyAx9M5Y/ngVCe8g6HR+E9Ht/DttNFbRSzNI25pSBnHYV578QdUfWPEKxxSrJbxqFiVG3YOec++f6V6X4y1ddC8OyGEhJpf3UeO2ep/AVwfhPRNKvNYi1GK4leC3YM8MqfMG7c9CM1UH9oT0VjvPCOhR+HPDqRyALO4824Y+uOn4CvJfFGp3Hi/xSsduC0RcQ26D0z1/HrXpnj7WHg8MyRWQd3nOx2QH5E759M9K5b4f6c39nXOqPDFm3f9y5Qbi2Pm59MU4aLme7E9rI7uztF0uwt7GAfu4Iwn1Pc/nRWTqOq34nQ2NsZY2QFiSBhsnI5/CirUNOhSiYVss1xER5bIvq3FLd6JDqFk1tdOSjjB28frVuGYv1PWrZ5H0FcNTF1HtoeC8dKWxyB+H+hIgUwTSseMmU/wBMVOfD0UFuIIGkAX7pZskfia6uEB4yfbrUbQjHtisFWnfclYmotUzlrfS7iBi0koY54J7D/GtmKRIoCu/ce5qO9wMIuSxPSmSR+RGIyc4HJ9TRKTm7tmf1h1J8z6FLUbeHUImiuIUljP8ACwzisK70topBJG7RhRhfKXGB24rfHJJpkgxyRUOJtDGVI/DKxk2Wq3tudq3CTAdjwa3bXxPhgk2Y2/2v8ax7q1hmOWXDdmHBqgTJbtslHmwnue1TyI6qecV6TvP3kegw62GAJf8AWr8N5FcnbIwweuO9eZuJoojNYvuA58puh+npTbPxhHv8uYNFIvDK3BBqXFo9/C42lio80GexQz2lvHtgRVzycdTVS6u1fIBFcHD4kWUAJMPzq3HqMkv8Yx7UOcrWOmNNJ3LGqyGWQKegNaOmW2yNTjn09KzYhEZQzHc3vWvFMoUYPFSnc1ehbckfSqlw/FEtxgcGs66vPlzScrDiineXGwHFchq2rJgqzYPvWnq9+qKcsB+NefatqBeRsEFaIXkxyairsztWvPM3AnkH1qXw/wCGp9VljuLlWW1LfKveT2+lXPBOlQa74tgt7lBJCiPKyHocDjP44r02LTIxqHmRkRpFkBQOBXVzcvuo5ow5/flsJpFpZ2sqJJFHJIgxjHyxj0ArpmEEoX7J5ZkH3k6HHrXPaVam580WoZtjcvjitiF0sY2LIDMRjis27I1b1OS8db7+dIYifKj4JrkY9NkxtSAk+td/c2M99MWdQq5zirEGlrGPuUozZE433PNJtInUZaHFUzprk/6o59q9cksI3Uqy1RbRI92QBitVUZi6aPNo9Bml5Cj86WTw3cAcjivSP7LEfROKcdOVhyOPSj2rGqSPJ7nw9Mi7gv6ZrJmsJIyd0X5CvZp9KQoQFrmtU0Hgupx+FCqvqKVBdDzOdc9Qdw4qmeBtrp7+zeJirpxWDOgyQBgit4yucs4NFeN8cGrAIqsRjr1p6vjirMy3G4J469xVxJPLIP51m7umOtWIZA4wf/1VLLTOq0bVZNPvYrmNgGU/K3ZvY17p4d1+31eySWNhux8y9wa+bLeYxOFblScEV1Oh63c6LdLcW7loyfmU/wBa5a1O+qOyjO+jPopJsEc8VaEgxkGuK0XxRaatbrskCyY5Qnmuhgut2BmueNW2jNJ0OqNRn3Dmo3Py9elQedikaYYPvW6qIyVNjJVDKc1BFctA2xydnY+lTFtxpGhDDmnzXNrK2pR8RvLL4fvUhJLtE2AO/FeSWMq+YM9a9jaEhCvVax5/CGkXkzT/AGfZIeuxioJ+lClZmlOcYqzMfS5V2dRWqDJL8kCk+rdhVyy8L2FpjZGW/wB9ya11t440wAAB0VRgVXNc09rCL01M6CDZAFxhR+tTxRHHNWBEXPTApzKEBppnPUlzu7M3UFH2SUN90qQfyritPg3QgEdRXW63PtsXA+842L+NZmn2W2Mbhz6VFSaWgoxPJtTs/sWrzw4xtkOPoea6f4c28UvjKxEwBCsXUe4BxVLxpCI/EMpA6qp/QVP4Lm+z+LdOcnA80An2rvpvmgmcNWNmz0r4j3rzGx0SA5kuHDuPxwv65/KtrTLM6fYQx2oYRxrsDL3x1/WuP02X/hJfGl5qrfNbwHEWfyX9MmvQJ7+DS/D8tyv3beLoe57fmab00Ie5zPiXRW8SCJpbt42iBCjaCvPfHrVrw3pEGj6dDZyOpbe0krgYDHsPpgCuO8J3eq6l4ijt1u5TC7l5QTkbep69K7/xFNaaHpv2uQvjeFCjknP/ANbNU9+Uk838Y6zdX3iOaG1eWKBB5CIuVDDoeO+TmvS9M0pNH8MW9jgbljJk92PJ/WsfTrzTddIkt0WaSHD/ADR/Mnv0q7d6rKlrM0xBRFLbu/HNNtvTsHU898Sa9cxazJBaTMkcICHHdu5/XH4UVoaP4RTVbI31+8kcszlwAOqnv/OituZLQnmfQsQy7GHPQ1sRtmIknnFYcOS+Mn1rTXcgHJA968aaufH0pWRdhIC7RTLmRYoCQeQDgUkLbVLdTjNVJg9xMka9GGDWbOlOyt1I7VC+LhxyfmA+nT9ar3Lt93GSa15RHFEsakcL0+n+TWWkeZWY9SaqEgqQ5IpIrbcLub61Ulbqe1XLwnhR09qy5HAPXitkcsp2dhTsJx39ainhDqV71C7/ADZBqxC6uuCeaXKCrWdnsZ0DG2l2tnaTioNZ8PQ6unmxt5U4HEi/19a0biEN07VNZNztJ4pFUq0qE+amzzyLT9QglkgaZo5ozwT91vpV601XVbOQRzIXHqDxXW6hZCe4BQqpVgSWx0I5rGurUAMQQQDwVOQfxrvo0KdeF2rM/QMrrwxdHm2a3J4/E0ltGJJkKrnr1rUtvFcMyjLD1rm/s6XUMkLfddSDXKuG09CVlYlTgg1niMv5NY7HfWpunr0PWn8QRuPlaqN1qw2fe615zFrhA5amT68WHLV5rotsy9tBI1tc1JnBUvkVx89xuY5J/Okur8yscZNNsNOutUuBFBGW55OOBXTTpqC1OKrWc3aJr+DvEJ0DxXZ35RpIlbZKqjJKNwcfz/CvfLm0gM6XNtIHtrhQ6kdwa888LfDoArNcghfUjk/T0r1Oz0yO1t0hjTCIMKPSsqklJ6G9GMox94pwoLa2+z2cZii6+5piW+Dkg/jW0tqPQCka24/wpKNyr2MxYhnpUhiA7VZeHb0qMfew1Wo2E2UpYgTkDmoliIPNbYtlkTOKrzWZXkUNEXM/y/ammFew5qZvlOGGKliAcdqmxRnSwkism8tsg8V1EsAI9Ky7q33A5FIaZ5trlmo3HvXD31v8x4wa9W1fTjIrZ6V59qloYpGHb3q4SIqxujmJI8DPoeah6NWhcLiNjjnODVBuua6UzgkrDxuAz1FPRiGBxSwqzg4X7o5pCyiTBNTchS1NCBg4z3Fa1i+/hWw47etYMb7DlTVuK6MMqyqcEdqiXkdNKa6nV2kzQyqVJjceh4P0ruNJ8Q3MaDc5kC8EN1FeeWV7b3OAXCsexrqrTRZri082C4BbGQBz07Vw1+RfFod/PyK97o9J03WoL9MJIN46qTzWsACODXjInuLOZXlDROOksZxn6it3TviEYHEN4pkA/wCWijB/KoipLzKU4yV0elgYqQNxzXN2vi3TbqPcJtn++pFaEer2sy5jnjf6MDWsZoTjc1eMUIoBzWcL5P74/OnrfL/ep86JcGagIxSYz2rON+PVab/aeOhB+lP2q6mfs2aoGO1VL24jhjYuwArNuNZkQYVRuPQVmMZ7mTfM5Y9lHQUOuuhUadndjnZr24EjD5F+6tX4YgAOKit4SDV4lYYWkc4VQWJ9hWKu3dmjaPJvGrB/EVxg527V/wDHRWPG7xyB42KsOAR78VPqlwb7VJZ3PMjl/wBan0jS59W1CO1twDI5J56AAZr2aa5YpHn1NZNnpPwttZ2iu5Xx9mUjAK9XI9fp/OtfxVqOlW90uk3gYRXCZkZT/qzn5f5VuaDpsfh7w7FBIQpjQyTN/tdT/n2ryy4abxT4sOzObiXC/wCyv/1gKqOrbMfM7vwT4ei0hrq485JmkIETr/c65/H+lc38R9VN1qkenxtmO3HzY/vn/wCtj9a9AvBa6NpInB8qO1jAGO4HAFecN4fn1TxJbzpJ9ptLyXf5y9h1IPoetOL15mB2PgPRhpugLO64muvnOey9h/X8azNRu4te8QyaLapiNXH2iQdCq8t+OeK6jXtRTRNAnnQBWRNkS/7R4Fcb4cUaH4WvtduFzPOD5YPUgf4n+VEddRdDck1axtHMTq4wflVEJAHQDj6UV43c3M15cyXErEvIxYmitvdJPQbaNRKB1CjJ96ugZY7iPwqnG+xV56jBqSEO4xXitnx0ZWViZnCo23PpT4VMMXmMfmI4/rSxwg8two5qOadZFJB28cD0HaixrG+7Kdy5MhfcQSMYqJZysTSEHpgAU9Ak7jcB6cGpzbI3CkYHSrukZyc5amfhnGD1P8qzbuEo2fWui+ysmcLmqF5aZjJwfpiqUkZOL6nMuxBIpY3KEGpri2ZdxHbqKq/zqkzKojSR1lUZPNIF8qUN2JrPilMbc9M1pxyJKnNIIy05WZ2vJJJZ3Cpu5QNgdMDmsbSG8yya2Y5eIY6ZyDz/AENdVKglQRn+JSpritPmFtrHlvwHyjA+v+RXpYGWjR9vwtUvTqQ80/v/AOGNC3OJOa5jXLY/bbhFjJ3DKkngZrp5EMNwV/ut6VFf2bXEyuij7vOTXXjG/ZcyPqcWr0LroebS2t1F1XP0qKO3up5AiQyOx7Ba9Kt9Aed8OFA9ua67QvCUIdSyDA5PFeI6qR4ioX6nnPh74dX2pOsl2DHH/dHX8TXsHh/wbZaXCojhXIHpXS2OmxxKqqgAHQAVsR2wA6cVneUzVKFLYzobVY1wFqwsPFXDEPSnCD2pqFhOtcp+SD2qJ4go4Fank4HSq80YAzVONhRqXZllAcjvVaWHBq1K2xs9qhkkUjrU3NimNZg024jhv8pDKdqzdlPYGtieMbNykFSOCKx9b0pL/QJgy7tynH1rO8Ca2+paItvO5aaFjExPfHQ/0os7XIdjSuIwST2Gc1VgbY+B0zWtPCD0FUPK2v061LkWkW9u9M4qlcW/WtO3Hy4IpbiEFTUjON1CzEgPUVwHiDTCoZxk4616peQ4yK4bxJbnaSpx29qNmPfQ8uuoiMg/hWUwAPrXQ36MpOeuaxJE/eGumD0OGrGzJ9NUvIVA+9VeW22XMkQHIOBU9nMIZeF+XsQasOqtdtIO4BqW7M5ZOzLGnaXtKu4DN9elTXVjHklW2n07GoYp2VxhsfjUk9z5hYscLWDcua5Ck73KCkJIy7ASBkEE12/gPxEsGoCyuJW2y/cLNwG9Pxrjo42jvrd5B8r9f90kir9npEjXJQtsKFsNj04z+dZ4lQnTcZOxuqjtY9fu7G3u9Pu0cZYKzKcc8DiuUh0Y2X/HzGrFhwT0z6Cr/hPUdSl0mR79Swjby45D96QYyR+HHPvWbq3isXMDwwqoQ8HC7j+fSvOpqabpxfqNTsidp7O3iLNNJEAOQG/oa4u8v/NupZLQSrFnOTx/KpZ1bcrO5eGUZBPb1B+lQPZPLFIVIAU8bTxj1rvowUXfe5cZ2JrPxFqVi6vFdSFe6sxINeh6Vr8l5bJKSeRzz0ryZcdK7PwvOPswj3DIPQ1rXpq10jro1G3Zs9Ah1LHJA/Grv2uZ0G1Qqnuax7XIAIVc/StGKOSUjcTXG4XOlSLcZBORkk9SauRRdDio7eEKBV5ABWsIEuRLDH7VjeMtRFhoTxq2JLj5B9O/+H41tiUIteV+MdZ/tLVWWNsww/u0x39T+ddFKF5Gcnpc57IaQtXpvw30RxDLqRjLM48uPjoO5/Pj8K8zt4nlkCRjLda9R0HxFPo2mQWFlbQhU5kdySXJ6n2rv5lewQwFetHmgtDrNSuYYALS9uEjEq8xyPjctRaZpmnwzfa9Ot4w4BXzIucVwfiF7rWtSN67DLcBOyAdBXqOjxWmkeG4drr5McPmO46HjJNO62Rz4jC1aFudbmffyQ3aNaag6smQTHI2PpTbOytrCMvYxiNCc5QkgmvOp5LjxL4lLLkyXEuFH90dvyFeut9m0LQznAgtovzx/Un+dU9HY5mraHHeLJL3WI7C0hjJQzbXYf3u2f1qh4/v44bKw0S1OFjXLge3A/Pk1N4SmudV1y91G4dvJhBlCFvlDHjp9M1BoOlv4j16+1mVCYYnzEp6E9h+Aq1Za9gZX0fwWk2nJLeeYsrnO1ew7Z96K7UZA4NFTdk2OXjjDNV5EWMAelIqCMDjNVr6/trKBpriZIoxxlj39K8o+QhFR9SwX8xtgHy9SPasi8M29ipPPb0q7p1wtzA9yhYxtgLlSD+VQ3GoQJN5aQvM55IUcL9TQqiRcoSktdGZIFyAcA03zL6PlHIrWWaeVgsdmpYngE5J/KrM6Jp+G1e5trckZFvGheUj6Z4/GtqfNUdoRuZQwk5v3WYB1PVbfBwrgDuKlg8TwMwj1CBoT/eAyK1LHWNCv79LHyJ4Xl+WOWXGC3YEA1BfadZvdyWd1H5NwnGOqsOxFVWw8qfxqxpOhVpJSbTQk9nBfxedZzLIvqpzWDdWTxseMEdfeo7mxu9EuDNaSsFB/hPWtzTtWtdXi8q6URz9N3Y1ipOO5haM3bZ9jl5AenQii3uijgNW9qejNFl1BI7EVz1xAVbkEN2rRNPVGMoOLszXRw4B9DmuH8SRNZa0JVGAZFkX/P1zXR2V4Ufy5PpVHxZam5sUuFGWiOG9x2P+fWurCztO3c93IMR7LFcr+1p+qJLgq5SVcYKjt1pLlykCOCeDg1UtbgTWUJJHAGcmpZ23WTjPTB/WvWrrmoyXkfo8/epSR0mhr5oDsM16LpdlshUEcnk1wvg6L7Q0SdQPmNeoQp5YVB97GfpXzaV2eNJ8qJoIQo6VZA9ai3hF5qE3RJ4HHvW6aRy2lLUtkDoBSj5etZWoa7Z6Vame8nWNB+JP0A5NZFr8QNDu5vKMksOeFeaMhT+Pb8cUOaKjh6sleMW0dQ0o54qtLLG3BIB96a9wCgZCGUjII6GqLyiRueKTb6DhT6sLqAsCRz9Kx5wyHBrcZpI7UunOD3rHlnW6YqyhXHpWOtzpi9CW0v1Ns9rL0YHGa53w3YW2m6xdRQs5l8zzJFP3QMkrj8zV91MT/MKltyomZ0QBnxuYDk46Zq7u1haG2MSNioZ4cOOKsWqjbx3qeSJTz3qeUSlZlaNNopJDhTT2ODiq0jZGKGNGZdkZNcdr8ZljZQBz3Ndjdqdpx1rj9cSYBiAcemR/jUNmiPMtTh8ppFYg/SuekUlyBXQ6wGMj5wvPTNc+75f3H3a6aexx19xqKyEMD+Bq7b8qfkx71BG3mbo8cnkex9KfBNMpxxj1xSqXscdRaFtYix4Q59qsjSbm4+U8KfQUsN3ebRH8g/2owM/ka0LeK7JWa4uyhA+QTOAM+uO5riqVuUx1J18M3HlQfaCFWJdoiDqHbknucAe/6Vpro1/d3iEhIbXYN7ghsdyBjqfSoLK10eSCCXUdRSaQMyh2ztZs5ORwT19a2ZdOtNRSKJLl5/IY7VjdYgvttH+NedVxD5tX96ZpYntLqRbW5jMRt1jRo4UI5VccE+pJ5PuaqWHha51e2El1iAN0ZB8x98VqQ20kCBHtZJYuBsL7xj+lbtrdLNEfs6tuXjy34P4etYUq8VJ30GkzBb4d2r6cbZLuZG3b0dsHBxjp6HiuNj8Lahc6jPp8p8tLZv3rgcE+3rxXqb3tx08hxj/aqI+c1jPcmHdLnCLkAse3Nergq8JVLOWm5a0PGtU0ttK1BrYtuGNyHuR71Lp10bS5Vx0/iFdc3gi81K4kur+9UTuM4jXgHt+FNn+Hs6x7re9R5O6upXP4810Tx+FvbmLjUs7o6DSLyO4hRgQQR1ro4CuBXn2maHrWkybnaJI842lshvy6V1FtqkaSiGVwkmMgE9fpUxnTm7QdzshWjLTqdKjiphJWVFchuhqK+12z05CZpVL9o1OWNaKLexpcXxNrA03S2CEedN8iDPQdzXlcrb5SR07Vo63q8mrXhlcYUDCr/dFZ9vF506R84JAJAzgV104qC1FGMqkrRVzb0WynSD7U8TCOQlY3I4Yjriukt49ie5q7d6jZ3Ok2VjZWRhS1+UO5XLDv0/OqyjjitIWPpsGpxw6hONmPU+op95rFxZ6DcadF/q5yCxJOVGeQPY8VGKju4vNgK/5xTnorroOvRjWg4SN34b6X5lxNqci8RjZGT6nr+n86t/EbVykUOlxNy/7yXHp2H9fyrp9DsodF8Pwx7l2pH5kjjoTjJNeWyvJ4l8Wd/wDSJsD/AGV/+sKqO/MfFPds6zRLCWx8Cy+Wv+k6gdq/RuB+mTXU6XZ2+haIsWQscKbpHPc9SadFCBMluFAitxhR7Y4rivHniQSZ0qzkyoP75lPU/wB2hK+hO4n/AAlWm3Ussk4aI+YQgBP3ex4orE0jwdqGrWAu49qIzELvOM+9FVdE3LWr65FpkR48yU/cjU8sa4y/+3J4wsZ9Xk/0V1JgU/6uNyOM/j3roNK0MuzXl2WkmmPBc9BW/qmiW2uaR5Dj95GPlPcV4qu3qfLwjyxutw0+S5aL94I1BH/LOr0GneaWI2pGo3SSNwFHqa5rRZbvTpRZXWWOdqn1rY8SahIkYsYTiCNsSEH/AFjjrn2B4/A114XB+1nboaYdKqry2Qy+8Qx2itFpCbW5D3Tj5z/ujt/OuV8wXFwDcSkb2y8r5Yj1J7muk0LTbWaA6jqqlbQNiOPoZm/wFdRa2em69aXEA0m2ijCEJJGoBU9ucV7SrUMM/ZRR2qKm1C9n0R51JoNyL94A8ZCQm4WdCdpjxkMPr0+tdH4hU3MWl3Ln9/JZozkd/etmTw5dJYvHNJHGhtobZ5QfuRr80h/E8Cue1W+S8vGeJdsCARxLjogGBXPja6nFIwx0Y0qLg+v6FKd/Mttr/MVNYzQFJRJHwRWtjzPYfzqFlyQqjOfSvNaR4TTexraVqfnoLadd3Ye9S6z4bkC+aIHUEZA21reHNCj00re3gH2gjckbdIx6n39q6tb7Krt5J7HsP8a46uKoUJWnKzPoMLlU6tG9V2fT/gnhGo6fNavuZGHPBIxmmxTJcQNHL0I2sPavYvFFlLrNqtlDCHZP3khx04OBn15ryLU9JuNNnLGN1weQy4rsT6o8/EYaWGqe49upzwhk0+Z4GJ2Zyh9RVhZMxuvXIq9Kkd3AVf5QB8rDqh/wrKlWS1m8uTqO/Yj1r2MPiFVjyvc+5ybNo4un7Oek0tfPzPUPhpb77aa4YcLhR+VehouxS5HLc1w/wyKt4d46tKQa7eYluB0FeNFWJq6ysRkGQ+1ZWr6gunwM5xuxxW9Eo8vOOa4fxezjzMdhmrtY1w0VUnys424v5ddvpPMJaNG4yMZpWso8YxgCm6Eqy6hMmQOen4VYv1eOV9p4rKovdPWg7LlRu+DdTun1O70YjzbaKISq2eY8nGPp/KuklzG+wnHoa4TwZc29n44jWd2T7ZbPHkHHzZBAP5H9K7zU/lZCOhopP3EzgrK9SxetrlVtQrAspkCN7Z6GsjUrNra63r0zWnpIUu6P8wwDipdZhUgMfSm9rnMmlPlOem+aPJqGCUK2CaSebAKrVOJWeXPJ+lQ6i6GnKdVZzAgYq4xJGayrJlRBurSEoZflNCk+pLVnoQuecetVydxxg0sk4EmDT1w65FQ2aWM+7X5DXFa+ziJwM/hXcXQGDmuQ15kVGHUmpcikjyLVgTK2TjmsN0wc9utdDrLCa8ZF7elY88eSQB0rsp/CcFf4iK3GH3dWJzWnbLBNc+S0yxsD1YVBbWzE5xnAzgd6s+TBcwtcAbZI3H4g8VjWmtjjnJPQ0p7D+znW6kdZI8jDe/09utZ0u+NzNJKZVfkSgZBrS1i4iexig480kHr0FZ1lBIWd/N8q1XmV3GV+mO5PpXNGLS5mzJGlFa/aLeORWVIYbkzu7jhFIH5nI6Vc0rXo7fVBBbIRbLlCCPmcn+In+lZ0051K1jW1VreGFiUjB647k9yaz0uDPcLEMxiQ4Yg8n8ankVRNS/4YvmPWNMvra9BaGYM6HDL3FVNY8QzW2pvHbusqqFBRxkA4556/ka5jTZfsskj7tp2bU56VZtbcXNwqgkEkknHauGNCMJNvYftLo7jTtfjurET30JgG8RKyndub2HX+dX1kbU4v9C2CKAFCxJGW79vpXNeWFtBGpOE4AqWSx1OJNMhCtHZefmVt2Ax6gfjz+Vb01SmpWVopa+f+RSm5aFo615MrQ3VpIrqcbgP85q3Df20ihvOVfZutaDadFcReTIe25Cecj0+o9qyJtIe3b7u9B3FedLDQlqkF5ITUruKG2edpAUQE8VwM15NfXDTSd+i/3R6V6VpSWsV5i6hDwuuxw44APfFcbZaaviDxR9msoUto55cKq8hF9fy5r28tw8IQ5luaQfUyhcThdolkA9NxqE7nPJzXpGr/AAxXS9PnvH1dPKiUtgw4J9B16muHsdNmvr6K1hQtJI4VRXrJG3MS6J4dutauGWIbIIwWmnYfLGo6n/61WtIslALherHBPXHauvu78EQ+E9FACEiGeZR98/xf1JNdH4h8P29nZW9zDsRIEWJt7kDAGBgdM0VEla56WV4mNKv73U46KEKoqYLxVoRqVyMGmmMelNO59E6lyHbxmkGCTnpirXl5AHGTwM06LT7m4UmGFpPdRkD/AD1qZVIrdkupFbsu6j4kVfBX2TzMXTN5BGedo5z9MYFVvh1p4kv59SlGEhXahP8AeP8A9b+dcveSxXhCAYnV9oA5yPqOK9PsrWLw74eghmyiCLzZ2H97qR/SlCTcbI+YzClCnVag9HqSpdzM0rb+JGJx7VkXfhfTb2/F2Q6E/fSM4BPrXNr4hXVtQaC4gdEkkxA9ucPFnoOOorvdD0w2lqYbmeSaYE5aXOfbFVUXbc4FoaEF0lvCsSxFVUYAHpRXF614ugsdTktoIfNEfDNuwN3cUUKnK247Cj5Z1jGAuMCi2LLdTKpwwGQKj3gzIx6Cknl+y6hHM3CtwTXnJHyDl18y2hhuba+nhRRqEEDNGCM4YfxCvP0ubuKVRckuMY+b65/mSfxrr75ZbG9jvrU9Dn2I9D7Uy60e3lxfCCeWwmXKtAQWjPcHPpyK9nLa0YxcWdmHbqLl2a/HzOkh0+31XRLSB2WKWCPYkiHdG2PRhx/WqQ0HXrCN47KcGJzkhJMZrJ0sQWLbbK8tnz/DOXtpfpvU4P4k10Opajc2Gh7JTJHc3HAR5hJtXuQwA61GJoqLc7nZWpUZRdWd00t0zk7i7mLPFJK5bcQy78g4qoxwMsfwNGwK2R19KntdNvNSk2W0ZYDgseAPqa4dz51KVSVlqyuu+VgiKSzHAC9Sa6zStHj0pFuLoLJekApGeRH7n3qXTdLg0eMShle4xhpiOF9kH9asD/SJgsaHLdyck+5rw81zOVFeyw+s3/Wnn57drvb6PLcqUP3lbft2GlmkZnZiWbr71o6YY1ZnldQEAwD61UuoBbOiqxYkZPHekIaIgyqVLDIB718pD22ExLnVjdxet9Vd936n0Gko2Ru/agpyFwW52jr9TXLeN7kXMUVgACynzJOOhxwP1rTF7FZ2j30/3I+FU9XbsBXHTXkl5dSTyEFnOa+0y2vXr0vbVNnsv1+Z89nWIjTh7GD1e/ocje2EluxljHydxWXdRrcW5Unkco390/4V3VxAsynA+YD8DXMahpbR5khXj+JP8K9FScXdHh4etKnUU4OzR1HwrvgsUtjIQHVtwGa9JkOHHvxXz7pWpS6HrEN/EW2o2JF9Vr3S11GDVNNiu7Zw6SAMCD09qFLc+yw2IWJip9epqQMDlT2rl/Flmsu/BxvXANbcU4Dg+tVtWt/tUOBye1NyVjtw/wC7qps8eguU0zVt6eu1z7+4rUu7+CRCSw6ZrSudJkhncm0WTcc528g1yGr6bKtwg+zSovJc7CF/wpOV0etF3lYj0zV3h8Z2F+imRLaUZAOAR35r2fUiJd+0qw3fKQcivLdC0Se5dVsoMt3Pp9fSvUltGjt44SM7QASOKyu1GxhiVBTTW4mnALOOfmIxUmsTtDpyGXmUjmkjtzECTxmpZoEuo1afLAdM96Um2rI4tOZM5hYZPsvmuPmfpmrVla/umKjkDOanv/nkCqBgcAVb0kqIJkbqRShAqTsrnE+E9bvLvVb/AE29maVo5G8p2ABGGwRx1HIrs0dkGa43TbS3t/G80cNu32qVzI8pbgJ7D3OK7S4wikHg1rK19BK60ZRuJsSA9yasRXXl5U96x76cLNGc8g5qst9lmYn6VhNpFrUv6hehFZs1wHiHU9sDuzfMeAK0dd1qKCImSUKPT1rzvUr59QcudwhFRTi5O72JqVFBFI7nd5WPHUn+VUJpP37L3AzVme7D4ijAAHrxU9lZRXcy+Yh5I3HnmuxzUFqeXVqq5CJT9hjW2VmnZTwgyc+tWvKtI4m3yNLK4BZYz0PXkjjrXSS6bZtbG3MSorcDaMc1irpIhZo1CjBwcCuVVI1PI5HIpyzJJKqlEhAGWKjJA79epqO9ma5REx5MS/6uInLfU+59avPYx27GRtit6k/0quI7fnlSSc/P3/OqXKtUCZbt9sVoWXlVRenrg1hWBY3ClA64OSc8CtXMkVmY41D5OTk8dT/jVYNIsbllwxwqgDgd+30qaUbc3mNM2nn+zRwyMctITsUdcDv9P8K63Q7ZGsTdsD+94X2A/wDr/wAq89Epur2FHbBGEU+gHH/169Zmjg06wWNSFjiTGT/OuDGy9nywW7GloUL6zvptJufsEEk0pIUBOoz3rM0m41nT2W21VL1IFOU89W2o3410WifEDTdPjNncWMjRiTcJ4yMt+Brs7T4i+F5k2vctHnqJIj/TNelQwadBwl1N4Qsiizn+zGniwXiQuvoeM1naXrlvq1y0EBAuMAmFiM/h61qzXNnqpuZNKuI5IWypwOMEeh+tVLDw54ZuvLYT2Aux95VcKyt+BHeuPB4W85U5v4SpJt6EOsNDpSl7s+S2wsivwW+g71L8JNMieyudWdAZS/lIfQdT/SqHijwjqV7qCTxM1zvIQEvu2+nPpXWaLajwTohju2Ty1jMjlOgavZo4ZU7pO4JWMH4ka0J7iPSoXO2L5pcdNx6D8B/Ol8H6KulaDeeILhf3ohfyAR0AHJ/HpXKaXC3iLxFEjSEtcS5djz15Jr1vxLFFbeErm3jGxPKESKvvgAVv1SLfY4z4baTI9/Jqk44IPlk9SSeT/OrXxJ1YFoNLjb7v7yUD17D+v41sadHLp8dpsQxR+UAB2rn9U8J3l/4gS4E3nRXM2XJ4KD/DFN73YRlrcv8Ag7w49zo/2q8kcGVv3YIz8uMZ/wAPpWX4kC6VqEVhaSefOxXeOmDngfU/pXfapqFv4f0RpcALEgSJPU4wBXk2nWdz4l19ULEvK5eRz2HUmsVSjvsdlPG14vm5jsPBuk3U93cXOoQ7EiOwIw+8wzz74B+nNXvG+tJpGlfYLUqk064wvG1O/wCfSt8EacRGu54wgwCcnivJNUmvNe8RurRt50kmxYz1XsBVU4RhqjGdadaXPNmp4D0L7fqX2+df9HtzkZ/ifsP61J4511r3UW023c+SjAP7n0rtlgtfDHhlkzhYYyXYfxNj+przzwxoL+ItVlmmciJDvkYdyT0oTa1IvfVnT+EfCH9nXjXtzLFK6r+6CdAe5/DpWp4h1YadZSMmXmWPfgg8YIHJ/GtO91CDSrJp5vlSFecdx7V5tq2py6/PFZ2V1cTmaQl0ZNo5IwMZ7c1K97cS7sQW2g6vm8aaa2kc/PH1w3cjiivRNG0C10rTIrUIjMOXYr95u9Fa8xmcpp9lJqE6wRnBPJYjoKdrVkURoXILxnGR3rasopNIsgyR77655WP+6op2rW/22GO7jBKypggdj/nNcThaN+p8+8IvYNfa/Q5fT7gXVubOfG4DCmoUv9S8P3B+zyHyWOTGRkH8Ko3YazuCwGMN1FbSvFqdmpJy4HNTzODujghKX2XaSNC18XW9yAZrGDzAPvY/+tUGpyvq8gllC7QNqhegrlbqBrebKjjOOO9WYL6SLGG47jNOcpSW5UsbUqLkqu6JLizkQnI4Faeh62dMia1ni327NkkcMM/zpsGoQXX7qUAN0BptzpxAJTkEdqmNRrRipuVKXtKTOqLw3tt59oyzJwAo6A+49vSud1vWTp4aztZN1y3+umX+H/ZFZUN/d6OZzbkL5q4JIzj3HvWXptvLqWqpaq4VpSSXY/iT71Kw1J1VWW/TsvNef5dN2elVzKdWkqdNWk9z0bTdWt9RdpIIHKRoA8jDHP8AdFRSSPe3WMctwPQCrlvYwWOnraQHauMbu5PdjWTrV+mmaczxttmmXy4B3Ve7f59a83NMNLF1oYdO0d5W69/uX4tHs06roUHUqvVf1ZHPeJtVNxfJbQt/o1t8iD+83dqzYJ+ec49qrBd2W/nV2wsZtQmEcQAAG5mY4VB3JPYV68UklGK0Pj6ntMTWc92zRtka4YIilieABzWqltb6Xcxxtbpe6i3Jh3YSBO7MegOKyJdettOBs9Ibe+MSXmOT6hB2HvVe6vZL0Cw02F0SUjdzmSY+rH+nStYwtqz7bKeGZQSq4pa9ui83/l+Qvi3wZFKk1/phHycywj+DIznHasDwvrlzoV29vHuMTNzC5yPwrtzGug6Xc2xlM+p3Y/0hy2RGPT681xl5p6T/ADdGH8Q61jWj/IeTia9HCYtqhK669j0zT9astSiDJ8j91Par4AI4bIrxmG9ubGcB7gQuv3ZG+6w+vati3+JdpY4S8mjmYd7dtx/KuaNVt8slqezRxNOpHmTPTDEpP3ATUsdsh+9GPyrm9J8baNqYUw30YY/wyfI35GukjvFcAgg10R5TZycl7rLccMUYwqBfoKGAHQCq7XSgZpn21cVpzRM1Tm9SUxBjljn2qpdOFUgGnNdA1UnlUg81nJx6G9OLT1KLLuc0xpfs4LA44okmABrD1TV7a2RnuJ440HUswFRzWRs7GnplvEupT6o333URr9Aaj1bWoLVWaadF+pxXnWtfEqCO3ki0wmQpwXIwoz6etcNc6he6qxnuLljnJ57YGaXK/taHNPEQiei6j4w02Fmdpy59EGax7fxY2q3aQRRNBbudvmggkGuG+ySSKTIcZ5GetbGhLFJOIm+VIxllPBNZ1FBRbOSpi5tWjods2l6Rb/vr2VXk/vXEnP5f/WrB1bUtFCGDazQn73lJgY/Ss/VpAZ3KkEk8VVOmXBg3Og+YhdjdefasKdrKUmccpuT1LsUem3MAa2gEMRyA7D5jTtIVlv5EZeYhuDHoc9DVy91XTtKtLeEoWkVAoSNev+FZ91fTy6ZNPIi22WVVVR823PQnvV+80/MllnU9Xja4RYVMjR9XHyqT9KzRdXd/I6RZQjrj0+tR2oe5U7CCB19a2bKPysqy4z7daE40/dE2ZJ0m6RfOMin6saqyxzx27u6LkHgnkH8ua7G9s2m06MQ4yoJYdxXOzpLGhyuAOCK1jU5thXaepko2F3O0UR/2JD/hWjp3kzRTHzN7DA56VCI4plkWRA2BkGnadKlnObeRiUm+6xUAA+hp1PhbW5V7onks458NFiORe44FbWqX2r6lYQxLDlVRd7I2d7Dvjr+FUp4lWXCHa+OnrTP7VlsADtzjJ25way5VNxla7WwoSex65pHhHw34s0mG62vb3TIPNMLbSGxzlTTZ/g9Dz9n1dh6CSHP6g1xGg+IZZgslm1xDKeoTOf07V0cviXxVbAPaX6ztjd5EqLvI9RxzXfCvH7eh1xnc3NM+G2r6SZTaa1EhkG05iP59etZk3wnv4yXXVIm7/wCrP+NZA+KHigthmjUjgjyRViD4k+KXOFEchPbyM/yrojTim5LdlaDr7wVr+lRLPZzNcr3+zMdy/UdfyqXV/FN/f+FBpOo6ZMLlCP8ASpFIGB07de1WF8QeOdUYG3sZY/eO2wPzNXYr7xtakpqukHUbOXh4jGDx7Fen41rsFx3ws0ePMuqSld4zHGnoe5q38Rdea2u7TTo2xtxO49cHgfzrWg1HTtK09YDp9xpSlS6vNH8ob0LAnmvNdHlvfEfjC3edPtc3nB5Nw4KA859sUW+0NHWeMPEYh0Wz0+1lInbEjspwVUdP8+1bHhBtTv8AQvtV2wf5iIiRhmA7n8a4vV9Hm1L4hXen22HDyBsg8IuBn8q9E8R6lD4Z8NCO2AV9ghgUfTrSlq7IfkYGqyaZrFm8V5qSxSxzeWhaT7rk7Qu3uSeOK3fB2gJotnI8jI91IcMV/hUdB/WvL7fRryYaZqu1dv8Aa1skfmZAdi/X6Ct2/wDGepaXNq1vewWZudJmjNx5EhAlgbB3IDzuCk5BPb3qXuHkdj4k16KwtnmTDPykSn+Ju5+gqn4N0ue5mbXtQAaeQbYsqBx03f0rA0OGbxv4jlu3jxo1oAqtn77ddo/DBJ9wK2b7xxLpNjrsU1pbRX2nTpBaWqyEiYOilDnAwDkjpgbTR5Ifkip451Qajc/2RZyK0sBDXEStlufujH649xXT+FtH/sPREV1/fyfPL7H0/AV5Npuo3kdz4g8Q3FtbTXGmpHc7XziYkE8n2CnFdJ4z8c6joH9oaZdR25DWaXMMluWBVWLKyNnvkDBGOD0oaT0DyLes+MopdYks2hE+nbTFIAOWz1I+la/gvw0mnq9/MC0khIh3DBCdjjsTXK/Djw/d6ncSanq9qEto2BtcqV8/jk7TzgHuetdf4z8Tro1p9ltmH2yUcY/gX1pKKvoDd9CPW/HVrpepPaJEZjGBuZW4DelFebWujajqkbXMNvJIpYgsBnJorS8V0C6PZrWzdLl7m4lEszDaGC4Cj0FRMsumwyypcoIQS2x07nnANW7dma1h3HJZASffFUryFbjVrOGTLRBGk2Z4JGMZrFqy0OWcVGHu7/5iarJbDRTPd2sbu68Rlc5PavLIruWxnI6AGvQdYvGubqSJlASLgD8OtcXqNqjSDtXPKd3yng5pU5pq3QsR3UN6mSAGqk8XlNwe9ZYZopAVYjJq4J2fAako22PKc+bclPqMgg1ds9Ykt8RzfMnr6VnLKc47GhxuXd70nFPccZSi7o6KWOC7hzGQSe1c1fWTQucgg54PpUlndSwy4VuM9K25tt5a7nUA9KjWLOhNVFdbmZpniy/02TyrxnubYjGGPzfgf8apahq82rXz3EvygnCrnhV7Cq99bqNy54HIqppyC4vYIWJCySKhx6E4rbmctGVKtVqRVNu6ubVjZPdxvMzrBax/6yZ/uj2HqfYVa1HULeztvssqPHb4ytoG2yTns0pH3R6L1rZ1qD7PcafFCVSN5FggQL8sBxkvj+JuwJ6deTXn2o3AuNQk2xhFQlRk5Zvdj3J9a3jBRP0DIMnpUrVHrLv29P8AP8us1oGnukjTAZ2CjJwBk+ter6NpOn6ZH9lt7+E6lKMNICGYDuFHavIY+gr1HwRYQWugyamV3zyhsnphRngfXFU0j285j+41k0trLq/UoXulSTapLbWJeZU/1kz4wD3ya07LTtM0pg85WeVQGaR+EQeoB/mfwrD1zxJdW2l2ZtUjgF0GdVUcRAHH4t7n8AK5vTNSnfUApEcks7BDJcAyYYn720nBPbmoUFHVnz2C4ZjFOtU3/I2vEmhR/b54ZYwYJ8sh6gg9q8+n8GxWcjNbkhT2PP616t4kuJbOG202RzcSKN5uHADHrwAOgrlJ3bYTXNVVm7HyeJfsa0oU3dHEz6U8KAYqxb6zquiQL9kvZkOeEJ3L+R4rWuDvJyKxrpBJP8w6dKxW4qeKnHVOx1Fp8SdQhgT7baxzE8Eodp/rWlJ8SbGDyjcWl2vmnA2oGGfTrXm2qN5aoi9CK39Lgj1bw8plBR2BAdTypHGRWdSThaXQ9rCZhWcfedzs5fiDpUaFiZTtxkBM49jWJe/FK1IZLaBgxHyvMcLn3xXIafoqR6fcvcTtNGxKFANvTvnmsj+04IpAtpptvGM4zLmQ/r/hURq8zcVrY63i6jXY1tW8ba1ckrNcmCM9BB8qn8ev61hLrEssxuGuHmZMb0diwI79a3INQ1CJVd5oHjP/ACzFsgA/SmC5tbq/it7vTbZjMwQSwr5Trn1xwfyq3UdrSiYSqOW7MrVdLtXP2u2bbZ3IDkf88yv3lP5jH1psluyoqREYxkEdKt6tBHDHc6fGoEUcYcN/EWBHP5HFc9DqEsSrBwVYsv0FOClOOj2M3dnQWduEUq+BLjJ9T9B1psLWl1N5cc6u/wDdIIP6iqhffYLMRiSNwm7PJHSrUEmb2JdibiwG4jJHNDho3fUzaOt8NaMgnlvLu3bMZ2wKy8DjO6rGtWMbZfcNp6gVkaletKmp3hX5rYkKueMA7QPyFVNPklnLTySEr5Abyh93kEn+VcDc2nLsVpawQR2lxdrbqgYrlwSO4/8A11fnsIb+3aJlCspDkj+LHaube6lsrpZ4mwck4qS21m6uZFcnaA+Nq9D25rZwmo3RFup0mlWsQDhFRGzwBxmory4FjfKH8topFB29GHrUEVw63u4dgDXM311Jd6zFPLyHbYV/2Txj9axp0nOo2+wo6qx6PpbWt8221uFZ/wC5u5H4VuXvhKy1C1EbyyQTADJXGM/SvFrrzbPiKdwRIV3Dg8E1uaX4o1qyh2rqEsgHP707/wCfSuuFFRXMmaxcbao6S+8BahbLIbOSK4BBwAdrfr/jWQvhK5hZW1GNgo52bSR+JHFa9j46vpI2M9vE5XaMoSuckD39a6O219pmCvb9f9v/AOtUTqte7ewcsXschqNojsEVOVAGUHTisLUbWSGMyyHc2Nqgc/UmvTdejRIlAVdxYDdjmuL8Sxvb20d1FKylJdhX+99aVObjJRFycrMDS9Uk068iuQzKYjuyPavd9B+JHhrULVEurtI3A5E0Z/wrxQWsN/Hh0VJCPvoMfmOlXNC8KpqCq6XjxHOOU3f1FephqkZXRpCVj3eHxD4d/tJvLurOSzeIuzAAiNx+HGR/Kifx94WtMhLxXx2iiP8AhXmMXh5tDgkcXnnCTAI8vb6+5rYsvhcl1FHK2ruA/O0QdPx3VtGS5mjZSR1R+Knh9DgC6b6Rj/Gs+9+LNrsI0/T5Hc9GmbA/IVHYfDPRo7jZNLczMO5YKD+AGf1rrbHwXoen4aKxh3Duy7j/AOPZrb3V0DU84TxD4y1m5860WTy242LCPKx77uPzrovDmg6zp+pHVbi309HlUpKiAoEXrkEcZ49MV1erX6aRaNLFbK5RSRuPTFeQa/451fWC0Rk+zwZ+5Gev1NaK7V+gWNm48R2GjeNdQureN5GdAqGMggvxnP1IrUtLabxhr7S6w5t4oQCtqp6D69vrXOeAdBt9UvpLy5Yt9mIKx44J7E/St/XbdLi4eTJQqcDacZA7H1qJtJFwTk9DT8WzWOqWEOg6TZvczQSpLE9szKLd1OVYMpHIrP034a3EVtcXN4Vlu5vm8uSQtvc8ZkY8kD0HYYFauga4bXTsrbJtUfdU7c/pXPaz8RdVuXeC1RLRM4yp3N+dTyv5Dsdi13o3gLw1baVbkf6PFsiiU/Mx7sfTJySfeuJt9Lk8beK01GSPIWMLJLyNqDOF9CeSAeuCapaLpja9dyvdXT/Iu9jjJb2zXrekaPaaPpqW1vGMDlmI5Y+tK6WwtjEv9I0ix0rUo7jTyFvoktpIkkP75VBCgYPHBPIx1rl4dO0bxRqrfarRrmZkENxMznaVJY7QM4wM9f8AAVm+IvEl7e+ITHuMcEEuxYlY4OD39c11unImg6XKbRAZXYEO/O0tz09qdraBboTNZ6d4Htnksvtk87II41mne4ZVHRRvJKr7DA6VzVpo974pvgbnAlMm+aQD/Vp6H1PoO1YhurnxD4ghiuJ3XzJQm7OSMnBNer6dFBplgYbWIJHASCAeX46k+tTKSjoFuxftILLS7SK0j2Roi8AnH40V5/Mk2v3Et7PcPG29owidAAeKKydelF2bLVK6P//Z"/>
          <p:cNvSpPr>
            <a:spLocks noChangeAspect="1" noChangeArrowheads="1"/>
          </p:cNvSpPr>
          <p:nvPr/>
        </p:nvSpPr>
        <p:spPr bwMode="auto">
          <a:xfrm>
            <a:off x="2919474" y="134091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TextBox 1"/>
          <p:cNvSpPr txBox="1"/>
          <p:nvPr/>
        </p:nvSpPr>
        <p:spPr>
          <a:xfrm>
            <a:off x="2891868" y="2169380"/>
            <a:ext cx="6408267" cy="2519240"/>
          </a:xfrm>
          <a:prstGeom prst="foldedCorner">
            <a:avLst/>
          </a:prstGeom>
          <a:solidFill>
            <a:srgbClr val="D7F0B6"/>
          </a:solidFill>
          <a:ln w="3175">
            <a:solidFill>
              <a:srgbClr val="95BA56"/>
            </a:solidFill>
          </a:ln>
          <a:effectLst>
            <a:outerShdw dist="101600" dir="8100000" algn="tl" rotWithShape="0">
              <a:schemeClr val="tx1"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000" dirty="0">
                <a:latin typeface="微软雅黑"/>
                <a:ea typeface="微软雅黑"/>
                <a:sym typeface="微软雅黑"/>
              </a:rPr>
              <a:t>人权保障没有最好，只有更好。</a:t>
            </a:r>
            <a:endParaRPr lang="en-US" altLang="zh-CN" sz="3000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2800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                             —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习近平</a:t>
            </a:r>
            <a:endParaRPr lang="en-US" altLang="zh-CN" sz="2400" dirty="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023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nLjXrWBsiC4VkPBKbeR35rX0fStX8f6t54Z/LmyzXEoJVMdvr7VkvrGmSM1tdz+ehOSkkYfb9Mcj869h+Fd7YNoL6fZSMyW8hdd4wcNz/ADzXLg63s5NW1ZyUopuzDRfhZounTLJePJfSDna/CfkOv413yIkMaoiqiKMBVGABXO6z4x0LRJWF3fx+av8Ayyj+dvyHSvPPE/xSn1SBrPSI3toW4eZj87D0GOlehy1KruzdzjFWR1XjD4iW+keZY6YVnvujP1SP/E15FM2reIdQLYub24c84BY//Wr0DwN8PY762Gqa3G5V+YYCSNw/vN3/AAr1GzsLSwhEVpbRQIOixqBWiqQpaRV2TyOesjxfSfhRrd8Fe+kisYz2Y7n/ACH+NdfY/CDQIFH2uW5um922D9K7a41SytZPLluEEp6Rg7nP/ARzXPat8QNN0lSZLLUnA7i1ZR+bYqXVqzehVoRPN/iF4Fs/C0CaxpUciRI4EsbMWAB6EH61wPiDxTDq2kW1vCG8zO+XP8JHGK9B8WfFqy1nS7nTP7GdredCjPJKAwz3AArxRrN47oIr5U9WxXJiKWqlPcwkot3QkTfviwHP8q7DS9fljWCC8xKgbDNjnbjvWJHamyQOUDKxGflzW1boZnBCbVT7wA6V5uK5ZJKxDZfOp2Xh3Xo54VLwXICyjsEPp/Ot1bhoJ/OgYHacqexFcbr9u1wUkxjA4/wrd0i8S606LDEsg8tx7itcBy8rhLW+59dwtWjKVShLqr/5nSR3ukamSuoQiGToXHf8R/WrNx4RintfN029TYeisc5/EVzMqAE88E02G7ubObNtO8f+6TzW7wsqb/cysu259RLLqkNcJVcfJ6x/HYL/AEfUrNj5tq7KP4kG4fpXqtnem78FwMx+Y2m059QuDXnA8WX6IY5kSXP8X3TXT+Dr2LXFnhkllSZOkAfAZfWqpVcQp8s4ad7nz+cLHSpp14L3Xun+m55JPZ3l7byR20DyMRjgVSHhq9iG66nt7Yf7b5Neoa94J8SedPHZpIbNslDEQpA9MDnNeWah4cvo5H82UyMpIO4nP60KNba6X4/5HHmca2Nkq1JKSS6atepLBeweHZvtFrqC3NwRtMaL8pHuar6nc2mtTrf26GC7486HqGHqv+FYstoyE4YEiolZlYYyrDpVLD2fM3eXc8C2up29moj86y3ZEYBUn0/yaQnEhU4qfQUl1SVWSB2u2t2MoHQKozuNMuECSbu/tWlG6jZnZiaiquMutlf5aEPyByMdO9L5aEElTULHJGKuI5KYIrXnsc3LcqPChThTzXW6D43nsIUtNRR5oUG1JVOXUeh9af4d8Bat4kZXjjNvaH71xKML+A71g6zp0FlqdxbWc7zwROVSVgAXx1OPzp86ZLi0d/Y6tY6jZwxW9zE7GXLqxww5JHB9TirWoRPNFEMY3sR0/wBlq8hdWjO6vQPCOuNei20+4lZ3Vt0TMeSApBX8Mj8D7UxGxql/BZ6Cbq4fBZVKAdS2MivNtb8U3urygysEjUbVjQ8Y9/Wr+v6pLdXTW5VWhtkMIVjxu6bvrXPJaBiMmmgZVd5G5P50LHI/ABOa1hHbxrymW962tG8WzaRcRulhp86A8pJbLkj/AHgMii4rHLDTLlhkxkD1PFPXTCPvuo/GvqLw7qGj+JtGjvbS1g2N8skTRqSjDqpqvq3w/wDDmrKxewS3lP8Ay1tv3ZH4Dg/iKn2hXKj5p+xog4G6jacbVGMV6J4m+F2q6MHubAm/tBknYuJFHuvf8K8/dWQlSCD7iqUkLlZDkoff3pC240rZxyKjBxkHpQ7BqSAg8d6jdQfcd+Kaxx2pSeOcVIzQ0+8gSWGK4UpEGALKM4X6fSvdNQ8S6fF4Tku9Nuo5VEYii2HoSMcjtXzycnFSpNJC2Y3ZT9etCaR2/XKlR01XfNGP5HSA7yTz7mmsQh4NR21151urABT3AHekkbd9als/RKVRVKanHZq4y5uBDbySMeFXNc/baVPM3nu6qWBIU9TWxe7DDsfncelRpI0YD/wngV52Kqu9kfCcS4rnxKpR+yvzOUvJ1uG+ysXRUbnA6mtWwiaOzFvE653ZbJwTVC8lhGtsQowGyR6nrVjRpvO1KTzVOZB8rD+H/IpTX7vT1PnnsehC0bTvC2k7hiW7uhI4yB8o6fpior1vN12a2ygdMSRncMkjqMdelN8Q6us0ejW6qgWKNSvPTpVW4027vPFRv7UqEBXDueD6ivGtGa5npe45NbLyOs0+UG2VmIIQdvypuputxZuGVS7gggDp71AsX2O2KpKMb9zEjIA9KyryPVxrDNF5c1tMQgRG5Udj+tY+zUppyeg3KysUfDVoHgv7rcI3kZokc9gOpq5YaZFdR/2bYIRZ9ZZT1lPqT/Sq9/p8880fh7S2KxqSs0wPAHVjn61qPqMGl2iabpLBzGAkk2cniuhNzfNff8lsQ9FqWby4t9HthpunBVlC4LAf6v8A+vXF32m3k8Y8tfOcEbnBznnv364NdKlusiGZkKserE8Gore3S2YyeZLISd3yrgc+5oU7O8Sbu9zJ0SMWNnc3fll7tnMSGQYLN0/AZqy2nX9np7JDCJJ5stO+QCW9K0rqdI5YmNk0pJBDE9M96ojxFuu5oGtCFjJG/wAzqM9TRHmm3PuXcwTo8z3kcdwrJEPnnkI4I/uitKaJLYPNGonuHAjjjHKRL2A96o32u2sk7WZmu7aRHI3KA6sT656itiLy7SxDpse4KEx9sju2K1nKejkrDvoU/wCybAnN8HnuD98q5wv+z+FFP0zc9pvYDLOxy3U89aKxlVlFtXFfzMCyt7ESSqpkgl3nKS8jPsR/UV0thrN5ojYsZ2hmlhKMyHouetS3T6fcWjahd6Vtk3bZT5pBB7H0Oa0/hjp+k6n48KyWzSwi1Z0jnbeMgjmvZoS5qkZPoKKvK1zAstM1LXL3baW09zM5yxUZ5PcntXq3g74XfYZI77XCjyL8yWynKqf9o9/pXfSvpvh7S5bhkitraEFm2KFH5DvXimv+N9c8Tag1vZPPFbudsVtBnLD3xyTXtqpOrpHRG1ow82er69450Xw+hjeYT3A4EEJBI+p6Csewl8U+MMTySHR9KbkCMfvZB7E9PrXn+l+EfEdnML19CknmHMazY2qfUgnk+1TahF8RZnZpRqYB7RvgD6BTUqlFbND5pPdHs+m6Tp+jQlLWJVc/fkY7nc+pY8miYLJnIBB7GvnG907xQrFri11Mt/eYOajsNc8W6fIVtLnUlKcmNgzgfgc0/YdeYaqPsezeI/Beh65bSCayjjnIOJohtYH8OtfOF/atputXVpM3MEhQseOh616Vpnxfv4pBFq9tHOg4aSIbXH4dD+lcP46ex1HxRJqGnzB7e7jWQjpg9CCPXisMRBqKuTNqS0JLa4hmRCkquuQOta88yy6uI7aTKiMeYF6bu344rgCtxFOscO8o/ICVuaLdvp1xnyvv8uO/1ryatLS6MuVJHcNo5vrYfMp4JYn34qvY6RbaSDGjOWb77MeGPrjtTZtYaG2hazJYuwGSOMZ5rVkFveW/mox37clR/Ce4NeXKpVo1FJPQ6sFiZ4aqqtPdGdc4VgKgchRk1YkBmtfMAOVO05qLbviVtuSBivo6FZVLSXU/VsHiYYilGrHZogMiSE/L0qxBcm0kWSElJF5DKcEVSGVepDINnA5raSsddShGXQ9Y8B+MH1V30vUZN84G6KRurAdQfcda534oaMltdx6nCgUTHZMB03DofxH8q4m01CfT9QgvICRLC4dT/SvVvEgXxT4Pae0+cyxCRAOzDnH16iotdNI+RxdFZdj4V6ekJaPt/XU+dNVgVbssON4zx61Hp9h5jmdxvCnCDHVqt6zBJhGKkFSQfavaPhb8P4rfS7bW9Uj3MRvt4mHQn+M+/pSpv3dTws3oqnjJ22ev3/8ABLHw38MDQ9Hur/VIyl1exlAhHMaHsR6nqfwry3VUMN5LHg/KxWvQ/iT8RrbRi+naU6T6gch2BykP/wBf2rzR7l72zhupSTJIuWJ7nua0sjzL3KSP+85HevTPhn4MGu3B1O/i/wCJfC2FQ9JXHb6DvXF+GvD8viLWILGJmDyOAcDhV6sx+gr6f03TrfStOgsbSMJBCgRQP5/WlIER6o6WWhXjoBGkNu5UKMAYU18zSgM5yeSevWvffiRfnT/AmpSr1ZVj/wC+mAP6Zr53t7jzwSKzaKiJKoLnjNUFFxDLvikaJ15DKxBFa20Kec4qOWDguvfihSaG43KIz5eHYljySe5oEwVSKbJncRnv0qMrkE8itLsixK0+4DHPPemBzkmo8bep4o5wSaWoHb/Dnxi3hnXAtwx/s+6ISYf3T2f8P5V9HI6yIHQhlIyCOhFfHavj1r3L4R+Mvt1p/YF9Lm4gXNszHl0H8P1H8vpUsD1IOrEgHJHBHpXF+L/hxpviRHuLfbZ6gR/rVHyuf9of16/Wt/XLe9EH23SmAvYBkRN92de6H+h7H6mofDniqw8SW7mAmK6i4ntZOHjPuO496LgfOOv+HNU8N3ZttRgaNjna/VXHqp71hkknk19c6to9hrdg9lqFsk8D9mHIPqD2PvXgXjX4cXXhiZ7mFnuNMY/JLjmP2f8Ax71SYHCH7vXNLt4DAjPpQUwaamQaYCj72Sacc9aGHcEUoJx6CkBe01iRJGTwMMKvHrWdpx/0ogd0rSbABbsBms+rPvMqrXy+DfS6+5nOXF8Ztakh6RrwPw61r20dtKpSWRzn3rn0aCS6ba/71zjPY11Vhpdn5O2Z3aQkHepxj8K8nGztrex+e4mo69aVR9Wc/qnh14pftVtL5sTNlg3BX/EVfsNGNjZy3Lud4jJUf3eK373RpLe0adJ/MhjwWRhzjPJqr4guVg0aYIQGdQo/H/61Y0cROtFRTvqYSUk7MpWcLaxfW5kUeRFCpZs9T6V2VqVjZFjXKKa898Ma1bRbbWbgqcI7HAceldNeeJpLYNDBYbZSvyuzfL9aivRmpcqWxNrPU3rryJt1tGGTIDMxPQZqxbQtatJcSniIbIvdj0x+tctoV3dS2kj3LF5AkhY+uCuP51o6neNi206LdvVd0gXqWYZwPwri5Zc7g9kW7WuM1V5U0yWGxnjiZ8/abknGB6A1ylrq1pYzPFZQNcXSrjzH6Nj0FdfL4d85BFeSfu8cQR8AA46nufepZodM0CyMqQQxseF45JrenUhFcu7/AK3JZyf9rapPiSbchB5ReKsWV9LPbRNNPKsRl2KT1ct0H4GkhR7mVyoyxO41Zhsy+p2u8NtDqdvYbTu/pW1Rq2isRGVyW/1gR3d75cjrHakIx6cjsKy4rq5nLGZxPGegdR83vUstrHeNLhQRJIZGwe9T2Ft5SLCBvb7qk1SShETl2GwaZpV/vurm3MBiO5pEb5W+opdR0TUxqa39pPDMhIAYH/VRjsB3qDxFq0dhbDT7V1Ep5Yjnn1qPwvLJaWZa5u5P9JciCM8jjqf6VonLk538jSN7XNSU2yvhDhQOADjFFWpdOSR98sLBzydpwKK5E4rqZ8sjPttRtpZ5tP1CLbHPmMHGVf0P1zitLwhe2fgjWf7QnZpXMTpFD0PIzj8x1rIv5YNJs0nmTzJh/qx71R8M2V14l8S2X2xXSCWZVd+mFPpXs0Lcylsi6d21Y6nxN461PxVshmVYYEbiGLOGPYn1r0TwLpmneFPDa6xq0kVvd3RPzTcFF7KPfvWk/hTw74VtLnV4LFPMtoGZWkJbBAyDz3rizpmo+OtegtFlK2lpbxq8p+6uVBJx3JJNezzRkuVaI6EnF92dXffFHw9bkiOS4uW/6Zx4H5tiubvPi5LIxWw0oA9jLJk/kB/Wuytfhz4b0+JA9kLmQdZJmJyfp0ratNK0+xGLWxt4R/sRgVClSWyuVyze7PI5PEXjzWci0sp0Q9PJtiB+ZqrH4S8e3N7FePBOZI3DqZp1HQ+ma91BwMUxpNvFP2/ZIfs11Z5H4g8DWfiB/MlQ6dqwUbyoBDH3A4P1FeTeKvCeq+GZo2vgogckRzocq3+B9q+mtcsFvoxJE2y4TlWHf2NeJ/F2/n/s6wtJ+vmlip9QP/r1E5XhYU4rc4mxJitdx+aRx97HQVoLKcRKepFUbVx5MfyqwIHPpWkzRz3McUa5MaqMjv6149dXZyPcAskKvEZSxaRWiyegyM1qWt8yak88UfzS4DKP4hWLdTD+0AAP9XgEfzrrPCtnHJdPOnzjbgZ7GuSsvd97YabdjUtdO88M3mhI2PzRY+ZSexqC+0x7JvMhJaEna6t1X3FLqFw+l6/DdFSLaVRDMD0z2NXtUkE9vOIWz8uRj1rjhiKtGceV6Hs5dmlbCySjL3b6rocrcoUlIGMCoo9wzgVoXqB447gDiRQ3FUFBJ6Y9a+ubUoqSP1ilUU6akhrkDmuy+HviFbO8Ok3bf6PcH92T0V/T8f51xshwMVV8xkcOjEMDkEHpWPNys8/MMHDFU5U5dT0jxF4NtLvxfpzBFW1up8XIHA4BYn8QDWT8QvilLPv0bw7IbazjHltcJwzgcYX0H610ketLrHgafUty/arWB1k9Q23Gf1z+NeA3rHzmrRJXufnOPnVvGlV3hoUJ2ZnLEkknkk9TXTaG4n0oI3PluR+fNcxLXYfDvT21jXoNLyds8ilv90cn9M0M4Y7nvXww8ONpWh/bbgfvro7owVxsj7fn1/Ku3eZVmjiz8zgkD2HX+Yp0UaxRLGihUQBVA7AVyEGsfbfHGrKrZh0+3S3HpvYlm/kB+FRuUY3xq1GODwR9m3fPcXKKAPQZY/yFeFaUxyQa6b4qeKBrfiBbOF829llcjoXPX+QFcxpWWDkZyeM0+g0vesjTeQAAL2prT/uyGwO9BQr/ABLx6VAylurAH6VhKrTW7PSp5XjaivGm/u/zKpctJnse4psjDhc4qQ2+T/rD+VIIUVgxyxHrS+sQWx1U+H8bN+9FR9X/AJFZjx69uOaeMfdLdPXirYx2A/KjYh6qKFiF2Ox8L1baVFf0ZQ3Yfrx9auWOozabew3lpM0c8Lh0ZexFMls45OV+U1VeCWNsHkeoreM4z2PHxuVYrBq9SN491qj6p8F+KIfFnh6K/VQkyny54/7rjrj2PUfWuN+Jmh3Gj3MXi7RXa3uI2C3Jj4z6Mf5H8K5D4O+Jl0rxC+l3Em23vwFQk8CQfd/PkflXvOoWMOp6fcWNyu+GeMxuPYihqzPNTucv4G8fWfiu1EEpWDU41/eQ54f/AGl9vbtXWzwRXMDwTRrJFIpVkYZBHoa+VdUstQ8H+KZbdZHhurSXMcqHBI6qw+or3z4f+OoPFum+XOyx6nAo86Mcbx/fX2/lTcbCT6HmPxD+H8vh24N/YI0mmSN9TC3ofb0P4fXz/bjr1r67urWG9tZba4iWSGVSrowyCDXzt4+8EzeFNR8yENJps7EwyHnaf7p9/wCdOOo2cS5Ab2pYzuOP0ofkZNRK21uuMU2hXLtk2L6MDryP0rTu3EVpKxI6Y596y9MO6+3d1FSa4ZpY1t4h1+Z2PQCueo7XZ9Jh63scpnJ9W7fOyMOxsrm5lkaIr5YY4Lj+tbQbUbHyMGOUu4XaG6VQFxHAqWttewnyxy0mRk+nStONL6O189IkuZCcJ5TBhjHJ4NedW5pPXY+SZ2Ed5CLFra5CyB0Ktg9MiuQ8U2qkQW6F0Qg4Dnhh7GsqSW4u7hIZZJklLfdPAGOen4VsXGoafqmivatMDdwNuRCcEkcEDPXiuOFCVCopRenX/MG3JHILp851GOHy2GCCAAeld0kKpAqToxwMBT1qrpguIUQ5Zo16Fj0HpW+WFxHjYDL/AAjufatsRXk5JNaGM5ORBocQtXup8kwRpu8tuwyM8mrOj39jLLJfNNFJK5LMxPQ1NDpuLKWO9VT5wGY1PQDt71hX3h4Qxz3FjIETaS0J9PUVy8kJylrqwV9DUu/FFuJ3it5hPNhmwvQYXPJ/CuMvdWn1mAz3THfGcqo4GK6Lw34QH7m+vJCWZciNRjIPqa6jUNN0Sz0qRJbOFUKkZCgH861h7GlK0FfzNVHqeeaNraLKFdthIKh/SursrjzYLiVXDmGCRxg5wdpxXnM0cdvPJGm+NSxKhhzjtXovh6FD4fuGgUbmjWP65OTWuKpxSUkZtWlocwdTgtCokSVGwMsq8E4rd06UtZtdBJFdxhFfqB64qxPYQyYjlUERrmQiqcDme8MsLAKF+RQe3tWfMqisl6kWXQpXnhaG7iM6O8cz5IYnIJ96tEQ+HbWCe4AkuzGIraEchF9fqTWpHKSH3/wU1LeGa3S6niEkhbEeR0/Gn7SW09UUpvYfaw3d5bJPePslfnbjoO1FMntftDh3uZkIGMKeKKyvArmRnatqdgulGOYCbb03LyGrK07xNd217azRKIoopVcgDlgDnGazrhHu2dZVIHPB9auWWnG6Rmh2t5YyRnpXqwhGKu9wWh6R4w+KTataXOmWVov2KVdplcne3uB2rufDGr6ZoHgOPW7htouERmA+87hQuB/3z+tcX8MNE0W9hvrnUbYXF3bn5YnXdhcdQvc1sTeCtb8WyLJIsek6XHkWtsw5Vc9dg6E++K9dOE4rojojzWvu2c3qvxX8RXV0zWskFtDn5UWIMQPcnrWZJ8TPFZ/5iIH0hT/CvQLf4M6epButQuZj3Eaqg/rV1fhp4Utjh7aWUjrvmY/yxWynR2SFyT6s8pk+Inip/wDmLzD/AHVUf0qA+OvFCtuGs3J+pB/pXsH/AAg/hNBxpCn6s3+NJ/wivhqM/Lodv/wIE/1qlOHSIcj7nlcPxN8URffuopgP+ekS/wBMVz/jDxNP4qS3a9toY5oM/vIsjcD2IJNe2XHh7QOR/Y9ov0jFYt/4W8PXkLxHTY4+PvxjawpTjGStYOV9zxGzRgAqFyp5xjP611GhS29hc+ZOqmRvus3QfSm634ebw7qMZSUTW8vEe5cYI7NWNfbLi9iZ7oFV654UH2rw69N8zjIys0x2q3ckWr3MG2MDcXEhP3t3IrqPBWppArQSSAmRxtZQQA2OnNcHcTiTUDHsd1Q4Pq2OwrotMa2SGMOziENuYN8jLzwQema5q8P3aQNW1Os8Sq17ayITzjP41k+HNXmupBp8Uck8i/L5mPlA/wBo9q25ltL22TyrqWQTEgNwGA/Dj8a0rCyisLNbbT4ljjByzdyT1JNcEOXkcZ9BxWplrZtBCbSWRXbLMpXpjOcVkSr5blRwa6O7sb6Z5TbW25x8yHzFGSPqaw7tSRloTHKDiSNuCp969nAYqNSDp3vY/SOG8y9vT9jU+JfijNlI68k1VbJbFW5ozninw2nAaQEKP1rocW9D6R2bHRXFxp+i3oWUpFdIIyn97kHNcXcEOx610+uTMwijXhQp4/KuYkGWNa01ZH51xHJPHNW2S/zKEg5r0X4Kuq/EWzVv4o5APrtNcBKlbXg3WP8AhH/FWnanyVgmBcDup4b9Capngo+vNSvo9M0y6vpjiO3iaRvwGa8Es/Ek2k+BtV1d3/03Urt9jdyx4z+HJr0P4s6ytv4FCwSZF86qrKeqfe/oPzrwXxLf79M0TTIzhI7cSsP9pz/n86hGserMWGOW7mJJJJOWYnrW9bRiKIKO1VLSIRRhQOe9dl4e8JXGsW5vriZLLTYzh7mXv7KO5rirTnVfJTPusowGGy6j9axTXN59PTzOexV600HVdRI+y2M8gPG/aQv5niu/0ldHivBa+HdH+2TIcPfXvKr74rvoVdIlErh3A5IUAfgKUsC6elR69gr8Vwnph4XXd/5Hmmm/C/KK+qXhVj/yzhHT8TVm7+FunOuba8uI3/2sMP5V19/fmN9qEZPTjJP4VnLqdyknz4+m3Bq4U4LQ8uWMzCr7/N/XocjceA9N0u0ae6fULgIMkW4XP5VgiPwdcqVjvtQtpCODKisM++K9VivY7jg8N6HvXC+MPDVul2LuGNVSb7wA6N/9euynOlFWnC/4HDUx+PUtKrT9EYMnhlpUMml6ha34H8CMUk/75PX8KwmQqzRyKQw4KsMEVYayms5MozD0INXZnOqx7Z+L9R8kvTzh/dPv6H8Kt0KVVOVBu66P9D0cDn9VTVLHJOMtOZbfNHOyK9tMs0TFWVtysvBBr6Y+H3ixPFfhuKd2H22DEdyv+1j730PX86+cCAwKMMdjntWx4E8SzeEvFEUpkxZzMI7hexUnr+HX86ypy51Z7o8/PMtWEqKtS+CX4Pt/keo/GLwp/aGmJrtrHm4tBtnwOWj9fwP6E14zpOq3ehanBqFjMY5omyD2PqD6g19ZMkV5askirJDKmGB5DKRXy/428Ov4Z8SXNiQfKzvgY/xRnp+XT6itIO6szwpI+hvCHim18WaIl7BhJV+WeLPMb/4elaWr6Taa3pc+n3sYeCZcH1B7EehFfMvg3xZdeE9cjvYsvbvhLiHP30/xHUV9PafqFtqmnwX1pKJLeZA6MO4NS1ZhF9D5e8V+HrnwtrM2n3OTg7o3xxInYj/PWucmZmyQMY6mvo/4r+H4tb8Ly3KKPtdiDKjY5K/xL+XP4V86W6RT3KRSSbc03NRjdky0LejZXzpn+6Fx9TVHUJL+/lbJWOMcqing/wCNa13a/ZrQtEu+JMkkdR7isi2u8FbtSdinaAehNedKu6jcktC62LlUoxor4Y/i2ZCW8pkOB85YgA9zXRaLcJZ6qnmtgRRFVYdN561Tn1RvKNy4wAxWJSAAW7t+FW9Cs47jzZ9Qk8u1Vj83t7VnWk/Ztz0OVtnYM2m6kyO/lifHyuODXGat4KuraZpLSXzw2W2nhv8A69X4msY8GzmlnjDEZdTk+1dNG8VzFHGjktjnnla5qVWdN2/Mz5nHVHnsa3UMDJdK6KvVZAfzrrPCKQfaXuEBZ/KAV3JOOeetTXlpHe2hgnXJ/hYjlTVm208aaIRDE2JB8zZzjjPP5UV5qULbMTmmjoF8l3KvIWOegFY1781ztUMVUEDA4qQXsUA+ZwDnP1qtJq8EZBmZUU9ya5aCaldkN3Rr/wBsQ2Niksg24UAJjkn0Fcy+rSaxfTJcyRrx8kAOcCnatGl/5LLK20DjaeOe9ccbK4ium+zyYCP/AKw8HNdlKjHe5fNzqxs6npIeDymOUx+7Y9Y/bPp7V0uk20sHhiG23De8x247gAAfzrHt5/tkCrMQJFAV8dPrXUxQi1063dPmeOMiNT3Y85qK8nZR8xJtqzKOoywWFr5DsNzDBOeprFheLRtMF3cxGPOfKi3ZZie+akknW8tp1mA8+IknPY9asNphvIUE6s428E0QjGC1BNJ2COWS7hEgbCuvIA7ehq7FeC3iCExuF5CsM1kXdlLZwpFHIfL3AEe1VYFSK8YWkUhkkAyzc7m7AVLguhKj1RYvb+9a4LFGjBGVUDtRXU2lrYWVskeqw+feMN8m3omf4fwoqfax6RubKCOTusWl4yIVlQcq4XIdexGamsdUKXHlosWyQkbfLAOPfFei654R0dpGsYZFgDkvAwO7Yf4kPt3x9a5fRPh/qSeMYW1OONtOiPmiRGysmOg9frmvclh/e02K9jKMrM634WPDD4luowmyR7c5Gc4wwr14sAcHivBNJnl0L4kBSTj7UYz7q54/mK94BE8II64opfDqe5mOFhQdP2fwuKK17dGMGNCM9zVRlQqN0fX+IHNVbqVlmYN1z1qzbS+ZHxXao8sbo8u92RvEmflYg+hqJ0YAgrVln3ZDYNRyAjBQ/geapNgZ00cfdfwNUpUhUZ2g1qTqr8SfL7ism7t5EBI+ZTWqZJxPxCt4Lvwvc4X5ocSL7Ef/AFs15BYQXks0Rt0UfMPmxnA9TmvYfESySWVxEyMQ0ZHT2rzK0uzbQu6RgsCEQHoT3/SuHGaWZlN6jrea7vtREPlQ7SxCPswx+ldGmk21kg85zO/8XPyiotIh0DSZFvdRnZ7hhuwSSUz2AH9atx6xpGqOY7VnSYttRZFwXz0xjivGnLmd0jKS00JJVVbeDZ8qRsTGB2z1rV0nVXa52SRLIqDBT+tZjpv4Zf3w+UL1zVvSpxBvjeFVDkEOB8xx2rlqwUoONrk05NS3OuhkiuPMldAltGhJB/iNeaXGqeVqFuZlzbtCI5G9Dk4Nda+vwTu+nJC8ZZQYycfMfU/pXH6po/2Z01CVp5bNk8llhjDKFHGWOevfNc2DtQrW2t+J6mGxVShUVam9UXGiaL5iAy9Qe1QMzO25ycYqDRpGtgdNuLkyqD+4cr/CenPcVenh+8B1HavpY11NaH6fl2YUsZSVSO/XyMPVSu6Jz93JUn0zWLdQbHyOlbF2pffG/IrMMhaFopBmSPgn1HY06M3ezPkuJMO/b+3Wz/QznXNLZxvLMkcalndgqqOpNPZcnpXpvwa8JDU9bbWbuPNtZN+6BHDy/wD1uv4iulnzCRpfEy0udL8G+GdOuHLyQwMHyf4sLx+HSvIRI1zqQZuRHGqj8BivfvjlbbvD2n3A6pOyfgVz/SvALCN5bt0jRndyFVVGSTWE3aDO7ARUsTBS2vf7jptBs4Lu5Ml45SzhG6UjqfRR7mvRNP03UPFRikuQ1no8Q2wQJxlR6f41J4L+H/2O1S61dQ0rHetv1C+m71Neg7VRcAcDpRSqqlTtT+J7v/I9DNMRLFVrSd4R2Xn3ZUs7K3022WC1iWONewFUNe1pNOhSEHM0vQDsPU1pqxklKjtXH+L9B1Oe/S9tU8yLaEdR1ArI5aavNFabV7k3ISwJeRR81wBnGe1TRa7cqqrd7ZkB2tvXkfQ9asW1jcw2Q22zpGg+YqO+Pao5I/NXZLg59RV+zOyMoPd6liSIQujwvuDjzF57Zp2swG90WeNRmQJuT6jkVUs9Rw0Nk20+U2wknkg//rrf8r92RjtUrazOavJyab3PI4ryK6iwwG7vmmS26suFPzDlT71X8S2b6Lr86oCI3bzFHsaSC8WZFYGiE5U5Kcd0YyUZxcX1K2ogOYrsf8tchx6OOv58H8ayrteFk7jg1t3SqYrqLPpMn8j/ADP5VjS/PCw74zXRiUoV1OO0tfvPew8njcplSnrKF1847fej6P8Ahdrh1vwTaGRt01r/AKPJnr8vQ/lisz4w+HRqfhkapCmbiwOWwOTGev5cH864v4F6wYNX1HTHb5JoRKo/2lOD+jfpXt155F3ZTW04DRTIUcHuCMGm9JXPkFqj4/c46V658GPFjxyXHh+6fMZUzW2T0I+8v9fzrybWbZtM1e8sHPzW8zRk+uDiqMGsXWn3QmsZmhmVSodeoyMHH4GqepN7HuPxG+IkKLcaJp0waUoVuZQeI17j/eNeJTXP2a2aUALJMfk/2UH+J/lRLbSI4jZicrvmfBPJ9TTJIxqDgKMrwqj27VxTmpS12MJSu7s67Q7tLvTkL4BByfoayLuySe5dY4WSIE7MDAxUQkTSY/Lj/e3DYD7TgIB2rR0+8+1GWSQDyoU3uB1Y9l/EkV5/K4ScorRkN9in/wAIhfareRMuI7VcAbuAAPT1Ndi+haXZaNKLwAxIhJZjjH0pPC1zLLcmK4Zd8yF8DomD0H510eo6fb3tjPZ3aqYpUKk+nvUupKbtLoUtUeTXOrLawqbKFVRlyGPU1R0+5v5b6OdZJfPZhjYefpV9dEyUtjJzGoBJ6cjk1t2lxY6BaTPZxiSdUI+0OPmLH+6OwFa88ErJXbErLQ0ppJbS5SK7eKSRmVdqjJBPrWpesNp4+UDBHtXE+Hy+o6iZ3DKyMGfJ4Y5z+ddDrV69p5ClWCTSYL9uO341xVYNVFAiS7Bf6Wb6ydYmKPjcrrwRXCNp13BqONSLqkS+a7E5BUdh9elemW11iJkKAjGA3qDVC7t1nZVdQVwd2RnitqFZxfKRGXKU9PK3OnRzyOEVlGBWNYxRES7zndn8Pc1ozIYYClsjbBxGnpn+lY11BqmY47eB1UkbpMD5z6/SuhdkOJr2Nmk8UkUSlvMITee59val8Ua3d6X4ijijkzaWsax7cDDEDnn1/wAK3vD8KwBTL8wgUzM3uB/U1yXiC1N1qCvICIpgWkPoQev61jDllU97VIqL7kGnah/aeqz3Cp5Vu+FcseMY7mupSYJIvmOdg7Vx2mQebrFpCoxaK3yp6kdz712FwojUv/dP86qqk5aEzsmrGdrVzL5OI1Z3dsLtH866nT0ih0y3u5I0MqriLjuON1ZdhZx6jdm3APkbSZn7gVqm7gvd3k4EUbGNQOgx6VxVndcq6GkDg9aus6rMLmSXzAcfITiirHim1tZdZLD73lqHx6//AKsUV6NKScFcr3e5qo7vKNpYsTxjkk17Z4N8MjS9MSa/LSXsoyyuxIjH90D19a4v4b+FzdzjWbtP3MRxApH3m/vfh/P6V6sHxwK78PSaXMz7HPsxU5fVqey3/wAv8yCTQtJluhcvp9u04IYSFBuyOhzVmeXyIiV4Ap4k2rk4rI1K7LRlUNdUIXZ81Kba1ZmzXDyzkk9eav6ZuMZzWZGm5zzg/wA627ePyYQBwT1rqnpGxktxJCRj1phlC5Ociori4AbaOvrVKa5AY80lHQZakcOMZ681UkcBNowSO1UJtRVAdx5+vSqEmrhmOAatIm4/Wp4oNNmmlRWCjnIrwu4jiuPEhtLaZkty5IUc4HUivY7+eO9tZIZBlHUhvcGvJP7HvbPWpTalGWNtwdj98eh965MYvcuZzZtR2FmY/Le0Rl/vEc/nVbSLL+yNfNwy7obdDNAoGS7nhB9dxB/Cr9rc7mCkGOXOSjDBB/rUWo6xLYiR7VEF0fkE0hAEWO6ju3P4V4L578q6mNNu5enb+zYhCWVtUkQCVxz5Q/u5/vHv6Vs2c6SJESsTRkD5mHT8a4P7TL9phViC0mCzn1xzRJr9xbTlIAqKDltwJzWcoSvZbldTpdWtTdXInt+HUAjA6GuWHibVdFvZbcbWjBy8D8q3uPStu31//RXuI4S57rnAU/1Fcp4gKNcw3ZfcZo+cDuKqlGMpck0VC61OqsdZ0zWEac2Ygmj2oc44B6YPpmrkxYN5andJ/Dnv7GuL8NYkvpFRSy+W3mK3AK+lb0ryi1VpRiRPkDt3Xtms5U/q9T3HZHZh8wr4SXNRlZjLho2mKOrRSDqrVlXcISdZFI5GD71Z1KSSWxL3S+XcwjfG2ciVPQH2rKt7qGcA7wG9DXoUptrmPqaeZ08yo+yrWUv62E8tnnWNAWZzgAdzX1D4M0lNA8O2OngAOiBpCO7nk/rXlnws8G2us6idYuZ4njs3Gy3By2/qC3t6V7LN+5Oc4xXoKSaPmp03Tk4S3RxPxvu418NWdoSPMkm8wD2Ax/WsP4W+BFsLddb1CPN1ON0KMP8AVr2P1NVr+7bx78RIoNrPpto2zOPlYJy35nivXIIgqKqjAFc9WWvKaUVyrnBYvbimTR4Bq7twKilXNTayLU7szdOjDzzZ6hv6VqFVVSCOKpW0LR3UhU43YNOuIbvzuCrRkfQimmEtXuV5rS3kcmMmMnrtOKy7+2klVkkKykAhXIwy/wCNXZRJASWqo024nnmqV1saqRyEPh24h1k3M1wrRkglQuDxXYId0Z9arSpk7qtQxNHBlvvNzihhKTm7s4P4haV9o05b5F+e3Pzf7pry+O48iQ4PFe96lCl1bywyLlHUqR7GvnXWFk0zVLmykJ3QuV+o7Gla5Eny6m9HcCe5QZ+9Gyn8jWeG5x2qtol3i581j8qKx/Q0jTBVZieAM10Ypfu6a62/U9fI66gqre1/01NfwNr8Hh3xja311Jst1LJIRzgFSP54rsfEvxreTfBoNuQOn2iYfyX/ABrxqSTfIzepzSxqX9qd+58zJ+8+XYuX2oXOoXk13dSmSeZtzue5qK1XdOsjj90jZY/0q/JoV3BBaySpj7Qu9Qeu31NaMGnWlqqm4bMg5RSeB74rCrXSVluZTdtDc8OoBY391MoZnOSh54A6fyrItbGRIGld0hYkttUZwK1YGdtN8i2UBpCQu7jPGSTXN6hLfQTNHcKY1XgADhj7V58YuTaOZJtl2CaL7cYXiViRn5gMn8a2Y3js7LzbZVERbDoRyrf/AF64n7bNbzeepDSZ+ZiMj6V1OjTy3iJ5sYSG4BR8np/dI/GlVo8uoTjY19KiukuPPESrGwOADhgDzkVtTXkhXa8pKZ4DDr9ayo9TS3iw4y6fIVA644rE1m6OoJsSVkTH3QeKw5bsmJFrWu2UFzHbWLecQzNOwPGSegP5+1alraCRUJVQSAcMORmuTsNIjhY3kv8AqYjxk/fbsK2bTWRYHdchmDtn5eq57n/CtZwXw0y5LTQ1hZ3GnXTXCOjRjqiriqfia/jnS1Zi6xn7w7Kex/U1JrWryJpJe2HySL/rG6g5HasW4nI07zJR5hT5sH1H/wCulTp6qTCN7anRWF+UgRJPmAHB71J/a0UkwRA4I/ixxXE6ZqsiXB83LRvywPPFdAEilgLIxZJAQCKv6uosiUeVleHVxdeJo0UjyGBjyOh+n4iuqeMQ24AdWIbIx6GvP9PtJgweM7WjcnJ9Qa6yz1YTXEVnJbyCaQ7RgZBPtSrwttsOS10NTUbkaVoBl2sZb2UIAo/hXk/ris6eOS6S2/djYEyxbuSTx+lM8WX4OsQ6bGf3NoFhBB6t/EfzJFWWlkk0vbGCXQMgz37j+Z/KueF4pX6lWtoZcMthDeRtGhEyt92M5q3qF206skf3+oA74/8A11z0XkwXTQWxBWHO+Tu7/wCFdDom21uJ9WvVDWsCbmH06Ae5bH5Gtai5XcTjdmxqky+HfC/kxuBeXKFnf04/p/Wub8F3M9xp80AVtyyAo7dOc55/CpNVuDr1wPlwHYBF9FNSaY0cGoR2cYBt9uFPZmHepnFRotNXe41JbI6D/hHbWQl5T5kjHLOT1NFWX0UvteObYGGSD60VilfW/wCJVvI6DQ/iPb2VnDY3OmmCGJAitbtuHHsef1rs9J8RaXq5H2W9iZ/+eZO1vyPNcjqPw4wzfYroYHRZh/Uf4VzN74R1bTvnks3ZV58yI7sflzX11oS20Ottt3bPYLq7ywQdD1qhdScY4+vrXldr4j1nTsIly0yL/wAs5xux/WugsfHNpJIq6lbywY6unzr/AI1pGmlsQ7nb2NuWbzG4A9amvL1IY85BJ7CstfEVhcWoeyuY5Vx/C3I+o7ViXWovcvhM4Helytu7Fc0p9RGSSfoKy576SVsIahETvy7fSrkFvgDYhY+wzWlhXKn2V5DlyTUE0JT7o/8ArVtxQXDsUS3fI7kYH51bi0Mu2biVRk/dXk0NpCsziLrzwhCIxPYVzdzp+q2/70WMzh34AjJP8ule1xRWtkR5MSB+m4jJqCZ3lYZU9awqwVWPKwdNPc8Rvrq5sUK3kEkMhxtV1IIHrUl3bRXMe8urqRyAcmvUtV0q31GNory2SaMjgOOn0rzfX9Gh0u4U27yRRsMBCc4I+teZXwXs1zxehhKlbY5S5HlI4lJHlugDAc98V01ta6fKqu8EbZH3iOtc5d3KASJMu7AXJU4PXGauaZdssGYJRNGmMhhhl9iP8K82vBtXQO9jcuNPtBbskAEbMpVSOg+orirq2kjY21wmwo3yk84/+tXcGSF7eKXaqyHgqGrK16D7VYobaF5LlWCqgHzHPaufDzcZWY03cwLGVrS8tWhjaWVnKbE5LAiui1Bt8YiQBnI24BBwe9Q+HrSyitr+aedfMt0ImdTjHGSiH9Ce9UdFvYTLlgsccuQijohz0ratT53ddAktCWHQtRmsmt55YpozygyQUPoDXNXGkS2cvlygqW4GeDmvQ7W42Ti3LZHqO1VfE1lBNp6TpzLFKu0+oJxWlKtKMrPqEJmL4Y8SXHhPWLefTBLPcOwjliJ+WRSeV/wPavddU8SRahawwQLIkk52y54MS/xc+vYY9favHfCPh2M3I1W7ODktAh7DsxrsmmkJbymwzHC1c8XKM1GGvc7aDcppbno9lDaQLDFaRJHGq8KgwAK3IwMCub8NwuLSOSXl2AJrpNyqOSK6Kbvqdtbew9iFFRDDHg1DOzFeMVnC9eGXmtGyY020bDRchhwalQZQ5qKGYTRKwNPlkEULGhW3M3e9jH1KVFB3VitJHt/dIAzdcVfvW87OahtoVByqjPrWV2zsUbIfb2zMVaXt0FWpVwtWIoiBk1BdHaDVpvqSYt4wGa8N+KGnBPEUV0vyrPF82O5Xj+WK9q1GXHevIvig3mfYyD8ysw/Mf/WrWnJKWpjXV4M4eKcQRFUOARgn2qCe6Mo8tPu9/eofKZjgn8KsxRKi8g59a1nJylzMxVeSp+yhovzHWlkZZAZD8vpXYWEWmaZbLdSwpNcn/VRHkD/ab/CuYjlRV4JBqUzNK+4yjNYyTl1MOQ07+7mnL3Ekm6X+EA9PoPSq9rIH8yURp52NxMn8XtVUSMT86kj1qdCmCVI+hFSqSsT7IvpqBa4snlZjsUM5HqetaeoNBcwOJSCmMgmuc5zk8inryDuclB0X0qJ4dPVEypFZbaN7hIh/qiwHze9dG8yQxiPuOmKyDEMNI5J98UW0oluoUdt3zgsD6DtWc6bl8jGdPm2NO7lE9xcKZSrI2G2nHNU7OyhnmHnSyeShy2Dy/sKqzxPd38skcZ3O5csxwq89SfSobu6NrA8VvI5djh5yME+yjsP1rH2TWiYKJ0cmZJUCwoxi5hts/Kv19TVS5CofMksJ4omcSPGyF8t0PI7Vy8M7Sukfzs7HC7jnFaN1aXNiMQXknJBB3Hg1ag4PluVH3XYum5S806a1KsqrLuQEYO3PHFNmt50tpFlT5GJ289sU63M8oQNIXbuzVoLCoQvcMWx6/wCFZSk4uxLRz32T7BYiRtpuHHyJ1wD61asLidreVYQQ77QAeinPX8s1ZksJLy73w7Jo+AEHDD8OtSPs0+M2sCmW5P327A1u5321Y5WYsVx5MjqiK0W7lycZPc102h3VpHHcarKN0dgu5W2/xnhQPXmuUsdNupZy0+cHJ2HjPtW1qiyaf4Wt7SFVYGQzXAjYE7v4RjrgCsakHJqKe5Kjrc1IdMgSy+1zSoWkHmtLJ781lW+owzLf2W082zyo3rhf0yM/lWTY311PbRx3CmS0VgiI3XPpWtBbRafqYePDzTt+9Rzzs7qvY/SsnTjGXvbha25x2lJcy3LlYywYZA9STwB+Nei3NqosLfStocxJ5kwHO6TuPfHP61SsrCHRJGuZ+ZhIY7UHp/v/AICnWjzee9wZdttCd0jt1PsPc1dWSnPm6IVR9CrfhrC0+0ww7pZB5UadOO7f0rMt9RhDRSQR4ZJAWPXp6Ua5qU9/vVPlL8Lj+FaTRbbyoxbRR+a5OckVTiuS8iUklqeiQanFJEGf5SR0zRWC1nIVQecmVUKcqetFcKiPnkfQrQb5sAVEyQzXHkNyOlWbyX7PFlfvGs7TwZrzzW55r6mKurne9zC1rwrayXPzW6Ojeo5H0Nclrfg+G2Be1nOAOUk5/I16hrNwsK53DgflXD3Bm1W78uNTtLAKPU1vTbcbsl6Hnk2m3FqPM8t0x/GvQfiKdBreoWX3XWZB/wA9Bn9RXsTafBBYrZqisqffJH3m7msC88G6TqAf90YpD/FHx+nStFNhozm7Dx1p0BH2zSpMqPvo4f8AQ4rei+Jvh7G1nli/3oTx+VYN78Nbk82t6pxxiRf6isiH4X61e3Xk+dbRgH5pCxIx+VDcXqxcvY9T0vXbTW9PN5au7W/mmMFl25IGatC5jJ246etchNc2fh61ttCsN80NoDvlHV3JyT+dNj1u6mkPl2zAnucmsudF8jOsmvApwAATVKfUEBwXAHqTWN5F5dHMkkq5/ujFU5/DAmfzluZ1k7h2JU/hTU4icGad3rdlCi+bdRKenLgVzHiOXTdX0+SMzRs6gtGynkNXM+PfDmoFbWe3tXm8ssrmJd2AcYOK5OOe/trUxKkxc/KqhDkH8qiVWLvFmcovaxFDHcajdSLEpPmKuCeij3rpbWzgtYPJj+aRsb29TWfoNnfwIwmtZoQwB3PGRn25rciBgkBwGPfNeDiG78qOeomnZkUtpGiquDnqee9DavPo8MlzHGHk27V9RU11cIxLsAvr7VzWq6gJl8uNh14ripQlUqa7CitdAsZVhjnmu7u2jE0m94QC5OTk5Aq5qcdprNuj6ShjkT72BjI9x2rJ03TZ7+Y4IhiXmWaTgIK7C3nsIbKOPT2T7OBy5IBY+pPrXXPSXu7lS01K+lpdwfLJCkjKuDKTjP4VLqd0tpY7rhVdCw2xgZyeo5qxLqtpZ2bNM8YUcn5skmuG8Qas2qyr8wWFP9XGvP4n3pwpOb1FCLbudboL6lrlyZJZTHaowVY4/lyf7tekzaNb2MdrvJ86Rgkcf8ya8/8ABviHT9E0OPfGHuVG5FA7nufet/QdauNX1yO7vZOhIRey1pyJXaR7lBRhTSjuz1ayUQwqo7CppoRcrh84PocVTil3Llegq/FKvk57jqKuDT0KmmtUc7e6BqCoTp+tTxckhZhv/DPp+FZ0KeIIG2XktpcDIw4yDj8q693Vx1FUng3vnHFa+SGn1Zc0tyyn0FWL9x5fXpUFsBEnHFRXcu4dadtLGdrzuZx+d8UvniE4A5pIwfMJ7Viahda3o0eZNPW/tl/5bwkhse688/pUqOtja/c6aK+yPmqvfXClODXM2viqyu1HzeS5/hfrmp5r8SIQGzjvVOKJsUdUuwGxmvJfHF4txPGv3grHn0Ndv4g1Hykds9BXlF/qLXEjgtxuyQTTgrsxrNctipDEx5+6PU1aRAD98ZqqpDH5m4+vFWY1hP8Ay0Cn6Vqcy0LC2zno+fq1Sm0kHOB/P+VMitd5/dyIx9iKsrFcxDgbgO3WhAVfmjOGQr/Klzg7gcH1H+FWvPzhZYxSSwKwzEfwqkJkO84yQf8AeSml8cqQR6j/AAoAKk8Yb0PBpPkc4+6/0waokkWcMCDwehp0AWGQyrzwearlATjdg1HukjPPI9RScUxNF43BbIK7YkP3exPv61Umh82DOcvvLZPuKcsm8dRTvlIPrUOmieQgs1EF2sj9F/PNW5Z/tE4zkDPSoihb/Gq8iyIxO481Lopu5Lp63OgtJVeRnVSUHAp97MzL8qcAjgmsO21CaBdq4x7irQ1NpGyyqOPWuaeGle6IlTZpwPMr5J2kegwaP7Qha7ECRtNMXwfr7ms25v28hmj4bGCQc496u+Goo18+5kcLKE2RmQ45PeoVOSTbM1F2uy/a3Pn6q3kyoLeAkShV+b6fialVEuZ5biQN+85Zf7o9KqzXFsthLp9myJHkPLORgyt7e2cVBZXciQMrSl85AL8Z9vpWLjLWVgcbbHQ6dZxYVCvzxE4I7Gqd4ltLdy6Y5IXAaNx1VuvB9alhvTHFHIpCtKgxnnDDg0+XyUje81JI4yQAskRIeT146fjWMU4zuJaodJCbtYAzlUgBR5HbIwMdfcisi71F52kiEYg063PCkfM/ufcmpzeJrNtNHat5JkX92HHTH+SM1NaWkRRITh9oDEsOAAOv+fWtEuXVkvzMvS7P+0ZmnuI8NnduGQoXsPrXYwWiafBhUHmup2jvVe2+zFY5MfuIz5iDpuI6GleYz3HmtkODwRWEqvNLyJbQRQSOm58Ak9CcGio9j5JceYxOd1FRzLsToe3ajdbpCM5GcVd0tVjhMp7CsCAtdXOTyM4Wt+7f7Lp3lqOSOa+rmrJRPRXc5/VLhr+88hehOTj0rRsNMi021W4YfvXHA/uiq2nWpZXmf7zEKGPucf1rZuo2lk8sAhFFObt7qGl1M1Q0u4kcZ5pNip0YZq1IojHlilS1AXJGTXJOvJu0TqjSileRQeSQA4fA+lV1YZOGIz1xxUuqXMdop6bveuYXWpbid1hO8J948YFZ88mtWdEMPdcyWh0kVpb9Qqrn2q8mmgqCMYrmV1tLYA3SSKOBlQDW5p+t28/ywzhjj7rDDflWfMDpTSuizJYMo6VSltmBI21qrqSEYYA/oaUzwTDA6+houiFKXVHOTQnnj86zp7ZWzlRn1FdRcwjGccVjTxYY4oNo6nM30FxGqiEKV756msltLt9ScpMrwS9nibbn8OldjJECvPIrNmttpzjI/lUvzVy24yXLNXOE1bw9NuNtDcp5p4WOX5Sx9j3rhbvQ723unj1FDb7PvFumPb1r2TUYpdnmiBLkqc7XODx6GvN/E+qTaneYuImiEYOQRz9KmMVFe5ocOIw9KMOaGjOcvNSe4gWztlaOzTt3c+pqgBI58uNcZ7+tW52TyV2/u1HRccmrOk2iTSG4mGIUGRn+I1atTjsefeyJ9PtRDBPHd7f3qgEE9Pf61n3dnHay7kmDoxwB3H1q7JPPqFqIoYjk5zx1qr/ZbWx/0iVAxH3FOTSp3u22CZoQuGBZBgE4GK7DwnFLcahGUzgEAVxsHyfIvHPFep+BbZI7UyEc5PP4Zqq1owselh1qeoWUYWBVx2xUskbg/L0otRmJWHcVaU5FYQV0dEpWZmGzuFfchBzU6QTjG/FXS21CfQVELgeasX8RGa2RHM30AqUWqs4+XmrznIFZ00qu7IDyvWruJalZWAfNXTJmIbTxism5DwHevzA9qgOreUAjgih6lorarYWkzGSW2hZuu4oM1z1y626sy/KvpWzf36spJOBXCeINVCRsA2BUjbsc94r1M+S205zxXGBFdQ6gZPrVjVL1rq645Re3rUSr8mUPTn8K2irI4qkuaQ1QrcHj+lPEY6EU5U83A+7J2PY1KgZSEkUg+h/pVGY2GEbsZIrShNxEPkckDs3IqBYirDjI9qsxZUZU5HpTsJFj7Qso23EQ+uM4/rTWhG3dG2V68HNSKYpu3JHbrUf7yA7kww7joaRRXkVmXgB6gLLjawyPfqKuMyyjfESrjqhqMgS8EbiemRzVXFYgEJYZRyR6HtSG1nQhtp55HcV3PhLwSdUDS3QdIR2xjNd3a+EtKsFXEQYqeC1ZyqpG0aDe54aLd3GWiZf9oDikMezq2fwr6CGiWceSltGueuFxWHrXgvTtSifbCsEx6SIO/uO9JVbjdDTQ8aXp94Y9qayhhzzWjq2iXWjXrQXMeD/C46MPUVnfMDkHketa37GDi1oyvJCAc9qjyB0xV0gOhx+XpVNx155FUiGhPNI7inrMx48w49M1GMMcY/Gk2FT7Uhbl2FVe6j3kiM/f5rRXT/NlJjdlh2ht7HhQf84rIjkVTtcE/jW9p+m6lq8MSafbXEoDEbQpK1hUjO/uszkn0G23nxyj7O4mCMAA69/Wle9uLu7KXgIlU4LE/dx1BHpW/F4S1+wjeW+09oIMfNL94L9cZpP+ER1DVozcWT294o/1hgcFh7sOtR7GcnqvmZq97NGWtnta3vIwIYIoidzHA5PA/LBq3rLzafpu2JN0kpDz7TyidvwJ5/EVtQeEb6+WKKG4guYrfaJIUfD8eqnvVq00ydp9QM0Bnll4khA+ZF9MHnGK55UKkWrq4pKxgWNxGuk2bvJjzSQu7154/SujtHQWcj4QyRjoRnIrMs9GgEHkPbNLDE+Ujm4wev8AWs+51r+ztRlQQuNrbcAjA46fSuV0rvRGVtbo2nv7R2JlhIfvsOAaKwV1GzKK07mJmGQrdcUU1SfYXLI930WIsQ+MKO5rbuYxcnyjwTxVTTIljhU8cCrVu4DyTueOcE/zr6Go7yueiloYus6nZaDbxNeyGOMONu0EliOcAVFpvimTWtQgjgtTFak8tIfmbjjgdKteJ9H/ALb8M3GF3Tj97F7EdB/n1rjfCOoKrRZ6qRmuSvUkmdVGnGUW+p6EEEl2wbtg1ZnIhhZvQUjKPNSZehHP0p14u+0fHPBqEK95I8k8Za68U3lKxy3JxXGW9vNqsp8lCozzJnmr/jOG4OsCJlKq7kK3qB1/nWhpIjs7cLkA4oirnuSajHTYr3Om3sdvEkl/cShORubOKdY3uqLeQQookk3jaeQT+IrWdkmX5iCK3dA0gQQm8kT95L93I6L/APXrOcbMlVI8uqNGORyzA1YDMR1qUWu1N3rTJp7axh8+6bbEv3qeiWp5zu5aFm3uzIhimPzDo3rVKcjeRTNWK29yrREiNgGHtVeWQsqv61CY0S7ARUEsICEkVJFJlgPWqniPUU07S5JdwU4wCfWtEroTZDLZCezWeI43DPFcdrekQXmTLGBIP4sV3mkxSx+HLFZ1xKYVZwexIyax9WtlMbnoRyDWdraoe545qmjmB2XbuA5GapmdIbRsqu5BgIxJzXqNxpEF/BnaMkdq4rWfDbxg7RnHQ1aanozjrYa+qOX+23UmVVyi+iDFPSLyVJOWY8nPNLE4tpxFOu3B4JqWc/OXAyp/u1pFWZzwhZj7QGS6Uc4YcfWvXdAbyNKdOjbf5jFeRadKFu03HIzwa9U0ScTxbc84rDEvQ9DDI9L0q4L2cW7+6DV+O4XnJHWuPutYTT7WG2Qgzt2HYdiagi1wKgkZ8ovQZ+8fWuaM2jolFSO7lkGQByDyawrS/WW/uZyRgN5ac9h/9fNYcnivbYTSA7pZf3cY9Se/0rDk1Q2ixW8T7pn+83v1rbmuTGCWh6Pc6kiQMwYZFYMN+saS3EzgLnqT3rm7nX8FbdGDMBzz/EayJdTe/vkto3xawDLn+8fX8f8AGrT1uCSR2jassphjLfPKcge3WkuYw6nb1rhINX+0eKIGU5jjOwfjmu2ebC9au9kSZN7CRCxdq8u8V3J85YUbvzXo2t3hSJsHtXkOpztc30shzwcCqp2cjKu7QM/Znn1NSjMYVgMjuKf5eEA9qlgj82GRMZZDn8K3aOJDfLC4dSdjdCKvRElQGAcDkgjke4qtaDOYWPyN0z2NWhG1vLsYYI6GjcZaSCOVQsThZByFY9fpUbwvGTgEMOqnircVr9oQOvBHXHY1ZMbMRHKAHA4z3+lRz2NOQylZZB1w/rSGZyfm5I7+oq09qs7/ACMEnHTPRhUMMJeTa4wc4+lVdMSi9h1vbfapMKCHPQ/416J4R8EO94l5qAVkUcKRyas+E/CEXlJdyrkjkcV6LAkcUYQADiuepN20OmnTUdzltc8QxWN2mkaYYftmOd54X0HHU1saPo8sIWW+nae5YZbP3VPoBXMeGvDon1251O8DedbXMvmq4+8+75cH024r0C2LM7Oep6Vm7bGuuoya2G3gYrOkixmt14i/XpVG5tiMlTVxQ4tM5fWdGtdVtTBdJkdVYdVPqK8t17wpPpRZghki/hkHf2PpXtTrxtYc+tUZ7VJkaKVAyHsRWiutiZwT0Z88bismCMU2dACJB0Ndb8QNAk03UUvYYgLWUAEr2f3+tcqP3luwPbmt4u+pwTjZtFJlAOR37VpaVpkuqXIhRkRQNzySHCovqTVzwtoLa3qyRujG2T5pSDjA+teqQeJfC+nXo8NXGkobbaI5JEQNhj2x19Oa2jC+pi2Y/hP4f+E9bLBtZe5uU4MUf7v8QCMkVo+IvhpqejWpvtB1C6mihG4wbiHUeq461heMfBl34QvU1PTJJTYs2Y5FyGhbsD/Q16L8OPHn/CQxf2dqJUahGuVboJgO/wBaprlV0JdmYvw8+Ick9ymi69IH8z5Ibh+uf7rev1qXxz4WufC1+nijw7mFFbNxEg+VffH909xVT4neB/sEp1/TI9sDtm4jQfcY/wAQ9j/Our+HnimLxTocmlakVkvIY9kiv/y1j6Z/of8A69DdvfWwW+yzLe2t/HWgpruiP9j123HzbGwSw/gb1B7Gqmm3Fv46s2tbstp/iKyyFmT5WBHGfcZ4I7VkyC4+GXjttodtLuDnb/ejJ/mv+etbvjTSWtZ7bxroJD7QrzhOjof4vxHBq/L7hW+8zLe9S51B9C8TKLHVoztju1GFl9M9ufWq+reBpkdjJFFKCc7iNufxFdNqumaf8SPDMV3YyKuoQg+Ux657xt/n3rlfDPji+8P3v9ka9G0tqj+W3mDLw9vxHtWFWhGpr1Fyx6rQwLzwa09wXdJ1OMYXBFFe5S+Hra92XNnMgglUMuOQc9x7UVyeyfc0VCHdlqJdsSRjq/U+3eo7yXyotq9B1/oKjWcCQynhEG0CoZphNpauesshYV221KOhtlDWarjjbivEJJP7H8ZahZD5VWYlR7Hkfzr22xb/AEKIsei8mvDfiQDYfEAygbRLEj/zH9K5K6ujpw0rSsev6Lci80qFs5IG01eB2/Kelcf4E1ET2Pl7s55Fdkyh196yg7oKkeWTOE8a+GFuLZ72GNmMYL7VBJGO4HevNoNRjcAj8jXvxDKCDyKxpPCmgXF4bqXTbczE5J24yfcdDVJtM6aeJtG09Tz3w5pE+t3yBFZbVTmWTtj0HvXqb2SBVVVAVQAAPSrVva29sgSCJUQdFUYAqZ1BGadr7mVTEOT02MWWMqD6UsmlW95ahZlEi5yV7fjVy8tp5bZlttnmHoXOAKgtB/Z1p5M0/nS9XfGMn2HpWb0euwKTavHcwtZHmPg9VrNeT92FrYvEEshYjisaaEmTAFQpJ7HRy2QsbZAx1H8qyLyxk8T61b25Vxp9qweZ2UhZP9kHv2H41sxxHPoauwlwMOSRWibRm9S1Nt28cAVyGuT738pBXS3VyscRUck1gizaeUyyD6UAVrK22WqButVdRsg6HiugEGExiqt1DmI+1Q0Vc8j8SaOGDOqYYelcjbTvbSNFITsPUGvV9YhBDqRXmeu2hhnLqMCtaUr6M569O3vIYGVZQ6HjNdzoWspaW5lkYkjjHc15skxAANbFjdbgCTnaD1oq0+ZE0atmdw+sTXk73DnGSQvoAKlttR89jED8mOSfSuJl1CR9sCE7Rkcd61Ib2O2gMYYNI+CcHge1czptHUqiZ081yuBIhO1RhAf51mNdywlpSf3jDC+1Uob8yyhZG+QdTQt0t3KzBP3Y6H1rSCtuZynroL9reIMwbMjDg+lOGoG0siif6x+pzVNkZ5WJ5Ht2FQ3DAPmQgE9vQVrZGfO0WbO4aC4hnGBtkU/rXo0N+s0Iw2TivLpplS2UA5LHFbGn6s8Vv5e75mwTzyfapmr7F05dzT8S3qxwv83OK87IJVnPU/41r61qDTSbM5LHJ5zj2rNRN0Y/D+daUo8qMq8uZ2DZ+7Ynrg/0p1sRBdrIclGGGx6VZ8oeU/0P8h/hTY4g0YyOqA/lxWjZikSyWghuePuHoR3BrU+yiaNUcfMfut7jtVYq32ZCw3KvAPYitXRx9siaLOXXBUn1HQ/59axnJpXOiEFsyhazPYz4cZjJxnrit6W0S8tg0ZGCMgiobywVkMm3H94ev/16TR5JrK5EEiF7dzj/AOvUOSl7yNIx5fdexXbT5s7TESRz0/UV1nhTwdFqxD3MbDBzuHfFdfDpFpJYRpIg3NyuByK6bToI7OEKigetRztsvlUVoPgsI7a3WGNQFUYFVLqJ0YFe1bkZWQVBdxLtNVLYyjP3rMxEkG5sIELtufaPvHGMmtGB1xwKptEwzgUwJOWwOBWcNTeS0NYzcdQKjc7h61mSJNDyWJHerCB1UHeea1SZCsiOeLPPSqbRjPSrj3JUbXAPvUY2ynIppvqW2mjG1fSodU06a0nXMcq4+h7Ee9eET6dLp+qz2E/yvG+wnt7H8sGvo9ouDXlnxL0YR3MGqxLgN+6lIHfqp/mPwFb02c9WN1ck8EtbNFOLVPLsbQnc7femfHLH2HYVN8L9JTX/ABRfa/eR7kilLRKem8nP6CuBsNZk07TtUtI2IFwgwfqQG/SvVPA1/D4X+Hp1GYckNNt/vMThR+grtT5lZHA10H/F3XzHHbaNbSkO/wA84U/w9Ap+vX8BVmXwfo/hvwYmssksOq21urrMkpH709OOnU1wvh6zvPGXjeKa5zJul8+4bsFBzj+QFdt8WdWKWtlo8bcufOkAPYcKP5/lRbVJAtdToPA3ii/8a299balZ2/2aOMI7KD85btj6Zrgtc0mf4c+LLW5sLxZSSZVTBBCZxtb1yMivT/h7ow0DwdAZgElnBuJieMZHGfoMV5Rrt1P4x8auLYFvOlEMA9FHA/xqYPV9gt7up6frmmWfxD8IRXFuNkxXzIHcYKt3U+3auO8C+I20e4m8K6+uyEsY083ohPVT/sn+vvXqBNp4U8L8nFvZQY92IH8yf514NDBe+MvFfPzT3UuWPZF/wAop6xd9gktn1Or1PSb74fa4NV0oPLpEzDzIgfuj0P8AQ1a8aaRY+LdAHiTRyslzAuZgowZEHXI/vD/Pau7SztfD+huk1yzW0MeWa4O8AAe/8q808G62kPiu4ihuY20++Z3aHyiuxs8DHIxg461UfeXN2Ft8yDwp8S5NB0JNOuIDceU58tt3RT2/PNFcX4ktYdN8SahaQMDDFMwTB7dQPwzj8KKbpRuTqtLnuV1Lss5SOOvFWCNunWa9AIgePeqN4d1pKmeQST+VWdPuBeaYgyPMtz5Tj0x0P5UNGiZ09gQ9ig6jGK8c+NtsYtV02824DxsmfoQf6mvYNJbOnp9T/OuC+M9gLvwn9oUfvLWQSZ9uh/n+lcc1e5tTdpJnF+AdeFvcRxu+AGH5V7fDIHUEcg18kWOqtZXCyBsYr3zwD4vg1vT1gaUG4iGCM8ketctnB+R1TtUWm6PQCARVeSIHpUivkU4HmtNznV0U/OlgPKlhQdViAw6OP+A1dZQR0qrPCuOlJprZlpxluhqX8MqnbIB7HiqMsYln3lvlFRzkRk4qk87k4ya55tvc6oU+XVFy5COu1SPwqmtuGOMUokwOTTobhN5VWDOo3Fe4HrUWe5eysO+xBTkjigwY7VpwyxzIPWoZQqNit1oZXvuZctqD8xFVzEF7VpTe1VXFVcZUK8GqN3gIa0ZOBWZeng0mNHJauuSSK4HxBGjRHpmvQdQGWbmvP9dx5pA7ZpUviFX+A4x1Mb9KekpUHacU+5wWNVuhrrPM2ZowzsAAOWPc1aNwsS7VIZyOWHashXNSK+BmocTSMzWS4JAXdgHr71eS+8lNgxgc49a54zNkYNKZGPepcClM3G1RlUIp69fc1QubxpZDk4P8qoGUg5/KmlyTnNNRE53Ly3BIXJOBWjDP5SMA2D6+x7Vhq4AGamFyTkngdqHEanYmlkMlypPUsPwrTiiwxXHO0H9RWGkoMwYnvXSI6edEeNrKV/rVbEp3HRxhhKhHOzI/Uf4UQRgQxuR9xtrfQ/5NTqArZ/vIy/jjI/kafAI5LaQ7vvoAw9D2P86hyNEi1ZRKC0EoGM9DVxLJtPcXFuAyg8oTgEVlrerlGPUgBj7+v410ekTpPMsL/Mjjgd65ptxOuCUkPS8hnIOMJLwGPY+9bGhwJFcMzRKVTkEdj6fSse+06XS7sfuTNay9Rt6j1FdP4W09pJVQhwgOfnHP/wBeslJLY1s7anU6ZbSNH9ol6t0HoKtzXSx8M4Xtya0JkW2tBgAdAK81is73xRrTXsNwyRRylFCkjykHf6mtFG71ZnzaXR6Fp14HdlSUPjqOeK0HBkrHs4TFKAM7V6k9Sa2omGzPcUWvoTUVncWOBGOMVVv0aGBzCBvwdo96uQn5nOe1cxolzqmp6jqE17lbZZNlvEBgYHf3NWnZaEQTbbvoiHw/p19DYMdQuGmuJW3uSc49q2pBtGBV1IQq4AxVa6CxKxJ4AzWi0Kb5mZs67uaggmVZcZ61yPirxTIqRxaXMjl9wkK9UwcD8+azPC+qzLORM7tyCVY8kd6JSRtGi+W7PUmUMmRXP+JNLGqaLdWeBudMofRhyP1rWikGAUbcpGQfUUsq7hmnF2MGraM+Z5cpMwlUkhSuCcbTXY3fiG2vvh/baej+Xc27xo0f94AHkVU8faQNN8RSsq4iuf3qfU9f1/nXMxjBwa7oSOGcbM+iPhr4ej0bw3HeOB9qvVEjt/dX+Ef1/GuPht/+E2+KDn79nHJlj28tOP1P86jg+Jbf8IM2nhSmpBRAGUcbMY3D3xxXYfCbRRZaHLqsygSXR4J7IP8AE5qm+VNkLaxp/EjXRo/hz7FC22e8BjGOydz/AE/Gue+E2gbpp9cnThcxQZ9f4j+XH4mud8RXs/jPxr5Fr80ZcQQDsFB+9/M163NJZ+DfCXy48u1i2qP77/8A1zUP3YqK3ZW7OG+K3iLzJY9Et3+VMPPg9T2H9a1Phb4cFjpb6vcR4nuRiPI5WP1/E/yFcL4e0m48X+K83DMyM5muH9s5P59K9b8Wa3F4Y8OO8W1ZSvlW6DscfyAqpbKERbu5558UfE/2u7/sW0kzDCczkfxP6fh/OtH4eeFVtNKfUbyIebdLhQw6R/8A1/8ACuU8G+HpPE3iINcBntoj5s7Hv7fif616Z461pPD/AIbkSEhbiceVCB245P4CtG7NQiRa7uzxq+0bTbvVr+VNSS3j+0uEjbn5c8UVr+HvAN74g0z7errEjSFV3fxAY5/PI/Ciqc43Id2eiSYKyAn7y5z6VBo8hgu2YnbHKoR/qOh/z61HJOTApz35+lc14qv7mw092gcr5jjcQeQO9Vy30HzW1On1v4k6b4Ts/JSI3kyOQyo2Av1PNUPFXiKDW/AF1qAGIZ7TeFPUFhwPzNePajKt5amMtlj3Jr0HRVnsdDtLCUR5jjVZMtlcispU4rQtTPEGlz1q9outXuiajFeWMhSRGzjs3sa6jxn4S8m6+36dF+4lP7yNB9wnuB6Gq9n8PvEEtr9qFjtGMqjyKrfkTXLJJaSG6qg73sfQXhPxNb+ItGgvIiFZhh0J5Ru4rot78bcYr5r8N63qXg7UnS+t5YLeQgOjqRz/AHhXsuleLre7iVkmByMjmuWf7t+R2wtVXMtztQwxUcrAg1mw6pFL3H4GrQmjfkNRzpi9m0ylcwljmqRhy+0da1nINVgAkhY9qy0udUZNooX3lWdq8sjYVRk1y/hC8n1jV9Rv2jxbxp5KPnvnO39M/jVzxJJfa1eJo+lozTOQZJNuUiXPVj/TvXSWWlW+i6ZFZW4+VBlmI5djyWPuTWiaaJldNIZFJsk64qK4u/MkCgjFVdQuhbJnuTVGxLTP5hJOaltFKOpuL86VG68YqZRtQVFKwA5qbjsUpOOtZV82AeeK0LiYYNYGpTfIQDihyGomBqk4i3H8q871mbLPzya6TXNQZXZWPTuO9cVfSmRiSa0pdzHEPSxlSHJJqEjmuu8O+E/7VUXd/K1vZZwu0fPKfRf8a9L0nQPD8MaRx6JbOgH3po/MY/UmtZVVHQ54YWc1fY8KSNm6A/hQysnBFes/EDwvp9lBFfadax2pYgFI14P4VwrWIIGTz9MVUZqSuTVw8qbszng5FLvJrYewA/hzUJsRn7uPwqtDLlaM8D1yaMHNaX2Mj+Go5LZl/hpisUec04KShI6jrUxixyQKFUZ+Xg0BYrjdu981q2t2TCgJ+ZDkVnSLtbOMEU4Nt+Ze9ALQ2mvSWVgeAcgf5/zzUlte+S7ISDG3FY4kyKkDZGPX9KhxRakajOUb1U1oaZqDW10gLEDOQawVkYqPm4q5ExIA7is5xujenOzPf9Akt9X01BMquDz9D6iuntrWOKRNigKOleW/DTUyXezkbkDKg16zAw4rgUOWVmdc5XjdEGvCRtMkEP8ArCMJ9TwKbp+nx6XpUdrEPmCjc3dj61pPGsu3dzg5p3lhjXQotyuYKpaKRnRxknAGBUoLI+Oxq2YgnOKjkQFQRV8g/aKTGW0hLPGD8w6e4q1bWwhQ8Dk5rLd/JnSX0OD9K2VmVlBzVQSIq3W3UbIgxxXG+LLzNjeWsNzHHKkJdyW+YDpwPfpXW3dwsMDyk4CKTXiOs3765rHmNGirHlFZeSwznJNU9zXCwe5FptiJYxuHBrQGjtGfNiyJFORitPSbNdiqRxW6tqirwOKmUdDvUx9hMXgiO3blRx6VoKcjBrNsImG9snYHwvtWigyfaqh8JyYiPLI4X4laULrTILjHzQy7Sf8AZb/6+K8qmtHt32OPoa9+8TWoutAu1xkhNw+o5/pXml/owu7F2QfOo3L9a0jPlaOWVPmRyNvgMM9O9e9az4itbD4bWx04hPtcSwwqDyox835Dj8a8HiQ7sYrdtZry++x6duaSNCViT0LHmutWe5yWsz0/4UaH/wAfGszJ38qHP/jx/kPzqXxnef2/4rtdAUubWE5l8s4O/Gc/gP6118SweEvCAHG20g5/2n/+uTXG+A9Plv7+51a5BZ7hyAx9M5Y/ngVCe8g6HR+E9Ht/DttNFbRSzNI25pSBnHYV578QdUfWPEKxxSrJbxqFiVG3YOec++f6V6X4y1ddC8OyGEhJpf3UeO2ep/AVwfhPRNKvNYi1GK4leC3YM8MqfMG7c9CM1UH9oT0VjvPCOhR+HPDqRyALO4824Y+uOn4CvJfFGp3Hi/xSsduC0RcQ26D0z1/HrXpnj7WHg8MyRWQd3nOx2QH5E759M9K5b4f6c39nXOqPDFm3f9y5Qbi2Pm59MU4aLme7E9rI7uztF0uwt7GAfu4Iwn1Pc/nRWTqOq34nQ2NsZY2QFiSBhsnI5/CirUNOhSiYVss1xER5bIvq3FLd6JDqFk1tdOSjjB28frVuGYv1PWrZ5H0FcNTF1HtoeC8dKWxyB+H+hIgUwTSseMmU/wBMVOfD0UFuIIGkAX7pZskfia6uEB4yfbrUbQjHtisFWnfclYmotUzlrfS7iBi0koY54J7D/GtmKRIoCu/ce5qO9wMIuSxPSmSR+RGIyc4HJ9TRKTm7tmf1h1J8z6FLUbeHUImiuIUljP8ACwzisK70topBJG7RhRhfKXGB24rfHJJpkgxyRUOJtDGVI/DKxk2Wq3tudq3CTAdjwa3bXxPhgk2Y2/2v8ax7q1hmOWXDdmHBqgTJbtslHmwnue1TyI6qecV6TvP3kegw62GAJf8AWr8N5FcnbIwweuO9eZuJoojNYvuA58puh+npTbPxhHv8uYNFIvDK3BBqXFo9/C42lio80GexQz2lvHtgRVzycdTVS6u1fIBFcHD4kWUAJMPzq3HqMkv8Yx7UOcrWOmNNJ3LGqyGWQKegNaOmW2yNTjn09KzYhEZQzHc3vWvFMoUYPFSnc1ehbckfSqlw/FEtxgcGs66vPlzScrDiineXGwHFchq2rJgqzYPvWnq9+qKcsB+NefatqBeRsEFaIXkxyairsztWvPM3AnkH1qXw/wCGp9VljuLlWW1LfKveT2+lXPBOlQa74tgt7lBJCiPKyHocDjP44r02LTIxqHmRkRpFkBQOBXVzcvuo5ow5/flsJpFpZ2sqJJFHJIgxjHyxj0ArpmEEoX7J5ZkH3k6HHrXPaVam580WoZtjcvjitiF0sY2LIDMRjis27I1b1OS8db7+dIYifKj4JrkY9NkxtSAk+td/c2M99MWdQq5zirEGlrGPuUozZE433PNJtInUZaHFUzprk/6o59q9cksI3Uqy1RbRI92QBitVUZi6aPNo9Bml5Cj86WTw3cAcjivSP7LEfROKcdOVhyOPSj2rGqSPJ7nw9Mi7gv6ZrJmsJIyd0X5CvZp9KQoQFrmtU0Hgupx+FCqvqKVBdDzOdc9Qdw4qmeBtrp7+zeJirpxWDOgyQBgit4yucs4NFeN8cGrAIqsRjr1p6vjirMy3G4J469xVxJPLIP51m7umOtWIZA4wf/1VLLTOq0bVZNPvYrmNgGU/K3ZvY17p4d1+31eySWNhux8y9wa+bLeYxOFblScEV1Oh63c6LdLcW7loyfmU/wBa5a1O+qOyjO+jPopJsEc8VaEgxkGuK0XxRaatbrskCyY5Qnmuhgut2BmueNW2jNJ0OqNRn3Dmo3Py9elQedikaYYPvW6qIyVNjJVDKc1BFctA2xydnY+lTFtxpGhDDmnzXNrK2pR8RvLL4fvUhJLtE2AO/FeSWMq+YM9a9jaEhCvVax5/CGkXkzT/AGfZIeuxioJ+lClZmlOcYqzMfS5V2dRWqDJL8kCk+rdhVyy8L2FpjZGW/wB9ya11t440wAAB0VRgVXNc09rCL01M6CDZAFxhR+tTxRHHNWBEXPTApzKEBppnPUlzu7M3UFH2SUN90qQfyritPg3QgEdRXW63PtsXA+842L+NZmn2W2Mbhz6VFSaWgoxPJtTs/sWrzw4xtkOPoea6f4c28UvjKxEwBCsXUe4BxVLxpCI/EMpA6qp/QVP4Lm+z+LdOcnA80An2rvpvmgmcNWNmz0r4j3rzGx0SA5kuHDuPxwv65/KtrTLM6fYQx2oYRxrsDL3x1/WuP02X/hJfGl5qrfNbwHEWfyX9MmvQJ7+DS/D8tyv3beLoe57fmab00Ie5zPiXRW8SCJpbt42iBCjaCvPfHrVrw3pEGj6dDZyOpbe0krgYDHsPpgCuO8J3eq6l4ijt1u5TC7l5QTkbep69K7/xFNaaHpv2uQvjeFCjknP/ANbNU9+Uk838Y6zdX3iOaG1eWKBB5CIuVDDoeO+TmvS9M0pNH8MW9jgbljJk92PJ/WsfTrzTddIkt0WaSHD/ADR/Mnv0q7d6rKlrM0xBRFLbu/HNNtvTsHU898Sa9cxazJBaTMkcICHHdu5/XH4UVoaP4RTVbI31+8kcszlwAOqnv/OituZLQnmfQsQy7GHPQ1sRtmIknnFYcOS+Mn1rTXcgHJA968aaufH0pWRdhIC7RTLmRYoCQeQDgUkLbVLdTjNVJg9xMka9GGDWbOlOyt1I7VC+LhxyfmA+nT9ar3Lt93GSa15RHFEsakcL0+n+TWWkeZWY9SaqEgqQ5IpIrbcLub61Ulbqe1XLwnhR09qy5HAPXitkcsp2dhTsJx39ainhDqV71C7/ADZBqxC6uuCeaXKCrWdnsZ0DG2l2tnaTioNZ8PQ6unmxt5U4HEi/19a0biEN07VNZNztJ4pFUq0qE+amzzyLT9QglkgaZo5ozwT91vpV601XVbOQRzIXHqDxXW6hZCe4BQqpVgSWx0I5rGurUAMQQQDwVOQfxrvo0KdeF2rM/QMrrwxdHm2a3J4/E0ltGJJkKrnr1rUtvFcMyjLD1rm/s6XUMkLfddSDXKuG09CVlYlTgg1niMv5NY7HfWpunr0PWn8QRuPlaqN1qw2fe615zFrhA5amT68WHLV5rotsy9tBI1tc1JnBUvkVx89xuY5J/Okur8yscZNNsNOutUuBFBGW55OOBXTTpqC1OKrWc3aJr+DvEJ0DxXZ35RpIlbZKqjJKNwcfz/CvfLm0gM6XNtIHtrhQ6kdwa888LfDoArNcghfUjk/T0r1Oz0yO1t0hjTCIMKPSsqklJ6G9GMox94pwoLa2+z2cZii6+5piW+Dkg/jW0tqPQCka24/wpKNyr2MxYhnpUhiA7VZeHb0qMfew1Wo2E2UpYgTkDmoliIPNbYtlkTOKrzWZXkUNEXM/y/ammFew5qZvlOGGKliAcdqmxRnSwkism8tsg8V1EsAI9Ky7q33A5FIaZ5trlmo3HvXD31v8x4wa9W1fTjIrZ6V59qloYpGHb3q4SIqxujmJI8DPoeah6NWhcLiNjjnODVBuua6UzgkrDxuAz1FPRiGBxSwqzg4X7o5pCyiTBNTchS1NCBg4z3Fa1i+/hWw47etYMb7DlTVuK6MMqyqcEdqiXkdNKa6nV2kzQyqVJjceh4P0ruNJ8Q3MaDc5kC8EN1FeeWV7b3OAXCsexrqrTRZri082C4BbGQBz07Vw1+RfFod/PyK97o9J03WoL9MJIN46qTzWsACODXjInuLOZXlDROOksZxn6it3TviEYHEN4pkA/wCWijB/KoipLzKU4yV0elgYqQNxzXN2vi3TbqPcJtn++pFaEer2sy5jnjf6MDWsZoTjc1eMUIoBzWcL5P74/OnrfL/ep86JcGagIxSYz2rON+PVab/aeOhB+lP2q6mfs2aoGO1VL24jhjYuwArNuNZkQYVRuPQVmMZ7mTfM5Y9lHQUOuuhUadndjnZr24EjD5F+6tX4YgAOKit4SDV4lYYWkc4VQWJ9hWKu3dmjaPJvGrB/EVxg527V/wDHRWPG7xyB42KsOAR78VPqlwb7VJZ3PMjl/wBan0jS59W1CO1twDI5J56AAZr2aa5YpHn1NZNnpPwttZ2iu5Xx9mUjAK9XI9fp/OtfxVqOlW90uk3gYRXCZkZT/qzn5f5VuaDpsfh7w7FBIQpjQyTN/tdT/n2ryy4abxT4sOzObiXC/wCyv/1gKqOrbMfM7vwT4ei0hrq485JmkIETr/c65/H+lc38R9VN1qkenxtmO3HzY/vn/wCtj9a9AvBa6NpInB8qO1jAGO4HAFecN4fn1TxJbzpJ9ptLyXf5y9h1IPoetOL15mB2PgPRhpugLO64muvnOey9h/X8azNRu4te8QyaLapiNXH2iQdCq8t+OeK6jXtRTRNAnnQBWRNkS/7R4Fcb4cUaH4WvtduFzPOD5YPUgf4n+VEddRdDck1axtHMTq4wflVEJAHQDj6UV43c3M15cyXErEvIxYmitvdJPQbaNRKB1CjJ96ugZY7iPwqnG+xV56jBqSEO4xXitnx0ZWViZnCo23PpT4VMMXmMfmI4/rSxwg8two5qOadZFJB28cD0HaixrG+7Kdy5MhfcQSMYqJZysTSEHpgAU9Ak7jcB6cGpzbI3CkYHSrukZyc5amfhnGD1P8qzbuEo2fWui+ysmcLmqF5aZjJwfpiqUkZOL6nMuxBIpY3KEGpri2ZdxHbqKq/zqkzKojSR1lUZPNIF8qUN2JrPilMbc9M1pxyJKnNIIy05WZ2vJJJZ3Cpu5QNgdMDmsbSG8yya2Y5eIY6ZyDz/AENdVKglQRn+JSpritPmFtrHlvwHyjA+v+RXpYGWjR9vwtUvTqQ80/v/AOGNC3OJOa5jXLY/bbhFjJ3DKkngZrp5EMNwV/ut6VFf2bXEyuij7vOTXXjG/ZcyPqcWr0LroebS2t1F1XP0qKO3up5AiQyOx7Ba9Kt9Aed8OFA9ua67QvCUIdSyDA5PFeI6qR4ioX6nnPh74dX2pOsl2DHH/dHX8TXsHh/wbZaXCojhXIHpXS2OmxxKqqgAHQAVsR2wA6cVneUzVKFLYzobVY1wFqwsPFXDEPSnCD2pqFhOtcp+SD2qJ4go4Fank4HSq80YAzVONhRqXZllAcjvVaWHBq1K2xs9qhkkUjrU3NimNZg024jhv8pDKdqzdlPYGtieMbNykFSOCKx9b0pL/QJgy7tynH1rO8Ca2+paItvO5aaFjExPfHQ/0os7XIdjSuIwST2Gc1VgbY+B0zWtPCD0FUPK2v061LkWkW9u9M4qlcW/WtO3Hy4IpbiEFTUjON1CzEgPUVwHiDTCoZxk4616peQ4yK4bxJbnaSpx29qNmPfQ8uuoiMg/hWUwAPrXQ36MpOeuaxJE/eGumD0OGrGzJ9NUvIVA+9VeW22XMkQHIOBU9nMIZeF+XsQasOqtdtIO4BqW7M5ZOzLGnaXtKu4DN9elTXVjHklW2n07GoYp2VxhsfjUk9z5hYscLWDcua5Ck73KCkJIy7ASBkEE12/gPxEsGoCyuJW2y/cLNwG9Pxrjo42jvrd5B8r9f90kir9npEjXJQtsKFsNj04z+dZ4lQnTcZOxuqjtY9fu7G3u9Pu0cZYKzKcc8DiuUh0Y2X/HzGrFhwT0z6Cr/hPUdSl0mR79Swjby45D96QYyR+HHPvWbq3isXMDwwqoQ8HC7j+fSvOpqabpxfqNTsidp7O3iLNNJEAOQG/oa4u8v/NupZLQSrFnOTx/KpZ1bcrO5eGUZBPb1B+lQPZPLFIVIAU8bTxj1rvowUXfe5cZ2JrPxFqVi6vFdSFe6sxINeh6Vr8l5bJKSeRzz0ryZcdK7PwvOPswj3DIPQ1rXpq10jro1G3Zs9Ah1LHJA/Grv2uZ0G1Qqnuax7XIAIVc/StGKOSUjcTXG4XOlSLcZBORkk9SauRRdDio7eEKBV5ABWsIEuRLDH7VjeMtRFhoTxq2JLj5B9O/+H41tiUIteV+MdZ/tLVWWNsww/u0x39T+ddFKF5Gcnpc57IaQtXpvw30RxDLqRjLM48uPjoO5/Pj8K8zt4nlkCRjLda9R0HxFPo2mQWFlbQhU5kdySXJ6n2rv5lewQwFetHmgtDrNSuYYALS9uEjEq8xyPjctRaZpmnwzfa9Ot4w4BXzIucVwfiF7rWtSN67DLcBOyAdBXqOjxWmkeG4drr5McPmO46HjJNO62Rz4jC1aFudbmffyQ3aNaag6smQTHI2PpTbOytrCMvYxiNCc5QkgmvOp5LjxL4lLLkyXEuFH90dvyFeut9m0LQznAgtovzx/Un+dU9HY5mraHHeLJL3WI7C0hjJQzbXYf3u2f1qh4/v44bKw0S1OFjXLge3A/Pk1N4SmudV1y91G4dvJhBlCFvlDHjp9M1BoOlv4j16+1mVCYYnzEp6E9h+Aq1Za9gZX0fwWk2nJLeeYsrnO1ew7Z96K7UZA4NFTdk2OXjjDNV5EWMAelIqCMDjNVr6/trKBpriZIoxxlj39K8o+QhFR9SwX8xtgHy9SPasi8M29ipPPb0q7p1wtzA9yhYxtgLlSD+VQ3GoQJN5aQvM55IUcL9TQqiRcoSktdGZIFyAcA03zL6PlHIrWWaeVgsdmpYngE5J/KrM6Jp+G1e5trckZFvGheUj6Z4/GtqfNUdoRuZQwk5v3WYB1PVbfBwrgDuKlg8TwMwj1CBoT/eAyK1LHWNCv79LHyJ4Xl+WOWXGC3YEA1BfadZvdyWd1H5NwnGOqsOxFVWw8qfxqxpOhVpJSbTQk9nBfxedZzLIvqpzWDdWTxseMEdfeo7mxu9EuDNaSsFB/hPWtzTtWtdXi8q6URz9N3Y1ipOO5haM3bZ9jl5AenQii3uijgNW9qejNFl1BI7EVz1xAVbkEN2rRNPVGMoOLszXRw4B9DmuH8SRNZa0JVGAZFkX/P1zXR2V4Ufy5PpVHxZam5sUuFGWiOG9x2P+fWurCztO3c93IMR7LFcr+1p+qJLgq5SVcYKjt1pLlykCOCeDg1UtbgTWUJJHAGcmpZ23WTjPTB/WvWrrmoyXkfo8/epSR0mhr5oDsM16LpdlshUEcnk1wvg6L7Q0SdQPmNeoQp5YVB97GfpXzaV2eNJ8qJoIQo6VZA9ai3hF5qE3RJ4HHvW6aRy2lLUtkDoBSj5etZWoa7Z6Vame8nWNB+JP0A5NZFr8QNDu5vKMksOeFeaMhT+Pb8cUOaKjh6sleMW0dQ0o54qtLLG3BIB96a9wCgZCGUjII6GqLyiRueKTb6DhT6sLqAsCRz9Kx5wyHBrcZpI7UunOD3rHlnW6YqyhXHpWOtzpi9CW0v1Ns9rL0YHGa53w3YW2m6xdRQs5l8zzJFP3QMkrj8zV91MT/MKltyomZ0QBnxuYDk46Zq7u1haG2MSNioZ4cOOKsWqjbx3qeSJTz3qeUSlZlaNNopJDhTT2ODiq0jZGKGNGZdkZNcdr8ZljZQBz3Ndjdqdpx1rj9cSYBiAcemR/jUNmiPMtTh8ppFYg/SuekUlyBXQ6wGMj5wvPTNc+75f3H3a6aexx19xqKyEMD+Bq7b8qfkx71BG3mbo8cnkex9KfBNMpxxj1xSqXscdRaFtYix4Q59qsjSbm4+U8KfQUsN3ebRH8g/2owM/ka0LeK7JWa4uyhA+QTOAM+uO5riqVuUx1J18M3HlQfaCFWJdoiDqHbknucAe/6Vpro1/d3iEhIbXYN7ghsdyBjqfSoLK10eSCCXUdRSaQMyh2ztZs5ORwT19a2ZdOtNRSKJLl5/IY7VjdYgvttH+NedVxD5tX96ZpYntLqRbW5jMRt1jRo4UI5VccE+pJ5PuaqWHha51e2El1iAN0ZB8x98VqQ20kCBHtZJYuBsL7xj+lbtrdLNEfs6tuXjy34P4etYUq8VJ30GkzBb4d2r6cbZLuZG3b0dsHBxjp6HiuNj8Lahc6jPp8p8tLZv3rgcE+3rxXqb3tx08hxj/aqI+c1jPcmHdLnCLkAse3Nergq8JVLOWm5a0PGtU0ttK1BrYtuGNyHuR71Lp10bS5Vx0/iFdc3gi81K4kur+9UTuM4jXgHt+FNn+Hs6x7re9R5O6upXP4810Tx+FvbmLjUs7o6DSLyO4hRgQQR1ro4CuBXn2maHrWkybnaJI842lshvy6V1FtqkaSiGVwkmMgE9fpUxnTm7QdzshWjLTqdKjiphJWVFchuhqK+12z05CZpVL9o1OWNaKLexpcXxNrA03S2CEedN8iDPQdzXlcrb5SR07Vo63q8mrXhlcYUDCr/dFZ9vF506R84JAJAzgV104qC1FGMqkrRVzb0WynSD7U8TCOQlY3I4Yjriukt49ie5q7d6jZ3Ok2VjZWRhS1+UO5XLDv0/OqyjjitIWPpsGpxw6hONmPU+op95rFxZ6DcadF/q5yCxJOVGeQPY8VGKju4vNgK/5xTnorroOvRjWg4SN34b6X5lxNqci8RjZGT6nr+n86t/EbVykUOlxNy/7yXHp2H9fyrp9DsodF8Pwx7l2pH5kjjoTjJNeWyvJ4l8Wd/wDSJsD/AGV/+sKqO/MfFPds6zRLCWx8Cy+Wv+k6gdq/RuB+mTXU6XZ2+haIsWQscKbpHPc9SadFCBMluFAitxhR7Y4rivHniQSZ0qzkyoP75lPU/wB2hK+hO4n/AAlWm3Ussk4aI+YQgBP3ex4orE0jwdqGrWAu49qIzELvOM+9FVdE3LWr65FpkR48yU/cjU8sa4y/+3J4wsZ9Xk/0V1JgU/6uNyOM/j3roNK0MuzXl2WkmmPBc9BW/qmiW2uaR5Dj95GPlPcV4qu3qfLwjyxutw0+S5aL94I1BH/LOr0GneaWI2pGo3SSNwFHqa5rRZbvTpRZXWWOdqn1rY8SahIkYsYTiCNsSEH/AFjjrn2B4/A114XB+1nboaYdKqry2Qy+8Qx2itFpCbW5D3Tj5z/ujt/OuV8wXFwDcSkb2y8r5Yj1J7muk0LTbWaA6jqqlbQNiOPoZm/wFdRa2em69aXEA0m2ijCEJJGoBU9ucV7SrUMM/ZRR2qKm1C9n0R51JoNyL94A8ZCQm4WdCdpjxkMPr0+tdH4hU3MWl3Ln9/JZozkd/etmTw5dJYvHNJHGhtobZ5QfuRr80h/E8Cue1W+S8vGeJdsCARxLjogGBXPja6nFIwx0Y0qLg+v6FKd/Mttr/MVNYzQFJRJHwRWtjzPYfzqFlyQqjOfSvNaR4TTexraVqfnoLadd3Ye9S6z4bkC+aIHUEZA21reHNCj00re3gH2gjckbdIx6n39q6tb7Krt5J7HsP8a46uKoUJWnKzPoMLlU6tG9V2fT/gnhGo6fNavuZGHPBIxmmxTJcQNHL0I2sPavYvFFlLrNqtlDCHZP3khx04OBn15ryLU9JuNNnLGN1weQy4rsT6o8/EYaWGqe49upzwhk0+Z4GJ2Zyh9RVhZMxuvXIq9Kkd3AVf5QB8rDqh/wrKlWS1m8uTqO/Yj1r2MPiFVjyvc+5ybNo4un7Oek0tfPzPUPhpb77aa4YcLhR+VehouxS5HLc1w/wyKt4d46tKQa7eYluB0FeNFWJq6ysRkGQ+1ZWr6gunwM5xuxxW9Eo8vOOa4fxezjzMdhmrtY1w0VUnys424v5ddvpPMJaNG4yMZpWso8YxgCm6Eqy6hMmQOen4VYv1eOV9p4rKovdPWg7LlRu+DdTun1O70YjzbaKISq2eY8nGPp/KuklzG+wnHoa4TwZc29n44jWd2T7ZbPHkHHzZBAP5H9K7zU/lZCOhopP3EzgrK9SxetrlVtQrAspkCN7Z6GsjUrNra63r0zWnpIUu6P8wwDipdZhUgMfSm9rnMmlPlOem+aPJqGCUK2CaSebAKrVOJWeXPJ+lQ6i6GnKdVZzAgYq4xJGayrJlRBurSEoZflNCk+pLVnoQuecetVydxxg0sk4EmDT1w65FQ2aWM+7X5DXFa+ziJwM/hXcXQGDmuQ15kVGHUmpcikjyLVgTK2TjmsN0wc9utdDrLCa8ZF7elY88eSQB0rsp/CcFf4iK3GH3dWJzWnbLBNc+S0yxsD1YVBbWzE5xnAzgd6s+TBcwtcAbZI3H4g8VjWmtjjnJPQ0p7D+znW6kdZI8jDe/09utZ0u+NzNJKZVfkSgZBrS1i4iexig480kHr0FZ1lBIWd/N8q1XmV3GV+mO5PpXNGLS5mzJGlFa/aLeORWVIYbkzu7jhFIH5nI6Vc0rXo7fVBBbIRbLlCCPmcn+In+lZ0051K1jW1VreGFiUjB647k9yaz0uDPcLEMxiQ4Yg8n8ankVRNS/4YvmPWNMvra9BaGYM6HDL3FVNY8QzW2pvHbusqqFBRxkA4556/ka5jTZfsskj7tp2bU56VZtbcXNwqgkEkknHauGNCMJNvYftLo7jTtfjurET30JgG8RKyndub2HX+dX1kbU4v9C2CKAFCxJGW79vpXNeWFtBGpOE4AqWSx1OJNMhCtHZefmVt2Ax6gfjz+Vb01SmpWVopa+f+RSm5aFo615MrQ3VpIrqcbgP85q3Df20ihvOVfZutaDadFcReTIe25Cecj0+o9qyJtIe3b7u9B3FedLDQlqkF5ITUruKG2edpAUQE8VwM15NfXDTSd+i/3R6V6VpSWsV5i6hDwuuxw44APfFcbZaaviDxR9msoUto55cKq8hF9fy5r28tw8IQ5luaQfUyhcThdolkA9NxqE7nPJzXpGr/AAxXS9PnvH1dPKiUtgw4J9B16muHsdNmvr6K1hQtJI4VRXrJG3MS6J4dutauGWIbIIwWmnYfLGo6n/61WtIslALherHBPXHauvu78EQ+E9FACEiGeZR98/xf1JNdH4h8P29nZW9zDsRIEWJt7kDAGBgdM0VEla56WV4mNKv73U46KEKoqYLxVoRqVyMGmmMelNO59E6lyHbxmkGCTnpirXl5AHGTwM06LT7m4UmGFpPdRkD/AD1qZVIrdkupFbsu6j4kVfBX2TzMXTN5BGedo5z9MYFVvh1p4kv59SlGEhXahP8AeP8A9b+dcveSxXhCAYnV9oA5yPqOK9PsrWLw74eghmyiCLzZ2H97qR/SlCTcbI+YzClCnVag9HqSpdzM0rb+JGJx7VkXfhfTb2/F2Q6E/fSM4BPrXNr4hXVtQaC4gdEkkxA9ucPFnoOOorvdD0w2lqYbmeSaYE5aXOfbFVUXbc4FoaEF0lvCsSxFVUYAHpRXF614ugsdTktoIfNEfDNuwN3cUUKnK247Cj5Z1jGAuMCi2LLdTKpwwGQKj3gzIx6Cknl+y6hHM3CtwTXnJHyDl18y2hhuba+nhRRqEEDNGCM4YfxCvP0ubuKVRckuMY+b65/mSfxrr75ZbG9jvrU9Dn2I9D7Uy60e3lxfCCeWwmXKtAQWjPcHPpyK9nLa0YxcWdmHbqLl2a/HzOkh0+31XRLSB2WKWCPYkiHdG2PRhx/WqQ0HXrCN47KcGJzkhJMZrJ0sQWLbbK8tnz/DOXtpfpvU4P4k10Opajc2Gh7JTJHc3HAR5hJtXuQwA61GJoqLc7nZWpUZRdWd00t0zk7i7mLPFJK5bcQy78g4qoxwMsfwNGwK2R19KntdNvNSk2W0ZYDgseAPqa4dz51KVSVlqyuu+VgiKSzHAC9Sa6zStHj0pFuLoLJekApGeRH7n3qXTdLg0eMShle4xhpiOF9kH9asD/SJgsaHLdyck+5rw81zOVFeyw+s3/Wnn57drvb6PLcqUP3lbft2GlmkZnZiWbr71o6YY1ZnldQEAwD61UuoBbOiqxYkZPHekIaIgyqVLDIB718pD22ExLnVjdxet9Vd936n0Gko2Ru/agpyFwW52jr9TXLeN7kXMUVgACynzJOOhxwP1rTF7FZ2j30/3I+FU9XbsBXHTXkl5dSTyEFnOa+0y2vXr0vbVNnsv1+Z89nWIjTh7GD1e/ocje2EluxljHydxWXdRrcW5Unkco390/4V3VxAsynA+YD8DXMahpbR5khXj+JP8K9FScXdHh4etKnUU4OzR1HwrvgsUtjIQHVtwGa9JkOHHvxXz7pWpS6HrEN/EW2o2JF9Vr3S11GDVNNiu7Zw6SAMCD09qFLc+yw2IWJip9epqQMDlT2rl/Flmsu/BxvXANbcU4Dg+tVtWt/tUOBye1NyVjtw/wC7qps8eguU0zVt6eu1z7+4rUu7+CRCSw6ZrSudJkhncm0WTcc528g1yGr6bKtwg+zSovJc7CF/wpOV0etF3lYj0zV3h8Z2F+imRLaUZAOAR35r2fUiJd+0qw3fKQcivLdC0Se5dVsoMt3Pp9fSvUltGjt44SM7QASOKyu1GxhiVBTTW4mnALOOfmIxUmsTtDpyGXmUjmkjtzECTxmpZoEuo1afLAdM96Um2rI4tOZM5hYZPsvmuPmfpmrVla/umKjkDOanv/nkCqBgcAVb0kqIJkbqRShAqTsrnE+E9bvLvVb/AE29maVo5G8p2ABGGwRx1HIrs0dkGa43TbS3t/G80cNu32qVzI8pbgJ7D3OK7S4wikHg1rK19BK60ZRuJsSA9yasRXXl5U96x76cLNGc8g5qst9lmYn6VhNpFrUv6hehFZs1wHiHU9sDuzfMeAK0dd1qKCImSUKPT1rzvUr59QcudwhFRTi5O72JqVFBFI7nd5WPHUn+VUJpP37L3AzVme7D4ijAAHrxU9lZRXcy+Yh5I3HnmuxzUFqeXVqq5CJT9hjW2VmnZTwgyc+tWvKtI4m3yNLK4BZYz0PXkjjrXSS6bZtbG3MSorcDaMc1irpIhZo1CjBwcCuVVI1PI5HIpyzJJKqlEhAGWKjJA79epqO9ma5REx5MS/6uInLfU+59avPYx27GRtit6k/0quI7fnlSSc/P3/OqXKtUCZbt9sVoWXlVRenrg1hWBY3ClA64OSc8CtXMkVmY41D5OTk8dT/jVYNIsbllwxwqgDgd+30qaUbc3mNM2nn+zRwyMctITsUdcDv9P8K63Q7ZGsTdsD+94X2A/wDr/wAq89Epur2FHbBGEU+gHH/169Zmjg06wWNSFjiTGT/OuDGy9nywW7GloUL6zvptJufsEEk0pIUBOoz3rM0m41nT2W21VL1IFOU89W2o3410WifEDTdPjNncWMjRiTcJ4yMt+Brs7T4i+F5k2vctHnqJIj/TNelQwadBwl1N4Qsiizn+zGniwXiQuvoeM1naXrlvq1y0EBAuMAmFiM/h61qzXNnqpuZNKuI5IWypwOMEeh+tVLDw54ZuvLYT2Aux95VcKyt+BHeuPB4W85U5v4SpJt6EOsNDpSl7s+S2wsivwW+g71L8JNMieyudWdAZS/lIfQdT/SqHijwjqV7qCTxM1zvIQEvu2+nPpXWaLajwTohju2Ty1jMjlOgavZo4ZU7pO4JWMH4ka0J7iPSoXO2L5pcdNx6D8B/Ol8H6KulaDeeILhf3ohfyAR0AHJ/HpXKaXC3iLxFEjSEtcS5djz15Jr1vxLFFbeErm3jGxPKESKvvgAVv1SLfY4z4baTI9/Jqk44IPlk9SSeT/OrXxJ1YFoNLjb7v7yUD17D+v41sadHLp8dpsQxR+UAB2rn9U8J3l/4gS4E3nRXM2XJ4KD/DFN73YRlrcv8Ag7w49zo/2q8kcGVv3YIz8uMZ/wAPpWX4kC6VqEVhaSefOxXeOmDngfU/pXfapqFv4f0RpcALEgSJPU4wBXk2nWdz4l19ULEvK5eRz2HUmsVSjvsdlPG14vm5jsPBuk3U93cXOoQ7EiOwIw+8wzz74B+nNXvG+tJpGlfYLUqk064wvG1O/wCfSt8EacRGu54wgwCcnivJNUmvNe8RurRt50kmxYz1XsBVU4RhqjGdadaXPNmp4D0L7fqX2+df9HtzkZ/ifsP61J4511r3UW023c+SjAP7n0rtlgtfDHhlkzhYYyXYfxNj+przzwxoL+ItVlmmciJDvkYdyT0oTa1IvfVnT+EfCH9nXjXtzLFK6r+6CdAe5/DpWp4h1YadZSMmXmWPfgg8YIHJ/GtO91CDSrJp5vlSFecdx7V5tq2py6/PFZ2V1cTmaQl0ZNo5IwMZ7c1K97cS7sQW2g6vm8aaa2kc/PH1w3cjiivRNG0C10rTIrUIjMOXYr95u9Fa8xmcpp9lJqE6wRnBPJYjoKdrVkURoXILxnGR3rasopNIsgyR77655WP+6op2rW/22GO7jBKypggdj/nNcThaN+p8+8IvYNfa/Q5fT7gXVubOfG4DCmoUv9S8P3B+zyHyWOTGRkH8Ko3YazuCwGMN1FbSvFqdmpJy4HNTzODujghKX2XaSNC18XW9yAZrGDzAPvY/+tUGpyvq8gllC7QNqhegrlbqBrebKjjOOO9WYL6SLGG47jNOcpSW5UsbUqLkqu6JLizkQnI4Faeh62dMia1ni327NkkcMM/zpsGoQXX7qUAN0BptzpxAJTkEdqmNRrRipuVKXtKTOqLw3tt59oyzJwAo6A+49vSud1vWTp4aztZN1y3+umX+H/ZFZUN/d6OZzbkL5q4JIzj3HvWXptvLqWqpaq4VpSSXY/iT71Kw1J1VWW/TsvNef5dN2elVzKdWkqdNWk9z0bTdWt9RdpIIHKRoA8jDHP8AdFRSSPe3WMctwPQCrlvYwWOnraQHauMbu5PdjWTrV+mmaczxttmmXy4B3Ve7f59a83NMNLF1oYdO0d5W69/uX4tHs06roUHUqvVf1ZHPeJtVNxfJbQt/o1t8iD+83dqzYJ+ec49qrBd2W/nV2wsZtQmEcQAAG5mY4VB3JPYV68UklGK0Pj6ntMTWc92zRtka4YIilieABzWqltb6Xcxxtbpe6i3Jh3YSBO7MegOKyJdettOBs9Ibe+MSXmOT6hB2HvVe6vZL0Cw02F0SUjdzmSY+rH+nStYwtqz7bKeGZQSq4pa9ui83/l+Qvi3wZFKk1/phHycywj+DIznHasDwvrlzoV29vHuMTNzC5yPwrtzGug6Xc2xlM+p3Y/0hy2RGPT681xl5p6T/ADdGH8Q61jWj/IeTia9HCYtqhK669j0zT9astSiDJ8j91Par4AI4bIrxmG9ubGcB7gQuv3ZG+6w+vati3+JdpY4S8mjmYd7dtx/KuaNVt8slqezRxNOpHmTPTDEpP3ATUsdsh+9GPyrm9J8baNqYUw30YY/wyfI35GukjvFcAgg10R5TZycl7rLccMUYwqBfoKGAHQCq7XSgZpn21cVpzRM1Tm9SUxBjljn2qpdOFUgGnNdA1UnlUg81nJx6G9OLT1KLLuc0xpfs4LA44okmABrD1TV7a2RnuJ440HUswFRzWRs7GnplvEupT6o333URr9Aaj1bWoLVWaadF+pxXnWtfEqCO3ki0wmQpwXIwoz6etcNc6he6qxnuLljnJ57YGaXK/taHNPEQiei6j4w02Fmdpy59EGax7fxY2q3aQRRNBbudvmggkGuG+ySSKTIcZ5GetbGhLFJOIm+VIxllPBNZ1FBRbOSpi5tWjods2l6Rb/vr2VXk/vXEnP5f/WrB1bUtFCGDazQn73lJgY/Ss/VpAZ3KkEk8VVOmXBg3Og+YhdjdefasKdrKUmccpuT1LsUem3MAa2gEMRyA7D5jTtIVlv5EZeYhuDHoc9DVy91XTtKtLeEoWkVAoSNev+FZ91fTy6ZNPIi22WVVVR823PQnvV+80/MllnU9Xja4RYVMjR9XHyqT9KzRdXd/I6RZQjrj0+tR2oe5U7CCB19a2bKPysqy4z7daE40/dE2ZJ0m6RfOMin6saqyxzx27u6LkHgnkH8ua7G9s2m06MQ4yoJYdxXOzpLGhyuAOCK1jU5thXaepko2F3O0UR/2JD/hWjp3kzRTHzN7DA56VCI4plkWRA2BkGnadKlnObeRiUm+6xUAA+hp1PhbW5V7onks458NFiORe44FbWqX2r6lYQxLDlVRd7I2d7Dvjr+FUp4lWXCHa+OnrTP7VlsADtzjJ25way5VNxla7WwoSex65pHhHw34s0mG62vb3TIPNMLbSGxzlTTZ/g9Dz9n1dh6CSHP6g1xGg+IZZgslm1xDKeoTOf07V0cviXxVbAPaX6ztjd5EqLvI9RxzXfCvH7eh1xnc3NM+G2r6SZTaa1EhkG05iP59etZk3wnv4yXXVIm7/wCrP+NZA+KHigthmjUjgjyRViD4k+KXOFEchPbyM/yrojTim5LdlaDr7wVr+lRLPZzNcr3+zMdy/UdfyqXV/FN/f+FBpOo6ZMLlCP8ASpFIGB07de1WF8QeOdUYG3sZY/eO2wPzNXYr7xtakpqukHUbOXh4jGDx7Fen41rsFx3ws0ePMuqSld4zHGnoe5q38Rdea2u7TTo2xtxO49cHgfzrWg1HTtK09YDp9xpSlS6vNH8ob0LAnmvNdHlvfEfjC3edPtc3nB5Nw4KA859sUW+0NHWeMPEYh0Wz0+1lInbEjspwVUdP8+1bHhBtTv8AQvtV2wf5iIiRhmA7n8a4vV9Hm1L4hXen22HDyBsg8IuBn8q9E8R6lD4Z8NCO2AV9ghgUfTrSlq7IfkYGqyaZrFm8V5qSxSxzeWhaT7rk7Qu3uSeOK3fB2gJotnI8jI91IcMV/hUdB/WvL7fRryYaZqu1dv8Aa1skfmZAdi/X6Ct2/wDGepaXNq1vewWZudJmjNx5EhAlgbB3IDzuCk5BPb3qXuHkdj4k16KwtnmTDPykSn+Ju5+gqn4N0ue5mbXtQAaeQbYsqBx03f0rA0OGbxv4jlu3jxo1oAqtn77ddo/DBJ9wK2b7xxLpNjrsU1pbRX2nTpBaWqyEiYOilDnAwDkjpgbTR5Ifkip451Qajc/2RZyK0sBDXEStlufujH649xXT+FtH/sPREV1/fyfPL7H0/AV5Npuo3kdz4g8Q3FtbTXGmpHc7XziYkE8n2CnFdJ4z8c6joH9oaZdR25DWaXMMluWBVWLKyNnvkDBGOD0oaT0DyLes+MopdYks2hE+nbTFIAOWz1I+la/gvw0mnq9/MC0khIh3DBCdjjsTXK/Djw/d6ncSanq9qEto2BtcqV8/jk7TzgHuetdf4z8Tro1p9ltmH2yUcY/gX1pKKvoDd9CPW/HVrpepPaJEZjGBuZW4DelFebWujajqkbXMNvJIpYgsBnJorS8V0C6PZrWzdLl7m4lEszDaGC4Cj0FRMsumwyypcoIQS2x07nnANW7dma1h3HJZASffFUryFbjVrOGTLRBGk2Z4JGMZrFqy0OWcVGHu7/5iarJbDRTPd2sbu68Rlc5PavLIruWxnI6AGvQdYvGubqSJlASLgD8OtcXqNqjSDtXPKd3yng5pU5pq3QsR3UN6mSAGqk8XlNwe9ZYZopAVYjJq4J2fAako22PKc+bclPqMgg1ds9Ykt8RzfMnr6VnLKc47GhxuXd70nFPccZSi7o6KWOC7hzGQSe1c1fWTQucgg54PpUlndSwy4VuM9K25tt5a7nUA9KjWLOhNVFdbmZpniy/02TyrxnubYjGGPzfgf8apahq82rXz3EvygnCrnhV7Cq99bqNy54HIqppyC4vYIWJCySKhx6E4rbmctGVKtVqRVNu6ubVjZPdxvMzrBax/6yZ/uj2HqfYVa1HULeztvssqPHb4ytoG2yTns0pH3R6L1rZ1qD7PcafFCVSN5FggQL8sBxkvj+JuwJ6deTXn2o3AuNQk2xhFQlRk5Zvdj3J9a3jBRP0DIMnpUrVHrLv29P8AP8us1oGnukjTAZ2CjJwBk+ter6NpOn6ZH9lt7+E6lKMNICGYDuFHavIY+gr1HwRYQWugyamV3zyhsnphRngfXFU0j285j+41k0trLq/UoXulSTapLbWJeZU/1kz4wD3ya07LTtM0pg85WeVQGaR+EQeoB/mfwrD1zxJdW2l2ZtUjgF0GdVUcRAHH4t7n8AK5vTNSnfUApEcks7BDJcAyYYn720nBPbmoUFHVnz2C4ZjFOtU3/I2vEmhR/b54ZYwYJ8sh6gg9q8+n8GxWcjNbkhT2PP616t4kuJbOG202RzcSKN5uHADHrwAOgrlJ3bYTXNVVm7HyeJfsa0oU3dHEz6U8KAYqxb6zquiQL9kvZkOeEJ3L+R4rWuDvJyKxrpBJP8w6dKxW4qeKnHVOx1Fp8SdQhgT7baxzE8Eodp/rWlJ8SbGDyjcWl2vmnA2oGGfTrXm2qN5aoi9CK39Lgj1bw8plBR2BAdTypHGRWdSThaXQ9rCZhWcfedzs5fiDpUaFiZTtxkBM49jWJe/FK1IZLaBgxHyvMcLn3xXIafoqR6fcvcTtNGxKFANvTvnmsj+04IpAtpptvGM4zLmQ/r/hURq8zcVrY63i6jXY1tW8ba1ckrNcmCM9BB8qn8ev61hLrEssxuGuHmZMb0diwI79a3INQ1CJVd5oHjP/ACzFsgA/SmC5tbq/it7vTbZjMwQSwr5Trn1xwfyq3UdrSiYSqOW7MrVdLtXP2u2bbZ3IDkf88yv3lP5jH1psluyoqREYxkEdKt6tBHDHc6fGoEUcYcN/EWBHP5HFc9DqEsSrBwVYsv0FOClOOj2M3dnQWduEUq+BLjJ9T9B1psLWl1N5cc6u/wDdIIP6iqhffYLMRiSNwm7PJHSrUEmb2JdibiwG4jJHNDho3fUzaOt8NaMgnlvLu3bMZ2wKy8DjO6rGtWMbZfcNp6gVkaletKmp3hX5rYkKueMA7QPyFVNPklnLTySEr5Abyh93kEn+VcDc2nLsVpawQR2lxdrbqgYrlwSO4/8A11fnsIb+3aJlCspDkj+LHaube6lsrpZ4mwck4qS21m6uZFcnaA+Nq9D25rZwmo3RFup0mlWsQDhFRGzwBxmory4FjfKH8topFB29GHrUEVw63u4dgDXM311Jd6zFPLyHbYV/2Txj9axp0nOo2+wo6qx6PpbWt8221uFZ/wC5u5H4VuXvhKy1C1EbyyQTADJXGM/SvFrrzbPiKdwRIV3Dg8E1uaX4o1qyh2rqEsgHP707/wCfSuuFFRXMmaxcbao6S+8BahbLIbOSK4BBwAdrfr/jWQvhK5hZW1GNgo52bSR+JHFa9j46vpI2M9vE5XaMoSuckD39a6O219pmCvb9f9v/AOtUTqte7ewcsXschqNojsEVOVAGUHTisLUbWSGMyyHc2Nqgc/UmvTdejRIlAVdxYDdjmuL8Sxvb20d1FKylJdhX+99aVObjJRFycrMDS9Uk068iuQzKYjuyPavd9B+JHhrULVEurtI3A5E0Z/wrxQWsN/Hh0VJCPvoMfmOlXNC8KpqCq6XjxHOOU3f1FephqkZXRpCVj3eHxD4d/tJvLurOSzeIuzAAiNx+HGR/Kifx94WtMhLxXx2iiP8AhXmMXh5tDgkcXnnCTAI8vb6+5rYsvhcl1FHK2ruA/O0QdPx3VtGS5mjZSR1R+Knh9DgC6b6Rj/Gs+9+LNrsI0/T5Hc9GmbA/IVHYfDPRo7jZNLczMO5YKD+AGf1rrbHwXoen4aKxh3Duy7j/AOPZrb3V0DU84TxD4y1m5860WTy242LCPKx77uPzrovDmg6zp+pHVbi309HlUpKiAoEXrkEcZ49MV1erX6aRaNLFbK5RSRuPTFeQa/451fWC0Rk+zwZ+5Gev1NaK7V+gWNm48R2GjeNdQureN5GdAqGMggvxnP1IrUtLabxhr7S6w5t4oQCtqp6D69vrXOeAdBt9UvpLy5Yt9mIKx44J7E/St/XbdLi4eTJQqcDacZA7H1qJtJFwTk9DT8WzWOqWEOg6TZvczQSpLE9szKLd1OVYMpHIrP034a3EVtcXN4Vlu5vm8uSQtvc8ZkY8kD0HYYFauga4bXTsrbJtUfdU7c/pXPaz8RdVuXeC1RLRM4yp3N+dTyv5Dsdi13o3gLw1baVbkf6PFsiiU/Mx7sfTJySfeuJt9Lk8beK01GSPIWMLJLyNqDOF9CeSAeuCapaLpja9dyvdXT/Iu9jjJb2zXrekaPaaPpqW1vGMDlmI5Y+tK6WwtjEv9I0ix0rUo7jTyFvoktpIkkP75VBCgYPHBPIx1rl4dO0bxRqrfarRrmZkENxMznaVJY7QM4wM9f8AAVm+IvEl7e+ITHuMcEEuxYlY4OD39c11unImg6XKbRAZXYEO/O0tz09qdraBboTNZ6d4Htnksvtk87II41mne4ZVHRRvJKr7DA6VzVpo974pvgbnAlMm+aQD/Vp6H1PoO1YhurnxD4ghiuJ3XzJQm7OSMnBNer6dFBplgYbWIJHASCAeX46k+tTKSjoFuxftILLS7SK0j2Roi8AnH40V5/Mk2v3Et7PcPG29owidAAeKKydelF2bLVK6P//Z"/>
          <p:cNvSpPr>
            <a:spLocks noChangeAspect="1" noChangeArrowheads="1"/>
          </p:cNvSpPr>
          <p:nvPr/>
        </p:nvSpPr>
        <p:spPr bwMode="auto">
          <a:xfrm>
            <a:off x="2919474" y="134091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9841" y="2118933"/>
            <a:ext cx="2019300" cy="2838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1"/>
          <p:cNvSpPr txBox="1"/>
          <p:nvPr/>
        </p:nvSpPr>
        <p:spPr>
          <a:xfrm>
            <a:off x="4871950" y="2065455"/>
            <a:ext cx="4968207" cy="3015105"/>
          </a:xfrm>
          <a:prstGeom prst="foldedCorner">
            <a:avLst/>
          </a:prstGeom>
          <a:solidFill>
            <a:srgbClr val="D7F0B6"/>
          </a:solidFill>
          <a:ln w="3175">
            <a:solidFill>
              <a:srgbClr val="95BA56"/>
            </a:solidFill>
          </a:ln>
          <a:effectLst>
            <a:outerShdw dist="101600" dir="8100000" algn="tl" rotWithShape="0">
              <a:schemeClr val="tx1"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宪法是国家的根本法，是公民权利的保障书。宪法保障的公民基本权利，是我们在国家和社会生活中最重要的权利。</a:t>
            </a:r>
            <a:endParaRPr lang="en-US" altLang="zh-CN" sz="2400" dirty="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976" y="2708970"/>
            <a:ext cx="4242816" cy="317601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746914" y="836892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基本权利我了解</a:t>
            </a:r>
          </a:p>
        </p:txBody>
      </p:sp>
      <p:sp>
        <p:nvSpPr>
          <p:cNvPr id="11" name="云形标注 7"/>
          <p:cNvSpPr/>
          <p:nvPr/>
        </p:nvSpPr>
        <p:spPr>
          <a:xfrm>
            <a:off x="2207839" y="1988940"/>
            <a:ext cx="4104171" cy="2016084"/>
          </a:xfrm>
          <a:prstGeom prst="wedgeEllipseCallout">
            <a:avLst>
              <a:gd name="adj1" fmla="val 49581"/>
              <a:gd name="adj2" fmla="val 55700"/>
            </a:avLst>
          </a:prstGeom>
          <a:solidFill>
            <a:srgbClr val="70AD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en-US" altLang="zh-CN" sz="20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20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查找宪法第二章的规定，看看教材第32页的几个情景。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 txBox="1"/>
          <p:nvPr/>
        </p:nvSpPr>
        <p:spPr>
          <a:xfrm>
            <a:off x="2207568" y="858918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</a:pPr>
            <a:r>
              <a:rPr lang="zh-CN" altLang="en-US" sz="2800" kern="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林博远家的烦心事</a:t>
            </a:r>
          </a:p>
        </p:txBody>
      </p:sp>
      <p:sp>
        <p:nvSpPr>
          <p:cNvPr id="6" name="云形标注 7"/>
          <p:cNvSpPr/>
          <p:nvPr/>
        </p:nvSpPr>
        <p:spPr>
          <a:xfrm>
            <a:off x="2063832" y="1844934"/>
            <a:ext cx="5328222" cy="2592108"/>
          </a:xfrm>
          <a:prstGeom prst="wedgeEllipseCallout">
            <a:avLst>
              <a:gd name="adj1" fmla="val 49581"/>
              <a:gd name="adj2" fmla="val 55700"/>
            </a:avLst>
          </a:prstGeom>
          <a:solidFill>
            <a:srgbClr val="70AD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endParaRPr lang="en-US" altLang="zh-CN" sz="2400" dirty="0">
              <a:latin typeface="微软雅黑"/>
              <a:ea typeface="微软雅黑"/>
              <a:sym typeface="微软雅黑"/>
            </a:endParaRPr>
          </a:p>
          <a:p>
            <a:pPr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    阅读教材</a:t>
            </a:r>
            <a:r>
              <a:rPr lang="en-US" altLang="zh-CN" sz="20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34</a:t>
            </a:r>
            <a:r>
              <a:rPr lang="zh-CN" altLang="en-US" sz="20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页活动园的内容并思考： </a:t>
            </a:r>
            <a:endParaRPr lang="en-US" altLang="zh-CN" sz="2000" dirty="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  <a:p>
            <a:pPr>
              <a:defRPr/>
            </a:pPr>
            <a:r>
              <a:rPr lang="zh-CN" altLang="en-US" sz="20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    你如何评价三个同学的看法？如果你是林博远，你会如何处理这件事？</a:t>
            </a:r>
            <a:endParaRPr lang="en-US" altLang="zh-CN" sz="2000" dirty="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  <a:p>
            <a:endParaRPr lang="zh-CN" altLang="en-US" sz="2400" dirty="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8063" y="3356997"/>
            <a:ext cx="2103628" cy="2915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069983" y="836892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处理小建议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2711859" y="1642882"/>
            <a:ext cx="6696279" cy="4140435"/>
          </a:xfrm>
          <a:prstGeom prst="foldedCorner">
            <a:avLst>
              <a:gd name="adj" fmla="val 11048"/>
            </a:avLst>
          </a:prstGeom>
          <a:solidFill>
            <a:srgbClr val="D7F0B6"/>
          </a:solidFill>
          <a:ln w="3175">
            <a:solidFill>
              <a:srgbClr val="95BA56"/>
            </a:solidFill>
          </a:ln>
          <a:effectLst>
            <a:outerShdw dist="101600" dir="8100000" algn="tl" rotWithShape="0">
              <a:schemeClr val="tx1"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684000" tIns="360000" rIns="25200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>
                <a:latin typeface="微软雅黑"/>
                <a:ea typeface="微软雅黑"/>
                <a:sym typeface="微软雅黑"/>
              </a:rPr>
              <a:t>协商：远亲不如近邻；</a:t>
            </a:r>
          </a:p>
          <a:p>
            <a:pPr>
              <a:lnSpc>
                <a:spcPct val="150000"/>
              </a:lnSpc>
            </a:pPr>
            <a:r>
              <a:rPr lang="zh-CN" altLang="zh-CN" sz="2400" dirty="0">
                <a:latin typeface="微软雅黑"/>
                <a:ea typeface="微软雅黑"/>
                <a:sym typeface="微软雅黑"/>
              </a:rPr>
              <a:t>投诉：向有关部门或物业公司投诉；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zh-CN" sz="2400" dirty="0">
                <a:latin typeface="微软雅黑"/>
                <a:ea typeface="微软雅黑"/>
                <a:sym typeface="微软雅黑"/>
              </a:rPr>
              <a:t>调解：请业主委员会、物业公司、居委会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      </a:t>
            </a:r>
            <a:r>
              <a:rPr lang="zh-CN" altLang="zh-CN" sz="2400" dirty="0">
                <a:latin typeface="微软雅黑"/>
                <a:ea typeface="微软雅黑"/>
                <a:sym typeface="微软雅黑"/>
              </a:rPr>
              <a:t>或者街道办等调解；</a:t>
            </a:r>
            <a:endParaRPr lang="en-US" altLang="zh-CN" sz="2400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>
                <a:latin typeface="微软雅黑"/>
                <a:ea typeface="微软雅黑"/>
                <a:sym typeface="微软雅黑"/>
              </a:rPr>
              <a:t>诉讼：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向法院提起诉讼；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六边形 2"/>
          <p:cNvSpPr/>
          <p:nvPr/>
        </p:nvSpPr>
        <p:spPr>
          <a:xfrm>
            <a:off x="2639857" y="2204949"/>
            <a:ext cx="6894287" cy="2592108"/>
          </a:xfrm>
          <a:prstGeom prst="hexagon">
            <a:avLst/>
          </a:prstGeom>
          <a:solidFill>
            <a:srgbClr val="70AD46"/>
          </a:solidFill>
          <a:ln w="28575">
            <a:solidFill>
              <a:srgbClr val="5E8D40"/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44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二、公民的基本义务</a:t>
            </a:r>
            <a:endParaRPr lang="en-US" altLang="zh-CN" sz="4400" dirty="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nLjXrWBsiC4VkPBKbeR35rX0fStX8f6t54Z/LmyzXEoJVMdvr7VkvrGmSM1tdz+ehOSkkYfb9Mcj869h+Fd7YNoL6fZSMyW8hdd4wcNz/ADzXLg63s5NW1ZyUopuzDRfhZounTLJePJfSDna/CfkOv413yIkMaoiqiKMBVGABXO6z4x0LRJWF3fx+av8Ayyj+dvyHSvPPE/xSn1SBrPSI3toW4eZj87D0GOlehy1KruzdzjFWR1XjD4iW+keZY6YVnvujP1SP/E15FM2reIdQLYub24c84BY//Wr0DwN8PY762Gqa3G5V+YYCSNw/vN3/AAr1GzsLSwhEVpbRQIOixqBWiqQpaRV2TyOesjxfSfhRrd8Fe+kisYz2Y7n/ACH+NdfY/CDQIFH2uW5um922D9K7a41SytZPLluEEp6Rg7nP/ARzXPat8QNN0lSZLLUnA7i1ZR+bYqXVqzehVoRPN/iF4Fs/C0CaxpUciRI4EsbMWAB6EH61wPiDxTDq2kW1vCG8zO+XP8JHGK9B8WfFqy1nS7nTP7GdredCjPJKAwz3AArxRrN47oIr5U9WxXJiKWqlPcwkot3QkTfviwHP8q7DS9fljWCC8xKgbDNjnbjvWJHamyQOUDKxGflzW1boZnBCbVT7wA6V5uK5ZJKxDZfOp2Xh3Xo54VLwXICyjsEPp/Ot1bhoJ/OgYHacqexFcbr9u1wUkxjA4/wrd0i8S606LDEsg8tx7itcBy8rhLW+59dwtWjKVShLqr/5nSR3ukamSuoQiGToXHf8R/WrNx4RintfN029TYeisc5/EVzMqAE88E02G7ubObNtO8f+6TzW7wsqb/cysu259RLLqkNcJVcfJ6x/HYL/AEfUrNj5tq7KP4kG4fpXqtnem78FwMx+Y2m059QuDXnA8WX6IY5kSXP8X3TXT+Dr2LXFnhkllSZOkAfAZfWqpVcQp8s4ad7nz+cLHSpp14L3Xun+m55JPZ3l7byR20DyMRjgVSHhq9iG66nt7Yf7b5Neoa94J8SedPHZpIbNslDEQpA9MDnNeWah4cvo5H82UyMpIO4nP60KNba6X4/5HHmca2Nkq1JKSS6atepLBeweHZvtFrqC3NwRtMaL8pHuar6nc2mtTrf26GC7486HqGHqv+FYstoyE4YEiolZlYYyrDpVLD2fM3eXc8C2up29moj86y3ZEYBUn0/yaQnEhU4qfQUl1SVWSB2u2t2MoHQKozuNMuECSbu/tWlG6jZnZiaiquMutlf5aEPyByMdO9L5aEElTULHJGKuI5KYIrXnsc3LcqPChThTzXW6D43nsIUtNRR5oUG1JVOXUeh9af4d8Bat4kZXjjNvaH71xKML+A71g6zp0FlqdxbWc7zwROVSVgAXx1OPzp86ZLi0d/Y6tY6jZwxW9zE7GXLqxww5JHB9TirWoRPNFEMY3sR0/wBlq8hdWjO6vQPCOuNei20+4lZ3Vt0TMeSApBX8Mj8D7UxGxql/BZ6Cbq4fBZVKAdS2MivNtb8U3urygysEjUbVjQ8Y9/Wr+v6pLdXTW5VWhtkMIVjxu6bvrXPJaBiMmmgZVd5G5P50LHI/ABOa1hHbxrymW962tG8WzaRcRulhp86A8pJbLkj/AHgMii4rHLDTLlhkxkD1PFPXTCPvuo/GvqLw7qGj+JtGjvbS1g2N8skTRqSjDqpqvq3w/wDDmrKxewS3lP8Ay1tv3ZH4Dg/iKn2hXKj5p+xog4G6jacbVGMV6J4m+F2q6MHubAm/tBknYuJFHuvf8K8/dWQlSCD7iqUkLlZDkoff3pC240rZxyKjBxkHpQ7BqSAg8d6jdQfcd+Kaxx2pSeOcVIzQ0+8gSWGK4UpEGALKM4X6fSvdNQ8S6fF4Tku9Nuo5VEYii2HoSMcjtXzycnFSpNJC2Y3ZT9etCaR2/XKlR01XfNGP5HSA7yTz7mmsQh4NR21151urABT3AHekkbd9als/RKVRVKanHZq4y5uBDbySMeFXNc/baVPM3nu6qWBIU9TWxe7DDsfncelRpI0YD/wngV52Kqu9kfCcS4rnxKpR+yvzOUvJ1uG+ysXRUbnA6mtWwiaOzFvE653ZbJwTVC8lhGtsQowGyR6nrVjRpvO1KTzVOZB8rD+H/IpTX7vT1PnnsehC0bTvC2k7hiW7uhI4yB8o6fpior1vN12a2ygdMSRncMkjqMdelN8Q6us0ejW6qgWKNSvPTpVW4027vPFRv7UqEBXDueD6ivGtGa5npe45NbLyOs0+UG2VmIIQdvypuputxZuGVS7gggDp71AsX2O2KpKMb9zEjIA9KyryPVxrDNF5c1tMQgRG5Udj+tY+zUppyeg3KysUfDVoHgv7rcI3kZokc9gOpq5YaZFdR/2bYIRZ9ZZT1lPqT/Sq9/p8880fh7S2KxqSs0wPAHVjn61qPqMGl2iabpLBzGAkk2cniuhNzfNff8lsQ9FqWby4t9HthpunBVlC4LAf6v8A+vXF32m3k8Y8tfOcEbnBznnv364NdKlusiGZkKserE8Gore3S2YyeZLISd3yrgc+5oU7O8Sbu9zJ0SMWNnc3fll7tnMSGQYLN0/AZqy2nX9np7JDCJJ5stO+QCW9K0rqdI5YmNk0pJBDE9M96ojxFuu5oGtCFjJG/wAzqM9TRHmm3PuXcwTo8z3kcdwrJEPnnkI4I/uitKaJLYPNGonuHAjjjHKRL2A96o32u2sk7WZmu7aRHI3KA6sT656itiLy7SxDpse4KEx9sju2K1nKejkrDvoU/wCybAnN8HnuD98q5wv+z+FFP0zc9pvYDLOxy3U89aKxlVlFtXFfzMCyt7ESSqpkgl3nKS8jPsR/UV0thrN5ojYsZ2hmlhKMyHouetS3T6fcWjahd6Vtk3bZT5pBB7H0Oa0/hjp+k6n48KyWzSwi1Z0jnbeMgjmvZoS5qkZPoKKvK1zAstM1LXL3baW09zM5yxUZ5PcntXq3g74XfYZI77XCjyL8yWynKqf9o9/pXfSvpvh7S5bhkitraEFm2KFH5DvXimv+N9c8Tag1vZPPFbudsVtBnLD3xyTXtqpOrpHRG1ow82er69450Xw+hjeYT3A4EEJBI+p6Csewl8U+MMTySHR9KbkCMfvZB7E9PrXn+l+EfEdnML19CknmHMazY2qfUgnk+1TahF8RZnZpRqYB7RvgD6BTUqlFbND5pPdHs+m6Tp+jQlLWJVc/fkY7nc+pY8miYLJnIBB7GvnG907xQrFri11Mt/eYOajsNc8W6fIVtLnUlKcmNgzgfgc0/YdeYaqPsezeI/Beh65bSCayjjnIOJohtYH8OtfOF/atputXVpM3MEhQseOh616Vpnxfv4pBFq9tHOg4aSIbXH4dD+lcP46ex1HxRJqGnzB7e7jWQjpg9CCPXisMRBqKuTNqS0JLa4hmRCkquuQOta88yy6uI7aTKiMeYF6bu344rgCtxFOscO8o/ICVuaLdvp1xnyvv8uO/1ryatLS6MuVJHcNo5vrYfMp4JYn34qvY6RbaSDGjOWb77MeGPrjtTZtYaG2hazJYuwGSOMZ5rVkFveW/mox37clR/Ce4NeXKpVo1FJPQ6sFiZ4aqqtPdGdc4VgKgchRk1YkBmtfMAOVO05qLbviVtuSBivo6FZVLSXU/VsHiYYilGrHZogMiSE/L0qxBcm0kWSElJF5DKcEVSGVepDINnA5raSsddShGXQ9Y8B+MH1V30vUZN84G6KRurAdQfcda534oaMltdx6nCgUTHZMB03DofxH8q4m01CfT9QgvICRLC4dT/SvVvEgXxT4Pae0+cyxCRAOzDnH16iotdNI+RxdFZdj4V6ekJaPt/XU+dNVgVbssON4zx61Hp9h5jmdxvCnCDHVqt6zBJhGKkFSQfavaPhb8P4rfS7bW9Uj3MRvt4mHQn+M+/pSpv3dTws3oqnjJ22ev3/8ABLHw38MDQ9Hur/VIyl1exlAhHMaHsR6nqfwry3VUMN5LHg/KxWvQ/iT8RrbRi+naU6T6gch2BykP/wBf2rzR7l72zhupSTJIuWJ7nua0sjzL3KSP+85HevTPhn4MGu3B1O/i/wCJfC2FQ9JXHb6DvXF+GvD8viLWILGJmDyOAcDhV6sx+gr6f03TrfStOgsbSMJBCgRQP5/WlIER6o6WWhXjoBGkNu5UKMAYU18zSgM5yeSevWvffiRfnT/AmpSr1ZVj/wC+mAP6Zr53t7jzwSKzaKiJKoLnjNUFFxDLvikaJ15DKxBFa20Kec4qOWDguvfihSaG43KIz5eHYljySe5oEwVSKbJncRnv0qMrkE8itLsixK0+4DHPPemBzkmo8bep4o5wSaWoHb/Dnxi3hnXAtwx/s+6ISYf3T2f8P5V9HI6yIHQhlIyCOhFfHavj1r3L4R+Mvt1p/YF9Lm4gXNszHl0H8P1H8vpUsD1IOrEgHJHBHpXF+L/hxpviRHuLfbZ6gR/rVHyuf9of16/Wt/XLe9EH23SmAvYBkRN92de6H+h7H6mofDniqw8SW7mAmK6i4ntZOHjPuO496LgfOOv+HNU8N3ZttRgaNjna/VXHqp71hkknk19c6to9hrdg9lqFsk8D9mHIPqD2PvXgXjX4cXXhiZ7mFnuNMY/JLjmP2f8Ax71SYHCH7vXNLt4DAjPpQUwaamQaYCj72Sacc9aGHcEUoJx6CkBe01iRJGTwMMKvHrWdpx/0ogd0rSbABbsBms+rPvMqrXy+DfS6+5nOXF8Ztakh6RrwPw61r20dtKpSWRzn3rn0aCS6ba/71zjPY11Vhpdn5O2Z3aQkHepxj8K8nGztrex+e4mo69aVR9Wc/qnh14pftVtL5sTNlg3BX/EVfsNGNjZy3Lud4jJUf3eK373RpLe0adJ/MhjwWRhzjPJqr4guVg0aYIQGdQo/H/61Y0cROtFRTvqYSUk7MpWcLaxfW5kUeRFCpZs9T6V2VqVjZFjXKKa898Ma1bRbbWbgqcI7HAceldNeeJpLYNDBYbZSvyuzfL9aivRmpcqWxNrPU3rryJt1tGGTIDMxPQZqxbQtatJcSniIbIvdj0x+tctoV3dS2kj3LF5AkhY+uCuP51o6neNi206LdvVd0gXqWYZwPwri5Zc7g9kW7WuM1V5U0yWGxnjiZ8/abknGB6A1ylrq1pYzPFZQNcXSrjzH6Nj0FdfL4d85BFeSfu8cQR8AA46nufepZodM0CyMqQQxseF45JrenUhFcu7/AK3JZyf9rapPiSbchB5ReKsWV9LPbRNNPKsRl2KT1ct0H4GkhR7mVyoyxO41Zhsy+p2u8NtDqdvYbTu/pW1Rq2isRGVyW/1gR3d75cjrHakIx6cjsKy4rq5nLGZxPGegdR83vUstrHeNLhQRJIZGwe9T2Ft5SLCBvb7qk1SShETl2GwaZpV/vurm3MBiO5pEb5W+opdR0TUxqa39pPDMhIAYH/VRjsB3qDxFq0dhbDT7V1Ep5Yjnn1qPwvLJaWZa5u5P9JciCM8jjqf6VonLk538jSN7XNSU2yvhDhQOADjFFWpdOSR98sLBzydpwKK5E4rqZ8sjPttRtpZ5tP1CLbHPmMHGVf0P1zitLwhe2fgjWf7QnZpXMTpFD0PIzj8x1rIv5YNJs0nmTzJh/qx71R8M2V14l8S2X2xXSCWZVd+mFPpXs0Lcylsi6d21Y6nxN461PxVshmVYYEbiGLOGPYn1r0TwLpmneFPDa6xq0kVvd3RPzTcFF7KPfvWk/hTw74VtLnV4LFPMtoGZWkJbBAyDz3rizpmo+OtegtFlK2lpbxq8p+6uVBJx3JJNezzRkuVaI6EnF92dXffFHw9bkiOS4uW/6Zx4H5tiubvPi5LIxWw0oA9jLJk/kB/Wuytfhz4b0+JA9kLmQdZJmJyfp0ratNK0+xGLWxt4R/sRgVClSWyuVyze7PI5PEXjzWci0sp0Q9PJtiB+ZqrH4S8e3N7FePBOZI3DqZp1HQ+ma91BwMUxpNvFP2/ZIfs11Z5H4g8DWfiB/MlQ6dqwUbyoBDH3A4P1FeTeKvCeq+GZo2vgogckRzocq3+B9q+mtcsFvoxJE2y4TlWHf2NeJ/F2/n/s6wtJ+vmlip9QP/r1E5XhYU4rc4mxJitdx+aRx97HQVoLKcRKepFUbVx5MfyqwIHPpWkzRz3McUa5MaqMjv6149dXZyPcAskKvEZSxaRWiyegyM1qWt8yak88UfzS4DKP4hWLdTD+0AAP9XgEfzrrPCtnHJdPOnzjbgZ7GuSsvd97YabdjUtdO88M3mhI2PzRY+ZSexqC+0x7JvMhJaEna6t1X3FLqFw+l6/DdFSLaVRDMD0z2NXtUkE9vOIWz8uRj1rjhiKtGceV6Hs5dmlbCySjL3b6rocrcoUlIGMCoo9wzgVoXqB447gDiRQ3FUFBJ6Y9a+ubUoqSP1ilUU6akhrkDmuy+HviFbO8Ok3bf6PcH92T0V/T8f51xshwMVV8xkcOjEMDkEHpWPNys8/MMHDFU5U5dT0jxF4NtLvxfpzBFW1up8XIHA4BYn8QDWT8QvilLPv0bw7IbazjHltcJwzgcYX0H610ketLrHgafUty/arWB1k9Q23Gf1z+NeA3rHzmrRJXufnOPnVvGlV3hoUJ2ZnLEkknkk9TXTaG4n0oI3PluR+fNcxLXYfDvT21jXoNLyds8ilv90cn9M0M4Y7nvXww8ONpWh/bbgfvro7owVxsj7fn1/Ku3eZVmjiz8zgkD2HX+Yp0UaxRLGihUQBVA7AVyEGsfbfHGrKrZh0+3S3HpvYlm/kB+FRuUY3xq1GODwR9m3fPcXKKAPQZY/yFeFaUxyQa6b4qeKBrfiBbOF829llcjoXPX+QFcxpWWDkZyeM0+g0vesjTeQAAL2prT/uyGwO9BQr/ABLx6VAylurAH6VhKrTW7PSp5XjaivGm/u/zKpctJnse4psjDhc4qQ2+T/rD+VIIUVgxyxHrS+sQWx1U+H8bN+9FR9X/AJFZjx69uOaeMfdLdPXirYx2A/KjYh6qKFiF2Ox8L1baVFf0ZQ3Yfrx9auWOozabew3lpM0c8Lh0ZexFMls45OV+U1VeCWNsHkeoreM4z2PHxuVYrBq9SN491qj6p8F+KIfFnh6K/VQkyny54/7rjrj2PUfWuN+Jmh3Gj3MXi7RXa3uI2C3Jj4z6Mf5H8K5D4O+Jl0rxC+l3Em23vwFQk8CQfd/PkflXvOoWMOp6fcWNyu+GeMxuPYihqzPNTucv4G8fWfiu1EEpWDU41/eQ54f/AGl9vbtXWzwRXMDwTRrJFIpVkYZBHoa+VdUstQ8H+KZbdZHhurSXMcqHBI6qw+or3z4f+OoPFum+XOyx6nAo86Mcbx/fX2/lTcbCT6HmPxD+H8vh24N/YI0mmSN9TC3ofb0P4fXz/bjr1r67urWG9tZba4iWSGVSrowyCDXzt4+8EzeFNR8yENJps7EwyHnaf7p9/wCdOOo2cS5Ab2pYzuOP0ofkZNRK21uuMU2hXLtk2L6MDryP0rTu3EVpKxI6Y596y9MO6+3d1FSa4ZpY1t4h1+Z2PQCueo7XZ9Jh63scpnJ9W7fOyMOxsrm5lkaIr5YY4Lj+tbQbUbHyMGOUu4XaG6VQFxHAqWttewnyxy0mRk+nStONL6O189IkuZCcJ5TBhjHJ4NedW5pPXY+SZ2Ed5CLFra5CyB0Ktg9MiuQ8U2qkQW6F0Qg4Dnhh7GsqSW4u7hIZZJklLfdPAGOen4VsXGoafqmivatMDdwNuRCcEkcEDPXiuOFCVCopRenX/MG3JHILp851GOHy2GCCAAeld0kKpAqToxwMBT1qrpguIUQ5Zo16Fj0HpW+WFxHjYDL/AAjufatsRXk5JNaGM5ORBocQtXup8kwRpu8tuwyM8mrOj39jLLJfNNFJK5LMxPQ1NDpuLKWO9VT5wGY1PQDt71hX3h4Qxz3FjIETaS0J9PUVy8kJylrqwV9DUu/FFuJ3it5hPNhmwvQYXPJ/CuMvdWn1mAz3THfGcqo4GK6Lw34QH7m+vJCWZciNRjIPqa6jUNN0Sz0qRJbOFUKkZCgH861h7GlK0FfzNVHqeeaNraLKFdthIKh/SursrjzYLiVXDmGCRxg5wdpxXnM0cdvPJGm+NSxKhhzjtXovh6FD4fuGgUbmjWP65OTWuKpxSUkZtWlocwdTgtCokSVGwMsq8E4rd06UtZtdBJFdxhFfqB64qxPYQyYjlUERrmQiqcDme8MsLAKF+RQe3tWfMqisl6kWXQpXnhaG7iM6O8cz5IYnIJ96tEQ+HbWCe4AkuzGIraEchF9fqTWpHKSH3/wU1LeGa3S6niEkhbEeR0/Gn7SW09UUpvYfaw3d5bJPePslfnbjoO1FMntftDh3uZkIGMKeKKyvArmRnatqdgulGOYCbb03LyGrK07xNd217azRKIoopVcgDlgDnGazrhHu2dZVIHPB9auWWnG6Rmh2t5YyRnpXqwhGKu9wWh6R4w+KTataXOmWVov2KVdplcne3uB2rufDGr6ZoHgOPW7htouERmA+87hQuB/3z+tcX8MNE0W9hvrnUbYXF3bn5YnXdhcdQvc1sTeCtb8WyLJIsek6XHkWtsw5Vc9dg6E++K9dOE4rojojzWvu2c3qvxX8RXV0zWskFtDn5UWIMQPcnrWZJ8TPFZ/5iIH0hT/CvQLf4M6epButQuZj3Eaqg/rV1fhp4Utjh7aWUjrvmY/yxWynR2SFyT6s8pk+Inip/wDmLzD/AHVUf0qA+OvFCtuGs3J+pB/pXsH/AAg/hNBxpCn6s3+NJ/wivhqM/Lodv/wIE/1qlOHSIcj7nlcPxN8URffuopgP+ekS/wBMVz/jDxNP4qS3a9toY5oM/vIsjcD2IJNe2XHh7QOR/Y9ov0jFYt/4W8PXkLxHTY4+PvxjawpTjGStYOV9zxGzRgAqFyp5xjP611GhS29hc+ZOqmRvus3QfSm634ebw7qMZSUTW8vEe5cYI7NWNfbLi9iZ7oFV654UH2rw69N8zjIys0x2q3ckWr3MG2MDcXEhP3t3IrqPBWppArQSSAmRxtZQQA2OnNcHcTiTUDHsd1Q4Pq2OwrotMa2SGMOziENuYN8jLzwQema5q8P3aQNW1Os8Sq17ayITzjP41k+HNXmupBp8Uck8i/L5mPlA/wBo9q25ltL22TyrqWQTEgNwGA/Dj8a0rCyisLNbbT4ljjByzdyT1JNcEOXkcZ9BxWplrZtBCbSWRXbLMpXpjOcVkSr5blRwa6O7sb6Z5TbW25x8yHzFGSPqaw7tSRloTHKDiSNuCp969nAYqNSDp3vY/SOG8y9vT9jU+JfijNlI68k1VbJbFW5ozninw2nAaQEKP1rocW9D6R2bHRXFxp+i3oWUpFdIIyn97kHNcXcEOx610+uTMwijXhQp4/KuYkGWNa01ZH51xHJPHNW2S/zKEg5r0X4Kuq/EWzVv4o5APrtNcBKlbXg3WP8AhH/FWnanyVgmBcDup4b9Capngo+vNSvo9M0y6vpjiO3iaRvwGa8Es/Ek2k+BtV1d3/03Urt9jdyx4z+HJr0P4s6ytv4FCwSZF86qrKeqfe/oPzrwXxLf79M0TTIzhI7cSsP9pz/n86hGserMWGOW7mJJJJOWYnrW9bRiKIKO1VLSIRRhQOe9dl4e8JXGsW5vriZLLTYzh7mXv7KO5rirTnVfJTPusowGGy6j9axTXN59PTzOexV600HVdRI+y2M8gPG/aQv5niu/0ldHivBa+HdH+2TIcPfXvKr74rvoVdIlErh3A5IUAfgKUsC6elR69gr8Vwnph4XXd/5Hmmm/C/KK+qXhVj/yzhHT8TVm7+FunOuba8uI3/2sMP5V19/fmN9qEZPTjJP4VnLqdyknz4+m3Bq4U4LQ8uWMzCr7/N/XocjceA9N0u0ae6fULgIMkW4XP5VgiPwdcqVjvtQtpCODKisM++K9VivY7jg8N6HvXC+MPDVul2LuGNVSb7wA6N/9euynOlFWnC/4HDUx+PUtKrT9EYMnhlpUMml6ha34H8CMUk/75PX8KwmQqzRyKQw4KsMEVYayms5MozD0INXZnOqx7Z+L9R8kvTzh/dPv6H8Kt0KVVOVBu66P9D0cDn9VTVLHJOMtOZbfNHOyK9tMs0TFWVtysvBBr6Y+H3ixPFfhuKd2H22DEdyv+1j730PX86+cCAwKMMdjntWx4E8SzeEvFEUpkxZzMI7hexUnr+HX86ypy51Z7o8/PMtWEqKtS+CX4Pt/keo/GLwp/aGmJrtrHm4tBtnwOWj9fwP6E14zpOq3ehanBqFjMY5omyD2PqD6g19ZMkV5askirJDKmGB5DKRXy/428Ov4Z8SXNiQfKzvgY/xRnp+XT6itIO6szwpI+hvCHim18WaIl7BhJV+WeLPMb/4elaWr6Taa3pc+n3sYeCZcH1B7EehFfMvg3xZdeE9cjvYsvbvhLiHP30/xHUV9PafqFtqmnwX1pKJLeZA6MO4NS1ZhF9D5e8V+HrnwtrM2n3OTg7o3xxInYj/PWucmZmyQMY6mvo/4r+H4tb8Ly3KKPtdiDKjY5K/xL+XP4V86W6RT3KRSSbc03NRjdky0LejZXzpn+6Fx9TVHUJL+/lbJWOMcqing/wCNa13a/ZrQtEu+JMkkdR7isi2u8FbtSdinaAehNedKu6jcktC62LlUoxor4Y/i2ZCW8pkOB85YgA9zXRaLcJZ6qnmtgRRFVYdN561Tn1RvKNy4wAxWJSAAW7t+FW9Cs47jzZ9Qk8u1Vj83t7VnWk/Ztz0OVtnYM2m6kyO/lifHyuODXGat4KuraZpLSXzw2W2nhv8A69X4msY8GzmlnjDEZdTk+1dNG8VzFHGjktjnnla5qVWdN2/Mz5nHVHnsa3UMDJdK6KvVZAfzrrPCKQfaXuEBZ/KAV3JOOeetTXlpHe2hgnXJ/hYjlTVm208aaIRDE2JB8zZzjjPP5UV5qULbMTmmjoF8l3KvIWOegFY1781ztUMVUEDA4qQXsUA+ZwDnP1qtJq8EZBmZUU9ya5aCaldkN3Rr/wBsQ2Niksg24UAJjkn0Fcy+rSaxfTJcyRrx8kAOcCnatGl/5LLK20DjaeOe9ccbK4ium+zyYCP/AKw8HNdlKjHe5fNzqxs6npIeDymOUx+7Y9Y/bPp7V0uk20sHhiG23De8x247gAAfzrHt5/tkCrMQJFAV8dPrXUxQi1063dPmeOMiNT3Y85qK8nZR8xJtqzKOoywWFr5DsNzDBOeprFheLRtMF3cxGPOfKi3ZZie+akknW8tp1mA8+IknPY9asNphvIUE6s428E0QjGC1BNJ2COWS7hEgbCuvIA7ehq7FeC3iCExuF5CsM1kXdlLZwpFHIfL3AEe1VYFSK8YWkUhkkAyzc7m7AVLguhKj1RYvb+9a4LFGjBGVUDtRXU2lrYWVskeqw+feMN8m3omf4fwoqfax6RubKCOTusWl4yIVlQcq4XIdexGamsdUKXHlosWyQkbfLAOPfFei654R0dpGsYZFgDkvAwO7Yf4kPt3x9a5fRPh/qSeMYW1OONtOiPmiRGysmOg9frmvclh/e02K9jKMrM634WPDD4luowmyR7c5Gc4wwr14sAcHivBNJnl0L4kBSTj7UYz7q54/mK94BE8II64opfDqe5mOFhQdP2fwuKK17dGMGNCM9zVRlQqN0fX+IHNVbqVlmYN1z1qzbS+ZHxXao8sbo8u92RvEmflYg+hqJ0YAgrVln3ZDYNRyAjBQ/geapNgZ00cfdfwNUpUhUZ2g1qTqr8SfL7ism7t5EBI+ZTWqZJxPxCt4Lvwvc4X5ocSL7Ef/AFs15BYQXks0Rt0UfMPmxnA9TmvYfESySWVxEyMQ0ZHT2rzK0uzbQu6RgsCEQHoT3/SuHGaWZlN6jrea7vtREPlQ7SxCPswx+ldGmk21kg85zO/8XPyiotIh0DSZFvdRnZ7hhuwSSUz2AH9atx6xpGqOY7VnSYttRZFwXz0xjivGnLmd0jKS00JJVVbeDZ8qRsTGB2z1rV0nVXa52SRLIqDBT+tZjpv4Zf3w+UL1zVvSpxBvjeFVDkEOB8xx2rlqwUoONrk05NS3OuhkiuPMldAltGhJB/iNeaXGqeVqFuZlzbtCI5G9Dk4Nda+vwTu+nJC8ZZQYycfMfU/pXH6po/2Z01CVp5bNk8llhjDKFHGWOevfNc2DtQrW2t+J6mGxVShUVam9UXGiaL5iAy9Qe1QMzO25ycYqDRpGtgdNuLkyqD+4cr/CenPcVenh+8B1HavpY11NaH6fl2YUsZSVSO/XyMPVSu6Jz93JUn0zWLdQbHyOlbF2pffG/IrMMhaFopBmSPgn1HY06M3ezPkuJMO/b+3Wz/QznXNLZxvLMkcalndgqqOpNPZcnpXpvwa8JDU9bbWbuPNtZN+6BHDy/wD1uv4iulnzCRpfEy0udL8G+GdOuHLyQwMHyf4sLx+HSvIRI1zqQZuRHGqj8BivfvjlbbvD2n3A6pOyfgVz/SvALCN5bt0jRndyFVVGSTWE3aDO7ARUsTBS2vf7jptBs4Lu5Ml45SzhG6UjqfRR7mvRNP03UPFRikuQ1no8Q2wQJxlR6f41J4L+H/2O1S61dQ0rHetv1C+m71Neg7VRcAcDpRSqqlTtT+J7v/I9DNMRLFVrSd4R2Xn3ZUs7K3022WC1iWONewFUNe1pNOhSEHM0vQDsPU1pqxklKjtXH+L9B1Oe/S9tU8yLaEdR1ArI5aavNFabV7k3ISwJeRR81wBnGe1TRa7cqqrd7ZkB2tvXkfQ9asW1jcw2Q22zpGg+YqO+Pao5I/NXZLg59RV+zOyMoPd6liSIQujwvuDjzF57Zp2swG90WeNRmQJuT6jkVUs9Rw0Nk20+U2wknkg//rrf8r92RjtUrazOavJyab3PI4ryK6iwwG7vmmS26suFPzDlT71X8S2b6Lr86oCI3bzFHsaSC8WZFYGiE5U5Kcd0YyUZxcX1K2ogOYrsf8tchx6OOv58H8ayrteFk7jg1t3SqYrqLPpMn8j/ADP5VjS/PCw74zXRiUoV1OO0tfvPew8njcplSnrKF1847fej6P8Ahdrh1vwTaGRt01r/AKPJnr8vQ/lisz4w+HRqfhkapCmbiwOWwOTGev5cH864v4F6wYNX1HTHb5JoRKo/2lOD+jfpXt155F3ZTW04DRTIUcHuCMGm9JXPkFqj4/c46V658GPFjxyXHh+6fMZUzW2T0I+8v9fzrybWbZtM1e8sHPzW8zRk+uDiqMGsXWn3QmsZmhmVSodeoyMHH4GqepN7HuPxG+IkKLcaJp0waUoVuZQeI17j/eNeJTXP2a2aUALJMfk/2UH+J/lRLbSI4jZicrvmfBPJ9TTJIxqDgKMrwqj27VxTmpS12MJSu7s67Q7tLvTkL4BByfoayLuySe5dY4WSIE7MDAxUQkTSY/Lj/e3DYD7TgIB2rR0+8+1GWSQDyoU3uB1Y9l/EkV5/K4ScorRkN9in/wAIhfareRMuI7VcAbuAAPT1Ndi+haXZaNKLwAxIhJZjjH0pPC1zLLcmK4Zd8yF8DomD0H510eo6fb3tjPZ3aqYpUKk+nvUupKbtLoUtUeTXOrLawqbKFVRlyGPU1R0+5v5b6OdZJfPZhjYefpV9dEyUtjJzGoBJ6cjk1t2lxY6BaTPZxiSdUI+0OPmLH+6OwFa88ErJXbErLQ0ppJbS5SK7eKSRmVdqjJBPrWpesNp4+UDBHtXE+Hy+o6iZ3DKyMGfJ4Y5z+ddDrV69p5ClWCTSYL9uO341xVYNVFAiS7Bf6Wb6ydYmKPjcrrwRXCNp13BqONSLqkS+a7E5BUdh9elemW11iJkKAjGA3qDVC7t1nZVdQVwd2RnitqFZxfKRGXKU9PK3OnRzyOEVlGBWNYxRES7zndn8Pc1ozIYYClsjbBxGnpn+lY11BqmY47eB1UkbpMD5z6/SuhdkOJr2Nmk8UkUSlvMITee59val8Ua3d6X4ijijkzaWsax7cDDEDnn1/wAK3vD8KwBTL8wgUzM3uB/U1yXiC1N1qCvICIpgWkPoQev61jDllU97VIqL7kGnah/aeqz3Cp5Vu+FcseMY7mupSYJIvmOdg7Vx2mQebrFpCoxaK3yp6kdz712FwojUv/dP86qqk5aEzsmrGdrVzL5OI1Z3dsLtH866nT0ih0y3u5I0MqriLjuON1ZdhZx6jdm3APkbSZn7gVqm7gvd3k4EUbGNQOgx6VxVndcq6GkDg9aus6rMLmSXzAcfITiirHim1tZdZLD73lqHx6//AKsUV6NKScFcr3e5qo7vKNpYsTxjkk17Z4N8MjS9MSa/LSXsoyyuxIjH90D19a4v4b+FzdzjWbtP3MRxApH3m/vfh/P6V6sHxwK78PSaXMz7HPsxU5fVqey3/wAv8yCTQtJluhcvp9u04IYSFBuyOhzVmeXyIiV4Ap4k2rk4rI1K7LRlUNdUIXZ81Kba1ZmzXDyzkk9eav6ZuMZzWZGm5zzg/wA627ePyYQBwT1rqnpGxktxJCRj1phlC5Ociori4AbaOvrVKa5AY80lHQZakcOMZ681UkcBNowSO1UJtRVAdx5+vSqEmrhmOAatIm4/Wp4oNNmmlRWCjnIrwu4jiuPEhtLaZkty5IUc4HUivY7+eO9tZIZBlHUhvcGvJP7HvbPWpTalGWNtwdj98eh965MYvcuZzZtR2FmY/Le0Rl/vEc/nVbSLL+yNfNwy7obdDNAoGS7nhB9dxB/Cr9rc7mCkGOXOSjDBB/rUWo6xLYiR7VEF0fkE0hAEWO6ju3P4V4L578q6mNNu5enb+zYhCWVtUkQCVxz5Q/u5/vHv6Vs2c6SJESsTRkD5mHT8a4P7TL9phViC0mCzn1xzRJr9xbTlIAqKDltwJzWcoSvZbldTpdWtTdXInt+HUAjA6GuWHibVdFvZbcbWjBy8D8q3uPStu31//RXuI4S57rnAU/1Fcp4gKNcw3ZfcZo+cDuKqlGMpck0VC61OqsdZ0zWEac2Ygmj2oc44B6YPpmrkxYN5andJ/Dnv7GuL8NYkvpFRSy+W3mK3AK+lb0ryi1VpRiRPkDt3Xtms5U/q9T3HZHZh8wr4SXNRlZjLho2mKOrRSDqrVlXcISdZFI5GD71Z1KSSWxL3S+XcwjfG2ciVPQH2rKt7qGcA7wG9DXoUptrmPqaeZ08yo+yrWUv62E8tnnWNAWZzgAdzX1D4M0lNA8O2OngAOiBpCO7nk/rXlnws8G2us6idYuZ4njs3Gy3By2/qC3t6V7LN+5Oc4xXoKSaPmp03Tk4S3RxPxvu418NWdoSPMkm8wD2Ax/WsP4W+BFsLddb1CPN1ON0KMP8AVr2P1NVr+7bx78RIoNrPpto2zOPlYJy35nivXIIgqKqjAFc9WWvKaUVyrnBYvbimTR4Bq7twKilXNTayLU7szdOjDzzZ6hv6VqFVVSCOKpW0LR3UhU43YNOuIbvzuCrRkfQimmEtXuV5rS3kcmMmMnrtOKy7+2klVkkKykAhXIwy/wCNXZRJASWqo024nnmqV1saqRyEPh24h1k3M1wrRkglQuDxXYId0Z9arSpk7qtQxNHBlvvNzihhKTm7s4P4haV9o05b5F+e3Pzf7pry+O48iQ4PFe96lCl1bywyLlHUqR7GvnXWFk0zVLmykJ3QuV+o7Gla5Eny6m9HcCe5QZ+9Gyn8jWeG5x2qtol3i581j8qKx/Q0jTBVZieAM10Ypfu6a62/U9fI66gqre1/01NfwNr8Hh3xja311Jst1LJIRzgFSP54rsfEvxreTfBoNuQOn2iYfyX/ABrxqSTfIzepzSxqX9qd+58zJ+8+XYuX2oXOoXk13dSmSeZtzue5qK1XdOsjj90jZY/0q/JoV3BBaySpj7Qu9Qeu31NaMGnWlqqm4bMg5RSeB74rCrXSVluZTdtDc8OoBY391MoZnOSh54A6fyrItbGRIGld0hYkttUZwK1YGdtN8i2UBpCQu7jPGSTXN6hLfQTNHcKY1XgADhj7V58YuTaOZJtl2CaL7cYXiViRn5gMn8a2Y3js7LzbZVERbDoRyrf/AF64n7bNbzeepDSZ+ZiMj6V1OjTy3iJ5sYSG4BR8np/dI/GlVo8uoTjY19KiukuPPESrGwOADhgDzkVtTXkhXa8pKZ4DDr9ayo9TS3iw4y6fIVA644rE1m6OoJsSVkTH3QeKw5bsmJFrWu2UFzHbWLecQzNOwPGSegP5+1alraCRUJVQSAcMORmuTsNIjhY3kv8AqYjxk/fbsK2bTWRYHdchmDtn5eq57n/CtZwXw0y5LTQ1hZ3GnXTXCOjRjqiriqfia/jnS1Zi6xn7w7Kex/U1JrWryJpJe2HySL/rG6g5HasW4nI07zJR5hT5sH1H/wCulTp6qTCN7anRWF+UgRJPmAHB71J/a0UkwRA4I/ixxXE6ZqsiXB83LRvywPPFdAEilgLIxZJAQCKv6uosiUeVleHVxdeJo0UjyGBjyOh+n4iuqeMQ24AdWIbIx6GvP9PtJgweM7WjcnJ9Qa6yz1YTXEVnJbyCaQ7RgZBPtSrwttsOS10NTUbkaVoBl2sZb2UIAo/hXk/ris6eOS6S2/djYEyxbuSTx+lM8WX4OsQ6bGf3NoFhBB6t/EfzJFWWlkk0vbGCXQMgz37j+Z/KueF4pX6lWtoZcMthDeRtGhEyt92M5q3qF206skf3+oA74/8A11z0XkwXTQWxBWHO+Tu7/wCFdDom21uJ9WvVDWsCbmH06Ae5bH5Gtai5XcTjdmxqky+HfC/kxuBeXKFnf04/p/Wub8F3M9xp80AVtyyAo7dOc55/CpNVuDr1wPlwHYBF9FNSaY0cGoR2cYBt9uFPZmHepnFRotNXe41JbI6D/hHbWQl5T5kjHLOT1NFWX0UvteObYGGSD60VilfW/wCJVvI6DQ/iPb2VnDY3OmmCGJAitbtuHHsef1rs9J8RaXq5H2W9iZ/+eZO1vyPNcjqPw4wzfYroYHRZh/Uf4VzN74R1bTvnks3ZV58yI7sflzX11oS20Ottt3bPYLq7ywQdD1qhdScY4+vrXldr4j1nTsIly0yL/wAs5xux/WugsfHNpJIq6lbywY6unzr/AI1pGmlsQ7nb2NuWbzG4A9amvL1IY85BJ7CstfEVhcWoeyuY5Vx/C3I+o7ViXWovcvhM4Helytu7Fc0p9RGSSfoKy576SVsIahETvy7fSrkFvgDYhY+wzWlhXKn2V5DlyTUE0JT7o/8ArVtxQXDsUS3fI7kYH51bi0Mu2biVRk/dXk0NpCsziLrzwhCIxPYVzdzp+q2/70WMzh34AjJP8ule1xRWtkR5MSB+m4jJqCZ3lYZU9awqwVWPKwdNPc8Rvrq5sUK3kEkMhxtV1IIHrUl3bRXMe8urqRyAcmvUtV0q31GNory2SaMjgOOn0rzfX9Gh0u4U27yRRsMBCc4I+teZXwXs1zxehhKlbY5S5HlI4lJHlugDAc98V01ta6fKqu8EbZH3iOtc5d3KASJMu7AXJU4PXGauaZdssGYJRNGmMhhhl9iP8K82vBtXQO9jcuNPtBbskAEbMpVSOg+orirq2kjY21wmwo3yk84/+tXcGSF7eKXaqyHgqGrK16D7VYobaF5LlWCqgHzHPaufDzcZWY03cwLGVrS8tWhjaWVnKbE5LAiui1Bt8YiQBnI24BBwe9Q+HrSyitr+aedfMt0ImdTjHGSiH9Ce9UdFvYTLlgsccuQijohz0ratT53ddAktCWHQtRmsmt55YpozygyQUPoDXNXGkS2cvlygqW4GeDmvQ7W42Ti3LZHqO1VfE1lBNp6TpzLFKu0+oJxWlKtKMrPqEJmL4Y8SXHhPWLefTBLPcOwjliJ+WRSeV/wPavddU8SRahawwQLIkk52y54MS/xc+vYY9favHfCPh2M3I1W7ODktAh7DsxrsmmkJbymwzHC1c8XKM1GGvc7aDcppbno9lDaQLDFaRJHGq8KgwAK3IwMCub8NwuLSOSXl2AJrpNyqOSK6Kbvqdtbew9iFFRDDHg1DOzFeMVnC9eGXmtGyY020bDRchhwalQZQ5qKGYTRKwNPlkEULGhW3M3e9jH1KVFB3VitJHt/dIAzdcVfvW87OahtoVByqjPrWV2zsUbIfb2zMVaXt0FWpVwtWIoiBk1BdHaDVpvqSYt4wGa8N+KGnBPEUV0vyrPF82O5Xj+WK9q1GXHevIvig3mfYyD8ysw/Mf/WrWnJKWpjXV4M4eKcQRFUOARgn2qCe6Mo8tPu9/eofKZjgn8KsxRKi8g59a1nJylzMxVeSp+yhovzHWlkZZAZD8vpXYWEWmaZbLdSwpNcn/VRHkD/ab/CuYjlRV4JBqUzNK+4yjNYyTl1MOQ07+7mnL3Ekm6X+EA9PoPSq9rIH8yURp52NxMn8XtVUSMT86kj1qdCmCVI+hFSqSsT7IvpqBa4snlZjsUM5HqetaeoNBcwOJSCmMgmuc5zk8inryDuclB0X0qJ4dPVEypFZbaN7hIh/qiwHze9dG8yQxiPuOmKyDEMNI5J98UW0oluoUdt3zgsD6DtWc6bl8jGdPm2NO7lE9xcKZSrI2G2nHNU7OyhnmHnSyeShy2Dy/sKqzxPd38skcZ3O5csxwq89SfSobu6NrA8VvI5djh5yME+yjsP1rH2TWiYKJ0cmZJUCwoxi5hts/Kv19TVS5CofMksJ4omcSPGyF8t0PI7Vy8M7Sukfzs7HC7jnFaN1aXNiMQXknJBB3Hg1ag4PluVH3XYum5S806a1KsqrLuQEYO3PHFNmt50tpFlT5GJ289sU63M8oQNIXbuzVoLCoQvcMWx6/wCFZSk4uxLRz32T7BYiRtpuHHyJ1wD61asLidreVYQQ77QAeinPX8s1ZksJLy73w7Jo+AEHDD8OtSPs0+M2sCmW5P327A1u5321Y5WYsVx5MjqiK0W7lycZPc102h3VpHHcarKN0dgu5W2/xnhQPXmuUsdNupZy0+cHJ2HjPtW1qiyaf4Wt7SFVYGQzXAjYE7v4RjrgCsakHJqKe5Kjrc1IdMgSy+1zSoWkHmtLJ781lW+owzLf2W082zyo3rhf0yM/lWTY311PbRx3CmS0VgiI3XPpWtBbRafqYePDzTt+9Rzzs7qvY/SsnTjGXvbha25x2lJcy3LlYywYZA9STwB+Nei3NqosLfStocxJ5kwHO6TuPfHP61SsrCHRJGuZ+ZhIY7UHp/v/AICnWjzee9wZdttCd0jt1PsPc1dWSnPm6IVR9CrfhrC0+0ww7pZB5UadOO7f0rMt9RhDRSQR4ZJAWPXp6Ua5qU9/vVPlL8Lj+FaTRbbyoxbRR+a5OckVTiuS8iUklqeiQanFJEGf5SR0zRWC1nIVQecmVUKcqetFcKiPnkfQrQb5sAVEyQzXHkNyOlWbyX7PFlfvGs7TwZrzzW55r6mKurne9zC1rwrayXPzW6Ojeo5H0Nclrfg+G2Be1nOAOUk5/I16hrNwsK53DgflXD3Bm1W78uNTtLAKPU1vTbcbsl6Hnk2m3FqPM8t0x/GvQfiKdBreoWX3XWZB/wA9Bn9RXsTafBBYrZqisqffJH3m7msC88G6TqAf90YpD/FHx+nStFNhozm7Dx1p0BH2zSpMqPvo4f8AQ4rei+Jvh7G1nli/3oTx+VYN78Nbk82t6pxxiRf6isiH4X61e3Xk+dbRgH5pCxIx+VDcXqxcvY9T0vXbTW9PN5au7W/mmMFl25IGatC5jJ246etchNc2fh61ttCsN80NoDvlHV3JyT+dNj1u6mkPl2zAnucmsudF8jOsmvApwAATVKfUEBwXAHqTWN5F5dHMkkq5/ujFU5/DAmfzluZ1k7h2JU/hTU4icGad3rdlCi+bdRKenLgVzHiOXTdX0+SMzRs6gtGynkNXM+PfDmoFbWe3tXm8ssrmJd2AcYOK5OOe/trUxKkxc/KqhDkH8qiVWLvFmcovaxFDHcajdSLEpPmKuCeij3rpbWzgtYPJj+aRsb29TWfoNnfwIwmtZoQwB3PGRn25rciBgkBwGPfNeDiG78qOeomnZkUtpGiquDnqee9DavPo8MlzHGHk27V9RU11cIxLsAvr7VzWq6gJl8uNh14ripQlUqa7CitdAsZVhjnmu7u2jE0m94QC5OTk5Aq5qcdprNuj6ShjkT72BjI9x2rJ03TZ7+Y4IhiXmWaTgIK7C3nsIbKOPT2T7OBy5IBY+pPrXXPSXu7lS01K+lpdwfLJCkjKuDKTjP4VLqd0tpY7rhVdCw2xgZyeo5qxLqtpZ2bNM8YUcn5skmuG8Qas2qyr8wWFP9XGvP4n3pwpOb1FCLbudboL6lrlyZJZTHaowVY4/lyf7tekzaNb2MdrvJ86Rgkcf8ya8/8ABviHT9E0OPfGHuVG5FA7nufet/QdauNX1yO7vZOhIRey1pyJXaR7lBRhTSjuz1ayUQwqo7CppoRcrh84PocVTil3Llegq/FKvk57jqKuDT0KmmtUc7e6BqCoTp+tTxckhZhv/DPp+FZ0KeIIG2XktpcDIw4yDj8q693Vx1FUng3vnHFa+SGn1Zc0tyyn0FWL9x5fXpUFsBEnHFRXcu4dadtLGdrzuZx+d8UvniE4A5pIwfMJ7Viahda3o0eZNPW/tl/5bwkhse688/pUqOtja/c6aK+yPmqvfXClODXM2viqyu1HzeS5/hfrmp5r8SIQGzjvVOKJsUdUuwGxmvJfHF4txPGv3grHn0Ndv4g1Hykds9BXlF/qLXEjgtxuyQTTgrsxrNctipDEx5+6PU1aRAD98ZqqpDH5m4+vFWY1hP8Ay0Cn6Vqcy0LC2zno+fq1Sm0kHOB/P+VMitd5/dyIx9iKsrFcxDgbgO3WhAVfmjOGQr/Klzg7gcH1H+FWvPzhZYxSSwKwzEfwqkJkO84yQf8AeSml8cqQR6j/AAoAKk8Yb0PBpPkc4+6/0waokkWcMCDwehp0AWGQyrzwearlATjdg1HukjPPI9RScUxNF43BbIK7YkP3exPv61Umh82DOcvvLZPuKcsm8dRTvlIPrUOmieQgs1EF2sj9F/PNW5Z/tE4zkDPSoihb/Gq8iyIxO481Lopu5Lp63OgtJVeRnVSUHAp97MzL8qcAjgmsO21CaBdq4x7irQ1NpGyyqOPWuaeGle6IlTZpwPMr5J2kegwaP7Qha7ECRtNMXwfr7ms25v28hmj4bGCQc496u+Goo18+5kcLKE2RmQ45PeoVOSTbM1F2uy/a3Pn6q3kyoLeAkShV+b6fialVEuZ5biQN+85Zf7o9KqzXFsthLp9myJHkPLORgyt7e2cVBZXciQMrSl85AL8Z9vpWLjLWVgcbbHQ6dZxYVCvzxE4I7Gqd4ltLdy6Y5IXAaNx1VuvB9alhvTHFHIpCtKgxnnDDg0+XyUje81JI4yQAskRIeT146fjWMU4zuJaodJCbtYAzlUgBR5HbIwMdfcisi71F52kiEYg063PCkfM/ufcmpzeJrNtNHat5JkX92HHTH+SM1NaWkRRITh9oDEsOAAOv+fWtEuXVkvzMvS7P+0ZmnuI8NnduGQoXsPrXYwWiafBhUHmup2jvVe2+zFY5MfuIz5iDpuI6GleYz3HmtkODwRWEqvNLyJbQRQSOm58Ak9CcGio9j5JceYxOd1FRzLsToe3ajdbpCM5GcVd0tVjhMp7CsCAtdXOTyM4Wt+7f7Lp3lqOSOa+rmrJRPRXc5/VLhr+88hehOTj0rRsNMi021W4YfvXHA/uiq2nWpZXmf7zEKGPucf1rZuo2lk8sAhFFObt7qGl1M1Q0u4kcZ5pNip0YZq1IojHlilS1AXJGTXJOvJu0TqjSileRQeSQA4fA+lV1YZOGIz1xxUuqXMdop6bveuYXWpbid1hO8J948YFZ88mtWdEMPdcyWh0kVpb9Qqrn2q8mmgqCMYrmV1tLYA3SSKOBlQDW5p+t28/ywzhjj7rDDflWfMDpTSuizJYMo6VSltmBI21qrqSEYYA/oaUzwTDA6+houiFKXVHOTQnnj86zp7ZWzlRn1FdRcwjGccVjTxYY4oNo6nM30FxGqiEKV756msltLt9ScpMrwS9nibbn8OldjJECvPIrNmttpzjI/lUvzVy24yXLNXOE1bw9NuNtDcp5p4WOX5Sx9j3rhbvQ723unj1FDb7PvFumPb1r2TUYpdnmiBLkqc7XODx6GvN/E+qTaneYuImiEYOQRz9KmMVFe5ocOIw9KMOaGjOcvNSe4gWztlaOzTt3c+pqgBI58uNcZ7+tW52TyV2/u1HRccmrOk2iTSG4mGIUGRn+I1atTjsefeyJ9PtRDBPHd7f3qgEE9Pf61n3dnHay7kmDoxwB3H1q7JPPqFqIoYjk5zx1qr/ZbWx/0iVAxH3FOTSp3u22CZoQuGBZBgE4GK7DwnFLcahGUzgEAVxsHyfIvHPFep+BbZI7UyEc5PP4Zqq1owselh1qeoWUYWBVx2xUskbg/L0otRmJWHcVaU5FYQV0dEpWZmGzuFfchBzU6QTjG/FXS21CfQVELgeasX8RGa2RHM30AqUWqs4+XmrznIFZ00qu7IDyvWruJalZWAfNXTJmIbTxism5DwHevzA9qgOreUAjgih6lorarYWkzGSW2hZuu4oM1z1y626sy/KvpWzf36spJOBXCeINVCRsA2BUjbsc94r1M+S205zxXGBFdQ6gZPrVjVL1rq645Re3rUSr8mUPTn8K2irI4qkuaQ1QrcHj+lPEY6EU5U83A+7J2PY1KgZSEkUg+h/pVGY2GEbsZIrShNxEPkckDs3IqBYirDjI9qsxZUZU5HpTsJFj7Qso23EQ+uM4/rTWhG3dG2V68HNSKYpu3JHbrUf7yA7kww7joaRRXkVmXgB6gLLjawyPfqKuMyyjfESrjqhqMgS8EbiemRzVXFYgEJYZRyR6HtSG1nQhtp55HcV3PhLwSdUDS3QdIR2xjNd3a+EtKsFXEQYqeC1ZyqpG0aDe54aLd3GWiZf9oDikMezq2fwr6CGiWceSltGueuFxWHrXgvTtSifbCsEx6SIO/uO9JVbjdDTQ8aXp94Y9qayhhzzWjq2iXWjXrQXMeD/C46MPUVnfMDkHketa37GDi1oyvJCAc9qjyB0xV0gOhx+XpVNx155FUiGhPNI7inrMx48w49M1GMMcY/Gk2FT7Uhbl2FVe6j3kiM/f5rRXT/NlJjdlh2ht7HhQf84rIjkVTtcE/jW9p+m6lq8MSafbXEoDEbQpK1hUjO/uszkn0G23nxyj7O4mCMAA69/Wle9uLu7KXgIlU4LE/dx1BHpW/F4S1+wjeW+09oIMfNL94L9cZpP+ER1DVozcWT294o/1hgcFh7sOtR7GcnqvmZq97NGWtnta3vIwIYIoidzHA5PA/LBq3rLzafpu2JN0kpDz7TyidvwJ5/EVtQeEb6+WKKG4guYrfaJIUfD8eqnvVq00ydp9QM0Bnll4khA+ZF9MHnGK55UKkWrq4pKxgWNxGuk2bvJjzSQu7154/SujtHQWcj4QyRjoRnIrMs9GgEHkPbNLDE+Ujm4wev8AWs+51r+ztRlQQuNrbcAjA46fSuV0rvRGVtbo2nv7R2JlhIfvsOAaKwV1GzKK07mJmGQrdcUU1SfYXLI930WIsQ+MKO5rbuYxcnyjwTxVTTIljhU8cCrVu4DyTueOcE/zr6Go7yueiloYus6nZaDbxNeyGOMONu0EliOcAVFpvimTWtQgjgtTFak8tIfmbjjgdKteJ9H/ALb8M3GF3Tj97F7EdB/n1rjfCOoKrRZ6qRmuSvUkmdVGnGUW+p6EEEl2wbtg1ZnIhhZvQUjKPNSZehHP0p14u+0fHPBqEK95I8k8Za68U3lKxy3JxXGW9vNqsp8lCozzJnmr/jOG4OsCJlKq7kK3qB1/nWhpIjs7cLkA4oirnuSajHTYr3Om3sdvEkl/cShORubOKdY3uqLeQQookk3jaeQT+IrWdkmX5iCK3dA0gQQm8kT95L93I6L/APXrOcbMlVI8uqNGORyzA1YDMR1qUWu1N3rTJp7axh8+6bbEv3qeiWp5zu5aFm3uzIhimPzDo3rVKcjeRTNWK29yrREiNgGHtVeWQsqv61CY0S7ARUEsICEkVJFJlgPWqniPUU07S5JdwU4wCfWtEroTZDLZCezWeI43DPFcdrekQXmTLGBIP4sV3mkxSx+HLFZ1xKYVZwexIyax9WtlMbnoRyDWdraoe545qmjmB2XbuA5GapmdIbRsqu5BgIxJzXqNxpEF/BnaMkdq4rWfDbxg7RnHQ1aanozjrYa+qOX+23UmVVyi+iDFPSLyVJOWY8nPNLE4tpxFOu3B4JqWc/OXAyp/u1pFWZzwhZj7QGS6Uc4YcfWvXdAbyNKdOjbf5jFeRadKFu03HIzwa9U0ScTxbc84rDEvQ9DDI9L0q4L2cW7+6DV+O4XnJHWuPutYTT7WG2Qgzt2HYdiagi1wKgkZ8ovQZ+8fWuaM2jolFSO7lkGQByDyawrS/WW/uZyRgN5ac9h/9fNYcnivbYTSA7pZf3cY9Se/0rDk1Q2ixW8T7pn+83v1rbmuTGCWh6Pc6kiQMwYZFYMN+saS3EzgLnqT3rm7nX8FbdGDMBzz/EayJdTe/vkto3xawDLn+8fX8f8AGrT1uCSR2jassphjLfPKcge3WkuYw6nb1rhINX+0eKIGU5jjOwfjmu2ebC9au9kSZN7CRCxdq8u8V3J85YUbvzXo2t3hSJsHtXkOpztc30shzwcCqp2cjKu7QM/Znn1NSjMYVgMjuKf5eEA9qlgj82GRMZZDn8K3aOJDfLC4dSdjdCKvRElQGAcDkgjke4qtaDOYWPyN0z2NWhG1vLsYYI6GjcZaSCOVQsThZByFY9fpUbwvGTgEMOqnircVr9oQOvBHXHY1ZMbMRHKAHA4z3+lRz2NOQylZZB1w/rSGZyfm5I7+oq09qs7/ACMEnHTPRhUMMJeTa4wc4+lVdMSi9h1vbfapMKCHPQ/416J4R8EO94l5qAVkUcKRyas+E/CEXlJdyrkjkcV6LAkcUYQADiuepN20OmnTUdzltc8QxWN2mkaYYftmOd54X0HHU1saPo8sIWW+nae5YZbP3VPoBXMeGvDon1251O8DedbXMvmq4+8+75cH024r0C2LM7Oep6Vm7bGuuoya2G3gYrOkixmt14i/XpVG5tiMlTVxQ4tM5fWdGtdVtTBdJkdVYdVPqK8t17wpPpRZghki/hkHf2PpXtTrxtYc+tUZ7VJkaKVAyHsRWiutiZwT0Z88bismCMU2dACJB0Ndb8QNAk03UUvYYgLWUAEr2f3+tcqP3luwPbmt4u+pwTjZtFJlAOR37VpaVpkuqXIhRkRQNzySHCovqTVzwtoLa3qyRujG2T5pSDjA+teqQeJfC+nXo8NXGkobbaI5JEQNhj2x19Oa2jC+pi2Y/hP4f+E9bLBtZe5uU4MUf7v8QCMkVo+IvhpqejWpvtB1C6mihG4wbiHUeq461heMfBl34QvU1PTJJTYs2Y5FyGhbsD/Q16L8OPHn/CQxf2dqJUahGuVboJgO/wBaprlV0JdmYvw8+Ick9ymi69IH8z5Ibh+uf7rev1qXxz4WufC1+nijw7mFFbNxEg+VffH909xVT4neB/sEp1/TI9sDtm4jQfcY/wAQ9j/Our+HnimLxTocmlakVkvIY9kiv/y1j6Z/of8A69DdvfWwW+yzLe2t/HWgpruiP9j123HzbGwSw/gb1B7Gqmm3Fv46s2tbstp/iKyyFmT5WBHGfcZ4I7VkyC4+GXjttodtLuDnb/ejJ/mv+etbvjTSWtZ7bxroJD7QrzhOjof4vxHBq/L7hW+8zLe9S51B9C8TKLHVoztju1GFl9M9ufWq+reBpkdjJFFKCc7iNufxFdNqumaf8SPDMV3YyKuoQg+Ux657xt/n3rlfDPji+8P3v9ka9G0tqj+W3mDLw9vxHtWFWhGpr1Fyx6rQwLzwa09wXdJ1OMYXBFFe5S+Hra92XNnMgglUMuOQc9x7UVyeyfc0VCHdlqJdsSRjq/U+3eo7yXyotq9B1/oKjWcCQynhEG0CoZphNpauesshYV221KOhtlDWarjjbivEJJP7H8ZahZD5VWYlR7Hkfzr22xb/AEKIsei8mvDfiQDYfEAygbRLEj/zH9K5K6ujpw0rSsev6Lci80qFs5IG01eB2/Kelcf4E1ET2Pl7s55Fdkyh196yg7oKkeWTOE8a+GFuLZ72GNmMYL7VBJGO4HevNoNRjcAj8jXvxDKCDyKxpPCmgXF4bqXTbczE5J24yfcdDVJtM6aeJtG09Tz3w5pE+t3yBFZbVTmWTtj0HvXqb2SBVVVAVQAAPSrVva29sgSCJUQdFUYAqZ1BGadr7mVTEOT02MWWMqD6UsmlW95ahZlEi5yV7fjVy8tp5bZlttnmHoXOAKgtB/Z1p5M0/nS9XfGMn2HpWb0euwKTavHcwtZHmPg9VrNeT92FrYvEEshYjisaaEmTAFQpJ7HRy2QsbZAx1H8qyLyxk8T61b25Vxp9qweZ2UhZP9kHv2H41sxxHPoauwlwMOSRWibRm9S1Nt28cAVyGuT738pBXS3VyscRUck1gizaeUyyD6UAVrK22WqButVdRsg6HiugEGExiqt1DmI+1Q0Vc8j8SaOGDOqYYelcjbTvbSNFITsPUGvV9YhBDqRXmeu2hhnLqMCtaUr6M569O3vIYGVZQ6HjNdzoWspaW5lkYkjjHc15skxAANbFjdbgCTnaD1oq0+ZE0atmdw+sTXk73DnGSQvoAKlttR89jED8mOSfSuJl1CR9sCE7Rkcd61Ib2O2gMYYNI+CcHge1czptHUqiZ081yuBIhO1RhAf51mNdywlpSf3jDC+1Uob8yyhZG+QdTQt0t3KzBP3Y6H1rSCtuZynroL9reIMwbMjDg+lOGoG0siif6x+pzVNkZ5WJ5Ht2FQ3DAPmQgE9vQVrZGfO0WbO4aC4hnGBtkU/rXo0N+s0Iw2TivLpplS2UA5LHFbGn6s8Vv5e75mwTzyfapmr7F05dzT8S3qxwv83OK87IJVnPU/41r61qDTSbM5LHJ5zj2rNRN0Y/D+daUo8qMq8uZ2DZ+7Ynrg/0p1sRBdrIclGGGx6VZ8oeU/0P8h/hTY4g0YyOqA/lxWjZikSyWghuePuHoR3BrU+yiaNUcfMfut7jtVYq32ZCw3KvAPYitXRx9siaLOXXBUn1HQ/59axnJpXOiEFsyhazPYz4cZjJxnrit6W0S8tg0ZGCMgiobywVkMm3H94ev/16TR5JrK5EEiF7dzj/AOvUOSl7yNIx5fdexXbT5s7TESRz0/UV1nhTwdFqxD3MbDBzuHfFdfDpFpJYRpIg3NyuByK6bToI7OEKigetRztsvlUVoPgsI7a3WGNQFUYFVLqJ0YFe1bkZWQVBdxLtNVLYyjP3rMxEkG5sIELtufaPvHGMmtGB1xwKptEwzgUwJOWwOBWcNTeS0NYzcdQKjc7h61mSJNDyWJHerCB1UHeea1SZCsiOeLPPSqbRjPSrj3JUbXAPvUY2ynIppvqW2mjG1fSodU06a0nXMcq4+h7Ee9eET6dLp+qz2E/yvG+wnt7H8sGvo9ouDXlnxL0YR3MGqxLgN+6lIHfqp/mPwFb02c9WN1ck8EtbNFOLVPLsbQnc7femfHLH2HYVN8L9JTX/ABRfa/eR7kilLRKem8nP6CuBsNZk07TtUtI2IFwgwfqQG/SvVPA1/D4X+Hp1GYckNNt/vMThR+grtT5lZHA10H/F3XzHHbaNbSkO/wA84U/w9Ap+vX8BVmXwfo/hvwYmssksOq21urrMkpH709OOnU1wvh6zvPGXjeKa5zJul8+4bsFBzj+QFdt8WdWKWtlo8bcufOkAPYcKP5/lRbVJAtdToPA3ii/8a299balZ2/2aOMI7KD85btj6Zrgtc0mf4c+LLW5sLxZSSZVTBBCZxtb1yMivT/h7ow0DwdAZgElnBuJieMZHGfoMV5Rrt1P4x8auLYFvOlEMA9FHA/xqYPV9gt7up6frmmWfxD8IRXFuNkxXzIHcYKt3U+3auO8C+I20e4m8K6+uyEsY083ohPVT/sn+vvXqBNp4U8L8nFvZQY92IH8yf514NDBe+MvFfPzT3UuWPZF/wAop6xd9gktn1Or1PSb74fa4NV0oPLpEzDzIgfuj0P8AQ1a8aaRY+LdAHiTRyslzAuZgowZEHXI/vD/Pau7SztfD+huk1yzW0MeWa4O8AAe/8q808G62kPiu4ihuY20++Z3aHyiuxs8DHIxg461UfeXN2Ft8yDwp8S5NB0JNOuIDceU58tt3RT2/PNFcX4ktYdN8SahaQMDDFMwTB7dQPwzj8KKbpRuTqtLnuV1Lss5SOOvFWCNunWa9AIgePeqN4d1pKmeQST+VWdPuBeaYgyPMtz5Tj0x0P5UNGiZ09gQ9ig6jGK8c+NtsYtV02824DxsmfoQf6mvYNJbOnp9T/OuC+M9gLvwn9oUfvLWQSZ9uh/n+lcc1e5tTdpJnF+AdeFvcRxu+AGH5V7fDIHUEcg18kWOqtZXCyBsYr3zwD4vg1vT1gaUG4iGCM8ketctnB+R1TtUWm6PQCARVeSIHpUivkU4HmtNznV0U/OlgPKlhQdViAw6OP+A1dZQR0qrPCuOlJprZlpxluhqX8MqnbIB7HiqMsYln3lvlFRzkRk4qk87k4ya55tvc6oU+XVFy5COu1SPwqmtuGOMUokwOTTobhN5VWDOo3Fe4HrUWe5eysO+xBTkjigwY7VpwyxzIPWoZQqNit1oZXvuZctqD8xFVzEF7VpTe1VXFVcZUK8GqN3gIa0ZOBWZeng0mNHJauuSSK4HxBGjRHpmvQdQGWbmvP9dx5pA7ZpUviFX+A4x1Mb9KekpUHacU+5wWNVuhrrPM2ZowzsAAOWPc1aNwsS7VIZyOWHashXNSK+BmocTSMzWS4JAXdgHr71eS+8lNgxgc49a54zNkYNKZGPepcClM3G1RlUIp69fc1QubxpZDk4P8qoGUg5/KmlyTnNNRE53Ly3BIXJOBWjDP5SMA2D6+x7Vhq4AGamFyTkngdqHEanYmlkMlypPUsPwrTiiwxXHO0H9RWGkoMwYnvXSI6edEeNrKV/rVbEp3HRxhhKhHOzI/Uf4UQRgQxuR9xtrfQ/5NTqArZ/vIy/jjI/kafAI5LaQ7vvoAw9D2P86hyNEi1ZRKC0EoGM9DVxLJtPcXFuAyg8oTgEVlrerlGPUgBj7+v410ekTpPMsL/Mjjgd65ptxOuCUkPS8hnIOMJLwGPY+9bGhwJFcMzRKVTkEdj6fSse+06XS7sfuTNay9Rt6j1FdP4W09pJVQhwgOfnHP/wBeslJLY1s7anU6ZbSNH9ol6t0HoKtzXSx8M4Xtya0JkW2tBgAdAK81is73xRrTXsNwyRRylFCkjykHf6mtFG71ZnzaXR6Fp14HdlSUPjqOeK0HBkrHs4TFKAM7V6k9Sa2omGzPcUWvoTUVncWOBGOMVVv0aGBzCBvwdo96uQn5nOe1cxolzqmp6jqE17lbZZNlvEBgYHf3NWnZaEQTbbvoiHw/p19DYMdQuGmuJW3uSc49q2pBtGBV1IQq4AxVa6CxKxJ4AzWi0Kb5mZs67uaggmVZcZ61yPirxTIqRxaXMjl9wkK9UwcD8+azPC+qzLORM7tyCVY8kd6JSRtGi+W7PUmUMmRXP+JNLGqaLdWeBudMofRhyP1rWikGAUbcpGQfUUsq7hmnF2MGraM+Z5cpMwlUkhSuCcbTXY3fiG2vvh/baej+Xc27xo0f94AHkVU8faQNN8RSsq4iuf3qfU9f1/nXMxjBwa7oSOGcbM+iPhr4ej0bw3HeOB9qvVEjt/dX+Ef1/GuPht/+E2+KDn79nHJlj28tOP1P86jg+Jbf8IM2nhSmpBRAGUcbMY3D3xxXYfCbRRZaHLqsygSXR4J7IP8AE5qm+VNkLaxp/EjXRo/hz7FC22e8BjGOydz/AE/Gue+E2gbpp9cnThcxQZ9f4j+XH4mud8RXs/jPxr5Fr80ZcQQDsFB+9/M163NJZ+DfCXy48u1i2qP77/8A1zUP3YqK3ZW7OG+K3iLzJY9Et3+VMPPg9T2H9a1Phb4cFjpb6vcR4nuRiPI5WP1/E/yFcL4e0m48X+K83DMyM5muH9s5P59K9b8Wa3F4Y8OO8W1ZSvlW6DscfyAqpbKERbu5558UfE/2u7/sW0kzDCczkfxP6fh/OtH4eeFVtNKfUbyIebdLhQw6R/8A1/8ACuU8G+HpPE3iINcBntoj5s7Hv7fif616Z461pPD/AIbkSEhbiceVCB245P4CtG7NQiRa7uzxq+0bTbvVr+VNSS3j+0uEjbn5c8UVr+HvAN74g0z7errEjSFV3fxAY5/PI/Ciqc43Id2eiSYKyAn7y5z6VBo8hgu2YnbHKoR/qOh/z61HJOTApz35+lc14qv7mw092gcr5jjcQeQO9Vy30HzW1On1v4k6b4Ts/JSI3kyOQyo2Av1PNUPFXiKDW/AF1qAGIZ7TeFPUFhwPzNePajKt5amMtlj3Jr0HRVnsdDtLCUR5jjVZMtlcispU4rQtTPEGlz1q9outXuiajFeWMhSRGzjs3sa6jxn4S8m6+36dF+4lP7yNB9wnuB6Gq9n8PvEEtr9qFjtGMqjyKrfkTXLJJaSG6qg73sfQXhPxNb+ItGgvIiFZhh0J5Ru4rot78bcYr5r8N63qXg7UnS+t5YLeQgOjqRz/AHhXsuleLre7iVkmByMjmuWf7t+R2wtVXMtztQwxUcrAg1mw6pFL3H4GrQmjfkNRzpi9m0ylcwljmqRhy+0da1nINVgAkhY9qy0udUZNooX3lWdq8sjYVRk1y/hC8n1jV9Rv2jxbxp5KPnvnO39M/jVzxJJfa1eJo+lozTOQZJNuUiXPVj/TvXSWWlW+i6ZFZW4+VBlmI5djyWPuTWiaaJldNIZFJsk64qK4u/MkCgjFVdQuhbJnuTVGxLTP5hJOaltFKOpuL86VG68YqZRtQVFKwA5qbjsUpOOtZV82AeeK0LiYYNYGpTfIQDihyGomBqk4i3H8q871mbLPzya6TXNQZXZWPTuO9cVfSmRiSa0pdzHEPSxlSHJJqEjmuu8O+E/7VUXd/K1vZZwu0fPKfRf8a9L0nQPD8MaRx6JbOgH3po/MY/UmtZVVHQ54YWc1fY8KSNm6A/hQysnBFes/EDwvp9lBFfadax2pYgFI14P4VwrWIIGTz9MVUZqSuTVw8qbszng5FLvJrYewA/hzUJsRn7uPwqtDLlaM8D1yaMHNaX2Mj+Go5LZl/hpisUec04KShI6jrUxixyQKFUZ+Xg0BYrjdu981q2t2TCgJ+ZDkVnSLtbOMEU4Nt+Ze9ALQ2mvSWVgeAcgf5/zzUlte+S7ISDG3FY4kyKkDZGPX9KhxRakajOUb1U1oaZqDW10gLEDOQawVkYqPm4q5ExIA7is5xujenOzPf9Akt9X01BMquDz9D6iuntrWOKRNigKOleW/DTUyXezkbkDKg16zAw4rgUOWVmdc5XjdEGvCRtMkEP8ArCMJ9TwKbp+nx6XpUdrEPmCjc3dj61pPGsu3dzg5p3lhjXQotyuYKpaKRnRxknAGBUoLI+Oxq2YgnOKjkQFQRV8g/aKTGW0hLPGD8w6e4q1bWwhQ8Dk5rLd/JnSX0OD9K2VmVlBzVQSIq3W3UbIgxxXG+LLzNjeWsNzHHKkJdyW+YDpwPfpXW3dwsMDyk4CKTXiOs3765rHmNGirHlFZeSwznJNU9zXCwe5FptiJYxuHBrQGjtGfNiyJFORitPSbNdiqRxW6tqirwOKmUdDvUx9hMXgiO3blRx6VoKcjBrNsImG9snYHwvtWigyfaqh8JyYiPLI4X4laULrTILjHzQy7Sf8AZb/6+K8qmtHt32OPoa9+8TWoutAu1xkhNw+o5/pXml/owu7F2QfOo3L9a0jPlaOWVPmRyNvgMM9O9e9az4itbD4bWx04hPtcSwwqDyox835Dj8a8HiQ7sYrdtZry++x6duaSNCViT0LHmutWe5yWsz0/4UaH/wAfGszJ38qHP/jx/kPzqXxnef2/4rtdAUubWE5l8s4O/Gc/gP6118SweEvCAHG20g5/2n/+uTXG+A9Plv7+51a5BZ7hyAx9M5Y/ngVCe8g6HR+E9Ht/DttNFbRSzNI25pSBnHYV578QdUfWPEKxxSrJbxqFiVG3YOec++f6V6X4y1ddC8OyGEhJpf3UeO2ep/AVwfhPRNKvNYi1GK4leC3YM8MqfMG7c9CM1UH9oT0VjvPCOhR+HPDqRyALO4824Y+uOn4CvJfFGp3Hi/xSsduC0RcQ26D0z1/HrXpnj7WHg8MyRWQd3nOx2QH5E759M9K5b4f6c39nXOqPDFm3f9y5Qbi2Pm59MU4aLme7E9rI7uztF0uwt7GAfu4Iwn1Pc/nRWTqOq34nQ2NsZY2QFiSBhsnI5/CirUNOhSiYVss1xER5bIvq3FLd6JDqFk1tdOSjjB28frVuGYv1PWrZ5H0FcNTF1HtoeC8dKWxyB+H+hIgUwTSseMmU/wBMVOfD0UFuIIGkAX7pZskfia6uEB4yfbrUbQjHtisFWnfclYmotUzlrfS7iBi0koY54J7D/GtmKRIoCu/ce5qO9wMIuSxPSmSR+RGIyc4HJ9TRKTm7tmf1h1J8z6FLUbeHUImiuIUljP8ACwzisK70topBJG7RhRhfKXGB24rfHJJpkgxyRUOJtDGVI/DKxk2Wq3tudq3CTAdjwa3bXxPhgk2Y2/2v8ax7q1hmOWXDdmHBqgTJbtslHmwnue1TyI6qecV6TvP3kegw62GAJf8AWr8N5FcnbIwweuO9eZuJoojNYvuA58puh+npTbPxhHv8uYNFIvDK3BBqXFo9/C42lio80GexQz2lvHtgRVzycdTVS6u1fIBFcHD4kWUAJMPzq3HqMkv8Yx7UOcrWOmNNJ3LGqyGWQKegNaOmW2yNTjn09KzYhEZQzHc3vWvFMoUYPFSnc1ehbckfSqlw/FEtxgcGs66vPlzScrDiineXGwHFchq2rJgqzYPvWnq9+qKcsB+NefatqBeRsEFaIXkxyairsztWvPM3AnkH1qXw/wCGp9VljuLlWW1LfKveT2+lXPBOlQa74tgt7lBJCiPKyHocDjP44r02LTIxqHmRkRpFkBQOBXVzcvuo5ow5/flsJpFpZ2sqJJFHJIgxjHyxj0ArpmEEoX7J5ZkH3k6HHrXPaVam580WoZtjcvjitiF0sY2LIDMRjis27I1b1OS8db7+dIYifKj4JrkY9NkxtSAk+td/c2M99MWdQq5zirEGlrGPuUozZE433PNJtInUZaHFUzprk/6o59q9cksI3Uqy1RbRI92QBitVUZi6aPNo9Bml5Cj86WTw3cAcjivSP7LEfROKcdOVhyOPSj2rGqSPJ7nw9Mi7gv6ZrJmsJIyd0X5CvZp9KQoQFrmtU0Hgupx+FCqvqKVBdDzOdc9Qdw4qmeBtrp7+zeJirpxWDOgyQBgit4yucs4NFeN8cGrAIqsRjr1p6vjirMy3G4J469xVxJPLIP51m7umOtWIZA4wf/1VLLTOq0bVZNPvYrmNgGU/K3ZvY17p4d1+31eySWNhux8y9wa+bLeYxOFblScEV1Oh63c6LdLcW7loyfmU/wBa5a1O+qOyjO+jPopJsEc8VaEgxkGuK0XxRaatbrskCyY5Qnmuhgut2BmueNW2jNJ0OqNRn3Dmo3Py9elQedikaYYPvW6qIyVNjJVDKc1BFctA2xydnY+lTFtxpGhDDmnzXNrK2pR8RvLL4fvUhJLtE2AO/FeSWMq+YM9a9jaEhCvVax5/CGkXkzT/AGfZIeuxioJ+lClZmlOcYqzMfS5V2dRWqDJL8kCk+rdhVyy8L2FpjZGW/wB9ya11t440wAAB0VRgVXNc09rCL01M6CDZAFxhR+tTxRHHNWBEXPTApzKEBppnPUlzu7M3UFH2SUN90qQfyritPg3QgEdRXW63PtsXA+842L+NZmn2W2Mbhz6VFSaWgoxPJtTs/sWrzw4xtkOPoea6f4c28UvjKxEwBCsXUe4BxVLxpCI/EMpA6qp/QVP4Lm+z+LdOcnA80An2rvpvmgmcNWNmz0r4j3rzGx0SA5kuHDuPxwv65/KtrTLM6fYQx2oYRxrsDL3x1/WuP02X/hJfGl5qrfNbwHEWfyX9MmvQJ7+DS/D8tyv3beLoe57fmab00Ie5zPiXRW8SCJpbt42iBCjaCvPfHrVrw3pEGj6dDZyOpbe0krgYDHsPpgCuO8J3eq6l4ijt1u5TC7l5QTkbep69K7/xFNaaHpv2uQvjeFCjknP/ANbNU9+Uk838Y6zdX3iOaG1eWKBB5CIuVDDoeO+TmvS9M0pNH8MW9jgbljJk92PJ/WsfTrzTddIkt0WaSHD/ADR/Mnv0q7d6rKlrM0xBRFLbu/HNNtvTsHU898Sa9cxazJBaTMkcICHHdu5/XH4UVoaP4RTVbI31+8kcszlwAOqnv/OituZLQnmfQsQy7GHPQ1sRtmIknnFYcOS+Mn1rTXcgHJA968aaufH0pWRdhIC7RTLmRYoCQeQDgUkLbVLdTjNVJg9xMka9GGDWbOlOyt1I7VC+LhxyfmA+nT9ar3Lt93GSa15RHFEsakcL0+n+TWWkeZWY9SaqEgqQ5IpIrbcLub61Ulbqe1XLwnhR09qy5HAPXitkcsp2dhTsJx39ainhDqV71C7/ADZBqxC6uuCeaXKCrWdnsZ0DG2l2tnaTioNZ8PQ6unmxt5U4HEi/19a0biEN07VNZNztJ4pFUq0qE+amzzyLT9QglkgaZo5ozwT91vpV601XVbOQRzIXHqDxXW6hZCe4BQqpVgSWx0I5rGurUAMQQQDwVOQfxrvo0KdeF2rM/QMrrwxdHm2a3J4/E0ltGJJkKrnr1rUtvFcMyjLD1rm/s6XUMkLfddSDXKuG09CVlYlTgg1niMv5NY7HfWpunr0PWn8QRuPlaqN1qw2fe615zFrhA5amT68WHLV5rotsy9tBI1tc1JnBUvkVx89xuY5J/Okur8yscZNNsNOutUuBFBGW55OOBXTTpqC1OKrWc3aJr+DvEJ0DxXZ35RpIlbZKqjJKNwcfz/CvfLm0gM6XNtIHtrhQ6kdwa888LfDoArNcghfUjk/T0r1Oz0yO1t0hjTCIMKPSsqklJ6G9GMox94pwoLa2+z2cZii6+5piW+Dkg/jW0tqPQCka24/wpKNyr2MxYhnpUhiA7VZeHb0qMfew1Wo2E2UpYgTkDmoliIPNbYtlkTOKrzWZXkUNEXM/y/ammFew5qZvlOGGKliAcdqmxRnSwkism8tsg8V1EsAI9Ky7q33A5FIaZ5trlmo3HvXD31v8x4wa9W1fTjIrZ6V59qloYpGHb3q4SIqxujmJI8DPoeah6NWhcLiNjjnODVBuua6UzgkrDxuAz1FPRiGBxSwqzg4X7o5pCyiTBNTchS1NCBg4z3Fa1i+/hWw47etYMb7DlTVuK6MMqyqcEdqiXkdNKa6nV2kzQyqVJjceh4P0ruNJ8Q3MaDc5kC8EN1FeeWV7b3OAXCsexrqrTRZri082C4BbGQBz07Vw1+RfFod/PyK97o9J03WoL9MJIN46qTzWsACODXjInuLOZXlDROOksZxn6it3TviEYHEN4pkA/wCWijB/KoipLzKU4yV0elgYqQNxzXN2vi3TbqPcJtn++pFaEer2sy5jnjf6MDWsZoTjc1eMUIoBzWcL5P74/OnrfL/ep86JcGagIxSYz2rON+PVab/aeOhB+lP2q6mfs2aoGO1VL24jhjYuwArNuNZkQYVRuPQVmMZ7mTfM5Y9lHQUOuuhUadndjnZr24EjD5F+6tX4YgAOKit4SDV4lYYWkc4VQWJ9hWKu3dmjaPJvGrB/EVxg527V/wDHRWPG7xyB42KsOAR78VPqlwb7VJZ3PMjl/wBan0jS59W1CO1twDI5J56AAZr2aa5YpHn1NZNnpPwttZ2iu5Xx9mUjAK9XI9fp/OtfxVqOlW90uk3gYRXCZkZT/qzn5f5VuaDpsfh7w7FBIQpjQyTN/tdT/n2ryy4abxT4sOzObiXC/wCyv/1gKqOrbMfM7vwT4ei0hrq485JmkIETr/c65/H+lc38R9VN1qkenxtmO3HzY/vn/wCtj9a9AvBa6NpInB8qO1jAGO4HAFecN4fn1TxJbzpJ9ptLyXf5y9h1IPoetOL15mB2PgPRhpugLO64muvnOey9h/X8azNRu4te8QyaLapiNXH2iQdCq8t+OeK6jXtRTRNAnnQBWRNkS/7R4Fcb4cUaH4WvtduFzPOD5YPUgf4n+VEddRdDck1axtHMTq4wflVEJAHQDj6UV43c3M15cyXErEvIxYmitvdJPQbaNRKB1CjJ96ugZY7iPwqnG+xV56jBqSEO4xXitnx0ZWViZnCo23PpT4VMMXmMfmI4/rSxwg8two5qOadZFJB28cD0HaixrG+7Kdy5MhfcQSMYqJZysTSEHpgAU9Ak7jcB6cGpzbI3CkYHSrukZyc5amfhnGD1P8qzbuEo2fWui+ysmcLmqF5aZjJwfpiqUkZOL6nMuxBIpY3KEGpri2ZdxHbqKq/zqkzKojSR1lUZPNIF8qUN2JrPilMbc9M1pxyJKnNIIy05WZ2vJJJZ3Cpu5QNgdMDmsbSG8yya2Y5eIY6ZyDz/AENdVKglQRn+JSpritPmFtrHlvwHyjA+v+RXpYGWjR9vwtUvTqQ80/v/AOGNC3OJOa5jXLY/bbhFjJ3DKkngZrp5EMNwV/ut6VFf2bXEyuij7vOTXXjG/ZcyPqcWr0LroebS2t1F1XP0qKO3up5AiQyOx7Ba9Kt9Aed8OFA9ua67QvCUIdSyDA5PFeI6qR4ioX6nnPh74dX2pOsl2DHH/dHX8TXsHh/wbZaXCojhXIHpXS2OmxxKqqgAHQAVsR2wA6cVneUzVKFLYzobVY1wFqwsPFXDEPSnCD2pqFhOtcp+SD2qJ4go4Fank4HSq80YAzVONhRqXZllAcjvVaWHBq1K2xs9qhkkUjrU3NimNZg024jhv8pDKdqzdlPYGtieMbNykFSOCKx9b0pL/QJgy7tynH1rO8Ca2+paItvO5aaFjExPfHQ/0os7XIdjSuIwST2Gc1VgbY+B0zWtPCD0FUPK2v061LkWkW9u9M4qlcW/WtO3Hy4IpbiEFTUjON1CzEgPUVwHiDTCoZxk4616peQ4yK4bxJbnaSpx29qNmPfQ8uuoiMg/hWUwAPrXQ36MpOeuaxJE/eGumD0OGrGzJ9NUvIVA+9VeW22XMkQHIOBU9nMIZeF+XsQasOqtdtIO4BqW7M5ZOzLGnaXtKu4DN9elTXVjHklW2n07GoYp2VxhsfjUk9z5hYscLWDcua5Ck73KCkJIy7ASBkEE12/gPxEsGoCyuJW2y/cLNwG9Pxrjo42jvrd5B8r9f90kir9npEjXJQtsKFsNj04z+dZ4lQnTcZOxuqjtY9fu7G3u9Pu0cZYKzKcc8DiuUh0Y2X/HzGrFhwT0z6Cr/hPUdSl0mR79Swjby45D96QYyR+HHPvWbq3isXMDwwqoQ8HC7j+fSvOpqabpxfqNTsidp7O3iLNNJEAOQG/oa4u8v/NupZLQSrFnOTx/KpZ1bcrO5eGUZBPb1B+lQPZPLFIVIAU8bTxj1rvowUXfe5cZ2JrPxFqVi6vFdSFe6sxINeh6Vr8l5bJKSeRzz0ryZcdK7PwvOPswj3DIPQ1rXpq10jro1G3Zs9Ah1LHJA/Grv2uZ0G1Qqnuax7XIAIVc/StGKOSUjcTXG4XOlSLcZBORkk9SauRRdDio7eEKBV5ABWsIEuRLDH7VjeMtRFhoTxq2JLj5B9O/+H41tiUIteV+MdZ/tLVWWNsww/u0x39T+ddFKF5Gcnpc57IaQtXpvw30RxDLqRjLM48uPjoO5/Pj8K8zt4nlkCRjLda9R0HxFPo2mQWFlbQhU5kdySXJ6n2rv5lewQwFetHmgtDrNSuYYALS9uEjEq8xyPjctRaZpmnwzfa9Ot4w4BXzIucVwfiF7rWtSN67DLcBOyAdBXqOjxWmkeG4drr5McPmO46HjJNO62Rz4jC1aFudbmffyQ3aNaag6smQTHI2PpTbOytrCMvYxiNCc5QkgmvOp5LjxL4lLLkyXEuFH90dvyFeut9m0LQznAgtovzx/Un+dU9HY5mraHHeLJL3WI7C0hjJQzbXYf3u2f1qh4/v44bKw0S1OFjXLge3A/Pk1N4SmudV1y91G4dvJhBlCFvlDHjp9M1BoOlv4j16+1mVCYYnzEp6E9h+Aq1Za9gZX0fwWk2nJLeeYsrnO1ew7Z96K7UZA4NFTdk2OXjjDNV5EWMAelIqCMDjNVr6/trKBpriZIoxxlj39K8o+QhFR9SwX8xtgHy9SPasi8M29ipPPb0q7p1wtzA9yhYxtgLlSD+VQ3GoQJN5aQvM55IUcL9TQqiRcoSktdGZIFyAcA03zL6PlHIrWWaeVgsdmpYngE5J/KrM6Jp+G1e5trckZFvGheUj6Z4/GtqfNUdoRuZQwk5v3WYB1PVbfBwrgDuKlg8TwMwj1CBoT/eAyK1LHWNCv79LHyJ4Xl+WOWXGC3YEA1BfadZvdyWd1H5NwnGOqsOxFVWw8qfxqxpOhVpJSbTQk9nBfxedZzLIvqpzWDdWTxseMEdfeo7mxu9EuDNaSsFB/hPWtzTtWtdXi8q6URz9N3Y1ipOO5haM3bZ9jl5AenQii3uijgNW9qejNFl1BI7EVz1xAVbkEN2rRNPVGMoOLszXRw4B9DmuH8SRNZa0JVGAZFkX/P1zXR2V4Ufy5PpVHxZam5sUuFGWiOG9x2P+fWurCztO3c93IMR7LFcr+1p+qJLgq5SVcYKjt1pLlykCOCeDg1UtbgTWUJJHAGcmpZ23WTjPTB/WvWrrmoyXkfo8/epSR0mhr5oDsM16LpdlshUEcnk1wvg6L7Q0SdQPmNeoQp5YVB97GfpXzaV2eNJ8qJoIQo6VZA9ai3hF5qE3RJ4HHvW6aRy2lLUtkDoBSj5etZWoa7Z6Vame8nWNB+JP0A5NZFr8QNDu5vKMksOeFeaMhT+Pb8cUOaKjh6sleMW0dQ0o54qtLLG3BIB96a9wCgZCGUjII6GqLyiRueKTb6DhT6sLqAsCRz9Kx5wyHBrcZpI7UunOD3rHlnW6YqyhXHpWOtzpi9CW0v1Ns9rL0YHGa53w3YW2m6xdRQs5l8zzJFP3QMkrj8zV91MT/MKltyomZ0QBnxuYDk46Zq7u1haG2MSNioZ4cOOKsWqjbx3qeSJTz3qeUSlZlaNNopJDhTT2ODiq0jZGKGNGZdkZNcdr8ZljZQBz3Ndjdqdpx1rj9cSYBiAcemR/jUNmiPMtTh8ppFYg/SuekUlyBXQ6wGMj5wvPTNc+75f3H3a6aexx19xqKyEMD+Bq7b8qfkx71BG3mbo8cnkex9KfBNMpxxj1xSqXscdRaFtYix4Q59qsjSbm4+U8KfQUsN3ebRH8g/2owM/ka0LeK7JWa4uyhA+QTOAM+uO5riqVuUx1J18M3HlQfaCFWJdoiDqHbknucAe/6Vpro1/d3iEhIbXYN7ghsdyBjqfSoLK10eSCCXUdRSaQMyh2ztZs5ORwT19a2ZdOtNRSKJLl5/IY7VjdYgvttH+NedVxD5tX96ZpYntLqRbW5jMRt1jRo4UI5VccE+pJ5PuaqWHha51e2El1iAN0ZB8x98VqQ20kCBHtZJYuBsL7xj+lbtrdLNEfs6tuXjy34P4etYUq8VJ30GkzBb4d2r6cbZLuZG3b0dsHBxjp6HiuNj8Lahc6jPp8p8tLZv3rgcE+3rxXqb3tx08hxj/aqI+c1jPcmHdLnCLkAse3Nergq8JVLOWm5a0PGtU0ttK1BrYtuGNyHuR71Lp10bS5Vx0/iFdc3gi81K4kur+9UTuM4jXgHt+FNn+Hs6x7re9R5O6upXP4810Tx+FvbmLjUs7o6DSLyO4hRgQQR1ro4CuBXn2maHrWkybnaJI842lshvy6V1FtqkaSiGVwkmMgE9fpUxnTm7QdzshWjLTqdKjiphJWVFchuhqK+12z05CZpVL9o1OWNaKLexpcXxNrA03S2CEedN8iDPQdzXlcrb5SR07Vo63q8mrXhlcYUDCr/dFZ9vF506R84JAJAzgV104qC1FGMqkrRVzb0WynSD7U8TCOQlY3I4Yjriukt49ie5q7d6jZ3Ok2VjZWRhS1+UO5XLDv0/OqyjjitIWPpsGpxw6hONmPU+op95rFxZ6DcadF/q5yCxJOVGeQPY8VGKju4vNgK/5xTnorroOvRjWg4SN34b6X5lxNqci8RjZGT6nr+n86t/EbVykUOlxNy/7yXHp2H9fyrp9DsodF8Pwx7l2pH5kjjoTjJNeWyvJ4l8Wd/wDSJsD/AGV/+sKqO/MfFPds6zRLCWx8Cy+Wv+k6gdq/RuB+mTXU6XZ2+haIsWQscKbpHPc9SadFCBMluFAitxhR7Y4rivHniQSZ0qzkyoP75lPU/wB2hK+hO4n/AAlWm3Ussk4aI+YQgBP3ex4orE0jwdqGrWAu49qIzELvOM+9FVdE3LWr65FpkR48yU/cjU8sa4y/+3J4wsZ9Xk/0V1JgU/6uNyOM/j3roNK0MuzXl2WkmmPBc9BW/qmiW2uaR5Dj95GPlPcV4qu3qfLwjyxutw0+S5aL94I1BH/LOr0GneaWI2pGo3SSNwFHqa5rRZbvTpRZXWWOdqn1rY8SahIkYsYTiCNsSEH/AFjjrn2B4/A114XB+1nboaYdKqry2Qy+8Qx2itFpCbW5D3Tj5z/ujt/OuV8wXFwDcSkb2y8r5Yj1J7muk0LTbWaA6jqqlbQNiOPoZm/wFdRa2em69aXEA0m2ijCEJJGoBU9ucV7SrUMM/ZRR2qKm1C9n0R51JoNyL94A8ZCQm4WdCdpjxkMPr0+tdH4hU3MWl3Ln9/JZozkd/etmTw5dJYvHNJHGhtobZ5QfuRr80h/E8Cue1W+S8vGeJdsCARxLjogGBXPja6nFIwx0Y0qLg+v6FKd/Mttr/MVNYzQFJRJHwRWtjzPYfzqFlyQqjOfSvNaR4TTexraVqfnoLadd3Ye9S6z4bkC+aIHUEZA21reHNCj00re3gH2gjckbdIx6n39q6tb7Krt5J7HsP8a46uKoUJWnKzPoMLlU6tG9V2fT/gnhGo6fNavuZGHPBIxmmxTJcQNHL0I2sPavYvFFlLrNqtlDCHZP3khx04OBn15ryLU9JuNNnLGN1weQy4rsT6o8/EYaWGqe49upzwhk0+Z4GJ2Zyh9RVhZMxuvXIq9Kkd3AVf5QB8rDqh/wrKlWS1m8uTqO/Yj1r2MPiFVjyvc+5ybNo4un7Oek0tfPzPUPhpb77aa4YcLhR+VehouxS5HLc1w/wyKt4d46tKQa7eYluB0FeNFWJq6ysRkGQ+1ZWr6gunwM5xuxxW9Eo8vOOa4fxezjzMdhmrtY1w0VUnys424v5ddvpPMJaNG4yMZpWso8YxgCm6Eqy6hMmQOen4VYv1eOV9p4rKovdPWg7LlRu+DdTun1O70YjzbaKISq2eY8nGPp/KuklzG+wnHoa4TwZc29n44jWd2T7ZbPHkHHzZBAP5H9K7zU/lZCOhopP3EzgrK9SxetrlVtQrAspkCN7Z6GsjUrNra63r0zWnpIUu6P8wwDipdZhUgMfSm9rnMmlPlOem+aPJqGCUK2CaSebAKrVOJWeXPJ+lQ6i6GnKdVZzAgYq4xJGayrJlRBurSEoZflNCk+pLVnoQuecetVydxxg0sk4EmDT1w65FQ2aWM+7X5DXFa+ziJwM/hXcXQGDmuQ15kVGHUmpcikjyLVgTK2TjmsN0wc9utdDrLCa8ZF7elY88eSQB0rsp/CcFf4iK3GH3dWJzWnbLBNc+S0yxsD1YVBbWzE5xnAzgd6s+TBcwtcAbZI3H4g8VjWmtjjnJPQ0p7D+znW6kdZI8jDe/09utZ0u+NzNJKZVfkSgZBrS1i4iexig480kHr0FZ1lBIWd/N8q1XmV3GV+mO5PpXNGLS5mzJGlFa/aLeORWVIYbkzu7jhFIH5nI6Vc0rXo7fVBBbIRbLlCCPmcn+In+lZ0051K1jW1VreGFiUjB647k9yaz0uDPcLEMxiQ4Yg8n8ankVRNS/4YvmPWNMvra9BaGYM6HDL3FVNY8QzW2pvHbusqqFBRxkA4556/ka5jTZfsskj7tp2bU56VZtbcXNwqgkEkknHauGNCMJNvYftLo7jTtfjurET30JgG8RKyndub2HX+dX1kbU4v9C2CKAFCxJGW79vpXNeWFtBGpOE4AqWSx1OJNMhCtHZefmVt2Ax6gfjz+Vb01SmpWVopa+f+RSm5aFo615MrQ3VpIrqcbgP85q3Df20ihvOVfZutaDadFcReTIe25Cecj0+o9qyJtIe3b7u9B3FedLDQlqkF5ITUruKG2edpAUQE8VwM15NfXDTSd+i/3R6V6VpSWsV5i6hDwuuxw44APfFcbZaaviDxR9msoUto55cKq8hF9fy5r28tw8IQ5luaQfUyhcThdolkA9NxqE7nPJzXpGr/AAxXS9PnvH1dPKiUtgw4J9B16muHsdNmvr6K1hQtJI4VRXrJG3MS6J4dutauGWIbIIwWmnYfLGo6n/61WtIslALherHBPXHauvu78EQ+E9FACEiGeZR98/xf1JNdH4h8P29nZW9zDsRIEWJt7kDAGBgdM0VEla56WV4mNKv73U46KEKoqYLxVoRqVyMGmmMelNO59E6lyHbxmkGCTnpirXl5AHGTwM06LT7m4UmGFpPdRkD/AD1qZVIrdkupFbsu6j4kVfBX2TzMXTN5BGedo5z9MYFVvh1p4kv59SlGEhXahP8AeP8A9b+dcveSxXhCAYnV9oA5yPqOK9PsrWLw74eghmyiCLzZ2H97qR/SlCTcbI+YzClCnVag9HqSpdzM0rb+JGJx7VkXfhfTb2/F2Q6E/fSM4BPrXNr4hXVtQaC4gdEkkxA9ucPFnoOOorvdD0w2lqYbmeSaYE5aXOfbFVUXbc4FoaEF0lvCsSxFVUYAHpRXF614ugsdTktoIfNEfDNuwN3cUUKnK247Cj5Z1jGAuMCi2LLdTKpwwGQKj3gzIx6Cknl+y6hHM3CtwTXnJHyDl18y2hhuba+nhRRqEEDNGCM4YfxCvP0ubuKVRckuMY+b65/mSfxrr75ZbG9jvrU9Dn2I9D7Uy60e3lxfCCeWwmXKtAQWjPcHPpyK9nLa0YxcWdmHbqLl2a/HzOkh0+31XRLSB2WKWCPYkiHdG2PRhx/WqQ0HXrCN47KcGJzkhJMZrJ0sQWLbbK8tnz/DOXtpfpvU4P4k10Opajc2Gh7JTJHc3HAR5hJtXuQwA61GJoqLc7nZWpUZRdWd00t0zk7i7mLPFJK5bcQy78g4qoxwMsfwNGwK2R19KntdNvNSk2W0ZYDgseAPqa4dz51KVSVlqyuu+VgiKSzHAC9Sa6zStHj0pFuLoLJekApGeRH7n3qXTdLg0eMShle4xhpiOF9kH9asD/SJgsaHLdyck+5rw81zOVFeyw+s3/Wnn57drvb6PLcqUP3lbft2GlmkZnZiWbr71o6YY1ZnldQEAwD61UuoBbOiqxYkZPHekIaIgyqVLDIB718pD22ExLnVjdxet9Vd936n0Gko2Ru/agpyFwW52jr9TXLeN7kXMUVgACynzJOOhxwP1rTF7FZ2j30/3I+FU9XbsBXHTXkl5dSTyEFnOa+0y2vXr0vbVNnsv1+Z89nWIjTh7GD1e/ocje2EluxljHydxWXdRrcW5Unkco390/4V3VxAsynA+YD8DXMahpbR5khXj+JP8K9FScXdHh4etKnUU4OzR1HwrvgsUtjIQHVtwGa9JkOHHvxXz7pWpS6HrEN/EW2o2JF9Vr3S11GDVNNiu7Zw6SAMCD09qFLc+yw2IWJip9epqQMDlT2rl/Flmsu/BxvXANbcU4Dg+tVtWt/tUOBye1NyVjtw/wC7qps8eguU0zVt6eu1z7+4rUu7+CRCSw6ZrSudJkhncm0WTcc528g1yGr6bKtwg+zSovJc7CF/wpOV0etF3lYj0zV3h8Z2F+imRLaUZAOAR35r2fUiJd+0qw3fKQcivLdC0Se5dVsoMt3Pp9fSvUltGjt44SM7QASOKyu1GxhiVBTTW4mnALOOfmIxUmsTtDpyGXmUjmkjtzECTxmpZoEuo1afLAdM96Um2rI4tOZM5hYZPsvmuPmfpmrVla/umKjkDOanv/nkCqBgcAVb0kqIJkbqRShAqTsrnE+E9bvLvVb/AE29maVo5G8p2ABGGwRx1HIrs0dkGa43TbS3t/G80cNu32qVzI8pbgJ7D3OK7S4wikHg1rK19BK60ZRuJsSA9yasRXXl5U96x76cLNGc8g5qst9lmYn6VhNpFrUv6hehFZs1wHiHU9sDuzfMeAK0dd1qKCImSUKPT1rzvUr59QcudwhFRTi5O72JqVFBFI7nd5WPHUn+VUJpP37L3AzVme7D4ijAAHrxU9lZRXcy+Yh5I3HnmuxzUFqeXVqq5CJT9hjW2VmnZTwgyc+tWvKtI4m3yNLK4BZYz0PXkjjrXSS6bZtbG3MSorcDaMc1irpIhZo1CjBwcCuVVI1PI5HIpyzJJKqlEhAGWKjJA79epqO9ma5REx5MS/6uInLfU+59avPYx27GRtit6k/0quI7fnlSSc/P3/OqXKtUCZbt9sVoWXlVRenrg1hWBY3ClA64OSc8CtXMkVmY41D5OTk8dT/jVYNIsbllwxwqgDgd+30qaUbc3mNM2nn+zRwyMctITsUdcDv9P8K63Q7ZGsTdsD+94X2A/wDr/wAq89Epur2FHbBGEU+gHH/169Zmjg06wWNSFjiTGT/OuDGy9nywW7GloUL6zvptJufsEEk0pIUBOoz3rM0m41nT2W21VL1IFOU89W2o3410WifEDTdPjNncWMjRiTcJ4yMt+Brs7T4i+F5k2vctHnqJIj/TNelQwadBwl1N4Qsiizn+zGniwXiQuvoeM1naXrlvq1y0EBAuMAmFiM/h61qzXNnqpuZNKuI5IWypwOMEeh+tVLDw54ZuvLYT2Aux95VcKyt+BHeuPB4W85U5v4SpJt6EOsNDpSl7s+S2wsivwW+g71L8JNMieyudWdAZS/lIfQdT/SqHijwjqV7qCTxM1zvIQEvu2+nPpXWaLajwTohju2Ty1jMjlOgavZo4ZU7pO4JWMH4ka0J7iPSoXO2L5pcdNx6D8B/Ol8H6KulaDeeILhf3ohfyAR0AHJ/HpXKaXC3iLxFEjSEtcS5djz15Jr1vxLFFbeErm3jGxPKESKvvgAVv1SLfY4z4baTI9/Jqk44IPlk9SSeT/OrXxJ1YFoNLjb7v7yUD17D+v41sadHLp8dpsQxR+UAB2rn9U8J3l/4gS4E3nRXM2XJ4KD/DFN73YRlrcv8Ag7w49zo/2q8kcGVv3YIz8uMZ/wAPpWX4kC6VqEVhaSefOxXeOmDngfU/pXfapqFv4f0RpcALEgSJPU4wBXk2nWdz4l19ULEvK5eRz2HUmsVSjvsdlPG14vm5jsPBuk3U93cXOoQ7EiOwIw+8wzz74B+nNXvG+tJpGlfYLUqk064wvG1O/wCfSt8EacRGu54wgwCcnivJNUmvNe8RurRt50kmxYz1XsBVU4RhqjGdadaXPNmp4D0L7fqX2+df9HtzkZ/ifsP61J4511r3UW023c+SjAP7n0rtlgtfDHhlkzhYYyXYfxNj+przzwxoL+ItVlmmciJDvkYdyT0oTa1IvfVnT+EfCH9nXjXtzLFK6r+6CdAe5/DpWp4h1YadZSMmXmWPfgg8YIHJ/GtO91CDSrJp5vlSFecdx7V5tq2py6/PFZ2V1cTmaQl0ZNo5IwMZ7c1K97cS7sQW2g6vm8aaa2kc/PH1w3cjiivRNG0C10rTIrUIjMOXYr95u9Fa8xmcpp9lJqE6wRnBPJYjoKdrVkURoXILxnGR3rasopNIsgyR77655WP+6op2rW/22GO7jBKypggdj/nNcThaN+p8+8IvYNfa/Q5fT7gXVubOfG4DCmoUv9S8P3B+zyHyWOTGRkH8Ko3YazuCwGMN1FbSvFqdmpJy4HNTzODujghKX2XaSNC18XW9yAZrGDzAPvY/+tUGpyvq8gllC7QNqhegrlbqBrebKjjOOO9WYL6SLGG47jNOcpSW5UsbUqLkqu6JLizkQnI4Faeh62dMia1ni327NkkcMM/zpsGoQXX7qUAN0BptzpxAJTkEdqmNRrRipuVKXtKTOqLw3tt59oyzJwAo6A+49vSud1vWTp4aztZN1y3+umX+H/ZFZUN/d6OZzbkL5q4JIzj3HvWXptvLqWqpaq4VpSSXY/iT71Kw1J1VWW/TsvNef5dN2elVzKdWkqdNWk9z0bTdWt9RdpIIHKRoA8jDHP8AdFRSSPe3WMctwPQCrlvYwWOnraQHauMbu5PdjWTrV+mmaczxttmmXy4B3Ve7f59a83NMNLF1oYdO0d5W69/uX4tHs06roUHUqvVf1ZHPeJtVNxfJbQt/o1t8iD+83dqzYJ+ec49qrBd2W/nV2wsZtQmEcQAAG5mY4VB3JPYV68UklGK0Pj6ntMTWc92zRtka4YIilieABzWqltb6Xcxxtbpe6i3Jh3YSBO7MegOKyJdettOBs9Ibe+MSXmOT6hB2HvVe6vZL0Cw02F0SUjdzmSY+rH+nStYwtqz7bKeGZQSq4pa9ui83/l+Qvi3wZFKk1/phHycywj+DIznHasDwvrlzoV29vHuMTNzC5yPwrtzGug6Xc2xlM+p3Y/0hy2RGPT681xl5p6T/ADdGH8Q61jWj/IeTia9HCYtqhK669j0zT9astSiDJ8j91Par4AI4bIrxmG9ubGcB7gQuv3ZG+6w+vati3+JdpY4S8mjmYd7dtx/KuaNVt8slqezRxNOpHmTPTDEpP3ATUsdsh+9GPyrm9J8baNqYUw30YY/wyfI35GukjvFcAgg10R5TZycl7rLccMUYwqBfoKGAHQCq7XSgZpn21cVpzRM1Tm9SUxBjljn2qpdOFUgGnNdA1UnlUg81nJx6G9OLT1KLLuc0xpfs4LA44okmABrD1TV7a2RnuJ440HUswFRzWRs7GnplvEupT6o333URr9Aaj1bWoLVWaadF+pxXnWtfEqCO3ki0wmQpwXIwoz6etcNc6he6qxnuLljnJ57YGaXK/taHNPEQiei6j4w02Fmdpy59EGax7fxY2q3aQRRNBbudvmggkGuG+ySSKTIcZ5GetbGhLFJOIm+VIxllPBNZ1FBRbOSpi5tWjods2l6Rb/vr2VXk/vXEnP5f/WrB1bUtFCGDazQn73lJgY/Ss/VpAZ3KkEk8VVOmXBg3Og+YhdjdefasKdrKUmccpuT1LsUem3MAa2gEMRyA7D5jTtIVlv5EZeYhuDHoc9DVy91XTtKtLeEoWkVAoSNev+FZ91fTy6ZNPIi22WVVVR823PQnvV+80/MllnU9Xja4RYVMjR9XHyqT9KzRdXd/I6RZQjrj0+tR2oe5U7CCB19a2bKPysqy4z7daE40/dE2ZJ0m6RfOMin6saqyxzx27u6LkHgnkH8ua7G9s2m06MQ4yoJYdxXOzpLGhyuAOCK1jU5thXaepko2F3O0UR/2JD/hWjp3kzRTHzN7DA56VCI4plkWRA2BkGnadKlnObeRiUm+6xUAA+hp1PhbW5V7onks458NFiORe44FbWqX2r6lYQxLDlVRd7I2d7Dvjr+FUp4lWXCHa+OnrTP7VlsADtzjJ25way5VNxla7WwoSex65pHhHw34s0mG62vb3TIPNMLbSGxzlTTZ/g9Dz9n1dh6CSHP6g1xGg+IZZgslm1xDKeoTOf07V0cviXxVbAPaX6ztjd5EqLvI9RxzXfCvH7eh1xnc3NM+G2r6SZTaa1EhkG05iP59etZk3wnv4yXXVIm7/wCrP+NZA+KHigthmjUjgjyRViD4k+KXOFEchPbyM/yrojTim5LdlaDr7wVr+lRLPZzNcr3+zMdy/UdfyqXV/FN/f+FBpOo6ZMLlCP8ASpFIGB07de1WF8QeOdUYG3sZY/eO2wPzNXYr7xtakpqukHUbOXh4jGDx7Fen41rsFx3ws0ePMuqSld4zHGnoe5q38Rdea2u7TTo2xtxO49cHgfzrWg1HTtK09YDp9xpSlS6vNH8ob0LAnmvNdHlvfEfjC3edPtc3nB5Nw4KA859sUW+0NHWeMPEYh0Wz0+1lInbEjspwVUdP8+1bHhBtTv8AQvtV2wf5iIiRhmA7n8a4vV9Hm1L4hXen22HDyBsg8IuBn8q9E8R6lD4Z8NCO2AV9ghgUfTrSlq7IfkYGqyaZrFm8V5qSxSxzeWhaT7rk7Qu3uSeOK3fB2gJotnI8jI91IcMV/hUdB/WvL7fRryYaZqu1dv8Aa1skfmZAdi/X6Ct2/wDGepaXNq1vewWZudJmjNx5EhAlgbB3IDzuCk5BPb3qXuHkdj4k16KwtnmTDPykSn+Ju5+gqn4N0ue5mbXtQAaeQbYsqBx03f0rA0OGbxv4jlu3jxo1oAqtn77ddo/DBJ9wK2b7xxLpNjrsU1pbRX2nTpBaWqyEiYOilDnAwDkjpgbTR5Ifkip451Qajc/2RZyK0sBDXEStlufujH649xXT+FtH/sPREV1/fyfPL7H0/AV5Npuo3kdz4g8Q3FtbTXGmpHc7XziYkE8n2CnFdJ4z8c6joH9oaZdR25DWaXMMluWBVWLKyNnvkDBGOD0oaT0DyLes+MopdYks2hE+nbTFIAOWz1I+la/gvw0mnq9/MC0khIh3DBCdjjsTXK/Djw/d6ncSanq9qEto2BtcqV8/jk7TzgHuetdf4z8Tro1p9ltmH2yUcY/gX1pKKvoDd9CPW/HVrpepPaJEZjGBuZW4DelFebWujajqkbXMNvJIpYgsBnJorS8V0C6PZrWzdLl7m4lEszDaGC4Cj0FRMsumwyypcoIQS2x07nnANW7dma1h3HJZASffFUryFbjVrOGTLRBGk2Z4JGMZrFqy0OWcVGHu7/5iarJbDRTPd2sbu68Rlc5PavLIruWxnI6AGvQdYvGubqSJlASLgD8OtcXqNqjSDtXPKd3yng5pU5pq3QsR3UN6mSAGqk8XlNwe9ZYZopAVYjJq4J2fAako22PKc+bclPqMgg1ds9Ykt8RzfMnr6VnLKc47GhxuXd70nFPccZSi7o6KWOC7hzGQSe1c1fWTQucgg54PpUlndSwy4VuM9K25tt5a7nUA9KjWLOhNVFdbmZpniy/02TyrxnubYjGGPzfgf8apahq82rXz3EvygnCrnhV7Cq99bqNy54HIqppyC4vYIWJCySKhx6E4rbmctGVKtVqRVNu6ubVjZPdxvMzrBax/6yZ/uj2HqfYVa1HULeztvssqPHb4ytoG2yTns0pH3R6L1rZ1qD7PcafFCVSN5FggQL8sBxkvj+JuwJ6deTXn2o3AuNQk2xhFQlRk5Zvdj3J9a3jBRP0DIMnpUrVHrLv29P8AP8us1oGnukjTAZ2CjJwBk+ter6NpOn6ZH9lt7+E6lKMNICGYDuFHavIY+gr1HwRYQWugyamV3zyhsnphRngfXFU0j285j+41k0trLq/UoXulSTapLbWJeZU/1kz4wD3ya07LTtM0pg85WeVQGaR+EQeoB/mfwrD1zxJdW2l2ZtUjgF0GdVUcRAHH4t7n8AK5vTNSnfUApEcks7BDJcAyYYn720nBPbmoUFHVnz2C4ZjFOtU3/I2vEmhR/b54ZYwYJ8sh6gg9q8+n8GxWcjNbkhT2PP616t4kuJbOG202RzcSKN5uHADHrwAOgrlJ3bYTXNVVm7HyeJfsa0oU3dHEz6U8KAYqxb6zquiQL9kvZkOeEJ3L+R4rWuDvJyKxrpBJP8w6dKxW4qeKnHVOx1Fp8SdQhgT7baxzE8Eodp/rWlJ8SbGDyjcWl2vmnA2oGGfTrXm2qN5aoi9CK39Lgj1bw8plBR2BAdTypHGRWdSThaXQ9rCZhWcfedzs5fiDpUaFiZTtxkBM49jWJe/FK1IZLaBgxHyvMcLn3xXIafoqR6fcvcTtNGxKFANvTvnmsj+04IpAtpptvGM4zLmQ/r/hURq8zcVrY63i6jXY1tW8ba1ckrNcmCM9BB8qn8ev61hLrEssxuGuHmZMb0diwI79a3INQ1CJVd5oHjP/ACzFsgA/SmC5tbq/it7vTbZjMwQSwr5Trn1xwfyq3UdrSiYSqOW7MrVdLtXP2u2bbZ3IDkf88yv3lP5jH1psluyoqREYxkEdKt6tBHDHc6fGoEUcYcN/EWBHP5HFc9DqEsSrBwVYsv0FOClOOj2M3dnQWduEUq+BLjJ9T9B1psLWl1N5cc6u/wDdIIP6iqhffYLMRiSNwm7PJHSrUEmb2JdibiwG4jJHNDho3fUzaOt8NaMgnlvLu3bMZ2wKy8DjO6rGtWMbZfcNp6gVkaletKmp3hX5rYkKueMA7QPyFVNPklnLTySEr5Abyh93kEn+VcDc2nLsVpawQR2lxdrbqgYrlwSO4/8A11fnsIb+3aJlCspDkj+LHaube6lsrpZ4mwck4qS21m6uZFcnaA+Nq9D25rZwmo3RFup0mlWsQDhFRGzwBxmory4FjfKH8topFB29GHrUEVw63u4dgDXM311Jd6zFPLyHbYV/2Txj9axp0nOo2+wo6qx6PpbWt8221uFZ/wC5u5H4VuXvhKy1C1EbyyQTADJXGM/SvFrrzbPiKdwRIV3Dg8E1uaX4o1qyh2rqEsgHP707/wCfSuuFFRXMmaxcbao6S+8BahbLIbOSK4BBwAdrfr/jWQvhK5hZW1GNgo52bSR+JHFa9j46vpI2M9vE5XaMoSuckD39a6O219pmCvb9f9v/AOtUTqte7ewcsXschqNojsEVOVAGUHTisLUbWSGMyyHc2Nqgc/UmvTdejRIlAVdxYDdjmuL8Sxvb20d1FKylJdhX+99aVObjJRFycrMDS9Uk068iuQzKYjuyPavd9B+JHhrULVEurtI3A5E0Z/wrxQWsN/Hh0VJCPvoMfmOlXNC8KpqCq6XjxHOOU3f1FephqkZXRpCVj3eHxD4d/tJvLurOSzeIuzAAiNx+HGR/Kifx94WtMhLxXx2iiP8AhXmMXh5tDgkcXnnCTAI8vb6+5rYsvhcl1FHK2ruA/O0QdPx3VtGS5mjZSR1R+Knh9DgC6b6Rj/Gs+9+LNrsI0/T5Hc9GmbA/IVHYfDPRo7jZNLczMO5YKD+AGf1rrbHwXoen4aKxh3Duy7j/AOPZrb3V0DU84TxD4y1m5860WTy242LCPKx77uPzrovDmg6zp+pHVbi309HlUpKiAoEXrkEcZ49MV1erX6aRaNLFbK5RSRuPTFeQa/451fWC0Rk+zwZ+5Gev1NaK7V+gWNm48R2GjeNdQureN5GdAqGMggvxnP1IrUtLabxhr7S6w5t4oQCtqp6D69vrXOeAdBt9UvpLy5Yt9mIKx44J7E/St/XbdLi4eTJQqcDacZA7H1qJtJFwTk9DT8WzWOqWEOg6TZvczQSpLE9szKLd1OVYMpHIrP034a3EVtcXN4Vlu5vm8uSQtvc8ZkY8kD0HYYFauga4bXTsrbJtUfdU7c/pXPaz8RdVuXeC1RLRM4yp3N+dTyv5Dsdi13o3gLw1baVbkf6PFsiiU/Mx7sfTJySfeuJt9Lk8beK01GSPIWMLJLyNqDOF9CeSAeuCapaLpja9dyvdXT/Iu9jjJb2zXrekaPaaPpqW1vGMDlmI5Y+tK6WwtjEv9I0ix0rUo7jTyFvoktpIkkP75VBCgYPHBPIx1rl4dO0bxRqrfarRrmZkENxMznaVJY7QM4wM9f8AAVm+IvEl7e+ITHuMcEEuxYlY4OD39c11unImg6XKbRAZXYEO/O0tz09qdraBboTNZ6d4Htnksvtk87II41mne4ZVHRRvJKr7DA6VzVpo974pvgbnAlMm+aQD/Vp6H1PoO1YhurnxD4ghiuJ3XzJQm7OSMnBNer6dFBplgYbWIJHASCAeX46k+tTKSjoFuxftILLS7SK0j2Roi8AnH40V5/Mk2v3Et7PcPG29owidAAeKKydelF2bLVK6P//Z"/>
          <p:cNvSpPr>
            <a:spLocks noChangeAspect="1" noChangeArrowheads="1"/>
          </p:cNvSpPr>
          <p:nvPr/>
        </p:nvSpPr>
        <p:spPr bwMode="auto">
          <a:xfrm>
            <a:off x="2919474" y="134091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850" y="2174616"/>
            <a:ext cx="2019300" cy="2838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5159961" y="2439679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    宪法除了保障公民的基本权利，还规定了公民的基本义务，这体现了国家利益、集体利益和个人利益相结合的原则。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680" y="2852976"/>
            <a:ext cx="4242816" cy="317601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746914" y="828141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基本义务我了解</a:t>
            </a:r>
          </a:p>
        </p:txBody>
      </p:sp>
      <p:sp>
        <p:nvSpPr>
          <p:cNvPr id="6" name="云形标注 7"/>
          <p:cNvSpPr/>
          <p:nvPr/>
        </p:nvSpPr>
        <p:spPr>
          <a:xfrm>
            <a:off x="2207839" y="1988940"/>
            <a:ext cx="4104171" cy="2016084"/>
          </a:xfrm>
          <a:prstGeom prst="wedgeEllipseCallout">
            <a:avLst>
              <a:gd name="adj1" fmla="val 49581"/>
              <a:gd name="adj2" fmla="val 55700"/>
            </a:avLst>
          </a:prstGeom>
          <a:solidFill>
            <a:srgbClr val="70AD4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    查找宪法第二章的规定，看看教材第35页的几个情景对应公民的哪项义务。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578</Words>
  <Application>Microsoft Office PowerPoint</Application>
  <PresentationFormat>宽屏</PresentationFormat>
  <Paragraphs>58</Paragraphs>
  <Slides>22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Meiryo</vt:lpstr>
      <vt:lpstr>经典繁印篆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269</cp:revision>
  <dcterms:created xsi:type="dcterms:W3CDTF">2017-09-04T05:55:00Z</dcterms:created>
  <dcterms:modified xsi:type="dcterms:W3CDTF">2022-05-18T02:46:49Z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2052-11.1.0.8952</vt:lpwstr>
  </property>
</Properties>
</file>