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4" r:id="rId2"/>
  </p:sldMasterIdLst>
  <p:notesMasterIdLst>
    <p:notesMasterId r:id="rId25"/>
  </p:notesMasterIdLst>
  <p:handoutMasterIdLst>
    <p:handoutMasterId r:id="rId26"/>
  </p:handoutMasterIdLst>
  <p:sldIdLst>
    <p:sldId id="342" r:id="rId3"/>
    <p:sldId id="293" r:id="rId4"/>
    <p:sldId id="304" r:id="rId5"/>
    <p:sldId id="322" r:id="rId6"/>
    <p:sldId id="323" r:id="rId7"/>
    <p:sldId id="324" r:id="rId8"/>
    <p:sldId id="325" r:id="rId9"/>
    <p:sldId id="326" r:id="rId10"/>
    <p:sldId id="327" r:id="rId11"/>
    <p:sldId id="305" r:id="rId12"/>
    <p:sldId id="328" r:id="rId13"/>
    <p:sldId id="306" r:id="rId14"/>
    <p:sldId id="333" r:id="rId15"/>
    <p:sldId id="332" r:id="rId16"/>
    <p:sldId id="331" r:id="rId17"/>
    <p:sldId id="330" r:id="rId18"/>
    <p:sldId id="329" r:id="rId19"/>
    <p:sldId id="335" r:id="rId20"/>
    <p:sldId id="334" r:id="rId21"/>
    <p:sldId id="291" r:id="rId22"/>
    <p:sldId id="292" r:id="rId23"/>
    <p:sldId id="343" r:id="rId24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65">
          <p15:clr>
            <a:srgbClr val="A4A3A4"/>
          </p15:clr>
        </p15:guide>
        <p15:guide id="2" orient="horz" pos="773">
          <p15:clr>
            <a:srgbClr val="A4A3A4"/>
          </p15:clr>
        </p15:guide>
        <p15:guide id="3" orient="horz" pos="698">
          <p15:clr>
            <a:srgbClr val="A4A3A4"/>
          </p15:clr>
        </p15:guide>
        <p15:guide id="4" pos="2925">
          <p15:clr>
            <a:srgbClr val="A4A3A4"/>
          </p15:clr>
        </p15:guide>
        <p15:guide id="5" pos="227">
          <p15:clr>
            <a:srgbClr val="A4A3A4"/>
          </p15:clr>
        </p15:guide>
        <p15:guide id="6" pos="553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BFB"/>
    <a:srgbClr val="F89D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84" y="120"/>
      </p:cViewPr>
      <p:guideLst>
        <p:guide orient="horz" pos="1565"/>
        <p:guide orient="horz" pos="773"/>
        <p:guide orient="horz" pos="698"/>
        <p:guide pos="2925"/>
        <p:guide pos="227"/>
        <p:guide pos="553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648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dirty="0">
              <a:ea typeface="黑体" panose="02010609060101010101" pitchFamily="49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4A61C-6C9E-4571-98AB-DCE859B0FB7B}" type="datetimeFigureOut">
              <a:rPr lang="zh-CN" altLang="en-US" smtClean="0">
                <a:ea typeface="黑体" panose="02010609060101010101" pitchFamily="49" charset="-122"/>
              </a:rPr>
              <a:t>2022/5/16</a:t>
            </a:fld>
            <a:endParaRPr lang="zh-CN" altLang="en-US" dirty="0">
              <a:ea typeface="黑体" panose="02010609060101010101" pitchFamily="49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 dirty="0">
              <a:ea typeface="黑体" panose="02010609060101010101" pitchFamily="49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93E652-97E8-4E43-81D4-B2F97C751BAD}" type="slidenum">
              <a:rPr lang="zh-CN" altLang="en-US" smtClean="0">
                <a:ea typeface="黑体" panose="02010609060101010101" pitchFamily="49" charset="-122"/>
              </a:rPr>
              <a:t>‹#›</a:t>
            </a:fld>
            <a:endParaRPr lang="zh-CN" altLang="en-US" dirty="0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514303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黑体" panose="020106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黑体" panose="02010609060101010101" pitchFamily="49" charset="-122"/>
              </a:defRPr>
            </a:lvl1pPr>
          </a:lstStyle>
          <a:p>
            <a:fld id="{54B23CFE-E85A-4CB1-B388-FD452395EFF5}" type="datetimeFigureOut">
              <a:rPr lang="zh-CN" altLang="en-US" smtClean="0"/>
              <a:t>2022/5/16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黑体" panose="020106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黑体" panose="02010609060101010101" pitchFamily="49" charset="-122"/>
              </a:defRPr>
            </a:lvl1pPr>
          </a:lstStyle>
          <a:p>
            <a:fld id="{7313E388-8A17-44FA-AE8B-AAB64D773570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42352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黑体" panose="02010609060101010101" pitchFamily="49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黑体" panose="02010609060101010101" pitchFamily="49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黑体" panose="02010609060101010101" pitchFamily="49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黑体" panose="02010609060101010101" pitchFamily="49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黑体" panose="02010609060101010101" pitchFamily="49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/>
          </a:p>
        </p:txBody>
      </p:sp>
      <p:sp>
        <p:nvSpPr>
          <p:cNvPr id="1126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0AC9962-87A0-4ABE-AF38-735F2811C134}" type="slidenum">
              <a:rPr lang="zh-CN" altLang="en-US">
                <a:latin typeface="等线" panose="02010600030101010101" pitchFamily="2" charset="-122"/>
                <a:ea typeface="等线" panose="02010600030101010101" pitchFamily="2" charset="-122"/>
              </a:rPr>
              <a:t>2</a:t>
            </a:fld>
            <a:endParaRPr lang="zh-CN" altLang="en-US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470282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4DBA4FAA-F6D7-4570-993C-4756BCD0B479}" type="slidenum">
              <a:rPr lang="zh-CN" altLang="en-US">
                <a:latin typeface="等线" panose="02010600030101010101" pitchFamily="2" charset="-122"/>
                <a:ea typeface="等线" panose="02010600030101010101" pitchFamily="2" charset="-122"/>
              </a:rPr>
              <a:t>11</a:t>
            </a:fld>
            <a:endParaRPr lang="zh-CN" altLang="en-US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813769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4DBA4FAA-F6D7-4570-993C-4756BCD0B479}" type="slidenum">
              <a:rPr lang="zh-CN" altLang="en-US">
                <a:latin typeface="等线" panose="02010600030101010101" pitchFamily="2" charset="-122"/>
                <a:ea typeface="等线" panose="02010600030101010101" pitchFamily="2" charset="-122"/>
              </a:rPr>
              <a:t>12</a:t>
            </a:fld>
            <a:endParaRPr lang="zh-CN" altLang="en-US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794576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4DBA4FAA-F6D7-4570-993C-4756BCD0B479}" type="slidenum">
              <a:rPr lang="zh-CN" altLang="en-US">
                <a:latin typeface="等线" panose="02010600030101010101" pitchFamily="2" charset="-122"/>
                <a:ea typeface="等线" panose="02010600030101010101" pitchFamily="2" charset="-122"/>
              </a:rPr>
              <a:t>13</a:t>
            </a:fld>
            <a:endParaRPr lang="zh-CN" altLang="en-US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269367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4DBA4FAA-F6D7-4570-993C-4756BCD0B479}" type="slidenum">
              <a:rPr lang="zh-CN" altLang="en-US">
                <a:latin typeface="等线" panose="02010600030101010101" pitchFamily="2" charset="-122"/>
                <a:ea typeface="等线" panose="02010600030101010101" pitchFamily="2" charset="-122"/>
              </a:rPr>
              <a:t>14</a:t>
            </a:fld>
            <a:endParaRPr lang="zh-CN" altLang="en-US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401208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4DBA4FAA-F6D7-4570-993C-4756BCD0B479}" type="slidenum">
              <a:rPr lang="zh-CN" altLang="en-US">
                <a:latin typeface="等线" panose="02010600030101010101" pitchFamily="2" charset="-122"/>
                <a:ea typeface="等线" panose="02010600030101010101" pitchFamily="2" charset="-122"/>
              </a:rPr>
              <a:t>15</a:t>
            </a:fld>
            <a:endParaRPr lang="zh-CN" altLang="en-US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617840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4DBA4FAA-F6D7-4570-993C-4756BCD0B479}" type="slidenum">
              <a:rPr lang="zh-CN" altLang="en-US">
                <a:latin typeface="等线" panose="02010600030101010101" pitchFamily="2" charset="-122"/>
                <a:ea typeface="等线" panose="02010600030101010101" pitchFamily="2" charset="-122"/>
              </a:rPr>
              <a:t>16</a:t>
            </a:fld>
            <a:endParaRPr lang="zh-CN" altLang="en-US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11901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4DBA4FAA-F6D7-4570-993C-4756BCD0B479}" type="slidenum">
              <a:rPr lang="zh-CN" altLang="en-US">
                <a:latin typeface="等线" panose="02010600030101010101" pitchFamily="2" charset="-122"/>
                <a:ea typeface="等线" panose="02010600030101010101" pitchFamily="2" charset="-122"/>
              </a:rPr>
              <a:t>17</a:t>
            </a:fld>
            <a:endParaRPr lang="zh-CN" altLang="en-US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544004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4DBA4FAA-F6D7-4570-993C-4756BCD0B479}" type="slidenum">
              <a:rPr lang="zh-CN" altLang="en-US">
                <a:latin typeface="等线" panose="02010600030101010101" pitchFamily="2" charset="-122"/>
                <a:ea typeface="等线" panose="02010600030101010101" pitchFamily="2" charset="-122"/>
              </a:rPr>
              <a:t>18</a:t>
            </a:fld>
            <a:endParaRPr lang="zh-CN" altLang="en-US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67625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4DBA4FAA-F6D7-4570-993C-4756BCD0B479}" type="slidenum">
              <a:rPr lang="zh-CN" altLang="en-US">
                <a:latin typeface="等线" panose="02010600030101010101" pitchFamily="2" charset="-122"/>
                <a:ea typeface="等线" panose="02010600030101010101" pitchFamily="2" charset="-122"/>
              </a:rPr>
              <a:t>19</a:t>
            </a:fld>
            <a:endParaRPr lang="zh-CN" altLang="en-US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686038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773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4DBA4FAA-F6D7-4570-993C-4756BCD0B479}" type="slidenum">
              <a:rPr lang="zh-CN" altLang="en-US">
                <a:latin typeface="等线" panose="02010600030101010101" pitchFamily="2" charset="-122"/>
                <a:ea typeface="等线" panose="02010600030101010101" pitchFamily="2" charset="-122"/>
              </a:rPr>
              <a:t>3</a:t>
            </a:fld>
            <a:endParaRPr lang="zh-CN" altLang="en-US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090825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4DBA4FAA-F6D7-4570-993C-4756BCD0B479}" type="slidenum">
              <a:rPr lang="zh-CN" altLang="en-US">
                <a:latin typeface="等线" panose="02010600030101010101" pitchFamily="2" charset="-122"/>
                <a:ea typeface="等线" panose="02010600030101010101" pitchFamily="2" charset="-122"/>
              </a:rPr>
              <a:t>4</a:t>
            </a:fld>
            <a:endParaRPr lang="zh-CN" altLang="en-US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072055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4DBA4FAA-F6D7-4570-993C-4756BCD0B479}" type="slidenum">
              <a:rPr lang="zh-CN" altLang="en-US">
                <a:latin typeface="等线" panose="02010600030101010101" pitchFamily="2" charset="-122"/>
                <a:ea typeface="等线" panose="02010600030101010101" pitchFamily="2" charset="-122"/>
              </a:rPr>
              <a:t>5</a:t>
            </a:fld>
            <a:endParaRPr lang="zh-CN" altLang="en-US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577794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4DBA4FAA-F6D7-4570-993C-4756BCD0B479}" type="slidenum">
              <a:rPr lang="zh-CN" altLang="en-US">
                <a:latin typeface="等线" panose="02010600030101010101" pitchFamily="2" charset="-122"/>
                <a:ea typeface="等线" panose="02010600030101010101" pitchFamily="2" charset="-122"/>
              </a:rPr>
              <a:t>6</a:t>
            </a:fld>
            <a:endParaRPr lang="zh-CN" altLang="en-US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649440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4DBA4FAA-F6D7-4570-993C-4756BCD0B479}" type="slidenum">
              <a:rPr lang="zh-CN" altLang="en-US">
                <a:latin typeface="等线" panose="02010600030101010101" pitchFamily="2" charset="-122"/>
                <a:ea typeface="等线" panose="02010600030101010101" pitchFamily="2" charset="-122"/>
              </a:rPr>
              <a:t>7</a:t>
            </a:fld>
            <a:endParaRPr lang="zh-CN" altLang="en-US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191879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4DBA4FAA-F6D7-4570-993C-4756BCD0B479}" type="slidenum">
              <a:rPr lang="zh-CN" altLang="en-US">
                <a:latin typeface="等线" panose="02010600030101010101" pitchFamily="2" charset="-122"/>
                <a:ea typeface="等线" panose="02010600030101010101" pitchFamily="2" charset="-122"/>
              </a:rPr>
              <a:t>8</a:t>
            </a:fld>
            <a:endParaRPr lang="zh-CN" altLang="en-US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589779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4DBA4FAA-F6D7-4570-993C-4756BCD0B479}" type="slidenum">
              <a:rPr lang="zh-CN" altLang="en-US">
                <a:latin typeface="等线" panose="02010600030101010101" pitchFamily="2" charset="-122"/>
                <a:ea typeface="等线" panose="02010600030101010101" pitchFamily="2" charset="-122"/>
              </a:rPr>
              <a:t>9</a:t>
            </a:fld>
            <a:endParaRPr lang="zh-CN" altLang="en-US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359493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4DBA4FAA-F6D7-4570-993C-4756BCD0B479}" type="slidenum">
              <a:rPr lang="zh-CN" altLang="en-US">
                <a:latin typeface="等线" panose="02010600030101010101" pitchFamily="2" charset="-122"/>
                <a:ea typeface="等线" panose="02010600030101010101" pitchFamily="2" charset="-122"/>
              </a:rPr>
              <a:t>10</a:t>
            </a:fld>
            <a:endParaRPr lang="zh-CN" altLang="en-US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67010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8650" y="0"/>
            <a:ext cx="7886700" cy="617220"/>
          </a:xfrm>
          <a:prstGeom prst="rect">
            <a:avLst/>
          </a:prstGeom>
        </p:spPr>
        <p:txBody>
          <a:bodyPr lIns="68580" tIns="34290" rIns="68580" bIns="34290">
            <a:normAutofit/>
          </a:bodyPr>
          <a:lstStyle>
            <a:lvl1pPr algn="ctr">
              <a:defRPr sz="3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628650" y="864109"/>
            <a:ext cx="7886700" cy="3768614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lnSpc>
                <a:spcPct val="100000"/>
              </a:lnSpc>
              <a:buNone/>
              <a:defRPr/>
            </a:lvl1pPr>
            <a:lvl2pPr marL="342900" indent="0">
              <a:lnSpc>
                <a:spcPct val="100000"/>
              </a:lnSpc>
              <a:buNone/>
              <a:defRPr/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8650" y="0"/>
            <a:ext cx="7886700" cy="617220"/>
          </a:xfrm>
          <a:prstGeom prst="rect">
            <a:avLst/>
          </a:prstGeom>
        </p:spPr>
        <p:txBody>
          <a:bodyPr lIns="68580" tIns="34290" rIns="68580" bIns="34290">
            <a:normAutofit/>
          </a:bodyPr>
          <a:lstStyle>
            <a:lvl1pPr algn="ctr">
              <a:defRPr sz="3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628650" y="864109"/>
            <a:ext cx="7886700" cy="3768614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lnSpc>
                <a:spcPct val="100000"/>
              </a:lnSpc>
              <a:buNone/>
              <a:defRPr/>
            </a:lvl1pPr>
            <a:lvl2pPr marL="342900" indent="0">
              <a:lnSpc>
                <a:spcPct val="100000"/>
              </a:lnSpc>
              <a:buNone/>
              <a:defRPr/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8650" y="0"/>
            <a:ext cx="7886700" cy="617220"/>
          </a:xfrm>
          <a:prstGeom prst="rect">
            <a:avLst/>
          </a:prstGeom>
        </p:spPr>
        <p:txBody>
          <a:bodyPr lIns="68580" tIns="34290" rIns="68580" bIns="34290">
            <a:normAutofit/>
          </a:bodyPr>
          <a:lstStyle>
            <a:lvl1pPr algn="ctr">
              <a:defRPr sz="3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628650" y="864109"/>
            <a:ext cx="7886700" cy="3768614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lnSpc>
                <a:spcPct val="100000"/>
              </a:lnSpc>
              <a:buNone/>
              <a:defRPr/>
            </a:lvl1pPr>
            <a:lvl2pPr marL="342900" indent="0">
              <a:lnSpc>
                <a:spcPct val="100000"/>
              </a:lnSpc>
              <a:buNone/>
              <a:defRPr/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8650" y="0"/>
            <a:ext cx="7886700" cy="617220"/>
          </a:xfrm>
          <a:prstGeom prst="rect">
            <a:avLst/>
          </a:prstGeom>
        </p:spPr>
        <p:txBody>
          <a:bodyPr lIns="68580" tIns="34290" rIns="68580" bIns="34290">
            <a:normAutofit/>
          </a:bodyPr>
          <a:lstStyle>
            <a:lvl1pPr algn="ctr">
              <a:defRPr sz="3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628650" y="864109"/>
            <a:ext cx="7886700" cy="3768614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lnSpc>
                <a:spcPct val="100000"/>
              </a:lnSpc>
              <a:buNone/>
              <a:defRPr/>
            </a:lvl1pPr>
            <a:lvl2pPr marL="342900" indent="0">
              <a:lnSpc>
                <a:spcPct val="100000"/>
              </a:lnSpc>
              <a:buNone/>
              <a:defRPr/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8650" y="0"/>
            <a:ext cx="7886700" cy="617220"/>
          </a:xfrm>
          <a:prstGeom prst="rect">
            <a:avLst/>
          </a:prstGeom>
        </p:spPr>
        <p:txBody>
          <a:bodyPr lIns="68580" tIns="34290" rIns="68580" bIns="34290">
            <a:normAutofit/>
          </a:bodyPr>
          <a:lstStyle>
            <a:lvl1pPr algn="ctr">
              <a:defRPr sz="3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628650" y="864109"/>
            <a:ext cx="7886700" cy="3768614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lnSpc>
                <a:spcPct val="100000"/>
              </a:lnSpc>
              <a:buNone/>
              <a:defRPr/>
            </a:lvl1pPr>
            <a:lvl2pPr marL="342900" indent="0">
              <a:lnSpc>
                <a:spcPct val="100000"/>
              </a:lnSpc>
              <a:buNone/>
              <a:defRPr/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320" y="4683919"/>
            <a:ext cx="2134156" cy="35837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30" tIns="45716" rIns="91430" bIns="45716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2FB4AA8-1E38-4B37-90EC-21F4D32F186F}" type="datetimeFigureOut">
              <a:rPr lang="zh-CN" altLang="en-US" sz="140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2022/5/16</a:t>
            </a:fld>
            <a:endParaRPr lang="zh-CN" altLang="en-US" sz="1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5014" y="4683919"/>
            <a:ext cx="2895164" cy="35837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30" tIns="45716" rIns="91430" bIns="45716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717" y="4683919"/>
            <a:ext cx="2132966" cy="35837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30" tIns="45716" rIns="91430" bIns="45716" numCol="1" anchor="t" anchorCtr="0" compatLnSpc="1"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9943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1733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8889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235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34FCE23-231B-4CFE-A76F-252AEF0EE017}" type="datetimeFigureOut">
              <a:rPr lang="zh-CN" altLang="en-US" smtClean="0"/>
              <a:t>2022/5/16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F6536A5-DAEE-4F65-B2D5-30A7A77F84C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1111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5279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0515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699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1633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88026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592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BF55D-1A0D-4402-B62C-CA0B9B4ADED3}" type="datetimeFigureOut">
              <a:rPr lang="zh-CN" altLang="en-US"/>
              <a:t>2022/5/16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67838-8703-4ECD-BF1D-168C313DDF20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8650" y="0"/>
            <a:ext cx="7886700" cy="617220"/>
          </a:xfrm>
          <a:prstGeom prst="rect">
            <a:avLst/>
          </a:prstGeom>
        </p:spPr>
        <p:txBody>
          <a:bodyPr lIns="68580" tIns="34290" rIns="68580" bIns="34290">
            <a:normAutofit/>
          </a:bodyPr>
          <a:lstStyle>
            <a:lvl1pPr algn="ctr">
              <a:defRPr sz="3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628650" y="864109"/>
            <a:ext cx="7886700" cy="3768614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lnSpc>
                <a:spcPct val="100000"/>
              </a:lnSpc>
              <a:buNone/>
              <a:defRPr/>
            </a:lvl1pPr>
            <a:lvl2pPr marL="342900" indent="0">
              <a:lnSpc>
                <a:spcPct val="100000"/>
              </a:lnSpc>
              <a:buNone/>
              <a:defRPr/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8650" y="0"/>
            <a:ext cx="7886700" cy="617220"/>
          </a:xfrm>
          <a:prstGeom prst="rect">
            <a:avLst/>
          </a:prstGeom>
        </p:spPr>
        <p:txBody>
          <a:bodyPr lIns="68580" tIns="34290" rIns="68580" bIns="34290">
            <a:normAutofit/>
          </a:bodyPr>
          <a:lstStyle>
            <a:lvl1pPr algn="ctr">
              <a:defRPr sz="3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628650" y="864109"/>
            <a:ext cx="7886700" cy="3768614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lnSpc>
                <a:spcPct val="100000"/>
              </a:lnSpc>
              <a:buNone/>
              <a:defRPr/>
            </a:lvl1pPr>
            <a:lvl2pPr marL="342900" indent="0">
              <a:lnSpc>
                <a:spcPct val="100000"/>
              </a:lnSpc>
              <a:buNone/>
              <a:defRPr/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8650" y="0"/>
            <a:ext cx="7886700" cy="617220"/>
          </a:xfrm>
          <a:prstGeom prst="rect">
            <a:avLst/>
          </a:prstGeom>
        </p:spPr>
        <p:txBody>
          <a:bodyPr lIns="68580" tIns="34290" rIns="68580" bIns="34290">
            <a:normAutofit/>
          </a:bodyPr>
          <a:lstStyle>
            <a:lvl1pPr algn="ctr">
              <a:defRPr sz="3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628650" y="864109"/>
            <a:ext cx="7886700" cy="3768614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lnSpc>
                <a:spcPct val="100000"/>
              </a:lnSpc>
              <a:buNone/>
              <a:defRPr/>
            </a:lvl1pPr>
            <a:lvl2pPr marL="342900" indent="0">
              <a:lnSpc>
                <a:spcPct val="100000"/>
              </a:lnSpc>
              <a:buNone/>
              <a:defRPr/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8650" y="0"/>
            <a:ext cx="7886700" cy="617220"/>
          </a:xfrm>
          <a:prstGeom prst="rect">
            <a:avLst/>
          </a:prstGeom>
        </p:spPr>
        <p:txBody>
          <a:bodyPr lIns="68580" tIns="34290" rIns="68580" bIns="34290">
            <a:normAutofit/>
          </a:bodyPr>
          <a:lstStyle>
            <a:lvl1pPr algn="ctr">
              <a:defRPr sz="3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628650" y="864109"/>
            <a:ext cx="7886700" cy="3768614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lnSpc>
                <a:spcPct val="100000"/>
              </a:lnSpc>
              <a:buNone/>
              <a:defRPr/>
            </a:lvl1pPr>
            <a:lvl2pPr marL="342900" indent="0">
              <a:lnSpc>
                <a:spcPct val="100000"/>
              </a:lnSpc>
              <a:buNone/>
              <a:defRPr/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8650" y="0"/>
            <a:ext cx="7886700" cy="617220"/>
          </a:xfrm>
          <a:prstGeom prst="rect">
            <a:avLst/>
          </a:prstGeom>
        </p:spPr>
        <p:txBody>
          <a:bodyPr lIns="68580" tIns="34290" rIns="68580" bIns="34290">
            <a:normAutofit/>
          </a:bodyPr>
          <a:lstStyle>
            <a:lvl1pPr algn="ctr">
              <a:defRPr sz="3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628650" y="864109"/>
            <a:ext cx="7886700" cy="3768614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lnSpc>
                <a:spcPct val="100000"/>
              </a:lnSpc>
              <a:buNone/>
              <a:defRPr/>
            </a:lvl1pPr>
            <a:lvl2pPr marL="342900" indent="0">
              <a:lnSpc>
                <a:spcPct val="100000"/>
              </a:lnSpc>
              <a:buNone/>
              <a:defRPr/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8650" y="0"/>
            <a:ext cx="7886700" cy="617220"/>
          </a:xfrm>
          <a:prstGeom prst="rect">
            <a:avLst/>
          </a:prstGeom>
        </p:spPr>
        <p:txBody>
          <a:bodyPr lIns="68580" tIns="34290" rIns="68580" bIns="34290">
            <a:normAutofit/>
          </a:bodyPr>
          <a:lstStyle>
            <a:lvl1pPr algn="ctr">
              <a:defRPr sz="3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628650" y="864109"/>
            <a:ext cx="7886700" cy="3768614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lnSpc>
                <a:spcPct val="100000"/>
              </a:lnSpc>
              <a:buNone/>
              <a:defRPr/>
            </a:lvl1pPr>
            <a:lvl2pPr marL="342900" indent="0">
              <a:lnSpc>
                <a:spcPct val="100000"/>
              </a:lnSpc>
              <a:buNone/>
              <a:defRPr/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ea typeface="黑体" panose="02010609060101010101" pitchFamily="49" charset="-122"/>
              </a:defRPr>
            </a:lvl1pPr>
          </a:lstStyle>
          <a:p>
            <a:fld id="{C34FCE23-231B-4CFE-A76F-252AEF0EE017}" type="datetimeFigureOut">
              <a:rPr lang="zh-CN" altLang="en-US" smtClean="0"/>
              <a:t>2022/5/16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ea typeface="黑体" panose="020106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ea typeface="黑体" panose="02010609060101010101" pitchFamily="49" charset="-122"/>
              </a:defRPr>
            </a:lvl1pPr>
          </a:lstStyle>
          <a:p>
            <a:fld id="{BF6536A5-DAEE-4F65-B2D5-30A7A77F84C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3300" b="1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楷体" panose="02010609060101010101" pitchFamily="49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00000"/>
        </a:lnSpc>
        <a:spcBef>
          <a:spcPts val="750"/>
        </a:spcBef>
        <a:buFont typeface="Arial" panose="020B0604020202020204" pitchFamily="34" charset="0"/>
        <a:buChar char="•"/>
        <a:defRPr sz="2100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楷体" panose="02010609060101010101" pitchFamily="49" charset="-122"/>
          <a:cs typeface="+mn-cs"/>
        </a:defRPr>
      </a:lvl1pPr>
      <a:lvl2pPr marL="514350" indent="-171450" algn="l" defTabSz="685800" rtl="0" eaLnBrk="1" latinLnBrk="0" hangingPunct="1">
        <a:lnSpc>
          <a:spcPct val="100000"/>
        </a:lnSpc>
        <a:spcBef>
          <a:spcPts val="375"/>
        </a:spcBef>
        <a:buFont typeface="Arial" panose="020B0604020202020204" pitchFamily="34" charset="0"/>
        <a:buChar char="•"/>
        <a:defRPr sz="1800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楷体" panose="02010609060101010101" pitchFamily="49" charset="-122"/>
          <a:cs typeface="+mn-cs"/>
        </a:defRPr>
      </a:lvl2pPr>
      <a:lvl3pPr marL="6858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33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31"/>
          <p:cNvSpPr/>
          <p:nvPr/>
        </p:nvSpPr>
        <p:spPr>
          <a:xfrm rot="5400000">
            <a:off x="3064096" y="-692123"/>
            <a:ext cx="2877784" cy="5672121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  <a:gd name="connsiteX0-333" fmla="*/ 128078 w 687378"/>
              <a:gd name="connsiteY0-334" fmla="*/ 58090 h 647015"/>
              <a:gd name="connsiteX1-335" fmla="*/ 571432 w 687378"/>
              <a:gd name="connsiteY1-336" fmla="*/ 16673 h 647015"/>
              <a:gd name="connsiteX2-337" fmla="*/ 659670 w 687378"/>
              <a:gd name="connsiteY2-338" fmla="*/ 330492 h 647015"/>
              <a:gd name="connsiteX3-339" fmla="*/ 331423 w 687378"/>
              <a:gd name="connsiteY3-340" fmla="*/ 647015 h 647015"/>
              <a:gd name="connsiteX4-341" fmla="*/ 3176 w 687378"/>
              <a:gd name="connsiteY4-342" fmla="*/ 330492 h 647015"/>
              <a:gd name="connsiteX5-343" fmla="*/ 62645 w 687378"/>
              <a:gd name="connsiteY5-344" fmla="*/ 127576 h 647015"/>
              <a:gd name="connsiteX0-345" fmla="*/ 128078 w 677145"/>
              <a:gd name="connsiteY0-346" fmla="*/ 58090 h 663933"/>
              <a:gd name="connsiteX1-347" fmla="*/ 571432 w 677145"/>
              <a:gd name="connsiteY1-348" fmla="*/ 16673 h 663933"/>
              <a:gd name="connsiteX2-349" fmla="*/ 659670 w 677145"/>
              <a:gd name="connsiteY2-350" fmla="*/ 330492 h 663933"/>
              <a:gd name="connsiteX3-351" fmla="*/ 559815 w 677145"/>
              <a:gd name="connsiteY3-352" fmla="*/ 663933 h 663933"/>
              <a:gd name="connsiteX4-353" fmla="*/ 3176 w 677145"/>
              <a:gd name="connsiteY4-354" fmla="*/ 330492 h 663933"/>
              <a:gd name="connsiteX5-355" fmla="*/ 62645 w 677145"/>
              <a:gd name="connsiteY5-356" fmla="*/ 127576 h 663933"/>
              <a:gd name="connsiteX0-357" fmla="*/ 101940 w 644966"/>
              <a:gd name="connsiteY0-358" fmla="*/ 58090 h 685888"/>
              <a:gd name="connsiteX1-359" fmla="*/ 545294 w 644966"/>
              <a:gd name="connsiteY1-360" fmla="*/ 16673 h 685888"/>
              <a:gd name="connsiteX2-361" fmla="*/ 633532 w 644966"/>
              <a:gd name="connsiteY2-362" fmla="*/ 330492 h 685888"/>
              <a:gd name="connsiteX3-363" fmla="*/ 533677 w 644966"/>
              <a:gd name="connsiteY3-364" fmla="*/ 663933 h 685888"/>
              <a:gd name="connsiteX4-365" fmla="*/ 10874 w 644966"/>
              <a:gd name="connsiteY4-366" fmla="*/ 575801 h 685888"/>
              <a:gd name="connsiteX5-367" fmla="*/ 36507 w 644966"/>
              <a:gd name="connsiteY5-368" fmla="*/ 127576 h 685888"/>
              <a:gd name="connsiteX0-369" fmla="*/ 101940 w 642626"/>
              <a:gd name="connsiteY0-370" fmla="*/ 58090 h 654766"/>
              <a:gd name="connsiteX1-371" fmla="*/ 545294 w 642626"/>
              <a:gd name="connsiteY1-372" fmla="*/ 16673 h 654766"/>
              <a:gd name="connsiteX2-373" fmla="*/ 633532 w 642626"/>
              <a:gd name="connsiteY2-374" fmla="*/ 330492 h 654766"/>
              <a:gd name="connsiteX3-375" fmla="*/ 567513 w 642626"/>
              <a:gd name="connsiteY3-376" fmla="*/ 613179 h 654766"/>
              <a:gd name="connsiteX4-377" fmla="*/ 10874 w 642626"/>
              <a:gd name="connsiteY4-378" fmla="*/ 575801 h 654766"/>
              <a:gd name="connsiteX5-379" fmla="*/ 36507 w 642626"/>
              <a:gd name="connsiteY5-380" fmla="*/ 127576 h 654766"/>
              <a:gd name="connsiteX0-381" fmla="*/ 101940 w 642626"/>
              <a:gd name="connsiteY0-382" fmla="*/ 30477 h 627153"/>
              <a:gd name="connsiteX1-383" fmla="*/ 545294 w 642626"/>
              <a:gd name="connsiteY1-384" fmla="*/ 31354 h 627153"/>
              <a:gd name="connsiteX2-385" fmla="*/ 633532 w 642626"/>
              <a:gd name="connsiteY2-386" fmla="*/ 302879 h 627153"/>
              <a:gd name="connsiteX3-387" fmla="*/ 567513 w 642626"/>
              <a:gd name="connsiteY3-388" fmla="*/ 585566 h 627153"/>
              <a:gd name="connsiteX4-389" fmla="*/ 10874 w 642626"/>
              <a:gd name="connsiteY4-390" fmla="*/ 548188 h 627153"/>
              <a:gd name="connsiteX5-391" fmla="*/ 36507 w 642626"/>
              <a:gd name="connsiteY5-392" fmla="*/ 99963 h 627153"/>
              <a:gd name="connsiteX0-393" fmla="*/ 101940 w 641803"/>
              <a:gd name="connsiteY0-394" fmla="*/ 32533 h 629209"/>
              <a:gd name="connsiteX1-395" fmla="*/ 545294 w 641803"/>
              <a:gd name="connsiteY1-396" fmla="*/ 33410 h 629209"/>
              <a:gd name="connsiteX2-397" fmla="*/ 633532 w 641803"/>
              <a:gd name="connsiteY2-398" fmla="*/ 304935 h 629209"/>
              <a:gd name="connsiteX3-399" fmla="*/ 567513 w 641803"/>
              <a:gd name="connsiteY3-400" fmla="*/ 587622 h 629209"/>
              <a:gd name="connsiteX4-401" fmla="*/ 10874 w 641803"/>
              <a:gd name="connsiteY4-402" fmla="*/ 550244 h 629209"/>
              <a:gd name="connsiteX5-403" fmla="*/ 36507 w 641803"/>
              <a:gd name="connsiteY5-404" fmla="*/ 102019 h 629209"/>
              <a:gd name="connsiteX0-405" fmla="*/ 93785 w 633648"/>
              <a:gd name="connsiteY0-406" fmla="*/ 32533 h 629209"/>
              <a:gd name="connsiteX1-407" fmla="*/ 537139 w 633648"/>
              <a:gd name="connsiteY1-408" fmla="*/ 33410 h 629209"/>
              <a:gd name="connsiteX2-409" fmla="*/ 625377 w 633648"/>
              <a:gd name="connsiteY2-410" fmla="*/ 304935 h 629209"/>
              <a:gd name="connsiteX3-411" fmla="*/ 559358 w 633648"/>
              <a:gd name="connsiteY3-412" fmla="*/ 587622 h 629209"/>
              <a:gd name="connsiteX4-413" fmla="*/ 2719 w 633648"/>
              <a:gd name="connsiteY4-414" fmla="*/ 550244 h 629209"/>
              <a:gd name="connsiteX5-415" fmla="*/ 28352 w 633648"/>
              <a:gd name="connsiteY5-416" fmla="*/ 102019 h 629209"/>
              <a:gd name="connsiteX0-417" fmla="*/ 103603 w 643466"/>
              <a:gd name="connsiteY0-418" fmla="*/ 32533 h 629209"/>
              <a:gd name="connsiteX1-419" fmla="*/ 546957 w 643466"/>
              <a:gd name="connsiteY1-420" fmla="*/ 33410 h 629209"/>
              <a:gd name="connsiteX2-421" fmla="*/ 635195 w 643466"/>
              <a:gd name="connsiteY2-422" fmla="*/ 304935 h 629209"/>
              <a:gd name="connsiteX3-423" fmla="*/ 569176 w 643466"/>
              <a:gd name="connsiteY3-424" fmla="*/ 587622 h 629209"/>
              <a:gd name="connsiteX4-425" fmla="*/ 12537 w 643466"/>
              <a:gd name="connsiteY4-426" fmla="*/ 550244 h 629209"/>
              <a:gd name="connsiteX5-427" fmla="*/ 4334 w 643466"/>
              <a:gd name="connsiteY5-428" fmla="*/ 102019 h 629209"/>
              <a:gd name="connsiteX0-429" fmla="*/ 103603 w 643466"/>
              <a:gd name="connsiteY0-430" fmla="*/ 32533 h 613248"/>
              <a:gd name="connsiteX1-431" fmla="*/ 546957 w 643466"/>
              <a:gd name="connsiteY1-432" fmla="*/ 33410 h 613248"/>
              <a:gd name="connsiteX2-433" fmla="*/ 635195 w 643466"/>
              <a:gd name="connsiteY2-434" fmla="*/ 304935 h 613248"/>
              <a:gd name="connsiteX3-435" fmla="*/ 569176 w 643466"/>
              <a:gd name="connsiteY3-436" fmla="*/ 587622 h 613248"/>
              <a:gd name="connsiteX4-437" fmla="*/ 12537 w 643466"/>
              <a:gd name="connsiteY4-438" fmla="*/ 518643 h 613248"/>
              <a:gd name="connsiteX5-439" fmla="*/ 4334 w 643466"/>
              <a:gd name="connsiteY5-440" fmla="*/ 102019 h 613248"/>
              <a:gd name="connsiteX0-441" fmla="*/ 103603 w 622280"/>
              <a:gd name="connsiteY0-442" fmla="*/ 51723 h 632438"/>
              <a:gd name="connsiteX1-443" fmla="*/ 546957 w 622280"/>
              <a:gd name="connsiteY1-444" fmla="*/ 52600 h 632438"/>
              <a:gd name="connsiteX2-445" fmla="*/ 569176 w 622280"/>
              <a:gd name="connsiteY2-446" fmla="*/ 606812 h 632438"/>
              <a:gd name="connsiteX3-447" fmla="*/ 12537 w 622280"/>
              <a:gd name="connsiteY3-448" fmla="*/ 537833 h 632438"/>
              <a:gd name="connsiteX4-449" fmla="*/ 4334 w 622280"/>
              <a:gd name="connsiteY4-450" fmla="*/ 121209 h 632438"/>
              <a:gd name="connsiteX0-451" fmla="*/ 103603 w 640916"/>
              <a:gd name="connsiteY0-452" fmla="*/ 51277 h 628066"/>
              <a:gd name="connsiteX1-453" fmla="*/ 546957 w 640916"/>
              <a:gd name="connsiteY1-454" fmla="*/ 52154 h 628066"/>
              <a:gd name="connsiteX2-455" fmla="*/ 595444 w 640916"/>
              <a:gd name="connsiteY2-456" fmla="*/ 600046 h 628066"/>
              <a:gd name="connsiteX3-457" fmla="*/ 12537 w 640916"/>
              <a:gd name="connsiteY3-458" fmla="*/ 537387 h 628066"/>
              <a:gd name="connsiteX4-459" fmla="*/ 4334 w 640916"/>
              <a:gd name="connsiteY4-460" fmla="*/ 120763 h 628066"/>
              <a:gd name="connsiteX0-461" fmla="*/ 103603 w 629940"/>
              <a:gd name="connsiteY0-462" fmla="*/ 26437 h 603226"/>
              <a:gd name="connsiteX1-463" fmla="*/ 546957 w 629940"/>
              <a:gd name="connsiteY1-464" fmla="*/ 27314 h 603226"/>
              <a:gd name="connsiteX2-465" fmla="*/ 595444 w 629940"/>
              <a:gd name="connsiteY2-466" fmla="*/ 575206 h 603226"/>
              <a:gd name="connsiteX3-467" fmla="*/ 12537 w 629940"/>
              <a:gd name="connsiteY3-468" fmla="*/ 512547 h 603226"/>
              <a:gd name="connsiteX4-469" fmla="*/ 4334 w 629940"/>
              <a:gd name="connsiteY4-470" fmla="*/ 95923 h 603226"/>
              <a:gd name="connsiteX0-471" fmla="*/ 103603 w 651443"/>
              <a:gd name="connsiteY0-472" fmla="*/ 20041 h 614843"/>
              <a:gd name="connsiteX1-473" fmla="*/ 608249 w 651443"/>
              <a:gd name="connsiteY1-474" fmla="*/ 39879 h 614843"/>
              <a:gd name="connsiteX2-475" fmla="*/ 595444 w 651443"/>
              <a:gd name="connsiteY2-476" fmla="*/ 568810 h 614843"/>
              <a:gd name="connsiteX3-477" fmla="*/ 12537 w 651443"/>
              <a:gd name="connsiteY3-478" fmla="*/ 506151 h 614843"/>
              <a:gd name="connsiteX4-479" fmla="*/ 4334 w 651443"/>
              <a:gd name="connsiteY4-480" fmla="*/ 89527 h 614843"/>
              <a:gd name="connsiteX0-481" fmla="*/ 103603 w 640788"/>
              <a:gd name="connsiteY0-482" fmla="*/ 20041 h 614843"/>
              <a:gd name="connsiteX1-483" fmla="*/ 581981 w 640788"/>
              <a:gd name="connsiteY1-484" fmla="*/ 39879 h 614843"/>
              <a:gd name="connsiteX2-485" fmla="*/ 595444 w 640788"/>
              <a:gd name="connsiteY2-486" fmla="*/ 568810 h 614843"/>
              <a:gd name="connsiteX3-487" fmla="*/ 12537 w 640788"/>
              <a:gd name="connsiteY3-488" fmla="*/ 506151 h 614843"/>
              <a:gd name="connsiteX4-489" fmla="*/ 4334 w 640788"/>
              <a:gd name="connsiteY4-490" fmla="*/ 89527 h 614843"/>
              <a:gd name="connsiteX0-491" fmla="*/ 103603 w 673655"/>
              <a:gd name="connsiteY0-492" fmla="*/ 38763 h 618146"/>
              <a:gd name="connsiteX1-493" fmla="*/ 581981 w 673655"/>
              <a:gd name="connsiteY1-494" fmla="*/ 58601 h 618146"/>
              <a:gd name="connsiteX2-495" fmla="*/ 621713 w 673655"/>
              <a:gd name="connsiteY2-496" fmla="*/ 562250 h 618146"/>
              <a:gd name="connsiteX3-497" fmla="*/ 12537 w 673655"/>
              <a:gd name="connsiteY3-498" fmla="*/ 524873 h 618146"/>
              <a:gd name="connsiteX4-499" fmla="*/ 4334 w 673655"/>
              <a:gd name="connsiteY4-500" fmla="*/ 108249 h 618146"/>
              <a:gd name="connsiteX0-501" fmla="*/ 103603 w 654750"/>
              <a:gd name="connsiteY0-502" fmla="*/ 38763 h 605787"/>
              <a:gd name="connsiteX1-503" fmla="*/ 581981 w 654750"/>
              <a:gd name="connsiteY1-504" fmla="*/ 58601 h 605787"/>
              <a:gd name="connsiteX2-505" fmla="*/ 621713 w 654750"/>
              <a:gd name="connsiteY2-506" fmla="*/ 562250 h 605787"/>
              <a:gd name="connsiteX3-507" fmla="*/ 12537 w 654750"/>
              <a:gd name="connsiteY3-508" fmla="*/ 524873 h 605787"/>
              <a:gd name="connsiteX4-509" fmla="*/ 4334 w 654750"/>
              <a:gd name="connsiteY4-510" fmla="*/ 108249 h 605787"/>
              <a:gd name="connsiteX0-511" fmla="*/ 103603 w 643734"/>
              <a:gd name="connsiteY0-512" fmla="*/ 31800 h 598824"/>
              <a:gd name="connsiteX1-513" fmla="*/ 581981 w 643734"/>
              <a:gd name="connsiteY1-514" fmla="*/ 51638 h 598824"/>
              <a:gd name="connsiteX2-515" fmla="*/ 621713 w 643734"/>
              <a:gd name="connsiteY2-516" fmla="*/ 555287 h 598824"/>
              <a:gd name="connsiteX3-517" fmla="*/ 12537 w 643734"/>
              <a:gd name="connsiteY3-518" fmla="*/ 517910 h 598824"/>
              <a:gd name="connsiteX4-519" fmla="*/ 4334 w 643734"/>
              <a:gd name="connsiteY4-520" fmla="*/ 101286 h 598824"/>
              <a:gd name="connsiteX0-521" fmla="*/ 103603 w 643734"/>
              <a:gd name="connsiteY0-522" fmla="*/ 24551 h 591575"/>
              <a:gd name="connsiteX1-523" fmla="*/ 581981 w 643734"/>
              <a:gd name="connsiteY1-524" fmla="*/ 44389 h 591575"/>
              <a:gd name="connsiteX2-525" fmla="*/ 621713 w 643734"/>
              <a:gd name="connsiteY2-526" fmla="*/ 548038 h 591575"/>
              <a:gd name="connsiteX3-527" fmla="*/ 12537 w 643734"/>
              <a:gd name="connsiteY3-528" fmla="*/ 510661 h 591575"/>
              <a:gd name="connsiteX4-529" fmla="*/ 4334 w 643734"/>
              <a:gd name="connsiteY4-530" fmla="*/ 94037 h 591575"/>
              <a:gd name="connsiteX0-531" fmla="*/ 103603 w 643734"/>
              <a:gd name="connsiteY0-532" fmla="*/ 20135 h 587159"/>
              <a:gd name="connsiteX1-533" fmla="*/ 581981 w 643734"/>
              <a:gd name="connsiteY1-534" fmla="*/ 39973 h 587159"/>
              <a:gd name="connsiteX2-535" fmla="*/ 621713 w 643734"/>
              <a:gd name="connsiteY2-536" fmla="*/ 543622 h 587159"/>
              <a:gd name="connsiteX3-537" fmla="*/ 12537 w 643734"/>
              <a:gd name="connsiteY3-538" fmla="*/ 506245 h 587159"/>
              <a:gd name="connsiteX4-539" fmla="*/ 4334 w 643734"/>
              <a:gd name="connsiteY4-540" fmla="*/ 89621 h 587159"/>
              <a:gd name="connsiteX0-541" fmla="*/ 51067 w 657504"/>
              <a:gd name="connsiteY0-542" fmla="*/ 31623 h 592327"/>
              <a:gd name="connsiteX1-543" fmla="*/ 581981 w 657504"/>
              <a:gd name="connsiteY1-544" fmla="*/ 45141 h 592327"/>
              <a:gd name="connsiteX2-545" fmla="*/ 621713 w 657504"/>
              <a:gd name="connsiteY2-546" fmla="*/ 548790 h 592327"/>
              <a:gd name="connsiteX3-547" fmla="*/ 12537 w 657504"/>
              <a:gd name="connsiteY3-548" fmla="*/ 511413 h 592327"/>
              <a:gd name="connsiteX4-549" fmla="*/ 4334 w 657504"/>
              <a:gd name="connsiteY4-550" fmla="*/ 94789 h 592327"/>
              <a:gd name="connsiteX0-551" fmla="*/ 51067 w 676118"/>
              <a:gd name="connsiteY0-552" fmla="*/ 31623 h 604686"/>
              <a:gd name="connsiteX1-553" fmla="*/ 581981 w 676118"/>
              <a:gd name="connsiteY1-554" fmla="*/ 45141 h 604686"/>
              <a:gd name="connsiteX2-555" fmla="*/ 621713 w 676118"/>
              <a:gd name="connsiteY2-556" fmla="*/ 548790 h 604686"/>
              <a:gd name="connsiteX3-557" fmla="*/ 12537 w 676118"/>
              <a:gd name="connsiteY3-558" fmla="*/ 511413 h 604686"/>
              <a:gd name="connsiteX4-559" fmla="*/ 4334 w 676118"/>
              <a:gd name="connsiteY4-560" fmla="*/ 94789 h 604686"/>
              <a:gd name="connsiteX0-561" fmla="*/ 51067 w 659741"/>
              <a:gd name="connsiteY0-562" fmla="*/ 18182 h 591245"/>
              <a:gd name="connsiteX1-563" fmla="*/ 581981 w 659741"/>
              <a:gd name="connsiteY1-564" fmla="*/ 31700 h 591245"/>
              <a:gd name="connsiteX2-565" fmla="*/ 621713 w 659741"/>
              <a:gd name="connsiteY2-566" fmla="*/ 535349 h 591245"/>
              <a:gd name="connsiteX3-567" fmla="*/ 12537 w 659741"/>
              <a:gd name="connsiteY3-568" fmla="*/ 497972 h 591245"/>
              <a:gd name="connsiteX4-569" fmla="*/ 4334 w 659741"/>
              <a:gd name="connsiteY4-570" fmla="*/ 81348 h 591245"/>
              <a:gd name="connsiteX0-571" fmla="*/ 51067 w 671131"/>
              <a:gd name="connsiteY0-572" fmla="*/ 18182 h 591245"/>
              <a:gd name="connsiteX1-573" fmla="*/ 617005 w 671131"/>
              <a:gd name="connsiteY1-574" fmla="*/ 31700 h 591245"/>
              <a:gd name="connsiteX2-575" fmla="*/ 621713 w 671131"/>
              <a:gd name="connsiteY2-576" fmla="*/ 535349 h 591245"/>
              <a:gd name="connsiteX3-577" fmla="*/ 12537 w 671131"/>
              <a:gd name="connsiteY3-578" fmla="*/ 497972 h 591245"/>
              <a:gd name="connsiteX4-579" fmla="*/ 4334 w 671131"/>
              <a:gd name="connsiteY4-580" fmla="*/ 81348 h 591245"/>
              <a:gd name="connsiteX0-581" fmla="*/ 51067 w 648099"/>
              <a:gd name="connsiteY0-582" fmla="*/ 18182 h 578886"/>
              <a:gd name="connsiteX1-583" fmla="*/ 617005 w 648099"/>
              <a:gd name="connsiteY1-584" fmla="*/ 31700 h 578886"/>
              <a:gd name="connsiteX2-585" fmla="*/ 621713 w 648099"/>
              <a:gd name="connsiteY2-586" fmla="*/ 535349 h 578886"/>
              <a:gd name="connsiteX3-587" fmla="*/ 12537 w 648099"/>
              <a:gd name="connsiteY3-588" fmla="*/ 497972 h 578886"/>
              <a:gd name="connsiteX4-589" fmla="*/ 4334 w 648099"/>
              <a:gd name="connsiteY4-590" fmla="*/ 81348 h 578886"/>
              <a:gd name="connsiteX0-591" fmla="*/ 51067 w 648099"/>
              <a:gd name="connsiteY0-592" fmla="*/ 18182 h 565791"/>
              <a:gd name="connsiteX1-593" fmla="*/ 617005 w 648099"/>
              <a:gd name="connsiteY1-594" fmla="*/ 31700 h 565791"/>
              <a:gd name="connsiteX2-595" fmla="*/ 621713 w 648099"/>
              <a:gd name="connsiteY2-596" fmla="*/ 535349 h 565791"/>
              <a:gd name="connsiteX3-597" fmla="*/ 12537 w 648099"/>
              <a:gd name="connsiteY3-598" fmla="*/ 497972 h 565791"/>
              <a:gd name="connsiteX4-599" fmla="*/ 4334 w 648099"/>
              <a:gd name="connsiteY4-600" fmla="*/ 81348 h 565791"/>
              <a:gd name="connsiteX0-601" fmla="*/ 51067 w 648099"/>
              <a:gd name="connsiteY0-602" fmla="*/ 18182 h 565791"/>
              <a:gd name="connsiteX1-603" fmla="*/ 617005 w 648099"/>
              <a:gd name="connsiteY1-604" fmla="*/ 31700 h 565791"/>
              <a:gd name="connsiteX2-605" fmla="*/ 621713 w 648099"/>
              <a:gd name="connsiteY2-606" fmla="*/ 535349 h 565791"/>
              <a:gd name="connsiteX3-607" fmla="*/ 12537 w 648099"/>
              <a:gd name="connsiteY3-608" fmla="*/ 497972 h 565791"/>
              <a:gd name="connsiteX4-609" fmla="*/ 4334 w 648099"/>
              <a:gd name="connsiteY4-610" fmla="*/ 81348 h 565791"/>
              <a:gd name="connsiteX5-611" fmla="*/ 51067 w 648099"/>
              <a:gd name="connsiteY5-612" fmla="*/ 18182 h 565791"/>
              <a:gd name="connsiteX0-613" fmla="*/ 95107 w 692139"/>
              <a:gd name="connsiteY0-614" fmla="*/ 44563 h 592172"/>
              <a:gd name="connsiteX1-615" fmla="*/ 661045 w 692139"/>
              <a:gd name="connsiteY1-616" fmla="*/ 58081 h 592172"/>
              <a:gd name="connsiteX2-617" fmla="*/ 665753 w 692139"/>
              <a:gd name="connsiteY2-618" fmla="*/ 561730 h 592172"/>
              <a:gd name="connsiteX3-619" fmla="*/ 56577 w 692139"/>
              <a:gd name="connsiteY3-620" fmla="*/ 524353 h 592172"/>
              <a:gd name="connsiteX4-621" fmla="*/ 95107 w 692139"/>
              <a:gd name="connsiteY4-622" fmla="*/ 44563 h 592172"/>
              <a:gd name="connsiteX0-623" fmla="*/ 84274 w 726505"/>
              <a:gd name="connsiteY0-624" fmla="*/ 51300 h 608352"/>
              <a:gd name="connsiteX1-625" fmla="*/ 668271 w 726505"/>
              <a:gd name="connsiteY1-626" fmla="*/ 74261 h 608352"/>
              <a:gd name="connsiteX2-627" fmla="*/ 672979 w 726505"/>
              <a:gd name="connsiteY2-628" fmla="*/ 577910 h 608352"/>
              <a:gd name="connsiteX3-629" fmla="*/ 63803 w 726505"/>
              <a:gd name="connsiteY3-630" fmla="*/ 540533 h 608352"/>
              <a:gd name="connsiteX4-631" fmla="*/ 84274 w 726505"/>
              <a:gd name="connsiteY4-632" fmla="*/ 51300 h 608352"/>
              <a:gd name="connsiteX0-633" fmla="*/ 84274 w 726505"/>
              <a:gd name="connsiteY0-634" fmla="*/ 51300 h 608352"/>
              <a:gd name="connsiteX1-635" fmla="*/ 668271 w 726505"/>
              <a:gd name="connsiteY1-636" fmla="*/ 74261 h 608352"/>
              <a:gd name="connsiteX2-637" fmla="*/ 672979 w 726505"/>
              <a:gd name="connsiteY2-638" fmla="*/ 577910 h 608352"/>
              <a:gd name="connsiteX3-639" fmla="*/ 63803 w 726505"/>
              <a:gd name="connsiteY3-640" fmla="*/ 540533 h 608352"/>
              <a:gd name="connsiteX4-641" fmla="*/ 84274 w 726505"/>
              <a:gd name="connsiteY4-642" fmla="*/ 51300 h 608352"/>
              <a:gd name="connsiteX0-643" fmla="*/ 84274 w 726505"/>
              <a:gd name="connsiteY0-644" fmla="*/ 25592 h 582644"/>
              <a:gd name="connsiteX1-645" fmla="*/ 668271 w 726505"/>
              <a:gd name="connsiteY1-646" fmla="*/ 48553 h 582644"/>
              <a:gd name="connsiteX2-647" fmla="*/ 672979 w 726505"/>
              <a:gd name="connsiteY2-648" fmla="*/ 552202 h 582644"/>
              <a:gd name="connsiteX3-649" fmla="*/ 63803 w 726505"/>
              <a:gd name="connsiteY3-650" fmla="*/ 514825 h 582644"/>
              <a:gd name="connsiteX4-651" fmla="*/ 84274 w 726505"/>
              <a:gd name="connsiteY4-652" fmla="*/ 25592 h 582644"/>
              <a:gd name="connsiteX0-653" fmla="*/ 84274 w 726505"/>
              <a:gd name="connsiteY0-654" fmla="*/ 25592 h 582644"/>
              <a:gd name="connsiteX1-655" fmla="*/ 668271 w 726505"/>
              <a:gd name="connsiteY1-656" fmla="*/ 48553 h 582644"/>
              <a:gd name="connsiteX2-657" fmla="*/ 672979 w 726505"/>
              <a:gd name="connsiteY2-658" fmla="*/ 552202 h 582644"/>
              <a:gd name="connsiteX3-659" fmla="*/ 63803 w 726505"/>
              <a:gd name="connsiteY3-660" fmla="*/ 514825 h 582644"/>
              <a:gd name="connsiteX4-661" fmla="*/ 84274 w 726505"/>
              <a:gd name="connsiteY4-662" fmla="*/ 25592 h 582644"/>
              <a:gd name="connsiteX0-663" fmla="*/ 84274 w 726505"/>
              <a:gd name="connsiteY0-664" fmla="*/ 10474 h 567526"/>
              <a:gd name="connsiteX1-665" fmla="*/ 668271 w 726505"/>
              <a:gd name="connsiteY1-666" fmla="*/ 33435 h 567526"/>
              <a:gd name="connsiteX2-667" fmla="*/ 672979 w 726505"/>
              <a:gd name="connsiteY2-668" fmla="*/ 537084 h 567526"/>
              <a:gd name="connsiteX3-669" fmla="*/ 63803 w 726505"/>
              <a:gd name="connsiteY3-670" fmla="*/ 499707 h 567526"/>
              <a:gd name="connsiteX4-671" fmla="*/ 84274 w 726505"/>
              <a:gd name="connsiteY4-672" fmla="*/ 10474 h 567526"/>
              <a:gd name="connsiteX0-673" fmla="*/ 84274 w 747243"/>
              <a:gd name="connsiteY0-674" fmla="*/ 23576 h 595793"/>
              <a:gd name="connsiteX1-675" fmla="*/ 671883 w 747243"/>
              <a:gd name="connsiteY1-676" fmla="*/ 24503 h 595793"/>
              <a:gd name="connsiteX2-677" fmla="*/ 672979 w 747243"/>
              <a:gd name="connsiteY2-678" fmla="*/ 550186 h 595793"/>
              <a:gd name="connsiteX3-679" fmla="*/ 63803 w 747243"/>
              <a:gd name="connsiteY3-680" fmla="*/ 512809 h 595793"/>
              <a:gd name="connsiteX4-681" fmla="*/ 84274 w 747243"/>
              <a:gd name="connsiteY4-682" fmla="*/ 23576 h 595793"/>
              <a:gd name="connsiteX0-683" fmla="*/ 84274 w 710287"/>
              <a:gd name="connsiteY0-684" fmla="*/ 23576 h 595793"/>
              <a:gd name="connsiteX1-685" fmla="*/ 671883 w 710287"/>
              <a:gd name="connsiteY1-686" fmla="*/ 24503 h 595793"/>
              <a:gd name="connsiteX2-687" fmla="*/ 672979 w 710287"/>
              <a:gd name="connsiteY2-688" fmla="*/ 550186 h 595793"/>
              <a:gd name="connsiteX3-689" fmla="*/ 63803 w 710287"/>
              <a:gd name="connsiteY3-690" fmla="*/ 512809 h 595793"/>
              <a:gd name="connsiteX4-691" fmla="*/ 84274 w 710287"/>
              <a:gd name="connsiteY4-692" fmla="*/ 23576 h 595793"/>
              <a:gd name="connsiteX0-693" fmla="*/ 84274 w 710287"/>
              <a:gd name="connsiteY0-694" fmla="*/ 23576 h 595793"/>
              <a:gd name="connsiteX1-695" fmla="*/ 671883 w 710287"/>
              <a:gd name="connsiteY1-696" fmla="*/ 24503 h 595793"/>
              <a:gd name="connsiteX2-697" fmla="*/ 672979 w 710287"/>
              <a:gd name="connsiteY2-698" fmla="*/ 550186 h 595793"/>
              <a:gd name="connsiteX3-699" fmla="*/ 63803 w 710287"/>
              <a:gd name="connsiteY3-700" fmla="*/ 512809 h 595793"/>
              <a:gd name="connsiteX4-701" fmla="*/ 84274 w 710287"/>
              <a:gd name="connsiteY4-702" fmla="*/ 23576 h 595793"/>
              <a:gd name="connsiteX0-703" fmla="*/ 84274 w 710287"/>
              <a:gd name="connsiteY0-704" fmla="*/ 23576 h 595793"/>
              <a:gd name="connsiteX1-705" fmla="*/ 671883 w 710287"/>
              <a:gd name="connsiteY1-706" fmla="*/ 24503 h 595793"/>
              <a:gd name="connsiteX2-707" fmla="*/ 672979 w 710287"/>
              <a:gd name="connsiteY2-708" fmla="*/ 550186 h 595793"/>
              <a:gd name="connsiteX3-709" fmla="*/ 63803 w 710287"/>
              <a:gd name="connsiteY3-710" fmla="*/ 512809 h 595793"/>
              <a:gd name="connsiteX4-711" fmla="*/ 84274 w 710287"/>
              <a:gd name="connsiteY4-712" fmla="*/ 23576 h 595793"/>
              <a:gd name="connsiteX0-713" fmla="*/ 84274 w 672979"/>
              <a:gd name="connsiteY0-714" fmla="*/ 23576 h 595793"/>
              <a:gd name="connsiteX1-715" fmla="*/ 671883 w 672979"/>
              <a:gd name="connsiteY1-716" fmla="*/ 24503 h 595793"/>
              <a:gd name="connsiteX2-717" fmla="*/ 672979 w 672979"/>
              <a:gd name="connsiteY2-718" fmla="*/ 550186 h 595793"/>
              <a:gd name="connsiteX3-719" fmla="*/ 63803 w 672979"/>
              <a:gd name="connsiteY3-720" fmla="*/ 512809 h 595793"/>
              <a:gd name="connsiteX4-721" fmla="*/ 84274 w 672979"/>
              <a:gd name="connsiteY4-722" fmla="*/ 23576 h 595793"/>
              <a:gd name="connsiteX0-723" fmla="*/ 84274 w 672979"/>
              <a:gd name="connsiteY0-724" fmla="*/ 23576 h 570495"/>
              <a:gd name="connsiteX1-725" fmla="*/ 671883 w 672979"/>
              <a:gd name="connsiteY1-726" fmla="*/ 24503 h 570495"/>
              <a:gd name="connsiteX2-727" fmla="*/ 672979 w 672979"/>
              <a:gd name="connsiteY2-728" fmla="*/ 550186 h 570495"/>
              <a:gd name="connsiteX3-729" fmla="*/ 63803 w 672979"/>
              <a:gd name="connsiteY3-730" fmla="*/ 512809 h 570495"/>
              <a:gd name="connsiteX4-731" fmla="*/ 84274 w 672979"/>
              <a:gd name="connsiteY4-732" fmla="*/ 23576 h 570495"/>
              <a:gd name="connsiteX0-733" fmla="*/ 84274 w 672979"/>
              <a:gd name="connsiteY0-734" fmla="*/ 23576 h 570495"/>
              <a:gd name="connsiteX1-735" fmla="*/ 671883 w 672979"/>
              <a:gd name="connsiteY1-736" fmla="*/ 24503 h 570495"/>
              <a:gd name="connsiteX2-737" fmla="*/ 672979 w 672979"/>
              <a:gd name="connsiteY2-738" fmla="*/ 550186 h 570495"/>
              <a:gd name="connsiteX3-739" fmla="*/ 63803 w 672979"/>
              <a:gd name="connsiteY3-740" fmla="*/ 512809 h 570495"/>
              <a:gd name="connsiteX4-741" fmla="*/ 84274 w 672979"/>
              <a:gd name="connsiteY4-742" fmla="*/ 23576 h 570495"/>
              <a:gd name="connsiteX0-743" fmla="*/ 84274 w 672979"/>
              <a:gd name="connsiteY0-744" fmla="*/ 23576 h 560608"/>
              <a:gd name="connsiteX1-745" fmla="*/ 671883 w 672979"/>
              <a:gd name="connsiteY1-746" fmla="*/ 24503 h 560608"/>
              <a:gd name="connsiteX2-747" fmla="*/ 672979 w 672979"/>
              <a:gd name="connsiteY2-748" fmla="*/ 550186 h 560608"/>
              <a:gd name="connsiteX3-749" fmla="*/ 63803 w 672979"/>
              <a:gd name="connsiteY3-750" fmla="*/ 512809 h 560608"/>
              <a:gd name="connsiteX4-751" fmla="*/ 84274 w 672979"/>
              <a:gd name="connsiteY4-752" fmla="*/ 23576 h 560608"/>
              <a:gd name="connsiteX0-753" fmla="*/ 84274 w 672979"/>
              <a:gd name="connsiteY0-754" fmla="*/ 23576 h 567351"/>
              <a:gd name="connsiteX1-755" fmla="*/ 671883 w 672979"/>
              <a:gd name="connsiteY1-756" fmla="*/ 24503 h 567351"/>
              <a:gd name="connsiteX2-757" fmla="*/ 672979 w 672979"/>
              <a:gd name="connsiteY2-758" fmla="*/ 550186 h 567351"/>
              <a:gd name="connsiteX3-759" fmla="*/ 63803 w 672979"/>
              <a:gd name="connsiteY3-760" fmla="*/ 512809 h 567351"/>
              <a:gd name="connsiteX4-761" fmla="*/ 84274 w 672979"/>
              <a:gd name="connsiteY4-762" fmla="*/ 23576 h 567351"/>
              <a:gd name="connsiteX0-763" fmla="*/ 72869 w 661574"/>
              <a:gd name="connsiteY0-764" fmla="*/ 23576 h 567351"/>
              <a:gd name="connsiteX1-765" fmla="*/ 660478 w 661574"/>
              <a:gd name="connsiteY1-766" fmla="*/ 24503 h 567351"/>
              <a:gd name="connsiteX2-767" fmla="*/ 661574 w 661574"/>
              <a:gd name="connsiteY2-768" fmla="*/ 550186 h 567351"/>
              <a:gd name="connsiteX3-769" fmla="*/ 52398 w 661574"/>
              <a:gd name="connsiteY3-770" fmla="*/ 512809 h 567351"/>
              <a:gd name="connsiteX4-771" fmla="*/ 72869 w 661574"/>
              <a:gd name="connsiteY4-772" fmla="*/ 23576 h 567351"/>
              <a:gd name="connsiteX0-773" fmla="*/ 72869 w 661574"/>
              <a:gd name="connsiteY0-774" fmla="*/ 13918 h 557693"/>
              <a:gd name="connsiteX1-775" fmla="*/ 660478 w 661574"/>
              <a:gd name="connsiteY1-776" fmla="*/ 14845 h 557693"/>
              <a:gd name="connsiteX2-777" fmla="*/ 661574 w 661574"/>
              <a:gd name="connsiteY2-778" fmla="*/ 540528 h 557693"/>
              <a:gd name="connsiteX3-779" fmla="*/ 52398 w 661574"/>
              <a:gd name="connsiteY3-780" fmla="*/ 503151 h 557693"/>
              <a:gd name="connsiteX4-781" fmla="*/ 72869 w 661574"/>
              <a:gd name="connsiteY4-782" fmla="*/ 13918 h 557693"/>
              <a:gd name="connsiteX0-783" fmla="*/ 84755 w 673460"/>
              <a:gd name="connsiteY0-784" fmla="*/ 13918 h 568883"/>
              <a:gd name="connsiteX1-785" fmla="*/ 672364 w 673460"/>
              <a:gd name="connsiteY1-786" fmla="*/ 14845 h 568883"/>
              <a:gd name="connsiteX2-787" fmla="*/ 673460 w 673460"/>
              <a:gd name="connsiteY2-788" fmla="*/ 540528 h 568883"/>
              <a:gd name="connsiteX3-789" fmla="*/ 43142 w 673460"/>
              <a:gd name="connsiteY3-790" fmla="*/ 525832 h 568883"/>
              <a:gd name="connsiteX4-791" fmla="*/ 84755 w 673460"/>
              <a:gd name="connsiteY4-792" fmla="*/ 13918 h 568883"/>
              <a:gd name="connsiteX0-793" fmla="*/ 84755 w 673460"/>
              <a:gd name="connsiteY0-794" fmla="*/ 13918 h 559604"/>
              <a:gd name="connsiteX1-795" fmla="*/ 672364 w 673460"/>
              <a:gd name="connsiteY1-796" fmla="*/ 14845 h 559604"/>
              <a:gd name="connsiteX2-797" fmla="*/ 673460 w 673460"/>
              <a:gd name="connsiteY2-798" fmla="*/ 540528 h 559604"/>
              <a:gd name="connsiteX3-799" fmla="*/ 43142 w 673460"/>
              <a:gd name="connsiteY3-800" fmla="*/ 525832 h 559604"/>
              <a:gd name="connsiteX4-801" fmla="*/ 84755 w 673460"/>
              <a:gd name="connsiteY4-802" fmla="*/ 13918 h 559604"/>
              <a:gd name="connsiteX0-803" fmla="*/ 84755 w 675575"/>
              <a:gd name="connsiteY0-804" fmla="*/ 13918 h 562548"/>
              <a:gd name="connsiteX1-805" fmla="*/ 672364 w 675575"/>
              <a:gd name="connsiteY1-806" fmla="*/ 14845 h 562548"/>
              <a:gd name="connsiteX2-807" fmla="*/ 675575 w 675575"/>
              <a:gd name="connsiteY2-808" fmla="*/ 545971 h 562548"/>
              <a:gd name="connsiteX3-809" fmla="*/ 43142 w 675575"/>
              <a:gd name="connsiteY3-810" fmla="*/ 525832 h 562548"/>
              <a:gd name="connsiteX4-811" fmla="*/ 84755 w 675575"/>
              <a:gd name="connsiteY4-812" fmla="*/ 13918 h 562548"/>
              <a:gd name="connsiteX0-813" fmla="*/ 84755 w 680821"/>
              <a:gd name="connsiteY0-814" fmla="*/ 13918 h 562548"/>
              <a:gd name="connsiteX1-815" fmla="*/ 680821 w 680821"/>
              <a:gd name="connsiteY1-816" fmla="*/ 14845 h 562548"/>
              <a:gd name="connsiteX2-817" fmla="*/ 675575 w 680821"/>
              <a:gd name="connsiteY2-818" fmla="*/ 545971 h 562548"/>
              <a:gd name="connsiteX3-819" fmla="*/ 43142 w 680821"/>
              <a:gd name="connsiteY3-820" fmla="*/ 525832 h 562548"/>
              <a:gd name="connsiteX4-821" fmla="*/ 84755 w 680821"/>
              <a:gd name="connsiteY4-822" fmla="*/ 13918 h 562548"/>
              <a:gd name="connsiteX0-823" fmla="*/ 72868 w 690076"/>
              <a:gd name="connsiteY0-824" fmla="*/ 20358 h 559916"/>
              <a:gd name="connsiteX1-825" fmla="*/ 690076 w 690076"/>
              <a:gd name="connsiteY1-826" fmla="*/ 12213 h 559916"/>
              <a:gd name="connsiteX2-827" fmla="*/ 684830 w 690076"/>
              <a:gd name="connsiteY2-828" fmla="*/ 543339 h 559916"/>
              <a:gd name="connsiteX3-829" fmla="*/ 52397 w 690076"/>
              <a:gd name="connsiteY3-830" fmla="*/ 523200 h 559916"/>
              <a:gd name="connsiteX4-831" fmla="*/ 72868 w 690076"/>
              <a:gd name="connsiteY4-832" fmla="*/ 20358 h 559916"/>
              <a:gd name="connsiteX0-833" fmla="*/ 72868 w 690076"/>
              <a:gd name="connsiteY0-834" fmla="*/ 22718 h 562276"/>
              <a:gd name="connsiteX1-835" fmla="*/ 690076 w 690076"/>
              <a:gd name="connsiteY1-836" fmla="*/ 14573 h 562276"/>
              <a:gd name="connsiteX2-837" fmla="*/ 684830 w 690076"/>
              <a:gd name="connsiteY2-838" fmla="*/ 545699 h 562276"/>
              <a:gd name="connsiteX3-839" fmla="*/ 52397 w 690076"/>
              <a:gd name="connsiteY3-840" fmla="*/ 525560 h 562276"/>
              <a:gd name="connsiteX4-841" fmla="*/ 72868 w 690076"/>
              <a:gd name="connsiteY4-842" fmla="*/ 22718 h 562276"/>
              <a:gd name="connsiteX0-843" fmla="*/ 59152 w 676360"/>
              <a:gd name="connsiteY0-844" fmla="*/ 22718 h 562276"/>
              <a:gd name="connsiteX1-845" fmla="*/ 676360 w 676360"/>
              <a:gd name="connsiteY1-846" fmla="*/ 14573 h 562276"/>
              <a:gd name="connsiteX2-847" fmla="*/ 671114 w 676360"/>
              <a:gd name="connsiteY2-848" fmla="*/ 545699 h 562276"/>
              <a:gd name="connsiteX3-849" fmla="*/ 38681 w 676360"/>
              <a:gd name="connsiteY3-850" fmla="*/ 525560 h 562276"/>
              <a:gd name="connsiteX4-851" fmla="*/ 103808 w 676360"/>
              <a:gd name="connsiteY4-852" fmla="*/ 279153 h 562276"/>
              <a:gd name="connsiteX5-853" fmla="*/ 59152 w 676360"/>
              <a:gd name="connsiteY5-854" fmla="*/ 22718 h 562276"/>
              <a:gd name="connsiteX0-855" fmla="*/ 41341 w 658549"/>
              <a:gd name="connsiteY0-856" fmla="*/ 22718 h 562276"/>
              <a:gd name="connsiteX1-857" fmla="*/ 658549 w 658549"/>
              <a:gd name="connsiteY1-858" fmla="*/ 14573 h 562276"/>
              <a:gd name="connsiteX2-859" fmla="*/ 653303 w 658549"/>
              <a:gd name="connsiteY2-860" fmla="*/ 545699 h 562276"/>
              <a:gd name="connsiteX3-861" fmla="*/ 20870 w 658549"/>
              <a:gd name="connsiteY3-862" fmla="*/ 525560 h 562276"/>
              <a:gd name="connsiteX4-863" fmla="*/ 85997 w 658549"/>
              <a:gd name="connsiteY4-864" fmla="*/ 279153 h 562276"/>
              <a:gd name="connsiteX5-865" fmla="*/ 41341 w 658549"/>
              <a:gd name="connsiteY5-866" fmla="*/ 22718 h 562276"/>
              <a:gd name="connsiteX0-867" fmla="*/ 23542 w 640750"/>
              <a:gd name="connsiteY0-868" fmla="*/ 22718 h 562276"/>
              <a:gd name="connsiteX1-869" fmla="*/ 640750 w 640750"/>
              <a:gd name="connsiteY1-870" fmla="*/ 14573 h 562276"/>
              <a:gd name="connsiteX2-871" fmla="*/ 635504 w 640750"/>
              <a:gd name="connsiteY2-872" fmla="*/ 545699 h 562276"/>
              <a:gd name="connsiteX3-873" fmla="*/ 3071 w 640750"/>
              <a:gd name="connsiteY3-874" fmla="*/ 525560 h 562276"/>
              <a:gd name="connsiteX4-875" fmla="*/ 68198 w 640750"/>
              <a:gd name="connsiteY4-876" fmla="*/ 279153 h 562276"/>
              <a:gd name="connsiteX5-877" fmla="*/ 23542 w 640750"/>
              <a:gd name="connsiteY5-878" fmla="*/ 22718 h 562276"/>
              <a:gd name="connsiteX0-879" fmla="*/ 24044 w 641252"/>
              <a:gd name="connsiteY0-880" fmla="*/ 22718 h 562276"/>
              <a:gd name="connsiteX1-881" fmla="*/ 641252 w 641252"/>
              <a:gd name="connsiteY1-882" fmla="*/ 14573 h 562276"/>
              <a:gd name="connsiteX2-883" fmla="*/ 636006 w 641252"/>
              <a:gd name="connsiteY2-884" fmla="*/ 545699 h 562276"/>
              <a:gd name="connsiteX3-885" fmla="*/ 3573 w 641252"/>
              <a:gd name="connsiteY3-886" fmla="*/ 525560 h 562276"/>
              <a:gd name="connsiteX4-887" fmla="*/ 68700 w 641252"/>
              <a:gd name="connsiteY4-888" fmla="*/ 279153 h 562276"/>
              <a:gd name="connsiteX5-889" fmla="*/ 24044 w 641252"/>
              <a:gd name="connsiteY5-890" fmla="*/ 22718 h 562276"/>
              <a:gd name="connsiteX0-891" fmla="*/ 31476 w 648684"/>
              <a:gd name="connsiteY0-892" fmla="*/ 22718 h 562276"/>
              <a:gd name="connsiteX1-893" fmla="*/ 648684 w 648684"/>
              <a:gd name="connsiteY1-894" fmla="*/ 14573 h 562276"/>
              <a:gd name="connsiteX2-895" fmla="*/ 643438 w 648684"/>
              <a:gd name="connsiteY2-896" fmla="*/ 545699 h 562276"/>
              <a:gd name="connsiteX3-897" fmla="*/ 11005 w 648684"/>
              <a:gd name="connsiteY3-898" fmla="*/ 525560 h 562276"/>
              <a:gd name="connsiteX4-899" fmla="*/ 76132 w 648684"/>
              <a:gd name="connsiteY4-900" fmla="*/ 279153 h 562276"/>
              <a:gd name="connsiteX5-901" fmla="*/ 31476 w 648684"/>
              <a:gd name="connsiteY5-902" fmla="*/ 22718 h 562276"/>
            </a:gdLst>
            <a:ahLst/>
            <a:cxnLst>
              <a:cxn ang="0">
                <a:pos x="connsiteX0-891" y="connsiteY0-892"/>
              </a:cxn>
              <a:cxn ang="0">
                <a:pos x="connsiteX1-893" y="connsiteY1-894"/>
              </a:cxn>
              <a:cxn ang="0">
                <a:pos x="connsiteX2-895" y="connsiteY2-896"/>
              </a:cxn>
              <a:cxn ang="0">
                <a:pos x="connsiteX3-897" y="connsiteY3-898"/>
              </a:cxn>
              <a:cxn ang="0">
                <a:pos x="connsiteX4-899" y="connsiteY4-900"/>
              </a:cxn>
              <a:cxn ang="0">
                <a:pos x="connsiteX5-901" y="connsiteY5-902"/>
              </a:cxn>
            </a:cxnLst>
            <a:rect l="l" t="t" r="r" b="b"/>
            <a:pathLst>
              <a:path w="648684" h="562276">
                <a:moveTo>
                  <a:pt x="31476" y="22718"/>
                </a:moveTo>
                <a:cubicBezTo>
                  <a:pt x="149400" y="4275"/>
                  <a:pt x="424155" y="-13389"/>
                  <a:pt x="648684" y="14573"/>
                </a:cubicBezTo>
                <a:cubicBezTo>
                  <a:pt x="609553" y="92898"/>
                  <a:pt x="618372" y="432838"/>
                  <a:pt x="643438" y="545699"/>
                </a:cubicBezTo>
                <a:cubicBezTo>
                  <a:pt x="542091" y="567277"/>
                  <a:pt x="109269" y="574431"/>
                  <a:pt x="11005" y="525560"/>
                </a:cubicBezTo>
                <a:cubicBezTo>
                  <a:pt x="-33861" y="453465"/>
                  <a:pt x="72720" y="362960"/>
                  <a:pt x="76132" y="279153"/>
                </a:cubicBezTo>
                <a:cubicBezTo>
                  <a:pt x="79544" y="195346"/>
                  <a:pt x="-41749" y="78155"/>
                  <a:pt x="31476" y="22718"/>
                </a:cubicBez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endParaRPr lang="zh-CN" altLang="en-US" noProof="1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" name="副标题 2"/>
          <p:cNvSpPr txBox="1"/>
          <p:nvPr/>
        </p:nvSpPr>
        <p:spPr>
          <a:xfrm>
            <a:off x="182166" y="1900238"/>
            <a:ext cx="5484019" cy="569119"/>
          </a:xfrm>
          <a:prstGeom prst="rect">
            <a:avLst/>
          </a:prstGeom>
        </p:spPr>
        <p:txBody>
          <a:bodyPr vert="horz" lIns="68562" tIns="34281" rIns="68562" bIns="34281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spcBef>
                <a:spcPts val="750"/>
              </a:spcBef>
              <a:defRPr/>
            </a:pPr>
            <a:endParaRPr lang="zh-CN" altLang="en-US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5" name="标题 1"/>
          <p:cNvSpPr txBox="1"/>
          <p:nvPr/>
        </p:nvSpPr>
        <p:spPr>
          <a:xfrm>
            <a:off x="1333025" y="786051"/>
            <a:ext cx="6478191" cy="2796779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400" b="1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j-cs"/>
              </a:defRPr>
            </a:lvl1pPr>
          </a:lstStyle>
          <a:p>
            <a:pPr lvl="0" fontAlgn="base">
              <a:lnSpc>
                <a:spcPct val="150000"/>
              </a:lnSpc>
              <a:defRPr/>
            </a:pPr>
            <a:r>
              <a:rPr lang="zh-CN" altLang="en-US" sz="2100" b="0" noProof="1">
                <a:solidFill>
                  <a:schemeClr val="tx1"/>
                </a:solidFill>
                <a:latin typeface="微软雅黑"/>
                <a:ea typeface="微软雅黑"/>
                <a:cs typeface="黑体" panose="02010609060101010101" pitchFamily="49" charset="-122"/>
                <a:sym typeface="微软雅黑"/>
              </a:rPr>
              <a:t>第一单元 我们的守护者</a:t>
            </a:r>
            <a:endParaRPr lang="zh-CN" altLang="en-US" sz="2100" b="0" dirty="0">
              <a:solidFill>
                <a:schemeClr val="tx1"/>
              </a:solidFill>
              <a:latin typeface="微软雅黑"/>
              <a:ea typeface="微软雅黑"/>
              <a:cs typeface="黑体" panose="02010609060101010101" pitchFamily="49" charset="-122"/>
              <a:sym typeface="微软雅黑"/>
            </a:endParaRPr>
          </a:p>
          <a:p>
            <a:pPr lvl="0" fontAlgn="base">
              <a:lnSpc>
                <a:spcPct val="150000"/>
              </a:lnSpc>
              <a:defRPr/>
            </a:pPr>
            <a:r>
              <a:rPr lang="zh-CN" altLang="en-US" spc="75" dirty="0" smtClean="0">
                <a:ln w="18000">
                  <a:noFill/>
                  <a:prstDash val="solid"/>
                </a:ln>
                <a:solidFill>
                  <a:schemeClr val="tx1"/>
                </a:solidFill>
                <a:latin typeface="微软雅黑"/>
                <a:ea typeface="微软雅黑"/>
                <a:cs typeface="黑体" panose="02010609060101010101" pitchFamily="49" charset="-122"/>
                <a:sym typeface="微软雅黑"/>
              </a:rPr>
              <a:t>宪</a:t>
            </a:r>
            <a:r>
              <a:rPr lang="zh-CN" altLang="en-US" spc="75" dirty="0">
                <a:ln w="18000">
                  <a:noFill/>
                  <a:prstDash val="solid"/>
                </a:ln>
                <a:solidFill>
                  <a:schemeClr val="tx1"/>
                </a:solidFill>
                <a:latin typeface="微软雅黑"/>
                <a:ea typeface="微软雅黑"/>
                <a:cs typeface="黑体" panose="02010609060101010101" pitchFamily="49" charset="-122"/>
                <a:sym typeface="微软雅黑"/>
              </a:rPr>
              <a:t>法是根本大法</a:t>
            </a:r>
            <a:endParaRPr lang="en-US" altLang="zh-CN" spc="75" dirty="0">
              <a:ln w="18000">
                <a:noFill/>
                <a:prstDash val="solid"/>
              </a:ln>
              <a:solidFill>
                <a:schemeClr val="tx1"/>
              </a:solidFill>
              <a:latin typeface="微软雅黑"/>
              <a:ea typeface="微软雅黑"/>
              <a:cs typeface="黑体" panose="02010609060101010101" pitchFamily="49" charset="-122"/>
              <a:sym typeface="微软雅黑"/>
            </a:endParaRPr>
          </a:p>
          <a:p>
            <a:pPr defTabSz="685800">
              <a:lnSpc>
                <a:spcPct val="150000"/>
              </a:lnSpc>
              <a:defRPr/>
            </a:pPr>
            <a:r>
              <a:rPr lang="zh-CN" altLang="en-US" sz="2100" b="0" spc="75" dirty="0" smtClean="0">
                <a:ln w="18000">
                  <a:noFill/>
                  <a:prstDash val="solid"/>
                </a:ln>
                <a:solidFill>
                  <a:schemeClr val="tx1"/>
                </a:solidFill>
                <a:latin typeface="微软雅黑"/>
                <a:ea typeface="微软雅黑"/>
                <a:cs typeface="黑体" panose="02010609060101010101" pitchFamily="49" charset="-122"/>
                <a:sym typeface="微软雅黑"/>
              </a:rPr>
              <a:t>第</a:t>
            </a:r>
            <a:r>
              <a:rPr lang="en-US" altLang="zh-CN" sz="2100" b="0" spc="75" dirty="0">
                <a:ln w="18000">
                  <a:noFill/>
                  <a:prstDash val="solid"/>
                </a:ln>
                <a:solidFill>
                  <a:schemeClr val="tx1"/>
                </a:solidFill>
                <a:latin typeface="微软雅黑"/>
                <a:ea typeface="微软雅黑"/>
                <a:cs typeface="黑体" panose="02010609060101010101" pitchFamily="49" charset="-122"/>
                <a:sym typeface="微软雅黑"/>
              </a:rPr>
              <a:t>2</a:t>
            </a:r>
            <a:r>
              <a:rPr lang="zh-CN" altLang="en-US" sz="2100" b="0" spc="75" dirty="0">
                <a:ln w="18000">
                  <a:noFill/>
                  <a:prstDash val="solid"/>
                </a:ln>
                <a:solidFill>
                  <a:schemeClr val="tx1"/>
                </a:solidFill>
                <a:latin typeface="微软雅黑"/>
                <a:ea typeface="微软雅黑"/>
                <a:cs typeface="黑体" panose="02010609060101010101" pitchFamily="49" charset="-122"/>
                <a:sym typeface="微软雅黑"/>
              </a:rPr>
              <a:t>课</a:t>
            </a:r>
            <a:r>
              <a:rPr lang="zh-CN" altLang="en-US" sz="2100" b="0" spc="75" dirty="0" smtClean="0">
                <a:ln w="18000">
                  <a:noFill/>
                  <a:prstDash val="solid"/>
                </a:ln>
                <a:solidFill>
                  <a:schemeClr val="tx1"/>
                </a:solidFill>
                <a:latin typeface="微软雅黑"/>
                <a:ea typeface="微软雅黑"/>
                <a:cs typeface="黑体" panose="02010609060101010101" pitchFamily="49" charset="-122"/>
                <a:sym typeface="微软雅黑"/>
              </a:rPr>
              <a:t>时</a:t>
            </a:r>
            <a:endParaRPr lang="zh-CN" altLang="en-US" sz="2100" b="0" spc="75" dirty="0">
              <a:ln w="18000">
                <a:noFill/>
                <a:prstDash val="solid"/>
              </a:ln>
              <a:solidFill>
                <a:schemeClr val="tx1"/>
              </a:solidFill>
              <a:latin typeface="微软雅黑"/>
              <a:ea typeface="微软雅黑"/>
              <a:cs typeface="黑体" panose="02010609060101010101" pitchFamily="49" charset="-122"/>
              <a:sym typeface="微软雅黑"/>
            </a:endParaRPr>
          </a:p>
        </p:txBody>
      </p:sp>
      <p:pic>
        <p:nvPicPr>
          <p:cNvPr id="7" name="图片 55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4990" y="3104855"/>
            <a:ext cx="1325166" cy="970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0" y="4398875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-1" y="0"/>
            <a:ext cx="9144001" cy="616744"/>
          </a:xfrm>
          <a:prstGeom prst="rect">
            <a:avLst/>
          </a:prstGeom>
        </p:spPr>
        <p:txBody>
          <a:bodyPr lIns="68580" tIns="34290" rIns="68580" bIns="34290" rtlCol="0"/>
          <a:lstStyle/>
          <a:p>
            <a:pPr algn="ctr"/>
            <a:r>
              <a:rPr lang="zh-CN" altLang="en-US" sz="3000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宪法具有最高法律效力</a:t>
            </a:r>
          </a:p>
        </p:txBody>
      </p:sp>
      <p:sp>
        <p:nvSpPr>
          <p:cNvPr id="8" name="文本框 11"/>
          <p:cNvSpPr txBox="1"/>
          <p:nvPr/>
        </p:nvSpPr>
        <p:spPr>
          <a:xfrm>
            <a:off x="2168821" y="1608917"/>
            <a:ext cx="5289970" cy="483870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lvl="0" algn="ctr"/>
            <a:r>
              <a:rPr lang="zh-CN" altLang="en-US" sz="2700" b="1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宪法与其他法律的关系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137425" y="2433095"/>
            <a:ext cx="7523328" cy="981423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pPr lvl="0" fontAlgn="auto">
              <a:lnSpc>
                <a:spcPct val="150000"/>
              </a:lnSpc>
            </a:pPr>
            <a:r>
              <a:rPr lang="zh-CN" altLang="en-US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sym typeface="微软雅黑"/>
              </a:rPr>
              <a:t>宪法是国家的总章程，规定国家和社会生活中最重要、最根本的问题，其他法律只规定社会生活某些方面的内容。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9452" y="1505533"/>
            <a:ext cx="691515" cy="69151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123709" y="3613278"/>
            <a:ext cx="7523328" cy="981423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sym typeface="微软雅黑"/>
              </a:rPr>
              <a:t>在我国，其他法律是根据宪法制定的，任何法律不得与宪法相抵触。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575069" y="2672734"/>
            <a:ext cx="548640" cy="436790"/>
            <a:chOff x="911497" y="5587093"/>
            <a:chExt cx="731520" cy="582386"/>
          </a:xfrm>
        </p:grpSpPr>
        <p:sp>
          <p:nvSpPr>
            <p:cNvPr id="10" name="椭圆 9"/>
            <p:cNvSpPr/>
            <p:nvPr/>
          </p:nvSpPr>
          <p:spPr>
            <a:xfrm>
              <a:off x="986064" y="5587093"/>
              <a:ext cx="582386" cy="58238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911497" y="5678232"/>
              <a:ext cx="731520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500" dirty="0">
                  <a:solidFill>
                    <a:schemeClr val="bg1"/>
                  </a:solidFill>
                  <a:latin typeface="微软雅黑"/>
                  <a:ea typeface="微软雅黑"/>
                  <a:cs typeface="+mn-ea"/>
                  <a:sym typeface="微软雅黑"/>
                </a:rPr>
                <a:t>01</a:t>
              </a:r>
              <a:endParaRPr lang="zh-CN" altLang="en-US" sz="1500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sp>
        <p:nvSpPr>
          <p:cNvPr id="13" name="椭圆 12"/>
          <p:cNvSpPr/>
          <p:nvPr/>
        </p:nvSpPr>
        <p:spPr>
          <a:xfrm>
            <a:off x="700636" y="3799241"/>
            <a:ext cx="436790" cy="43679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500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30995" y="3867595"/>
            <a:ext cx="548640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1500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02</a:t>
            </a:r>
            <a:endParaRPr lang="zh-CN" altLang="en-US" sz="1500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6" grpId="0" bldLvl="0" animBg="1"/>
      <p:bldP spid="13" grpId="0" animBg="1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-1" y="0"/>
            <a:ext cx="9144001" cy="616744"/>
          </a:xfrm>
          <a:prstGeom prst="rect">
            <a:avLst/>
          </a:prstGeom>
        </p:spPr>
        <p:txBody>
          <a:bodyPr lIns="68580" tIns="34290" rIns="68580" bIns="34290" rtlCol="0"/>
          <a:lstStyle/>
          <a:p>
            <a:pPr algn="ctr"/>
            <a:r>
              <a:rPr lang="zh-CN" altLang="en-US" sz="3000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宪法具有最高法律效力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906" y="2130743"/>
            <a:ext cx="4616291" cy="34163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257175" indent="-257175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500" dirty="0">
                <a:latin typeface="微软雅黑"/>
                <a:ea typeface="微软雅黑"/>
                <a:sym typeface="微软雅黑"/>
              </a:rPr>
              <a:t>第十二条    社会主义的公共财产神圣不可侵犯。</a:t>
            </a:r>
          </a:p>
          <a:p>
            <a:pPr marL="257175" indent="-257175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500" dirty="0">
                <a:latin typeface="微软雅黑"/>
                <a:ea typeface="微软雅黑"/>
                <a:sym typeface="微软雅黑"/>
              </a:rPr>
              <a:t>第十三条    公民的合法的私有财产不受侵犯。</a:t>
            </a:r>
          </a:p>
          <a:p>
            <a:pPr marL="257175" indent="-257175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500" dirty="0">
                <a:latin typeface="微软雅黑"/>
                <a:ea typeface="微软雅黑"/>
                <a:sym typeface="微软雅黑"/>
              </a:rPr>
              <a:t>第二十六条    国家保护和改善生活环境和生态环境，防治污染和其他公害。</a:t>
            </a:r>
          </a:p>
          <a:p>
            <a:pPr marL="257175" indent="-257175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500" dirty="0">
                <a:latin typeface="微软雅黑"/>
                <a:ea typeface="微软雅黑"/>
                <a:sym typeface="微软雅黑"/>
              </a:rPr>
              <a:t>第三十八条    中华人民共和国的人格尊严不受侵犯。禁止用任何方法对公民进行侮辱、诽谤和诬告陷害。</a:t>
            </a:r>
          </a:p>
          <a:p>
            <a:pPr marL="257175" indent="-257175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500" dirty="0">
                <a:latin typeface="微软雅黑"/>
                <a:ea typeface="微软雅黑"/>
                <a:sym typeface="微软雅黑"/>
              </a:rPr>
              <a:t>第五十六条    中华人民共和国公民有依照法律纳税的义务。</a:t>
            </a:r>
          </a:p>
          <a:p>
            <a:pPr marL="257175" indent="-257175">
              <a:buFont typeface="Wingdings" panose="05000000000000000000" pitchFamily="2" charset="2"/>
              <a:buChar char="Ø"/>
            </a:pPr>
            <a:endParaRPr lang="zh-CN" altLang="en-US" sz="15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235417" y="2107407"/>
            <a:ext cx="3963829" cy="279225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257175" indent="-257175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500" dirty="0">
                <a:latin typeface="微软雅黑"/>
                <a:ea typeface="微软雅黑"/>
                <a:sym typeface="微软雅黑"/>
              </a:rPr>
              <a:t>张天天的父亲向税务部门缴纳个人所得税。</a:t>
            </a:r>
          </a:p>
          <a:p>
            <a:pPr marL="257175" indent="-257175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500" dirty="0">
                <a:latin typeface="微软雅黑"/>
                <a:ea typeface="微软雅黑"/>
                <a:sym typeface="微软雅黑"/>
              </a:rPr>
              <a:t>刘某在微博上谩骂同事张某，人民法院判决刘某向张某公开赔礼道歉。</a:t>
            </a:r>
          </a:p>
          <a:p>
            <a:pPr marL="257175" indent="-257175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500" dirty="0">
                <a:latin typeface="微软雅黑"/>
                <a:ea typeface="微软雅黑"/>
                <a:sym typeface="微软雅黑"/>
              </a:rPr>
              <a:t>区政府在房屋拆迁中毁损了李强家的屋内合法财产，予以赔偿。</a:t>
            </a:r>
          </a:p>
          <a:p>
            <a:pPr marL="257175" indent="-257175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500" dirty="0">
                <a:latin typeface="微软雅黑"/>
                <a:ea typeface="微软雅黑"/>
                <a:sym typeface="微软雅黑"/>
              </a:rPr>
              <a:t>县政府投入资金植树造林。</a:t>
            </a:r>
          </a:p>
          <a:p>
            <a:pPr marL="257175" indent="-257175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500" dirty="0">
                <a:latin typeface="微软雅黑"/>
                <a:ea typeface="微软雅黑"/>
                <a:sym typeface="微软雅黑"/>
              </a:rPr>
              <a:t>王某某破坏路灯被公安机关拘留。</a:t>
            </a:r>
          </a:p>
          <a:p>
            <a:pPr marL="257175" indent="-257175">
              <a:lnSpc>
                <a:spcPct val="130000"/>
              </a:lnSpc>
              <a:buFont typeface="Wingdings" panose="05000000000000000000" pitchFamily="2" charset="2"/>
              <a:buChar char="Ø"/>
            </a:pPr>
            <a:endParaRPr lang="zh-CN" altLang="en-US" sz="15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0" name="文本框 22"/>
          <p:cNvSpPr txBox="1"/>
          <p:nvPr/>
        </p:nvSpPr>
        <p:spPr>
          <a:xfrm flipH="1">
            <a:off x="818986" y="1748335"/>
            <a:ext cx="3326639" cy="345281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lvl="0" algn="ctr"/>
            <a:r>
              <a:rPr lang="zh-CN" altLang="en-US" sz="1800" b="1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中华人民共和国宪法</a:t>
            </a:r>
          </a:p>
        </p:txBody>
      </p:sp>
      <p:sp>
        <p:nvSpPr>
          <p:cNvPr id="12" name="TextBox 9"/>
          <p:cNvSpPr txBox="1"/>
          <p:nvPr/>
        </p:nvSpPr>
        <p:spPr>
          <a:xfrm>
            <a:off x="3417331" y="616906"/>
            <a:ext cx="2310289" cy="437674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pPr lvl="0">
              <a:defRPr/>
            </a:pPr>
            <a:r>
              <a:rPr lang="zh-CN" altLang="en-US" sz="2400" b="1" dirty="0">
                <a:solidFill>
                  <a:schemeClr val="accent2"/>
                </a:solidFill>
                <a:latin typeface="微软雅黑"/>
                <a:ea typeface="微软雅黑"/>
                <a:cs typeface="微软雅黑" panose="020B0503020204020204" pitchFamily="34" charset="-122"/>
                <a:sym typeface="微软雅黑"/>
              </a:rPr>
              <a:t>我们一起连连看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-293548" y="1054421"/>
            <a:ext cx="9731094" cy="3452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1">
              <a:defRPr/>
            </a:pPr>
            <a:r>
              <a:rPr lang="zh-CN" altLang="en-US" sz="1800" b="1" dirty="0">
                <a:solidFill>
                  <a:prstClr val="black"/>
                </a:solidFill>
                <a:latin typeface="微软雅黑"/>
                <a:ea typeface="微软雅黑"/>
                <a:cs typeface="微软雅黑" panose="020B0503020204020204" pitchFamily="34" charset="-122"/>
                <a:sym typeface="微软雅黑"/>
              </a:rPr>
              <a:t>下面列出了宪法的部分条款和一些生活中的场景，请你用连线的方式把对应的内容连起来。</a:t>
            </a:r>
          </a:p>
        </p:txBody>
      </p:sp>
      <p:sp>
        <p:nvSpPr>
          <p:cNvPr id="14" name="文本框 22"/>
          <p:cNvSpPr txBox="1"/>
          <p:nvPr/>
        </p:nvSpPr>
        <p:spPr>
          <a:xfrm flipH="1">
            <a:off x="5303981" y="1739806"/>
            <a:ext cx="3326639" cy="345281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lvl="0" algn="ctr"/>
            <a:r>
              <a:rPr lang="zh-CN" altLang="en-US" sz="1800" b="1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中华人民共和国宪法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4231482" y="2384584"/>
            <a:ext cx="1097756" cy="2048351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4527709" y="2671763"/>
            <a:ext cx="834866" cy="1114425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4560570" y="2373154"/>
            <a:ext cx="734854" cy="2093119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4145756" y="2627948"/>
            <a:ext cx="1138238" cy="741045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4412933" y="3142774"/>
            <a:ext cx="905351" cy="882491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-1" y="0"/>
            <a:ext cx="9144001" cy="616744"/>
          </a:xfrm>
          <a:prstGeom prst="rect">
            <a:avLst/>
          </a:prstGeom>
        </p:spPr>
        <p:txBody>
          <a:bodyPr lIns="68580" tIns="34290" rIns="68580" bIns="34290" rtlCol="0"/>
          <a:lstStyle/>
          <a:p>
            <a:pPr algn="ctr"/>
            <a:r>
              <a:rPr lang="zh-CN" altLang="en-US" sz="30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树立宪法权威的必要性</a:t>
            </a:r>
          </a:p>
        </p:txBody>
      </p:sp>
      <p:sp>
        <p:nvSpPr>
          <p:cNvPr id="6" name="椭圆 31"/>
          <p:cNvSpPr/>
          <p:nvPr/>
        </p:nvSpPr>
        <p:spPr>
          <a:xfrm rot="5400000">
            <a:off x="3130391" y="-368617"/>
            <a:ext cx="3050858" cy="6053614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  <a:gd name="connsiteX0-333" fmla="*/ 128078 w 687378"/>
              <a:gd name="connsiteY0-334" fmla="*/ 58090 h 647015"/>
              <a:gd name="connsiteX1-335" fmla="*/ 571432 w 687378"/>
              <a:gd name="connsiteY1-336" fmla="*/ 16673 h 647015"/>
              <a:gd name="connsiteX2-337" fmla="*/ 659670 w 687378"/>
              <a:gd name="connsiteY2-338" fmla="*/ 330492 h 647015"/>
              <a:gd name="connsiteX3-339" fmla="*/ 331423 w 687378"/>
              <a:gd name="connsiteY3-340" fmla="*/ 647015 h 647015"/>
              <a:gd name="connsiteX4-341" fmla="*/ 3176 w 687378"/>
              <a:gd name="connsiteY4-342" fmla="*/ 330492 h 647015"/>
              <a:gd name="connsiteX5-343" fmla="*/ 62645 w 687378"/>
              <a:gd name="connsiteY5-344" fmla="*/ 127576 h 647015"/>
              <a:gd name="connsiteX0-345" fmla="*/ 128078 w 677145"/>
              <a:gd name="connsiteY0-346" fmla="*/ 58090 h 663933"/>
              <a:gd name="connsiteX1-347" fmla="*/ 571432 w 677145"/>
              <a:gd name="connsiteY1-348" fmla="*/ 16673 h 663933"/>
              <a:gd name="connsiteX2-349" fmla="*/ 659670 w 677145"/>
              <a:gd name="connsiteY2-350" fmla="*/ 330492 h 663933"/>
              <a:gd name="connsiteX3-351" fmla="*/ 559815 w 677145"/>
              <a:gd name="connsiteY3-352" fmla="*/ 663933 h 663933"/>
              <a:gd name="connsiteX4-353" fmla="*/ 3176 w 677145"/>
              <a:gd name="connsiteY4-354" fmla="*/ 330492 h 663933"/>
              <a:gd name="connsiteX5-355" fmla="*/ 62645 w 677145"/>
              <a:gd name="connsiteY5-356" fmla="*/ 127576 h 663933"/>
              <a:gd name="connsiteX0-357" fmla="*/ 101940 w 644966"/>
              <a:gd name="connsiteY0-358" fmla="*/ 58090 h 685888"/>
              <a:gd name="connsiteX1-359" fmla="*/ 545294 w 644966"/>
              <a:gd name="connsiteY1-360" fmla="*/ 16673 h 685888"/>
              <a:gd name="connsiteX2-361" fmla="*/ 633532 w 644966"/>
              <a:gd name="connsiteY2-362" fmla="*/ 330492 h 685888"/>
              <a:gd name="connsiteX3-363" fmla="*/ 533677 w 644966"/>
              <a:gd name="connsiteY3-364" fmla="*/ 663933 h 685888"/>
              <a:gd name="connsiteX4-365" fmla="*/ 10874 w 644966"/>
              <a:gd name="connsiteY4-366" fmla="*/ 575801 h 685888"/>
              <a:gd name="connsiteX5-367" fmla="*/ 36507 w 644966"/>
              <a:gd name="connsiteY5-368" fmla="*/ 127576 h 685888"/>
              <a:gd name="connsiteX0-369" fmla="*/ 101940 w 642626"/>
              <a:gd name="connsiteY0-370" fmla="*/ 58090 h 654766"/>
              <a:gd name="connsiteX1-371" fmla="*/ 545294 w 642626"/>
              <a:gd name="connsiteY1-372" fmla="*/ 16673 h 654766"/>
              <a:gd name="connsiteX2-373" fmla="*/ 633532 w 642626"/>
              <a:gd name="connsiteY2-374" fmla="*/ 330492 h 654766"/>
              <a:gd name="connsiteX3-375" fmla="*/ 567513 w 642626"/>
              <a:gd name="connsiteY3-376" fmla="*/ 613179 h 654766"/>
              <a:gd name="connsiteX4-377" fmla="*/ 10874 w 642626"/>
              <a:gd name="connsiteY4-378" fmla="*/ 575801 h 654766"/>
              <a:gd name="connsiteX5-379" fmla="*/ 36507 w 642626"/>
              <a:gd name="connsiteY5-380" fmla="*/ 127576 h 654766"/>
              <a:gd name="connsiteX0-381" fmla="*/ 101940 w 642626"/>
              <a:gd name="connsiteY0-382" fmla="*/ 30477 h 627153"/>
              <a:gd name="connsiteX1-383" fmla="*/ 545294 w 642626"/>
              <a:gd name="connsiteY1-384" fmla="*/ 31354 h 627153"/>
              <a:gd name="connsiteX2-385" fmla="*/ 633532 w 642626"/>
              <a:gd name="connsiteY2-386" fmla="*/ 302879 h 627153"/>
              <a:gd name="connsiteX3-387" fmla="*/ 567513 w 642626"/>
              <a:gd name="connsiteY3-388" fmla="*/ 585566 h 627153"/>
              <a:gd name="connsiteX4-389" fmla="*/ 10874 w 642626"/>
              <a:gd name="connsiteY4-390" fmla="*/ 548188 h 627153"/>
              <a:gd name="connsiteX5-391" fmla="*/ 36507 w 642626"/>
              <a:gd name="connsiteY5-392" fmla="*/ 99963 h 627153"/>
              <a:gd name="connsiteX0-393" fmla="*/ 101940 w 641803"/>
              <a:gd name="connsiteY0-394" fmla="*/ 32533 h 629209"/>
              <a:gd name="connsiteX1-395" fmla="*/ 545294 w 641803"/>
              <a:gd name="connsiteY1-396" fmla="*/ 33410 h 629209"/>
              <a:gd name="connsiteX2-397" fmla="*/ 633532 w 641803"/>
              <a:gd name="connsiteY2-398" fmla="*/ 304935 h 629209"/>
              <a:gd name="connsiteX3-399" fmla="*/ 567513 w 641803"/>
              <a:gd name="connsiteY3-400" fmla="*/ 587622 h 629209"/>
              <a:gd name="connsiteX4-401" fmla="*/ 10874 w 641803"/>
              <a:gd name="connsiteY4-402" fmla="*/ 550244 h 629209"/>
              <a:gd name="connsiteX5-403" fmla="*/ 36507 w 641803"/>
              <a:gd name="connsiteY5-404" fmla="*/ 102019 h 629209"/>
              <a:gd name="connsiteX0-405" fmla="*/ 93785 w 633648"/>
              <a:gd name="connsiteY0-406" fmla="*/ 32533 h 629209"/>
              <a:gd name="connsiteX1-407" fmla="*/ 537139 w 633648"/>
              <a:gd name="connsiteY1-408" fmla="*/ 33410 h 629209"/>
              <a:gd name="connsiteX2-409" fmla="*/ 625377 w 633648"/>
              <a:gd name="connsiteY2-410" fmla="*/ 304935 h 629209"/>
              <a:gd name="connsiteX3-411" fmla="*/ 559358 w 633648"/>
              <a:gd name="connsiteY3-412" fmla="*/ 587622 h 629209"/>
              <a:gd name="connsiteX4-413" fmla="*/ 2719 w 633648"/>
              <a:gd name="connsiteY4-414" fmla="*/ 550244 h 629209"/>
              <a:gd name="connsiteX5-415" fmla="*/ 28352 w 633648"/>
              <a:gd name="connsiteY5-416" fmla="*/ 102019 h 629209"/>
              <a:gd name="connsiteX0-417" fmla="*/ 103603 w 643466"/>
              <a:gd name="connsiteY0-418" fmla="*/ 32533 h 629209"/>
              <a:gd name="connsiteX1-419" fmla="*/ 546957 w 643466"/>
              <a:gd name="connsiteY1-420" fmla="*/ 33410 h 629209"/>
              <a:gd name="connsiteX2-421" fmla="*/ 635195 w 643466"/>
              <a:gd name="connsiteY2-422" fmla="*/ 304935 h 629209"/>
              <a:gd name="connsiteX3-423" fmla="*/ 569176 w 643466"/>
              <a:gd name="connsiteY3-424" fmla="*/ 587622 h 629209"/>
              <a:gd name="connsiteX4-425" fmla="*/ 12537 w 643466"/>
              <a:gd name="connsiteY4-426" fmla="*/ 550244 h 629209"/>
              <a:gd name="connsiteX5-427" fmla="*/ 4334 w 643466"/>
              <a:gd name="connsiteY5-428" fmla="*/ 102019 h 629209"/>
              <a:gd name="connsiteX0-429" fmla="*/ 103603 w 643466"/>
              <a:gd name="connsiteY0-430" fmla="*/ 32533 h 613248"/>
              <a:gd name="connsiteX1-431" fmla="*/ 546957 w 643466"/>
              <a:gd name="connsiteY1-432" fmla="*/ 33410 h 613248"/>
              <a:gd name="connsiteX2-433" fmla="*/ 635195 w 643466"/>
              <a:gd name="connsiteY2-434" fmla="*/ 304935 h 613248"/>
              <a:gd name="connsiteX3-435" fmla="*/ 569176 w 643466"/>
              <a:gd name="connsiteY3-436" fmla="*/ 587622 h 613248"/>
              <a:gd name="connsiteX4-437" fmla="*/ 12537 w 643466"/>
              <a:gd name="connsiteY4-438" fmla="*/ 518643 h 613248"/>
              <a:gd name="connsiteX5-439" fmla="*/ 4334 w 643466"/>
              <a:gd name="connsiteY5-440" fmla="*/ 102019 h 613248"/>
              <a:gd name="connsiteX0-441" fmla="*/ 103603 w 622280"/>
              <a:gd name="connsiteY0-442" fmla="*/ 51723 h 632438"/>
              <a:gd name="connsiteX1-443" fmla="*/ 546957 w 622280"/>
              <a:gd name="connsiteY1-444" fmla="*/ 52600 h 632438"/>
              <a:gd name="connsiteX2-445" fmla="*/ 569176 w 622280"/>
              <a:gd name="connsiteY2-446" fmla="*/ 606812 h 632438"/>
              <a:gd name="connsiteX3-447" fmla="*/ 12537 w 622280"/>
              <a:gd name="connsiteY3-448" fmla="*/ 537833 h 632438"/>
              <a:gd name="connsiteX4-449" fmla="*/ 4334 w 622280"/>
              <a:gd name="connsiteY4-450" fmla="*/ 121209 h 632438"/>
              <a:gd name="connsiteX0-451" fmla="*/ 103603 w 640916"/>
              <a:gd name="connsiteY0-452" fmla="*/ 51277 h 628066"/>
              <a:gd name="connsiteX1-453" fmla="*/ 546957 w 640916"/>
              <a:gd name="connsiteY1-454" fmla="*/ 52154 h 628066"/>
              <a:gd name="connsiteX2-455" fmla="*/ 595444 w 640916"/>
              <a:gd name="connsiteY2-456" fmla="*/ 600046 h 628066"/>
              <a:gd name="connsiteX3-457" fmla="*/ 12537 w 640916"/>
              <a:gd name="connsiteY3-458" fmla="*/ 537387 h 628066"/>
              <a:gd name="connsiteX4-459" fmla="*/ 4334 w 640916"/>
              <a:gd name="connsiteY4-460" fmla="*/ 120763 h 628066"/>
              <a:gd name="connsiteX0-461" fmla="*/ 103603 w 629940"/>
              <a:gd name="connsiteY0-462" fmla="*/ 26437 h 603226"/>
              <a:gd name="connsiteX1-463" fmla="*/ 546957 w 629940"/>
              <a:gd name="connsiteY1-464" fmla="*/ 27314 h 603226"/>
              <a:gd name="connsiteX2-465" fmla="*/ 595444 w 629940"/>
              <a:gd name="connsiteY2-466" fmla="*/ 575206 h 603226"/>
              <a:gd name="connsiteX3-467" fmla="*/ 12537 w 629940"/>
              <a:gd name="connsiteY3-468" fmla="*/ 512547 h 603226"/>
              <a:gd name="connsiteX4-469" fmla="*/ 4334 w 629940"/>
              <a:gd name="connsiteY4-470" fmla="*/ 95923 h 603226"/>
              <a:gd name="connsiteX0-471" fmla="*/ 103603 w 651443"/>
              <a:gd name="connsiteY0-472" fmla="*/ 20041 h 614843"/>
              <a:gd name="connsiteX1-473" fmla="*/ 608249 w 651443"/>
              <a:gd name="connsiteY1-474" fmla="*/ 39879 h 614843"/>
              <a:gd name="connsiteX2-475" fmla="*/ 595444 w 651443"/>
              <a:gd name="connsiteY2-476" fmla="*/ 568810 h 614843"/>
              <a:gd name="connsiteX3-477" fmla="*/ 12537 w 651443"/>
              <a:gd name="connsiteY3-478" fmla="*/ 506151 h 614843"/>
              <a:gd name="connsiteX4-479" fmla="*/ 4334 w 651443"/>
              <a:gd name="connsiteY4-480" fmla="*/ 89527 h 614843"/>
              <a:gd name="connsiteX0-481" fmla="*/ 103603 w 640788"/>
              <a:gd name="connsiteY0-482" fmla="*/ 20041 h 614843"/>
              <a:gd name="connsiteX1-483" fmla="*/ 581981 w 640788"/>
              <a:gd name="connsiteY1-484" fmla="*/ 39879 h 614843"/>
              <a:gd name="connsiteX2-485" fmla="*/ 595444 w 640788"/>
              <a:gd name="connsiteY2-486" fmla="*/ 568810 h 614843"/>
              <a:gd name="connsiteX3-487" fmla="*/ 12537 w 640788"/>
              <a:gd name="connsiteY3-488" fmla="*/ 506151 h 614843"/>
              <a:gd name="connsiteX4-489" fmla="*/ 4334 w 640788"/>
              <a:gd name="connsiteY4-490" fmla="*/ 89527 h 614843"/>
              <a:gd name="connsiteX0-491" fmla="*/ 103603 w 673655"/>
              <a:gd name="connsiteY0-492" fmla="*/ 38763 h 618146"/>
              <a:gd name="connsiteX1-493" fmla="*/ 581981 w 673655"/>
              <a:gd name="connsiteY1-494" fmla="*/ 58601 h 618146"/>
              <a:gd name="connsiteX2-495" fmla="*/ 621713 w 673655"/>
              <a:gd name="connsiteY2-496" fmla="*/ 562250 h 618146"/>
              <a:gd name="connsiteX3-497" fmla="*/ 12537 w 673655"/>
              <a:gd name="connsiteY3-498" fmla="*/ 524873 h 618146"/>
              <a:gd name="connsiteX4-499" fmla="*/ 4334 w 673655"/>
              <a:gd name="connsiteY4-500" fmla="*/ 108249 h 618146"/>
              <a:gd name="connsiteX0-501" fmla="*/ 103603 w 654750"/>
              <a:gd name="connsiteY0-502" fmla="*/ 38763 h 605787"/>
              <a:gd name="connsiteX1-503" fmla="*/ 581981 w 654750"/>
              <a:gd name="connsiteY1-504" fmla="*/ 58601 h 605787"/>
              <a:gd name="connsiteX2-505" fmla="*/ 621713 w 654750"/>
              <a:gd name="connsiteY2-506" fmla="*/ 562250 h 605787"/>
              <a:gd name="connsiteX3-507" fmla="*/ 12537 w 654750"/>
              <a:gd name="connsiteY3-508" fmla="*/ 524873 h 605787"/>
              <a:gd name="connsiteX4-509" fmla="*/ 4334 w 654750"/>
              <a:gd name="connsiteY4-510" fmla="*/ 108249 h 605787"/>
              <a:gd name="connsiteX0-511" fmla="*/ 103603 w 643734"/>
              <a:gd name="connsiteY0-512" fmla="*/ 31800 h 598824"/>
              <a:gd name="connsiteX1-513" fmla="*/ 581981 w 643734"/>
              <a:gd name="connsiteY1-514" fmla="*/ 51638 h 598824"/>
              <a:gd name="connsiteX2-515" fmla="*/ 621713 w 643734"/>
              <a:gd name="connsiteY2-516" fmla="*/ 555287 h 598824"/>
              <a:gd name="connsiteX3-517" fmla="*/ 12537 w 643734"/>
              <a:gd name="connsiteY3-518" fmla="*/ 517910 h 598824"/>
              <a:gd name="connsiteX4-519" fmla="*/ 4334 w 643734"/>
              <a:gd name="connsiteY4-520" fmla="*/ 101286 h 598824"/>
              <a:gd name="connsiteX0-521" fmla="*/ 103603 w 643734"/>
              <a:gd name="connsiteY0-522" fmla="*/ 24551 h 591575"/>
              <a:gd name="connsiteX1-523" fmla="*/ 581981 w 643734"/>
              <a:gd name="connsiteY1-524" fmla="*/ 44389 h 591575"/>
              <a:gd name="connsiteX2-525" fmla="*/ 621713 w 643734"/>
              <a:gd name="connsiteY2-526" fmla="*/ 548038 h 591575"/>
              <a:gd name="connsiteX3-527" fmla="*/ 12537 w 643734"/>
              <a:gd name="connsiteY3-528" fmla="*/ 510661 h 591575"/>
              <a:gd name="connsiteX4-529" fmla="*/ 4334 w 643734"/>
              <a:gd name="connsiteY4-530" fmla="*/ 94037 h 591575"/>
              <a:gd name="connsiteX0-531" fmla="*/ 103603 w 643734"/>
              <a:gd name="connsiteY0-532" fmla="*/ 20135 h 587159"/>
              <a:gd name="connsiteX1-533" fmla="*/ 581981 w 643734"/>
              <a:gd name="connsiteY1-534" fmla="*/ 39973 h 587159"/>
              <a:gd name="connsiteX2-535" fmla="*/ 621713 w 643734"/>
              <a:gd name="connsiteY2-536" fmla="*/ 543622 h 587159"/>
              <a:gd name="connsiteX3-537" fmla="*/ 12537 w 643734"/>
              <a:gd name="connsiteY3-538" fmla="*/ 506245 h 587159"/>
              <a:gd name="connsiteX4-539" fmla="*/ 4334 w 643734"/>
              <a:gd name="connsiteY4-540" fmla="*/ 89621 h 587159"/>
              <a:gd name="connsiteX0-541" fmla="*/ 51067 w 657504"/>
              <a:gd name="connsiteY0-542" fmla="*/ 31623 h 592327"/>
              <a:gd name="connsiteX1-543" fmla="*/ 581981 w 657504"/>
              <a:gd name="connsiteY1-544" fmla="*/ 45141 h 592327"/>
              <a:gd name="connsiteX2-545" fmla="*/ 621713 w 657504"/>
              <a:gd name="connsiteY2-546" fmla="*/ 548790 h 592327"/>
              <a:gd name="connsiteX3-547" fmla="*/ 12537 w 657504"/>
              <a:gd name="connsiteY3-548" fmla="*/ 511413 h 592327"/>
              <a:gd name="connsiteX4-549" fmla="*/ 4334 w 657504"/>
              <a:gd name="connsiteY4-550" fmla="*/ 94789 h 592327"/>
              <a:gd name="connsiteX0-551" fmla="*/ 51067 w 676118"/>
              <a:gd name="connsiteY0-552" fmla="*/ 31623 h 604686"/>
              <a:gd name="connsiteX1-553" fmla="*/ 581981 w 676118"/>
              <a:gd name="connsiteY1-554" fmla="*/ 45141 h 604686"/>
              <a:gd name="connsiteX2-555" fmla="*/ 621713 w 676118"/>
              <a:gd name="connsiteY2-556" fmla="*/ 548790 h 604686"/>
              <a:gd name="connsiteX3-557" fmla="*/ 12537 w 676118"/>
              <a:gd name="connsiteY3-558" fmla="*/ 511413 h 604686"/>
              <a:gd name="connsiteX4-559" fmla="*/ 4334 w 676118"/>
              <a:gd name="connsiteY4-560" fmla="*/ 94789 h 604686"/>
              <a:gd name="connsiteX0-561" fmla="*/ 51067 w 659741"/>
              <a:gd name="connsiteY0-562" fmla="*/ 18182 h 591245"/>
              <a:gd name="connsiteX1-563" fmla="*/ 581981 w 659741"/>
              <a:gd name="connsiteY1-564" fmla="*/ 31700 h 591245"/>
              <a:gd name="connsiteX2-565" fmla="*/ 621713 w 659741"/>
              <a:gd name="connsiteY2-566" fmla="*/ 535349 h 591245"/>
              <a:gd name="connsiteX3-567" fmla="*/ 12537 w 659741"/>
              <a:gd name="connsiteY3-568" fmla="*/ 497972 h 591245"/>
              <a:gd name="connsiteX4-569" fmla="*/ 4334 w 659741"/>
              <a:gd name="connsiteY4-570" fmla="*/ 81348 h 591245"/>
              <a:gd name="connsiteX0-571" fmla="*/ 51067 w 671131"/>
              <a:gd name="connsiteY0-572" fmla="*/ 18182 h 591245"/>
              <a:gd name="connsiteX1-573" fmla="*/ 617005 w 671131"/>
              <a:gd name="connsiteY1-574" fmla="*/ 31700 h 591245"/>
              <a:gd name="connsiteX2-575" fmla="*/ 621713 w 671131"/>
              <a:gd name="connsiteY2-576" fmla="*/ 535349 h 591245"/>
              <a:gd name="connsiteX3-577" fmla="*/ 12537 w 671131"/>
              <a:gd name="connsiteY3-578" fmla="*/ 497972 h 591245"/>
              <a:gd name="connsiteX4-579" fmla="*/ 4334 w 671131"/>
              <a:gd name="connsiteY4-580" fmla="*/ 81348 h 591245"/>
              <a:gd name="connsiteX0-581" fmla="*/ 51067 w 648099"/>
              <a:gd name="connsiteY0-582" fmla="*/ 18182 h 578886"/>
              <a:gd name="connsiteX1-583" fmla="*/ 617005 w 648099"/>
              <a:gd name="connsiteY1-584" fmla="*/ 31700 h 578886"/>
              <a:gd name="connsiteX2-585" fmla="*/ 621713 w 648099"/>
              <a:gd name="connsiteY2-586" fmla="*/ 535349 h 578886"/>
              <a:gd name="connsiteX3-587" fmla="*/ 12537 w 648099"/>
              <a:gd name="connsiteY3-588" fmla="*/ 497972 h 578886"/>
              <a:gd name="connsiteX4-589" fmla="*/ 4334 w 648099"/>
              <a:gd name="connsiteY4-590" fmla="*/ 81348 h 578886"/>
              <a:gd name="connsiteX0-591" fmla="*/ 51067 w 648099"/>
              <a:gd name="connsiteY0-592" fmla="*/ 18182 h 565791"/>
              <a:gd name="connsiteX1-593" fmla="*/ 617005 w 648099"/>
              <a:gd name="connsiteY1-594" fmla="*/ 31700 h 565791"/>
              <a:gd name="connsiteX2-595" fmla="*/ 621713 w 648099"/>
              <a:gd name="connsiteY2-596" fmla="*/ 535349 h 565791"/>
              <a:gd name="connsiteX3-597" fmla="*/ 12537 w 648099"/>
              <a:gd name="connsiteY3-598" fmla="*/ 497972 h 565791"/>
              <a:gd name="connsiteX4-599" fmla="*/ 4334 w 648099"/>
              <a:gd name="connsiteY4-600" fmla="*/ 81348 h 565791"/>
              <a:gd name="connsiteX0-601" fmla="*/ 51067 w 648099"/>
              <a:gd name="connsiteY0-602" fmla="*/ 18182 h 565791"/>
              <a:gd name="connsiteX1-603" fmla="*/ 617005 w 648099"/>
              <a:gd name="connsiteY1-604" fmla="*/ 31700 h 565791"/>
              <a:gd name="connsiteX2-605" fmla="*/ 621713 w 648099"/>
              <a:gd name="connsiteY2-606" fmla="*/ 535349 h 565791"/>
              <a:gd name="connsiteX3-607" fmla="*/ 12537 w 648099"/>
              <a:gd name="connsiteY3-608" fmla="*/ 497972 h 565791"/>
              <a:gd name="connsiteX4-609" fmla="*/ 4334 w 648099"/>
              <a:gd name="connsiteY4-610" fmla="*/ 81348 h 565791"/>
              <a:gd name="connsiteX5-611" fmla="*/ 51067 w 648099"/>
              <a:gd name="connsiteY5-612" fmla="*/ 18182 h 565791"/>
              <a:gd name="connsiteX0-613" fmla="*/ 95107 w 692139"/>
              <a:gd name="connsiteY0-614" fmla="*/ 44563 h 592172"/>
              <a:gd name="connsiteX1-615" fmla="*/ 661045 w 692139"/>
              <a:gd name="connsiteY1-616" fmla="*/ 58081 h 592172"/>
              <a:gd name="connsiteX2-617" fmla="*/ 665753 w 692139"/>
              <a:gd name="connsiteY2-618" fmla="*/ 561730 h 592172"/>
              <a:gd name="connsiteX3-619" fmla="*/ 56577 w 692139"/>
              <a:gd name="connsiteY3-620" fmla="*/ 524353 h 592172"/>
              <a:gd name="connsiteX4-621" fmla="*/ 95107 w 692139"/>
              <a:gd name="connsiteY4-622" fmla="*/ 44563 h 592172"/>
              <a:gd name="connsiteX0-623" fmla="*/ 84274 w 726505"/>
              <a:gd name="connsiteY0-624" fmla="*/ 51300 h 608352"/>
              <a:gd name="connsiteX1-625" fmla="*/ 668271 w 726505"/>
              <a:gd name="connsiteY1-626" fmla="*/ 74261 h 608352"/>
              <a:gd name="connsiteX2-627" fmla="*/ 672979 w 726505"/>
              <a:gd name="connsiteY2-628" fmla="*/ 577910 h 608352"/>
              <a:gd name="connsiteX3-629" fmla="*/ 63803 w 726505"/>
              <a:gd name="connsiteY3-630" fmla="*/ 540533 h 608352"/>
              <a:gd name="connsiteX4-631" fmla="*/ 84274 w 726505"/>
              <a:gd name="connsiteY4-632" fmla="*/ 51300 h 608352"/>
              <a:gd name="connsiteX0-633" fmla="*/ 84274 w 726505"/>
              <a:gd name="connsiteY0-634" fmla="*/ 51300 h 608352"/>
              <a:gd name="connsiteX1-635" fmla="*/ 668271 w 726505"/>
              <a:gd name="connsiteY1-636" fmla="*/ 74261 h 608352"/>
              <a:gd name="connsiteX2-637" fmla="*/ 672979 w 726505"/>
              <a:gd name="connsiteY2-638" fmla="*/ 577910 h 608352"/>
              <a:gd name="connsiteX3-639" fmla="*/ 63803 w 726505"/>
              <a:gd name="connsiteY3-640" fmla="*/ 540533 h 608352"/>
              <a:gd name="connsiteX4-641" fmla="*/ 84274 w 726505"/>
              <a:gd name="connsiteY4-642" fmla="*/ 51300 h 608352"/>
              <a:gd name="connsiteX0-643" fmla="*/ 84274 w 726505"/>
              <a:gd name="connsiteY0-644" fmla="*/ 25592 h 582644"/>
              <a:gd name="connsiteX1-645" fmla="*/ 668271 w 726505"/>
              <a:gd name="connsiteY1-646" fmla="*/ 48553 h 582644"/>
              <a:gd name="connsiteX2-647" fmla="*/ 672979 w 726505"/>
              <a:gd name="connsiteY2-648" fmla="*/ 552202 h 582644"/>
              <a:gd name="connsiteX3-649" fmla="*/ 63803 w 726505"/>
              <a:gd name="connsiteY3-650" fmla="*/ 514825 h 582644"/>
              <a:gd name="connsiteX4-651" fmla="*/ 84274 w 726505"/>
              <a:gd name="connsiteY4-652" fmla="*/ 25592 h 582644"/>
              <a:gd name="connsiteX0-653" fmla="*/ 84274 w 726505"/>
              <a:gd name="connsiteY0-654" fmla="*/ 25592 h 582644"/>
              <a:gd name="connsiteX1-655" fmla="*/ 668271 w 726505"/>
              <a:gd name="connsiteY1-656" fmla="*/ 48553 h 582644"/>
              <a:gd name="connsiteX2-657" fmla="*/ 672979 w 726505"/>
              <a:gd name="connsiteY2-658" fmla="*/ 552202 h 582644"/>
              <a:gd name="connsiteX3-659" fmla="*/ 63803 w 726505"/>
              <a:gd name="connsiteY3-660" fmla="*/ 514825 h 582644"/>
              <a:gd name="connsiteX4-661" fmla="*/ 84274 w 726505"/>
              <a:gd name="connsiteY4-662" fmla="*/ 25592 h 582644"/>
              <a:gd name="connsiteX0-663" fmla="*/ 84274 w 726505"/>
              <a:gd name="connsiteY0-664" fmla="*/ 10474 h 567526"/>
              <a:gd name="connsiteX1-665" fmla="*/ 668271 w 726505"/>
              <a:gd name="connsiteY1-666" fmla="*/ 33435 h 567526"/>
              <a:gd name="connsiteX2-667" fmla="*/ 672979 w 726505"/>
              <a:gd name="connsiteY2-668" fmla="*/ 537084 h 567526"/>
              <a:gd name="connsiteX3-669" fmla="*/ 63803 w 726505"/>
              <a:gd name="connsiteY3-670" fmla="*/ 499707 h 567526"/>
              <a:gd name="connsiteX4-671" fmla="*/ 84274 w 726505"/>
              <a:gd name="connsiteY4-672" fmla="*/ 10474 h 567526"/>
              <a:gd name="connsiteX0-673" fmla="*/ 84274 w 747243"/>
              <a:gd name="connsiteY0-674" fmla="*/ 23576 h 595793"/>
              <a:gd name="connsiteX1-675" fmla="*/ 671883 w 747243"/>
              <a:gd name="connsiteY1-676" fmla="*/ 24503 h 595793"/>
              <a:gd name="connsiteX2-677" fmla="*/ 672979 w 747243"/>
              <a:gd name="connsiteY2-678" fmla="*/ 550186 h 595793"/>
              <a:gd name="connsiteX3-679" fmla="*/ 63803 w 747243"/>
              <a:gd name="connsiteY3-680" fmla="*/ 512809 h 595793"/>
              <a:gd name="connsiteX4-681" fmla="*/ 84274 w 747243"/>
              <a:gd name="connsiteY4-682" fmla="*/ 23576 h 595793"/>
              <a:gd name="connsiteX0-683" fmla="*/ 84274 w 710287"/>
              <a:gd name="connsiteY0-684" fmla="*/ 23576 h 595793"/>
              <a:gd name="connsiteX1-685" fmla="*/ 671883 w 710287"/>
              <a:gd name="connsiteY1-686" fmla="*/ 24503 h 595793"/>
              <a:gd name="connsiteX2-687" fmla="*/ 672979 w 710287"/>
              <a:gd name="connsiteY2-688" fmla="*/ 550186 h 595793"/>
              <a:gd name="connsiteX3-689" fmla="*/ 63803 w 710287"/>
              <a:gd name="connsiteY3-690" fmla="*/ 512809 h 595793"/>
              <a:gd name="connsiteX4-691" fmla="*/ 84274 w 710287"/>
              <a:gd name="connsiteY4-692" fmla="*/ 23576 h 595793"/>
              <a:gd name="connsiteX0-693" fmla="*/ 84274 w 710287"/>
              <a:gd name="connsiteY0-694" fmla="*/ 23576 h 595793"/>
              <a:gd name="connsiteX1-695" fmla="*/ 671883 w 710287"/>
              <a:gd name="connsiteY1-696" fmla="*/ 24503 h 595793"/>
              <a:gd name="connsiteX2-697" fmla="*/ 672979 w 710287"/>
              <a:gd name="connsiteY2-698" fmla="*/ 550186 h 595793"/>
              <a:gd name="connsiteX3-699" fmla="*/ 63803 w 710287"/>
              <a:gd name="connsiteY3-700" fmla="*/ 512809 h 595793"/>
              <a:gd name="connsiteX4-701" fmla="*/ 84274 w 710287"/>
              <a:gd name="connsiteY4-702" fmla="*/ 23576 h 595793"/>
              <a:gd name="connsiteX0-703" fmla="*/ 84274 w 710287"/>
              <a:gd name="connsiteY0-704" fmla="*/ 23576 h 595793"/>
              <a:gd name="connsiteX1-705" fmla="*/ 671883 w 710287"/>
              <a:gd name="connsiteY1-706" fmla="*/ 24503 h 595793"/>
              <a:gd name="connsiteX2-707" fmla="*/ 672979 w 710287"/>
              <a:gd name="connsiteY2-708" fmla="*/ 550186 h 595793"/>
              <a:gd name="connsiteX3-709" fmla="*/ 63803 w 710287"/>
              <a:gd name="connsiteY3-710" fmla="*/ 512809 h 595793"/>
              <a:gd name="connsiteX4-711" fmla="*/ 84274 w 710287"/>
              <a:gd name="connsiteY4-712" fmla="*/ 23576 h 595793"/>
              <a:gd name="connsiteX0-713" fmla="*/ 84274 w 672979"/>
              <a:gd name="connsiteY0-714" fmla="*/ 23576 h 595793"/>
              <a:gd name="connsiteX1-715" fmla="*/ 671883 w 672979"/>
              <a:gd name="connsiteY1-716" fmla="*/ 24503 h 595793"/>
              <a:gd name="connsiteX2-717" fmla="*/ 672979 w 672979"/>
              <a:gd name="connsiteY2-718" fmla="*/ 550186 h 595793"/>
              <a:gd name="connsiteX3-719" fmla="*/ 63803 w 672979"/>
              <a:gd name="connsiteY3-720" fmla="*/ 512809 h 595793"/>
              <a:gd name="connsiteX4-721" fmla="*/ 84274 w 672979"/>
              <a:gd name="connsiteY4-722" fmla="*/ 23576 h 595793"/>
              <a:gd name="connsiteX0-723" fmla="*/ 84274 w 672979"/>
              <a:gd name="connsiteY0-724" fmla="*/ 23576 h 570495"/>
              <a:gd name="connsiteX1-725" fmla="*/ 671883 w 672979"/>
              <a:gd name="connsiteY1-726" fmla="*/ 24503 h 570495"/>
              <a:gd name="connsiteX2-727" fmla="*/ 672979 w 672979"/>
              <a:gd name="connsiteY2-728" fmla="*/ 550186 h 570495"/>
              <a:gd name="connsiteX3-729" fmla="*/ 63803 w 672979"/>
              <a:gd name="connsiteY3-730" fmla="*/ 512809 h 570495"/>
              <a:gd name="connsiteX4-731" fmla="*/ 84274 w 672979"/>
              <a:gd name="connsiteY4-732" fmla="*/ 23576 h 570495"/>
              <a:gd name="connsiteX0-733" fmla="*/ 84274 w 672979"/>
              <a:gd name="connsiteY0-734" fmla="*/ 23576 h 570495"/>
              <a:gd name="connsiteX1-735" fmla="*/ 671883 w 672979"/>
              <a:gd name="connsiteY1-736" fmla="*/ 24503 h 570495"/>
              <a:gd name="connsiteX2-737" fmla="*/ 672979 w 672979"/>
              <a:gd name="connsiteY2-738" fmla="*/ 550186 h 570495"/>
              <a:gd name="connsiteX3-739" fmla="*/ 63803 w 672979"/>
              <a:gd name="connsiteY3-740" fmla="*/ 512809 h 570495"/>
              <a:gd name="connsiteX4-741" fmla="*/ 84274 w 672979"/>
              <a:gd name="connsiteY4-742" fmla="*/ 23576 h 570495"/>
              <a:gd name="connsiteX0-743" fmla="*/ 84274 w 672979"/>
              <a:gd name="connsiteY0-744" fmla="*/ 23576 h 560608"/>
              <a:gd name="connsiteX1-745" fmla="*/ 671883 w 672979"/>
              <a:gd name="connsiteY1-746" fmla="*/ 24503 h 560608"/>
              <a:gd name="connsiteX2-747" fmla="*/ 672979 w 672979"/>
              <a:gd name="connsiteY2-748" fmla="*/ 550186 h 560608"/>
              <a:gd name="connsiteX3-749" fmla="*/ 63803 w 672979"/>
              <a:gd name="connsiteY3-750" fmla="*/ 512809 h 560608"/>
              <a:gd name="connsiteX4-751" fmla="*/ 84274 w 672979"/>
              <a:gd name="connsiteY4-752" fmla="*/ 23576 h 560608"/>
              <a:gd name="connsiteX0-753" fmla="*/ 84274 w 672979"/>
              <a:gd name="connsiteY0-754" fmla="*/ 23576 h 567351"/>
              <a:gd name="connsiteX1-755" fmla="*/ 671883 w 672979"/>
              <a:gd name="connsiteY1-756" fmla="*/ 24503 h 567351"/>
              <a:gd name="connsiteX2-757" fmla="*/ 672979 w 672979"/>
              <a:gd name="connsiteY2-758" fmla="*/ 550186 h 567351"/>
              <a:gd name="connsiteX3-759" fmla="*/ 63803 w 672979"/>
              <a:gd name="connsiteY3-760" fmla="*/ 512809 h 567351"/>
              <a:gd name="connsiteX4-761" fmla="*/ 84274 w 672979"/>
              <a:gd name="connsiteY4-762" fmla="*/ 23576 h 567351"/>
              <a:gd name="connsiteX0-763" fmla="*/ 72869 w 661574"/>
              <a:gd name="connsiteY0-764" fmla="*/ 23576 h 567351"/>
              <a:gd name="connsiteX1-765" fmla="*/ 660478 w 661574"/>
              <a:gd name="connsiteY1-766" fmla="*/ 24503 h 567351"/>
              <a:gd name="connsiteX2-767" fmla="*/ 661574 w 661574"/>
              <a:gd name="connsiteY2-768" fmla="*/ 550186 h 567351"/>
              <a:gd name="connsiteX3-769" fmla="*/ 52398 w 661574"/>
              <a:gd name="connsiteY3-770" fmla="*/ 512809 h 567351"/>
              <a:gd name="connsiteX4-771" fmla="*/ 72869 w 661574"/>
              <a:gd name="connsiteY4-772" fmla="*/ 23576 h 567351"/>
              <a:gd name="connsiteX0-773" fmla="*/ 72869 w 661574"/>
              <a:gd name="connsiteY0-774" fmla="*/ 13918 h 557693"/>
              <a:gd name="connsiteX1-775" fmla="*/ 660478 w 661574"/>
              <a:gd name="connsiteY1-776" fmla="*/ 14845 h 557693"/>
              <a:gd name="connsiteX2-777" fmla="*/ 661574 w 661574"/>
              <a:gd name="connsiteY2-778" fmla="*/ 540528 h 557693"/>
              <a:gd name="connsiteX3-779" fmla="*/ 52398 w 661574"/>
              <a:gd name="connsiteY3-780" fmla="*/ 503151 h 557693"/>
              <a:gd name="connsiteX4-781" fmla="*/ 72869 w 661574"/>
              <a:gd name="connsiteY4-782" fmla="*/ 13918 h 557693"/>
              <a:gd name="connsiteX0-783" fmla="*/ 84755 w 673460"/>
              <a:gd name="connsiteY0-784" fmla="*/ 13918 h 568883"/>
              <a:gd name="connsiteX1-785" fmla="*/ 672364 w 673460"/>
              <a:gd name="connsiteY1-786" fmla="*/ 14845 h 568883"/>
              <a:gd name="connsiteX2-787" fmla="*/ 673460 w 673460"/>
              <a:gd name="connsiteY2-788" fmla="*/ 540528 h 568883"/>
              <a:gd name="connsiteX3-789" fmla="*/ 43142 w 673460"/>
              <a:gd name="connsiteY3-790" fmla="*/ 525832 h 568883"/>
              <a:gd name="connsiteX4-791" fmla="*/ 84755 w 673460"/>
              <a:gd name="connsiteY4-792" fmla="*/ 13918 h 568883"/>
              <a:gd name="connsiteX0-793" fmla="*/ 84755 w 673460"/>
              <a:gd name="connsiteY0-794" fmla="*/ 13918 h 559604"/>
              <a:gd name="connsiteX1-795" fmla="*/ 672364 w 673460"/>
              <a:gd name="connsiteY1-796" fmla="*/ 14845 h 559604"/>
              <a:gd name="connsiteX2-797" fmla="*/ 673460 w 673460"/>
              <a:gd name="connsiteY2-798" fmla="*/ 540528 h 559604"/>
              <a:gd name="connsiteX3-799" fmla="*/ 43142 w 673460"/>
              <a:gd name="connsiteY3-800" fmla="*/ 525832 h 559604"/>
              <a:gd name="connsiteX4-801" fmla="*/ 84755 w 673460"/>
              <a:gd name="connsiteY4-802" fmla="*/ 13918 h 559604"/>
              <a:gd name="connsiteX0-803" fmla="*/ 84755 w 675575"/>
              <a:gd name="connsiteY0-804" fmla="*/ 13918 h 562548"/>
              <a:gd name="connsiteX1-805" fmla="*/ 672364 w 675575"/>
              <a:gd name="connsiteY1-806" fmla="*/ 14845 h 562548"/>
              <a:gd name="connsiteX2-807" fmla="*/ 675575 w 675575"/>
              <a:gd name="connsiteY2-808" fmla="*/ 545971 h 562548"/>
              <a:gd name="connsiteX3-809" fmla="*/ 43142 w 675575"/>
              <a:gd name="connsiteY3-810" fmla="*/ 525832 h 562548"/>
              <a:gd name="connsiteX4-811" fmla="*/ 84755 w 675575"/>
              <a:gd name="connsiteY4-812" fmla="*/ 13918 h 562548"/>
              <a:gd name="connsiteX0-813" fmla="*/ 84755 w 680821"/>
              <a:gd name="connsiteY0-814" fmla="*/ 13918 h 562548"/>
              <a:gd name="connsiteX1-815" fmla="*/ 680821 w 680821"/>
              <a:gd name="connsiteY1-816" fmla="*/ 14845 h 562548"/>
              <a:gd name="connsiteX2-817" fmla="*/ 675575 w 680821"/>
              <a:gd name="connsiteY2-818" fmla="*/ 545971 h 562548"/>
              <a:gd name="connsiteX3-819" fmla="*/ 43142 w 680821"/>
              <a:gd name="connsiteY3-820" fmla="*/ 525832 h 562548"/>
              <a:gd name="connsiteX4-821" fmla="*/ 84755 w 680821"/>
              <a:gd name="connsiteY4-822" fmla="*/ 13918 h 562548"/>
              <a:gd name="connsiteX0-823" fmla="*/ 72868 w 690076"/>
              <a:gd name="connsiteY0-824" fmla="*/ 20358 h 559916"/>
              <a:gd name="connsiteX1-825" fmla="*/ 690076 w 690076"/>
              <a:gd name="connsiteY1-826" fmla="*/ 12213 h 559916"/>
              <a:gd name="connsiteX2-827" fmla="*/ 684830 w 690076"/>
              <a:gd name="connsiteY2-828" fmla="*/ 543339 h 559916"/>
              <a:gd name="connsiteX3-829" fmla="*/ 52397 w 690076"/>
              <a:gd name="connsiteY3-830" fmla="*/ 523200 h 559916"/>
              <a:gd name="connsiteX4-831" fmla="*/ 72868 w 690076"/>
              <a:gd name="connsiteY4-832" fmla="*/ 20358 h 559916"/>
              <a:gd name="connsiteX0-833" fmla="*/ 72868 w 690076"/>
              <a:gd name="connsiteY0-834" fmla="*/ 22718 h 562276"/>
              <a:gd name="connsiteX1-835" fmla="*/ 690076 w 690076"/>
              <a:gd name="connsiteY1-836" fmla="*/ 14573 h 562276"/>
              <a:gd name="connsiteX2-837" fmla="*/ 684830 w 690076"/>
              <a:gd name="connsiteY2-838" fmla="*/ 545699 h 562276"/>
              <a:gd name="connsiteX3-839" fmla="*/ 52397 w 690076"/>
              <a:gd name="connsiteY3-840" fmla="*/ 525560 h 562276"/>
              <a:gd name="connsiteX4-841" fmla="*/ 72868 w 690076"/>
              <a:gd name="connsiteY4-842" fmla="*/ 22718 h 562276"/>
              <a:gd name="connsiteX0-843" fmla="*/ 59152 w 676360"/>
              <a:gd name="connsiteY0-844" fmla="*/ 22718 h 562276"/>
              <a:gd name="connsiteX1-845" fmla="*/ 676360 w 676360"/>
              <a:gd name="connsiteY1-846" fmla="*/ 14573 h 562276"/>
              <a:gd name="connsiteX2-847" fmla="*/ 671114 w 676360"/>
              <a:gd name="connsiteY2-848" fmla="*/ 545699 h 562276"/>
              <a:gd name="connsiteX3-849" fmla="*/ 38681 w 676360"/>
              <a:gd name="connsiteY3-850" fmla="*/ 525560 h 562276"/>
              <a:gd name="connsiteX4-851" fmla="*/ 103808 w 676360"/>
              <a:gd name="connsiteY4-852" fmla="*/ 279153 h 562276"/>
              <a:gd name="connsiteX5-853" fmla="*/ 59152 w 676360"/>
              <a:gd name="connsiteY5-854" fmla="*/ 22718 h 562276"/>
              <a:gd name="connsiteX0-855" fmla="*/ 41341 w 658549"/>
              <a:gd name="connsiteY0-856" fmla="*/ 22718 h 562276"/>
              <a:gd name="connsiteX1-857" fmla="*/ 658549 w 658549"/>
              <a:gd name="connsiteY1-858" fmla="*/ 14573 h 562276"/>
              <a:gd name="connsiteX2-859" fmla="*/ 653303 w 658549"/>
              <a:gd name="connsiteY2-860" fmla="*/ 545699 h 562276"/>
              <a:gd name="connsiteX3-861" fmla="*/ 20870 w 658549"/>
              <a:gd name="connsiteY3-862" fmla="*/ 525560 h 562276"/>
              <a:gd name="connsiteX4-863" fmla="*/ 85997 w 658549"/>
              <a:gd name="connsiteY4-864" fmla="*/ 279153 h 562276"/>
              <a:gd name="connsiteX5-865" fmla="*/ 41341 w 658549"/>
              <a:gd name="connsiteY5-866" fmla="*/ 22718 h 562276"/>
              <a:gd name="connsiteX0-867" fmla="*/ 23542 w 640750"/>
              <a:gd name="connsiteY0-868" fmla="*/ 22718 h 562276"/>
              <a:gd name="connsiteX1-869" fmla="*/ 640750 w 640750"/>
              <a:gd name="connsiteY1-870" fmla="*/ 14573 h 562276"/>
              <a:gd name="connsiteX2-871" fmla="*/ 635504 w 640750"/>
              <a:gd name="connsiteY2-872" fmla="*/ 545699 h 562276"/>
              <a:gd name="connsiteX3-873" fmla="*/ 3071 w 640750"/>
              <a:gd name="connsiteY3-874" fmla="*/ 525560 h 562276"/>
              <a:gd name="connsiteX4-875" fmla="*/ 68198 w 640750"/>
              <a:gd name="connsiteY4-876" fmla="*/ 279153 h 562276"/>
              <a:gd name="connsiteX5-877" fmla="*/ 23542 w 640750"/>
              <a:gd name="connsiteY5-878" fmla="*/ 22718 h 562276"/>
              <a:gd name="connsiteX0-879" fmla="*/ 24044 w 641252"/>
              <a:gd name="connsiteY0-880" fmla="*/ 22718 h 562276"/>
              <a:gd name="connsiteX1-881" fmla="*/ 641252 w 641252"/>
              <a:gd name="connsiteY1-882" fmla="*/ 14573 h 562276"/>
              <a:gd name="connsiteX2-883" fmla="*/ 636006 w 641252"/>
              <a:gd name="connsiteY2-884" fmla="*/ 545699 h 562276"/>
              <a:gd name="connsiteX3-885" fmla="*/ 3573 w 641252"/>
              <a:gd name="connsiteY3-886" fmla="*/ 525560 h 562276"/>
              <a:gd name="connsiteX4-887" fmla="*/ 68700 w 641252"/>
              <a:gd name="connsiteY4-888" fmla="*/ 279153 h 562276"/>
              <a:gd name="connsiteX5-889" fmla="*/ 24044 w 641252"/>
              <a:gd name="connsiteY5-890" fmla="*/ 22718 h 562276"/>
              <a:gd name="connsiteX0-891" fmla="*/ 31476 w 648684"/>
              <a:gd name="connsiteY0-892" fmla="*/ 22718 h 562276"/>
              <a:gd name="connsiteX1-893" fmla="*/ 648684 w 648684"/>
              <a:gd name="connsiteY1-894" fmla="*/ 14573 h 562276"/>
              <a:gd name="connsiteX2-895" fmla="*/ 643438 w 648684"/>
              <a:gd name="connsiteY2-896" fmla="*/ 545699 h 562276"/>
              <a:gd name="connsiteX3-897" fmla="*/ 11005 w 648684"/>
              <a:gd name="connsiteY3-898" fmla="*/ 525560 h 562276"/>
              <a:gd name="connsiteX4-899" fmla="*/ 76132 w 648684"/>
              <a:gd name="connsiteY4-900" fmla="*/ 279153 h 562276"/>
              <a:gd name="connsiteX5-901" fmla="*/ 31476 w 648684"/>
              <a:gd name="connsiteY5-902" fmla="*/ 22718 h 562276"/>
            </a:gdLst>
            <a:ahLst/>
            <a:cxnLst>
              <a:cxn ang="0">
                <a:pos x="connsiteX0-891" y="connsiteY0-892"/>
              </a:cxn>
              <a:cxn ang="0">
                <a:pos x="connsiteX1-893" y="connsiteY1-894"/>
              </a:cxn>
              <a:cxn ang="0">
                <a:pos x="connsiteX2-895" y="connsiteY2-896"/>
              </a:cxn>
              <a:cxn ang="0">
                <a:pos x="connsiteX3-897" y="connsiteY3-898"/>
              </a:cxn>
              <a:cxn ang="0">
                <a:pos x="connsiteX4-899" y="connsiteY4-900"/>
              </a:cxn>
              <a:cxn ang="0">
                <a:pos x="connsiteX5-901" y="connsiteY5-902"/>
              </a:cxn>
            </a:cxnLst>
            <a:rect l="l" t="t" r="r" b="b"/>
            <a:pathLst>
              <a:path w="648684" h="562276">
                <a:moveTo>
                  <a:pt x="31476" y="22718"/>
                </a:moveTo>
                <a:cubicBezTo>
                  <a:pt x="149400" y="4275"/>
                  <a:pt x="424155" y="-13389"/>
                  <a:pt x="648684" y="14573"/>
                </a:cubicBezTo>
                <a:cubicBezTo>
                  <a:pt x="609553" y="92898"/>
                  <a:pt x="618372" y="432838"/>
                  <a:pt x="643438" y="545699"/>
                </a:cubicBezTo>
                <a:cubicBezTo>
                  <a:pt x="542091" y="567277"/>
                  <a:pt x="109269" y="574431"/>
                  <a:pt x="11005" y="525560"/>
                </a:cubicBezTo>
                <a:cubicBezTo>
                  <a:pt x="-33861" y="453465"/>
                  <a:pt x="72720" y="362960"/>
                  <a:pt x="76132" y="279153"/>
                </a:cubicBezTo>
                <a:cubicBezTo>
                  <a:pt x="79544" y="195346"/>
                  <a:pt x="-41749" y="78155"/>
                  <a:pt x="31476" y="22718"/>
                </a:cubicBez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endParaRPr lang="zh-CN" altLang="en-US" noProof="1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7" name="图片 55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8797" y="3689462"/>
            <a:ext cx="1325166" cy="970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2004544" y="1445467"/>
            <a:ext cx="5577840" cy="249221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533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xmlns="" val="200" checksum="3773799597"/>
                </a:ext>
              </a:extLst>
            </a:pPr>
            <a:r>
              <a:rPr lang="zh-CN" altLang="zh-CN" sz="2100" kern="100" dirty="0">
                <a:solidFill>
                  <a:schemeClr val="bg1"/>
                </a:solidFill>
                <a:latin typeface="微软雅黑"/>
                <a:ea typeface="微软雅黑"/>
                <a:cs typeface="仿宋" panose="02010609060101010101" pitchFamily="49" charset="-122"/>
                <a:sym typeface="微软雅黑"/>
              </a:rPr>
              <a:t>一所学校有学校的章程，一个班级有班级的班规。同样道理，一个国家必须有一个最高的法律权威，任何人都必须在这个权威规定的范围内活动，这个权威就是宪法。所以树立宪法的权威非常的重要。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-1" y="0"/>
            <a:ext cx="9144001" cy="616744"/>
          </a:xfrm>
          <a:prstGeom prst="rect">
            <a:avLst/>
          </a:prstGeom>
        </p:spPr>
        <p:txBody>
          <a:bodyPr lIns="68580" tIns="34290" rIns="68580" bIns="34290" rtlCol="0"/>
          <a:lstStyle/>
          <a:p>
            <a:pPr algn="ctr"/>
            <a:r>
              <a:rPr lang="zh-CN" altLang="en-US" sz="3000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树立宪法权威的必要性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787015" y="733425"/>
            <a:ext cx="6186964" cy="3808095"/>
          </a:xfrm>
          <a:prstGeom prst="rect">
            <a:avLst/>
          </a:prstGeom>
          <a:noFill/>
          <a:ln w="28575">
            <a:solidFill>
              <a:srgbClr val="F89D6F"/>
            </a:solidFill>
            <a:prstDash val="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 anchor="t">
            <a:spAutoFit/>
          </a:bodyPr>
          <a:lstStyle/>
          <a:p>
            <a:pPr marL="257175" indent="-257175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800" dirty="0">
                <a:solidFill>
                  <a:schemeClr val="tx1"/>
                </a:solidFill>
                <a:latin typeface="微软雅黑"/>
                <a:ea typeface="微软雅黑"/>
                <a:cs typeface="微软雅黑" panose="020B0503020204020204" pitchFamily="34" charset="-122"/>
                <a:sym typeface="微软雅黑"/>
              </a:rPr>
              <a:t>红领巾小学六年级（</a:t>
            </a:r>
            <a:r>
              <a:rPr lang="en-US" altLang="zh-CN" sz="1800" dirty="0">
                <a:solidFill>
                  <a:schemeClr val="tx1"/>
                </a:solidFill>
                <a:latin typeface="微软雅黑"/>
                <a:ea typeface="微软雅黑"/>
                <a:cs typeface="微软雅黑" panose="020B0503020204020204" pitchFamily="34" charset="-122"/>
                <a:sym typeface="微软雅黑"/>
              </a:rPr>
              <a:t>2</a:t>
            </a:r>
            <a:r>
              <a:rPr lang="zh-CN" altLang="en-US" sz="1800" dirty="0">
                <a:solidFill>
                  <a:schemeClr val="tx1"/>
                </a:solidFill>
                <a:latin typeface="微软雅黑"/>
                <a:ea typeface="微软雅黑"/>
                <a:cs typeface="微软雅黑" panose="020B0503020204020204" pitchFamily="34" charset="-122"/>
                <a:sym typeface="微软雅黑"/>
              </a:rPr>
              <a:t>）班召开了“宪法权威之我见”主题班会，同学们纷纷发言。</a:t>
            </a:r>
          </a:p>
          <a:p>
            <a:pPr marL="257175" indent="-257175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800" dirty="0">
                <a:solidFill>
                  <a:schemeClr val="tx1"/>
                </a:solidFill>
                <a:latin typeface="微软雅黑"/>
                <a:ea typeface="微软雅黑"/>
                <a:cs typeface="微软雅黑" panose="020B0503020204020204" pitchFamily="34" charset="-122"/>
                <a:sym typeface="微软雅黑"/>
              </a:rPr>
              <a:t>张同学：宪法有权威，国家秩序才良好，人民生活才美好。</a:t>
            </a:r>
          </a:p>
          <a:p>
            <a:pPr marL="257175" indent="-257175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800" dirty="0">
                <a:solidFill>
                  <a:schemeClr val="tx1"/>
                </a:solidFill>
                <a:latin typeface="微软雅黑"/>
                <a:ea typeface="微软雅黑"/>
                <a:cs typeface="微软雅黑" panose="020B0503020204020204" pitchFamily="34" charset="-122"/>
                <a:sym typeface="微软雅黑"/>
              </a:rPr>
              <a:t>王同学：维护宪法权威，我们就必须全面实施宪法。</a:t>
            </a:r>
          </a:p>
          <a:p>
            <a:pPr marL="257175" indent="-257175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800" dirty="0">
                <a:solidFill>
                  <a:schemeClr val="tx1"/>
                </a:solidFill>
                <a:latin typeface="微软雅黑"/>
                <a:ea typeface="微软雅黑"/>
                <a:cs typeface="微软雅黑" panose="020B0503020204020204" pitchFamily="34" charset="-122"/>
                <a:sym typeface="微软雅黑"/>
              </a:rPr>
              <a:t>李同学：我国的宪法宣誓制度就是为了彰显宪法权威。</a:t>
            </a:r>
          </a:p>
          <a:p>
            <a:pPr marL="257175" indent="-257175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800" dirty="0">
                <a:solidFill>
                  <a:schemeClr val="tx1"/>
                </a:solidFill>
                <a:latin typeface="微软雅黑"/>
                <a:ea typeface="微软雅黑"/>
                <a:cs typeface="微软雅黑" panose="020B0503020204020204" pitchFamily="34" charset="-122"/>
                <a:sym typeface="微软雅黑"/>
              </a:rPr>
              <a:t>赵同学：任何组织或者个人都不得超越宪法和法律的特权，这是宪法权威的具体体现。</a:t>
            </a:r>
          </a:p>
          <a:p>
            <a:pPr marL="257175" indent="-257175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800" dirty="0">
                <a:solidFill>
                  <a:schemeClr val="tx1"/>
                </a:solidFill>
                <a:latin typeface="微软雅黑"/>
                <a:ea typeface="微软雅黑"/>
                <a:cs typeface="微软雅黑" panose="020B0503020204020204" pitchFamily="34" charset="-122"/>
                <a:sym typeface="微软雅黑"/>
              </a:rPr>
              <a:t>曹同学：要尊重宪法，就要先了解宪法，让我们一起诵读宪法吧！</a:t>
            </a:r>
          </a:p>
        </p:txBody>
      </p:sp>
      <p:sp>
        <p:nvSpPr>
          <p:cNvPr id="6" name="矩形 5"/>
          <p:cNvSpPr/>
          <p:nvPr/>
        </p:nvSpPr>
        <p:spPr>
          <a:xfrm>
            <a:off x="423934" y="4611693"/>
            <a:ext cx="8536675" cy="43127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3000"/>
              </a:lnSpc>
            </a:pPr>
            <a:r>
              <a:rPr lang="zh-CN" altLang="en-US" sz="2100" b="1" dirty="0">
                <a:solidFill>
                  <a:srgbClr val="FC6204"/>
                </a:solidFill>
                <a:latin typeface="微软雅黑"/>
                <a:ea typeface="微软雅黑"/>
                <a:sym typeface="微软雅黑"/>
              </a:rPr>
              <a:t>你对上面的观点有什么看法？你认为生活中应该怎样维护宪法权威呢？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76" y="1290638"/>
            <a:ext cx="2627471" cy="248554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-1" y="0"/>
            <a:ext cx="9144001" cy="616744"/>
          </a:xfrm>
          <a:prstGeom prst="rect">
            <a:avLst/>
          </a:prstGeom>
        </p:spPr>
        <p:txBody>
          <a:bodyPr lIns="68580" tIns="34290" rIns="68580" bIns="34290" rtlCol="0"/>
          <a:lstStyle/>
          <a:p>
            <a:pPr algn="ctr"/>
            <a:r>
              <a:rPr lang="zh-CN" altLang="en-US" sz="3000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树立宪法权威的必要性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69529" y="1193711"/>
            <a:ext cx="8150087" cy="131492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indent="4572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xmlns="" val="200" checksum="4158780845"/>
                </a:ext>
              </a:extLst>
            </a:pPr>
            <a:r>
              <a:rPr lang="zh-CN" altLang="en-US" sz="1800" dirty="0">
                <a:latin typeface="微软雅黑"/>
                <a:ea typeface="微软雅黑"/>
                <a:sym typeface="微软雅黑"/>
              </a:rPr>
              <a:t>树立宪法权威，要求我们必须掌握宪法知识。了解宪法如何规定国家的根本制度、公民的基本权利和义务以及国家机构，我们就能体会它在国家和公民生活中的重要作用，知道它是我们行动的根本依据。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848575" y="700231"/>
            <a:ext cx="3447414" cy="391478"/>
          </a:xfrm>
          <a:prstGeom prst="rect">
            <a:avLst/>
          </a:prstGeom>
          <a:solidFill>
            <a:srgbClr val="E46C0A"/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树立宪法权威</a:t>
            </a:r>
            <a:r>
              <a:rPr lang="en-US" altLang="zh-CN" sz="2100" b="1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2100" b="1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学习宪法</a:t>
            </a:r>
          </a:p>
        </p:txBody>
      </p:sp>
      <p:pic>
        <p:nvPicPr>
          <p:cNvPr id="5" name="图片 4" descr="0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199" y="2736057"/>
            <a:ext cx="2494598" cy="1803559"/>
          </a:xfrm>
          <a:prstGeom prst="rect">
            <a:avLst/>
          </a:prstGeom>
        </p:spPr>
      </p:pic>
      <p:pic>
        <p:nvPicPr>
          <p:cNvPr id="6" name="图片 5" descr="0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9447" y="2744152"/>
            <a:ext cx="2443639" cy="1795463"/>
          </a:xfrm>
          <a:prstGeom prst="rect">
            <a:avLst/>
          </a:prstGeom>
        </p:spPr>
      </p:pic>
      <p:pic>
        <p:nvPicPr>
          <p:cNvPr id="7" name="图片 6" descr="0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5969" y="2744152"/>
            <a:ext cx="2673668" cy="17954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-1" y="0"/>
            <a:ext cx="9144001" cy="616744"/>
          </a:xfrm>
          <a:prstGeom prst="rect">
            <a:avLst/>
          </a:prstGeom>
        </p:spPr>
        <p:txBody>
          <a:bodyPr lIns="68580" tIns="34290" rIns="68580" bIns="34290" rtlCol="0"/>
          <a:lstStyle/>
          <a:p>
            <a:pPr algn="ctr"/>
            <a:r>
              <a:rPr lang="zh-CN" altLang="en-US" sz="3000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树立宪法权威的必要性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039911" y="4360648"/>
            <a:ext cx="1659835" cy="3452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latin typeface="微软雅黑"/>
                <a:ea typeface="微软雅黑"/>
                <a:sym typeface="微软雅黑"/>
              </a:rPr>
              <a:t>爱护公物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907498" y="4361568"/>
            <a:ext cx="1138031" cy="3452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latin typeface="微软雅黑"/>
                <a:ea typeface="微软雅黑"/>
                <a:sym typeface="微软雅黑"/>
              </a:rPr>
              <a:t>依法纳税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813" y="2478812"/>
            <a:ext cx="2464594" cy="163849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6585" y="2473266"/>
            <a:ext cx="2670830" cy="164404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564323" y="4344109"/>
            <a:ext cx="1545424" cy="3452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latin typeface="微软雅黑"/>
                <a:ea typeface="微软雅黑"/>
                <a:sym typeface="微软雅黑"/>
              </a:rPr>
              <a:t>依法接受教育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54469" y="2473267"/>
            <a:ext cx="2451468" cy="1644044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39504" y="1543587"/>
            <a:ext cx="8749105" cy="435632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pPr lvl="1"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latin typeface="微软雅黑"/>
                <a:ea typeface="微软雅黑"/>
                <a:cs typeface="微软雅黑" panose="020B0503020204020204" pitchFamily="34" charset="-122"/>
                <a:sym typeface="微软雅黑"/>
              </a:rPr>
              <a:t>把宪法作为自己的日常行为准则，在生活中遵守宪法，按照宪法的规定行事。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451859" y="806190"/>
            <a:ext cx="4641295" cy="48387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pPr lvl="0">
              <a:defRPr/>
            </a:pPr>
            <a:r>
              <a:rPr lang="zh-CN" altLang="en-US" sz="2700" b="1" dirty="0">
                <a:solidFill>
                  <a:schemeClr val="bg1"/>
                </a:solidFill>
                <a:latin typeface="微软雅黑"/>
                <a:ea typeface="微软雅黑"/>
                <a:cs typeface="微软雅黑" panose="020B0503020204020204" pitchFamily="34" charset="-122"/>
                <a:sym typeface="微软雅黑"/>
              </a:rPr>
              <a:t>树立宪法权威</a:t>
            </a:r>
            <a:r>
              <a:rPr lang="en-US" altLang="zh-CN" sz="2700" b="1" dirty="0">
                <a:solidFill>
                  <a:schemeClr val="bg1"/>
                </a:solidFill>
                <a:latin typeface="微软雅黑"/>
                <a:ea typeface="微软雅黑"/>
                <a:cs typeface="微软雅黑" panose="020B0503020204020204" pitchFamily="34" charset="-122"/>
                <a:sym typeface="微软雅黑"/>
              </a:rPr>
              <a:t>——</a:t>
            </a:r>
            <a:r>
              <a:rPr lang="zh-CN" altLang="en-US" sz="2700" b="1" dirty="0">
                <a:solidFill>
                  <a:schemeClr val="bg1"/>
                </a:solidFill>
                <a:latin typeface="微软雅黑"/>
                <a:ea typeface="微软雅黑"/>
                <a:cs typeface="微软雅黑" panose="020B0503020204020204" pitchFamily="34" charset="-122"/>
                <a:sym typeface="微软雅黑"/>
              </a:rPr>
              <a:t>践行宪法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9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-1" y="0"/>
            <a:ext cx="9144001" cy="616744"/>
          </a:xfrm>
          <a:prstGeom prst="rect">
            <a:avLst/>
          </a:prstGeom>
        </p:spPr>
        <p:txBody>
          <a:bodyPr lIns="68580" tIns="34290" rIns="68580" bIns="34290" rtlCol="0"/>
          <a:lstStyle/>
          <a:p>
            <a:pPr algn="ctr"/>
            <a:r>
              <a:rPr lang="zh-CN" altLang="en-US" sz="3000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树立宪法权威的必要性</a:t>
            </a:r>
          </a:p>
        </p:txBody>
      </p:sp>
      <p:sp>
        <p:nvSpPr>
          <p:cNvPr id="3" name="TextBox 23"/>
          <p:cNvSpPr txBox="1"/>
          <p:nvPr/>
        </p:nvSpPr>
        <p:spPr>
          <a:xfrm>
            <a:off x="525780" y="1305878"/>
            <a:ext cx="5125879" cy="2007394"/>
          </a:xfrm>
          <a:prstGeom prst="rect">
            <a:avLst/>
          </a:prstGeom>
          <a:ln>
            <a:solidFill>
              <a:srgbClr val="F89D6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 indent="533400">
              <a:lnSpc>
                <a:spcPct val="150000"/>
              </a:lnSpc>
              <a:defRPr/>
              <a:extLst>
                <a:ext uri="{35155182-B16C-46BC-9424-99874614C6A1}">
                  <wpsdc:indentchars xmlns:wpsdc="http://www.wps.cn/officeDocument/2017/drawingmlCustomData" xmlns="" val="200" checksum="3773799597"/>
                </a:ext>
              </a:extLst>
            </a:pPr>
            <a:r>
              <a:rPr lang="zh-CN" altLang="en-US" sz="21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据</a:t>
            </a:r>
            <a:r>
              <a:rPr lang="en-US" altLang="zh-CN" sz="21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21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新京报</a:t>
            </a:r>
            <a:r>
              <a:rPr lang="en-US" altLang="zh-CN" sz="21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》</a:t>
            </a:r>
            <a:r>
              <a:rPr lang="zh-CN" altLang="en-US" sz="21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对民众宪法意识做的相关调查显示：在</a:t>
            </a:r>
            <a:r>
              <a:rPr lang="en-US" altLang="zh-CN" sz="21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1197</a:t>
            </a:r>
            <a:r>
              <a:rPr lang="zh-CN" altLang="en-US" sz="21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名受访者中，完整读过宪法的仅</a:t>
            </a:r>
            <a:r>
              <a:rPr lang="en-US" altLang="zh-CN" sz="21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15.7%</a:t>
            </a:r>
            <a:r>
              <a:rPr lang="zh-CN" altLang="en-US" sz="21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，完全没有读过宪法的有</a:t>
            </a:r>
            <a:r>
              <a:rPr lang="en-US" altLang="zh-CN" sz="21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33.2%</a:t>
            </a:r>
            <a:r>
              <a:rPr lang="zh-CN" altLang="en-US" sz="21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，而读过但未读完的占到</a:t>
            </a:r>
            <a:r>
              <a:rPr lang="en-US" altLang="zh-CN" sz="21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51.1%</a:t>
            </a:r>
            <a:r>
              <a:rPr lang="zh-CN" altLang="en-US" sz="21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788194" y="3556158"/>
            <a:ext cx="4745355" cy="981423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pPr indent="533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xmlns="" val="200" checksum="3773799597"/>
                </a:ext>
              </a:extLst>
            </a:pPr>
            <a:r>
              <a:rPr lang="zh-CN" altLang="en-US" sz="2100" b="1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讨论：在日常生活中，百姓对宪法不了解、不关心，我们应该怎么做呢？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3670" b="99083" l="1442" r="9735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94070" y="812244"/>
            <a:ext cx="3001804" cy="314801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五边形 1"/>
          <p:cNvSpPr/>
          <p:nvPr/>
        </p:nvSpPr>
        <p:spPr>
          <a:xfrm>
            <a:off x="238125" y="671037"/>
            <a:ext cx="3714274" cy="2393156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indent="3810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xmlns="" val="200" checksum="282533468"/>
                </a:ext>
              </a:extLst>
            </a:pPr>
            <a:r>
              <a:rPr lang="en-US" altLang="zh-CN" sz="1500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2018</a:t>
            </a:r>
            <a:r>
              <a:rPr lang="zh-CN" altLang="en-US" sz="1500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年</a:t>
            </a:r>
            <a:r>
              <a:rPr lang="en-US" altLang="zh-CN" sz="1500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3</a:t>
            </a:r>
            <a:r>
              <a:rPr lang="zh-CN" altLang="en-US" sz="1500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月</a:t>
            </a:r>
            <a:r>
              <a:rPr lang="en-US" altLang="zh-CN" sz="1500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17</a:t>
            </a:r>
            <a:r>
              <a:rPr lang="zh-CN" altLang="en-US" sz="1500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日上午，宪法宣誓仪式首次在全国人民代表大会上举行。中华人民共和国主席习近平抚按宪法、紧握右拳，依照宪法第二十七条“国家工作人员就职时应当依照法律规定公开进行宪法宣誓”的规定，庄严宣誓。</a:t>
            </a:r>
          </a:p>
        </p:txBody>
      </p:sp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-1" y="0"/>
            <a:ext cx="9144001" cy="616744"/>
          </a:xfrm>
          <a:prstGeom prst="rect">
            <a:avLst/>
          </a:prstGeom>
        </p:spPr>
        <p:txBody>
          <a:bodyPr lIns="68580" tIns="34290" rIns="68580" bIns="34290" rtlCol="0"/>
          <a:lstStyle/>
          <a:p>
            <a:pPr algn="ctr"/>
            <a:r>
              <a:rPr lang="zh-CN" altLang="en-US" sz="3000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树立宪法权威的必要性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89610" y="3212308"/>
            <a:ext cx="8091488" cy="1314926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pPr indent="4572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xmlns="" val="200" checksum="4158780845"/>
                </a:ext>
              </a:extLst>
            </a:pPr>
            <a:r>
              <a:rPr lang="zh-CN" altLang="en-US" sz="1800" b="1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我宣誓：忠于中华人民共和国宪法，维护宪法权威，履行法定职责，忠于祖国、忠于人民，恪尽职守、廉洁奉公，接受人民监督，为建设富强民主文明和谐美丽的社会主义现代化强国努力奋斗！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81013" y="4537232"/>
            <a:ext cx="8182451" cy="43563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b="1" dirty="0">
                <a:latin typeface="微软雅黑"/>
                <a:ea typeface="微软雅黑"/>
                <a:sym typeface="微软雅黑"/>
              </a:rPr>
              <a:t>为什么要进行宪法宣誓？你知道我国的宪法宣誓制度自诞生值日起有哪些发展吗？</a:t>
            </a:r>
          </a:p>
        </p:txBody>
      </p:sp>
      <p:sp>
        <p:nvSpPr>
          <p:cNvPr id="13" name="圆角矩形 12"/>
          <p:cNvSpPr/>
          <p:nvPr/>
        </p:nvSpPr>
        <p:spPr>
          <a:xfrm>
            <a:off x="4012407" y="701040"/>
            <a:ext cx="4877276" cy="2363153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indent="3810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xmlns="" val="200" checksum="282533468"/>
                </a:ext>
              </a:extLst>
            </a:pPr>
            <a:r>
              <a:rPr lang="zh-CN" altLang="en-US" sz="1500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誓词虽简短，但意义非凡，体现了国家工作人员对宪法忠诚和对人民负责的态度。这是中华人民共和国主席首次进行宪法宣誓。铿锵的声音，庄严的气氛，定格成人民共和国的历史，必将极大增强广大国家工作人员履行职务的使命感和责任感，极大鼓舞社会公众进一步弘扬宪法精神，培育宪法信仰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-1" y="0"/>
            <a:ext cx="9144001" cy="616744"/>
          </a:xfrm>
          <a:prstGeom prst="rect">
            <a:avLst/>
          </a:prstGeom>
        </p:spPr>
        <p:txBody>
          <a:bodyPr lIns="68580" tIns="34290" rIns="68580" bIns="34290" rtlCol="0"/>
          <a:lstStyle/>
          <a:p>
            <a:pPr algn="ctr"/>
            <a:r>
              <a:rPr lang="zh-CN" altLang="en-US" sz="3000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树立宪法权威的必要性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2083134" y="810392"/>
            <a:ext cx="4977289" cy="461487"/>
            <a:chOff x="7473" y="1850"/>
            <a:chExt cx="10451" cy="969"/>
          </a:xfrm>
        </p:grpSpPr>
        <p:sp>
          <p:nvSpPr>
            <p:cNvPr id="5" name="TextBox 1"/>
            <p:cNvSpPr txBox="1"/>
            <p:nvPr/>
          </p:nvSpPr>
          <p:spPr>
            <a:xfrm>
              <a:off x="7473" y="1850"/>
              <a:ext cx="10451" cy="969"/>
            </a:xfrm>
            <a:prstGeom prst="rect">
              <a:avLst/>
            </a:prstGeom>
            <a:solidFill>
              <a:srgbClr val="F89D6F"/>
            </a:solidFill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微软雅黑"/>
                  <a:ea typeface="微软雅黑"/>
                  <a:sym typeface="微软雅黑"/>
                </a:rPr>
                <a:t>宪法宣誓制度是如何诞生的？</a:t>
              </a: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6530" y="1941"/>
              <a:ext cx="739" cy="739"/>
              <a:chOff x="7068623" y="789381"/>
              <a:chExt cx="1800201" cy="1800199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7068623" y="789381"/>
                <a:ext cx="1800201" cy="1800199"/>
              </a:xfrm>
              <a:prstGeom prst="ellipse">
                <a:avLst/>
              </a:prstGeom>
              <a:solidFill>
                <a:srgbClr val="FFFFFF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8" name="燕尾形 4"/>
              <p:cNvSpPr/>
              <p:nvPr/>
            </p:nvSpPr>
            <p:spPr>
              <a:xfrm>
                <a:off x="7575071" y="1166948"/>
                <a:ext cx="792000" cy="1044000"/>
              </a:xfrm>
              <a:prstGeom prst="chevr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  <p:sp>
        <p:nvSpPr>
          <p:cNvPr id="9" name="Text Box 44"/>
          <p:cNvSpPr txBox="1">
            <a:spLocks noChangeArrowheads="1"/>
          </p:cNvSpPr>
          <p:nvPr/>
        </p:nvSpPr>
        <p:spPr bwMode="auto">
          <a:xfrm>
            <a:off x="973455" y="1570196"/>
            <a:ext cx="7853839" cy="3046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0">
              <a:lnSpc>
                <a:spcPct val="150000"/>
              </a:lnSpc>
            </a:pPr>
            <a:r>
              <a:rPr lang="zh-CN" altLang="en-US" sz="18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提出</a:t>
            </a:r>
            <a:r>
              <a:rPr lang="zh-CN" altLang="en-US" sz="18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：</a:t>
            </a:r>
            <a:r>
              <a:rPr lang="en-US" altLang="zh-CN" sz="18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2014</a:t>
            </a:r>
            <a:r>
              <a:rPr lang="zh-CN" altLang="en-US" sz="18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年年</a:t>
            </a:r>
            <a:r>
              <a:rPr lang="en-US" altLang="zh-CN" sz="18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10</a:t>
            </a:r>
            <a:r>
              <a:rPr lang="zh-CN" altLang="en-US" sz="18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月党的十八届四中全会提出建立宪法宣誓制度。</a:t>
            </a:r>
          </a:p>
          <a:p>
            <a:pPr indent="0">
              <a:lnSpc>
                <a:spcPct val="150000"/>
              </a:lnSpc>
            </a:pPr>
            <a:r>
              <a:rPr lang="zh-CN" altLang="en-US" sz="18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通过：</a:t>
            </a:r>
            <a:r>
              <a:rPr lang="en-US" altLang="zh-CN" sz="18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2015</a:t>
            </a:r>
            <a:r>
              <a:rPr lang="zh-CN" altLang="en-US" sz="18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年</a:t>
            </a:r>
            <a:r>
              <a:rPr lang="en-US" altLang="zh-CN" sz="18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7</a:t>
            </a:r>
            <a:r>
              <a:rPr lang="zh-CN" altLang="en-US" sz="18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月第十二届全国人民代表大会常务委员会第十五次会议通过</a:t>
            </a:r>
            <a:r>
              <a:rPr lang="en-US" altLang="zh-CN" sz="18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18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全国人民代表大会常务委员会关于实行宪法宣誓制度的决定</a:t>
            </a:r>
            <a:r>
              <a:rPr lang="en-US" altLang="zh-CN" sz="18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》</a:t>
            </a:r>
            <a:r>
              <a:rPr lang="zh-CN" altLang="en-US" sz="18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。　</a:t>
            </a:r>
          </a:p>
          <a:p>
            <a:pPr indent="0">
              <a:lnSpc>
                <a:spcPct val="150000"/>
              </a:lnSpc>
            </a:pPr>
            <a:r>
              <a:rPr lang="zh-CN" altLang="en-US" sz="18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修订：</a:t>
            </a:r>
            <a:r>
              <a:rPr lang="en-US" altLang="zh-CN" sz="18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2018</a:t>
            </a:r>
            <a:r>
              <a:rPr lang="zh-CN" altLang="en-US" sz="18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年</a:t>
            </a:r>
            <a:r>
              <a:rPr lang="en-US" altLang="zh-CN" sz="18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2</a:t>
            </a:r>
            <a:r>
              <a:rPr lang="zh-CN" altLang="en-US" sz="18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月第十二届全国人民代表大会常务委员会第三十三次会议修订</a:t>
            </a:r>
            <a:r>
              <a:rPr lang="en-US" altLang="zh-CN" sz="18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18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全国人民代表大会常务委员会关于实行宪法宣誓制度的決定</a:t>
            </a:r>
            <a:r>
              <a:rPr lang="en-US" altLang="zh-CN" sz="18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》</a:t>
            </a:r>
            <a:r>
              <a:rPr lang="zh-CN" altLang="en-US" sz="18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。</a:t>
            </a:r>
          </a:p>
          <a:p>
            <a:pPr indent="0">
              <a:lnSpc>
                <a:spcPct val="150000"/>
              </a:lnSpc>
            </a:pPr>
            <a:r>
              <a:rPr lang="zh-CN" altLang="en-US" sz="18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入宪：</a:t>
            </a:r>
            <a:r>
              <a:rPr lang="en-US" altLang="zh-CN" sz="18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2018</a:t>
            </a:r>
            <a:r>
              <a:rPr lang="zh-CN" altLang="en-US" sz="18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年</a:t>
            </a:r>
            <a:r>
              <a:rPr lang="en-US" altLang="zh-CN" sz="18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3</a:t>
            </a:r>
            <a:r>
              <a:rPr lang="zh-CN" altLang="en-US" sz="18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月第十三届全国人民代表大会审议通过的宪法修正案中増加规定：“国家工作人员就职时应当依照法律规定公开进行宪法宣誓”。 </a:t>
            </a:r>
            <a:r>
              <a:rPr lang="zh-CN" altLang="en-US" sz="21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　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31"/>
          <p:cNvSpPr/>
          <p:nvPr/>
        </p:nvSpPr>
        <p:spPr>
          <a:xfrm rot="5400000">
            <a:off x="2982615" y="168126"/>
            <a:ext cx="2877784" cy="5672121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  <a:gd name="connsiteX0-333" fmla="*/ 128078 w 687378"/>
              <a:gd name="connsiteY0-334" fmla="*/ 58090 h 647015"/>
              <a:gd name="connsiteX1-335" fmla="*/ 571432 w 687378"/>
              <a:gd name="connsiteY1-336" fmla="*/ 16673 h 647015"/>
              <a:gd name="connsiteX2-337" fmla="*/ 659670 w 687378"/>
              <a:gd name="connsiteY2-338" fmla="*/ 330492 h 647015"/>
              <a:gd name="connsiteX3-339" fmla="*/ 331423 w 687378"/>
              <a:gd name="connsiteY3-340" fmla="*/ 647015 h 647015"/>
              <a:gd name="connsiteX4-341" fmla="*/ 3176 w 687378"/>
              <a:gd name="connsiteY4-342" fmla="*/ 330492 h 647015"/>
              <a:gd name="connsiteX5-343" fmla="*/ 62645 w 687378"/>
              <a:gd name="connsiteY5-344" fmla="*/ 127576 h 647015"/>
              <a:gd name="connsiteX0-345" fmla="*/ 128078 w 677145"/>
              <a:gd name="connsiteY0-346" fmla="*/ 58090 h 663933"/>
              <a:gd name="connsiteX1-347" fmla="*/ 571432 w 677145"/>
              <a:gd name="connsiteY1-348" fmla="*/ 16673 h 663933"/>
              <a:gd name="connsiteX2-349" fmla="*/ 659670 w 677145"/>
              <a:gd name="connsiteY2-350" fmla="*/ 330492 h 663933"/>
              <a:gd name="connsiteX3-351" fmla="*/ 559815 w 677145"/>
              <a:gd name="connsiteY3-352" fmla="*/ 663933 h 663933"/>
              <a:gd name="connsiteX4-353" fmla="*/ 3176 w 677145"/>
              <a:gd name="connsiteY4-354" fmla="*/ 330492 h 663933"/>
              <a:gd name="connsiteX5-355" fmla="*/ 62645 w 677145"/>
              <a:gd name="connsiteY5-356" fmla="*/ 127576 h 663933"/>
              <a:gd name="connsiteX0-357" fmla="*/ 101940 w 644966"/>
              <a:gd name="connsiteY0-358" fmla="*/ 58090 h 685888"/>
              <a:gd name="connsiteX1-359" fmla="*/ 545294 w 644966"/>
              <a:gd name="connsiteY1-360" fmla="*/ 16673 h 685888"/>
              <a:gd name="connsiteX2-361" fmla="*/ 633532 w 644966"/>
              <a:gd name="connsiteY2-362" fmla="*/ 330492 h 685888"/>
              <a:gd name="connsiteX3-363" fmla="*/ 533677 w 644966"/>
              <a:gd name="connsiteY3-364" fmla="*/ 663933 h 685888"/>
              <a:gd name="connsiteX4-365" fmla="*/ 10874 w 644966"/>
              <a:gd name="connsiteY4-366" fmla="*/ 575801 h 685888"/>
              <a:gd name="connsiteX5-367" fmla="*/ 36507 w 644966"/>
              <a:gd name="connsiteY5-368" fmla="*/ 127576 h 685888"/>
              <a:gd name="connsiteX0-369" fmla="*/ 101940 w 642626"/>
              <a:gd name="connsiteY0-370" fmla="*/ 58090 h 654766"/>
              <a:gd name="connsiteX1-371" fmla="*/ 545294 w 642626"/>
              <a:gd name="connsiteY1-372" fmla="*/ 16673 h 654766"/>
              <a:gd name="connsiteX2-373" fmla="*/ 633532 w 642626"/>
              <a:gd name="connsiteY2-374" fmla="*/ 330492 h 654766"/>
              <a:gd name="connsiteX3-375" fmla="*/ 567513 w 642626"/>
              <a:gd name="connsiteY3-376" fmla="*/ 613179 h 654766"/>
              <a:gd name="connsiteX4-377" fmla="*/ 10874 w 642626"/>
              <a:gd name="connsiteY4-378" fmla="*/ 575801 h 654766"/>
              <a:gd name="connsiteX5-379" fmla="*/ 36507 w 642626"/>
              <a:gd name="connsiteY5-380" fmla="*/ 127576 h 654766"/>
              <a:gd name="connsiteX0-381" fmla="*/ 101940 w 642626"/>
              <a:gd name="connsiteY0-382" fmla="*/ 30477 h 627153"/>
              <a:gd name="connsiteX1-383" fmla="*/ 545294 w 642626"/>
              <a:gd name="connsiteY1-384" fmla="*/ 31354 h 627153"/>
              <a:gd name="connsiteX2-385" fmla="*/ 633532 w 642626"/>
              <a:gd name="connsiteY2-386" fmla="*/ 302879 h 627153"/>
              <a:gd name="connsiteX3-387" fmla="*/ 567513 w 642626"/>
              <a:gd name="connsiteY3-388" fmla="*/ 585566 h 627153"/>
              <a:gd name="connsiteX4-389" fmla="*/ 10874 w 642626"/>
              <a:gd name="connsiteY4-390" fmla="*/ 548188 h 627153"/>
              <a:gd name="connsiteX5-391" fmla="*/ 36507 w 642626"/>
              <a:gd name="connsiteY5-392" fmla="*/ 99963 h 627153"/>
              <a:gd name="connsiteX0-393" fmla="*/ 101940 w 641803"/>
              <a:gd name="connsiteY0-394" fmla="*/ 32533 h 629209"/>
              <a:gd name="connsiteX1-395" fmla="*/ 545294 w 641803"/>
              <a:gd name="connsiteY1-396" fmla="*/ 33410 h 629209"/>
              <a:gd name="connsiteX2-397" fmla="*/ 633532 w 641803"/>
              <a:gd name="connsiteY2-398" fmla="*/ 304935 h 629209"/>
              <a:gd name="connsiteX3-399" fmla="*/ 567513 w 641803"/>
              <a:gd name="connsiteY3-400" fmla="*/ 587622 h 629209"/>
              <a:gd name="connsiteX4-401" fmla="*/ 10874 w 641803"/>
              <a:gd name="connsiteY4-402" fmla="*/ 550244 h 629209"/>
              <a:gd name="connsiteX5-403" fmla="*/ 36507 w 641803"/>
              <a:gd name="connsiteY5-404" fmla="*/ 102019 h 629209"/>
              <a:gd name="connsiteX0-405" fmla="*/ 93785 w 633648"/>
              <a:gd name="connsiteY0-406" fmla="*/ 32533 h 629209"/>
              <a:gd name="connsiteX1-407" fmla="*/ 537139 w 633648"/>
              <a:gd name="connsiteY1-408" fmla="*/ 33410 h 629209"/>
              <a:gd name="connsiteX2-409" fmla="*/ 625377 w 633648"/>
              <a:gd name="connsiteY2-410" fmla="*/ 304935 h 629209"/>
              <a:gd name="connsiteX3-411" fmla="*/ 559358 w 633648"/>
              <a:gd name="connsiteY3-412" fmla="*/ 587622 h 629209"/>
              <a:gd name="connsiteX4-413" fmla="*/ 2719 w 633648"/>
              <a:gd name="connsiteY4-414" fmla="*/ 550244 h 629209"/>
              <a:gd name="connsiteX5-415" fmla="*/ 28352 w 633648"/>
              <a:gd name="connsiteY5-416" fmla="*/ 102019 h 629209"/>
              <a:gd name="connsiteX0-417" fmla="*/ 103603 w 643466"/>
              <a:gd name="connsiteY0-418" fmla="*/ 32533 h 629209"/>
              <a:gd name="connsiteX1-419" fmla="*/ 546957 w 643466"/>
              <a:gd name="connsiteY1-420" fmla="*/ 33410 h 629209"/>
              <a:gd name="connsiteX2-421" fmla="*/ 635195 w 643466"/>
              <a:gd name="connsiteY2-422" fmla="*/ 304935 h 629209"/>
              <a:gd name="connsiteX3-423" fmla="*/ 569176 w 643466"/>
              <a:gd name="connsiteY3-424" fmla="*/ 587622 h 629209"/>
              <a:gd name="connsiteX4-425" fmla="*/ 12537 w 643466"/>
              <a:gd name="connsiteY4-426" fmla="*/ 550244 h 629209"/>
              <a:gd name="connsiteX5-427" fmla="*/ 4334 w 643466"/>
              <a:gd name="connsiteY5-428" fmla="*/ 102019 h 629209"/>
              <a:gd name="connsiteX0-429" fmla="*/ 103603 w 643466"/>
              <a:gd name="connsiteY0-430" fmla="*/ 32533 h 613248"/>
              <a:gd name="connsiteX1-431" fmla="*/ 546957 w 643466"/>
              <a:gd name="connsiteY1-432" fmla="*/ 33410 h 613248"/>
              <a:gd name="connsiteX2-433" fmla="*/ 635195 w 643466"/>
              <a:gd name="connsiteY2-434" fmla="*/ 304935 h 613248"/>
              <a:gd name="connsiteX3-435" fmla="*/ 569176 w 643466"/>
              <a:gd name="connsiteY3-436" fmla="*/ 587622 h 613248"/>
              <a:gd name="connsiteX4-437" fmla="*/ 12537 w 643466"/>
              <a:gd name="connsiteY4-438" fmla="*/ 518643 h 613248"/>
              <a:gd name="connsiteX5-439" fmla="*/ 4334 w 643466"/>
              <a:gd name="connsiteY5-440" fmla="*/ 102019 h 613248"/>
              <a:gd name="connsiteX0-441" fmla="*/ 103603 w 622280"/>
              <a:gd name="connsiteY0-442" fmla="*/ 51723 h 632438"/>
              <a:gd name="connsiteX1-443" fmla="*/ 546957 w 622280"/>
              <a:gd name="connsiteY1-444" fmla="*/ 52600 h 632438"/>
              <a:gd name="connsiteX2-445" fmla="*/ 569176 w 622280"/>
              <a:gd name="connsiteY2-446" fmla="*/ 606812 h 632438"/>
              <a:gd name="connsiteX3-447" fmla="*/ 12537 w 622280"/>
              <a:gd name="connsiteY3-448" fmla="*/ 537833 h 632438"/>
              <a:gd name="connsiteX4-449" fmla="*/ 4334 w 622280"/>
              <a:gd name="connsiteY4-450" fmla="*/ 121209 h 632438"/>
              <a:gd name="connsiteX0-451" fmla="*/ 103603 w 640916"/>
              <a:gd name="connsiteY0-452" fmla="*/ 51277 h 628066"/>
              <a:gd name="connsiteX1-453" fmla="*/ 546957 w 640916"/>
              <a:gd name="connsiteY1-454" fmla="*/ 52154 h 628066"/>
              <a:gd name="connsiteX2-455" fmla="*/ 595444 w 640916"/>
              <a:gd name="connsiteY2-456" fmla="*/ 600046 h 628066"/>
              <a:gd name="connsiteX3-457" fmla="*/ 12537 w 640916"/>
              <a:gd name="connsiteY3-458" fmla="*/ 537387 h 628066"/>
              <a:gd name="connsiteX4-459" fmla="*/ 4334 w 640916"/>
              <a:gd name="connsiteY4-460" fmla="*/ 120763 h 628066"/>
              <a:gd name="connsiteX0-461" fmla="*/ 103603 w 629940"/>
              <a:gd name="connsiteY0-462" fmla="*/ 26437 h 603226"/>
              <a:gd name="connsiteX1-463" fmla="*/ 546957 w 629940"/>
              <a:gd name="connsiteY1-464" fmla="*/ 27314 h 603226"/>
              <a:gd name="connsiteX2-465" fmla="*/ 595444 w 629940"/>
              <a:gd name="connsiteY2-466" fmla="*/ 575206 h 603226"/>
              <a:gd name="connsiteX3-467" fmla="*/ 12537 w 629940"/>
              <a:gd name="connsiteY3-468" fmla="*/ 512547 h 603226"/>
              <a:gd name="connsiteX4-469" fmla="*/ 4334 w 629940"/>
              <a:gd name="connsiteY4-470" fmla="*/ 95923 h 603226"/>
              <a:gd name="connsiteX0-471" fmla="*/ 103603 w 651443"/>
              <a:gd name="connsiteY0-472" fmla="*/ 20041 h 614843"/>
              <a:gd name="connsiteX1-473" fmla="*/ 608249 w 651443"/>
              <a:gd name="connsiteY1-474" fmla="*/ 39879 h 614843"/>
              <a:gd name="connsiteX2-475" fmla="*/ 595444 w 651443"/>
              <a:gd name="connsiteY2-476" fmla="*/ 568810 h 614843"/>
              <a:gd name="connsiteX3-477" fmla="*/ 12537 w 651443"/>
              <a:gd name="connsiteY3-478" fmla="*/ 506151 h 614843"/>
              <a:gd name="connsiteX4-479" fmla="*/ 4334 w 651443"/>
              <a:gd name="connsiteY4-480" fmla="*/ 89527 h 614843"/>
              <a:gd name="connsiteX0-481" fmla="*/ 103603 w 640788"/>
              <a:gd name="connsiteY0-482" fmla="*/ 20041 h 614843"/>
              <a:gd name="connsiteX1-483" fmla="*/ 581981 w 640788"/>
              <a:gd name="connsiteY1-484" fmla="*/ 39879 h 614843"/>
              <a:gd name="connsiteX2-485" fmla="*/ 595444 w 640788"/>
              <a:gd name="connsiteY2-486" fmla="*/ 568810 h 614843"/>
              <a:gd name="connsiteX3-487" fmla="*/ 12537 w 640788"/>
              <a:gd name="connsiteY3-488" fmla="*/ 506151 h 614843"/>
              <a:gd name="connsiteX4-489" fmla="*/ 4334 w 640788"/>
              <a:gd name="connsiteY4-490" fmla="*/ 89527 h 614843"/>
              <a:gd name="connsiteX0-491" fmla="*/ 103603 w 673655"/>
              <a:gd name="connsiteY0-492" fmla="*/ 38763 h 618146"/>
              <a:gd name="connsiteX1-493" fmla="*/ 581981 w 673655"/>
              <a:gd name="connsiteY1-494" fmla="*/ 58601 h 618146"/>
              <a:gd name="connsiteX2-495" fmla="*/ 621713 w 673655"/>
              <a:gd name="connsiteY2-496" fmla="*/ 562250 h 618146"/>
              <a:gd name="connsiteX3-497" fmla="*/ 12537 w 673655"/>
              <a:gd name="connsiteY3-498" fmla="*/ 524873 h 618146"/>
              <a:gd name="connsiteX4-499" fmla="*/ 4334 w 673655"/>
              <a:gd name="connsiteY4-500" fmla="*/ 108249 h 618146"/>
              <a:gd name="connsiteX0-501" fmla="*/ 103603 w 654750"/>
              <a:gd name="connsiteY0-502" fmla="*/ 38763 h 605787"/>
              <a:gd name="connsiteX1-503" fmla="*/ 581981 w 654750"/>
              <a:gd name="connsiteY1-504" fmla="*/ 58601 h 605787"/>
              <a:gd name="connsiteX2-505" fmla="*/ 621713 w 654750"/>
              <a:gd name="connsiteY2-506" fmla="*/ 562250 h 605787"/>
              <a:gd name="connsiteX3-507" fmla="*/ 12537 w 654750"/>
              <a:gd name="connsiteY3-508" fmla="*/ 524873 h 605787"/>
              <a:gd name="connsiteX4-509" fmla="*/ 4334 w 654750"/>
              <a:gd name="connsiteY4-510" fmla="*/ 108249 h 605787"/>
              <a:gd name="connsiteX0-511" fmla="*/ 103603 w 643734"/>
              <a:gd name="connsiteY0-512" fmla="*/ 31800 h 598824"/>
              <a:gd name="connsiteX1-513" fmla="*/ 581981 w 643734"/>
              <a:gd name="connsiteY1-514" fmla="*/ 51638 h 598824"/>
              <a:gd name="connsiteX2-515" fmla="*/ 621713 w 643734"/>
              <a:gd name="connsiteY2-516" fmla="*/ 555287 h 598824"/>
              <a:gd name="connsiteX3-517" fmla="*/ 12537 w 643734"/>
              <a:gd name="connsiteY3-518" fmla="*/ 517910 h 598824"/>
              <a:gd name="connsiteX4-519" fmla="*/ 4334 w 643734"/>
              <a:gd name="connsiteY4-520" fmla="*/ 101286 h 598824"/>
              <a:gd name="connsiteX0-521" fmla="*/ 103603 w 643734"/>
              <a:gd name="connsiteY0-522" fmla="*/ 24551 h 591575"/>
              <a:gd name="connsiteX1-523" fmla="*/ 581981 w 643734"/>
              <a:gd name="connsiteY1-524" fmla="*/ 44389 h 591575"/>
              <a:gd name="connsiteX2-525" fmla="*/ 621713 w 643734"/>
              <a:gd name="connsiteY2-526" fmla="*/ 548038 h 591575"/>
              <a:gd name="connsiteX3-527" fmla="*/ 12537 w 643734"/>
              <a:gd name="connsiteY3-528" fmla="*/ 510661 h 591575"/>
              <a:gd name="connsiteX4-529" fmla="*/ 4334 w 643734"/>
              <a:gd name="connsiteY4-530" fmla="*/ 94037 h 591575"/>
              <a:gd name="connsiteX0-531" fmla="*/ 103603 w 643734"/>
              <a:gd name="connsiteY0-532" fmla="*/ 20135 h 587159"/>
              <a:gd name="connsiteX1-533" fmla="*/ 581981 w 643734"/>
              <a:gd name="connsiteY1-534" fmla="*/ 39973 h 587159"/>
              <a:gd name="connsiteX2-535" fmla="*/ 621713 w 643734"/>
              <a:gd name="connsiteY2-536" fmla="*/ 543622 h 587159"/>
              <a:gd name="connsiteX3-537" fmla="*/ 12537 w 643734"/>
              <a:gd name="connsiteY3-538" fmla="*/ 506245 h 587159"/>
              <a:gd name="connsiteX4-539" fmla="*/ 4334 w 643734"/>
              <a:gd name="connsiteY4-540" fmla="*/ 89621 h 587159"/>
              <a:gd name="connsiteX0-541" fmla="*/ 51067 w 657504"/>
              <a:gd name="connsiteY0-542" fmla="*/ 31623 h 592327"/>
              <a:gd name="connsiteX1-543" fmla="*/ 581981 w 657504"/>
              <a:gd name="connsiteY1-544" fmla="*/ 45141 h 592327"/>
              <a:gd name="connsiteX2-545" fmla="*/ 621713 w 657504"/>
              <a:gd name="connsiteY2-546" fmla="*/ 548790 h 592327"/>
              <a:gd name="connsiteX3-547" fmla="*/ 12537 w 657504"/>
              <a:gd name="connsiteY3-548" fmla="*/ 511413 h 592327"/>
              <a:gd name="connsiteX4-549" fmla="*/ 4334 w 657504"/>
              <a:gd name="connsiteY4-550" fmla="*/ 94789 h 592327"/>
              <a:gd name="connsiteX0-551" fmla="*/ 51067 w 676118"/>
              <a:gd name="connsiteY0-552" fmla="*/ 31623 h 604686"/>
              <a:gd name="connsiteX1-553" fmla="*/ 581981 w 676118"/>
              <a:gd name="connsiteY1-554" fmla="*/ 45141 h 604686"/>
              <a:gd name="connsiteX2-555" fmla="*/ 621713 w 676118"/>
              <a:gd name="connsiteY2-556" fmla="*/ 548790 h 604686"/>
              <a:gd name="connsiteX3-557" fmla="*/ 12537 w 676118"/>
              <a:gd name="connsiteY3-558" fmla="*/ 511413 h 604686"/>
              <a:gd name="connsiteX4-559" fmla="*/ 4334 w 676118"/>
              <a:gd name="connsiteY4-560" fmla="*/ 94789 h 604686"/>
              <a:gd name="connsiteX0-561" fmla="*/ 51067 w 659741"/>
              <a:gd name="connsiteY0-562" fmla="*/ 18182 h 591245"/>
              <a:gd name="connsiteX1-563" fmla="*/ 581981 w 659741"/>
              <a:gd name="connsiteY1-564" fmla="*/ 31700 h 591245"/>
              <a:gd name="connsiteX2-565" fmla="*/ 621713 w 659741"/>
              <a:gd name="connsiteY2-566" fmla="*/ 535349 h 591245"/>
              <a:gd name="connsiteX3-567" fmla="*/ 12537 w 659741"/>
              <a:gd name="connsiteY3-568" fmla="*/ 497972 h 591245"/>
              <a:gd name="connsiteX4-569" fmla="*/ 4334 w 659741"/>
              <a:gd name="connsiteY4-570" fmla="*/ 81348 h 591245"/>
              <a:gd name="connsiteX0-571" fmla="*/ 51067 w 671131"/>
              <a:gd name="connsiteY0-572" fmla="*/ 18182 h 591245"/>
              <a:gd name="connsiteX1-573" fmla="*/ 617005 w 671131"/>
              <a:gd name="connsiteY1-574" fmla="*/ 31700 h 591245"/>
              <a:gd name="connsiteX2-575" fmla="*/ 621713 w 671131"/>
              <a:gd name="connsiteY2-576" fmla="*/ 535349 h 591245"/>
              <a:gd name="connsiteX3-577" fmla="*/ 12537 w 671131"/>
              <a:gd name="connsiteY3-578" fmla="*/ 497972 h 591245"/>
              <a:gd name="connsiteX4-579" fmla="*/ 4334 w 671131"/>
              <a:gd name="connsiteY4-580" fmla="*/ 81348 h 591245"/>
              <a:gd name="connsiteX0-581" fmla="*/ 51067 w 648099"/>
              <a:gd name="connsiteY0-582" fmla="*/ 18182 h 578886"/>
              <a:gd name="connsiteX1-583" fmla="*/ 617005 w 648099"/>
              <a:gd name="connsiteY1-584" fmla="*/ 31700 h 578886"/>
              <a:gd name="connsiteX2-585" fmla="*/ 621713 w 648099"/>
              <a:gd name="connsiteY2-586" fmla="*/ 535349 h 578886"/>
              <a:gd name="connsiteX3-587" fmla="*/ 12537 w 648099"/>
              <a:gd name="connsiteY3-588" fmla="*/ 497972 h 578886"/>
              <a:gd name="connsiteX4-589" fmla="*/ 4334 w 648099"/>
              <a:gd name="connsiteY4-590" fmla="*/ 81348 h 578886"/>
              <a:gd name="connsiteX0-591" fmla="*/ 51067 w 648099"/>
              <a:gd name="connsiteY0-592" fmla="*/ 18182 h 565791"/>
              <a:gd name="connsiteX1-593" fmla="*/ 617005 w 648099"/>
              <a:gd name="connsiteY1-594" fmla="*/ 31700 h 565791"/>
              <a:gd name="connsiteX2-595" fmla="*/ 621713 w 648099"/>
              <a:gd name="connsiteY2-596" fmla="*/ 535349 h 565791"/>
              <a:gd name="connsiteX3-597" fmla="*/ 12537 w 648099"/>
              <a:gd name="connsiteY3-598" fmla="*/ 497972 h 565791"/>
              <a:gd name="connsiteX4-599" fmla="*/ 4334 w 648099"/>
              <a:gd name="connsiteY4-600" fmla="*/ 81348 h 565791"/>
              <a:gd name="connsiteX0-601" fmla="*/ 51067 w 648099"/>
              <a:gd name="connsiteY0-602" fmla="*/ 18182 h 565791"/>
              <a:gd name="connsiteX1-603" fmla="*/ 617005 w 648099"/>
              <a:gd name="connsiteY1-604" fmla="*/ 31700 h 565791"/>
              <a:gd name="connsiteX2-605" fmla="*/ 621713 w 648099"/>
              <a:gd name="connsiteY2-606" fmla="*/ 535349 h 565791"/>
              <a:gd name="connsiteX3-607" fmla="*/ 12537 w 648099"/>
              <a:gd name="connsiteY3-608" fmla="*/ 497972 h 565791"/>
              <a:gd name="connsiteX4-609" fmla="*/ 4334 w 648099"/>
              <a:gd name="connsiteY4-610" fmla="*/ 81348 h 565791"/>
              <a:gd name="connsiteX5-611" fmla="*/ 51067 w 648099"/>
              <a:gd name="connsiteY5-612" fmla="*/ 18182 h 565791"/>
              <a:gd name="connsiteX0-613" fmla="*/ 95107 w 692139"/>
              <a:gd name="connsiteY0-614" fmla="*/ 44563 h 592172"/>
              <a:gd name="connsiteX1-615" fmla="*/ 661045 w 692139"/>
              <a:gd name="connsiteY1-616" fmla="*/ 58081 h 592172"/>
              <a:gd name="connsiteX2-617" fmla="*/ 665753 w 692139"/>
              <a:gd name="connsiteY2-618" fmla="*/ 561730 h 592172"/>
              <a:gd name="connsiteX3-619" fmla="*/ 56577 w 692139"/>
              <a:gd name="connsiteY3-620" fmla="*/ 524353 h 592172"/>
              <a:gd name="connsiteX4-621" fmla="*/ 95107 w 692139"/>
              <a:gd name="connsiteY4-622" fmla="*/ 44563 h 592172"/>
              <a:gd name="connsiteX0-623" fmla="*/ 84274 w 726505"/>
              <a:gd name="connsiteY0-624" fmla="*/ 51300 h 608352"/>
              <a:gd name="connsiteX1-625" fmla="*/ 668271 w 726505"/>
              <a:gd name="connsiteY1-626" fmla="*/ 74261 h 608352"/>
              <a:gd name="connsiteX2-627" fmla="*/ 672979 w 726505"/>
              <a:gd name="connsiteY2-628" fmla="*/ 577910 h 608352"/>
              <a:gd name="connsiteX3-629" fmla="*/ 63803 w 726505"/>
              <a:gd name="connsiteY3-630" fmla="*/ 540533 h 608352"/>
              <a:gd name="connsiteX4-631" fmla="*/ 84274 w 726505"/>
              <a:gd name="connsiteY4-632" fmla="*/ 51300 h 608352"/>
              <a:gd name="connsiteX0-633" fmla="*/ 84274 w 726505"/>
              <a:gd name="connsiteY0-634" fmla="*/ 51300 h 608352"/>
              <a:gd name="connsiteX1-635" fmla="*/ 668271 w 726505"/>
              <a:gd name="connsiteY1-636" fmla="*/ 74261 h 608352"/>
              <a:gd name="connsiteX2-637" fmla="*/ 672979 w 726505"/>
              <a:gd name="connsiteY2-638" fmla="*/ 577910 h 608352"/>
              <a:gd name="connsiteX3-639" fmla="*/ 63803 w 726505"/>
              <a:gd name="connsiteY3-640" fmla="*/ 540533 h 608352"/>
              <a:gd name="connsiteX4-641" fmla="*/ 84274 w 726505"/>
              <a:gd name="connsiteY4-642" fmla="*/ 51300 h 608352"/>
              <a:gd name="connsiteX0-643" fmla="*/ 84274 w 726505"/>
              <a:gd name="connsiteY0-644" fmla="*/ 25592 h 582644"/>
              <a:gd name="connsiteX1-645" fmla="*/ 668271 w 726505"/>
              <a:gd name="connsiteY1-646" fmla="*/ 48553 h 582644"/>
              <a:gd name="connsiteX2-647" fmla="*/ 672979 w 726505"/>
              <a:gd name="connsiteY2-648" fmla="*/ 552202 h 582644"/>
              <a:gd name="connsiteX3-649" fmla="*/ 63803 w 726505"/>
              <a:gd name="connsiteY3-650" fmla="*/ 514825 h 582644"/>
              <a:gd name="connsiteX4-651" fmla="*/ 84274 w 726505"/>
              <a:gd name="connsiteY4-652" fmla="*/ 25592 h 582644"/>
              <a:gd name="connsiteX0-653" fmla="*/ 84274 w 726505"/>
              <a:gd name="connsiteY0-654" fmla="*/ 25592 h 582644"/>
              <a:gd name="connsiteX1-655" fmla="*/ 668271 w 726505"/>
              <a:gd name="connsiteY1-656" fmla="*/ 48553 h 582644"/>
              <a:gd name="connsiteX2-657" fmla="*/ 672979 w 726505"/>
              <a:gd name="connsiteY2-658" fmla="*/ 552202 h 582644"/>
              <a:gd name="connsiteX3-659" fmla="*/ 63803 w 726505"/>
              <a:gd name="connsiteY3-660" fmla="*/ 514825 h 582644"/>
              <a:gd name="connsiteX4-661" fmla="*/ 84274 w 726505"/>
              <a:gd name="connsiteY4-662" fmla="*/ 25592 h 582644"/>
              <a:gd name="connsiteX0-663" fmla="*/ 84274 w 726505"/>
              <a:gd name="connsiteY0-664" fmla="*/ 10474 h 567526"/>
              <a:gd name="connsiteX1-665" fmla="*/ 668271 w 726505"/>
              <a:gd name="connsiteY1-666" fmla="*/ 33435 h 567526"/>
              <a:gd name="connsiteX2-667" fmla="*/ 672979 w 726505"/>
              <a:gd name="connsiteY2-668" fmla="*/ 537084 h 567526"/>
              <a:gd name="connsiteX3-669" fmla="*/ 63803 w 726505"/>
              <a:gd name="connsiteY3-670" fmla="*/ 499707 h 567526"/>
              <a:gd name="connsiteX4-671" fmla="*/ 84274 w 726505"/>
              <a:gd name="connsiteY4-672" fmla="*/ 10474 h 567526"/>
              <a:gd name="connsiteX0-673" fmla="*/ 84274 w 747243"/>
              <a:gd name="connsiteY0-674" fmla="*/ 23576 h 595793"/>
              <a:gd name="connsiteX1-675" fmla="*/ 671883 w 747243"/>
              <a:gd name="connsiteY1-676" fmla="*/ 24503 h 595793"/>
              <a:gd name="connsiteX2-677" fmla="*/ 672979 w 747243"/>
              <a:gd name="connsiteY2-678" fmla="*/ 550186 h 595793"/>
              <a:gd name="connsiteX3-679" fmla="*/ 63803 w 747243"/>
              <a:gd name="connsiteY3-680" fmla="*/ 512809 h 595793"/>
              <a:gd name="connsiteX4-681" fmla="*/ 84274 w 747243"/>
              <a:gd name="connsiteY4-682" fmla="*/ 23576 h 595793"/>
              <a:gd name="connsiteX0-683" fmla="*/ 84274 w 710287"/>
              <a:gd name="connsiteY0-684" fmla="*/ 23576 h 595793"/>
              <a:gd name="connsiteX1-685" fmla="*/ 671883 w 710287"/>
              <a:gd name="connsiteY1-686" fmla="*/ 24503 h 595793"/>
              <a:gd name="connsiteX2-687" fmla="*/ 672979 w 710287"/>
              <a:gd name="connsiteY2-688" fmla="*/ 550186 h 595793"/>
              <a:gd name="connsiteX3-689" fmla="*/ 63803 w 710287"/>
              <a:gd name="connsiteY3-690" fmla="*/ 512809 h 595793"/>
              <a:gd name="connsiteX4-691" fmla="*/ 84274 w 710287"/>
              <a:gd name="connsiteY4-692" fmla="*/ 23576 h 595793"/>
              <a:gd name="connsiteX0-693" fmla="*/ 84274 w 710287"/>
              <a:gd name="connsiteY0-694" fmla="*/ 23576 h 595793"/>
              <a:gd name="connsiteX1-695" fmla="*/ 671883 w 710287"/>
              <a:gd name="connsiteY1-696" fmla="*/ 24503 h 595793"/>
              <a:gd name="connsiteX2-697" fmla="*/ 672979 w 710287"/>
              <a:gd name="connsiteY2-698" fmla="*/ 550186 h 595793"/>
              <a:gd name="connsiteX3-699" fmla="*/ 63803 w 710287"/>
              <a:gd name="connsiteY3-700" fmla="*/ 512809 h 595793"/>
              <a:gd name="connsiteX4-701" fmla="*/ 84274 w 710287"/>
              <a:gd name="connsiteY4-702" fmla="*/ 23576 h 595793"/>
              <a:gd name="connsiteX0-703" fmla="*/ 84274 w 710287"/>
              <a:gd name="connsiteY0-704" fmla="*/ 23576 h 595793"/>
              <a:gd name="connsiteX1-705" fmla="*/ 671883 w 710287"/>
              <a:gd name="connsiteY1-706" fmla="*/ 24503 h 595793"/>
              <a:gd name="connsiteX2-707" fmla="*/ 672979 w 710287"/>
              <a:gd name="connsiteY2-708" fmla="*/ 550186 h 595793"/>
              <a:gd name="connsiteX3-709" fmla="*/ 63803 w 710287"/>
              <a:gd name="connsiteY3-710" fmla="*/ 512809 h 595793"/>
              <a:gd name="connsiteX4-711" fmla="*/ 84274 w 710287"/>
              <a:gd name="connsiteY4-712" fmla="*/ 23576 h 595793"/>
              <a:gd name="connsiteX0-713" fmla="*/ 84274 w 672979"/>
              <a:gd name="connsiteY0-714" fmla="*/ 23576 h 595793"/>
              <a:gd name="connsiteX1-715" fmla="*/ 671883 w 672979"/>
              <a:gd name="connsiteY1-716" fmla="*/ 24503 h 595793"/>
              <a:gd name="connsiteX2-717" fmla="*/ 672979 w 672979"/>
              <a:gd name="connsiteY2-718" fmla="*/ 550186 h 595793"/>
              <a:gd name="connsiteX3-719" fmla="*/ 63803 w 672979"/>
              <a:gd name="connsiteY3-720" fmla="*/ 512809 h 595793"/>
              <a:gd name="connsiteX4-721" fmla="*/ 84274 w 672979"/>
              <a:gd name="connsiteY4-722" fmla="*/ 23576 h 595793"/>
              <a:gd name="connsiteX0-723" fmla="*/ 84274 w 672979"/>
              <a:gd name="connsiteY0-724" fmla="*/ 23576 h 570495"/>
              <a:gd name="connsiteX1-725" fmla="*/ 671883 w 672979"/>
              <a:gd name="connsiteY1-726" fmla="*/ 24503 h 570495"/>
              <a:gd name="connsiteX2-727" fmla="*/ 672979 w 672979"/>
              <a:gd name="connsiteY2-728" fmla="*/ 550186 h 570495"/>
              <a:gd name="connsiteX3-729" fmla="*/ 63803 w 672979"/>
              <a:gd name="connsiteY3-730" fmla="*/ 512809 h 570495"/>
              <a:gd name="connsiteX4-731" fmla="*/ 84274 w 672979"/>
              <a:gd name="connsiteY4-732" fmla="*/ 23576 h 570495"/>
              <a:gd name="connsiteX0-733" fmla="*/ 84274 w 672979"/>
              <a:gd name="connsiteY0-734" fmla="*/ 23576 h 570495"/>
              <a:gd name="connsiteX1-735" fmla="*/ 671883 w 672979"/>
              <a:gd name="connsiteY1-736" fmla="*/ 24503 h 570495"/>
              <a:gd name="connsiteX2-737" fmla="*/ 672979 w 672979"/>
              <a:gd name="connsiteY2-738" fmla="*/ 550186 h 570495"/>
              <a:gd name="connsiteX3-739" fmla="*/ 63803 w 672979"/>
              <a:gd name="connsiteY3-740" fmla="*/ 512809 h 570495"/>
              <a:gd name="connsiteX4-741" fmla="*/ 84274 w 672979"/>
              <a:gd name="connsiteY4-742" fmla="*/ 23576 h 570495"/>
              <a:gd name="connsiteX0-743" fmla="*/ 84274 w 672979"/>
              <a:gd name="connsiteY0-744" fmla="*/ 23576 h 560608"/>
              <a:gd name="connsiteX1-745" fmla="*/ 671883 w 672979"/>
              <a:gd name="connsiteY1-746" fmla="*/ 24503 h 560608"/>
              <a:gd name="connsiteX2-747" fmla="*/ 672979 w 672979"/>
              <a:gd name="connsiteY2-748" fmla="*/ 550186 h 560608"/>
              <a:gd name="connsiteX3-749" fmla="*/ 63803 w 672979"/>
              <a:gd name="connsiteY3-750" fmla="*/ 512809 h 560608"/>
              <a:gd name="connsiteX4-751" fmla="*/ 84274 w 672979"/>
              <a:gd name="connsiteY4-752" fmla="*/ 23576 h 560608"/>
              <a:gd name="connsiteX0-753" fmla="*/ 84274 w 672979"/>
              <a:gd name="connsiteY0-754" fmla="*/ 23576 h 567351"/>
              <a:gd name="connsiteX1-755" fmla="*/ 671883 w 672979"/>
              <a:gd name="connsiteY1-756" fmla="*/ 24503 h 567351"/>
              <a:gd name="connsiteX2-757" fmla="*/ 672979 w 672979"/>
              <a:gd name="connsiteY2-758" fmla="*/ 550186 h 567351"/>
              <a:gd name="connsiteX3-759" fmla="*/ 63803 w 672979"/>
              <a:gd name="connsiteY3-760" fmla="*/ 512809 h 567351"/>
              <a:gd name="connsiteX4-761" fmla="*/ 84274 w 672979"/>
              <a:gd name="connsiteY4-762" fmla="*/ 23576 h 567351"/>
              <a:gd name="connsiteX0-763" fmla="*/ 72869 w 661574"/>
              <a:gd name="connsiteY0-764" fmla="*/ 23576 h 567351"/>
              <a:gd name="connsiteX1-765" fmla="*/ 660478 w 661574"/>
              <a:gd name="connsiteY1-766" fmla="*/ 24503 h 567351"/>
              <a:gd name="connsiteX2-767" fmla="*/ 661574 w 661574"/>
              <a:gd name="connsiteY2-768" fmla="*/ 550186 h 567351"/>
              <a:gd name="connsiteX3-769" fmla="*/ 52398 w 661574"/>
              <a:gd name="connsiteY3-770" fmla="*/ 512809 h 567351"/>
              <a:gd name="connsiteX4-771" fmla="*/ 72869 w 661574"/>
              <a:gd name="connsiteY4-772" fmla="*/ 23576 h 567351"/>
              <a:gd name="connsiteX0-773" fmla="*/ 72869 w 661574"/>
              <a:gd name="connsiteY0-774" fmla="*/ 13918 h 557693"/>
              <a:gd name="connsiteX1-775" fmla="*/ 660478 w 661574"/>
              <a:gd name="connsiteY1-776" fmla="*/ 14845 h 557693"/>
              <a:gd name="connsiteX2-777" fmla="*/ 661574 w 661574"/>
              <a:gd name="connsiteY2-778" fmla="*/ 540528 h 557693"/>
              <a:gd name="connsiteX3-779" fmla="*/ 52398 w 661574"/>
              <a:gd name="connsiteY3-780" fmla="*/ 503151 h 557693"/>
              <a:gd name="connsiteX4-781" fmla="*/ 72869 w 661574"/>
              <a:gd name="connsiteY4-782" fmla="*/ 13918 h 557693"/>
              <a:gd name="connsiteX0-783" fmla="*/ 84755 w 673460"/>
              <a:gd name="connsiteY0-784" fmla="*/ 13918 h 568883"/>
              <a:gd name="connsiteX1-785" fmla="*/ 672364 w 673460"/>
              <a:gd name="connsiteY1-786" fmla="*/ 14845 h 568883"/>
              <a:gd name="connsiteX2-787" fmla="*/ 673460 w 673460"/>
              <a:gd name="connsiteY2-788" fmla="*/ 540528 h 568883"/>
              <a:gd name="connsiteX3-789" fmla="*/ 43142 w 673460"/>
              <a:gd name="connsiteY3-790" fmla="*/ 525832 h 568883"/>
              <a:gd name="connsiteX4-791" fmla="*/ 84755 w 673460"/>
              <a:gd name="connsiteY4-792" fmla="*/ 13918 h 568883"/>
              <a:gd name="connsiteX0-793" fmla="*/ 84755 w 673460"/>
              <a:gd name="connsiteY0-794" fmla="*/ 13918 h 559604"/>
              <a:gd name="connsiteX1-795" fmla="*/ 672364 w 673460"/>
              <a:gd name="connsiteY1-796" fmla="*/ 14845 h 559604"/>
              <a:gd name="connsiteX2-797" fmla="*/ 673460 w 673460"/>
              <a:gd name="connsiteY2-798" fmla="*/ 540528 h 559604"/>
              <a:gd name="connsiteX3-799" fmla="*/ 43142 w 673460"/>
              <a:gd name="connsiteY3-800" fmla="*/ 525832 h 559604"/>
              <a:gd name="connsiteX4-801" fmla="*/ 84755 w 673460"/>
              <a:gd name="connsiteY4-802" fmla="*/ 13918 h 559604"/>
              <a:gd name="connsiteX0-803" fmla="*/ 84755 w 675575"/>
              <a:gd name="connsiteY0-804" fmla="*/ 13918 h 562548"/>
              <a:gd name="connsiteX1-805" fmla="*/ 672364 w 675575"/>
              <a:gd name="connsiteY1-806" fmla="*/ 14845 h 562548"/>
              <a:gd name="connsiteX2-807" fmla="*/ 675575 w 675575"/>
              <a:gd name="connsiteY2-808" fmla="*/ 545971 h 562548"/>
              <a:gd name="connsiteX3-809" fmla="*/ 43142 w 675575"/>
              <a:gd name="connsiteY3-810" fmla="*/ 525832 h 562548"/>
              <a:gd name="connsiteX4-811" fmla="*/ 84755 w 675575"/>
              <a:gd name="connsiteY4-812" fmla="*/ 13918 h 562548"/>
              <a:gd name="connsiteX0-813" fmla="*/ 84755 w 680821"/>
              <a:gd name="connsiteY0-814" fmla="*/ 13918 h 562548"/>
              <a:gd name="connsiteX1-815" fmla="*/ 680821 w 680821"/>
              <a:gd name="connsiteY1-816" fmla="*/ 14845 h 562548"/>
              <a:gd name="connsiteX2-817" fmla="*/ 675575 w 680821"/>
              <a:gd name="connsiteY2-818" fmla="*/ 545971 h 562548"/>
              <a:gd name="connsiteX3-819" fmla="*/ 43142 w 680821"/>
              <a:gd name="connsiteY3-820" fmla="*/ 525832 h 562548"/>
              <a:gd name="connsiteX4-821" fmla="*/ 84755 w 680821"/>
              <a:gd name="connsiteY4-822" fmla="*/ 13918 h 562548"/>
              <a:gd name="connsiteX0-823" fmla="*/ 72868 w 690076"/>
              <a:gd name="connsiteY0-824" fmla="*/ 20358 h 559916"/>
              <a:gd name="connsiteX1-825" fmla="*/ 690076 w 690076"/>
              <a:gd name="connsiteY1-826" fmla="*/ 12213 h 559916"/>
              <a:gd name="connsiteX2-827" fmla="*/ 684830 w 690076"/>
              <a:gd name="connsiteY2-828" fmla="*/ 543339 h 559916"/>
              <a:gd name="connsiteX3-829" fmla="*/ 52397 w 690076"/>
              <a:gd name="connsiteY3-830" fmla="*/ 523200 h 559916"/>
              <a:gd name="connsiteX4-831" fmla="*/ 72868 w 690076"/>
              <a:gd name="connsiteY4-832" fmla="*/ 20358 h 559916"/>
              <a:gd name="connsiteX0-833" fmla="*/ 72868 w 690076"/>
              <a:gd name="connsiteY0-834" fmla="*/ 22718 h 562276"/>
              <a:gd name="connsiteX1-835" fmla="*/ 690076 w 690076"/>
              <a:gd name="connsiteY1-836" fmla="*/ 14573 h 562276"/>
              <a:gd name="connsiteX2-837" fmla="*/ 684830 w 690076"/>
              <a:gd name="connsiteY2-838" fmla="*/ 545699 h 562276"/>
              <a:gd name="connsiteX3-839" fmla="*/ 52397 w 690076"/>
              <a:gd name="connsiteY3-840" fmla="*/ 525560 h 562276"/>
              <a:gd name="connsiteX4-841" fmla="*/ 72868 w 690076"/>
              <a:gd name="connsiteY4-842" fmla="*/ 22718 h 562276"/>
              <a:gd name="connsiteX0-843" fmla="*/ 59152 w 676360"/>
              <a:gd name="connsiteY0-844" fmla="*/ 22718 h 562276"/>
              <a:gd name="connsiteX1-845" fmla="*/ 676360 w 676360"/>
              <a:gd name="connsiteY1-846" fmla="*/ 14573 h 562276"/>
              <a:gd name="connsiteX2-847" fmla="*/ 671114 w 676360"/>
              <a:gd name="connsiteY2-848" fmla="*/ 545699 h 562276"/>
              <a:gd name="connsiteX3-849" fmla="*/ 38681 w 676360"/>
              <a:gd name="connsiteY3-850" fmla="*/ 525560 h 562276"/>
              <a:gd name="connsiteX4-851" fmla="*/ 103808 w 676360"/>
              <a:gd name="connsiteY4-852" fmla="*/ 279153 h 562276"/>
              <a:gd name="connsiteX5-853" fmla="*/ 59152 w 676360"/>
              <a:gd name="connsiteY5-854" fmla="*/ 22718 h 562276"/>
              <a:gd name="connsiteX0-855" fmla="*/ 41341 w 658549"/>
              <a:gd name="connsiteY0-856" fmla="*/ 22718 h 562276"/>
              <a:gd name="connsiteX1-857" fmla="*/ 658549 w 658549"/>
              <a:gd name="connsiteY1-858" fmla="*/ 14573 h 562276"/>
              <a:gd name="connsiteX2-859" fmla="*/ 653303 w 658549"/>
              <a:gd name="connsiteY2-860" fmla="*/ 545699 h 562276"/>
              <a:gd name="connsiteX3-861" fmla="*/ 20870 w 658549"/>
              <a:gd name="connsiteY3-862" fmla="*/ 525560 h 562276"/>
              <a:gd name="connsiteX4-863" fmla="*/ 85997 w 658549"/>
              <a:gd name="connsiteY4-864" fmla="*/ 279153 h 562276"/>
              <a:gd name="connsiteX5-865" fmla="*/ 41341 w 658549"/>
              <a:gd name="connsiteY5-866" fmla="*/ 22718 h 562276"/>
              <a:gd name="connsiteX0-867" fmla="*/ 23542 w 640750"/>
              <a:gd name="connsiteY0-868" fmla="*/ 22718 h 562276"/>
              <a:gd name="connsiteX1-869" fmla="*/ 640750 w 640750"/>
              <a:gd name="connsiteY1-870" fmla="*/ 14573 h 562276"/>
              <a:gd name="connsiteX2-871" fmla="*/ 635504 w 640750"/>
              <a:gd name="connsiteY2-872" fmla="*/ 545699 h 562276"/>
              <a:gd name="connsiteX3-873" fmla="*/ 3071 w 640750"/>
              <a:gd name="connsiteY3-874" fmla="*/ 525560 h 562276"/>
              <a:gd name="connsiteX4-875" fmla="*/ 68198 w 640750"/>
              <a:gd name="connsiteY4-876" fmla="*/ 279153 h 562276"/>
              <a:gd name="connsiteX5-877" fmla="*/ 23542 w 640750"/>
              <a:gd name="connsiteY5-878" fmla="*/ 22718 h 562276"/>
              <a:gd name="connsiteX0-879" fmla="*/ 24044 w 641252"/>
              <a:gd name="connsiteY0-880" fmla="*/ 22718 h 562276"/>
              <a:gd name="connsiteX1-881" fmla="*/ 641252 w 641252"/>
              <a:gd name="connsiteY1-882" fmla="*/ 14573 h 562276"/>
              <a:gd name="connsiteX2-883" fmla="*/ 636006 w 641252"/>
              <a:gd name="connsiteY2-884" fmla="*/ 545699 h 562276"/>
              <a:gd name="connsiteX3-885" fmla="*/ 3573 w 641252"/>
              <a:gd name="connsiteY3-886" fmla="*/ 525560 h 562276"/>
              <a:gd name="connsiteX4-887" fmla="*/ 68700 w 641252"/>
              <a:gd name="connsiteY4-888" fmla="*/ 279153 h 562276"/>
              <a:gd name="connsiteX5-889" fmla="*/ 24044 w 641252"/>
              <a:gd name="connsiteY5-890" fmla="*/ 22718 h 562276"/>
              <a:gd name="connsiteX0-891" fmla="*/ 31476 w 648684"/>
              <a:gd name="connsiteY0-892" fmla="*/ 22718 h 562276"/>
              <a:gd name="connsiteX1-893" fmla="*/ 648684 w 648684"/>
              <a:gd name="connsiteY1-894" fmla="*/ 14573 h 562276"/>
              <a:gd name="connsiteX2-895" fmla="*/ 643438 w 648684"/>
              <a:gd name="connsiteY2-896" fmla="*/ 545699 h 562276"/>
              <a:gd name="connsiteX3-897" fmla="*/ 11005 w 648684"/>
              <a:gd name="connsiteY3-898" fmla="*/ 525560 h 562276"/>
              <a:gd name="connsiteX4-899" fmla="*/ 76132 w 648684"/>
              <a:gd name="connsiteY4-900" fmla="*/ 279153 h 562276"/>
              <a:gd name="connsiteX5-901" fmla="*/ 31476 w 648684"/>
              <a:gd name="connsiteY5-902" fmla="*/ 22718 h 562276"/>
            </a:gdLst>
            <a:ahLst/>
            <a:cxnLst>
              <a:cxn ang="0">
                <a:pos x="connsiteX0-891" y="connsiteY0-892"/>
              </a:cxn>
              <a:cxn ang="0">
                <a:pos x="connsiteX1-893" y="connsiteY1-894"/>
              </a:cxn>
              <a:cxn ang="0">
                <a:pos x="connsiteX2-895" y="connsiteY2-896"/>
              </a:cxn>
              <a:cxn ang="0">
                <a:pos x="connsiteX3-897" y="connsiteY3-898"/>
              </a:cxn>
              <a:cxn ang="0">
                <a:pos x="connsiteX4-899" y="connsiteY4-900"/>
              </a:cxn>
              <a:cxn ang="0">
                <a:pos x="connsiteX5-901" y="connsiteY5-902"/>
              </a:cxn>
            </a:cxnLst>
            <a:rect l="l" t="t" r="r" b="b"/>
            <a:pathLst>
              <a:path w="648684" h="562276">
                <a:moveTo>
                  <a:pt x="31476" y="22718"/>
                </a:moveTo>
                <a:cubicBezTo>
                  <a:pt x="149400" y="4275"/>
                  <a:pt x="424155" y="-13389"/>
                  <a:pt x="648684" y="14573"/>
                </a:cubicBezTo>
                <a:cubicBezTo>
                  <a:pt x="609553" y="92898"/>
                  <a:pt x="618372" y="432838"/>
                  <a:pt x="643438" y="545699"/>
                </a:cubicBezTo>
                <a:cubicBezTo>
                  <a:pt x="542091" y="567277"/>
                  <a:pt x="109269" y="574431"/>
                  <a:pt x="11005" y="525560"/>
                </a:cubicBezTo>
                <a:cubicBezTo>
                  <a:pt x="-33861" y="453465"/>
                  <a:pt x="72720" y="362960"/>
                  <a:pt x="76132" y="279153"/>
                </a:cubicBezTo>
                <a:cubicBezTo>
                  <a:pt x="79544" y="195346"/>
                  <a:pt x="-41749" y="78155"/>
                  <a:pt x="31476" y="22718"/>
                </a:cubicBez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endParaRPr lang="zh-CN" altLang="en-US" noProof="1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-1" y="0"/>
            <a:ext cx="9144001" cy="616744"/>
          </a:xfrm>
          <a:prstGeom prst="rect">
            <a:avLst/>
          </a:prstGeom>
        </p:spPr>
        <p:txBody>
          <a:bodyPr lIns="68580" tIns="34290" rIns="68580" bIns="34290" rtlCol="0"/>
          <a:lstStyle/>
          <a:p>
            <a:pPr algn="ctr"/>
            <a:r>
              <a:rPr lang="zh-CN" altLang="en-US" sz="3000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树立宪法权威的必要性</a:t>
            </a:r>
          </a:p>
        </p:txBody>
      </p:sp>
      <p:sp>
        <p:nvSpPr>
          <p:cNvPr id="5" name="矩形 4"/>
          <p:cNvSpPr/>
          <p:nvPr/>
        </p:nvSpPr>
        <p:spPr>
          <a:xfrm>
            <a:off x="2286000" y="2203074"/>
            <a:ext cx="4572000" cy="1522571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indent="533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xmlns="" val="200" checksum="3773799597"/>
                </a:ext>
              </a:extLst>
            </a:pPr>
            <a:r>
              <a:rPr lang="zh-CN" altLang="zh-CN" sz="2100" kern="100" dirty="0">
                <a:solidFill>
                  <a:schemeClr val="bg1"/>
                </a:solidFill>
                <a:latin typeface="微软雅黑"/>
                <a:ea typeface="微软雅黑"/>
                <a:cs typeface="仿宋" panose="02010609060101010101" pitchFamily="49" charset="-122"/>
                <a:sym typeface="微软雅黑"/>
              </a:rPr>
              <a:t>设立国家宪法日、建立宪法宣誓制度等，加大宪法宣传的力度，让大家了解宪法、认同宪法。</a:t>
            </a:r>
          </a:p>
        </p:txBody>
      </p:sp>
      <p:sp>
        <p:nvSpPr>
          <p:cNvPr id="6" name="矩形 5"/>
          <p:cNvSpPr/>
          <p:nvPr/>
        </p:nvSpPr>
        <p:spPr>
          <a:xfrm>
            <a:off x="3146102" y="1277478"/>
            <a:ext cx="257666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设立宪法宣誓的意义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矩形 24"/>
          <p:cNvSpPr>
            <a:spLocks noChangeArrowheads="1"/>
          </p:cNvSpPr>
          <p:nvPr/>
        </p:nvSpPr>
        <p:spPr bwMode="auto">
          <a:xfrm>
            <a:off x="0" y="11792"/>
            <a:ext cx="9144000" cy="53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30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新课导入</a:t>
            </a:r>
          </a:p>
        </p:txBody>
      </p:sp>
      <p:sp>
        <p:nvSpPr>
          <p:cNvPr id="14" name="矩形 13"/>
          <p:cNvSpPr/>
          <p:nvPr/>
        </p:nvSpPr>
        <p:spPr>
          <a:xfrm>
            <a:off x="912036" y="3298407"/>
            <a:ext cx="7850965" cy="173021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6096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xmlns="" val="200" checksum="3877492575"/>
                </a:ext>
              </a:extLst>
            </a:pPr>
            <a:r>
              <a:rPr lang="zh-CN" altLang="zh-CN" sz="2400" dirty="0">
                <a:latin typeface="微软雅黑"/>
                <a:ea typeface="微软雅黑"/>
                <a:sym typeface="微软雅黑"/>
              </a:rPr>
              <a:t>一个团体要有一个章程，一个国家也要有一个章程，宪法就是一个总章程，是根本大法。</a:t>
            </a:r>
            <a:endParaRPr lang="en-US" altLang="zh-CN" sz="2400" dirty="0"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                                                                   ——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毛泽东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3613" y="702945"/>
            <a:ext cx="3512344" cy="264699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40280" y="594026"/>
            <a:ext cx="15618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FBFBFB"/>
                </a:solidFill>
              </a:rPr>
              <a:t>https://www.ypppt.com/</a:t>
            </a:r>
            <a:endParaRPr lang="zh-CN" altLang="en-US" sz="1050" dirty="0">
              <a:solidFill>
                <a:srgbClr val="FBFBFB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矩形 2"/>
          <p:cNvSpPr>
            <a:spLocks noChangeArrowheads="1"/>
          </p:cNvSpPr>
          <p:nvPr/>
        </p:nvSpPr>
        <p:spPr bwMode="auto">
          <a:xfrm>
            <a:off x="0" y="54428"/>
            <a:ext cx="9144000" cy="53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 eaLnBrk="1" hangingPunct="1"/>
            <a:r>
              <a:rPr lang="zh-CN" altLang="en-US" sz="30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课堂小结</a:t>
            </a:r>
          </a:p>
        </p:txBody>
      </p:sp>
      <p:sp>
        <p:nvSpPr>
          <p:cNvPr id="4" name="椭圆 31"/>
          <p:cNvSpPr/>
          <p:nvPr/>
        </p:nvSpPr>
        <p:spPr>
          <a:xfrm rot="5400000">
            <a:off x="2504599" y="-906780"/>
            <a:ext cx="4134803" cy="7405211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  <a:gd name="connsiteX0-333" fmla="*/ 128078 w 687378"/>
              <a:gd name="connsiteY0-334" fmla="*/ 58090 h 647015"/>
              <a:gd name="connsiteX1-335" fmla="*/ 571432 w 687378"/>
              <a:gd name="connsiteY1-336" fmla="*/ 16673 h 647015"/>
              <a:gd name="connsiteX2-337" fmla="*/ 659670 w 687378"/>
              <a:gd name="connsiteY2-338" fmla="*/ 330492 h 647015"/>
              <a:gd name="connsiteX3-339" fmla="*/ 331423 w 687378"/>
              <a:gd name="connsiteY3-340" fmla="*/ 647015 h 647015"/>
              <a:gd name="connsiteX4-341" fmla="*/ 3176 w 687378"/>
              <a:gd name="connsiteY4-342" fmla="*/ 330492 h 647015"/>
              <a:gd name="connsiteX5-343" fmla="*/ 62645 w 687378"/>
              <a:gd name="connsiteY5-344" fmla="*/ 127576 h 647015"/>
              <a:gd name="connsiteX0-345" fmla="*/ 128078 w 677145"/>
              <a:gd name="connsiteY0-346" fmla="*/ 58090 h 663933"/>
              <a:gd name="connsiteX1-347" fmla="*/ 571432 w 677145"/>
              <a:gd name="connsiteY1-348" fmla="*/ 16673 h 663933"/>
              <a:gd name="connsiteX2-349" fmla="*/ 659670 w 677145"/>
              <a:gd name="connsiteY2-350" fmla="*/ 330492 h 663933"/>
              <a:gd name="connsiteX3-351" fmla="*/ 559815 w 677145"/>
              <a:gd name="connsiteY3-352" fmla="*/ 663933 h 663933"/>
              <a:gd name="connsiteX4-353" fmla="*/ 3176 w 677145"/>
              <a:gd name="connsiteY4-354" fmla="*/ 330492 h 663933"/>
              <a:gd name="connsiteX5-355" fmla="*/ 62645 w 677145"/>
              <a:gd name="connsiteY5-356" fmla="*/ 127576 h 663933"/>
              <a:gd name="connsiteX0-357" fmla="*/ 101940 w 644966"/>
              <a:gd name="connsiteY0-358" fmla="*/ 58090 h 685888"/>
              <a:gd name="connsiteX1-359" fmla="*/ 545294 w 644966"/>
              <a:gd name="connsiteY1-360" fmla="*/ 16673 h 685888"/>
              <a:gd name="connsiteX2-361" fmla="*/ 633532 w 644966"/>
              <a:gd name="connsiteY2-362" fmla="*/ 330492 h 685888"/>
              <a:gd name="connsiteX3-363" fmla="*/ 533677 w 644966"/>
              <a:gd name="connsiteY3-364" fmla="*/ 663933 h 685888"/>
              <a:gd name="connsiteX4-365" fmla="*/ 10874 w 644966"/>
              <a:gd name="connsiteY4-366" fmla="*/ 575801 h 685888"/>
              <a:gd name="connsiteX5-367" fmla="*/ 36507 w 644966"/>
              <a:gd name="connsiteY5-368" fmla="*/ 127576 h 685888"/>
              <a:gd name="connsiteX0-369" fmla="*/ 101940 w 642626"/>
              <a:gd name="connsiteY0-370" fmla="*/ 58090 h 654766"/>
              <a:gd name="connsiteX1-371" fmla="*/ 545294 w 642626"/>
              <a:gd name="connsiteY1-372" fmla="*/ 16673 h 654766"/>
              <a:gd name="connsiteX2-373" fmla="*/ 633532 w 642626"/>
              <a:gd name="connsiteY2-374" fmla="*/ 330492 h 654766"/>
              <a:gd name="connsiteX3-375" fmla="*/ 567513 w 642626"/>
              <a:gd name="connsiteY3-376" fmla="*/ 613179 h 654766"/>
              <a:gd name="connsiteX4-377" fmla="*/ 10874 w 642626"/>
              <a:gd name="connsiteY4-378" fmla="*/ 575801 h 654766"/>
              <a:gd name="connsiteX5-379" fmla="*/ 36507 w 642626"/>
              <a:gd name="connsiteY5-380" fmla="*/ 127576 h 654766"/>
              <a:gd name="connsiteX0-381" fmla="*/ 101940 w 642626"/>
              <a:gd name="connsiteY0-382" fmla="*/ 30477 h 627153"/>
              <a:gd name="connsiteX1-383" fmla="*/ 545294 w 642626"/>
              <a:gd name="connsiteY1-384" fmla="*/ 31354 h 627153"/>
              <a:gd name="connsiteX2-385" fmla="*/ 633532 w 642626"/>
              <a:gd name="connsiteY2-386" fmla="*/ 302879 h 627153"/>
              <a:gd name="connsiteX3-387" fmla="*/ 567513 w 642626"/>
              <a:gd name="connsiteY3-388" fmla="*/ 585566 h 627153"/>
              <a:gd name="connsiteX4-389" fmla="*/ 10874 w 642626"/>
              <a:gd name="connsiteY4-390" fmla="*/ 548188 h 627153"/>
              <a:gd name="connsiteX5-391" fmla="*/ 36507 w 642626"/>
              <a:gd name="connsiteY5-392" fmla="*/ 99963 h 627153"/>
              <a:gd name="connsiteX0-393" fmla="*/ 101940 w 641803"/>
              <a:gd name="connsiteY0-394" fmla="*/ 32533 h 629209"/>
              <a:gd name="connsiteX1-395" fmla="*/ 545294 w 641803"/>
              <a:gd name="connsiteY1-396" fmla="*/ 33410 h 629209"/>
              <a:gd name="connsiteX2-397" fmla="*/ 633532 w 641803"/>
              <a:gd name="connsiteY2-398" fmla="*/ 304935 h 629209"/>
              <a:gd name="connsiteX3-399" fmla="*/ 567513 w 641803"/>
              <a:gd name="connsiteY3-400" fmla="*/ 587622 h 629209"/>
              <a:gd name="connsiteX4-401" fmla="*/ 10874 w 641803"/>
              <a:gd name="connsiteY4-402" fmla="*/ 550244 h 629209"/>
              <a:gd name="connsiteX5-403" fmla="*/ 36507 w 641803"/>
              <a:gd name="connsiteY5-404" fmla="*/ 102019 h 629209"/>
              <a:gd name="connsiteX0-405" fmla="*/ 93785 w 633648"/>
              <a:gd name="connsiteY0-406" fmla="*/ 32533 h 629209"/>
              <a:gd name="connsiteX1-407" fmla="*/ 537139 w 633648"/>
              <a:gd name="connsiteY1-408" fmla="*/ 33410 h 629209"/>
              <a:gd name="connsiteX2-409" fmla="*/ 625377 w 633648"/>
              <a:gd name="connsiteY2-410" fmla="*/ 304935 h 629209"/>
              <a:gd name="connsiteX3-411" fmla="*/ 559358 w 633648"/>
              <a:gd name="connsiteY3-412" fmla="*/ 587622 h 629209"/>
              <a:gd name="connsiteX4-413" fmla="*/ 2719 w 633648"/>
              <a:gd name="connsiteY4-414" fmla="*/ 550244 h 629209"/>
              <a:gd name="connsiteX5-415" fmla="*/ 28352 w 633648"/>
              <a:gd name="connsiteY5-416" fmla="*/ 102019 h 629209"/>
              <a:gd name="connsiteX0-417" fmla="*/ 103603 w 643466"/>
              <a:gd name="connsiteY0-418" fmla="*/ 32533 h 629209"/>
              <a:gd name="connsiteX1-419" fmla="*/ 546957 w 643466"/>
              <a:gd name="connsiteY1-420" fmla="*/ 33410 h 629209"/>
              <a:gd name="connsiteX2-421" fmla="*/ 635195 w 643466"/>
              <a:gd name="connsiteY2-422" fmla="*/ 304935 h 629209"/>
              <a:gd name="connsiteX3-423" fmla="*/ 569176 w 643466"/>
              <a:gd name="connsiteY3-424" fmla="*/ 587622 h 629209"/>
              <a:gd name="connsiteX4-425" fmla="*/ 12537 w 643466"/>
              <a:gd name="connsiteY4-426" fmla="*/ 550244 h 629209"/>
              <a:gd name="connsiteX5-427" fmla="*/ 4334 w 643466"/>
              <a:gd name="connsiteY5-428" fmla="*/ 102019 h 629209"/>
              <a:gd name="connsiteX0-429" fmla="*/ 103603 w 643466"/>
              <a:gd name="connsiteY0-430" fmla="*/ 32533 h 613248"/>
              <a:gd name="connsiteX1-431" fmla="*/ 546957 w 643466"/>
              <a:gd name="connsiteY1-432" fmla="*/ 33410 h 613248"/>
              <a:gd name="connsiteX2-433" fmla="*/ 635195 w 643466"/>
              <a:gd name="connsiteY2-434" fmla="*/ 304935 h 613248"/>
              <a:gd name="connsiteX3-435" fmla="*/ 569176 w 643466"/>
              <a:gd name="connsiteY3-436" fmla="*/ 587622 h 613248"/>
              <a:gd name="connsiteX4-437" fmla="*/ 12537 w 643466"/>
              <a:gd name="connsiteY4-438" fmla="*/ 518643 h 613248"/>
              <a:gd name="connsiteX5-439" fmla="*/ 4334 w 643466"/>
              <a:gd name="connsiteY5-440" fmla="*/ 102019 h 613248"/>
              <a:gd name="connsiteX0-441" fmla="*/ 103603 w 622280"/>
              <a:gd name="connsiteY0-442" fmla="*/ 51723 h 632438"/>
              <a:gd name="connsiteX1-443" fmla="*/ 546957 w 622280"/>
              <a:gd name="connsiteY1-444" fmla="*/ 52600 h 632438"/>
              <a:gd name="connsiteX2-445" fmla="*/ 569176 w 622280"/>
              <a:gd name="connsiteY2-446" fmla="*/ 606812 h 632438"/>
              <a:gd name="connsiteX3-447" fmla="*/ 12537 w 622280"/>
              <a:gd name="connsiteY3-448" fmla="*/ 537833 h 632438"/>
              <a:gd name="connsiteX4-449" fmla="*/ 4334 w 622280"/>
              <a:gd name="connsiteY4-450" fmla="*/ 121209 h 632438"/>
              <a:gd name="connsiteX0-451" fmla="*/ 103603 w 640916"/>
              <a:gd name="connsiteY0-452" fmla="*/ 51277 h 628066"/>
              <a:gd name="connsiteX1-453" fmla="*/ 546957 w 640916"/>
              <a:gd name="connsiteY1-454" fmla="*/ 52154 h 628066"/>
              <a:gd name="connsiteX2-455" fmla="*/ 595444 w 640916"/>
              <a:gd name="connsiteY2-456" fmla="*/ 600046 h 628066"/>
              <a:gd name="connsiteX3-457" fmla="*/ 12537 w 640916"/>
              <a:gd name="connsiteY3-458" fmla="*/ 537387 h 628066"/>
              <a:gd name="connsiteX4-459" fmla="*/ 4334 w 640916"/>
              <a:gd name="connsiteY4-460" fmla="*/ 120763 h 628066"/>
              <a:gd name="connsiteX0-461" fmla="*/ 103603 w 629940"/>
              <a:gd name="connsiteY0-462" fmla="*/ 26437 h 603226"/>
              <a:gd name="connsiteX1-463" fmla="*/ 546957 w 629940"/>
              <a:gd name="connsiteY1-464" fmla="*/ 27314 h 603226"/>
              <a:gd name="connsiteX2-465" fmla="*/ 595444 w 629940"/>
              <a:gd name="connsiteY2-466" fmla="*/ 575206 h 603226"/>
              <a:gd name="connsiteX3-467" fmla="*/ 12537 w 629940"/>
              <a:gd name="connsiteY3-468" fmla="*/ 512547 h 603226"/>
              <a:gd name="connsiteX4-469" fmla="*/ 4334 w 629940"/>
              <a:gd name="connsiteY4-470" fmla="*/ 95923 h 603226"/>
              <a:gd name="connsiteX0-471" fmla="*/ 103603 w 651443"/>
              <a:gd name="connsiteY0-472" fmla="*/ 20041 h 614843"/>
              <a:gd name="connsiteX1-473" fmla="*/ 608249 w 651443"/>
              <a:gd name="connsiteY1-474" fmla="*/ 39879 h 614843"/>
              <a:gd name="connsiteX2-475" fmla="*/ 595444 w 651443"/>
              <a:gd name="connsiteY2-476" fmla="*/ 568810 h 614843"/>
              <a:gd name="connsiteX3-477" fmla="*/ 12537 w 651443"/>
              <a:gd name="connsiteY3-478" fmla="*/ 506151 h 614843"/>
              <a:gd name="connsiteX4-479" fmla="*/ 4334 w 651443"/>
              <a:gd name="connsiteY4-480" fmla="*/ 89527 h 614843"/>
              <a:gd name="connsiteX0-481" fmla="*/ 103603 w 640788"/>
              <a:gd name="connsiteY0-482" fmla="*/ 20041 h 614843"/>
              <a:gd name="connsiteX1-483" fmla="*/ 581981 w 640788"/>
              <a:gd name="connsiteY1-484" fmla="*/ 39879 h 614843"/>
              <a:gd name="connsiteX2-485" fmla="*/ 595444 w 640788"/>
              <a:gd name="connsiteY2-486" fmla="*/ 568810 h 614843"/>
              <a:gd name="connsiteX3-487" fmla="*/ 12537 w 640788"/>
              <a:gd name="connsiteY3-488" fmla="*/ 506151 h 614843"/>
              <a:gd name="connsiteX4-489" fmla="*/ 4334 w 640788"/>
              <a:gd name="connsiteY4-490" fmla="*/ 89527 h 614843"/>
              <a:gd name="connsiteX0-491" fmla="*/ 103603 w 673655"/>
              <a:gd name="connsiteY0-492" fmla="*/ 38763 h 618146"/>
              <a:gd name="connsiteX1-493" fmla="*/ 581981 w 673655"/>
              <a:gd name="connsiteY1-494" fmla="*/ 58601 h 618146"/>
              <a:gd name="connsiteX2-495" fmla="*/ 621713 w 673655"/>
              <a:gd name="connsiteY2-496" fmla="*/ 562250 h 618146"/>
              <a:gd name="connsiteX3-497" fmla="*/ 12537 w 673655"/>
              <a:gd name="connsiteY3-498" fmla="*/ 524873 h 618146"/>
              <a:gd name="connsiteX4-499" fmla="*/ 4334 w 673655"/>
              <a:gd name="connsiteY4-500" fmla="*/ 108249 h 618146"/>
              <a:gd name="connsiteX0-501" fmla="*/ 103603 w 654750"/>
              <a:gd name="connsiteY0-502" fmla="*/ 38763 h 605787"/>
              <a:gd name="connsiteX1-503" fmla="*/ 581981 w 654750"/>
              <a:gd name="connsiteY1-504" fmla="*/ 58601 h 605787"/>
              <a:gd name="connsiteX2-505" fmla="*/ 621713 w 654750"/>
              <a:gd name="connsiteY2-506" fmla="*/ 562250 h 605787"/>
              <a:gd name="connsiteX3-507" fmla="*/ 12537 w 654750"/>
              <a:gd name="connsiteY3-508" fmla="*/ 524873 h 605787"/>
              <a:gd name="connsiteX4-509" fmla="*/ 4334 w 654750"/>
              <a:gd name="connsiteY4-510" fmla="*/ 108249 h 605787"/>
              <a:gd name="connsiteX0-511" fmla="*/ 103603 w 643734"/>
              <a:gd name="connsiteY0-512" fmla="*/ 31800 h 598824"/>
              <a:gd name="connsiteX1-513" fmla="*/ 581981 w 643734"/>
              <a:gd name="connsiteY1-514" fmla="*/ 51638 h 598824"/>
              <a:gd name="connsiteX2-515" fmla="*/ 621713 w 643734"/>
              <a:gd name="connsiteY2-516" fmla="*/ 555287 h 598824"/>
              <a:gd name="connsiteX3-517" fmla="*/ 12537 w 643734"/>
              <a:gd name="connsiteY3-518" fmla="*/ 517910 h 598824"/>
              <a:gd name="connsiteX4-519" fmla="*/ 4334 w 643734"/>
              <a:gd name="connsiteY4-520" fmla="*/ 101286 h 598824"/>
              <a:gd name="connsiteX0-521" fmla="*/ 103603 w 643734"/>
              <a:gd name="connsiteY0-522" fmla="*/ 24551 h 591575"/>
              <a:gd name="connsiteX1-523" fmla="*/ 581981 w 643734"/>
              <a:gd name="connsiteY1-524" fmla="*/ 44389 h 591575"/>
              <a:gd name="connsiteX2-525" fmla="*/ 621713 w 643734"/>
              <a:gd name="connsiteY2-526" fmla="*/ 548038 h 591575"/>
              <a:gd name="connsiteX3-527" fmla="*/ 12537 w 643734"/>
              <a:gd name="connsiteY3-528" fmla="*/ 510661 h 591575"/>
              <a:gd name="connsiteX4-529" fmla="*/ 4334 w 643734"/>
              <a:gd name="connsiteY4-530" fmla="*/ 94037 h 591575"/>
              <a:gd name="connsiteX0-531" fmla="*/ 103603 w 643734"/>
              <a:gd name="connsiteY0-532" fmla="*/ 20135 h 587159"/>
              <a:gd name="connsiteX1-533" fmla="*/ 581981 w 643734"/>
              <a:gd name="connsiteY1-534" fmla="*/ 39973 h 587159"/>
              <a:gd name="connsiteX2-535" fmla="*/ 621713 w 643734"/>
              <a:gd name="connsiteY2-536" fmla="*/ 543622 h 587159"/>
              <a:gd name="connsiteX3-537" fmla="*/ 12537 w 643734"/>
              <a:gd name="connsiteY3-538" fmla="*/ 506245 h 587159"/>
              <a:gd name="connsiteX4-539" fmla="*/ 4334 w 643734"/>
              <a:gd name="connsiteY4-540" fmla="*/ 89621 h 587159"/>
              <a:gd name="connsiteX0-541" fmla="*/ 51067 w 657504"/>
              <a:gd name="connsiteY0-542" fmla="*/ 31623 h 592327"/>
              <a:gd name="connsiteX1-543" fmla="*/ 581981 w 657504"/>
              <a:gd name="connsiteY1-544" fmla="*/ 45141 h 592327"/>
              <a:gd name="connsiteX2-545" fmla="*/ 621713 w 657504"/>
              <a:gd name="connsiteY2-546" fmla="*/ 548790 h 592327"/>
              <a:gd name="connsiteX3-547" fmla="*/ 12537 w 657504"/>
              <a:gd name="connsiteY3-548" fmla="*/ 511413 h 592327"/>
              <a:gd name="connsiteX4-549" fmla="*/ 4334 w 657504"/>
              <a:gd name="connsiteY4-550" fmla="*/ 94789 h 592327"/>
              <a:gd name="connsiteX0-551" fmla="*/ 51067 w 676118"/>
              <a:gd name="connsiteY0-552" fmla="*/ 31623 h 604686"/>
              <a:gd name="connsiteX1-553" fmla="*/ 581981 w 676118"/>
              <a:gd name="connsiteY1-554" fmla="*/ 45141 h 604686"/>
              <a:gd name="connsiteX2-555" fmla="*/ 621713 w 676118"/>
              <a:gd name="connsiteY2-556" fmla="*/ 548790 h 604686"/>
              <a:gd name="connsiteX3-557" fmla="*/ 12537 w 676118"/>
              <a:gd name="connsiteY3-558" fmla="*/ 511413 h 604686"/>
              <a:gd name="connsiteX4-559" fmla="*/ 4334 w 676118"/>
              <a:gd name="connsiteY4-560" fmla="*/ 94789 h 604686"/>
              <a:gd name="connsiteX0-561" fmla="*/ 51067 w 659741"/>
              <a:gd name="connsiteY0-562" fmla="*/ 18182 h 591245"/>
              <a:gd name="connsiteX1-563" fmla="*/ 581981 w 659741"/>
              <a:gd name="connsiteY1-564" fmla="*/ 31700 h 591245"/>
              <a:gd name="connsiteX2-565" fmla="*/ 621713 w 659741"/>
              <a:gd name="connsiteY2-566" fmla="*/ 535349 h 591245"/>
              <a:gd name="connsiteX3-567" fmla="*/ 12537 w 659741"/>
              <a:gd name="connsiteY3-568" fmla="*/ 497972 h 591245"/>
              <a:gd name="connsiteX4-569" fmla="*/ 4334 w 659741"/>
              <a:gd name="connsiteY4-570" fmla="*/ 81348 h 591245"/>
              <a:gd name="connsiteX0-571" fmla="*/ 51067 w 671131"/>
              <a:gd name="connsiteY0-572" fmla="*/ 18182 h 591245"/>
              <a:gd name="connsiteX1-573" fmla="*/ 617005 w 671131"/>
              <a:gd name="connsiteY1-574" fmla="*/ 31700 h 591245"/>
              <a:gd name="connsiteX2-575" fmla="*/ 621713 w 671131"/>
              <a:gd name="connsiteY2-576" fmla="*/ 535349 h 591245"/>
              <a:gd name="connsiteX3-577" fmla="*/ 12537 w 671131"/>
              <a:gd name="connsiteY3-578" fmla="*/ 497972 h 591245"/>
              <a:gd name="connsiteX4-579" fmla="*/ 4334 w 671131"/>
              <a:gd name="connsiteY4-580" fmla="*/ 81348 h 591245"/>
              <a:gd name="connsiteX0-581" fmla="*/ 51067 w 648099"/>
              <a:gd name="connsiteY0-582" fmla="*/ 18182 h 578886"/>
              <a:gd name="connsiteX1-583" fmla="*/ 617005 w 648099"/>
              <a:gd name="connsiteY1-584" fmla="*/ 31700 h 578886"/>
              <a:gd name="connsiteX2-585" fmla="*/ 621713 w 648099"/>
              <a:gd name="connsiteY2-586" fmla="*/ 535349 h 578886"/>
              <a:gd name="connsiteX3-587" fmla="*/ 12537 w 648099"/>
              <a:gd name="connsiteY3-588" fmla="*/ 497972 h 578886"/>
              <a:gd name="connsiteX4-589" fmla="*/ 4334 w 648099"/>
              <a:gd name="connsiteY4-590" fmla="*/ 81348 h 578886"/>
              <a:gd name="connsiteX0-591" fmla="*/ 51067 w 648099"/>
              <a:gd name="connsiteY0-592" fmla="*/ 18182 h 565791"/>
              <a:gd name="connsiteX1-593" fmla="*/ 617005 w 648099"/>
              <a:gd name="connsiteY1-594" fmla="*/ 31700 h 565791"/>
              <a:gd name="connsiteX2-595" fmla="*/ 621713 w 648099"/>
              <a:gd name="connsiteY2-596" fmla="*/ 535349 h 565791"/>
              <a:gd name="connsiteX3-597" fmla="*/ 12537 w 648099"/>
              <a:gd name="connsiteY3-598" fmla="*/ 497972 h 565791"/>
              <a:gd name="connsiteX4-599" fmla="*/ 4334 w 648099"/>
              <a:gd name="connsiteY4-600" fmla="*/ 81348 h 565791"/>
              <a:gd name="connsiteX0-601" fmla="*/ 51067 w 648099"/>
              <a:gd name="connsiteY0-602" fmla="*/ 18182 h 565791"/>
              <a:gd name="connsiteX1-603" fmla="*/ 617005 w 648099"/>
              <a:gd name="connsiteY1-604" fmla="*/ 31700 h 565791"/>
              <a:gd name="connsiteX2-605" fmla="*/ 621713 w 648099"/>
              <a:gd name="connsiteY2-606" fmla="*/ 535349 h 565791"/>
              <a:gd name="connsiteX3-607" fmla="*/ 12537 w 648099"/>
              <a:gd name="connsiteY3-608" fmla="*/ 497972 h 565791"/>
              <a:gd name="connsiteX4-609" fmla="*/ 4334 w 648099"/>
              <a:gd name="connsiteY4-610" fmla="*/ 81348 h 565791"/>
              <a:gd name="connsiteX5-611" fmla="*/ 51067 w 648099"/>
              <a:gd name="connsiteY5-612" fmla="*/ 18182 h 565791"/>
              <a:gd name="connsiteX0-613" fmla="*/ 95107 w 692139"/>
              <a:gd name="connsiteY0-614" fmla="*/ 44563 h 592172"/>
              <a:gd name="connsiteX1-615" fmla="*/ 661045 w 692139"/>
              <a:gd name="connsiteY1-616" fmla="*/ 58081 h 592172"/>
              <a:gd name="connsiteX2-617" fmla="*/ 665753 w 692139"/>
              <a:gd name="connsiteY2-618" fmla="*/ 561730 h 592172"/>
              <a:gd name="connsiteX3-619" fmla="*/ 56577 w 692139"/>
              <a:gd name="connsiteY3-620" fmla="*/ 524353 h 592172"/>
              <a:gd name="connsiteX4-621" fmla="*/ 95107 w 692139"/>
              <a:gd name="connsiteY4-622" fmla="*/ 44563 h 592172"/>
              <a:gd name="connsiteX0-623" fmla="*/ 84274 w 726505"/>
              <a:gd name="connsiteY0-624" fmla="*/ 51300 h 608352"/>
              <a:gd name="connsiteX1-625" fmla="*/ 668271 w 726505"/>
              <a:gd name="connsiteY1-626" fmla="*/ 74261 h 608352"/>
              <a:gd name="connsiteX2-627" fmla="*/ 672979 w 726505"/>
              <a:gd name="connsiteY2-628" fmla="*/ 577910 h 608352"/>
              <a:gd name="connsiteX3-629" fmla="*/ 63803 w 726505"/>
              <a:gd name="connsiteY3-630" fmla="*/ 540533 h 608352"/>
              <a:gd name="connsiteX4-631" fmla="*/ 84274 w 726505"/>
              <a:gd name="connsiteY4-632" fmla="*/ 51300 h 608352"/>
              <a:gd name="connsiteX0-633" fmla="*/ 84274 w 726505"/>
              <a:gd name="connsiteY0-634" fmla="*/ 51300 h 608352"/>
              <a:gd name="connsiteX1-635" fmla="*/ 668271 w 726505"/>
              <a:gd name="connsiteY1-636" fmla="*/ 74261 h 608352"/>
              <a:gd name="connsiteX2-637" fmla="*/ 672979 w 726505"/>
              <a:gd name="connsiteY2-638" fmla="*/ 577910 h 608352"/>
              <a:gd name="connsiteX3-639" fmla="*/ 63803 w 726505"/>
              <a:gd name="connsiteY3-640" fmla="*/ 540533 h 608352"/>
              <a:gd name="connsiteX4-641" fmla="*/ 84274 w 726505"/>
              <a:gd name="connsiteY4-642" fmla="*/ 51300 h 608352"/>
              <a:gd name="connsiteX0-643" fmla="*/ 84274 w 726505"/>
              <a:gd name="connsiteY0-644" fmla="*/ 25592 h 582644"/>
              <a:gd name="connsiteX1-645" fmla="*/ 668271 w 726505"/>
              <a:gd name="connsiteY1-646" fmla="*/ 48553 h 582644"/>
              <a:gd name="connsiteX2-647" fmla="*/ 672979 w 726505"/>
              <a:gd name="connsiteY2-648" fmla="*/ 552202 h 582644"/>
              <a:gd name="connsiteX3-649" fmla="*/ 63803 w 726505"/>
              <a:gd name="connsiteY3-650" fmla="*/ 514825 h 582644"/>
              <a:gd name="connsiteX4-651" fmla="*/ 84274 w 726505"/>
              <a:gd name="connsiteY4-652" fmla="*/ 25592 h 582644"/>
              <a:gd name="connsiteX0-653" fmla="*/ 84274 w 726505"/>
              <a:gd name="connsiteY0-654" fmla="*/ 25592 h 582644"/>
              <a:gd name="connsiteX1-655" fmla="*/ 668271 w 726505"/>
              <a:gd name="connsiteY1-656" fmla="*/ 48553 h 582644"/>
              <a:gd name="connsiteX2-657" fmla="*/ 672979 w 726505"/>
              <a:gd name="connsiteY2-658" fmla="*/ 552202 h 582644"/>
              <a:gd name="connsiteX3-659" fmla="*/ 63803 w 726505"/>
              <a:gd name="connsiteY3-660" fmla="*/ 514825 h 582644"/>
              <a:gd name="connsiteX4-661" fmla="*/ 84274 w 726505"/>
              <a:gd name="connsiteY4-662" fmla="*/ 25592 h 582644"/>
              <a:gd name="connsiteX0-663" fmla="*/ 84274 w 726505"/>
              <a:gd name="connsiteY0-664" fmla="*/ 10474 h 567526"/>
              <a:gd name="connsiteX1-665" fmla="*/ 668271 w 726505"/>
              <a:gd name="connsiteY1-666" fmla="*/ 33435 h 567526"/>
              <a:gd name="connsiteX2-667" fmla="*/ 672979 w 726505"/>
              <a:gd name="connsiteY2-668" fmla="*/ 537084 h 567526"/>
              <a:gd name="connsiteX3-669" fmla="*/ 63803 w 726505"/>
              <a:gd name="connsiteY3-670" fmla="*/ 499707 h 567526"/>
              <a:gd name="connsiteX4-671" fmla="*/ 84274 w 726505"/>
              <a:gd name="connsiteY4-672" fmla="*/ 10474 h 567526"/>
              <a:gd name="connsiteX0-673" fmla="*/ 84274 w 747243"/>
              <a:gd name="connsiteY0-674" fmla="*/ 23576 h 595793"/>
              <a:gd name="connsiteX1-675" fmla="*/ 671883 w 747243"/>
              <a:gd name="connsiteY1-676" fmla="*/ 24503 h 595793"/>
              <a:gd name="connsiteX2-677" fmla="*/ 672979 w 747243"/>
              <a:gd name="connsiteY2-678" fmla="*/ 550186 h 595793"/>
              <a:gd name="connsiteX3-679" fmla="*/ 63803 w 747243"/>
              <a:gd name="connsiteY3-680" fmla="*/ 512809 h 595793"/>
              <a:gd name="connsiteX4-681" fmla="*/ 84274 w 747243"/>
              <a:gd name="connsiteY4-682" fmla="*/ 23576 h 595793"/>
              <a:gd name="connsiteX0-683" fmla="*/ 84274 w 710287"/>
              <a:gd name="connsiteY0-684" fmla="*/ 23576 h 595793"/>
              <a:gd name="connsiteX1-685" fmla="*/ 671883 w 710287"/>
              <a:gd name="connsiteY1-686" fmla="*/ 24503 h 595793"/>
              <a:gd name="connsiteX2-687" fmla="*/ 672979 w 710287"/>
              <a:gd name="connsiteY2-688" fmla="*/ 550186 h 595793"/>
              <a:gd name="connsiteX3-689" fmla="*/ 63803 w 710287"/>
              <a:gd name="connsiteY3-690" fmla="*/ 512809 h 595793"/>
              <a:gd name="connsiteX4-691" fmla="*/ 84274 w 710287"/>
              <a:gd name="connsiteY4-692" fmla="*/ 23576 h 595793"/>
              <a:gd name="connsiteX0-693" fmla="*/ 84274 w 710287"/>
              <a:gd name="connsiteY0-694" fmla="*/ 23576 h 595793"/>
              <a:gd name="connsiteX1-695" fmla="*/ 671883 w 710287"/>
              <a:gd name="connsiteY1-696" fmla="*/ 24503 h 595793"/>
              <a:gd name="connsiteX2-697" fmla="*/ 672979 w 710287"/>
              <a:gd name="connsiteY2-698" fmla="*/ 550186 h 595793"/>
              <a:gd name="connsiteX3-699" fmla="*/ 63803 w 710287"/>
              <a:gd name="connsiteY3-700" fmla="*/ 512809 h 595793"/>
              <a:gd name="connsiteX4-701" fmla="*/ 84274 w 710287"/>
              <a:gd name="connsiteY4-702" fmla="*/ 23576 h 595793"/>
              <a:gd name="connsiteX0-703" fmla="*/ 84274 w 710287"/>
              <a:gd name="connsiteY0-704" fmla="*/ 23576 h 595793"/>
              <a:gd name="connsiteX1-705" fmla="*/ 671883 w 710287"/>
              <a:gd name="connsiteY1-706" fmla="*/ 24503 h 595793"/>
              <a:gd name="connsiteX2-707" fmla="*/ 672979 w 710287"/>
              <a:gd name="connsiteY2-708" fmla="*/ 550186 h 595793"/>
              <a:gd name="connsiteX3-709" fmla="*/ 63803 w 710287"/>
              <a:gd name="connsiteY3-710" fmla="*/ 512809 h 595793"/>
              <a:gd name="connsiteX4-711" fmla="*/ 84274 w 710287"/>
              <a:gd name="connsiteY4-712" fmla="*/ 23576 h 595793"/>
              <a:gd name="connsiteX0-713" fmla="*/ 84274 w 672979"/>
              <a:gd name="connsiteY0-714" fmla="*/ 23576 h 595793"/>
              <a:gd name="connsiteX1-715" fmla="*/ 671883 w 672979"/>
              <a:gd name="connsiteY1-716" fmla="*/ 24503 h 595793"/>
              <a:gd name="connsiteX2-717" fmla="*/ 672979 w 672979"/>
              <a:gd name="connsiteY2-718" fmla="*/ 550186 h 595793"/>
              <a:gd name="connsiteX3-719" fmla="*/ 63803 w 672979"/>
              <a:gd name="connsiteY3-720" fmla="*/ 512809 h 595793"/>
              <a:gd name="connsiteX4-721" fmla="*/ 84274 w 672979"/>
              <a:gd name="connsiteY4-722" fmla="*/ 23576 h 595793"/>
              <a:gd name="connsiteX0-723" fmla="*/ 84274 w 672979"/>
              <a:gd name="connsiteY0-724" fmla="*/ 23576 h 570495"/>
              <a:gd name="connsiteX1-725" fmla="*/ 671883 w 672979"/>
              <a:gd name="connsiteY1-726" fmla="*/ 24503 h 570495"/>
              <a:gd name="connsiteX2-727" fmla="*/ 672979 w 672979"/>
              <a:gd name="connsiteY2-728" fmla="*/ 550186 h 570495"/>
              <a:gd name="connsiteX3-729" fmla="*/ 63803 w 672979"/>
              <a:gd name="connsiteY3-730" fmla="*/ 512809 h 570495"/>
              <a:gd name="connsiteX4-731" fmla="*/ 84274 w 672979"/>
              <a:gd name="connsiteY4-732" fmla="*/ 23576 h 570495"/>
              <a:gd name="connsiteX0-733" fmla="*/ 84274 w 672979"/>
              <a:gd name="connsiteY0-734" fmla="*/ 23576 h 570495"/>
              <a:gd name="connsiteX1-735" fmla="*/ 671883 w 672979"/>
              <a:gd name="connsiteY1-736" fmla="*/ 24503 h 570495"/>
              <a:gd name="connsiteX2-737" fmla="*/ 672979 w 672979"/>
              <a:gd name="connsiteY2-738" fmla="*/ 550186 h 570495"/>
              <a:gd name="connsiteX3-739" fmla="*/ 63803 w 672979"/>
              <a:gd name="connsiteY3-740" fmla="*/ 512809 h 570495"/>
              <a:gd name="connsiteX4-741" fmla="*/ 84274 w 672979"/>
              <a:gd name="connsiteY4-742" fmla="*/ 23576 h 570495"/>
              <a:gd name="connsiteX0-743" fmla="*/ 84274 w 672979"/>
              <a:gd name="connsiteY0-744" fmla="*/ 23576 h 560608"/>
              <a:gd name="connsiteX1-745" fmla="*/ 671883 w 672979"/>
              <a:gd name="connsiteY1-746" fmla="*/ 24503 h 560608"/>
              <a:gd name="connsiteX2-747" fmla="*/ 672979 w 672979"/>
              <a:gd name="connsiteY2-748" fmla="*/ 550186 h 560608"/>
              <a:gd name="connsiteX3-749" fmla="*/ 63803 w 672979"/>
              <a:gd name="connsiteY3-750" fmla="*/ 512809 h 560608"/>
              <a:gd name="connsiteX4-751" fmla="*/ 84274 w 672979"/>
              <a:gd name="connsiteY4-752" fmla="*/ 23576 h 560608"/>
              <a:gd name="connsiteX0-753" fmla="*/ 84274 w 672979"/>
              <a:gd name="connsiteY0-754" fmla="*/ 23576 h 567351"/>
              <a:gd name="connsiteX1-755" fmla="*/ 671883 w 672979"/>
              <a:gd name="connsiteY1-756" fmla="*/ 24503 h 567351"/>
              <a:gd name="connsiteX2-757" fmla="*/ 672979 w 672979"/>
              <a:gd name="connsiteY2-758" fmla="*/ 550186 h 567351"/>
              <a:gd name="connsiteX3-759" fmla="*/ 63803 w 672979"/>
              <a:gd name="connsiteY3-760" fmla="*/ 512809 h 567351"/>
              <a:gd name="connsiteX4-761" fmla="*/ 84274 w 672979"/>
              <a:gd name="connsiteY4-762" fmla="*/ 23576 h 567351"/>
              <a:gd name="connsiteX0-763" fmla="*/ 72869 w 661574"/>
              <a:gd name="connsiteY0-764" fmla="*/ 23576 h 567351"/>
              <a:gd name="connsiteX1-765" fmla="*/ 660478 w 661574"/>
              <a:gd name="connsiteY1-766" fmla="*/ 24503 h 567351"/>
              <a:gd name="connsiteX2-767" fmla="*/ 661574 w 661574"/>
              <a:gd name="connsiteY2-768" fmla="*/ 550186 h 567351"/>
              <a:gd name="connsiteX3-769" fmla="*/ 52398 w 661574"/>
              <a:gd name="connsiteY3-770" fmla="*/ 512809 h 567351"/>
              <a:gd name="connsiteX4-771" fmla="*/ 72869 w 661574"/>
              <a:gd name="connsiteY4-772" fmla="*/ 23576 h 567351"/>
              <a:gd name="connsiteX0-773" fmla="*/ 72869 w 661574"/>
              <a:gd name="connsiteY0-774" fmla="*/ 13918 h 557693"/>
              <a:gd name="connsiteX1-775" fmla="*/ 660478 w 661574"/>
              <a:gd name="connsiteY1-776" fmla="*/ 14845 h 557693"/>
              <a:gd name="connsiteX2-777" fmla="*/ 661574 w 661574"/>
              <a:gd name="connsiteY2-778" fmla="*/ 540528 h 557693"/>
              <a:gd name="connsiteX3-779" fmla="*/ 52398 w 661574"/>
              <a:gd name="connsiteY3-780" fmla="*/ 503151 h 557693"/>
              <a:gd name="connsiteX4-781" fmla="*/ 72869 w 661574"/>
              <a:gd name="connsiteY4-782" fmla="*/ 13918 h 557693"/>
              <a:gd name="connsiteX0-783" fmla="*/ 84755 w 673460"/>
              <a:gd name="connsiteY0-784" fmla="*/ 13918 h 568883"/>
              <a:gd name="connsiteX1-785" fmla="*/ 672364 w 673460"/>
              <a:gd name="connsiteY1-786" fmla="*/ 14845 h 568883"/>
              <a:gd name="connsiteX2-787" fmla="*/ 673460 w 673460"/>
              <a:gd name="connsiteY2-788" fmla="*/ 540528 h 568883"/>
              <a:gd name="connsiteX3-789" fmla="*/ 43142 w 673460"/>
              <a:gd name="connsiteY3-790" fmla="*/ 525832 h 568883"/>
              <a:gd name="connsiteX4-791" fmla="*/ 84755 w 673460"/>
              <a:gd name="connsiteY4-792" fmla="*/ 13918 h 568883"/>
              <a:gd name="connsiteX0-793" fmla="*/ 84755 w 673460"/>
              <a:gd name="connsiteY0-794" fmla="*/ 13918 h 559604"/>
              <a:gd name="connsiteX1-795" fmla="*/ 672364 w 673460"/>
              <a:gd name="connsiteY1-796" fmla="*/ 14845 h 559604"/>
              <a:gd name="connsiteX2-797" fmla="*/ 673460 w 673460"/>
              <a:gd name="connsiteY2-798" fmla="*/ 540528 h 559604"/>
              <a:gd name="connsiteX3-799" fmla="*/ 43142 w 673460"/>
              <a:gd name="connsiteY3-800" fmla="*/ 525832 h 559604"/>
              <a:gd name="connsiteX4-801" fmla="*/ 84755 w 673460"/>
              <a:gd name="connsiteY4-802" fmla="*/ 13918 h 559604"/>
              <a:gd name="connsiteX0-803" fmla="*/ 84755 w 675575"/>
              <a:gd name="connsiteY0-804" fmla="*/ 13918 h 562548"/>
              <a:gd name="connsiteX1-805" fmla="*/ 672364 w 675575"/>
              <a:gd name="connsiteY1-806" fmla="*/ 14845 h 562548"/>
              <a:gd name="connsiteX2-807" fmla="*/ 675575 w 675575"/>
              <a:gd name="connsiteY2-808" fmla="*/ 545971 h 562548"/>
              <a:gd name="connsiteX3-809" fmla="*/ 43142 w 675575"/>
              <a:gd name="connsiteY3-810" fmla="*/ 525832 h 562548"/>
              <a:gd name="connsiteX4-811" fmla="*/ 84755 w 675575"/>
              <a:gd name="connsiteY4-812" fmla="*/ 13918 h 562548"/>
              <a:gd name="connsiteX0-813" fmla="*/ 84755 w 680821"/>
              <a:gd name="connsiteY0-814" fmla="*/ 13918 h 562548"/>
              <a:gd name="connsiteX1-815" fmla="*/ 680821 w 680821"/>
              <a:gd name="connsiteY1-816" fmla="*/ 14845 h 562548"/>
              <a:gd name="connsiteX2-817" fmla="*/ 675575 w 680821"/>
              <a:gd name="connsiteY2-818" fmla="*/ 545971 h 562548"/>
              <a:gd name="connsiteX3-819" fmla="*/ 43142 w 680821"/>
              <a:gd name="connsiteY3-820" fmla="*/ 525832 h 562548"/>
              <a:gd name="connsiteX4-821" fmla="*/ 84755 w 680821"/>
              <a:gd name="connsiteY4-822" fmla="*/ 13918 h 562548"/>
              <a:gd name="connsiteX0-823" fmla="*/ 72868 w 690076"/>
              <a:gd name="connsiteY0-824" fmla="*/ 20358 h 559916"/>
              <a:gd name="connsiteX1-825" fmla="*/ 690076 w 690076"/>
              <a:gd name="connsiteY1-826" fmla="*/ 12213 h 559916"/>
              <a:gd name="connsiteX2-827" fmla="*/ 684830 w 690076"/>
              <a:gd name="connsiteY2-828" fmla="*/ 543339 h 559916"/>
              <a:gd name="connsiteX3-829" fmla="*/ 52397 w 690076"/>
              <a:gd name="connsiteY3-830" fmla="*/ 523200 h 559916"/>
              <a:gd name="connsiteX4-831" fmla="*/ 72868 w 690076"/>
              <a:gd name="connsiteY4-832" fmla="*/ 20358 h 559916"/>
              <a:gd name="connsiteX0-833" fmla="*/ 72868 w 690076"/>
              <a:gd name="connsiteY0-834" fmla="*/ 22718 h 562276"/>
              <a:gd name="connsiteX1-835" fmla="*/ 690076 w 690076"/>
              <a:gd name="connsiteY1-836" fmla="*/ 14573 h 562276"/>
              <a:gd name="connsiteX2-837" fmla="*/ 684830 w 690076"/>
              <a:gd name="connsiteY2-838" fmla="*/ 545699 h 562276"/>
              <a:gd name="connsiteX3-839" fmla="*/ 52397 w 690076"/>
              <a:gd name="connsiteY3-840" fmla="*/ 525560 h 562276"/>
              <a:gd name="connsiteX4-841" fmla="*/ 72868 w 690076"/>
              <a:gd name="connsiteY4-842" fmla="*/ 22718 h 562276"/>
              <a:gd name="connsiteX0-843" fmla="*/ 59152 w 676360"/>
              <a:gd name="connsiteY0-844" fmla="*/ 22718 h 562276"/>
              <a:gd name="connsiteX1-845" fmla="*/ 676360 w 676360"/>
              <a:gd name="connsiteY1-846" fmla="*/ 14573 h 562276"/>
              <a:gd name="connsiteX2-847" fmla="*/ 671114 w 676360"/>
              <a:gd name="connsiteY2-848" fmla="*/ 545699 h 562276"/>
              <a:gd name="connsiteX3-849" fmla="*/ 38681 w 676360"/>
              <a:gd name="connsiteY3-850" fmla="*/ 525560 h 562276"/>
              <a:gd name="connsiteX4-851" fmla="*/ 103808 w 676360"/>
              <a:gd name="connsiteY4-852" fmla="*/ 279153 h 562276"/>
              <a:gd name="connsiteX5-853" fmla="*/ 59152 w 676360"/>
              <a:gd name="connsiteY5-854" fmla="*/ 22718 h 562276"/>
              <a:gd name="connsiteX0-855" fmla="*/ 41341 w 658549"/>
              <a:gd name="connsiteY0-856" fmla="*/ 22718 h 562276"/>
              <a:gd name="connsiteX1-857" fmla="*/ 658549 w 658549"/>
              <a:gd name="connsiteY1-858" fmla="*/ 14573 h 562276"/>
              <a:gd name="connsiteX2-859" fmla="*/ 653303 w 658549"/>
              <a:gd name="connsiteY2-860" fmla="*/ 545699 h 562276"/>
              <a:gd name="connsiteX3-861" fmla="*/ 20870 w 658549"/>
              <a:gd name="connsiteY3-862" fmla="*/ 525560 h 562276"/>
              <a:gd name="connsiteX4-863" fmla="*/ 85997 w 658549"/>
              <a:gd name="connsiteY4-864" fmla="*/ 279153 h 562276"/>
              <a:gd name="connsiteX5-865" fmla="*/ 41341 w 658549"/>
              <a:gd name="connsiteY5-866" fmla="*/ 22718 h 562276"/>
              <a:gd name="connsiteX0-867" fmla="*/ 23542 w 640750"/>
              <a:gd name="connsiteY0-868" fmla="*/ 22718 h 562276"/>
              <a:gd name="connsiteX1-869" fmla="*/ 640750 w 640750"/>
              <a:gd name="connsiteY1-870" fmla="*/ 14573 h 562276"/>
              <a:gd name="connsiteX2-871" fmla="*/ 635504 w 640750"/>
              <a:gd name="connsiteY2-872" fmla="*/ 545699 h 562276"/>
              <a:gd name="connsiteX3-873" fmla="*/ 3071 w 640750"/>
              <a:gd name="connsiteY3-874" fmla="*/ 525560 h 562276"/>
              <a:gd name="connsiteX4-875" fmla="*/ 68198 w 640750"/>
              <a:gd name="connsiteY4-876" fmla="*/ 279153 h 562276"/>
              <a:gd name="connsiteX5-877" fmla="*/ 23542 w 640750"/>
              <a:gd name="connsiteY5-878" fmla="*/ 22718 h 562276"/>
              <a:gd name="connsiteX0-879" fmla="*/ 24044 w 641252"/>
              <a:gd name="connsiteY0-880" fmla="*/ 22718 h 562276"/>
              <a:gd name="connsiteX1-881" fmla="*/ 641252 w 641252"/>
              <a:gd name="connsiteY1-882" fmla="*/ 14573 h 562276"/>
              <a:gd name="connsiteX2-883" fmla="*/ 636006 w 641252"/>
              <a:gd name="connsiteY2-884" fmla="*/ 545699 h 562276"/>
              <a:gd name="connsiteX3-885" fmla="*/ 3573 w 641252"/>
              <a:gd name="connsiteY3-886" fmla="*/ 525560 h 562276"/>
              <a:gd name="connsiteX4-887" fmla="*/ 68700 w 641252"/>
              <a:gd name="connsiteY4-888" fmla="*/ 279153 h 562276"/>
              <a:gd name="connsiteX5-889" fmla="*/ 24044 w 641252"/>
              <a:gd name="connsiteY5-890" fmla="*/ 22718 h 562276"/>
              <a:gd name="connsiteX0-891" fmla="*/ 31476 w 648684"/>
              <a:gd name="connsiteY0-892" fmla="*/ 22718 h 562276"/>
              <a:gd name="connsiteX1-893" fmla="*/ 648684 w 648684"/>
              <a:gd name="connsiteY1-894" fmla="*/ 14573 h 562276"/>
              <a:gd name="connsiteX2-895" fmla="*/ 643438 w 648684"/>
              <a:gd name="connsiteY2-896" fmla="*/ 545699 h 562276"/>
              <a:gd name="connsiteX3-897" fmla="*/ 11005 w 648684"/>
              <a:gd name="connsiteY3-898" fmla="*/ 525560 h 562276"/>
              <a:gd name="connsiteX4-899" fmla="*/ 76132 w 648684"/>
              <a:gd name="connsiteY4-900" fmla="*/ 279153 h 562276"/>
              <a:gd name="connsiteX5-901" fmla="*/ 31476 w 648684"/>
              <a:gd name="connsiteY5-902" fmla="*/ 22718 h 562276"/>
            </a:gdLst>
            <a:ahLst/>
            <a:cxnLst>
              <a:cxn ang="0">
                <a:pos x="connsiteX0-891" y="connsiteY0-892"/>
              </a:cxn>
              <a:cxn ang="0">
                <a:pos x="connsiteX1-893" y="connsiteY1-894"/>
              </a:cxn>
              <a:cxn ang="0">
                <a:pos x="connsiteX2-895" y="connsiteY2-896"/>
              </a:cxn>
              <a:cxn ang="0">
                <a:pos x="connsiteX3-897" y="connsiteY3-898"/>
              </a:cxn>
              <a:cxn ang="0">
                <a:pos x="connsiteX4-899" y="connsiteY4-900"/>
              </a:cxn>
              <a:cxn ang="0">
                <a:pos x="connsiteX5-901" y="connsiteY5-902"/>
              </a:cxn>
            </a:cxnLst>
            <a:rect l="l" t="t" r="r" b="b"/>
            <a:pathLst>
              <a:path w="648684" h="562276">
                <a:moveTo>
                  <a:pt x="31476" y="22718"/>
                </a:moveTo>
                <a:cubicBezTo>
                  <a:pt x="149400" y="4275"/>
                  <a:pt x="424155" y="-13389"/>
                  <a:pt x="648684" y="14573"/>
                </a:cubicBezTo>
                <a:cubicBezTo>
                  <a:pt x="609553" y="92898"/>
                  <a:pt x="618372" y="432838"/>
                  <a:pt x="643438" y="545699"/>
                </a:cubicBezTo>
                <a:cubicBezTo>
                  <a:pt x="542091" y="567277"/>
                  <a:pt x="109269" y="574431"/>
                  <a:pt x="11005" y="525560"/>
                </a:cubicBezTo>
                <a:cubicBezTo>
                  <a:pt x="-33861" y="453465"/>
                  <a:pt x="72720" y="362960"/>
                  <a:pt x="76132" y="279153"/>
                </a:cubicBezTo>
                <a:cubicBezTo>
                  <a:pt x="79544" y="195346"/>
                  <a:pt x="-41749" y="78155"/>
                  <a:pt x="31476" y="22718"/>
                </a:cubicBez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endParaRPr lang="zh-CN" altLang="en-US" noProof="1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543050" y="1182529"/>
            <a:ext cx="6265545" cy="346186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342900">
              <a:lnSpc>
                <a:spcPct val="150000"/>
              </a:lnSpc>
            </a:pPr>
            <a:r>
              <a:rPr lang="zh-CN" altLang="zh-CN" sz="2100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宪法是我国的根本法，具有最高的法律效力和法律权威，宪法是我们行动的根本依据，我们每一个人都必须在宪法所规定的范围内活动，遵守宪法。否则，一旦我们违反了宪法的规定和要求，就会受到相应的惩罚。宪法也是国家的根本法，是国家稳定、人民幸福的重要保障，我们要在生活中弘扬宪法精神，树立宪法权威。</a:t>
            </a:r>
          </a:p>
        </p:txBody>
      </p:sp>
      <p:pic>
        <p:nvPicPr>
          <p:cNvPr id="7" name="图片 55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9013" y="4058556"/>
            <a:ext cx="1325166" cy="970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标题 1"/>
          <p:cNvSpPr txBox="1"/>
          <p:nvPr/>
        </p:nvSpPr>
        <p:spPr bwMode="auto">
          <a:xfrm>
            <a:off x="1662112" y="1630085"/>
            <a:ext cx="5111354" cy="972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500" b="1" dirty="0">
                <a:latin typeface="微软雅黑"/>
                <a:ea typeface="微软雅黑"/>
                <a:sym typeface="微软雅黑"/>
              </a:rPr>
              <a:t>再见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9184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-1" y="0"/>
            <a:ext cx="9144001" cy="616744"/>
          </a:xfrm>
          <a:prstGeom prst="rect">
            <a:avLst/>
          </a:prstGeom>
        </p:spPr>
        <p:txBody>
          <a:bodyPr lIns="68580" tIns="34290" rIns="68580" bIns="34290" rtlCol="0"/>
          <a:lstStyle/>
          <a:p>
            <a:pPr algn="ctr"/>
            <a:r>
              <a:rPr lang="zh-CN" altLang="en-US" sz="30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宪法具有最高法律效力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9605" y="895680"/>
            <a:ext cx="3304507" cy="335214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874846" y="4340327"/>
            <a:ext cx="5928360" cy="437674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latin typeface="微软雅黑"/>
                <a:ea typeface="微软雅黑"/>
                <a:cs typeface="仿宋" panose="02010609060101010101" pitchFamily="49" charset="-122"/>
                <a:sym typeface="微软雅黑"/>
              </a:rPr>
              <a:t>读图观察，</a:t>
            </a:r>
            <a:r>
              <a:rPr lang="zh-CN" altLang="zh-CN" sz="2400" dirty="0">
                <a:latin typeface="微软雅黑"/>
                <a:ea typeface="微软雅黑"/>
                <a:cs typeface="仿宋" panose="02010609060101010101" pitchFamily="49" charset="-122"/>
                <a:sym typeface="微软雅黑"/>
              </a:rPr>
              <a:t>说说你从中都有什么样的发现？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31"/>
          <p:cNvSpPr/>
          <p:nvPr/>
        </p:nvSpPr>
        <p:spPr>
          <a:xfrm rot="5400000">
            <a:off x="2896889" y="16544"/>
            <a:ext cx="2877784" cy="5672121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  <a:gd name="connsiteX0-333" fmla="*/ 128078 w 687378"/>
              <a:gd name="connsiteY0-334" fmla="*/ 58090 h 647015"/>
              <a:gd name="connsiteX1-335" fmla="*/ 571432 w 687378"/>
              <a:gd name="connsiteY1-336" fmla="*/ 16673 h 647015"/>
              <a:gd name="connsiteX2-337" fmla="*/ 659670 w 687378"/>
              <a:gd name="connsiteY2-338" fmla="*/ 330492 h 647015"/>
              <a:gd name="connsiteX3-339" fmla="*/ 331423 w 687378"/>
              <a:gd name="connsiteY3-340" fmla="*/ 647015 h 647015"/>
              <a:gd name="connsiteX4-341" fmla="*/ 3176 w 687378"/>
              <a:gd name="connsiteY4-342" fmla="*/ 330492 h 647015"/>
              <a:gd name="connsiteX5-343" fmla="*/ 62645 w 687378"/>
              <a:gd name="connsiteY5-344" fmla="*/ 127576 h 647015"/>
              <a:gd name="connsiteX0-345" fmla="*/ 128078 w 677145"/>
              <a:gd name="connsiteY0-346" fmla="*/ 58090 h 663933"/>
              <a:gd name="connsiteX1-347" fmla="*/ 571432 w 677145"/>
              <a:gd name="connsiteY1-348" fmla="*/ 16673 h 663933"/>
              <a:gd name="connsiteX2-349" fmla="*/ 659670 w 677145"/>
              <a:gd name="connsiteY2-350" fmla="*/ 330492 h 663933"/>
              <a:gd name="connsiteX3-351" fmla="*/ 559815 w 677145"/>
              <a:gd name="connsiteY3-352" fmla="*/ 663933 h 663933"/>
              <a:gd name="connsiteX4-353" fmla="*/ 3176 w 677145"/>
              <a:gd name="connsiteY4-354" fmla="*/ 330492 h 663933"/>
              <a:gd name="connsiteX5-355" fmla="*/ 62645 w 677145"/>
              <a:gd name="connsiteY5-356" fmla="*/ 127576 h 663933"/>
              <a:gd name="connsiteX0-357" fmla="*/ 101940 w 644966"/>
              <a:gd name="connsiteY0-358" fmla="*/ 58090 h 685888"/>
              <a:gd name="connsiteX1-359" fmla="*/ 545294 w 644966"/>
              <a:gd name="connsiteY1-360" fmla="*/ 16673 h 685888"/>
              <a:gd name="connsiteX2-361" fmla="*/ 633532 w 644966"/>
              <a:gd name="connsiteY2-362" fmla="*/ 330492 h 685888"/>
              <a:gd name="connsiteX3-363" fmla="*/ 533677 w 644966"/>
              <a:gd name="connsiteY3-364" fmla="*/ 663933 h 685888"/>
              <a:gd name="connsiteX4-365" fmla="*/ 10874 w 644966"/>
              <a:gd name="connsiteY4-366" fmla="*/ 575801 h 685888"/>
              <a:gd name="connsiteX5-367" fmla="*/ 36507 w 644966"/>
              <a:gd name="connsiteY5-368" fmla="*/ 127576 h 685888"/>
              <a:gd name="connsiteX0-369" fmla="*/ 101940 w 642626"/>
              <a:gd name="connsiteY0-370" fmla="*/ 58090 h 654766"/>
              <a:gd name="connsiteX1-371" fmla="*/ 545294 w 642626"/>
              <a:gd name="connsiteY1-372" fmla="*/ 16673 h 654766"/>
              <a:gd name="connsiteX2-373" fmla="*/ 633532 w 642626"/>
              <a:gd name="connsiteY2-374" fmla="*/ 330492 h 654766"/>
              <a:gd name="connsiteX3-375" fmla="*/ 567513 w 642626"/>
              <a:gd name="connsiteY3-376" fmla="*/ 613179 h 654766"/>
              <a:gd name="connsiteX4-377" fmla="*/ 10874 w 642626"/>
              <a:gd name="connsiteY4-378" fmla="*/ 575801 h 654766"/>
              <a:gd name="connsiteX5-379" fmla="*/ 36507 w 642626"/>
              <a:gd name="connsiteY5-380" fmla="*/ 127576 h 654766"/>
              <a:gd name="connsiteX0-381" fmla="*/ 101940 w 642626"/>
              <a:gd name="connsiteY0-382" fmla="*/ 30477 h 627153"/>
              <a:gd name="connsiteX1-383" fmla="*/ 545294 w 642626"/>
              <a:gd name="connsiteY1-384" fmla="*/ 31354 h 627153"/>
              <a:gd name="connsiteX2-385" fmla="*/ 633532 w 642626"/>
              <a:gd name="connsiteY2-386" fmla="*/ 302879 h 627153"/>
              <a:gd name="connsiteX3-387" fmla="*/ 567513 w 642626"/>
              <a:gd name="connsiteY3-388" fmla="*/ 585566 h 627153"/>
              <a:gd name="connsiteX4-389" fmla="*/ 10874 w 642626"/>
              <a:gd name="connsiteY4-390" fmla="*/ 548188 h 627153"/>
              <a:gd name="connsiteX5-391" fmla="*/ 36507 w 642626"/>
              <a:gd name="connsiteY5-392" fmla="*/ 99963 h 627153"/>
              <a:gd name="connsiteX0-393" fmla="*/ 101940 w 641803"/>
              <a:gd name="connsiteY0-394" fmla="*/ 32533 h 629209"/>
              <a:gd name="connsiteX1-395" fmla="*/ 545294 w 641803"/>
              <a:gd name="connsiteY1-396" fmla="*/ 33410 h 629209"/>
              <a:gd name="connsiteX2-397" fmla="*/ 633532 w 641803"/>
              <a:gd name="connsiteY2-398" fmla="*/ 304935 h 629209"/>
              <a:gd name="connsiteX3-399" fmla="*/ 567513 w 641803"/>
              <a:gd name="connsiteY3-400" fmla="*/ 587622 h 629209"/>
              <a:gd name="connsiteX4-401" fmla="*/ 10874 w 641803"/>
              <a:gd name="connsiteY4-402" fmla="*/ 550244 h 629209"/>
              <a:gd name="connsiteX5-403" fmla="*/ 36507 w 641803"/>
              <a:gd name="connsiteY5-404" fmla="*/ 102019 h 629209"/>
              <a:gd name="connsiteX0-405" fmla="*/ 93785 w 633648"/>
              <a:gd name="connsiteY0-406" fmla="*/ 32533 h 629209"/>
              <a:gd name="connsiteX1-407" fmla="*/ 537139 w 633648"/>
              <a:gd name="connsiteY1-408" fmla="*/ 33410 h 629209"/>
              <a:gd name="connsiteX2-409" fmla="*/ 625377 w 633648"/>
              <a:gd name="connsiteY2-410" fmla="*/ 304935 h 629209"/>
              <a:gd name="connsiteX3-411" fmla="*/ 559358 w 633648"/>
              <a:gd name="connsiteY3-412" fmla="*/ 587622 h 629209"/>
              <a:gd name="connsiteX4-413" fmla="*/ 2719 w 633648"/>
              <a:gd name="connsiteY4-414" fmla="*/ 550244 h 629209"/>
              <a:gd name="connsiteX5-415" fmla="*/ 28352 w 633648"/>
              <a:gd name="connsiteY5-416" fmla="*/ 102019 h 629209"/>
              <a:gd name="connsiteX0-417" fmla="*/ 103603 w 643466"/>
              <a:gd name="connsiteY0-418" fmla="*/ 32533 h 629209"/>
              <a:gd name="connsiteX1-419" fmla="*/ 546957 w 643466"/>
              <a:gd name="connsiteY1-420" fmla="*/ 33410 h 629209"/>
              <a:gd name="connsiteX2-421" fmla="*/ 635195 w 643466"/>
              <a:gd name="connsiteY2-422" fmla="*/ 304935 h 629209"/>
              <a:gd name="connsiteX3-423" fmla="*/ 569176 w 643466"/>
              <a:gd name="connsiteY3-424" fmla="*/ 587622 h 629209"/>
              <a:gd name="connsiteX4-425" fmla="*/ 12537 w 643466"/>
              <a:gd name="connsiteY4-426" fmla="*/ 550244 h 629209"/>
              <a:gd name="connsiteX5-427" fmla="*/ 4334 w 643466"/>
              <a:gd name="connsiteY5-428" fmla="*/ 102019 h 629209"/>
              <a:gd name="connsiteX0-429" fmla="*/ 103603 w 643466"/>
              <a:gd name="connsiteY0-430" fmla="*/ 32533 h 613248"/>
              <a:gd name="connsiteX1-431" fmla="*/ 546957 w 643466"/>
              <a:gd name="connsiteY1-432" fmla="*/ 33410 h 613248"/>
              <a:gd name="connsiteX2-433" fmla="*/ 635195 w 643466"/>
              <a:gd name="connsiteY2-434" fmla="*/ 304935 h 613248"/>
              <a:gd name="connsiteX3-435" fmla="*/ 569176 w 643466"/>
              <a:gd name="connsiteY3-436" fmla="*/ 587622 h 613248"/>
              <a:gd name="connsiteX4-437" fmla="*/ 12537 w 643466"/>
              <a:gd name="connsiteY4-438" fmla="*/ 518643 h 613248"/>
              <a:gd name="connsiteX5-439" fmla="*/ 4334 w 643466"/>
              <a:gd name="connsiteY5-440" fmla="*/ 102019 h 613248"/>
              <a:gd name="connsiteX0-441" fmla="*/ 103603 w 622280"/>
              <a:gd name="connsiteY0-442" fmla="*/ 51723 h 632438"/>
              <a:gd name="connsiteX1-443" fmla="*/ 546957 w 622280"/>
              <a:gd name="connsiteY1-444" fmla="*/ 52600 h 632438"/>
              <a:gd name="connsiteX2-445" fmla="*/ 569176 w 622280"/>
              <a:gd name="connsiteY2-446" fmla="*/ 606812 h 632438"/>
              <a:gd name="connsiteX3-447" fmla="*/ 12537 w 622280"/>
              <a:gd name="connsiteY3-448" fmla="*/ 537833 h 632438"/>
              <a:gd name="connsiteX4-449" fmla="*/ 4334 w 622280"/>
              <a:gd name="connsiteY4-450" fmla="*/ 121209 h 632438"/>
              <a:gd name="connsiteX0-451" fmla="*/ 103603 w 640916"/>
              <a:gd name="connsiteY0-452" fmla="*/ 51277 h 628066"/>
              <a:gd name="connsiteX1-453" fmla="*/ 546957 w 640916"/>
              <a:gd name="connsiteY1-454" fmla="*/ 52154 h 628066"/>
              <a:gd name="connsiteX2-455" fmla="*/ 595444 w 640916"/>
              <a:gd name="connsiteY2-456" fmla="*/ 600046 h 628066"/>
              <a:gd name="connsiteX3-457" fmla="*/ 12537 w 640916"/>
              <a:gd name="connsiteY3-458" fmla="*/ 537387 h 628066"/>
              <a:gd name="connsiteX4-459" fmla="*/ 4334 w 640916"/>
              <a:gd name="connsiteY4-460" fmla="*/ 120763 h 628066"/>
              <a:gd name="connsiteX0-461" fmla="*/ 103603 w 629940"/>
              <a:gd name="connsiteY0-462" fmla="*/ 26437 h 603226"/>
              <a:gd name="connsiteX1-463" fmla="*/ 546957 w 629940"/>
              <a:gd name="connsiteY1-464" fmla="*/ 27314 h 603226"/>
              <a:gd name="connsiteX2-465" fmla="*/ 595444 w 629940"/>
              <a:gd name="connsiteY2-466" fmla="*/ 575206 h 603226"/>
              <a:gd name="connsiteX3-467" fmla="*/ 12537 w 629940"/>
              <a:gd name="connsiteY3-468" fmla="*/ 512547 h 603226"/>
              <a:gd name="connsiteX4-469" fmla="*/ 4334 w 629940"/>
              <a:gd name="connsiteY4-470" fmla="*/ 95923 h 603226"/>
              <a:gd name="connsiteX0-471" fmla="*/ 103603 w 651443"/>
              <a:gd name="connsiteY0-472" fmla="*/ 20041 h 614843"/>
              <a:gd name="connsiteX1-473" fmla="*/ 608249 w 651443"/>
              <a:gd name="connsiteY1-474" fmla="*/ 39879 h 614843"/>
              <a:gd name="connsiteX2-475" fmla="*/ 595444 w 651443"/>
              <a:gd name="connsiteY2-476" fmla="*/ 568810 h 614843"/>
              <a:gd name="connsiteX3-477" fmla="*/ 12537 w 651443"/>
              <a:gd name="connsiteY3-478" fmla="*/ 506151 h 614843"/>
              <a:gd name="connsiteX4-479" fmla="*/ 4334 w 651443"/>
              <a:gd name="connsiteY4-480" fmla="*/ 89527 h 614843"/>
              <a:gd name="connsiteX0-481" fmla="*/ 103603 w 640788"/>
              <a:gd name="connsiteY0-482" fmla="*/ 20041 h 614843"/>
              <a:gd name="connsiteX1-483" fmla="*/ 581981 w 640788"/>
              <a:gd name="connsiteY1-484" fmla="*/ 39879 h 614843"/>
              <a:gd name="connsiteX2-485" fmla="*/ 595444 w 640788"/>
              <a:gd name="connsiteY2-486" fmla="*/ 568810 h 614843"/>
              <a:gd name="connsiteX3-487" fmla="*/ 12537 w 640788"/>
              <a:gd name="connsiteY3-488" fmla="*/ 506151 h 614843"/>
              <a:gd name="connsiteX4-489" fmla="*/ 4334 w 640788"/>
              <a:gd name="connsiteY4-490" fmla="*/ 89527 h 614843"/>
              <a:gd name="connsiteX0-491" fmla="*/ 103603 w 673655"/>
              <a:gd name="connsiteY0-492" fmla="*/ 38763 h 618146"/>
              <a:gd name="connsiteX1-493" fmla="*/ 581981 w 673655"/>
              <a:gd name="connsiteY1-494" fmla="*/ 58601 h 618146"/>
              <a:gd name="connsiteX2-495" fmla="*/ 621713 w 673655"/>
              <a:gd name="connsiteY2-496" fmla="*/ 562250 h 618146"/>
              <a:gd name="connsiteX3-497" fmla="*/ 12537 w 673655"/>
              <a:gd name="connsiteY3-498" fmla="*/ 524873 h 618146"/>
              <a:gd name="connsiteX4-499" fmla="*/ 4334 w 673655"/>
              <a:gd name="connsiteY4-500" fmla="*/ 108249 h 618146"/>
              <a:gd name="connsiteX0-501" fmla="*/ 103603 w 654750"/>
              <a:gd name="connsiteY0-502" fmla="*/ 38763 h 605787"/>
              <a:gd name="connsiteX1-503" fmla="*/ 581981 w 654750"/>
              <a:gd name="connsiteY1-504" fmla="*/ 58601 h 605787"/>
              <a:gd name="connsiteX2-505" fmla="*/ 621713 w 654750"/>
              <a:gd name="connsiteY2-506" fmla="*/ 562250 h 605787"/>
              <a:gd name="connsiteX3-507" fmla="*/ 12537 w 654750"/>
              <a:gd name="connsiteY3-508" fmla="*/ 524873 h 605787"/>
              <a:gd name="connsiteX4-509" fmla="*/ 4334 w 654750"/>
              <a:gd name="connsiteY4-510" fmla="*/ 108249 h 605787"/>
              <a:gd name="connsiteX0-511" fmla="*/ 103603 w 643734"/>
              <a:gd name="connsiteY0-512" fmla="*/ 31800 h 598824"/>
              <a:gd name="connsiteX1-513" fmla="*/ 581981 w 643734"/>
              <a:gd name="connsiteY1-514" fmla="*/ 51638 h 598824"/>
              <a:gd name="connsiteX2-515" fmla="*/ 621713 w 643734"/>
              <a:gd name="connsiteY2-516" fmla="*/ 555287 h 598824"/>
              <a:gd name="connsiteX3-517" fmla="*/ 12537 w 643734"/>
              <a:gd name="connsiteY3-518" fmla="*/ 517910 h 598824"/>
              <a:gd name="connsiteX4-519" fmla="*/ 4334 w 643734"/>
              <a:gd name="connsiteY4-520" fmla="*/ 101286 h 598824"/>
              <a:gd name="connsiteX0-521" fmla="*/ 103603 w 643734"/>
              <a:gd name="connsiteY0-522" fmla="*/ 24551 h 591575"/>
              <a:gd name="connsiteX1-523" fmla="*/ 581981 w 643734"/>
              <a:gd name="connsiteY1-524" fmla="*/ 44389 h 591575"/>
              <a:gd name="connsiteX2-525" fmla="*/ 621713 w 643734"/>
              <a:gd name="connsiteY2-526" fmla="*/ 548038 h 591575"/>
              <a:gd name="connsiteX3-527" fmla="*/ 12537 w 643734"/>
              <a:gd name="connsiteY3-528" fmla="*/ 510661 h 591575"/>
              <a:gd name="connsiteX4-529" fmla="*/ 4334 w 643734"/>
              <a:gd name="connsiteY4-530" fmla="*/ 94037 h 591575"/>
              <a:gd name="connsiteX0-531" fmla="*/ 103603 w 643734"/>
              <a:gd name="connsiteY0-532" fmla="*/ 20135 h 587159"/>
              <a:gd name="connsiteX1-533" fmla="*/ 581981 w 643734"/>
              <a:gd name="connsiteY1-534" fmla="*/ 39973 h 587159"/>
              <a:gd name="connsiteX2-535" fmla="*/ 621713 w 643734"/>
              <a:gd name="connsiteY2-536" fmla="*/ 543622 h 587159"/>
              <a:gd name="connsiteX3-537" fmla="*/ 12537 w 643734"/>
              <a:gd name="connsiteY3-538" fmla="*/ 506245 h 587159"/>
              <a:gd name="connsiteX4-539" fmla="*/ 4334 w 643734"/>
              <a:gd name="connsiteY4-540" fmla="*/ 89621 h 587159"/>
              <a:gd name="connsiteX0-541" fmla="*/ 51067 w 657504"/>
              <a:gd name="connsiteY0-542" fmla="*/ 31623 h 592327"/>
              <a:gd name="connsiteX1-543" fmla="*/ 581981 w 657504"/>
              <a:gd name="connsiteY1-544" fmla="*/ 45141 h 592327"/>
              <a:gd name="connsiteX2-545" fmla="*/ 621713 w 657504"/>
              <a:gd name="connsiteY2-546" fmla="*/ 548790 h 592327"/>
              <a:gd name="connsiteX3-547" fmla="*/ 12537 w 657504"/>
              <a:gd name="connsiteY3-548" fmla="*/ 511413 h 592327"/>
              <a:gd name="connsiteX4-549" fmla="*/ 4334 w 657504"/>
              <a:gd name="connsiteY4-550" fmla="*/ 94789 h 592327"/>
              <a:gd name="connsiteX0-551" fmla="*/ 51067 w 676118"/>
              <a:gd name="connsiteY0-552" fmla="*/ 31623 h 604686"/>
              <a:gd name="connsiteX1-553" fmla="*/ 581981 w 676118"/>
              <a:gd name="connsiteY1-554" fmla="*/ 45141 h 604686"/>
              <a:gd name="connsiteX2-555" fmla="*/ 621713 w 676118"/>
              <a:gd name="connsiteY2-556" fmla="*/ 548790 h 604686"/>
              <a:gd name="connsiteX3-557" fmla="*/ 12537 w 676118"/>
              <a:gd name="connsiteY3-558" fmla="*/ 511413 h 604686"/>
              <a:gd name="connsiteX4-559" fmla="*/ 4334 w 676118"/>
              <a:gd name="connsiteY4-560" fmla="*/ 94789 h 604686"/>
              <a:gd name="connsiteX0-561" fmla="*/ 51067 w 659741"/>
              <a:gd name="connsiteY0-562" fmla="*/ 18182 h 591245"/>
              <a:gd name="connsiteX1-563" fmla="*/ 581981 w 659741"/>
              <a:gd name="connsiteY1-564" fmla="*/ 31700 h 591245"/>
              <a:gd name="connsiteX2-565" fmla="*/ 621713 w 659741"/>
              <a:gd name="connsiteY2-566" fmla="*/ 535349 h 591245"/>
              <a:gd name="connsiteX3-567" fmla="*/ 12537 w 659741"/>
              <a:gd name="connsiteY3-568" fmla="*/ 497972 h 591245"/>
              <a:gd name="connsiteX4-569" fmla="*/ 4334 w 659741"/>
              <a:gd name="connsiteY4-570" fmla="*/ 81348 h 591245"/>
              <a:gd name="connsiteX0-571" fmla="*/ 51067 w 671131"/>
              <a:gd name="connsiteY0-572" fmla="*/ 18182 h 591245"/>
              <a:gd name="connsiteX1-573" fmla="*/ 617005 w 671131"/>
              <a:gd name="connsiteY1-574" fmla="*/ 31700 h 591245"/>
              <a:gd name="connsiteX2-575" fmla="*/ 621713 w 671131"/>
              <a:gd name="connsiteY2-576" fmla="*/ 535349 h 591245"/>
              <a:gd name="connsiteX3-577" fmla="*/ 12537 w 671131"/>
              <a:gd name="connsiteY3-578" fmla="*/ 497972 h 591245"/>
              <a:gd name="connsiteX4-579" fmla="*/ 4334 w 671131"/>
              <a:gd name="connsiteY4-580" fmla="*/ 81348 h 591245"/>
              <a:gd name="connsiteX0-581" fmla="*/ 51067 w 648099"/>
              <a:gd name="connsiteY0-582" fmla="*/ 18182 h 578886"/>
              <a:gd name="connsiteX1-583" fmla="*/ 617005 w 648099"/>
              <a:gd name="connsiteY1-584" fmla="*/ 31700 h 578886"/>
              <a:gd name="connsiteX2-585" fmla="*/ 621713 w 648099"/>
              <a:gd name="connsiteY2-586" fmla="*/ 535349 h 578886"/>
              <a:gd name="connsiteX3-587" fmla="*/ 12537 w 648099"/>
              <a:gd name="connsiteY3-588" fmla="*/ 497972 h 578886"/>
              <a:gd name="connsiteX4-589" fmla="*/ 4334 w 648099"/>
              <a:gd name="connsiteY4-590" fmla="*/ 81348 h 578886"/>
              <a:gd name="connsiteX0-591" fmla="*/ 51067 w 648099"/>
              <a:gd name="connsiteY0-592" fmla="*/ 18182 h 565791"/>
              <a:gd name="connsiteX1-593" fmla="*/ 617005 w 648099"/>
              <a:gd name="connsiteY1-594" fmla="*/ 31700 h 565791"/>
              <a:gd name="connsiteX2-595" fmla="*/ 621713 w 648099"/>
              <a:gd name="connsiteY2-596" fmla="*/ 535349 h 565791"/>
              <a:gd name="connsiteX3-597" fmla="*/ 12537 w 648099"/>
              <a:gd name="connsiteY3-598" fmla="*/ 497972 h 565791"/>
              <a:gd name="connsiteX4-599" fmla="*/ 4334 w 648099"/>
              <a:gd name="connsiteY4-600" fmla="*/ 81348 h 565791"/>
              <a:gd name="connsiteX0-601" fmla="*/ 51067 w 648099"/>
              <a:gd name="connsiteY0-602" fmla="*/ 18182 h 565791"/>
              <a:gd name="connsiteX1-603" fmla="*/ 617005 w 648099"/>
              <a:gd name="connsiteY1-604" fmla="*/ 31700 h 565791"/>
              <a:gd name="connsiteX2-605" fmla="*/ 621713 w 648099"/>
              <a:gd name="connsiteY2-606" fmla="*/ 535349 h 565791"/>
              <a:gd name="connsiteX3-607" fmla="*/ 12537 w 648099"/>
              <a:gd name="connsiteY3-608" fmla="*/ 497972 h 565791"/>
              <a:gd name="connsiteX4-609" fmla="*/ 4334 w 648099"/>
              <a:gd name="connsiteY4-610" fmla="*/ 81348 h 565791"/>
              <a:gd name="connsiteX5-611" fmla="*/ 51067 w 648099"/>
              <a:gd name="connsiteY5-612" fmla="*/ 18182 h 565791"/>
              <a:gd name="connsiteX0-613" fmla="*/ 95107 w 692139"/>
              <a:gd name="connsiteY0-614" fmla="*/ 44563 h 592172"/>
              <a:gd name="connsiteX1-615" fmla="*/ 661045 w 692139"/>
              <a:gd name="connsiteY1-616" fmla="*/ 58081 h 592172"/>
              <a:gd name="connsiteX2-617" fmla="*/ 665753 w 692139"/>
              <a:gd name="connsiteY2-618" fmla="*/ 561730 h 592172"/>
              <a:gd name="connsiteX3-619" fmla="*/ 56577 w 692139"/>
              <a:gd name="connsiteY3-620" fmla="*/ 524353 h 592172"/>
              <a:gd name="connsiteX4-621" fmla="*/ 95107 w 692139"/>
              <a:gd name="connsiteY4-622" fmla="*/ 44563 h 592172"/>
              <a:gd name="connsiteX0-623" fmla="*/ 84274 w 726505"/>
              <a:gd name="connsiteY0-624" fmla="*/ 51300 h 608352"/>
              <a:gd name="connsiteX1-625" fmla="*/ 668271 w 726505"/>
              <a:gd name="connsiteY1-626" fmla="*/ 74261 h 608352"/>
              <a:gd name="connsiteX2-627" fmla="*/ 672979 w 726505"/>
              <a:gd name="connsiteY2-628" fmla="*/ 577910 h 608352"/>
              <a:gd name="connsiteX3-629" fmla="*/ 63803 w 726505"/>
              <a:gd name="connsiteY3-630" fmla="*/ 540533 h 608352"/>
              <a:gd name="connsiteX4-631" fmla="*/ 84274 w 726505"/>
              <a:gd name="connsiteY4-632" fmla="*/ 51300 h 608352"/>
              <a:gd name="connsiteX0-633" fmla="*/ 84274 w 726505"/>
              <a:gd name="connsiteY0-634" fmla="*/ 51300 h 608352"/>
              <a:gd name="connsiteX1-635" fmla="*/ 668271 w 726505"/>
              <a:gd name="connsiteY1-636" fmla="*/ 74261 h 608352"/>
              <a:gd name="connsiteX2-637" fmla="*/ 672979 w 726505"/>
              <a:gd name="connsiteY2-638" fmla="*/ 577910 h 608352"/>
              <a:gd name="connsiteX3-639" fmla="*/ 63803 w 726505"/>
              <a:gd name="connsiteY3-640" fmla="*/ 540533 h 608352"/>
              <a:gd name="connsiteX4-641" fmla="*/ 84274 w 726505"/>
              <a:gd name="connsiteY4-642" fmla="*/ 51300 h 608352"/>
              <a:gd name="connsiteX0-643" fmla="*/ 84274 w 726505"/>
              <a:gd name="connsiteY0-644" fmla="*/ 25592 h 582644"/>
              <a:gd name="connsiteX1-645" fmla="*/ 668271 w 726505"/>
              <a:gd name="connsiteY1-646" fmla="*/ 48553 h 582644"/>
              <a:gd name="connsiteX2-647" fmla="*/ 672979 w 726505"/>
              <a:gd name="connsiteY2-648" fmla="*/ 552202 h 582644"/>
              <a:gd name="connsiteX3-649" fmla="*/ 63803 w 726505"/>
              <a:gd name="connsiteY3-650" fmla="*/ 514825 h 582644"/>
              <a:gd name="connsiteX4-651" fmla="*/ 84274 w 726505"/>
              <a:gd name="connsiteY4-652" fmla="*/ 25592 h 582644"/>
              <a:gd name="connsiteX0-653" fmla="*/ 84274 w 726505"/>
              <a:gd name="connsiteY0-654" fmla="*/ 25592 h 582644"/>
              <a:gd name="connsiteX1-655" fmla="*/ 668271 w 726505"/>
              <a:gd name="connsiteY1-656" fmla="*/ 48553 h 582644"/>
              <a:gd name="connsiteX2-657" fmla="*/ 672979 w 726505"/>
              <a:gd name="connsiteY2-658" fmla="*/ 552202 h 582644"/>
              <a:gd name="connsiteX3-659" fmla="*/ 63803 w 726505"/>
              <a:gd name="connsiteY3-660" fmla="*/ 514825 h 582644"/>
              <a:gd name="connsiteX4-661" fmla="*/ 84274 w 726505"/>
              <a:gd name="connsiteY4-662" fmla="*/ 25592 h 582644"/>
              <a:gd name="connsiteX0-663" fmla="*/ 84274 w 726505"/>
              <a:gd name="connsiteY0-664" fmla="*/ 10474 h 567526"/>
              <a:gd name="connsiteX1-665" fmla="*/ 668271 w 726505"/>
              <a:gd name="connsiteY1-666" fmla="*/ 33435 h 567526"/>
              <a:gd name="connsiteX2-667" fmla="*/ 672979 w 726505"/>
              <a:gd name="connsiteY2-668" fmla="*/ 537084 h 567526"/>
              <a:gd name="connsiteX3-669" fmla="*/ 63803 w 726505"/>
              <a:gd name="connsiteY3-670" fmla="*/ 499707 h 567526"/>
              <a:gd name="connsiteX4-671" fmla="*/ 84274 w 726505"/>
              <a:gd name="connsiteY4-672" fmla="*/ 10474 h 567526"/>
              <a:gd name="connsiteX0-673" fmla="*/ 84274 w 747243"/>
              <a:gd name="connsiteY0-674" fmla="*/ 23576 h 595793"/>
              <a:gd name="connsiteX1-675" fmla="*/ 671883 w 747243"/>
              <a:gd name="connsiteY1-676" fmla="*/ 24503 h 595793"/>
              <a:gd name="connsiteX2-677" fmla="*/ 672979 w 747243"/>
              <a:gd name="connsiteY2-678" fmla="*/ 550186 h 595793"/>
              <a:gd name="connsiteX3-679" fmla="*/ 63803 w 747243"/>
              <a:gd name="connsiteY3-680" fmla="*/ 512809 h 595793"/>
              <a:gd name="connsiteX4-681" fmla="*/ 84274 w 747243"/>
              <a:gd name="connsiteY4-682" fmla="*/ 23576 h 595793"/>
              <a:gd name="connsiteX0-683" fmla="*/ 84274 w 710287"/>
              <a:gd name="connsiteY0-684" fmla="*/ 23576 h 595793"/>
              <a:gd name="connsiteX1-685" fmla="*/ 671883 w 710287"/>
              <a:gd name="connsiteY1-686" fmla="*/ 24503 h 595793"/>
              <a:gd name="connsiteX2-687" fmla="*/ 672979 w 710287"/>
              <a:gd name="connsiteY2-688" fmla="*/ 550186 h 595793"/>
              <a:gd name="connsiteX3-689" fmla="*/ 63803 w 710287"/>
              <a:gd name="connsiteY3-690" fmla="*/ 512809 h 595793"/>
              <a:gd name="connsiteX4-691" fmla="*/ 84274 w 710287"/>
              <a:gd name="connsiteY4-692" fmla="*/ 23576 h 595793"/>
              <a:gd name="connsiteX0-693" fmla="*/ 84274 w 710287"/>
              <a:gd name="connsiteY0-694" fmla="*/ 23576 h 595793"/>
              <a:gd name="connsiteX1-695" fmla="*/ 671883 w 710287"/>
              <a:gd name="connsiteY1-696" fmla="*/ 24503 h 595793"/>
              <a:gd name="connsiteX2-697" fmla="*/ 672979 w 710287"/>
              <a:gd name="connsiteY2-698" fmla="*/ 550186 h 595793"/>
              <a:gd name="connsiteX3-699" fmla="*/ 63803 w 710287"/>
              <a:gd name="connsiteY3-700" fmla="*/ 512809 h 595793"/>
              <a:gd name="connsiteX4-701" fmla="*/ 84274 w 710287"/>
              <a:gd name="connsiteY4-702" fmla="*/ 23576 h 595793"/>
              <a:gd name="connsiteX0-703" fmla="*/ 84274 w 710287"/>
              <a:gd name="connsiteY0-704" fmla="*/ 23576 h 595793"/>
              <a:gd name="connsiteX1-705" fmla="*/ 671883 w 710287"/>
              <a:gd name="connsiteY1-706" fmla="*/ 24503 h 595793"/>
              <a:gd name="connsiteX2-707" fmla="*/ 672979 w 710287"/>
              <a:gd name="connsiteY2-708" fmla="*/ 550186 h 595793"/>
              <a:gd name="connsiteX3-709" fmla="*/ 63803 w 710287"/>
              <a:gd name="connsiteY3-710" fmla="*/ 512809 h 595793"/>
              <a:gd name="connsiteX4-711" fmla="*/ 84274 w 710287"/>
              <a:gd name="connsiteY4-712" fmla="*/ 23576 h 595793"/>
              <a:gd name="connsiteX0-713" fmla="*/ 84274 w 672979"/>
              <a:gd name="connsiteY0-714" fmla="*/ 23576 h 595793"/>
              <a:gd name="connsiteX1-715" fmla="*/ 671883 w 672979"/>
              <a:gd name="connsiteY1-716" fmla="*/ 24503 h 595793"/>
              <a:gd name="connsiteX2-717" fmla="*/ 672979 w 672979"/>
              <a:gd name="connsiteY2-718" fmla="*/ 550186 h 595793"/>
              <a:gd name="connsiteX3-719" fmla="*/ 63803 w 672979"/>
              <a:gd name="connsiteY3-720" fmla="*/ 512809 h 595793"/>
              <a:gd name="connsiteX4-721" fmla="*/ 84274 w 672979"/>
              <a:gd name="connsiteY4-722" fmla="*/ 23576 h 595793"/>
              <a:gd name="connsiteX0-723" fmla="*/ 84274 w 672979"/>
              <a:gd name="connsiteY0-724" fmla="*/ 23576 h 570495"/>
              <a:gd name="connsiteX1-725" fmla="*/ 671883 w 672979"/>
              <a:gd name="connsiteY1-726" fmla="*/ 24503 h 570495"/>
              <a:gd name="connsiteX2-727" fmla="*/ 672979 w 672979"/>
              <a:gd name="connsiteY2-728" fmla="*/ 550186 h 570495"/>
              <a:gd name="connsiteX3-729" fmla="*/ 63803 w 672979"/>
              <a:gd name="connsiteY3-730" fmla="*/ 512809 h 570495"/>
              <a:gd name="connsiteX4-731" fmla="*/ 84274 w 672979"/>
              <a:gd name="connsiteY4-732" fmla="*/ 23576 h 570495"/>
              <a:gd name="connsiteX0-733" fmla="*/ 84274 w 672979"/>
              <a:gd name="connsiteY0-734" fmla="*/ 23576 h 570495"/>
              <a:gd name="connsiteX1-735" fmla="*/ 671883 w 672979"/>
              <a:gd name="connsiteY1-736" fmla="*/ 24503 h 570495"/>
              <a:gd name="connsiteX2-737" fmla="*/ 672979 w 672979"/>
              <a:gd name="connsiteY2-738" fmla="*/ 550186 h 570495"/>
              <a:gd name="connsiteX3-739" fmla="*/ 63803 w 672979"/>
              <a:gd name="connsiteY3-740" fmla="*/ 512809 h 570495"/>
              <a:gd name="connsiteX4-741" fmla="*/ 84274 w 672979"/>
              <a:gd name="connsiteY4-742" fmla="*/ 23576 h 570495"/>
              <a:gd name="connsiteX0-743" fmla="*/ 84274 w 672979"/>
              <a:gd name="connsiteY0-744" fmla="*/ 23576 h 560608"/>
              <a:gd name="connsiteX1-745" fmla="*/ 671883 w 672979"/>
              <a:gd name="connsiteY1-746" fmla="*/ 24503 h 560608"/>
              <a:gd name="connsiteX2-747" fmla="*/ 672979 w 672979"/>
              <a:gd name="connsiteY2-748" fmla="*/ 550186 h 560608"/>
              <a:gd name="connsiteX3-749" fmla="*/ 63803 w 672979"/>
              <a:gd name="connsiteY3-750" fmla="*/ 512809 h 560608"/>
              <a:gd name="connsiteX4-751" fmla="*/ 84274 w 672979"/>
              <a:gd name="connsiteY4-752" fmla="*/ 23576 h 560608"/>
              <a:gd name="connsiteX0-753" fmla="*/ 84274 w 672979"/>
              <a:gd name="connsiteY0-754" fmla="*/ 23576 h 567351"/>
              <a:gd name="connsiteX1-755" fmla="*/ 671883 w 672979"/>
              <a:gd name="connsiteY1-756" fmla="*/ 24503 h 567351"/>
              <a:gd name="connsiteX2-757" fmla="*/ 672979 w 672979"/>
              <a:gd name="connsiteY2-758" fmla="*/ 550186 h 567351"/>
              <a:gd name="connsiteX3-759" fmla="*/ 63803 w 672979"/>
              <a:gd name="connsiteY3-760" fmla="*/ 512809 h 567351"/>
              <a:gd name="connsiteX4-761" fmla="*/ 84274 w 672979"/>
              <a:gd name="connsiteY4-762" fmla="*/ 23576 h 567351"/>
              <a:gd name="connsiteX0-763" fmla="*/ 72869 w 661574"/>
              <a:gd name="connsiteY0-764" fmla="*/ 23576 h 567351"/>
              <a:gd name="connsiteX1-765" fmla="*/ 660478 w 661574"/>
              <a:gd name="connsiteY1-766" fmla="*/ 24503 h 567351"/>
              <a:gd name="connsiteX2-767" fmla="*/ 661574 w 661574"/>
              <a:gd name="connsiteY2-768" fmla="*/ 550186 h 567351"/>
              <a:gd name="connsiteX3-769" fmla="*/ 52398 w 661574"/>
              <a:gd name="connsiteY3-770" fmla="*/ 512809 h 567351"/>
              <a:gd name="connsiteX4-771" fmla="*/ 72869 w 661574"/>
              <a:gd name="connsiteY4-772" fmla="*/ 23576 h 567351"/>
              <a:gd name="connsiteX0-773" fmla="*/ 72869 w 661574"/>
              <a:gd name="connsiteY0-774" fmla="*/ 13918 h 557693"/>
              <a:gd name="connsiteX1-775" fmla="*/ 660478 w 661574"/>
              <a:gd name="connsiteY1-776" fmla="*/ 14845 h 557693"/>
              <a:gd name="connsiteX2-777" fmla="*/ 661574 w 661574"/>
              <a:gd name="connsiteY2-778" fmla="*/ 540528 h 557693"/>
              <a:gd name="connsiteX3-779" fmla="*/ 52398 w 661574"/>
              <a:gd name="connsiteY3-780" fmla="*/ 503151 h 557693"/>
              <a:gd name="connsiteX4-781" fmla="*/ 72869 w 661574"/>
              <a:gd name="connsiteY4-782" fmla="*/ 13918 h 557693"/>
              <a:gd name="connsiteX0-783" fmla="*/ 84755 w 673460"/>
              <a:gd name="connsiteY0-784" fmla="*/ 13918 h 568883"/>
              <a:gd name="connsiteX1-785" fmla="*/ 672364 w 673460"/>
              <a:gd name="connsiteY1-786" fmla="*/ 14845 h 568883"/>
              <a:gd name="connsiteX2-787" fmla="*/ 673460 w 673460"/>
              <a:gd name="connsiteY2-788" fmla="*/ 540528 h 568883"/>
              <a:gd name="connsiteX3-789" fmla="*/ 43142 w 673460"/>
              <a:gd name="connsiteY3-790" fmla="*/ 525832 h 568883"/>
              <a:gd name="connsiteX4-791" fmla="*/ 84755 w 673460"/>
              <a:gd name="connsiteY4-792" fmla="*/ 13918 h 568883"/>
              <a:gd name="connsiteX0-793" fmla="*/ 84755 w 673460"/>
              <a:gd name="connsiteY0-794" fmla="*/ 13918 h 559604"/>
              <a:gd name="connsiteX1-795" fmla="*/ 672364 w 673460"/>
              <a:gd name="connsiteY1-796" fmla="*/ 14845 h 559604"/>
              <a:gd name="connsiteX2-797" fmla="*/ 673460 w 673460"/>
              <a:gd name="connsiteY2-798" fmla="*/ 540528 h 559604"/>
              <a:gd name="connsiteX3-799" fmla="*/ 43142 w 673460"/>
              <a:gd name="connsiteY3-800" fmla="*/ 525832 h 559604"/>
              <a:gd name="connsiteX4-801" fmla="*/ 84755 w 673460"/>
              <a:gd name="connsiteY4-802" fmla="*/ 13918 h 559604"/>
              <a:gd name="connsiteX0-803" fmla="*/ 84755 w 675575"/>
              <a:gd name="connsiteY0-804" fmla="*/ 13918 h 562548"/>
              <a:gd name="connsiteX1-805" fmla="*/ 672364 w 675575"/>
              <a:gd name="connsiteY1-806" fmla="*/ 14845 h 562548"/>
              <a:gd name="connsiteX2-807" fmla="*/ 675575 w 675575"/>
              <a:gd name="connsiteY2-808" fmla="*/ 545971 h 562548"/>
              <a:gd name="connsiteX3-809" fmla="*/ 43142 w 675575"/>
              <a:gd name="connsiteY3-810" fmla="*/ 525832 h 562548"/>
              <a:gd name="connsiteX4-811" fmla="*/ 84755 w 675575"/>
              <a:gd name="connsiteY4-812" fmla="*/ 13918 h 562548"/>
              <a:gd name="connsiteX0-813" fmla="*/ 84755 w 680821"/>
              <a:gd name="connsiteY0-814" fmla="*/ 13918 h 562548"/>
              <a:gd name="connsiteX1-815" fmla="*/ 680821 w 680821"/>
              <a:gd name="connsiteY1-816" fmla="*/ 14845 h 562548"/>
              <a:gd name="connsiteX2-817" fmla="*/ 675575 w 680821"/>
              <a:gd name="connsiteY2-818" fmla="*/ 545971 h 562548"/>
              <a:gd name="connsiteX3-819" fmla="*/ 43142 w 680821"/>
              <a:gd name="connsiteY3-820" fmla="*/ 525832 h 562548"/>
              <a:gd name="connsiteX4-821" fmla="*/ 84755 w 680821"/>
              <a:gd name="connsiteY4-822" fmla="*/ 13918 h 562548"/>
              <a:gd name="connsiteX0-823" fmla="*/ 72868 w 690076"/>
              <a:gd name="connsiteY0-824" fmla="*/ 20358 h 559916"/>
              <a:gd name="connsiteX1-825" fmla="*/ 690076 w 690076"/>
              <a:gd name="connsiteY1-826" fmla="*/ 12213 h 559916"/>
              <a:gd name="connsiteX2-827" fmla="*/ 684830 w 690076"/>
              <a:gd name="connsiteY2-828" fmla="*/ 543339 h 559916"/>
              <a:gd name="connsiteX3-829" fmla="*/ 52397 w 690076"/>
              <a:gd name="connsiteY3-830" fmla="*/ 523200 h 559916"/>
              <a:gd name="connsiteX4-831" fmla="*/ 72868 w 690076"/>
              <a:gd name="connsiteY4-832" fmla="*/ 20358 h 559916"/>
              <a:gd name="connsiteX0-833" fmla="*/ 72868 w 690076"/>
              <a:gd name="connsiteY0-834" fmla="*/ 22718 h 562276"/>
              <a:gd name="connsiteX1-835" fmla="*/ 690076 w 690076"/>
              <a:gd name="connsiteY1-836" fmla="*/ 14573 h 562276"/>
              <a:gd name="connsiteX2-837" fmla="*/ 684830 w 690076"/>
              <a:gd name="connsiteY2-838" fmla="*/ 545699 h 562276"/>
              <a:gd name="connsiteX3-839" fmla="*/ 52397 w 690076"/>
              <a:gd name="connsiteY3-840" fmla="*/ 525560 h 562276"/>
              <a:gd name="connsiteX4-841" fmla="*/ 72868 w 690076"/>
              <a:gd name="connsiteY4-842" fmla="*/ 22718 h 562276"/>
              <a:gd name="connsiteX0-843" fmla="*/ 59152 w 676360"/>
              <a:gd name="connsiteY0-844" fmla="*/ 22718 h 562276"/>
              <a:gd name="connsiteX1-845" fmla="*/ 676360 w 676360"/>
              <a:gd name="connsiteY1-846" fmla="*/ 14573 h 562276"/>
              <a:gd name="connsiteX2-847" fmla="*/ 671114 w 676360"/>
              <a:gd name="connsiteY2-848" fmla="*/ 545699 h 562276"/>
              <a:gd name="connsiteX3-849" fmla="*/ 38681 w 676360"/>
              <a:gd name="connsiteY3-850" fmla="*/ 525560 h 562276"/>
              <a:gd name="connsiteX4-851" fmla="*/ 103808 w 676360"/>
              <a:gd name="connsiteY4-852" fmla="*/ 279153 h 562276"/>
              <a:gd name="connsiteX5-853" fmla="*/ 59152 w 676360"/>
              <a:gd name="connsiteY5-854" fmla="*/ 22718 h 562276"/>
              <a:gd name="connsiteX0-855" fmla="*/ 41341 w 658549"/>
              <a:gd name="connsiteY0-856" fmla="*/ 22718 h 562276"/>
              <a:gd name="connsiteX1-857" fmla="*/ 658549 w 658549"/>
              <a:gd name="connsiteY1-858" fmla="*/ 14573 h 562276"/>
              <a:gd name="connsiteX2-859" fmla="*/ 653303 w 658549"/>
              <a:gd name="connsiteY2-860" fmla="*/ 545699 h 562276"/>
              <a:gd name="connsiteX3-861" fmla="*/ 20870 w 658549"/>
              <a:gd name="connsiteY3-862" fmla="*/ 525560 h 562276"/>
              <a:gd name="connsiteX4-863" fmla="*/ 85997 w 658549"/>
              <a:gd name="connsiteY4-864" fmla="*/ 279153 h 562276"/>
              <a:gd name="connsiteX5-865" fmla="*/ 41341 w 658549"/>
              <a:gd name="connsiteY5-866" fmla="*/ 22718 h 562276"/>
              <a:gd name="connsiteX0-867" fmla="*/ 23542 w 640750"/>
              <a:gd name="connsiteY0-868" fmla="*/ 22718 h 562276"/>
              <a:gd name="connsiteX1-869" fmla="*/ 640750 w 640750"/>
              <a:gd name="connsiteY1-870" fmla="*/ 14573 h 562276"/>
              <a:gd name="connsiteX2-871" fmla="*/ 635504 w 640750"/>
              <a:gd name="connsiteY2-872" fmla="*/ 545699 h 562276"/>
              <a:gd name="connsiteX3-873" fmla="*/ 3071 w 640750"/>
              <a:gd name="connsiteY3-874" fmla="*/ 525560 h 562276"/>
              <a:gd name="connsiteX4-875" fmla="*/ 68198 w 640750"/>
              <a:gd name="connsiteY4-876" fmla="*/ 279153 h 562276"/>
              <a:gd name="connsiteX5-877" fmla="*/ 23542 w 640750"/>
              <a:gd name="connsiteY5-878" fmla="*/ 22718 h 562276"/>
              <a:gd name="connsiteX0-879" fmla="*/ 24044 w 641252"/>
              <a:gd name="connsiteY0-880" fmla="*/ 22718 h 562276"/>
              <a:gd name="connsiteX1-881" fmla="*/ 641252 w 641252"/>
              <a:gd name="connsiteY1-882" fmla="*/ 14573 h 562276"/>
              <a:gd name="connsiteX2-883" fmla="*/ 636006 w 641252"/>
              <a:gd name="connsiteY2-884" fmla="*/ 545699 h 562276"/>
              <a:gd name="connsiteX3-885" fmla="*/ 3573 w 641252"/>
              <a:gd name="connsiteY3-886" fmla="*/ 525560 h 562276"/>
              <a:gd name="connsiteX4-887" fmla="*/ 68700 w 641252"/>
              <a:gd name="connsiteY4-888" fmla="*/ 279153 h 562276"/>
              <a:gd name="connsiteX5-889" fmla="*/ 24044 w 641252"/>
              <a:gd name="connsiteY5-890" fmla="*/ 22718 h 562276"/>
              <a:gd name="connsiteX0-891" fmla="*/ 31476 w 648684"/>
              <a:gd name="connsiteY0-892" fmla="*/ 22718 h 562276"/>
              <a:gd name="connsiteX1-893" fmla="*/ 648684 w 648684"/>
              <a:gd name="connsiteY1-894" fmla="*/ 14573 h 562276"/>
              <a:gd name="connsiteX2-895" fmla="*/ 643438 w 648684"/>
              <a:gd name="connsiteY2-896" fmla="*/ 545699 h 562276"/>
              <a:gd name="connsiteX3-897" fmla="*/ 11005 w 648684"/>
              <a:gd name="connsiteY3-898" fmla="*/ 525560 h 562276"/>
              <a:gd name="connsiteX4-899" fmla="*/ 76132 w 648684"/>
              <a:gd name="connsiteY4-900" fmla="*/ 279153 h 562276"/>
              <a:gd name="connsiteX5-901" fmla="*/ 31476 w 648684"/>
              <a:gd name="connsiteY5-902" fmla="*/ 22718 h 562276"/>
            </a:gdLst>
            <a:ahLst/>
            <a:cxnLst>
              <a:cxn ang="0">
                <a:pos x="connsiteX0-891" y="connsiteY0-892"/>
              </a:cxn>
              <a:cxn ang="0">
                <a:pos x="connsiteX1-893" y="connsiteY1-894"/>
              </a:cxn>
              <a:cxn ang="0">
                <a:pos x="connsiteX2-895" y="connsiteY2-896"/>
              </a:cxn>
              <a:cxn ang="0">
                <a:pos x="connsiteX3-897" y="connsiteY3-898"/>
              </a:cxn>
              <a:cxn ang="0">
                <a:pos x="connsiteX4-899" y="connsiteY4-900"/>
              </a:cxn>
              <a:cxn ang="0">
                <a:pos x="connsiteX5-901" y="connsiteY5-902"/>
              </a:cxn>
            </a:cxnLst>
            <a:rect l="l" t="t" r="r" b="b"/>
            <a:pathLst>
              <a:path w="648684" h="562276">
                <a:moveTo>
                  <a:pt x="31476" y="22718"/>
                </a:moveTo>
                <a:cubicBezTo>
                  <a:pt x="149400" y="4275"/>
                  <a:pt x="424155" y="-13389"/>
                  <a:pt x="648684" y="14573"/>
                </a:cubicBezTo>
                <a:cubicBezTo>
                  <a:pt x="609553" y="92898"/>
                  <a:pt x="618372" y="432838"/>
                  <a:pt x="643438" y="545699"/>
                </a:cubicBezTo>
                <a:cubicBezTo>
                  <a:pt x="542091" y="567277"/>
                  <a:pt x="109269" y="574431"/>
                  <a:pt x="11005" y="525560"/>
                </a:cubicBezTo>
                <a:cubicBezTo>
                  <a:pt x="-33861" y="453465"/>
                  <a:pt x="72720" y="362960"/>
                  <a:pt x="76132" y="279153"/>
                </a:cubicBezTo>
                <a:cubicBezTo>
                  <a:pt x="79544" y="195346"/>
                  <a:pt x="-41749" y="78155"/>
                  <a:pt x="31476" y="22718"/>
                </a:cubicBez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endParaRPr lang="zh-CN" altLang="en-US" noProof="1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-1" y="0"/>
            <a:ext cx="9144001" cy="616744"/>
          </a:xfrm>
          <a:prstGeom prst="rect">
            <a:avLst/>
          </a:prstGeom>
        </p:spPr>
        <p:txBody>
          <a:bodyPr lIns="68580" tIns="34290" rIns="68580" bIns="34290" rtlCol="0"/>
          <a:lstStyle/>
          <a:p>
            <a:pPr algn="ctr"/>
            <a:r>
              <a:rPr lang="zh-CN" altLang="en-US" sz="3000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宪法具有最高法律效力</a:t>
            </a:r>
          </a:p>
        </p:txBody>
      </p:sp>
      <p:sp>
        <p:nvSpPr>
          <p:cNvPr id="3" name="矩形 2"/>
          <p:cNvSpPr/>
          <p:nvPr/>
        </p:nvSpPr>
        <p:spPr>
          <a:xfrm>
            <a:off x="1892141" y="1874859"/>
            <a:ext cx="5135880" cy="200739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533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xmlns="" val="200" checksum="3773799597"/>
                </a:ext>
              </a:extLst>
            </a:pPr>
            <a:r>
              <a:rPr lang="zh-CN" altLang="zh-CN" sz="2100" kern="100" dirty="0">
                <a:solidFill>
                  <a:schemeClr val="bg1"/>
                </a:solidFill>
                <a:latin typeface="微软雅黑"/>
                <a:ea typeface="微软雅黑"/>
                <a:cs typeface="仿宋" panose="02010609060101010101" pitchFamily="49" charset="-122"/>
                <a:sym typeface="微软雅黑"/>
              </a:rPr>
              <a:t>宪法如同树根，其他法律就好比繁茂的枝叶。所以，宪法是母法，也是国家的根本法。在法律体系中，宪法与其他法律法规不同，它有着至高无上的地位。</a:t>
            </a:r>
          </a:p>
        </p:txBody>
      </p:sp>
      <p:pic>
        <p:nvPicPr>
          <p:cNvPr id="8" name="图片 55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6060" y="3882607"/>
            <a:ext cx="1325166" cy="970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97632" y="708184"/>
            <a:ext cx="8934926" cy="981423"/>
          </a:xfrm>
          <a:prstGeom prst="rect">
            <a:avLst/>
          </a:prstGeom>
          <a:noFill/>
          <a:ln w="28575">
            <a:noFill/>
            <a:prstDash val="dash"/>
          </a:ln>
        </p:spPr>
        <p:txBody>
          <a:bodyPr wrap="square" lIns="68580" tIns="34290" rIns="68580" bIns="34290" rtlCol="0">
            <a:spAutoFit/>
          </a:bodyPr>
          <a:lstStyle/>
          <a:p>
            <a:pPr marL="0" lvl="1" indent="342900">
              <a:lnSpc>
                <a:spcPct val="150000"/>
              </a:lnSpc>
              <a:defRPr/>
            </a:pPr>
            <a:r>
              <a:rPr lang="en-US" altLang="zh-CN" sz="2100" b="1" dirty="0">
                <a:solidFill>
                  <a:prstClr val="black"/>
                </a:solidFill>
                <a:latin typeface="微软雅黑"/>
                <a:ea typeface="微软雅黑"/>
                <a:cs typeface="微软雅黑" panose="020B0503020204020204" pitchFamily="34" charset="-122"/>
                <a:sym typeface="微软雅黑"/>
              </a:rPr>
              <a:t>                        </a:t>
            </a:r>
            <a:r>
              <a:rPr lang="zh-CN" altLang="en-US" sz="2100" b="1" dirty="0">
                <a:solidFill>
                  <a:prstClr val="black"/>
                </a:solidFill>
                <a:latin typeface="微软雅黑"/>
                <a:ea typeface="微软雅黑"/>
                <a:cs typeface="微软雅黑" panose="020B0503020204020204" pitchFamily="34" charset="-122"/>
                <a:sym typeface="微软雅黑"/>
              </a:rPr>
              <a:t>请你认真思考，与小组进行讨论，说一说以下宪法条文会在哪一部相应的法律当中作具体规定？</a:t>
            </a:r>
          </a:p>
        </p:txBody>
      </p:sp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-1" y="0"/>
            <a:ext cx="9144001" cy="616744"/>
          </a:xfrm>
          <a:prstGeom prst="rect">
            <a:avLst/>
          </a:prstGeom>
        </p:spPr>
        <p:txBody>
          <a:bodyPr lIns="68580" tIns="34290" rIns="68580" bIns="34290" rtlCol="0"/>
          <a:lstStyle/>
          <a:p>
            <a:pPr algn="ctr"/>
            <a:r>
              <a:rPr lang="zh-CN" altLang="en-US" sz="3000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宪法具有最高法律效力</a:t>
            </a:r>
          </a:p>
        </p:txBody>
      </p:sp>
      <p:sp>
        <p:nvSpPr>
          <p:cNvPr id="6" name="Text Box 44"/>
          <p:cNvSpPr txBox="1">
            <a:spLocks noChangeArrowheads="1"/>
          </p:cNvSpPr>
          <p:nvPr/>
        </p:nvSpPr>
        <p:spPr bwMode="auto">
          <a:xfrm>
            <a:off x="728186" y="1759744"/>
            <a:ext cx="7867650" cy="2907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257175" indent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1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第三十四条  中华人民共和国年满十八周岁的公民，不分民族、种族、性别、职业、家庭出身、宗教信仰、教育程度、财产状况、居住期限，都有选举权和被选举权。</a:t>
            </a:r>
            <a:endParaRPr lang="en-US" altLang="zh-CN" sz="2100" dirty="0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  <a:p>
            <a:pPr indent="0">
              <a:lnSpc>
                <a:spcPct val="150000"/>
              </a:lnSpc>
            </a:pPr>
            <a:endParaRPr lang="zh-CN" altLang="en-US" sz="1800" dirty="0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  <a:p>
            <a:pPr marL="257175" indent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1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第三十八条  中华人民共和国公民的人格尊严不受侵犯。禁止用任何方法对公民进行侮辱、诽谤和诬告陷害。</a:t>
            </a:r>
          </a:p>
        </p:txBody>
      </p:sp>
      <p:sp>
        <p:nvSpPr>
          <p:cNvPr id="9" name="矩形 8"/>
          <p:cNvSpPr/>
          <p:nvPr/>
        </p:nvSpPr>
        <p:spPr>
          <a:xfrm>
            <a:off x="2075215" y="3316445"/>
            <a:ext cx="2847574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rgbClr val="F89D6F"/>
                </a:solidFill>
                <a:latin typeface="微软雅黑"/>
                <a:ea typeface="微软雅黑"/>
                <a:sym typeface="微软雅黑"/>
              </a:rPr>
              <a:t>中华人民共和国选举法</a:t>
            </a:r>
          </a:p>
        </p:txBody>
      </p:sp>
      <p:sp>
        <p:nvSpPr>
          <p:cNvPr id="10" name="矩形 9"/>
          <p:cNvSpPr/>
          <p:nvPr/>
        </p:nvSpPr>
        <p:spPr>
          <a:xfrm>
            <a:off x="1949485" y="4648459"/>
            <a:ext cx="3118482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rgbClr val="F89D6F"/>
                </a:solidFill>
                <a:latin typeface="微软雅黑"/>
                <a:ea typeface="微软雅黑"/>
                <a:sym typeface="微软雅黑"/>
              </a:rPr>
              <a:t>中华人民共和国民法总则</a:t>
            </a:r>
          </a:p>
        </p:txBody>
      </p:sp>
      <p:sp>
        <p:nvSpPr>
          <p:cNvPr id="14" name="TextBox 9"/>
          <p:cNvSpPr txBox="1"/>
          <p:nvPr/>
        </p:nvSpPr>
        <p:spPr>
          <a:xfrm>
            <a:off x="174449" y="788165"/>
            <a:ext cx="1906429" cy="48387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pPr lvl="0">
              <a:defRPr/>
            </a:pPr>
            <a:r>
              <a:rPr lang="zh-CN" altLang="en-US" sz="2700" b="1" dirty="0">
                <a:solidFill>
                  <a:schemeClr val="accent2"/>
                </a:solidFill>
                <a:latin typeface="微软雅黑"/>
                <a:ea typeface="微软雅黑"/>
                <a:cs typeface="微软雅黑" panose="020B0503020204020204" pitchFamily="34" charset="-122"/>
                <a:sym typeface="微软雅黑"/>
              </a:rPr>
              <a:t>思考与探究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-1" y="0"/>
            <a:ext cx="9144001" cy="616744"/>
          </a:xfrm>
          <a:prstGeom prst="rect">
            <a:avLst/>
          </a:prstGeom>
        </p:spPr>
        <p:txBody>
          <a:bodyPr lIns="68580" tIns="34290" rIns="68580" bIns="34290" rtlCol="0"/>
          <a:lstStyle/>
          <a:p>
            <a:pPr algn="ctr"/>
            <a:r>
              <a:rPr lang="zh-CN" altLang="en-US" sz="3000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宪法具有最高法律效力</a:t>
            </a:r>
          </a:p>
        </p:txBody>
      </p:sp>
      <p:sp>
        <p:nvSpPr>
          <p:cNvPr id="6" name="Text Box 44"/>
          <p:cNvSpPr txBox="1">
            <a:spLocks noChangeArrowheads="1"/>
          </p:cNvSpPr>
          <p:nvPr/>
        </p:nvSpPr>
        <p:spPr bwMode="auto">
          <a:xfrm>
            <a:off x="907733" y="1283017"/>
            <a:ext cx="7544276" cy="3007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257175" indent="-257175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21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第四十二条    中华人民共和国公民有劳动的权利和义务。</a:t>
            </a:r>
            <a:endParaRPr lang="en-US" altLang="zh-CN" sz="2100" dirty="0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  <a:p>
            <a:pPr marL="257175" indent="-257175">
              <a:lnSpc>
                <a:spcPct val="130000"/>
              </a:lnSpc>
              <a:buFont typeface="Wingdings" panose="05000000000000000000" pitchFamily="2" charset="2"/>
              <a:buChar char="Ø"/>
            </a:pPr>
            <a:endParaRPr lang="en-US" altLang="zh-CN" sz="2100" dirty="0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  <a:p>
            <a:pPr marL="257175" indent="-257175">
              <a:lnSpc>
                <a:spcPct val="130000"/>
              </a:lnSpc>
              <a:buFont typeface="Wingdings" panose="05000000000000000000" pitchFamily="2" charset="2"/>
              <a:buChar char="Ø"/>
            </a:pPr>
            <a:endParaRPr lang="zh-CN" altLang="en-US" sz="2100" dirty="0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  <a:p>
            <a:pPr marL="257175" indent="-257175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21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第四十六条    中华人民共和国公民有受教育的权利和义务</a:t>
            </a:r>
            <a:endParaRPr lang="en-US" altLang="zh-CN" sz="2100" dirty="0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  <a:p>
            <a:pPr marL="257175" indent="-257175">
              <a:lnSpc>
                <a:spcPct val="130000"/>
              </a:lnSpc>
              <a:buFont typeface="Wingdings" panose="05000000000000000000" pitchFamily="2" charset="2"/>
              <a:buChar char="Ø"/>
            </a:pPr>
            <a:endParaRPr lang="en-US" altLang="zh-CN" sz="2100" dirty="0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  <a:p>
            <a:pPr indent="0">
              <a:lnSpc>
                <a:spcPct val="130000"/>
              </a:lnSpc>
            </a:pPr>
            <a:endParaRPr lang="zh-CN" altLang="en-US" sz="2100" dirty="0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  <a:p>
            <a:pPr marL="257175" indent="-257175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21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第五十六条    中华人民共和国公民有依照法律纳税的义务</a:t>
            </a:r>
            <a:r>
              <a:rPr lang="zh-CN" altLang="en-US" sz="2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sym typeface="微软雅黑"/>
              </a:rPr>
              <a:t>。</a:t>
            </a:r>
          </a:p>
        </p:txBody>
      </p:sp>
      <p:sp>
        <p:nvSpPr>
          <p:cNvPr id="11" name="矩形 10"/>
          <p:cNvSpPr/>
          <p:nvPr/>
        </p:nvSpPr>
        <p:spPr>
          <a:xfrm>
            <a:off x="1549910" y="1970563"/>
            <a:ext cx="2847574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rgbClr val="F89D6F"/>
                </a:solidFill>
                <a:latin typeface="微软雅黑"/>
                <a:ea typeface="微软雅黑"/>
                <a:sym typeface="微软雅黑"/>
              </a:rPr>
              <a:t>中华人民共和国劳动法</a:t>
            </a:r>
          </a:p>
        </p:txBody>
      </p:sp>
      <p:sp>
        <p:nvSpPr>
          <p:cNvPr id="12" name="矩形 11"/>
          <p:cNvSpPr/>
          <p:nvPr/>
        </p:nvSpPr>
        <p:spPr>
          <a:xfrm>
            <a:off x="1549635" y="3213722"/>
            <a:ext cx="2847574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rgbClr val="F89D6F"/>
                </a:solidFill>
                <a:latin typeface="微软雅黑"/>
                <a:ea typeface="微软雅黑"/>
                <a:sym typeface="微软雅黑"/>
              </a:rPr>
              <a:t>中华人民共和国教育法</a:t>
            </a:r>
          </a:p>
        </p:txBody>
      </p:sp>
      <p:sp>
        <p:nvSpPr>
          <p:cNvPr id="13" name="矩形 12"/>
          <p:cNvSpPr/>
          <p:nvPr/>
        </p:nvSpPr>
        <p:spPr>
          <a:xfrm>
            <a:off x="1549911" y="4428418"/>
            <a:ext cx="366029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rgbClr val="F89D6F"/>
                </a:solidFill>
                <a:latin typeface="微软雅黑"/>
                <a:ea typeface="微软雅黑"/>
                <a:sym typeface="微软雅黑"/>
              </a:rPr>
              <a:t>中华人民共和国个人所得税法</a:t>
            </a:r>
          </a:p>
        </p:txBody>
      </p:sp>
      <p:sp>
        <p:nvSpPr>
          <p:cNvPr id="14" name="TextBox 9"/>
          <p:cNvSpPr txBox="1"/>
          <p:nvPr/>
        </p:nvSpPr>
        <p:spPr>
          <a:xfrm>
            <a:off x="2736003" y="743886"/>
            <a:ext cx="1906429" cy="483870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pPr lvl="0">
              <a:defRPr/>
            </a:pPr>
            <a:r>
              <a:rPr lang="zh-CN" altLang="en-US" sz="2700" b="1" dirty="0">
                <a:solidFill>
                  <a:schemeClr val="accent2"/>
                </a:solidFill>
                <a:latin typeface="微软雅黑"/>
                <a:ea typeface="微软雅黑"/>
                <a:cs typeface="微软雅黑" panose="020B0503020204020204" pitchFamily="34" charset="-122"/>
                <a:sym typeface="微软雅黑"/>
              </a:rPr>
              <a:t>思考与探究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-1" y="0"/>
            <a:ext cx="9144001" cy="616744"/>
          </a:xfrm>
          <a:prstGeom prst="rect">
            <a:avLst/>
          </a:prstGeom>
        </p:spPr>
        <p:txBody>
          <a:bodyPr lIns="68580" tIns="34290" rIns="68580" bIns="34290" rtlCol="0"/>
          <a:lstStyle/>
          <a:p>
            <a:pPr algn="ctr"/>
            <a:r>
              <a:rPr lang="zh-CN" altLang="en-US" sz="3000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宪法具有最高法律效力</a:t>
            </a:r>
          </a:p>
        </p:txBody>
      </p:sp>
      <p:pic>
        <p:nvPicPr>
          <p:cNvPr id="8" name="图片 7" descr="C:/Users/ADMINI~1/AppData/Local/Temp/kaimatting/20200814101908/output_aiMatting_20200814101914.pngoutput_aiMatting_202008141019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977" y="2506980"/>
            <a:ext cx="2678906" cy="2314575"/>
          </a:xfrm>
          <a:prstGeom prst="rect">
            <a:avLst/>
          </a:prstGeom>
        </p:spPr>
      </p:pic>
      <p:sp>
        <p:nvSpPr>
          <p:cNvPr id="9" name="圆角矩形标注 2"/>
          <p:cNvSpPr/>
          <p:nvPr/>
        </p:nvSpPr>
        <p:spPr>
          <a:xfrm>
            <a:off x="1011556" y="1483281"/>
            <a:ext cx="5102066" cy="2302669"/>
          </a:xfrm>
          <a:prstGeom prst="wedgeRoundRectCallout">
            <a:avLst>
              <a:gd name="adj1" fmla="val 58410"/>
              <a:gd name="adj2" fmla="val 37838"/>
              <a:gd name="adj3" fmla="val 16667"/>
            </a:avLst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indent="6096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xmlns="" val="200" checksum="3877492575"/>
                </a:ext>
              </a:extLst>
            </a:pPr>
            <a:r>
              <a:rPr lang="zh-CN" altLang="en-US" sz="2400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请你说一说，从上述宪法与其他法律的关系中，你有什么发现？</a:t>
            </a:r>
            <a:endParaRPr lang="zh-CN" altLang="en-US" sz="24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31"/>
          <p:cNvSpPr/>
          <p:nvPr/>
        </p:nvSpPr>
        <p:spPr>
          <a:xfrm rot="5400000">
            <a:off x="2953226" y="-223837"/>
            <a:ext cx="2982278" cy="6053614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  <a:gd name="connsiteX0-333" fmla="*/ 128078 w 687378"/>
              <a:gd name="connsiteY0-334" fmla="*/ 58090 h 647015"/>
              <a:gd name="connsiteX1-335" fmla="*/ 571432 w 687378"/>
              <a:gd name="connsiteY1-336" fmla="*/ 16673 h 647015"/>
              <a:gd name="connsiteX2-337" fmla="*/ 659670 w 687378"/>
              <a:gd name="connsiteY2-338" fmla="*/ 330492 h 647015"/>
              <a:gd name="connsiteX3-339" fmla="*/ 331423 w 687378"/>
              <a:gd name="connsiteY3-340" fmla="*/ 647015 h 647015"/>
              <a:gd name="connsiteX4-341" fmla="*/ 3176 w 687378"/>
              <a:gd name="connsiteY4-342" fmla="*/ 330492 h 647015"/>
              <a:gd name="connsiteX5-343" fmla="*/ 62645 w 687378"/>
              <a:gd name="connsiteY5-344" fmla="*/ 127576 h 647015"/>
              <a:gd name="connsiteX0-345" fmla="*/ 128078 w 677145"/>
              <a:gd name="connsiteY0-346" fmla="*/ 58090 h 663933"/>
              <a:gd name="connsiteX1-347" fmla="*/ 571432 w 677145"/>
              <a:gd name="connsiteY1-348" fmla="*/ 16673 h 663933"/>
              <a:gd name="connsiteX2-349" fmla="*/ 659670 w 677145"/>
              <a:gd name="connsiteY2-350" fmla="*/ 330492 h 663933"/>
              <a:gd name="connsiteX3-351" fmla="*/ 559815 w 677145"/>
              <a:gd name="connsiteY3-352" fmla="*/ 663933 h 663933"/>
              <a:gd name="connsiteX4-353" fmla="*/ 3176 w 677145"/>
              <a:gd name="connsiteY4-354" fmla="*/ 330492 h 663933"/>
              <a:gd name="connsiteX5-355" fmla="*/ 62645 w 677145"/>
              <a:gd name="connsiteY5-356" fmla="*/ 127576 h 663933"/>
              <a:gd name="connsiteX0-357" fmla="*/ 101940 w 644966"/>
              <a:gd name="connsiteY0-358" fmla="*/ 58090 h 685888"/>
              <a:gd name="connsiteX1-359" fmla="*/ 545294 w 644966"/>
              <a:gd name="connsiteY1-360" fmla="*/ 16673 h 685888"/>
              <a:gd name="connsiteX2-361" fmla="*/ 633532 w 644966"/>
              <a:gd name="connsiteY2-362" fmla="*/ 330492 h 685888"/>
              <a:gd name="connsiteX3-363" fmla="*/ 533677 w 644966"/>
              <a:gd name="connsiteY3-364" fmla="*/ 663933 h 685888"/>
              <a:gd name="connsiteX4-365" fmla="*/ 10874 w 644966"/>
              <a:gd name="connsiteY4-366" fmla="*/ 575801 h 685888"/>
              <a:gd name="connsiteX5-367" fmla="*/ 36507 w 644966"/>
              <a:gd name="connsiteY5-368" fmla="*/ 127576 h 685888"/>
              <a:gd name="connsiteX0-369" fmla="*/ 101940 w 642626"/>
              <a:gd name="connsiteY0-370" fmla="*/ 58090 h 654766"/>
              <a:gd name="connsiteX1-371" fmla="*/ 545294 w 642626"/>
              <a:gd name="connsiteY1-372" fmla="*/ 16673 h 654766"/>
              <a:gd name="connsiteX2-373" fmla="*/ 633532 w 642626"/>
              <a:gd name="connsiteY2-374" fmla="*/ 330492 h 654766"/>
              <a:gd name="connsiteX3-375" fmla="*/ 567513 w 642626"/>
              <a:gd name="connsiteY3-376" fmla="*/ 613179 h 654766"/>
              <a:gd name="connsiteX4-377" fmla="*/ 10874 w 642626"/>
              <a:gd name="connsiteY4-378" fmla="*/ 575801 h 654766"/>
              <a:gd name="connsiteX5-379" fmla="*/ 36507 w 642626"/>
              <a:gd name="connsiteY5-380" fmla="*/ 127576 h 654766"/>
              <a:gd name="connsiteX0-381" fmla="*/ 101940 w 642626"/>
              <a:gd name="connsiteY0-382" fmla="*/ 30477 h 627153"/>
              <a:gd name="connsiteX1-383" fmla="*/ 545294 w 642626"/>
              <a:gd name="connsiteY1-384" fmla="*/ 31354 h 627153"/>
              <a:gd name="connsiteX2-385" fmla="*/ 633532 w 642626"/>
              <a:gd name="connsiteY2-386" fmla="*/ 302879 h 627153"/>
              <a:gd name="connsiteX3-387" fmla="*/ 567513 w 642626"/>
              <a:gd name="connsiteY3-388" fmla="*/ 585566 h 627153"/>
              <a:gd name="connsiteX4-389" fmla="*/ 10874 w 642626"/>
              <a:gd name="connsiteY4-390" fmla="*/ 548188 h 627153"/>
              <a:gd name="connsiteX5-391" fmla="*/ 36507 w 642626"/>
              <a:gd name="connsiteY5-392" fmla="*/ 99963 h 627153"/>
              <a:gd name="connsiteX0-393" fmla="*/ 101940 w 641803"/>
              <a:gd name="connsiteY0-394" fmla="*/ 32533 h 629209"/>
              <a:gd name="connsiteX1-395" fmla="*/ 545294 w 641803"/>
              <a:gd name="connsiteY1-396" fmla="*/ 33410 h 629209"/>
              <a:gd name="connsiteX2-397" fmla="*/ 633532 w 641803"/>
              <a:gd name="connsiteY2-398" fmla="*/ 304935 h 629209"/>
              <a:gd name="connsiteX3-399" fmla="*/ 567513 w 641803"/>
              <a:gd name="connsiteY3-400" fmla="*/ 587622 h 629209"/>
              <a:gd name="connsiteX4-401" fmla="*/ 10874 w 641803"/>
              <a:gd name="connsiteY4-402" fmla="*/ 550244 h 629209"/>
              <a:gd name="connsiteX5-403" fmla="*/ 36507 w 641803"/>
              <a:gd name="connsiteY5-404" fmla="*/ 102019 h 629209"/>
              <a:gd name="connsiteX0-405" fmla="*/ 93785 w 633648"/>
              <a:gd name="connsiteY0-406" fmla="*/ 32533 h 629209"/>
              <a:gd name="connsiteX1-407" fmla="*/ 537139 w 633648"/>
              <a:gd name="connsiteY1-408" fmla="*/ 33410 h 629209"/>
              <a:gd name="connsiteX2-409" fmla="*/ 625377 w 633648"/>
              <a:gd name="connsiteY2-410" fmla="*/ 304935 h 629209"/>
              <a:gd name="connsiteX3-411" fmla="*/ 559358 w 633648"/>
              <a:gd name="connsiteY3-412" fmla="*/ 587622 h 629209"/>
              <a:gd name="connsiteX4-413" fmla="*/ 2719 w 633648"/>
              <a:gd name="connsiteY4-414" fmla="*/ 550244 h 629209"/>
              <a:gd name="connsiteX5-415" fmla="*/ 28352 w 633648"/>
              <a:gd name="connsiteY5-416" fmla="*/ 102019 h 629209"/>
              <a:gd name="connsiteX0-417" fmla="*/ 103603 w 643466"/>
              <a:gd name="connsiteY0-418" fmla="*/ 32533 h 629209"/>
              <a:gd name="connsiteX1-419" fmla="*/ 546957 w 643466"/>
              <a:gd name="connsiteY1-420" fmla="*/ 33410 h 629209"/>
              <a:gd name="connsiteX2-421" fmla="*/ 635195 w 643466"/>
              <a:gd name="connsiteY2-422" fmla="*/ 304935 h 629209"/>
              <a:gd name="connsiteX3-423" fmla="*/ 569176 w 643466"/>
              <a:gd name="connsiteY3-424" fmla="*/ 587622 h 629209"/>
              <a:gd name="connsiteX4-425" fmla="*/ 12537 w 643466"/>
              <a:gd name="connsiteY4-426" fmla="*/ 550244 h 629209"/>
              <a:gd name="connsiteX5-427" fmla="*/ 4334 w 643466"/>
              <a:gd name="connsiteY5-428" fmla="*/ 102019 h 629209"/>
              <a:gd name="connsiteX0-429" fmla="*/ 103603 w 643466"/>
              <a:gd name="connsiteY0-430" fmla="*/ 32533 h 613248"/>
              <a:gd name="connsiteX1-431" fmla="*/ 546957 w 643466"/>
              <a:gd name="connsiteY1-432" fmla="*/ 33410 h 613248"/>
              <a:gd name="connsiteX2-433" fmla="*/ 635195 w 643466"/>
              <a:gd name="connsiteY2-434" fmla="*/ 304935 h 613248"/>
              <a:gd name="connsiteX3-435" fmla="*/ 569176 w 643466"/>
              <a:gd name="connsiteY3-436" fmla="*/ 587622 h 613248"/>
              <a:gd name="connsiteX4-437" fmla="*/ 12537 w 643466"/>
              <a:gd name="connsiteY4-438" fmla="*/ 518643 h 613248"/>
              <a:gd name="connsiteX5-439" fmla="*/ 4334 w 643466"/>
              <a:gd name="connsiteY5-440" fmla="*/ 102019 h 613248"/>
              <a:gd name="connsiteX0-441" fmla="*/ 103603 w 622280"/>
              <a:gd name="connsiteY0-442" fmla="*/ 51723 h 632438"/>
              <a:gd name="connsiteX1-443" fmla="*/ 546957 w 622280"/>
              <a:gd name="connsiteY1-444" fmla="*/ 52600 h 632438"/>
              <a:gd name="connsiteX2-445" fmla="*/ 569176 w 622280"/>
              <a:gd name="connsiteY2-446" fmla="*/ 606812 h 632438"/>
              <a:gd name="connsiteX3-447" fmla="*/ 12537 w 622280"/>
              <a:gd name="connsiteY3-448" fmla="*/ 537833 h 632438"/>
              <a:gd name="connsiteX4-449" fmla="*/ 4334 w 622280"/>
              <a:gd name="connsiteY4-450" fmla="*/ 121209 h 632438"/>
              <a:gd name="connsiteX0-451" fmla="*/ 103603 w 640916"/>
              <a:gd name="connsiteY0-452" fmla="*/ 51277 h 628066"/>
              <a:gd name="connsiteX1-453" fmla="*/ 546957 w 640916"/>
              <a:gd name="connsiteY1-454" fmla="*/ 52154 h 628066"/>
              <a:gd name="connsiteX2-455" fmla="*/ 595444 w 640916"/>
              <a:gd name="connsiteY2-456" fmla="*/ 600046 h 628066"/>
              <a:gd name="connsiteX3-457" fmla="*/ 12537 w 640916"/>
              <a:gd name="connsiteY3-458" fmla="*/ 537387 h 628066"/>
              <a:gd name="connsiteX4-459" fmla="*/ 4334 w 640916"/>
              <a:gd name="connsiteY4-460" fmla="*/ 120763 h 628066"/>
              <a:gd name="connsiteX0-461" fmla="*/ 103603 w 629940"/>
              <a:gd name="connsiteY0-462" fmla="*/ 26437 h 603226"/>
              <a:gd name="connsiteX1-463" fmla="*/ 546957 w 629940"/>
              <a:gd name="connsiteY1-464" fmla="*/ 27314 h 603226"/>
              <a:gd name="connsiteX2-465" fmla="*/ 595444 w 629940"/>
              <a:gd name="connsiteY2-466" fmla="*/ 575206 h 603226"/>
              <a:gd name="connsiteX3-467" fmla="*/ 12537 w 629940"/>
              <a:gd name="connsiteY3-468" fmla="*/ 512547 h 603226"/>
              <a:gd name="connsiteX4-469" fmla="*/ 4334 w 629940"/>
              <a:gd name="connsiteY4-470" fmla="*/ 95923 h 603226"/>
              <a:gd name="connsiteX0-471" fmla="*/ 103603 w 651443"/>
              <a:gd name="connsiteY0-472" fmla="*/ 20041 h 614843"/>
              <a:gd name="connsiteX1-473" fmla="*/ 608249 w 651443"/>
              <a:gd name="connsiteY1-474" fmla="*/ 39879 h 614843"/>
              <a:gd name="connsiteX2-475" fmla="*/ 595444 w 651443"/>
              <a:gd name="connsiteY2-476" fmla="*/ 568810 h 614843"/>
              <a:gd name="connsiteX3-477" fmla="*/ 12537 w 651443"/>
              <a:gd name="connsiteY3-478" fmla="*/ 506151 h 614843"/>
              <a:gd name="connsiteX4-479" fmla="*/ 4334 w 651443"/>
              <a:gd name="connsiteY4-480" fmla="*/ 89527 h 614843"/>
              <a:gd name="connsiteX0-481" fmla="*/ 103603 w 640788"/>
              <a:gd name="connsiteY0-482" fmla="*/ 20041 h 614843"/>
              <a:gd name="connsiteX1-483" fmla="*/ 581981 w 640788"/>
              <a:gd name="connsiteY1-484" fmla="*/ 39879 h 614843"/>
              <a:gd name="connsiteX2-485" fmla="*/ 595444 w 640788"/>
              <a:gd name="connsiteY2-486" fmla="*/ 568810 h 614843"/>
              <a:gd name="connsiteX3-487" fmla="*/ 12537 w 640788"/>
              <a:gd name="connsiteY3-488" fmla="*/ 506151 h 614843"/>
              <a:gd name="connsiteX4-489" fmla="*/ 4334 w 640788"/>
              <a:gd name="connsiteY4-490" fmla="*/ 89527 h 614843"/>
              <a:gd name="connsiteX0-491" fmla="*/ 103603 w 673655"/>
              <a:gd name="connsiteY0-492" fmla="*/ 38763 h 618146"/>
              <a:gd name="connsiteX1-493" fmla="*/ 581981 w 673655"/>
              <a:gd name="connsiteY1-494" fmla="*/ 58601 h 618146"/>
              <a:gd name="connsiteX2-495" fmla="*/ 621713 w 673655"/>
              <a:gd name="connsiteY2-496" fmla="*/ 562250 h 618146"/>
              <a:gd name="connsiteX3-497" fmla="*/ 12537 w 673655"/>
              <a:gd name="connsiteY3-498" fmla="*/ 524873 h 618146"/>
              <a:gd name="connsiteX4-499" fmla="*/ 4334 w 673655"/>
              <a:gd name="connsiteY4-500" fmla="*/ 108249 h 618146"/>
              <a:gd name="connsiteX0-501" fmla="*/ 103603 w 654750"/>
              <a:gd name="connsiteY0-502" fmla="*/ 38763 h 605787"/>
              <a:gd name="connsiteX1-503" fmla="*/ 581981 w 654750"/>
              <a:gd name="connsiteY1-504" fmla="*/ 58601 h 605787"/>
              <a:gd name="connsiteX2-505" fmla="*/ 621713 w 654750"/>
              <a:gd name="connsiteY2-506" fmla="*/ 562250 h 605787"/>
              <a:gd name="connsiteX3-507" fmla="*/ 12537 w 654750"/>
              <a:gd name="connsiteY3-508" fmla="*/ 524873 h 605787"/>
              <a:gd name="connsiteX4-509" fmla="*/ 4334 w 654750"/>
              <a:gd name="connsiteY4-510" fmla="*/ 108249 h 605787"/>
              <a:gd name="connsiteX0-511" fmla="*/ 103603 w 643734"/>
              <a:gd name="connsiteY0-512" fmla="*/ 31800 h 598824"/>
              <a:gd name="connsiteX1-513" fmla="*/ 581981 w 643734"/>
              <a:gd name="connsiteY1-514" fmla="*/ 51638 h 598824"/>
              <a:gd name="connsiteX2-515" fmla="*/ 621713 w 643734"/>
              <a:gd name="connsiteY2-516" fmla="*/ 555287 h 598824"/>
              <a:gd name="connsiteX3-517" fmla="*/ 12537 w 643734"/>
              <a:gd name="connsiteY3-518" fmla="*/ 517910 h 598824"/>
              <a:gd name="connsiteX4-519" fmla="*/ 4334 w 643734"/>
              <a:gd name="connsiteY4-520" fmla="*/ 101286 h 598824"/>
              <a:gd name="connsiteX0-521" fmla="*/ 103603 w 643734"/>
              <a:gd name="connsiteY0-522" fmla="*/ 24551 h 591575"/>
              <a:gd name="connsiteX1-523" fmla="*/ 581981 w 643734"/>
              <a:gd name="connsiteY1-524" fmla="*/ 44389 h 591575"/>
              <a:gd name="connsiteX2-525" fmla="*/ 621713 w 643734"/>
              <a:gd name="connsiteY2-526" fmla="*/ 548038 h 591575"/>
              <a:gd name="connsiteX3-527" fmla="*/ 12537 w 643734"/>
              <a:gd name="connsiteY3-528" fmla="*/ 510661 h 591575"/>
              <a:gd name="connsiteX4-529" fmla="*/ 4334 w 643734"/>
              <a:gd name="connsiteY4-530" fmla="*/ 94037 h 591575"/>
              <a:gd name="connsiteX0-531" fmla="*/ 103603 w 643734"/>
              <a:gd name="connsiteY0-532" fmla="*/ 20135 h 587159"/>
              <a:gd name="connsiteX1-533" fmla="*/ 581981 w 643734"/>
              <a:gd name="connsiteY1-534" fmla="*/ 39973 h 587159"/>
              <a:gd name="connsiteX2-535" fmla="*/ 621713 w 643734"/>
              <a:gd name="connsiteY2-536" fmla="*/ 543622 h 587159"/>
              <a:gd name="connsiteX3-537" fmla="*/ 12537 w 643734"/>
              <a:gd name="connsiteY3-538" fmla="*/ 506245 h 587159"/>
              <a:gd name="connsiteX4-539" fmla="*/ 4334 w 643734"/>
              <a:gd name="connsiteY4-540" fmla="*/ 89621 h 587159"/>
              <a:gd name="connsiteX0-541" fmla="*/ 51067 w 657504"/>
              <a:gd name="connsiteY0-542" fmla="*/ 31623 h 592327"/>
              <a:gd name="connsiteX1-543" fmla="*/ 581981 w 657504"/>
              <a:gd name="connsiteY1-544" fmla="*/ 45141 h 592327"/>
              <a:gd name="connsiteX2-545" fmla="*/ 621713 w 657504"/>
              <a:gd name="connsiteY2-546" fmla="*/ 548790 h 592327"/>
              <a:gd name="connsiteX3-547" fmla="*/ 12537 w 657504"/>
              <a:gd name="connsiteY3-548" fmla="*/ 511413 h 592327"/>
              <a:gd name="connsiteX4-549" fmla="*/ 4334 w 657504"/>
              <a:gd name="connsiteY4-550" fmla="*/ 94789 h 592327"/>
              <a:gd name="connsiteX0-551" fmla="*/ 51067 w 676118"/>
              <a:gd name="connsiteY0-552" fmla="*/ 31623 h 604686"/>
              <a:gd name="connsiteX1-553" fmla="*/ 581981 w 676118"/>
              <a:gd name="connsiteY1-554" fmla="*/ 45141 h 604686"/>
              <a:gd name="connsiteX2-555" fmla="*/ 621713 w 676118"/>
              <a:gd name="connsiteY2-556" fmla="*/ 548790 h 604686"/>
              <a:gd name="connsiteX3-557" fmla="*/ 12537 w 676118"/>
              <a:gd name="connsiteY3-558" fmla="*/ 511413 h 604686"/>
              <a:gd name="connsiteX4-559" fmla="*/ 4334 w 676118"/>
              <a:gd name="connsiteY4-560" fmla="*/ 94789 h 604686"/>
              <a:gd name="connsiteX0-561" fmla="*/ 51067 w 659741"/>
              <a:gd name="connsiteY0-562" fmla="*/ 18182 h 591245"/>
              <a:gd name="connsiteX1-563" fmla="*/ 581981 w 659741"/>
              <a:gd name="connsiteY1-564" fmla="*/ 31700 h 591245"/>
              <a:gd name="connsiteX2-565" fmla="*/ 621713 w 659741"/>
              <a:gd name="connsiteY2-566" fmla="*/ 535349 h 591245"/>
              <a:gd name="connsiteX3-567" fmla="*/ 12537 w 659741"/>
              <a:gd name="connsiteY3-568" fmla="*/ 497972 h 591245"/>
              <a:gd name="connsiteX4-569" fmla="*/ 4334 w 659741"/>
              <a:gd name="connsiteY4-570" fmla="*/ 81348 h 591245"/>
              <a:gd name="connsiteX0-571" fmla="*/ 51067 w 671131"/>
              <a:gd name="connsiteY0-572" fmla="*/ 18182 h 591245"/>
              <a:gd name="connsiteX1-573" fmla="*/ 617005 w 671131"/>
              <a:gd name="connsiteY1-574" fmla="*/ 31700 h 591245"/>
              <a:gd name="connsiteX2-575" fmla="*/ 621713 w 671131"/>
              <a:gd name="connsiteY2-576" fmla="*/ 535349 h 591245"/>
              <a:gd name="connsiteX3-577" fmla="*/ 12537 w 671131"/>
              <a:gd name="connsiteY3-578" fmla="*/ 497972 h 591245"/>
              <a:gd name="connsiteX4-579" fmla="*/ 4334 w 671131"/>
              <a:gd name="connsiteY4-580" fmla="*/ 81348 h 591245"/>
              <a:gd name="connsiteX0-581" fmla="*/ 51067 w 648099"/>
              <a:gd name="connsiteY0-582" fmla="*/ 18182 h 578886"/>
              <a:gd name="connsiteX1-583" fmla="*/ 617005 w 648099"/>
              <a:gd name="connsiteY1-584" fmla="*/ 31700 h 578886"/>
              <a:gd name="connsiteX2-585" fmla="*/ 621713 w 648099"/>
              <a:gd name="connsiteY2-586" fmla="*/ 535349 h 578886"/>
              <a:gd name="connsiteX3-587" fmla="*/ 12537 w 648099"/>
              <a:gd name="connsiteY3-588" fmla="*/ 497972 h 578886"/>
              <a:gd name="connsiteX4-589" fmla="*/ 4334 w 648099"/>
              <a:gd name="connsiteY4-590" fmla="*/ 81348 h 578886"/>
              <a:gd name="connsiteX0-591" fmla="*/ 51067 w 648099"/>
              <a:gd name="connsiteY0-592" fmla="*/ 18182 h 565791"/>
              <a:gd name="connsiteX1-593" fmla="*/ 617005 w 648099"/>
              <a:gd name="connsiteY1-594" fmla="*/ 31700 h 565791"/>
              <a:gd name="connsiteX2-595" fmla="*/ 621713 w 648099"/>
              <a:gd name="connsiteY2-596" fmla="*/ 535349 h 565791"/>
              <a:gd name="connsiteX3-597" fmla="*/ 12537 w 648099"/>
              <a:gd name="connsiteY3-598" fmla="*/ 497972 h 565791"/>
              <a:gd name="connsiteX4-599" fmla="*/ 4334 w 648099"/>
              <a:gd name="connsiteY4-600" fmla="*/ 81348 h 565791"/>
              <a:gd name="connsiteX0-601" fmla="*/ 51067 w 648099"/>
              <a:gd name="connsiteY0-602" fmla="*/ 18182 h 565791"/>
              <a:gd name="connsiteX1-603" fmla="*/ 617005 w 648099"/>
              <a:gd name="connsiteY1-604" fmla="*/ 31700 h 565791"/>
              <a:gd name="connsiteX2-605" fmla="*/ 621713 w 648099"/>
              <a:gd name="connsiteY2-606" fmla="*/ 535349 h 565791"/>
              <a:gd name="connsiteX3-607" fmla="*/ 12537 w 648099"/>
              <a:gd name="connsiteY3-608" fmla="*/ 497972 h 565791"/>
              <a:gd name="connsiteX4-609" fmla="*/ 4334 w 648099"/>
              <a:gd name="connsiteY4-610" fmla="*/ 81348 h 565791"/>
              <a:gd name="connsiteX5-611" fmla="*/ 51067 w 648099"/>
              <a:gd name="connsiteY5-612" fmla="*/ 18182 h 565791"/>
              <a:gd name="connsiteX0-613" fmla="*/ 95107 w 692139"/>
              <a:gd name="connsiteY0-614" fmla="*/ 44563 h 592172"/>
              <a:gd name="connsiteX1-615" fmla="*/ 661045 w 692139"/>
              <a:gd name="connsiteY1-616" fmla="*/ 58081 h 592172"/>
              <a:gd name="connsiteX2-617" fmla="*/ 665753 w 692139"/>
              <a:gd name="connsiteY2-618" fmla="*/ 561730 h 592172"/>
              <a:gd name="connsiteX3-619" fmla="*/ 56577 w 692139"/>
              <a:gd name="connsiteY3-620" fmla="*/ 524353 h 592172"/>
              <a:gd name="connsiteX4-621" fmla="*/ 95107 w 692139"/>
              <a:gd name="connsiteY4-622" fmla="*/ 44563 h 592172"/>
              <a:gd name="connsiteX0-623" fmla="*/ 84274 w 726505"/>
              <a:gd name="connsiteY0-624" fmla="*/ 51300 h 608352"/>
              <a:gd name="connsiteX1-625" fmla="*/ 668271 w 726505"/>
              <a:gd name="connsiteY1-626" fmla="*/ 74261 h 608352"/>
              <a:gd name="connsiteX2-627" fmla="*/ 672979 w 726505"/>
              <a:gd name="connsiteY2-628" fmla="*/ 577910 h 608352"/>
              <a:gd name="connsiteX3-629" fmla="*/ 63803 w 726505"/>
              <a:gd name="connsiteY3-630" fmla="*/ 540533 h 608352"/>
              <a:gd name="connsiteX4-631" fmla="*/ 84274 w 726505"/>
              <a:gd name="connsiteY4-632" fmla="*/ 51300 h 608352"/>
              <a:gd name="connsiteX0-633" fmla="*/ 84274 w 726505"/>
              <a:gd name="connsiteY0-634" fmla="*/ 51300 h 608352"/>
              <a:gd name="connsiteX1-635" fmla="*/ 668271 w 726505"/>
              <a:gd name="connsiteY1-636" fmla="*/ 74261 h 608352"/>
              <a:gd name="connsiteX2-637" fmla="*/ 672979 w 726505"/>
              <a:gd name="connsiteY2-638" fmla="*/ 577910 h 608352"/>
              <a:gd name="connsiteX3-639" fmla="*/ 63803 w 726505"/>
              <a:gd name="connsiteY3-640" fmla="*/ 540533 h 608352"/>
              <a:gd name="connsiteX4-641" fmla="*/ 84274 w 726505"/>
              <a:gd name="connsiteY4-642" fmla="*/ 51300 h 608352"/>
              <a:gd name="connsiteX0-643" fmla="*/ 84274 w 726505"/>
              <a:gd name="connsiteY0-644" fmla="*/ 25592 h 582644"/>
              <a:gd name="connsiteX1-645" fmla="*/ 668271 w 726505"/>
              <a:gd name="connsiteY1-646" fmla="*/ 48553 h 582644"/>
              <a:gd name="connsiteX2-647" fmla="*/ 672979 w 726505"/>
              <a:gd name="connsiteY2-648" fmla="*/ 552202 h 582644"/>
              <a:gd name="connsiteX3-649" fmla="*/ 63803 w 726505"/>
              <a:gd name="connsiteY3-650" fmla="*/ 514825 h 582644"/>
              <a:gd name="connsiteX4-651" fmla="*/ 84274 w 726505"/>
              <a:gd name="connsiteY4-652" fmla="*/ 25592 h 582644"/>
              <a:gd name="connsiteX0-653" fmla="*/ 84274 w 726505"/>
              <a:gd name="connsiteY0-654" fmla="*/ 25592 h 582644"/>
              <a:gd name="connsiteX1-655" fmla="*/ 668271 w 726505"/>
              <a:gd name="connsiteY1-656" fmla="*/ 48553 h 582644"/>
              <a:gd name="connsiteX2-657" fmla="*/ 672979 w 726505"/>
              <a:gd name="connsiteY2-658" fmla="*/ 552202 h 582644"/>
              <a:gd name="connsiteX3-659" fmla="*/ 63803 w 726505"/>
              <a:gd name="connsiteY3-660" fmla="*/ 514825 h 582644"/>
              <a:gd name="connsiteX4-661" fmla="*/ 84274 w 726505"/>
              <a:gd name="connsiteY4-662" fmla="*/ 25592 h 582644"/>
              <a:gd name="connsiteX0-663" fmla="*/ 84274 w 726505"/>
              <a:gd name="connsiteY0-664" fmla="*/ 10474 h 567526"/>
              <a:gd name="connsiteX1-665" fmla="*/ 668271 w 726505"/>
              <a:gd name="connsiteY1-666" fmla="*/ 33435 h 567526"/>
              <a:gd name="connsiteX2-667" fmla="*/ 672979 w 726505"/>
              <a:gd name="connsiteY2-668" fmla="*/ 537084 h 567526"/>
              <a:gd name="connsiteX3-669" fmla="*/ 63803 w 726505"/>
              <a:gd name="connsiteY3-670" fmla="*/ 499707 h 567526"/>
              <a:gd name="connsiteX4-671" fmla="*/ 84274 w 726505"/>
              <a:gd name="connsiteY4-672" fmla="*/ 10474 h 567526"/>
              <a:gd name="connsiteX0-673" fmla="*/ 84274 w 747243"/>
              <a:gd name="connsiteY0-674" fmla="*/ 23576 h 595793"/>
              <a:gd name="connsiteX1-675" fmla="*/ 671883 w 747243"/>
              <a:gd name="connsiteY1-676" fmla="*/ 24503 h 595793"/>
              <a:gd name="connsiteX2-677" fmla="*/ 672979 w 747243"/>
              <a:gd name="connsiteY2-678" fmla="*/ 550186 h 595793"/>
              <a:gd name="connsiteX3-679" fmla="*/ 63803 w 747243"/>
              <a:gd name="connsiteY3-680" fmla="*/ 512809 h 595793"/>
              <a:gd name="connsiteX4-681" fmla="*/ 84274 w 747243"/>
              <a:gd name="connsiteY4-682" fmla="*/ 23576 h 595793"/>
              <a:gd name="connsiteX0-683" fmla="*/ 84274 w 710287"/>
              <a:gd name="connsiteY0-684" fmla="*/ 23576 h 595793"/>
              <a:gd name="connsiteX1-685" fmla="*/ 671883 w 710287"/>
              <a:gd name="connsiteY1-686" fmla="*/ 24503 h 595793"/>
              <a:gd name="connsiteX2-687" fmla="*/ 672979 w 710287"/>
              <a:gd name="connsiteY2-688" fmla="*/ 550186 h 595793"/>
              <a:gd name="connsiteX3-689" fmla="*/ 63803 w 710287"/>
              <a:gd name="connsiteY3-690" fmla="*/ 512809 h 595793"/>
              <a:gd name="connsiteX4-691" fmla="*/ 84274 w 710287"/>
              <a:gd name="connsiteY4-692" fmla="*/ 23576 h 595793"/>
              <a:gd name="connsiteX0-693" fmla="*/ 84274 w 710287"/>
              <a:gd name="connsiteY0-694" fmla="*/ 23576 h 595793"/>
              <a:gd name="connsiteX1-695" fmla="*/ 671883 w 710287"/>
              <a:gd name="connsiteY1-696" fmla="*/ 24503 h 595793"/>
              <a:gd name="connsiteX2-697" fmla="*/ 672979 w 710287"/>
              <a:gd name="connsiteY2-698" fmla="*/ 550186 h 595793"/>
              <a:gd name="connsiteX3-699" fmla="*/ 63803 w 710287"/>
              <a:gd name="connsiteY3-700" fmla="*/ 512809 h 595793"/>
              <a:gd name="connsiteX4-701" fmla="*/ 84274 w 710287"/>
              <a:gd name="connsiteY4-702" fmla="*/ 23576 h 595793"/>
              <a:gd name="connsiteX0-703" fmla="*/ 84274 w 710287"/>
              <a:gd name="connsiteY0-704" fmla="*/ 23576 h 595793"/>
              <a:gd name="connsiteX1-705" fmla="*/ 671883 w 710287"/>
              <a:gd name="connsiteY1-706" fmla="*/ 24503 h 595793"/>
              <a:gd name="connsiteX2-707" fmla="*/ 672979 w 710287"/>
              <a:gd name="connsiteY2-708" fmla="*/ 550186 h 595793"/>
              <a:gd name="connsiteX3-709" fmla="*/ 63803 w 710287"/>
              <a:gd name="connsiteY3-710" fmla="*/ 512809 h 595793"/>
              <a:gd name="connsiteX4-711" fmla="*/ 84274 w 710287"/>
              <a:gd name="connsiteY4-712" fmla="*/ 23576 h 595793"/>
              <a:gd name="connsiteX0-713" fmla="*/ 84274 w 672979"/>
              <a:gd name="connsiteY0-714" fmla="*/ 23576 h 595793"/>
              <a:gd name="connsiteX1-715" fmla="*/ 671883 w 672979"/>
              <a:gd name="connsiteY1-716" fmla="*/ 24503 h 595793"/>
              <a:gd name="connsiteX2-717" fmla="*/ 672979 w 672979"/>
              <a:gd name="connsiteY2-718" fmla="*/ 550186 h 595793"/>
              <a:gd name="connsiteX3-719" fmla="*/ 63803 w 672979"/>
              <a:gd name="connsiteY3-720" fmla="*/ 512809 h 595793"/>
              <a:gd name="connsiteX4-721" fmla="*/ 84274 w 672979"/>
              <a:gd name="connsiteY4-722" fmla="*/ 23576 h 595793"/>
              <a:gd name="connsiteX0-723" fmla="*/ 84274 w 672979"/>
              <a:gd name="connsiteY0-724" fmla="*/ 23576 h 570495"/>
              <a:gd name="connsiteX1-725" fmla="*/ 671883 w 672979"/>
              <a:gd name="connsiteY1-726" fmla="*/ 24503 h 570495"/>
              <a:gd name="connsiteX2-727" fmla="*/ 672979 w 672979"/>
              <a:gd name="connsiteY2-728" fmla="*/ 550186 h 570495"/>
              <a:gd name="connsiteX3-729" fmla="*/ 63803 w 672979"/>
              <a:gd name="connsiteY3-730" fmla="*/ 512809 h 570495"/>
              <a:gd name="connsiteX4-731" fmla="*/ 84274 w 672979"/>
              <a:gd name="connsiteY4-732" fmla="*/ 23576 h 570495"/>
              <a:gd name="connsiteX0-733" fmla="*/ 84274 w 672979"/>
              <a:gd name="connsiteY0-734" fmla="*/ 23576 h 570495"/>
              <a:gd name="connsiteX1-735" fmla="*/ 671883 w 672979"/>
              <a:gd name="connsiteY1-736" fmla="*/ 24503 h 570495"/>
              <a:gd name="connsiteX2-737" fmla="*/ 672979 w 672979"/>
              <a:gd name="connsiteY2-738" fmla="*/ 550186 h 570495"/>
              <a:gd name="connsiteX3-739" fmla="*/ 63803 w 672979"/>
              <a:gd name="connsiteY3-740" fmla="*/ 512809 h 570495"/>
              <a:gd name="connsiteX4-741" fmla="*/ 84274 w 672979"/>
              <a:gd name="connsiteY4-742" fmla="*/ 23576 h 570495"/>
              <a:gd name="connsiteX0-743" fmla="*/ 84274 w 672979"/>
              <a:gd name="connsiteY0-744" fmla="*/ 23576 h 560608"/>
              <a:gd name="connsiteX1-745" fmla="*/ 671883 w 672979"/>
              <a:gd name="connsiteY1-746" fmla="*/ 24503 h 560608"/>
              <a:gd name="connsiteX2-747" fmla="*/ 672979 w 672979"/>
              <a:gd name="connsiteY2-748" fmla="*/ 550186 h 560608"/>
              <a:gd name="connsiteX3-749" fmla="*/ 63803 w 672979"/>
              <a:gd name="connsiteY3-750" fmla="*/ 512809 h 560608"/>
              <a:gd name="connsiteX4-751" fmla="*/ 84274 w 672979"/>
              <a:gd name="connsiteY4-752" fmla="*/ 23576 h 560608"/>
              <a:gd name="connsiteX0-753" fmla="*/ 84274 w 672979"/>
              <a:gd name="connsiteY0-754" fmla="*/ 23576 h 567351"/>
              <a:gd name="connsiteX1-755" fmla="*/ 671883 w 672979"/>
              <a:gd name="connsiteY1-756" fmla="*/ 24503 h 567351"/>
              <a:gd name="connsiteX2-757" fmla="*/ 672979 w 672979"/>
              <a:gd name="connsiteY2-758" fmla="*/ 550186 h 567351"/>
              <a:gd name="connsiteX3-759" fmla="*/ 63803 w 672979"/>
              <a:gd name="connsiteY3-760" fmla="*/ 512809 h 567351"/>
              <a:gd name="connsiteX4-761" fmla="*/ 84274 w 672979"/>
              <a:gd name="connsiteY4-762" fmla="*/ 23576 h 567351"/>
              <a:gd name="connsiteX0-763" fmla="*/ 72869 w 661574"/>
              <a:gd name="connsiteY0-764" fmla="*/ 23576 h 567351"/>
              <a:gd name="connsiteX1-765" fmla="*/ 660478 w 661574"/>
              <a:gd name="connsiteY1-766" fmla="*/ 24503 h 567351"/>
              <a:gd name="connsiteX2-767" fmla="*/ 661574 w 661574"/>
              <a:gd name="connsiteY2-768" fmla="*/ 550186 h 567351"/>
              <a:gd name="connsiteX3-769" fmla="*/ 52398 w 661574"/>
              <a:gd name="connsiteY3-770" fmla="*/ 512809 h 567351"/>
              <a:gd name="connsiteX4-771" fmla="*/ 72869 w 661574"/>
              <a:gd name="connsiteY4-772" fmla="*/ 23576 h 567351"/>
              <a:gd name="connsiteX0-773" fmla="*/ 72869 w 661574"/>
              <a:gd name="connsiteY0-774" fmla="*/ 13918 h 557693"/>
              <a:gd name="connsiteX1-775" fmla="*/ 660478 w 661574"/>
              <a:gd name="connsiteY1-776" fmla="*/ 14845 h 557693"/>
              <a:gd name="connsiteX2-777" fmla="*/ 661574 w 661574"/>
              <a:gd name="connsiteY2-778" fmla="*/ 540528 h 557693"/>
              <a:gd name="connsiteX3-779" fmla="*/ 52398 w 661574"/>
              <a:gd name="connsiteY3-780" fmla="*/ 503151 h 557693"/>
              <a:gd name="connsiteX4-781" fmla="*/ 72869 w 661574"/>
              <a:gd name="connsiteY4-782" fmla="*/ 13918 h 557693"/>
              <a:gd name="connsiteX0-783" fmla="*/ 84755 w 673460"/>
              <a:gd name="connsiteY0-784" fmla="*/ 13918 h 568883"/>
              <a:gd name="connsiteX1-785" fmla="*/ 672364 w 673460"/>
              <a:gd name="connsiteY1-786" fmla="*/ 14845 h 568883"/>
              <a:gd name="connsiteX2-787" fmla="*/ 673460 w 673460"/>
              <a:gd name="connsiteY2-788" fmla="*/ 540528 h 568883"/>
              <a:gd name="connsiteX3-789" fmla="*/ 43142 w 673460"/>
              <a:gd name="connsiteY3-790" fmla="*/ 525832 h 568883"/>
              <a:gd name="connsiteX4-791" fmla="*/ 84755 w 673460"/>
              <a:gd name="connsiteY4-792" fmla="*/ 13918 h 568883"/>
              <a:gd name="connsiteX0-793" fmla="*/ 84755 w 673460"/>
              <a:gd name="connsiteY0-794" fmla="*/ 13918 h 559604"/>
              <a:gd name="connsiteX1-795" fmla="*/ 672364 w 673460"/>
              <a:gd name="connsiteY1-796" fmla="*/ 14845 h 559604"/>
              <a:gd name="connsiteX2-797" fmla="*/ 673460 w 673460"/>
              <a:gd name="connsiteY2-798" fmla="*/ 540528 h 559604"/>
              <a:gd name="connsiteX3-799" fmla="*/ 43142 w 673460"/>
              <a:gd name="connsiteY3-800" fmla="*/ 525832 h 559604"/>
              <a:gd name="connsiteX4-801" fmla="*/ 84755 w 673460"/>
              <a:gd name="connsiteY4-802" fmla="*/ 13918 h 559604"/>
              <a:gd name="connsiteX0-803" fmla="*/ 84755 w 675575"/>
              <a:gd name="connsiteY0-804" fmla="*/ 13918 h 562548"/>
              <a:gd name="connsiteX1-805" fmla="*/ 672364 w 675575"/>
              <a:gd name="connsiteY1-806" fmla="*/ 14845 h 562548"/>
              <a:gd name="connsiteX2-807" fmla="*/ 675575 w 675575"/>
              <a:gd name="connsiteY2-808" fmla="*/ 545971 h 562548"/>
              <a:gd name="connsiteX3-809" fmla="*/ 43142 w 675575"/>
              <a:gd name="connsiteY3-810" fmla="*/ 525832 h 562548"/>
              <a:gd name="connsiteX4-811" fmla="*/ 84755 w 675575"/>
              <a:gd name="connsiteY4-812" fmla="*/ 13918 h 562548"/>
              <a:gd name="connsiteX0-813" fmla="*/ 84755 w 680821"/>
              <a:gd name="connsiteY0-814" fmla="*/ 13918 h 562548"/>
              <a:gd name="connsiteX1-815" fmla="*/ 680821 w 680821"/>
              <a:gd name="connsiteY1-816" fmla="*/ 14845 h 562548"/>
              <a:gd name="connsiteX2-817" fmla="*/ 675575 w 680821"/>
              <a:gd name="connsiteY2-818" fmla="*/ 545971 h 562548"/>
              <a:gd name="connsiteX3-819" fmla="*/ 43142 w 680821"/>
              <a:gd name="connsiteY3-820" fmla="*/ 525832 h 562548"/>
              <a:gd name="connsiteX4-821" fmla="*/ 84755 w 680821"/>
              <a:gd name="connsiteY4-822" fmla="*/ 13918 h 562548"/>
              <a:gd name="connsiteX0-823" fmla="*/ 72868 w 690076"/>
              <a:gd name="connsiteY0-824" fmla="*/ 20358 h 559916"/>
              <a:gd name="connsiteX1-825" fmla="*/ 690076 w 690076"/>
              <a:gd name="connsiteY1-826" fmla="*/ 12213 h 559916"/>
              <a:gd name="connsiteX2-827" fmla="*/ 684830 w 690076"/>
              <a:gd name="connsiteY2-828" fmla="*/ 543339 h 559916"/>
              <a:gd name="connsiteX3-829" fmla="*/ 52397 w 690076"/>
              <a:gd name="connsiteY3-830" fmla="*/ 523200 h 559916"/>
              <a:gd name="connsiteX4-831" fmla="*/ 72868 w 690076"/>
              <a:gd name="connsiteY4-832" fmla="*/ 20358 h 559916"/>
              <a:gd name="connsiteX0-833" fmla="*/ 72868 w 690076"/>
              <a:gd name="connsiteY0-834" fmla="*/ 22718 h 562276"/>
              <a:gd name="connsiteX1-835" fmla="*/ 690076 w 690076"/>
              <a:gd name="connsiteY1-836" fmla="*/ 14573 h 562276"/>
              <a:gd name="connsiteX2-837" fmla="*/ 684830 w 690076"/>
              <a:gd name="connsiteY2-838" fmla="*/ 545699 h 562276"/>
              <a:gd name="connsiteX3-839" fmla="*/ 52397 w 690076"/>
              <a:gd name="connsiteY3-840" fmla="*/ 525560 h 562276"/>
              <a:gd name="connsiteX4-841" fmla="*/ 72868 w 690076"/>
              <a:gd name="connsiteY4-842" fmla="*/ 22718 h 562276"/>
              <a:gd name="connsiteX0-843" fmla="*/ 59152 w 676360"/>
              <a:gd name="connsiteY0-844" fmla="*/ 22718 h 562276"/>
              <a:gd name="connsiteX1-845" fmla="*/ 676360 w 676360"/>
              <a:gd name="connsiteY1-846" fmla="*/ 14573 h 562276"/>
              <a:gd name="connsiteX2-847" fmla="*/ 671114 w 676360"/>
              <a:gd name="connsiteY2-848" fmla="*/ 545699 h 562276"/>
              <a:gd name="connsiteX3-849" fmla="*/ 38681 w 676360"/>
              <a:gd name="connsiteY3-850" fmla="*/ 525560 h 562276"/>
              <a:gd name="connsiteX4-851" fmla="*/ 103808 w 676360"/>
              <a:gd name="connsiteY4-852" fmla="*/ 279153 h 562276"/>
              <a:gd name="connsiteX5-853" fmla="*/ 59152 w 676360"/>
              <a:gd name="connsiteY5-854" fmla="*/ 22718 h 562276"/>
              <a:gd name="connsiteX0-855" fmla="*/ 41341 w 658549"/>
              <a:gd name="connsiteY0-856" fmla="*/ 22718 h 562276"/>
              <a:gd name="connsiteX1-857" fmla="*/ 658549 w 658549"/>
              <a:gd name="connsiteY1-858" fmla="*/ 14573 h 562276"/>
              <a:gd name="connsiteX2-859" fmla="*/ 653303 w 658549"/>
              <a:gd name="connsiteY2-860" fmla="*/ 545699 h 562276"/>
              <a:gd name="connsiteX3-861" fmla="*/ 20870 w 658549"/>
              <a:gd name="connsiteY3-862" fmla="*/ 525560 h 562276"/>
              <a:gd name="connsiteX4-863" fmla="*/ 85997 w 658549"/>
              <a:gd name="connsiteY4-864" fmla="*/ 279153 h 562276"/>
              <a:gd name="connsiteX5-865" fmla="*/ 41341 w 658549"/>
              <a:gd name="connsiteY5-866" fmla="*/ 22718 h 562276"/>
              <a:gd name="connsiteX0-867" fmla="*/ 23542 w 640750"/>
              <a:gd name="connsiteY0-868" fmla="*/ 22718 h 562276"/>
              <a:gd name="connsiteX1-869" fmla="*/ 640750 w 640750"/>
              <a:gd name="connsiteY1-870" fmla="*/ 14573 h 562276"/>
              <a:gd name="connsiteX2-871" fmla="*/ 635504 w 640750"/>
              <a:gd name="connsiteY2-872" fmla="*/ 545699 h 562276"/>
              <a:gd name="connsiteX3-873" fmla="*/ 3071 w 640750"/>
              <a:gd name="connsiteY3-874" fmla="*/ 525560 h 562276"/>
              <a:gd name="connsiteX4-875" fmla="*/ 68198 w 640750"/>
              <a:gd name="connsiteY4-876" fmla="*/ 279153 h 562276"/>
              <a:gd name="connsiteX5-877" fmla="*/ 23542 w 640750"/>
              <a:gd name="connsiteY5-878" fmla="*/ 22718 h 562276"/>
              <a:gd name="connsiteX0-879" fmla="*/ 24044 w 641252"/>
              <a:gd name="connsiteY0-880" fmla="*/ 22718 h 562276"/>
              <a:gd name="connsiteX1-881" fmla="*/ 641252 w 641252"/>
              <a:gd name="connsiteY1-882" fmla="*/ 14573 h 562276"/>
              <a:gd name="connsiteX2-883" fmla="*/ 636006 w 641252"/>
              <a:gd name="connsiteY2-884" fmla="*/ 545699 h 562276"/>
              <a:gd name="connsiteX3-885" fmla="*/ 3573 w 641252"/>
              <a:gd name="connsiteY3-886" fmla="*/ 525560 h 562276"/>
              <a:gd name="connsiteX4-887" fmla="*/ 68700 w 641252"/>
              <a:gd name="connsiteY4-888" fmla="*/ 279153 h 562276"/>
              <a:gd name="connsiteX5-889" fmla="*/ 24044 w 641252"/>
              <a:gd name="connsiteY5-890" fmla="*/ 22718 h 562276"/>
              <a:gd name="connsiteX0-891" fmla="*/ 31476 w 648684"/>
              <a:gd name="connsiteY0-892" fmla="*/ 22718 h 562276"/>
              <a:gd name="connsiteX1-893" fmla="*/ 648684 w 648684"/>
              <a:gd name="connsiteY1-894" fmla="*/ 14573 h 562276"/>
              <a:gd name="connsiteX2-895" fmla="*/ 643438 w 648684"/>
              <a:gd name="connsiteY2-896" fmla="*/ 545699 h 562276"/>
              <a:gd name="connsiteX3-897" fmla="*/ 11005 w 648684"/>
              <a:gd name="connsiteY3-898" fmla="*/ 525560 h 562276"/>
              <a:gd name="connsiteX4-899" fmla="*/ 76132 w 648684"/>
              <a:gd name="connsiteY4-900" fmla="*/ 279153 h 562276"/>
              <a:gd name="connsiteX5-901" fmla="*/ 31476 w 648684"/>
              <a:gd name="connsiteY5-902" fmla="*/ 22718 h 562276"/>
            </a:gdLst>
            <a:ahLst/>
            <a:cxnLst>
              <a:cxn ang="0">
                <a:pos x="connsiteX0-891" y="connsiteY0-892"/>
              </a:cxn>
              <a:cxn ang="0">
                <a:pos x="connsiteX1-893" y="connsiteY1-894"/>
              </a:cxn>
              <a:cxn ang="0">
                <a:pos x="connsiteX2-895" y="connsiteY2-896"/>
              </a:cxn>
              <a:cxn ang="0">
                <a:pos x="connsiteX3-897" y="connsiteY3-898"/>
              </a:cxn>
              <a:cxn ang="0">
                <a:pos x="connsiteX4-899" y="connsiteY4-900"/>
              </a:cxn>
              <a:cxn ang="0">
                <a:pos x="connsiteX5-901" y="connsiteY5-902"/>
              </a:cxn>
            </a:cxnLst>
            <a:rect l="l" t="t" r="r" b="b"/>
            <a:pathLst>
              <a:path w="648684" h="562276">
                <a:moveTo>
                  <a:pt x="31476" y="22718"/>
                </a:moveTo>
                <a:cubicBezTo>
                  <a:pt x="149400" y="4275"/>
                  <a:pt x="424155" y="-13389"/>
                  <a:pt x="648684" y="14573"/>
                </a:cubicBezTo>
                <a:cubicBezTo>
                  <a:pt x="609553" y="92898"/>
                  <a:pt x="618372" y="432838"/>
                  <a:pt x="643438" y="545699"/>
                </a:cubicBezTo>
                <a:cubicBezTo>
                  <a:pt x="542091" y="567277"/>
                  <a:pt x="109269" y="574431"/>
                  <a:pt x="11005" y="525560"/>
                </a:cubicBezTo>
                <a:cubicBezTo>
                  <a:pt x="-33861" y="453465"/>
                  <a:pt x="72720" y="362960"/>
                  <a:pt x="76132" y="279153"/>
                </a:cubicBezTo>
                <a:cubicBezTo>
                  <a:pt x="79544" y="195346"/>
                  <a:pt x="-41749" y="78155"/>
                  <a:pt x="31476" y="22718"/>
                </a:cubicBez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endParaRPr lang="zh-CN" altLang="en-US" noProof="1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-1" y="0"/>
            <a:ext cx="9144001" cy="616744"/>
          </a:xfrm>
          <a:prstGeom prst="rect">
            <a:avLst/>
          </a:prstGeom>
        </p:spPr>
        <p:txBody>
          <a:bodyPr lIns="68580" tIns="34290" rIns="68580" bIns="34290" rtlCol="0"/>
          <a:lstStyle/>
          <a:p>
            <a:pPr algn="ctr"/>
            <a:r>
              <a:rPr lang="zh-CN" altLang="en-US" sz="3000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宪法具有最高法律效力</a:t>
            </a:r>
          </a:p>
        </p:txBody>
      </p:sp>
      <p:sp>
        <p:nvSpPr>
          <p:cNvPr id="3" name="矩形 2"/>
          <p:cNvSpPr/>
          <p:nvPr/>
        </p:nvSpPr>
        <p:spPr>
          <a:xfrm>
            <a:off x="1594009" y="1832134"/>
            <a:ext cx="5877401" cy="200739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533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xmlns="" val="200" checksum="3773799597"/>
                </a:ext>
              </a:extLst>
            </a:pPr>
            <a:r>
              <a:rPr lang="zh-CN" altLang="zh-CN" sz="2100" kern="100" dirty="0">
                <a:solidFill>
                  <a:schemeClr val="bg1"/>
                </a:solidFill>
                <a:latin typeface="微软雅黑"/>
                <a:ea typeface="微软雅黑"/>
                <a:cs typeface="仿宋" panose="02010609060101010101" pitchFamily="49" charset="-122"/>
                <a:sym typeface="微软雅黑"/>
              </a:rPr>
              <a:t>宪法是国家的总章程，规定国家和社会生活中最重要、最根本的问题，其他法律只规定社会生活某些方面的内容。在我国，其他法律是根据宪法制定的，任何法律不得与宪法相抵触。</a:t>
            </a:r>
          </a:p>
        </p:txBody>
      </p:sp>
      <p:pic>
        <p:nvPicPr>
          <p:cNvPr id="11" name="图片 55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1873" y="3806475"/>
            <a:ext cx="1325166" cy="970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-1" y="0"/>
            <a:ext cx="9144001" cy="616744"/>
          </a:xfrm>
          <a:prstGeom prst="rect">
            <a:avLst/>
          </a:prstGeom>
        </p:spPr>
        <p:txBody>
          <a:bodyPr lIns="68580" tIns="34290" rIns="68580" bIns="34290" rtlCol="0"/>
          <a:lstStyle/>
          <a:p>
            <a:pPr algn="ctr"/>
            <a:r>
              <a:rPr lang="zh-CN" altLang="en-US" sz="3000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宪法具有最高法律效力</a:t>
            </a:r>
          </a:p>
        </p:txBody>
      </p:sp>
      <p:sp>
        <p:nvSpPr>
          <p:cNvPr id="6" name="矩形 8"/>
          <p:cNvSpPr>
            <a:spLocks noChangeArrowheads="1"/>
          </p:cNvSpPr>
          <p:nvPr/>
        </p:nvSpPr>
        <p:spPr bwMode="auto">
          <a:xfrm>
            <a:off x="3370815" y="2215356"/>
            <a:ext cx="2376044" cy="1336071"/>
          </a:xfrm>
          <a:prstGeom prst="rect">
            <a:avLst/>
          </a:prstGeom>
          <a:noFill/>
          <a:ln w="38100">
            <a:solidFill>
              <a:schemeClr val="accent5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宪法：</a:t>
            </a:r>
            <a:r>
              <a:rPr lang="zh-CN" altLang="en-US" sz="1800" b="1" dirty="0">
                <a:latin typeface="微软雅黑"/>
                <a:ea typeface="微软雅黑"/>
                <a:sym typeface="微软雅黑"/>
              </a:rPr>
              <a:t>我规定的是</a:t>
            </a:r>
            <a:r>
              <a:rPr lang="en-US" altLang="zh-CN" sz="1800" dirty="0">
                <a:latin typeface="微软雅黑"/>
                <a:ea typeface="微软雅黑"/>
                <a:sym typeface="微软雅黑"/>
              </a:rPr>
              <a:t>__________________________________________</a:t>
            </a:r>
            <a:endParaRPr lang="zh-CN" altLang="en-US" sz="18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519192" y="3457789"/>
            <a:ext cx="34289" cy="669414"/>
          </a:xfrm>
          <a:prstGeom prst="rect">
            <a:avLst/>
          </a:prstGeom>
          <a:solidFill>
            <a:srgbClr val="FF8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8" name="矩形 8"/>
          <p:cNvSpPr>
            <a:spLocks noChangeArrowheads="1"/>
          </p:cNvSpPr>
          <p:nvPr/>
        </p:nvSpPr>
        <p:spPr bwMode="auto">
          <a:xfrm>
            <a:off x="2842885" y="4135481"/>
            <a:ext cx="3590837" cy="856773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000" dirty="0">
                <a:solidFill>
                  <a:schemeClr val="accent2"/>
                </a:solidFill>
                <a:latin typeface="微软雅黑"/>
                <a:ea typeface="微软雅黑"/>
                <a:sym typeface="微软雅黑"/>
              </a:rPr>
              <a:t>刑法：</a:t>
            </a:r>
            <a:r>
              <a:rPr lang="zh-CN" altLang="en-US" sz="1600" dirty="0">
                <a:latin typeface="微软雅黑"/>
                <a:ea typeface="微软雅黑"/>
                <a:sym typeface="微软雅黑"/>
              </a:rPr>
              <a:t>我是规定哪些行为是犯罪并应当负何种刑事处罚的法律。</a:t>
            </a:r>
          </a:p>
        </p:txBody>
      </p:sp>
      <p:sp>
        <p:nvSpPr>
          <p:cNvPr id="9" name="矩形 8"/>
          <p:cNvSpPr/>
          <p:nvPr/>
        </p:nvSpPr>
        <p:spPr>
          <a:xfrm rot="2832468" flipH="1">
            <a:off x="6016975" y="2032285"/>
            <a:ext cx="46745" cy="745577"/>
          </a:xfrm>
          <a:prstGeom prst="rect">
            <a:avLst/>
          </a:prstGeom>
          <a:solidFill>
            <a:srgbClr val="007C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2" name="矩形 8"/>
          <p:cNvSpPr>
            <a:spLocks noChangeArrowheads="1"/>
          </p:cNvSpPr>
          <p:nvPr/>
        </p:nvSpPr>
        <p:spPr bwMode="auto">
          <a:xfrm>
            <a:off x="6329363" y="1172528"/>
            <a:ext cx="2695099" cy="1595437"/>
          </a:xfrm>
          <a:prstGeom prst="rect">
            <a:avLst/>
          </a:prstGeom>
          <a:noFill/>
          <a:ln w="38100">
            <a:solidFill>
              <a:srgbClr val="007C28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accent2"/>
                </a:solidFill>
                <a:latin typeface="微软雅黑"/>
                <a:ea typeface="微软雅黑"/>
                <a:sym typeface="微软雅黑"/>
              </a:rPr>
              <a:t>民法：</a:t>
            </a:r>
            <a:r>
              <a:rPr lang="zh-CN" altLang="en-US" sz="1600" dirty="0">
                <a:latin typeface="微软雅黑"/>
                <a:ea typeface="微软雅黑"/>
                <a:sym typeface="微软雅黑"/>
              </a:rPr>
              <a:t>我是调整平等主体的公民之间、公民和法人之间的财产关系和人身关系的法律。</a:t>
            </a:r>
          </a:p>
        </p:txBody>
      </p:sp>
      <p:sp>
        <p:nvSpPr>
          <p:cNvPr id="13" name="矩形 12"/>
          <p:cNvSpPr/>
          <p:nvPr/>
        </p:nvSpPr>
        <p:spPr>
          <a:xfrm rot="17591388">
            <a:off x="3038629" y="2164337"/>
            <a:ext cx="34289" cy="608027"/>
          </a:xfrm>
          <a:prstGeom prst="rect">
            <a:avLst/>
          </a:prstGeom>
          <a:solidFill>
            <a:srgbClr val="A91D20"/>
          </a:solidFill>
          <a:ln>
            <a:solidFill>
              <a:srgbClr val="A91D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4" name="矩形 8"/>
          <p:cNvSpPr>
            <a:spLocks noChangeArrowheads="1"/>
          </p:cNvSpPr>
          <p:nvPr/>
        </p:nvSpPr>
        <p:spPr bwMode="auto">
          <a:xfrm>
            <a:off x="72682" y="1219375"/>
            <a:ext cx="2672656" cy="1964769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accent2"/>
                </a:solidFill>
                <a:latin typeface="微软雅黑"/>
                <a:ea typeface="微软雅黑"/>
                <a:sym typeface="微软雅黑"/>
              </a:rPr>
              <a:t>刑事诉讼法：</a:t>
            </a:r>
            <a:r>
              <a:rPr lang="zh-CN" altLang="en-US" sz="1600" dirty="0">
                <a:latin typeface="微软雅黑"/>
                <a:ea typeface="微软雅黑"/>
                <a:sym typeface="微软雅黑"/>
              </a:rPr>
              <a:t>我的任务是保证准确、及时地查明犯罪事实，正确应用法律，惩罚犯罪分子，保障无罪的人不受刑事追究</a:t>
            </a:r>
            <a:r>
              <a:rPr lang="en-US" altLang="zh-CN" sz="1600" dirty="0">
                <a:latin typeface="微软雅黑"/>
                <a:ea typeface="微软雅黑"/>
                <a:sym typeface="微软雅黑"/>
              </a:rPr>
              <a:t>……</a:t>
            </a:r>
            <a:endParaRPr lang="zh-CN" altLang="en-US" sz="16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5" name="矩形 14"/>
          <p:cNvSpPr/>
          <p:nvPr/>
        </p:nvSpPr>
        <p:spPr>
          <a:xfrm rot="2729890">
            <a:off x="2990645" y="3263384"/>
            <a:ext cx="34289" cy="923308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6" name="矩形 8"/>
          <p:cNvSpPr>
            <a:spLocks noChangeArrowheads="1"/>
          </p:cNvSpPr>
          <p:nvPr/>
        </p:nvSpPr>
        <p:spPr bwMode="auto">
          <a:xfrm>
            <a:off x="96914" y="3428131"/>
            <a:ext cx="2672657" cy="1595437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/>
            </a:solidFill>
            <a:miter lim="800000"/>
          </a:ln>
          <a:extLst/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accent2"/>
                </a:solidFill>
                <a:latin typeface="微软雅黑"/>
                <a:ea typeface="微软雅黑"/>
                <a:sym typeface="微软雅黑"/>
              </a:rPr>
              <a:t>立法法：</a:t>
            </a:r>
            <a:r>
              <a:rPr lang="zh-CN" altLang="en-US" sz="1600" dirty="0">
                <a:latin typeface="微软雅黑"/>
                <a:ea typeface="微软雅黑"/>
                <a:sym typeface="微软雅黑"/>
              </a:rPr>
              <a:t>我的任务使规范国家立法制度，提高立法质量，完善中国特色社会主义法律体系</a:t>
            </a:r>
            <a:r>
              <a:rPr lang="en-US" altLang="zh-CN" sz="1600" dirty="0">
                <a:latin typeface="微软雅黑"/>
                <a:ea typeface="微软雅黑"/>
                <a:sym typeface="微软雅黑"/>
              </a:rPr>
              <a:t>……</a:t>
            </a:r>
          </a:p>
        </p:txBody>
      </p:sp>
      <p:sp>
        <p:nvSpPr>
          <p:cNvPr id="17" name="矩形 16"/>
          <p:cNvSpPr/>
          <p:nvPr/>
        </p:nvSpPr>
        <p:spPr>
          <a:xfrm rot="18639316">
            <a:off x="6078828" y="3095714"/>
            <a:ext cx="34289" cy="89091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8" name="矩形 8"/>
          <p:cNvSpPr>
            <a:spLocks noChangeArrowheads="1"/>
          </p:cNvSpPr>
          <p:nvPr/>
        </p:nvSpPr>
        <p:spPr bwMode="auto">
          <a:xfrm>
            <a:off x="6329363" y="2874169"/>
            <a:ext cx="2777014" cy="1964769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accent2"/>
                </a:solidFill>
                <a:latin typeface="微软雅黑"/>
                <a:ea typeface="微软雅黑"/>
                <a:sym typeface="微软雅黑"/>
              </a:rPr>
              <a:t>物权法：</a:t>
            </a:r>
            <a:r>
              <a:rPr lang="zh-CN" altLang="en-US" sz="1600" dirty="0">
                <a:latin typeface="微软雅黑"/>
                <a:ea typeface="微软雅黑"/>
                <a:sym typeface="微软雅黑"/>
              </a:rPr>
              <a:t>我的任务是维护国家基本经济制度，维护社会主义市场经济秩序，明确物的归属，发挥物的效用，保护权利人的物权。</a:t>
            </a:r>
          </a:p>
        </p:txBody>
      </p:sp>
      <p:sp>
        <p:nvSpPr>
          <p:cNvPr id="19" name="矩形 18"/>
          <p:cNvSpPr/>
          <p:nvPr/>
        </p:nvSpPr>
        <p:spPr>
          <a:xfrm>
            <a:off x="286013" y="756367"/>
            <a:ext cx="8427492" cy="391478"/>
          </a:xfrm>
          <a:prstGeom prst="rect">
            <a:avLst/>
          </a:prstGeom>
          <a:solidFill>
            <a:schemeClr val="bg1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2100" b="1" dirty="0">
                <a:solidFill>
                  <a:schemeClr val="accent2">
                    <a:lumMod val="75000"/>
                  </a:schemeClr>
                </a:solidFill>
                <a:latin typeface="微软雅黑"/>
                <a:ea typeface="微软雅黑"/>
                <a:sym typeface="微软雅黑"/>
              </a:rPr>
              <a:t>小活动：请你根据自己的理解，帮助宪法在家族聚会中进行自我介绍。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  <p:bldP spid="9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18" grpId="0" bldLvl="0" animBg="1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Times New Roman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1613</Words>
  <Application>Microsoft Office PowerPoint</Application>
  <PresentationFormat>全屏显示(16:9)</PresentationFormat>
  <Paragraphs>132</Paragraphs>
  <Slides>22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6" baseType="lpstr">
      <vt:lpstr>Meiryo</vt:lpstr>
      <vt:lpstr>等线</vt:lpstr>
      <vt:lpstr>仿宋</vt:lpstr>
      <vt:lpstr>黑体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Wingdings</vt:lpstr>
      <vt:lpstr>第一PPT模板网-WWW.1PPT.COM</vt:lpstr>
      <vt:lpstr>Office Theme</vt:lpstr>
      <vt:lpstr>PowerPoint 演示文稿</vt:lpstr>
      <vt:lpstr>PowerPoint 演示文稿</vt:lpstr>
      <vt:lpstr>宪法具有最高法律效力</vt:lpstr>
      <vt:lpstr>宪法具有最高法律效力</vt:lpstr>
      <vt:lpstr>宪法具有最高法律效力</vt:lpstr>
      <vt:lpstr>宪法具有最高法律效力</vt:lpstr>
      <vt:lpstr>宪法具有最高法律效力</vt:lpstr>
      <vt:lpstr>宪法具有最高法律效力</vt:lpstr>
      <vt:lpstr>宪法具有最高法律效力</vt:lpstr>
      <vt:lpstr>宪法具有最高法律效力</vt:lpstr>
      <vt:lpstr>宪法具有最高法律效力</vt:lpstr>
      <vt:lpstr>树立宪法权威的必要性</vt:lpstr>
      <vt:lpstr>树立宪法权威的必要性</vt:lpstr>
      <vt:lpstr>树立宪法权威的必要性</vt:lpstr>
      <vt:lpstr>树立宪法权威的必要性</vt:lpstr>
      <vt:lpstr>树立宪法权威的必要性</vt:lpstr>
      <vt:lpstr>树立宪法权威的必要性</vt:lpstr>
      <vt:lpstr>树立宪法权威的必要性</vt:lpstr>
      <vt:lpstr>树立宪法权威的必要性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</cp:revision>
  <dcterms:created xsi:type="dcterms:W3CDTF">2018-12-13T05:08:00Z</dcterms:created>
  <dcterms:modified xsi:type="dcterms:W3CDTF">2022-05-16T05:01:16Z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2052-11.1.0.9999</vt:lpwstr>
  </property>
</Properties>
</file>