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3"/>
  </p:notesMasterIdLst>
  <p:sldIdLst>
    <p:sldId id="270" r:id="rId3"/>
    <p:sldId id="310" r:id="rId4"/>
    <p:sldId id="568" r:id="rId5"/>
    <p:sldId id="567" r:id="rId6"/>
    <p:sldId id="561" r:id="rId7"/>
    <p:sldId id="563" r:id="rId8"/>
    <p:sldId id="564" r:id="rId9"/>
    <p:sldId id="562" r:id="rId10"/>
    <p:sldId id="258" r:id="rId11"/>
    <p:sldId id="569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EE8138"/>
    <a:srgbClr val="7BB74F"/>
    <a:srgbClr val="EF9559"/>
    <a:srgbClr val="73AF47"/>
    <a:srgbClr val="FE95F5"/>
    <a:srgbClr val="704155"/>
    <a:srgbClr val="EB1D2A"/>
    <a:srgbClr val="52ABFF"/>
    <a:srgbClr val="FF97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59"/>
        <p:guide pos="38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36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901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401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403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7415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858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048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633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7674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816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673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523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941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13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504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61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102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17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0372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919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75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7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90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1" y="261007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7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3555" y="217171"/>
            <a:ext cx="5497831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第三单元 百年追梦 复兴中华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710569" y="2116575"/>
            <a:ext cx="70491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54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推</a:t>
            </a:r>
            <a:r>
              <a:rPr lang="zh-CN" altLang="en-US" sz="5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翻帝制 民族觉醒</a:t>
            </a:r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261" y="1541780"/>
            <a:ext cx="3975100" cy="39751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493586" y="3448356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第</a:t>
            </a:r>
            <a:r>
              <a:rPr lang="en-US" altLang="zh-CN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2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课</a:t>
            </a:r>
            <a:r>
              <a:rPr lang="zh-CN" altLang="en-US" sz="28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时</a:t>
            </a:r>
          </a:p>
        </p:txBody>
      </p:sp>
      <p:sp>
        <p:nvSpPr>
          <p:cNvPr id="12" name="矩形 11"/>
          <p:cNvSpPr/>
          <p:nvPr/>
        </p:nvSpPr>
        <p:spPr>
          <a:xfrm>
            <a:off x="7559309" y="4738244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836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08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136651" y="191771"/>
            <a:ext cx="40716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辛亥革命推翻帝制</a:t>
            </a:r>
          </a:p>
        </p:txBody>
      </p:sp>
      <p:sp>
        <p:nvSpPr>
          <p:cNvPr id="21508" name="矩形 7"/>
          <p:cNvSpPr/>
          <p:nvPr/>
        </p:nvSpPr>
        <p:spPr>
          <a:xfrm>
            <a:off x="1236821" y="5656900"/>
            <a:ext cx="2969083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黄花岗七十二烈士墓</a:t>
            </a:r>
          </a:p>
        </p:txBody>
      </p:sp>
      <p:sp>
        <p:nvSpPr>
          <p:cNvPr id="21511" name="椭圆形标注 9"/>
          <p:cNvSpPr/>
          <p:nvPr/>
        </p:nvSpPr>
        <p:spPr>
          <a:xfrm>
            <a:off x="6269355" y="3695067"/>
            <a:ext cx="4573271" cy="2422525"/>
          </a:xfrm>
          <a:prstGeom prst="wedgeEllipseCallout">
            <a:avLst>
              <a:gd name="adj1" fmla="val -50709"/>
              <a:gd name="adj2" fmla="val -39726"/>
            </a:avLst>
          </a:prstGeom>
          <a:solidFill>
            <a:srgbClr val="87B83E"/>
          </a:solidFill>
          <a:ln w="12700">
            <a:noFill/>
          </a:ln>
        </p:spPr>
        <p:txBody>
          <a:bodyPr lIns="36000" tIns="36000" rIns="36000" bIns="36000" anchor="ctr"/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   为了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实现革命理想，无数的英雄们抛头颅洒热血，付出了宝贵的生命。</a:t>
            </a:r>
          </a:p>
        </p:txBody>
      </p:sp>
      <p:sp>
        <p:nvSpPr>
          <p:cNvPr id="14" name="矩形 13"/>
          <p:cNvSpPr/>
          <p:nvPr/>
        </p:nvSpPr>
        <p:spPr>
          <a:xfrm>
            <a:off x="1136651" y="1192532"/>
            <a:ext cx="102088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你所知道的黄花岗七十二烈士有哪些？你了解他们的故事吗</a:t>
            </a:r>
            <a:r>
              <a:rPr lang="zh-CN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</a:t>
            </a:r>
            <a:r>
              <a:rPr lang="zh-CN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收集</a:t>
            </a:r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烈士们的故事，</a:t>
            </a:r>
            <a:r>
              <a:rPr lang="zh-CN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开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</a:t>
            </a:r>
            <a:r>
              <a:rPr lang="zh-CN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个故事会</a:t>
            </a:r>
            <a:r>
              <a:rPr lang="zh-CN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吧。</a:t>
            </a:r>
            <a:endParaRPr lang="zh-CN" altLang="zh-CN" sz="280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002" y="3165554"/>
            <a:ext cx="2712720" cy="215798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001957" y="2577527"/>
            <a:ext cx="1908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7FDF1"/>
                </a:solidFill>
              </a:rPr>
              <a:t>https://www.ypppt.com/</a:t>
            </a:r>
            <a:endParaRPr lang="zh-CN" altLang="en-US" sz="12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08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136651" y="191771"/>
            <a:ext cx="40716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辛亥革命推翻帝制</a:t>
            </a:r>
          </a:p>
        </p:txBody>
      </p:sp>
      <p:pic>
        <p:nvPicPr>
          <p:cNvPr id="7174" name="Picture 6" descr="http://pic66.nipic.com/file/20150512/9129085_164659564000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5437" y="1555752"/>
            <a:ext cx="3310255" cy="4979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651" y="2587625"/>
            <a:ext cx="5206365" cy="3110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08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136651" y="191771"/>
            <a:ext cx="40716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辛亥革命推翻帝制</a:t>
            </a:r>
          </a:p>
        </p:txBody>
      </p:sp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1269366" y="1567182"/>
            <a:ext cx="9697085" cy="979805"/>
          </a:xfrm>
          <a:solidFill>
            <a:schemeClr val="accent4">
              <a:lumMod val="20000"/>
              <a:lumOff val="80000"/>
            </a:schemeClr>
          </a:solidFill>
        </p:spPr>
        <p:txBody>
          <a:bodyPr vert="horz" wrap="square" lIns="91440" tIns="45720" rIns="91440" bIns="45720" anchor="ctr">
            <a:normAutofit fontScale="90000"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zh-CN" sz="2800" b="1" dirty="0">
                <a:latin typeface="微软雅黑" panose="020B0503020204020204" charset="-122"/>
                <a:ea typeface="微软雅黑" panose="020B0503020204020204" charset="-122"/>
              </a:rPr>
              <a:t>你所知道的黄花岗七十二烈士有哪些？你了解他们的故事吗？</a:t>
            </a:r>
            <a:br>
              <a:rPr lang="zh-CN" altLang="zh-CN" sz="2800" b="1" dirty="0">
                <a:latin typeface="微软雅黑" panose="020B0503020204020204" charset="-122"/>
                <a:ea typeface="微软雅黑" panose="020B0503020204020204" charset="-122"/>
              </a:rPr>
            </a:br>
            <a:endParaRPr lang="zh-CN" altLang="zh-CN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0290" name="Picture 2" descr="http://culture.kaiwind.com/anecdote/201308/26/W0201308266675941409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55" y="3416935"/>
            <a:ext cx="1943100" cy="2857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0292" name="Picture 4" descr="https://p1.ssl.qhimgs1.com/sdr/400__/t01777219f33beba27b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034" y="3338513"/>
            <a:ext cx="2408237" cy="3046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0294" name="Picture 6" descr="http://www.81.cn/big5/yljnt/attachement/jpg/site351/20141117/b8ac6f42cdd015d396060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7345" y="3355342"/>
            <a:ext cx="2092960" cy="298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0296" name="Picture 8" descr="http://a2.att.hudong.com/11/36/0130000024027312702836970027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9380" y="3371217"/>
            <a:ext cx="4083685" cy="2981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08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136651" y="191771"/>
            <a:ext cx="40716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辛亥革命推翻帝制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93825" y="1794512"/>
            <a:ext cx="9398635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/>
              <a:t>    </a:t>
            </a:r>
            <a:r>
              <a:rPr lang="zh-CN" altLang="en-US" sz="2800" b="1" dirty="0"/>
              <a:t>辛亥革命是一次伟大的反帝反封建的资产阶级民主革命,它推翻了清朝的统治,结束了两千多年的封建帝制。资产阶级共和国的旗帜第一次飘扬在中国上空,有利于资本主义的发展和社会的进步。我们纪念它不仅是因为这场革命意义重大,更是为了缅怀那些拋头颅洒热血的先烈们,他们用自己的鲜血和生命换来了我们今天的幸福生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08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136651" y="191771"/>
            <a:ext cx="40716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辛亥革命推翻帝制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81709" y="1868172"/>
            <a:ext cx="6074411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/>
              <a:t>     </a:t>
            </a:r>
            <a:r>
              <a:rPr lang="zh-CN" altLang="en-US" sz="2800" b="1" dirty="0"/>
              <a:t>中华民国的建立和《中华民国临时约法》的颁布,标志着中国历史上第一个资产阶级共和政府正式建立,民主共和的观念开始深人人心,给人民带来了一次思想上的解放,推动了近代中国社会的进步,极具历史意义。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635" y="2006600"/>
            <a:ext cx="3185160" cy="383095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bigtu.eastday.com/img/201109/18/95/65466633713208476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4786" y="1593215"/>
            <a:ext cx="9065895" cy="476631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08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136651" y="191771"/>
            <a:ext cx="40716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辛亥革命推翻帝制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888492" y="1836422"/>
            <a:ext cx="7957185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</a:rPr>
              <a:t>       </a:t>
            </a:r>
            <a:r>
              <a:rPr lang="zh-CN" altLang="en-US" sz="2400" b="1" dirty="0">
                <a:solidFill>
                  <a:schemeClr val="bg1"/>
                </a:solidFill>
              </a:rPr>
              <a:t>在武昌起义的推动下，全国各地的反清斗争迅猛发展，客观形势迫切要求革命党人建立一个全国统一的中央政府。1911年12月29日，已经宣布独立的各省代表齐聚南京，商讨组织临时中央政府，选举中华民国临时大总统。出席会议的有来自江苏、浙江、湖北、湖南等17个省的45名代表，还有华侨革命党人列席会议。孙中山以绝对多数票当选中华民国临时大总统。1912年元旦，孙中山宣誓就任临时大总统，中华民国临时政府正式成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08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136651" y="191771"/>
            <a:ext cx="40716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辛亥革命推翻帝制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29125" y="1727835"/>
            <a:ext cx="36872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推翻帝制民族觉醒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93110" y="2865755"/>
            <a:ext cx="3791423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ym typeface="+mn-ea"/>
              </a:rPr>
              <a:t>推翻两千多年封建王朝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12421" y="3771901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辛亥革命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868421" y="3895091"/>
            <a:ext cx="2713991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>
                <a:sym typeface="+mn-ea"/>
              </a:rPr>
              <a:t>建立民主共和国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571240" y="4966971"/>
            <a:ext cx="3479800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ym typeface="+mn-ea"/>
              </a:rPr>
              <a:t>民主共和深人人心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2544446" y="2965450"/>
            <a:ext cx="413385" cy="2381250"/>
          </a:xfrm>
          <a:prstGeom prst="leftBrace">
            <a:avLst>
              <a:gd name="adj1" fmla="val 79452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270" name="Picture 6" descr="http://img.mp.itc.cn/upload/20170330/c8fd22e29f1448e4aad02c5b4b39bf11_th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8446" y="2776220"/>
            <a:ext cx="3944620" cy="27603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 bldLvl="0" animBg="1"/>
      <p:bldP spid="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1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8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1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1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1" y="4600898"/>
            <a:ext cx="546215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9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1" y="2400343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1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1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5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5" y="3799597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7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7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9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3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1" y="3749731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441</Words>
  <Application>Microsoft Office PowerPoint</Application>
  <PresentationFormat>宽屏</PresentationFormat>
  <Paragraphs>45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       你所知道的黄花岗七十二烈士有哪些？你了解他们的故事吗？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65</cp:revision>
  <dcterms:created xsi:type="dcterms:W3CDTF">2020-05-18T00:36:00Z</dcterms:created>
  <dcterms:modified xsi:type="dcterms:W3CDTF">2022-05-07T11:10:58Z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