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4" r:id="rId2"/>
  </p:sldMasterIdLst>
  <p:notesMasterIdLst>
    <p:notesMasterId r:id="rId31"/>
  </p:notesMasterIdLst>
  <p:handoutMasterIdLst>
    <p:handoutMasterId r:id="rId32"/>
  </p:handoutMasterIdLst>
  <p:sldIdLst>
    <p:sldId id="472" r:id="rId3"/>
    <p:sldId id="463" r:id="rId4"/>
    <p:sldId id="464" r:id="rId5"/>
    <p:sldId id="465" r:id="rId6"/>
    <p:sldId id="453" r:id="rId7"/>
    <p:sldId id="420" r:id="rId8"/>
    <p:sldId id="454" r:id="rId9"/>
    <p:sldId id="443" r:id="rId10"/>
    <p:sldId id="423" r:id="rId11"/>
    <p:sldId id="466" r:id="rId12"/>
    <p:sldId id="467" r:id="rId13"/>
    <p:sldId id="447" r:id="rId14"/>
    <p:sldId id="448" r:id="rId15"/>
    <p:sldId id="449" r:id="rId16"/>
    <p:sldId id="458" r:id="rId17"/>
    <p:sldId id="457" r:id="rId18"/>
    <p:sldId id="469" r:id="rId19"/>
    <p:sldId id="461" r:id="rId20"/>
    <p:sldId id="456" r:id="rId21"/>
    <p:sldId id="460" r:id="rId22"/>
    <p:sldId id="462" r:id="rId23"/>
    <p:sldId id="471" r:id="rId24"/>
    <p:sldId id="470" r:id="rId25"/>
    <p:sldId id="468" r:id="rId26"/>
    <p:sldId id="459" r:id="rId27"/>
    <p:sldId id="455" r:id="rId28"/>
    <p:sldId id="362" r:id="rId29"/>
    <p:sldId id="473" r:id="rId30"/>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342900" algn="l" rtl="0" fontAlgn="base">
      <a:spcBef>
        <a:spcPct val="0"/>
      </a:spcBef>
      <a:spcAft>
        <a:spcPct val="0"/>
      </a:spcAft>
      <a:defRPr kern="1200">
        <a:solidFill>
          <a:schemeClr val="tx1"/>
        </a:solidFill>
        <a:latin typeface="Calibri" pitchFamily="34" charset="0"/>
        <a:ea typeface="宋体" pitchFamily="2" charset="-122"/>
        <a:cs typeface="+mn-cs"/>
      </a:defRPr>
    </a:lvl2pPr>
    <a:lvl3pPr marL="685800" algn="l" rtl="0" fontAlgn="base">
      <a:spcBef>
        <a:spcPct val="0"/>
      </a:spcBef>
      <a:spcAft>
        <a:spcPct val="0"/>
      </a:spcAft>
      <a:defRPr kern="1200">
        <a:solidFill>
          <a:schemeClr val="tx1"/>
        </a:solidFill>
        <a:latin typeface="Calibri" pitchFamily="34" charset="0"/>
        <a:ea typeface="宋体" pitchFamily="2" charset="-122"/>
        <a:cs typeface="+mn-cs"/>
      </a:defRPr>
    </a:lvl3pPr>
    <a:lvl4pPr marL="1028700" algn="l" rtl="0" fontAlgn="base">
      <a:spcBef>
        <a:spcPct val="0"/>
      </a:spcBef>
      <a:spcAft>
        <a:spcPct val="0"/>
      </a:spcAft>
      <a:defRPr kern="1200">
        <a:solidFill>
          <a:schemeClr val="tx1"/>
        </a:solidFill>
        <a:latin typeface="Calibri" pitchFamily="34" charset="0"/>
        <a:ea typeface="宋体" pitchFamily="2" charset="-122"/>
        <a:cs typeface="+mn-cs"/>
      </a:defRPr>
    </a:lvl4pPr>
    <a:lvl5pPr marL="1371600" algn="l" rtl="0" fontAlgn="base">
      <a:spcBef>
        <a:spcPct val="0"/>
      </a:spcBef>
      <a:spcAft>
        <a:spcPct val="0"/>
      </a:spcAft>
      <a:defRPr kern="1200">
        <a:solidFill>
          <a:schemeClr val="tx1"/>
        </a:solidFill>
        <a:latin typeface="Calibri" pitchFamily="34" charset="0"/>
        <a:ea typeface="宋体" pitchFamily="2" charset="-122"/>
        <a:cs typeface="+mn-cs"/>
      </a:defRPr>
    </a:lvl5pPr>
    <a:lvl6pPr marL="1714500" algn="l" defTabSz="685800" rtl="0" eaLnBrk="1" latinLnBrk="0" hangingPunct="1">
      <a:defRPr kern="1200">
        <a:solidFill>
          <a:schemeClr val="tx1"/>
        </a:solidFill>
        <a:latin typeface="Calibri" pitchFamily="34" charset="0"/>
        <a:ea typeface="宋体" pitchFamily="2" charset="-122"/>
        <a:cs typeface="+mn-cs"/>
      </a:defRPr>
    </a:lvl6pPr>
    <a:lvl7pPr marL="2057400" algn="l" defTabSz="685800" rtl="0" eaLnBrk="1" latinLnBrk="0" hangingPunct="1">
      <a:defRPr kern="1200">
        <a:solidFill>
          <a:schemeClr val="tx1"/>
        </a:solidFill>
        <a:latin typeface="Calibri" pitchFamily="34" charset="0"/>
        <a:ea typeface="宋体" pitchFamily="2" charset="-122"/>
        <a:cs typeface="+mn-cs"/>
      </a:defRPr>
    </a:lvl7pPr>
    <a:lvl8pPr marL="2400300" algn="l" defTabSz="685800" rtl="0" eaLnBrk="1" latinLnBrk="0" hangingPunct="1">
      <a:defRPr kern="1200">
        <a:solidFill>
          <a:schemeClr val="tx1"/>
        </a:solidFill>
        <a:latin typeface="Calibri" pitchFamily="34" charset="0"/>
        <a:ea typeface="宋体" pitchFamily="2" charset="-122"/>
        <a:cs typeface="+mn-cs"/>
      </a:defRPr>
    </a:lvl8pPr>
    <a:lvl9pPr marL="2743200" algn="l" defTabSz="6858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1619">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ACB3A1"/>
    <a:srgbClr val="969696"/>
    <a:srgbClr val="26182F"/>
    <a:srgbClr val="84AEE1"/>
    <a:srgbClr val="FF7124"/>
    <a:srgbClr val="EF7509"/>
    <a:srgbClr val="F8F4F1"/>
    <a:srgbClr val="FCFC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32" autoAdjust="0"/>
    <p:restoredTop sz="96314" autoAdjust="0"/>
  </p:normalViewPr>
  <p:slideViewPr>
    <p:cSldViewPr snapToGrid="0">
      <p:cViewPr varScale="1">
        <p:scale>
          <a:sx n="143" d="100"/>
          <a:sy n="143" d="100"/>
        </p:scale>
        <p:origin x="744" y="120"/>
      </p:cViewPr>
      <p:guideLst>
        <p:guide orient="horz" pos="1619"/>
        <p:guide pos="2880"/>
      </p:guideLst>
    </p:cSldViewPr>
  </p:slideViewPr>
  <p:notesTextViewPr>
    <p:cViewPr>
      <p:scale>
        <a:sx n="1" d="1"/>
        <a:sy n="1" d="1"/>
      </p:scale>
      <p:origin x="0" y="0"/>
    </p:cViewPr>
  </p:notesTextViewPr>
  <p:sorterViewPr showFormatting="0">
    <p:cViewPr>
      <p:scale>
        <a:sx n="100" d="100"/>
        <a:sy n="100" d="100"/>
      </p:scale>
      <p:origin x="0" y="-1998"/>
    </p:cViewPr>
  </p:sorterViewPr>
  <p:gridSpacing cx="72005" cy="72005"/>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noProof="1"/>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noProof="1" smtClean="0"/>
            </a:lvl1pPr>
          </a:lstStyle>
          <a:p>
            <a:pPr>
              <a:defRPr/>
            </a:pPr>
            <a:fld id="{14D281A6-778A-4EBE-B5A7-2E7E776BFDC5}" type="datetimeFigureOut">
              <a:rPr lang="zh-CN" altLang="en-US"/>
              <a:pPr>
                <a:defRPr/>
              </a:pPr>
              <a:t>2022/5/3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noProof="1"/>
            </a:lvl1pPr>
          </a:lstStyle>
          <a:p>
            <a:pPr>
              <a:defRPr/>
            </a:pP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smtClean="0">
                <a:solidFill>
                  <a:srgbClr val="898989"/>
                </a:solidFill>
              </a:defRPr>
            </a:lvl1pPr>
          </a:lstStyle>
          <a:p>
            <a:pPr>
              <a:defRPr/>
            </a:pPr>
            <a:fld id="{564A3C3E-2389-4027-9608-E7EC2BE389C5}" type="slidenum">
              <a:rPr lang="zh-CN" altLang="en-US"/>
              <a:pPr>
                <a:defRPr/>
              </a:pPr>
              <a:t>‹#›</a:t>
            </a:fld>
            <a:endParaRPr lang="zh-CN" altLang="en-US"/>
          </a:p>
        </p:txBody>
      </p:sp>
    </p:spTree>
    <p:extLst>
      <p:ext uri="{BB962C8B-B14F-4D97-AF65-F5344CB8AC3E}">
        <p14:creationId xmlns:p14="http://schemas.microsoft.com/office/powerpoint/2010/main" val="34169081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0" hangingPunct="0">
              <a:buFontTx/>
              <a:buNone/>
              <a:defRPr sz="1200" noProof="1"/>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0" hangingPunct="0">
              <a:buFontTx/>
              <a:buNone/>
              <a:defRPr sz="1200" noProof="1"/>
            </a:lvl1pPr>
          </a:lstStyle>
          <a:p>
            <a:pPr>
              <a:defRPr/>
            </a:pPr>
            <a:endParaRPr lang="zh-CN" altLang="en-US"/>
          </a:p>
        </p:txBody>
      </p:sp>
      <p:sp>
        <p:nvSpPr>
          <p:cNvPr id="34820" name="幻灯片图像占位符 3"/>
          <p:cNvSpPr>
            <a:spLocks noGrp="1" noRot="1" noChangeAspect="1" noChangeArrowheads="1"/>
          </p:cNvSpPr>
          <p:nvPr>
            <p:ph type="sldImg" idx="4294967295"/>
          </p:nvPr>
        </p:nvSpPr>
        <p:spPr bwMode="auto">
          <a:xfrm>
            <a:off x="685800" y="1143000"/>
            <a:ext cx="5486400" cy="3086100"/>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14341" name="备注占位符 4"/>
          <p:cNvSpPr>
            <a:spLocks noGrp="1" noChangeArrowheads="1"/>
          </p:cNvSpPr>
          <p:nvPr>
            <p:ph type="body" sz="quarter" idx="4294967295"/>
          </p:nvPr>
        </p:nvSpPr>
        <p:spPr bwMode="auto">
          <a:xfrm>
            <a:off x="685800" y="4400550"/>
            <a:ext cx="5486400" cy="36004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0" hangingPunct="0">
              <a:buFontTx/>
              <a:buNone/>
              <a:defRPr sz="1200" noProof="1"/>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D11EC785-E0BB-4BA3-85CC-BA809DA88F79}" type="slidenum">
              <a:rPr lang="zh-CN" altLang="en-US"/>
              <a:pPr>
                <a:defRPr/>
              </a:pPr>
              <a:t>‹#›</a:t>
            </a:fld>
            <a:endParaRPr lang="zh-CN" altLang="en-US"/>
          </a:p>
        </p:txBody>
      </p:sp>
    </p:spTree>
    <p:extLst>
      <p:ext uri="{BB962C8B-B14F-4D97-AF65-F5344CB8AC3E}">
        <p14:creationId xmlns:p14="http://schemas.microsoft.com/office/powerpoint/2010/main" val="16232030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mn-ea"/>
        <a:cs typeface="+mn-cs"/>
      </a:defRPr>
    </a:lvl1pPr>
    <a:lvl2pPr marL="342900" algn="l" rtl="0" eaLnBrk="0" fontAlgn="base" hangingPunct="0">
      <a:spcBef>
        <a:spcPct val="30000"/>
      </a:spcBef>
      <a:spcAft>
        <a:spcPct val="0"/>
      </a:spcAft>
      <a:defRPr sz="900" kern="1200">
        <a:solidFill>
          <a:schemeClr val="tx1"/>
        </a:solidFill>
        <a:latin typeface="+mn-lt"/>
        <a:ea typeface="+mn-ea"/>
        <a:cs typeface="+mn-cs"/>
      </a:defRPr>
    </a:lvl2pPr>
    <a:lvl3pPr marL="685800" algn="l" rtl="0" eaLnBrk="0" fontAlgn="base" hangingPunct="0">
      <a:spcBef>
        <a:spcPct val="30000"/>
      </a:spcBef>
      <a:spcAft>
        <a:spcPct val="0"/>
      </a:spcAft>
      <a:defRPr sz="900" kern="1200">
        <a:solidFill>
          <a:schemeClr val="tx1"/>
        </a:solidFill>
        <a:latin typeface="+mn-lt"/>
        <a:ea typeface="+mn-ea"/>
        <a:cs typeface="+mn-cs"/>
      </a:defRPr>
    </a:lvl3pPr>
    <a:lvl4pPr marL="1028700" algn="l" rtl="0" eaLnBrk="0" fontAlgn="base" hangingPunct="0">
      <a:spcBef>
        <a:spcPct val="30000"/>
      </a:spcBef>
      <a:spcAft>
        <a:spcPct val="0"/>
      </a:spcAft>
      <a:defRPr sz="900" kern="1200">
        <a:solidFill>
          <a:schemeClr val="tx1"/>
        </a:solidFill>
        <a:latin typeface="+mn-lt"/>
        <a:ea typeface="+mn-ea"/>
        <a:cs typeface="+mn-cs"/>
      </a:defRPr>
    </a:lvl4pPr>
    <a:lvl5pPr marL="1371600" algn="l" rtl="0" eaLnBrk="0" fontAlgn="base" hangingPunct="0">
      <a:spcBef>
        <a:spcPct val="30000"/>
      </a:spcBef>
      <a:spcAft>
        <a:spcPct val="0"/>
      </a:spcAft>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ChangeArrowheads="1" noTextEdit="1"/>
          </p:cNvSpPr>
          <p:nvPr>
            <p:ph type="sldImg" idx="4294967295"/>
          </p:nvPr>
        </p:nvSpPr>
        <p:spPr>
          <a:ln>
            <a:miter lim="800000"/>
          </a:ln>
        </p:spPr>
      </p:sp>
      <p:sp>
        <p:nvSpPr>
          <p:cNvPr id="35843" name="文本占位符 2"/>
          <p:cNvSpPr>
            <a:spLocks noGrp="1" noChangeArrowheads="1"/>
          </p:cNvSpPr>
          <p:nvPr>
            <p:ph type="body" idx="4294967295"/>
          </p:nvPr>
        </p:nvSpPr>
        <p:spPr/>
        <p:txBody>
          <a:bodyPr/>
          <a:lstStyle/>
          <a:p>
            <a:endParaRPr lang="zh-CN" altLang="en-US" smtClean="0"/>
          </a:p>
        </p:txBody>
      </p:sp>
    </p:spTree>
    <p:extLst>
      <p:ext uri="{BB962C8B-B14F-4D97-AF65-F5344CB8AC3E}">
        <p14:creationId xmlns:p14="http://schemas.microsoft.com/office/powerpoint/2010/main" val="822620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p:cNvSpPr>
            <a:spLocks noGrp="1" noRot="1" noChangeAspect="1" noChangeArrowheads="1" noTextEdit="1"/>
          </p:cNvSpPr>
          <p:nvPr>
            <p:ph type="sldImg" idx="4294967295"/>
          </p:nvPr>
        </p:nvSpPr>
        <p:spPr>
          <a:ln>
            <a:miter lim="800000"/>
          </a:ln>
        </p:spPr>
      </p:sp>
      <p:sp>
        <p:nvSpPr>
          <p:cNvPr id="36867" name="备注占位符 2"/>
          <p:cNvSpPr>
            <a:spLocks noGrp="1" noChangeArrowheads="1"/>
          </p:cNvSpPr>
          <p:nvPr>
            <p:ph type="body" idx="4294967295"/>
          </p:nvPr>
        </p:nvSpPr>
        <p:spPr/>
        <p:txBody>
          <a:bodyPr/>
          <a:lstStyle/>
          <a:p>
            <a:endParaRPr lang="zh-CN" altLang="en-US" smtClean="0"/>
          </a:p>
        </p:txBody>
      </p:sp>
      <p:sp>
        <p:nvSpPr>
          <p:cNvPr id="3686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fld id="{71E3A658-41DD-43EC-9929-40F659F49341}" type="slidenum">
              <a:rPr lang="zh-CN" altLang="en-US"/>
              <a:pPr eaLnBrk="1" hangingPunct="1"/>
              <a:t>4</a:t>
            </a:fld>
            <a:endParaRPr lang="zh-CN" altLang="en-US"/>
          </a:p>
        </p:txBody>
      </p:sp>
    </p:spTree>
    <p:extLst>
      <p:ext uri="{BB962C8B-B14F-4D97-AF65-F5344CB8AC3E}">
        <p14:creationId xmlns:p14="http://schemas.microsoft.com/office/powerpoint/2010/main" val="39153925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a:ln>
            <a:miter lim="800000"/>
          </a:ln>
        </p:spPr>
      </p:sp>
      <p:sp>
        <p:nvSpPr>
          <p:cNvPr id="37891" name="备注占位符 2"/>
          <p:cNvSpPr>
            <a:spLocks noGrp="1" noChangeArrowheads="1"/>
          </p:cNvSpPr>
          <p:nvPr>
            <p:ph type="body" idx="4294967295"/>
          </p:nvPr>
        </p:nvSpPr>
        <p:spPr/>
        <p:txBody>
          <a:bodyPr/>
          <a:lstStyle/>
          <a:p>
            <a:endParaRPr lang="zh-CN" altLang="en-US" smtClean="0"/>
          </a:p>
        </p:txBody>
      </p:sp>
      <p:sp>
        <p:nvSpPr>
          <p:cNvPr id="378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fld id="{8E56FC10-6FA7-419D-B12A-A86F26023805}" type="slidenum">
              <a:rPr lang="zh-CN" altLang="en-US">
                <a:solidFill>
                  <a:srgbClr val="000000"/>
                </a:solidFill>
              </a:rPr>
              <a:pPr eaLnBrk="1" hangingPunct="1"/>
              <a:t>5</a:t>
            </a:fld>
            <a:endParaRPr lang="zh-CN" altLang="en-US">
              <a:solidFill>
                <a:srgbClr val="000000"/>
              </a:solidFill>
            </a:endParaRPr>
          </a:p>
        </p:txBody>
      </p:sp>
    </p:spTree>
    <p:extLst>
      <p:ext uri="{BB962C8B-B14F-4D97-AF65-F5344CB8AC3E}">
        <p14:creationId xmlns:p14="http://schemas.microsoft.com/office/powerpoint/2010/main" val="1457452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D11EC785-E0BB-4BA3-85CC-BA809DA88F79}" type="slidenum">
              <a:rPr lang="zh-CN" altLang="en-US" smtClean="0"/>
              <a:pPr>
                <a:defRPr/>
              </a:pPr>
              <a:t>14</a:t>
            </a:fld>
            <a:endParaRPr lang="zh-CN" altLang="en-US"/>
          </a:p>
        </p:txBody>
      </p:sp>
    </p:spTree>
    <p:extLst>
      <p:ext uri="{BB962C8B-B14F-4D97-AF65-F5344CB8AC3E}">
        <p14:creationId xmlns:p14="http://schemas.microsoft.com/office/powerpoint/2010/main" val="17999989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ChangeArrowheads="1" noTextEdit="1"/>
          </p:cNvSpPr>
          <p:nvPr>
            <p:ph type="sldImg" idx="4294967295"/>
          </p:nvPr>
        </p:nvSpPr>
        <p:spPr>
          <a:ln>
            <a:miter lim="800000"/>
          </a:ln>
        </p:spPr>
      </p:sp>
      <p:sp>
        <p:nvSpPr>
          <p:cNvPr id="38915" name="备注占位符 2"/>
          <p:cNvSpPr>
            <a:spLocks noGrp="1" noChangeArrowheads="1"/>
          </p:cNvSpPr>
          <p:nvPr>
            <p:ph type="body" idx="4294967295"/>
          </p:nvPr>
        </p:nvSpPr>
        <p:spPr/>
        <p:txBody>
          <a:bodyPr/>
          <a:lstStyle/>
          <a:p>
            <a:endParaRPr lang="zh-CN" altLang="en-US" smtClean="0"/>
          </a:p>
        </p:txBody>
      </p:sp>
      <p:sp>
        <p:nvSpPr>
          <p:cNvPr id="3891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fld id="{1CE277B6-E966-40AF-9C94-EB065C54333A}" type="slidenum">
              <a:rPr lang="zh-CN" altLang="en-US"/>
              <a:pPr eaLnBrk="1" hangingPunct="1"/>
              <a:t>17</a:t>
            </a:fld>
            <a:endParaRPr lang="zh-CN" altLang="en-US"/>
          </a:p>
        </p:txBody>
      </p:sp>
    </p:spTree>
    <p:extLst>
      <p:ext uri="{BB962C8B-B14F-4D97-AF65-F5344CB8AC3E}">
        <p14:creationId xmlns:p14="http://schemas.microsoft.com/office/powerpoint/2010/main" val="27193679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a:ln>
            <a:miter lim="800000"/>
          </a:ln>
        </p:spPr>
      </p:sp>
      <p:sp>
        <p:nvSpPr>
          <p:cNvPr id="39939" name="备注占位符 2"/>
          <p:cNvSpPr>
            <a:spLocks noGrp="1" noChangeArrowheads="1"/>
          </p:cNvSpPr>
          <p:nvPr>
            <p:ph type="body" idx="4294967295"/>
          </p:nvPr>
        </p:nvSpPr>
        <p:spPr/>
        <p:txBody>
          <a:bodyPr/>
          <a:lstStyle/>
          <a:p>
            <a:endParaRPr lang="zh-CN" altLang="en-US"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fld id="{D2FB627F-ED17-4639-A64B-7CDC4BEE10C2}" type="slidenum">
              <a:rPr lang="zh-CN" altLang="en-US"/>
              <a:pPr eaLnBrk="1" hangingPunct="1"/>
              <a:t>23</a:t>
            </a:fld>
            <a:endParaRPr lang="zh-CN" altLang="en-US"/>
          </a:p>
        </p:txBody>
      </p:sp>
    </p:spTree>
    <p:extLst>
      <p:ext uri="{BB962C8B-B14F-4D97-AF65-F5344CB8AC3E}">
        <p14:creationId xmlns:p14="http://schemas.microsoft.com/office/powerpoint/2010/main" val="35748609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ChangeArrowheads="1" noTextEdit="1"/>
          </p:cNvSpPr>
          <p:nvPr>
            <p:ph type="sldImg" idx="4294967295"/>
          </p:nvPr>
        </p:nvSpPr>
        <p:spPr>
          <a:ln>
            <a:miter lim="800000"/>
          </a:ln>
        </p:spPr>
      </p:sp>
      <p:sp>
        <p:nvSpPr>
          <p:cNvPr id="40963" name="备注占位符 2"/>
          <p:cNvSpPr>
            <a:spLocks noGrp="1" noChangeArrowheads="1"/>
          </p:cNvSpPr>
          <p:nvPr>
            <p:ph type="body" idx="4294967295"/>
          </p:nvPr>
        </p:nvSpPr>
        <p:spPr/>
        <p:txBody>
          <a:bodyPr/>
          <a:lstStyle/>
          <a:p>
            <a:endParaRPr lang="zh-CN" altLang="en-US" smtClean="0"/>
          </a:p>
        </p:txBody>
      </p:sp>
      <p:sp>
        <p:nvSpPr>
          <p:cNvPr id="4096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fld id="{80CA8D04-8578-437E-8C9A-641408C16C0F}" type="slidenum">
              <a:rPr lang="zh-CN" altLang="en-US"/>
              <a:pPr eaLnBrk="1" hangingPunct="1"/>
              <a:t>25</a:t>
            </a:fld>
            <a:endParaRPr lang="zh-CN" altLang="en-US"/>
          </a:p>
        </p:txBody>
      </p:sp>
    </p:spTree>
    <p:extLst>
      <p:ext uri="{BB962C8B-B14F-4D97-AF65-F5344CB8AC3E}">
        <p14:creationId xmlns:p14="http://schemas.microsoft.com/office/powerpoint/2010/main" val="3752163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26565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4AEABE83-4E88-4ADE-8FA5-93EAE006A3B3}" type="slidenum">
              <a:rPr lang="zh-CN" altLang="en-US"/>
              <a:pPr>
                <a:defRPr/>
              </a:pPr>
              <a:t>‹#›</a:t>
            </a:fld>
            <a:endParaRPr lang="zh-CN" altLang="en-US"/>
          </a:p>
        </p:txBody>
      </p:sp>
    </p:spTree>
    <p:extLst>
      <p:ext uri="{BB962C8B-B14F-4D97-AF65-F5344CB8AC3E}">
        <p14:creationId xmlns:p14="http://schemas.microsoft.com/office/powerpoint/2010/main" val="898135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3127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68626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16080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13306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61834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68821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96598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51540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33817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0647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6591C775-E88C-4E0E-8F33-2AED4FED1705}" type="slidenum">
              <a:rPr lang="zh-CN" altLang="en-US"/>
              <a:pPr>
                <a:defRPr/>
              </a:pPr>
              <a:t>‹#›</a:t>
            </a:fld>
            <a:endParaRPr lang="zh-CN" altLang="en-US"/>
          </a:p>
        </p:txBody>
      </p:sp>
    </p:spTree>
    <p:extLst>
      <p:ext uri="{BB962C8B-B14F-4D97-AF65-F5344CB8AC3E}">
        <p14:creationId xmlns:p14="http://schemas.microsoft.com/office/powerpoint/2010/main" val="2110514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7437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17412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821821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竖排文字">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23836461-5BDA-44E2-A4E3-83B45A6A8F10}" type="slidenum">
              <a:rPr lang="zh-CN" altLang="en-US"/>
              <a:pPr>
                <a:defRPr/>
              </a:pPr>
              <a:t>‹#›</a:t>
            </a:fld>
            <a:endParaRPr lang="zh-CN" altLang="en-US"/>
          </a:p>
        </p:txBody>
      </p:sp>
    </p:spTree>
    <p:extLst>
      <p:ext uri="{BB962C8B-B14F-4D97-AF65-F5344CB8AC3E}">
        <p14:creationId xmlns:p14="http://schemas.microsoft.com/office/powerpoint/2010/main" val="3774793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제목 및 내용">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65046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9162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9893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noChangeArrowheads="1"/>
          </p:cNvSpPr>
          <p:nvPr>
            <p:ph type="title" idx="4294967295"/>
          </p:nvPr>
        </p:nvSpPr>
        <p:spPr bwMode="auto">
          <a:xfrm>
            <a:off x="628650" y="273844"/>
            <a:ext cx="7886700" cy="994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p>
            <a:pPr lvl="0"/>
            <a:r>
              <a:rPr lang="zh-CN" altLang="en-US" smtClean="0"/>
              <a:t>单击此处编辑母版标题样式</a:t>
            </a:r>
            <a:endParaRPr lang="en-US" altLang="zh-CN" smtClean="0"/>
          </a:p>
        </p:txBody>
      </p:sp>
      <p:sp>
        <p:nvSpPr>
          <p:cNvPr id="1027" name="Text Placeholder 2"/>
          <p:cNvSpPr>
            <a:spLocks noGrp="1" noChangeArrowheads="1"/>
          </p:cNvSpPr>
          <p:nvPr>
            <p:ph type="body" idx="4294967295"/>
          </p:nvPr>
        </p:nvSpPr>
        <p:spPr bwMode="auto">
          <a:xfrm>
            <a:off x="628650" y="1369219"/>
            <a:ext cx="7886700" cy="3263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
        <p:nvSpPr>
          <p:cNvPr id="4" name="Date Placeholder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eaLnBrk="0" hangingPunct="0">
              <a:buFontTx/>
              <a:buNone/>
              <a:defRPr sz="900" noProof="1">
                <a:solidFill>
                  <a:schemeClr val="tx1">
                    <a:tint val="75000"/>
                  </a:schemeClr>
                </a:solidFill>
              </a:defRPr>
            </a:lvl1pPr>
          </a:lstStyle>
          <a:p>
            <a:pPr>
              <a:defRPr/>
            </a:pPr>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eaLnBrk="0" hangingPunct="0">
              <a:buFontTx/>
              <a:buNone/>
              <a:defRPr sz="900" noProof="1">
                <a:solidFill>
                  <a:schemeClr val="tx1">
                    <a:tint val="75000"/>
                  </a:schemeClr>
                </a:solidFill>
              </a:defRPr>
            </a:lvl1pPr>
          </a:lstStyle>
          <a:p>
            <a:pPr>
              <a:defRPr/>
            </a:pPr>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wrap="square" lIns="68580" tIns="34290" rIns="68580" bIns="34290" numCol="1" anchor="ctr" anchorCtr="0" compatLnSpc="1">
            <a:prstTxWarp prst="textNoShape">
              <a:avLst/>
            </a:prstTxWarp>
          </a:bodyPr>
          <a:lstStyle>
            <a:lvl1pPr algn="r">
              <a:defRPr sz="900" smtClean="0">
                <a:solidFill>
                  <a:srgbClr val="898989"/>
                </a:solidFill>
              </a:defRPr>
            </a:lvl1pPr>
          </a:lstStyle>
          <a:p>
            <a:pPr>
              <a:defRPr/>
            </a:pPr>
            <a:fld id="{6849068F-ED50-4271-A878-AB0FAC29B241}"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9" r:id="rId3"/>
    <p:sldLayoutId id="2147483680" r:id="rId4"/>
    <p:sldLayoutId id="2147483681" r:id="rId5"/>
    <p:sldLayoutId id="2147483678" r:id="rId6"/>
    <p:sldLayoutId id="2147483682" r:id="rId7"/>
    <p:sldLayoutId id="2147483683" r:id="rId8"/>
  </p:sldLayoutIdLst>
  <p:txStyles>
    <p:titleStyle>
      <a:lvl1pPr algn="l"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5pPr>
      <a:lvl6pPr marL="3429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6pPr>
      <a:lvl7pPr marL="6858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7pPr>
      <a:lvl8pPr marL="10287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8pPr>
      <a:lvl9pPr marL="13716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9pPr>
    </p:titleStyle>
    <p:bodyStyle>
      <a:lvl1pPr marL="170260" indent="-170260" algn="l" rtl="0" eaLnBrk="0" fontAlgn="base" hangingPunct="0">
        <a:lnSpc>
          <a:spcPct val="90000"/>
        </a:lnSpc>
        <a:spcBef>
          <a:spcPts val="750"/>
        </a:spcBef>
        <a:spcAft>
          <a:spcPct val="0"/>
        </a:spcAft>
        <a:buFont typeface="Arial" pitchFamily="34" charset="0"/>
        <a:buChar char="•"/>
        <a:defRPr sz="2100" kern="1200">
          <a:solidFill>
            <a:schemeClr val="tx1"/>
          </a:solidFill>
          <a:latin typeface="+mn-lt"/>
          <a:ea typeface="+mn-ea"/>
          <a:cs typeface="+mn-cs"/>
        </a:defRPr>
      </a:lvl1pPr>
      <a:lvl2pPr marL="513160" indent="-170260" algn="l" rtl="0" eaLnBrk="0" fontAlgn="base" hangingPunct="0">
        <a:lnSpc>
          <a:spcPct val="90000"/>
        </a:lnSpc>
        <a:spcBef>
          <a:spcPts val="375"/>
        </a:spcBef>
        <a:spcAft>
          <a:spcPct val="0"/>
        </a:spcAft>
        <a:buFont typeface="Arial" pitchFamily="34" charset="0"/>
        <a:buChar char="•"/>
        <a:defRPr sz="1800" kern="1200">
          <a:solidFill>
            <a:schemeClr val="tx1"/>
          </a:solidFill>
          <a:latin typeface="+mn-lt"/>
          <a:ea typeface="+mn-ea"/>
          <a:cs typeface="+mn-cs"/>
        </a:defRPr>
      </a:lvl2pPr>
      <a:lvl3pPr marL="8560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3pPr>
      <a:lvl4pPr marL="11989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4pPr>
      <a:lvl5pPr marL="15418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5pPr>
      <a:lvl6pPr marL="18859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324" rtl="0" eaLnBrk="1" latinLnBrk="0" hangingPunct="1">
        <a:defRPr sz="1400" kern="1200">
          <a:solidFill>
            <a:schemeClr val="tx1"/>
          </a:solidFill>
          <a:latin typeface="+mn-lt"/>
          <a:ea typeface="+mn-ea"/>
          <a:cs typeface="+mn-cs"/>
        </a:defRPr>
      </a:lvl1pPr>
      <a:lvl2pPr marL="342900" algn="l" defTabSz="685324" rtl="0" eaLnBrk="1" latinLnBrk="0" hangingPunct="1">
        <a:defRPr sz="1400" kern="1200">
          <a:solidFill>
            <a:schemeClr val="tx1"/>
          </a:solidFill>
          <a:latin typeface="+mn-lt"/>
          <a:ea typeface="+mn-ea"/>
          <a:cs typeface="+mn-cs"/>
        </a:defRPr>
      </a:lvl2pPr>
      <a:lvl3pPr marL="685800" algn="l" defTabSz="685324" rtl="0" eaLnBrk="1" latinLnBrk="0" hangingPunct="1">
        <a:defRPr sz="1400" kern="1200">
          <a:solidFill>
            <a:schemeClr val="tx1"/>
          </a:solidFill>
          <a:latin typeface="+mn-lt"/>
          <a:ea typeface="+mn-ea"/>
          <a:cs typeface="+mn-cs"/>
        </a:defRPr>
      </a:lvl3pPr>
      <a:lvl4pPr marL="1028700" algn="l" defTabSz="685324" rtl="0" eaLnBrk="1" latinLnBrk="0" hangingPunct="1">
        <a:defRPr sz="1400" kern="1200">
          <a:solidFill>
            <a:schemeClr val="tx1"/>
          </a:solidFill>
          <a:latin typeface="+mn-lt"/>
          <a:ea typeface="+mn-ea"/>
          <a:cs typeface="+mn-cs"/>
        </a:defRPr>
      </a:lvl4pPr>
      <a:lvl5pPr marL="1371600" algn="l" defTabSz="685324" rtl="0" eaLnBrk="1" latinLnBrk="0" hangingPunct="1">
        <a:defRPr sz="1400" kern="1200">
          <a:solidFill>
            <a:schemeClr val="tx1"/>
          </a:solidFill>
          <a:latin typeface="+mn-lt"/>
          <a:ea typeface="+mn-ea"/>
          <a:cs typeface="+mn-cs"/>
        </a:defRPr>
      </a:lvl5pPr>
      <a:lvl6pPr marL="1714500" algn="l" defTabSz="685324" rtl="0" eaLnBrk="1" latinLnBrk="0" hangingPunct="1">
        <a:defRPr sz="1400" kern="1200">
          <a:solidFill>
            <a:schemeClr val="tx1"/>
          </a:solidFill>
          <a:latin typeface="+mn-lt"/>
          <a:ea typeface="+mn-ea"/>
          <a:cs typeface="+mn-cs"/>
        </a:defRPr>
      </a:lvl6pPr>
      <a:lvl7pPr marL="2057400" algn="l" defTabSz="685324" rtl="0" eaLnBrk="1" latinLnBrk="0" hangingPunct="1">
        <a:defRPr sz="1400" kern="1200">
          <a:solidFill>
            <a:schemeClr val="tx1"/>
          </a:solidFill>
          <a:latin typeface="+mn-lt"/>
          <a:ea typeface="+mn-ea"/>
          <a:cs typeface="+mn-cs"/>
        </a:defRPr>
      </a:lvl7pPr>
      <a:lvl8pPr marL="2400300" algn="l" defTabSz="685324" rtl="0" eaLnBrk="1" latinLnBrk="0" hangingPunct="1">
        <a:defRPr sz="1400" kern="1200">
          <a:solidFill>
            <a:schemeClr val="tx1"/>
          </a:solidFill>
          <a:latin typeface="+mn-lt"/>
          <a:ea typeface="+mn-ea"/>
          <a:cs typeface="+mn-cs"/>
        </a:defRPr>
      </a:lvl8pPr>
      <a:lvl9pPr marL="2743200" algn="l" defTabSz="685324"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2022/5/3</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66297636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170" name="图片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图片 10"/>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252787" y="0"/>
            <a:ext cx="2638425"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文本框 11"/>
          <p:cNvSpPr txBox="1"/>
          <p:nvPr/>
        </p:nvSpPr>
        <p:spPr>
          <a:xfrm>
            <a:off x="0" y="1837414"/>
            <a:ext cx="9144000" cy="830997"/>
          </a:xfrm>
          <a:prstGeom prst="rect">
            <a:avLst/>
          </a:prstGeom>
          <a:noFill/>
        </p:spPr>
        <p:txBody>
          <a:bodyPr wrap="square" lIns="68580" tIns="34290" rIns="68580" bIns="34290">
            <a:spAutoFit/>
          </a:bodyPr>
          <a:lstStyle/>
          <a:p>
            <a:pPr algn="ctr" fontAlgn="auto">
              <a:spcBef>
                <a:spcPts val="0"/>
              </a:spcBef>
              <a:spcAft>
                <a:spcPts val="0"/>
              </a:spcAft>
              <a:defRPr/>
            </a:pPr>
            <a:r>
              <a:rPr lang="zh-CN" altLang="en-US" sz="5000" b="1" noProof="1">
                <a:solidFill>
                  <a:prstClr val="black">
                    <a:lumMod val="75000"/>
                    <a:lumOff val="25000"/>
                  </a:prstClr>
                </a:solidFill>
                <a:effectLst>
                  <a:outerShdw blurRad="38100" dist="38100" dir="2700000" algn="tl">
                    <a:srgbClr val="000000">
                      <a:alpha val="43137"/>
                    </a:srgbClr>
                  </a:outerShdw>
                </a:effectLst>
                <a:latin typeface="微软雅黑"/>
                <a:ea typeface="微软雅黑"/>
                <a:sym typeface="微软雅黑"/>
              </a:rPr>
              <a:t>选举产生班委会 </a:t>
            </a:r>
            <a:endParaRPr lang="zh-CN" altLang="en-US" sz="5000" b="1" dirty="0">
              <a:solidFill>
                <a:prstClr val="black">
                  <a:lumMod val="75000"/>
                  <a:lumOff val="25000"/>
                </a:prstClr>
              </a:solidFill>
              <a:effectLst>
                <a:outerShdw blurRad="38100" dist="38100" dir="2700000" algn="tl">
                  <a:srgbClr val="000000">
                    <a:alpha val="43137"/>
                  </a:srgbClr>
                </a:outerShdw>
              </a:effectLst>
              <a:latin typeface="微软雅黑"/>
              <a:ea typeface="微软雅黑"/>
              <a:sym typeface="微软雅黑"/>
            </a:endParaRPr>
          </a:p>
        </p:txBody>
      </p:sp>
      <p:sp>
        <p:nvSpPr>
          <p:cNvPr id="13" name="矩形 471"/>
          <p:cNvSpPr>
            <a:spLocks noChangeArrowheads="1"/>
          </p:cNvSpPr>
          <p:nvPr/>
        </p:nvSpPr>
        <p:spPr bwMode="auto">
          <a:xfrm>
            <a:off x="3950917" y="2962044"/>
            <a:ext cx="1242168"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zh-CN" altLang="en-US" sz="2400" dirty="0">
                <a:solidFill>
                  <a:srgbClr val="404040"/>
                </a:solidFill>
                <a:latin typeface="微软雅黑"/>
                <a:ea typeface="微软雅黑"/>
                <a:sym typeface="微软雅黑"/>
              </a:rPr>
              <a:t>第</a:t>
            </a:r>
            <a:r>
              <a:rPr lang="en-US" altLang="zh-CN" sz="2400" dirty="0">
                <a:solidFill>
                  <a:srgbClr val="404040"/>
                </a:solidFill>
                <a:latin typeface="微软雅黑"/>
                <a:ea typeface="微软雅黑"/>
                <a:sym typeface="微软雅黑"/>
              </a:rPr>
              <a:t>1</a:t>
            </a:r>
            <a:r>
              <a:rPr lang="zh-CN" altLang="en-US" sz="2400" dirty="0">
                <a:solidFill>
                  <a:srgbClr val="404040"/>
                </a:solidFill>
                <a:latin typeface="微软雅黑"/>
                <a:ea typeface="微软雅黑"/>
                <a:sym typeface="微软雅黑"/>
              </a:rPr>
              <a:t>课时</a:t>
            </a:r>
            <a:endParaRPr lang="en-US" altLang="zh-CN" sz="2400" dirty="0">
              <a:solidFill>
                <a:srgbClr val="404040"/>
              </a:solidFill>
              <a:latin typeface="微软雅黑"/>
              <a:ea typeface="微软雅黑"/>
              <a:sym typeface="微软雅黑"/>
            </a:endParaRPr>
          </a:p>
        </p:txBody>
      </p:sp>
      <p:cxnSp>
        <p:nvCxnSpPr>
          <p:cNvPr id="14" name="直接连接符 13"/>
          <p:cNvCxnSpPr/>
          <p:nvPr/>
        </p:nvCxnSpPr>
        <p:spPr>
          <a:xfrm>
            <a:off x="2283023" y="2770477"/>
            <a:ext cx="4495800"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0" y="4262064"/>
            <a:ext cx="9144000" cy="375809"/>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130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6" presetClass="entr" presetSubtype="37" fill="hold" nodeType="withEffect">
                                  <p:stCondLst>
                                    <p:cond delay="1500"/>
                                  </p:stCondLst>
                                  <p:childTnLst>
                                    <p:set>
                                      <p:cBhvr>
                                        <p:cTn id="12" dur="1" fill="hold">
                                          <p:stCondLst>
                                            <p:cond delay="0"/>
                                          </p:stCondLst>
                                        </p:cTn>
                                        <p:tgtEl>
                                          <p:spTgt spid="14"/>
                                        </p:tgtEl>
                                        <p:attrNameLst>
                                          <p:attrName>style.visibility</p:attrName>
                                        </p:attrNameLst>
                                      </p:cBhvr>
                                      <p:to>
                                        <p:strVal val="visible"/>
                                      </p:to>
                                    </p:set>
                                    <p:animEffect transition="in" filter="barn(outVertical)">
                                      <p:cBhvr>
                                        <p:cTn id="1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386" name="图片 3" descr="觅元素584a989499b2d"/>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54844" y="760810"/>
            <a:ext cx="7891463" cy="220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横卷形 4"/>
          <p:cNvSpPr/>
          <p:nvPr/>
        </p:nvSpPr>
        <p:spPr>
          <a:xfrm>
            <a:off x="588169" y="1840707"/>
            <a:ext cx="8237935" cy="2888456"/>
          </a:xfrm>
          <a:prstGeom prst="horizontalScroll">
            <a:avLst/>
          </a:prstGeom>
          <a:solidFill>
            <a:schemeClr val="bg1"/>
          </a:solidFill>
          <a:ln w="254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sp>
        <p:nvSpPr>
          <p:cNvPr id="16388" name="文本框 11"/>
          <p:cNvSpPr txBox="1">
            <a:spLocks noChangeArrowheads="1"/>
          </p:cNvSpPr>
          <p:nvPr/>
        </p:nvSpPr>
        <p:spPr bwMode="auto">
          <a:xfrm>
            <a:off x="2489598" y="2387204"/>
            <a:ext cx="4336256" cy="484584"/>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zh-CN" altLang="en-US" sz="2700" b="1" dirty="0">
                <a:solidFill>
                  <a:srgbClr val="404040"/>
                </a:solidFill>
                <a:latin typeface="微软雅黑"/>
                <a:ea typeface="微软雅黑"/>
                <a:sym typeface="微软雅黑"/>
              </a:rPr>
              <a:t>班委会的职责</a:t>
            </a:r>
          </a:p>
        </p:txBody>
      </p:sp>
      <p:sp>
        <p:nvSpPr>
          <p:cNvPr id="7" name="矩形 6"/>
          <p:cNvSpPr/>
          <p:nvPr/>
        </p:nvSpPr>
        <p:spPr>
          <a:xfrm>
            <a:off x="2676525" y="2978944"/>
            <a:ext cx="3913585" cy="2738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solidFill>
                <a:schemeClr val="bg1"/>
              </a:solidFill>
              <a:latin typeface="微软雅黑"/>
              <a:ea typeface="微软雅黑"/>
              <a:sym typeface="微软雅黑"/>
            </a:endParaRPr>
          </a:p>
        </p:txBody>
      </p:sp>
      <p:sp>
        <p:nvSpPr>
          <p:cNvPr id="9" name="文本框 8"/>
          <p:cNvSpPr txBox="1">
            <a:spLocks noChangeArrowheads="1"/>
          </p:cNvSpPr>
          <p:nvPr/>
        </p:nvSpPr>
        <p:spPr bwMode="auto">
          <a:xfrm>
            <a:off x="1075135" y="3146822"/>
            <a:ext cx="7502128" cy="1038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100" dirty="0">
                <a:solidFill>
                  <a:srgbClr val="262626"/>
                </a:solidFill>
                <a:latin typeface="微软雅黑"/>
                <a:ea typeface="微软雅黑"/>
                <a:sym typeface="微软雅黑"/>
              </a:rPr>
              <a:t>班委会承担着班级建设中的很多日常工作，并负责组织参加学校的一些活动，为班级和同学服务。</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7410" name="组合 5"/>
          <p:cNvGrpSpPr>
            <a:grpSpLocks/>
          </p:cNvGrpSpPr>
          <p:nvPr/>
        </p:nvGrpSpPr>
        <p:grpSpPr bwMode="auto">
          <a:xfrm>
            <a:off x="0" y="359569"/>
            <a:ext cx="9144000" cy="4579144"/>
            <a:chOff x="0" y="479143"/>
            <a:chExt cx="12192000" cy="6105378"/>
          </a:xfrm>
        </p:grpSpPr>
        <p:pic>
          <p:nvPicPr>
            <p:cNvPr id="17413" name="图片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9143"/>
              <a:ext cx="12192000" cy="6105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4545013" y="4612893"/>
              <a:ext cx="3548062" cy="1377917"/>
            </a:xfrm>
            <a:prstGeom prst="rect">
              <a:avLst/>
            </a:prstGeom>
            <a:solidFill>
              <a:srgbClr val="EFF1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grpSp>
      <p:sp>
        <p:nvSpPr>
          <p:cNvPr id="17411" name="文本框 2"/>
          <p:cNvSpPr txBox="1">
            <a:spLocks noChangeArrowheads="1"/>
          </p:cNvSpPr>
          <p:nvPr/>
        </p:nvSpPr>
        <p:spPr bwMode="auto">
          <a:xfrm>
            <a:off x="878681" y="3469481"/>
            <a:ext cx="7729538" cy="1038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100" dirty="0">
                <a:latin typeface="微软雅黑"/>
                <a:ea typeface="微软雅黑"/>
                <a:sym typeface="微软雅黑"/>
              </a:rPr>
              <a:t>请你对比一下其他的班级，思考一下，我们班的班委设置你觉得完善吗？你是否有想要增设一些班干部的岗位？为什么？</a:t>
            </a:r>
          </a:p>
        </p:txBody>
      </p:sp>
      <p:sp>
        <p:nvSpPr>
          <p:cNvPr id="17412" name="文本框 7"/>
          <p:cNvSpPr txBox="1">
            <a:spLocks noChangeArrowheads="1"/>
          </p:cNvSpPr>
          <p:nvPr/>
        </p:nvSpPr>
        <p:spPr bwMode="auto">
          <a:xfrm>
            <a:off x="3256360" y="2890838"/>
            <a:ext cx="3417094" cy="484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700" b="1">
                <a:latin typeface="微软雅黑"/>
                <a:ea typeface="微软雅黑"/>
                <a:sym typeface="微软雅黑"/>
              </a:rPr>
              <a:t>我当岗位设计师</a:t>
            </a: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434" name="图片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47010" y="532210"/>
            <a:ext cx="4496990" cy="3736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文本框 1"/>
          <p:cNvSpPr txBox="1">
            <a:spLocks noChangeArrowheads="1"/>
          </p:cNvSpPr>
          <p:nvPr/>
        </p:nvSpPr>
        <p:spPr bwMode="auto">
          <a:xfrm>
            <a:off x="5495925" y="1889523"/>
            <a:ext cx="2836069" cy="1453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a:latin typeface="微软雅黑"/>
                <a:ea typeface="微软雅黑"/>
                <a:sym typeface="微软雅黑"/>
              </a:rPr>
              <a:t>我希望班级里能够有一个历史文化委员，他需要负责在相关传统节日里，负责让同学们了解一些历史文化知识</a:t>
            </a:r>
            <a:r>
              <a:rPr lang="en-US" altLang="zh-CN">
                <a:latin typeface="微软雅黑"/>
                <a:ea typeface="微软雅黑"/>
                <a:sym typeface="微软雅黑"/>
              </a:rPr>
              <a:t>……</a:t>
            </a:r>
            <a:endParaRPr lang="zh-CN" altLang="en-US">
              <a:latin typeface="微软雅黑"/>
              <a:ea typeface="微软雅黑"/>
              <a:sym typeface="微软雅黑"/>
            </a:endParaRPr>
          </a:p>
        </p:txBody>
      </p:sp>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4560" y="1075135"/>
            <a:ext cx="4357688" cy="3014663"/>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8" name="图片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51235" y="941785"/>
            <a:ext cx="4349353" cy="3196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59" name="图片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83894" y="534591"/>
            <a:ext cx="4420791" cy="4018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文本框 5"/>
          <p:cNvSpPr txBox="1">
            <a:spLocks noChangeArrowheads="1"/>
          </p:cNvSpPr>
          <p:nvPr/>
        </p:nvSpPr>
        <p:spPr bwMode="auto">
          <a:xfrm>
            <a:off x="5242322" y="1794272"/>
            <a:ext cx="2913459" cy="2008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100">
                <a:latin typeface="微软雅黑"/>
                <a:ea typeface="微软雅黑"/>
                <a:sym typeface="微软雅黑"/>
              </a:rPr>
              <a:t>我觉得生活委员这个称呼不够贴切，我希望生活委员可以改成叫财物委员</a:t>
            </a:r>
            <a:r>
              <a:rPr lang="en-US" altLang="zh-CN" sz="2100">
                <a:latin typeface="微软雅黑"/>
                <a:ea typeface="微软雅黑"/>
                <a:sym typeface="微软雅黑"/>
              </a:rPr>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482" name="图片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5263" y="320279"/>
            <a:ext cx="4001691" cy="4018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文本框 4"/>
          <p:cNvSpPr txBox="1">
            <a:spLocks noChangeArrowheads="1"/>
          </p:cNvSpPr>
          <p:nvPr/>
        </p:nvSpPr>
        <p:spPr bwMode="auto">
          <a:xfrm>
            <a:off x="964407" y="1743075"/>
            <a:ext cx="2618185" cy="1684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100">
                <a:latin typeface="微软雅黑"/>
                <a:ea typeface="微软雅黑"/>
                <a:sym typeface="微软雅黑"/>
              </a:rPr>
              <a:t>我觉得设立纪律委员还不如设立纪律部，因为有时候纪律委员一个人真是很难开展工作</a:t>
            </a:r>
            <a:r>
              <a:rPr lang="en-US" altLang="zh-CN" sz="2100">
                <a:latin typeface="微软雅黑"/>
                <a:ea typeface="微软雅黑"/>
                <a:sym typeface="微软雅黑"/>
              </a:rPr>
              <a:t>……</a:t>
            </a:r>
          </a:p>
        </p:txBody>
      </p:sp>
      <p:pic>
        <p:nvPicPr>
          <p:cNvPr id="1026"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44076" y="1197591"/>
            <a:ext cx="4404317" cy="287932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2671638" y="2633662"/>
            <a:ext cx="5868063" cy="117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dirty="0">
                <a:latin typeface="微软雅黑"/>
                <a:ea typeface="微软雅黑"/>
                <a:sym typeface="微软雅黑"/>
              </a:rPr>
              <a:t>班委分工不是一成不变的，我们可以去思考，怎样设置班干岗位、怎样进行班委分工能把班级管理得更好。这样一来，我们将会拥有一个更加完善的班委会，也会把班级建设得更加美好。</a:t>
            </a:r>
          </a:p>
        </p:txBody>
      </p:sp>
      <p:sp>
        <p:nvSpPr>
          <p:cNvPr id="12" name="矩形 11"/>
          <p:cNvSpPr/>
          <p:nvPr/>
        </p:nvSpPr>
        <p:spPr>
          <a:xfrm>
            <a:off x="3297701" y="1172302"/>
            <a:ext cx="664284" cy="700192"/>
          </a:xfrm>
          <a:prstGeom prst="rect">
            <a:avLst/>
          </a:prstGeom>
        </p:spPr>
        <p:txBody>
          <a:bodyPr wrap="none" lIns="68580" tIns="34290" rIns="68580" bIns="34290">
            <a:spAutoFit/>
          </a:bodyPr>
          <a:lstStyle/>
          <a:p>
            <a:pPr eaLnBrk="0" hangingPunct="0">
              <a:defRPr/>
            </a:pPr>
            <a:r>
              <a:rPr lang="zh-CN" altLang="en-US" sz="4100" b="1" noProof="1">
                <a:ln w="22225">
                  <a:solidFill>
                    <a:schemeClr val="bg1"/>
                  </a:solidFill>
                  <a:prstDash val="solid"/>
                </a:ln>
                <a:solidFill>
                  <a:srgbClr val="FF0000"/>
                </a:solidFill>
                <a:latin typeface="微软雅黑"/>
                <a:ea typeface="微软雅黑"/>
                <a:sym typeface="微软雅黑"/>
              </a:rPr>
              <a:t>小</a:t>
            </a:r>
          </a:p>
        </p:txBody>
      </p:sp>
      <p:sp>
        <p:nvSpPr>
          <p:cNvPr id="14" name="矩形 13"/>
          <p:cNvSpPr/>
          <p:nvPr/>
        </p:nvSpPr>
        <p:spPr>
          <a:xfrm rot="1193387">
            <a:off x="4526796" y="1151697"/>
            <a:ext cx="664284" cy="700192"/>
          </a:xfrm>
          <a:prstGeom prst="rect">
            <a:avLst/>
          </a:prstGeom>
        </p:spPr>
        <p:txBody>
          <a:bodyPr wrap="none" lIns="68580" tIns="34290" rIns="68580" bIns="34290">
            <a:spAutoFit/>
          </a:bodyPr>
          <a:lstStyle/>
          <a:p>
            <a:pPr eaLnBrk="0" hangingPunct="0">
              <a:defRPr/>
            </a:pPr>
            <a:r>
              <a:rPr lang="zh-CN" altLang="en-US" sz="4100" b="1" noProof="1">
                <a:ln w="22225">
                  <a:solidFill>
                    <a:schemeClr val="bg1"/>
                  </a:solidFill>
                  <a:prstDash val="solid"/>
                </a:ln>
                <a:solidFill>
                  <a:srgbClr val="FF0000"/>
                </a:solidFill>
                <a:latin typeface="微软雅黑"/>
                <a:ea typeface="微软雅黑"/>
                <a:sym typeface="微软雅黑"/>
              </a:rPr>
              <a:t>小</a:t>
            </a:r>
          </a:p>
        </p:txBody>
      </p:sp>
      <p:sp>
        <p:nvSpPr>
          <p:cNvPr id="15" name="矩形 14"/>
          <p:cNvSpPr/>
          <p:nvPr/>
        </p:nvSpPr>
        <p:spPr>
          <a:xfrm rot="1193387">
            <a:off x="5876948" y="1151697"/>
            <a:ext cx="664284" cy="700192"/>
          </a:xfrm>
          <a:prstGeom prst="rect">
            <a:avLst/>
          </a:prstGeom>
        </p:spPr>
        <p:txBody>
          <a:bodyPr wrap="none" lIns="68580" tIns="34290" rIns="68580" bIns="34290">
            <a:spAutoFit/>
          </a:bodyPr>
          <a:lstStyle/>
          <a:p>
            <a:pPr eaLnBrk="0" hangingPunct="0">
              <a:defRPr/>
            </a:pPr>
            <a:r>
              <a:rPr lang="zh-CN" altLang="en-US" sz="4100" b="1" noProof="1">
                <a:ln w="22225">
                  <a:solidFill>
                    <a:schemeClr val="bg1"/>
                  </a:solidFill>
                  <a:prstDash val="solid"/>
                </a:ln>
                <a:solidFill>
                  <a:srgbClr val="FF0000"/>
                </a:solidFill>
                <a:latin typeface="微软雅黑"/>
                <a:ea typeface="微软雅黑"/>
                <a:sym typeface="微软雅黑"/>
              </a:rPr>
              <a:t>提</a:t>
            </a:r>
          </a:p>
        </p:txBody>
      </p:sp>
      <p:sp>
        <p:nvSpPr>
          <p:cNvPr id="16" name="矩形 15"/>
          <p:cNvSpPr/>
          <p:nvPr/>
        </p:nvSpPr>
        <p:spPr>
          <a:xfrm rot="21355317">
            <a:off x="7152711" y="1190970"/>
            <a:ext cx="664284" cy="700192"/>
          </a:xfrm>
          <a:prstGeom prst="rect">
            <a:avLst/>
          </a:prstGeom>
        </p:spPr>
        <p:txBody>
          <a:bodyPr wrap="none" lIns="68580" tIns="34290" rIns="68580" bIns="34290">
            <a:spAutoFit/>
          </a:bodyPr>
          <a:lstStyle/>
          <a:p>
            <a:pPr eaLnBrk="0" hangingPunct="0">
              <a:defRPr/>
            </a:pPr>
            <a:r>
              <a:rPr lang="zh-CN" altLang="en-US" sz="4100" b="1" noProof="1">
                <a:ln w="22225">
                  <a:solidFill>
                    <a:schemeClr val="bg1"/>
                  </a:solidFill>
                  <a:prstDash val="solid"/>
                </a:ln>
                <a:solidFill>
                  <a:srgbClr val="FF0000"/>
                </a:solidFill>
                <a:latin typeface="微软雅黑"/>
                <a:ea typeface="微软雅黑"/>
                <a:sym typeface="微软雅黑"/>
              </a:rPr>
              <a:t>示</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a:fillRect/>
          </a:stretch>
        </p:blipFill>
        <p:spPr bwMode="auto">
          <a:xfrm>
            <a:off x="570334" y="2988578"/>
            <a:ext cx="1853636" cy="173412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p:spPr>
      </p:pic>
      <p:pic>
        <p:nvPicPr>
          <p:cNvPr id="12" name="图片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7920" y="518940"/>
            <a:ext cx="1916050" cy="191605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椭圆 5"/>
          <p:cNvSpPr/>
          <p:nvPr/>
        </p:nvSpPr>
        <p:spPr>
          <a:xfrm>
            <a:off x="872729" y="2188369"/>
            <a:ext cx="1134665" cy="1133475"/>
          </a:xfrm>
          <a:prstGeom prst="ellipse">
            <a:avLst/>
          </a:prstGeom>
          <a:solidFill>
            <a:srgbClr val="FF9300"/>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0" hangingPunct="0">
              <a:lnSpc>
                <a:spcPct val="130000"/>
              </a:lnSpc>
              <a:defRPr/>
            </a:pPr>
            <a:r>
              <a:rPr lang="en-US" altLang="zh-CN" sz="3000" b="1" noProof="1">
                <a:latin typeface="微软雅黑"/>
                <a:ea typeface="微软雅黑"/>
                <a:sym typeface="微软雅黑"/>
              </a:rPr>
              <a:t>VS</a:t>
            </a:r>
            <a:endParaRPr lang="zh-CN" altLang="en-US" sz="3000" b="1" noProof="1">
              <a:latin typeface="微软雅黑"/>
              <a:ea typeface="微软雅黑"/>
              <a:sym typeface="微软雅黑"/>
            </a:endParaRPr>
          </a:p>
        </p:txBody>
      </p:sp>
      <p:sp>
        <p:nvSpPr>
          <p:cNvPr id="15" name="文本框 14"/>
          <p:cNvSpPr txBox="1"/>
          <p:nvPr/>
        </p:nvSpPr>
        <p:spPr>
          <a:xfrm>
            <a:off x="2933700" y="2070498"/>
            <a:ext cx="5776913" cy="1938992"/>
          </a:xfrm>
          <a:prstGeom prst="rect">
            <a:avLst/>
          </a:prstGeom>
          <a:ln>
            <a:prstDash val="lgDash"/>
          </a:ln>
        </p:spPr>
        <p:style>
          <a:lnRef idx="2">
            <a:schemeClr val="accent4"/>
          </a:lnRef>
          <a:fillRef idx="1">
            <a:schemeClr val="lt1"/>
          </a:fillRef>
          <a:effectRef idx="0">
            <a:schemeClr val="accent4"/>
          </a:effectRef>
          <a:fontRef idx="minor">
            <a:schemeClr val="dk1"/>
          </a:fontRef>
        </p:style>
        <p:txBody>
          <a:bodyPr lIns="68580" tIns="34290" rIns="68580" bIns="34290">
            <a:spAutoFit/>
          </a:bodyPr>
          <a:lstStyle/>
          <a:p>
            <a:pPr eaLnBrk="0" hangingPunct="0">
              <a:lnSpc>
                <a:spcPct val="150000"/>
              </a:lnSpc>
              <a:defRPr/>
            </a:pPr>
            <a:r>
              <a:rPr lang="zh-CN" altLang="en-US" sz="2700" b="1" noProof="1">
                <a:solidFill>
                  <a:schemeClr val="tx1"/>
                </a:solidFill>
                <a:latin typeface="微软雅黑"/>
                <a:ea typeface="微软雅黑"/>
                <a:sym typeface="微软雅黑"/>
              </a:rPr>
              <a:t>有同学说：“有的活动是某个班委一个人组织的。”这个观点你是否同意？说说你的理由。</a:t>
            </a:r>
          </a:p>
        </p:txBody>
      </p:sp>
      <p:sp>
        <p:nvSpPr>
          <p:cNvPr id="16" name="矩形 15"/>
          <p:cNvSpPr/>
          <p:nvPr/>
        </p:nvSpPr>
        <p:spPr>
          <a:xfrm>
            <a:off x="4572000" y="1195388"/>
            <a:ext cx="2677716" cy="831056"/>
          </a:xfrm>
          <a:prstGeom prst="rect">
            <a:avLst/>
          </a:prstGeom>
        </p:spPr>
        <p:txBody>
          <a:bodyPr wrap="none" lIns="68580" tIns="34290" rIns="68580" bIns="34290">
            <a:spAutoFit/>
          </a:bodyPr>
          <a:lstStyle/>
          <a:p>
            <a:pPr eaLnBrk="0" hangingPunct="0">
              <a:defRPr/>
            </a:pPr>
            <a:r>
              <a:rPr lang="zh-CN" altLang="en-US" sz="5000" b="1" noProof="1">
                <a:solidFill>
                  <a:schemeClr val="accent6">
                    <a:lumMod val="75000"/>
                  </a:schemeClr>
                </a:solidFill>
                <a:latin typeface="微软雅黑"/>
                <a:ea typeface="微软雅黑"/>
                <a:sym typeface="微软雅黑"/>
              </a:rPr>
              <a:t>明辨是非</a:t>
            </a: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矩形 7"/>
          <p:cNvSpPr/>
          <p:nvPr/>
        </p:nvSpPr>
        <p:spPr>
          <a:xfrm>
            <a:off x="0" y="0"/>
            <a:ext cx="5414963" cy="5143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sp>
        <p:nvSpPr>
          <p:cNvPr id="64" name="矩形 63"/>
          <p:cNvSpPr/>
          <p:nvPr/>
        </p:nvSpPr>
        <p:spPr>
          <a:xfrm>
            <a:off x="3695700" y="0"/>
            <a:ext cx="5448300"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grpSp>
        <p:nvGrpSpPr>
          <p:cNvPr id="3" name="组合 92"/>
          <p:cNvGrpSpPr>
            <a:grpSpLocks/>
          </p:cNvGrpSpPr>
          <p:nvPr/>
        </p:nvGrpSpPr>
        <p:grpSpPr bwMode="auto">
          <a:xfrm>
            <a:off x="1182291" y="671513"/>
            <a:ext cx="3613547" cy="3613547"/>
            <a:chOff x="3051715" y="1629522"/>
            <a:chExt cx="7107908" cy="7107908"/>
          </a:xfrm>
        </p:grpSpPr>
        <p:sp>
          <p:nvSpPr>
            <p:cNvPr id="94" name="弧形 93"/>
            <p:cNvSpPr/>
            <p:nvPr/>
          </p:nvSpPr>
          <p:spPr>
            <a:xfrm>
              <a:off x="3648919" y="2170520"/>
              <a:ext cx="5852608" cy="5852606"/>
            </a:xfrm>
            <a:prstGeom prst="arc">
              <a:avLst>
                <a:gd name="adj1" fmla="val 10783137"/>
                <a:gd name="adj2" fmla="val 21423404"/>
              </a:avLst>
            </a:prstGeom>
            <a:ln w="38100">
              <a:solidFill>
                <a:srgbClr val="64E4F2"/>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noProof="1">
                <a:latin typeface="微软雅黑"/>
                <a:ea typeface="微软雅黑"/>
                <a:sym typeface="微软雅黑"/>
              </a:endParaRPr>
            </a:p>
          </p:txBody>
        </p:sp>
        <p:sp>
          <p:nvSpPr>
            <p:cNvPr id="95" name="弧形 94"/>
            <p:cNvSpPr/>
            <p:nvPr/>
          </p:nvSpPr>
          <p:spPr>
            <a:xfrm>
              <a:off x="3473271" y="2022975"/>
              <a:ext cx="6199220" cy="6199220"/>
            </a:xfrm>
            <a:prstGeom prst="arc">
              <a:avLst>
                <a:gd name="adj1" fmla="val 10783137"/>
                <a:gd name="adj2" fmla="val 21575808"/>
              </a:avLst>
            </a:prstGeom>
            <a:ln w="38100">
              <a:solidFill>
                <a:srgbClr val="AEE34F"/>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noProof="1">
                <a:latin typeface="微软雅黑"/>
                <a:ea typeface="微软雅黑"/>
                <a:sym typeface="微软雅黑"/>
              </a:endParaRPr>
            </a:p>
          </p:txBody>
        </p:sp>
        <p:sp>
          <p:nvSpPr>
            <p:cNvPr id="96" name="弧形 95"/>
            <p:cNvSpPr/>
            <p:nvPr/>
          </p:nvSpPr>
          <p:spPr>
            <a:xfrm>
              <a:off x="3321042" y="1894166"/>
              <a:ext cx="6527098" cy="6527096"/>
            </a:xfrm>
            <a:prstGeom prst="arc">
              <a:avLst>
                <a:gd name="adj1" fmla="val 10783137"/>
                <a:gd name="adj2" fmla="val 68847"/>
              </a:avLst>
            </a:prstGeom>
            <a:ln w="38100">
              <a:solidFill>
                <a:srgbClr val="FFD347"/>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noProof="1">
                <a:latin typeface="微软雅黑"/>
                <a:ea typeface="微软雅黑"/>
                <a:sym typeface="微软雅黑"/>
              </a:endParaRPr>
            </a:p>
          </p:txBody>
        </p:sp>
        <p:sp>
          <p:nvSpPr>
            <p:cNvPr id="97" name="弧形 96"/>
            <p:cNvSpPr/>
            <p:nvPr/>
          </p:nvSpPr>
          <p:spPr>
            <a:xfrm>
              <a:off x="3168814" y="1765357"/>
              <a:ext cx="6819845" cy="6819844"/>
            </a:xfrm>
            <a:prstGeom prst="arc">
              <a:avLst>
                <a:gd name="adj1" fmla="val 10783137"/>
                <a:gd name="adj2" fmla="val 77825"/>
              </a:avLst>
            </a:prstGeom>
            <a:ln w="38100">
              <a:solidFill>
                <a:srgbClr val="FDA155"/>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noProof="1">
                <a:latin typeface="微软雅黑"/>
                <a:ea typeface="微软雅黑"/>
                <a:sym typeface="微软雅黑"/>
              </a:endParaRPr>
            </a:p>
          </p:txBody>
        </p:sp>
        <p:sp>
          <p:nvSpPr>
            <p:cNvPr id="98" name="弧形 97"/>
            <p:cNvSpPr/>
            <p:nvPr/>
          </p:nvSpPr>
          <p:spPr>
            <a:xfrm>
              <a:off x="3051715" y="1629522"/>
              <a:ext cx="7107908" cy="7107908"/>
            </a:xfrm>
            <a:prstGeom prst="arc">
              <a:avLst>
                <a:gd name="adj1" fmla="val 10783137"/>
                <a:gd name="adj2" fmla="val 191996"/>
              </a:avLst>
            </a:prstGeom>
            <a:ln w="38100">
              <a:solidFill>
                <a:srgbClr val="FF9FAF"/>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noProof="1">
                <a:latin typeface="微软雅黑"/>
                <a:ea typeface="微软雅黑"/>
                <a:sym typeface="微软雅黑"/>
              </a:endParaRPr>
            </a:p>
          </p:txBody>
        </p:sp>
      </p:grpSp>
      <p:sp>
        <p:nvSpPr>
          <p:cNvPr id="83" name="任意多边形 82"/>
          <p:cNvSpPr/>
          <p:nvPr/>
        </p:nvSpPr>
        <p:spPr>
          <a:xfrm rot="5400000">
            <a:off x="1679377" y="50602"/>
            <a:ext cx="1482328" cy="4841081"/>
          </a:xfrm>
          <a:custGeom>
            <a:avLst/>
            <a:gdLst>
              <a:gd name="connsiteX0" fmla="*/ 0 w 1975995"/>
              <a:gd name="connsiteY0" fmla="*/ 1141593 h 4720095"/>
              <a:gd name="connsiteX1" fmla="*/ 0 w 1975995"/>
              <a:gd name="connsiteY1" fmla="*/ 987997 h 4720095"/>
              <a:gd name="connsiteX2" fmla="*/ 987997 w 1975995"/>
              <a:gd name="connsiteY2" fmla="*/ 0 h 4720095"/>
              <a:gd name="connsiteX3" fmla="*/ 1975994 w 1975995"/>
              <a:gd name="connsiteY3" fmla="*/ 987997 h 4720095"/>
              <a:gd name="connsiteX4" fmla="*/ 1975994 w 1975995"/>
              <a:gd name="connsiteY4" fmla="*/ 1095950 h 4720095"/>
              <a:gd name="connsiteX5" fmla="*/ 1975995 w 1975995"/>
              <a:gd name="connsiteY5" fmla="*/ 1095950 h 4720095"/>
              <a:gd name="connsiteX6" fmla="*/ 1975995 w 1975995"/>
              <a:gd name="connsiteY6" fmla="*/ 4720095 h 4720095"/>
              <a:gd name="connsiteX7" fmla="*/ 2815 w 1975995"/>
              <a:gd name="connsiteY7" fmla="*/ 4720095 h 4720095"/>
              <a:gd name="connsiteX8" fmla="*/ 2815 w 1975995"/>
              <a:gd name="connsiteY8" fmla="*/ 1197340 h 472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5995" h="4720095">
                <a:moveTo>
                  <a:pt x="0" y="1141593"/>
                </a:moveTo>
                <a:lnTo>
                  <a:pt x="0" y="987997"/>
                </a:lnTo>
                <a:cubicBezTo>
                  <a:pt x="0" y="442341"/>
                  <a:pt x="442341" y="0"/>
                  <a:pt x="987997" y="0"/>
                </a:cubicBezTo>
                <a:cubicBezTo>
                  <a:pt x="1533653" y="0"/>
                  <a:pt x="1975994" y="442341"/>
                  <a:pt x="1975994" y="987997"/>
                </a:cubicBezTo>
                <a:lnTo>
                  <a:pt x="1975994" y="1095950"/>
                </a:lnTo>
                <a:lnTo>
                  <a:pt x="1975995" y="1095950"/>
                </a:lnTo>
                <a:lnTo>
                  <a:pt x="1975995" y="4720095"/>
                </a:lnTo>
                <a:lnTo>
                  <a:pt x="2815" y="4720095"/>
                </a:lnTo>
                <a:lnTo>
                  <a:pt x="2815" y="1197340"/>
                </a:lnTo>
                <a:close/>
              </a:path>
            </a:pathLst>
          </a:custGeom>
          <a:solidFill>
            <a:srgbClr val="20B6B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grpSp>
        <p:nvGrpSpPr>
          <p:cNvPr id="9" name="组合 2"/>
          <p:cNvGrpSpPr>
            <a:grpSpLocks/>
          </p:cNvGrpSpPr>
          <p:nvPr/>
        </p:nvGrpSpPr>
        <p:grpSpPr bwMode="auto">
          <a:xfrm>
            <a:off x="2957513" y="2018110"/>
            <a:ext cx="879872" cy="884634"/>
            <a:chOff x="1267237" y="4149067"/>
            <a:chExt cx="1172591" cy="1179462"/>
          </a:xfrm>
        </p:grpSpPr>
        <p:sp>
          <p:nvSpPr>
            <p:cNvPr id="4" name="五角星 2"/>
            <p:cNvSpPr/>
            <p:nvPr/>
          </p:nvSpPr>
          <p:spPr>
            <a:xfrm rot="1013228">
              <a:off x="1267237" y="4149067"/>
              <a:ext cx="1172591" cy="1179462"/>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8599"/>
            </a:solidFill>
            <a:ln w="63500">
              <a:noFill/>
            </a:ln>
            <a:effectLst>
              <a:outerShdw blurRad="190500" dist="63500" dir="5400000" algn="t" rotWithShape="0">
                <a:prstClr val="black">
                  <a:alpha val="20000"/>
                </a:prstClr>
              </a:outerShdw>
            </a:effectLst>
            <a:scene3d>
              <a:camera prst="orthographicFront"/>
              <a:lightRig rig="threePt" dir="t"/>
            </a:scene3d>
            <a:sp3d extrusionH="76200" contourW="31750" prstMaterial="plastic">
              <a:bevelT w="438150" h="158750" prst="angle"/>
              <a:bevelB w="88900"/>
              <a:extrusionClr>
                <a:srgbClr val="0DDBF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solidFill>
                  <a:srgbClr val="FF8599"/>
                </a:solidFill>
                <a:latin typeface="微软雅黑"/>
                <a:ea typeface="微软雅黑"/>
                <a:sym typeface="微软雅黑"/>
              </a:endParaRPr>
            </a:p>
          </p:txBody>
        </p:sp>
        <p:sp>
          <p:nvSpPr>
            <p:cNvPr id="5" name="文本框 4"/>
            <p:cNvSpPr txBox="1"/>
            <p:nvPr/>
          </p:nvSpPr>
          <p:spPr>
            <a:xfrm>
              <a:off x="1496257" y="4521473"/>
              <a:ext cx="728905" cy="615527"/>
            </a:xfrm>
            <a:prstGeom prst="rect">
              <a:avLst/>
            </a:prstGeom>
            <a:noFill/>
            <a:ln>
              <a:noFill/>
            </a:ln>
          </p:spPr>
          <p:txBody>
            <a:bodyPr wrap="none">
              <a:spAutoFit/>
            </a:bodyPr>
            <a:lstStyle/>
            <a:p>
              <a:pPr>
                <a:defRPr/>
              </a:pPr>
              <a:r>
                <a:rPr lang="en-US" altLang="zh-CN" sz="2400" noProof="1">
                  <a:ln w="25400">
                    <a:solidFill>
                      <a:srgbClr val="FFFF00"/>
                    </a:solidFill>
                  </a:ln>
                  <a:solidFill>
                    <a:srgbClr val="0070C0"/>
                  </a:solidFill>
                  <a:latin typeface="微软雅黑"/>
                  <a:ea typeface="微软雅黑"/>
                  <a:sym typeface="微软雅黑"/>
                </a:rPr>
                <a:t>04</a:t>
              </a:r>
              <a:endParaRPr lang="zh-CN" altLang="en-US" sz="2400" noProof="1">
                <a:ln w="25400">
                  <a:solidFill>
                    <a:srgbClr val="FFFF00"/>
                  </a:solidFill>
                </a:ln>
                <a:solidFill>
                  <a:srgbClr val="0070C0"/>
                </a:solidFill>
                <a:latin typeface="微软雅黑"/>
                <a:ea typeface="微软雅黑"/>
                <a:sym typeface="微软雅黑"/>
              </a:endParaRPr>
            </a:p>
          </p:txBody>
        </p:sp>
      </p:grpSp>
      <p:sp>
        <p:nvSpPr>
          <p:cNvPr id="6" name="椭圆 5"/>
          <p:cNvSpPr/>
          <p:nvPr/>
        </p:nvSpPr>
        <p:spPr>
          <a:xfrm>
            <a:off x="2794397" y="1871663"/>
            <a:ext cx="1233488" cy="1232297"/>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sp>
        <p:nvSpPr>
          <p:cNvPr id="7" name="十字星 6"/>
          <p:cNvSpPr/>
          <p:nvPr/>
        </p:nvSpPr>
        <p:spPr>
          <a:xfrm rot="20953261">
            <a:off x="3799285" y="516731"/>
            <a:ext cx="425053" cy="425054"/>
          </a:xfrm>
          <a:prstGeom prst="star4">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sp>
        <p:nvSpPr>
          <p:cNvPr id="2" name="文本框 1"/>
          <p:cNvSpPr txBox="1">
            <a:spLocks noChangeArrowheads="1"/>
          </p:cNvSpPr>
          <p:nvPr/>
        </p:nvSpPr>
        <p:spPr bwMode="auto">
          <a:xfrm>
            <a:off x="82153" y="1803798"/>
            <a:ext cx="2684859" cy="1731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zh-CN" altLang="en-US" sz="2700" b="1">
                <a:solidFill>
                  <a:schemeClr val="bg1"/>
                </a:solidFill>
                <a:latin typeface="微软雅黑"/>
                <a:ea typeface="微软雅黑"/>
                <a:sym typeface="微软雅黑"/>
              </a:rPr>
              <a:t>试一试</a:t>
            </a:r>
            <a:endParaRPr lang="en-US" altLang="zh-CN" sz="2700" b="1">
              <a:solidFill>
                <a:schemeClr val="bg1"/>
              </a:solidFill>
              <a:latin typeface="微软雅黑"/>
              <a:ea typeface="微软雅黑"/>
              <a:sym typeface="微软雅黑"/>
            </a:endParaRPr>
          </a:p>
          <a:p>
            <a:pPr algn="ctr"/>
            <a:r>
              <a:rPr lang="zh-CN" altLang="en-US" b="1">
                <a:latin typeface="微软雅黑"/>
                <a:ea typeface="微软雅黑"/>
                <a:sym typeface="微软雅黑"/>
              </a:rPr>
              <a:t>想一想，说一说，假如学校举办一次校运会，需要哪些班委进行协作？</a:t>
            </a:r>
          </a:p>
          <a:p>
            <a:pPr algn="ctr"/>
            <a:endParaRPr lang="zh-CN" altLang="en-US" sz="2700" b="1">
              <a:solidFill>
                <a:schemeClr val="bg1"/>
              </a:solidFill>
              <a:latin typeface="微软雅黑"/>
              <a:ea typeface="微软雅黑"/>
              <a:sym typeface="微软雅黑"/>
            </a:endParaRPr>
          </a:p>
        </p:txBody>
      </p:sp>
      <p:grpSp>
        <p:nvGrpSpPr>
          <p:cNvPr id="12" name="组合 77"/>
          <p:cNvGrpSpPr>
            <a:grpSpLocks/>
          </p:cNvGrpSpPr>
          <p:nvPr/>
        </p:nvGrpSpPr>
        <p:grpSpPr bwMode="auto">
          <a:xfrm>
            <a:off x="5280422" y="2778919"/>
            <a:ext cx="884634" cy="896541"/>
            <a:chOff x="9272337" y="-1404832"/>
            <a:chExt cx="1601705" cy="1621072"/>
          </a:xfrm>
        </p:grpSpPr>
        <p:sp>
          <p:nvSpPr>
            <p:cNvPr id="66" name="椭圆 65"/>
            <p:cNvSpPr/>
            <p:nvPr/>
          </p:nvSpPr>
          <p:spPr>
            <a:xfrm>
              <a:off x="9272337" y="-1376845"/>
              <a:ext cx="1593082" cy="1593085"/>
            </a:xfrm>
            <a:prstGeom prst="ellipse">
              <a:avLst/>
            </a:prstGeom>
            <a:solidFill>
              <a:srgbClr val="20B6BE"/>
            </a:solidFill>
            <a:ln>
              <a:noFill/>
            </a:ln>
            <a:effectLst>
              <a:outerShdw blurRad="254000" dist="635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grpSp>
          <p:nvGrpSpPr>
            <p:cNvPr id="23629" name="组合 38"/>
            <p:cNvGrpSpPr>
              <a:grpSpLocks/>
            </p:cNvGrpSpPr>
            <p:nvPr/>
          </p:nvGrpSpPr>
          <p:grpSpPr bwMode="auto">
            <a:xfrm>
              <a:off x="9272337" y="-1404832"/>
              <a:ext cx="1597009" cy="1597009"/>
              <a:chOff x="9437178" y="1562958"/>
              <a:chExt cx="1597009" cy="1597009"/>
            </a:xfrm>
          </p:grpSpPr>
          <p:sp>
            <p:nvSpPr>
              <p:cNvPr id="34" name="椭圆 33"/>
              <p:cNvSpPr/>
              <p:nvPr/>
            </p:nvSpPr>
            <p:spPr>
              <a:xfrm>
                <a:off x="9437178" y="1566069"/>
                <a:ext cx="1593898" cy="1593898"/>
              </a:xfrm>
              <a:prstGeom prst="ellipse">
                <a:avLst/>
              </a:prstGeom>
              <a:solidFill>
                <a:srgbClr val="22F1F6"/>
              </a:solidFill>
              <a:ln>
                <a:noFill/>
              </a:ln>
              <a:effectLst>
                <a:innerShdw blurRad="571500" dist="241300" dir="5400000">
                  <a:srgbClr val="20B6BE">
                    <a:alpha val="80000"/>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35" name="椭圆 34"/>
              <p:cNvSpPr/>
              <p:nvPr/>
            </p:nvSpPr>
            <p:spPr>
              <a:xfrm>
                <a:off x="9440289" y="1562958"/>
                <a:ext cx="1593898" cy="1593898"/>
              </a:xfrm>
              <a:prstGeom prst="ellipse">
                <a:avLst/>
              </a:prstGeom>
              <a:gradFill flip="none" rotWithShape="1">
                <a:gsLst>
                  <a:gs pos="0">
                    <a:srgbClr val="22F1F6"/>
                  </a:gs>
                  <a:gs pos="40000">
                    <a:srgbClr val="22F1F6"/>
                  </a:gs>
                  <a:gs pos="100000">
                    <a:srgbClr val="20B6BE">
                      <a:alpha val="0"/>
                    </a:srgbClr>
                  </a:gs>
                </a:gsLst>
                <a:path path="circle">
                  <a:fillToRect l="50000" t="-80000" r="50000" b="180000"/>
                </a:path>
                <a:tileRect/>
              </a:gradFill>
              <a:ln w="31750">
                <a:solidFill>
                  <a:srgbClr val="22F1F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37" name="弧形 36"/>
              <p:cNvSpPr/>
              <p:nvPr/>
            </p:nvSpPr>
            <p:spPr>
              <a:xfrm rot="17150761">
                <a:off x="9590090" y="1707341"/>
                <a:ext cx="1382108" cy="1381822"/>
              </a:xfrm>
              <a:prstGeom prst="arc">
                <a:avLst>
                  <a:gd name="adj1" fmla="val 14257598"/>
                  <a:gd name="adj2" fmla="val 17991522"/>
                </a:avLst>
              </a:prstGeom>
              <a:ln w="127000" cap="rnd">
                <a:solidFill>
                  <a:schemeClr val="bg1">
                    <a:alpha val="9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noProof="1">
                  <a:latin typeface="微软雅黑"/>
                  <a:ea typeface="微软雅黑"/>
                  <a:sym typeface="微软雅黑"/>
                </a:endParaRPr>
              </a:p>
            </p:txBody>
          </p:sp>
          <p:sp>
            <p:nvSpPr>
              <p:cNvPr id="38" name="弧形 37"/>
              <p:cNvSpPr/>
              <p:nvPr/>
            </p:nvSpPr>
            <p:spPr>
              <a:xfrm rot="17283909">
                <a:off x="9629971" y="1684735"/>
                <a:ext cx="1382108" cy="1383977"/>
              </a:xfrm>
              <a:prstGeom prst="arc">
                <a:avLst>
                  <a:gd name="adj1" fmla="val 18582933"/>
                  <a:gd name="adj2" fmla="val 19067742"/>
                </a:avLst>
              </a:prstGeom>
              <a:ln w="127000" cap="rnd">
                <a:solidFill>
                  <a:schemeClr val="bg1">
                    <a:alpha val="9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noProof="1">
                  <a:latin typeface="微软雅黑"/>
                  <a:ea typeface="微软雅黑"/>
                  <a:sym typeface="微软雅黑"/>
                </a:endParaRPr>
              </a:p>
            </p:txBody>
          </p:sp>
        </p:grpSp>
        <p:sp>
          <p:nvSpPr>
            <p:cNvPr id="40" name="TextBox 1"/>
            <p:cNvSpPr txBox="1"/>
            <p:nvPr/>
          </p:nvSpPr>
          <p:spPr>
            <a:xfrm>
              <a:off x="9373656" y="-937670"/>
              <a:ext cx="1500386" cy="751279"/>
            </a:xfrm>
            <a:prstGeom prst="rect">
              <a:avLst/>
            </a:prstGeom>
            <a:noFill/>
            <a:effectLst/>
          </p:spPr>
          <p:txBody>
            <a:bodyPr>
              <a:spAutoFit/>
            </a:bodyPr>
            <a:lstStyle/>
            <a:p>
              <a:pPr eaLnBrk="0" hangingPunct="0">
                <a:defRPr/>
              </a:pPr>
              <a:r>
                <a:rPr lang="zh-CN" altLang="en-US" sz="2100" b="1" noProof="1">
                  <a:solidFill>
                    <a:schemeClr val="bg1"/>
                  </a:solidFill>
                  <a:effectLst>
                    <a:outerShdw blurRad="177800" dist="50800" dir="16620000" sx="93000" sy="93000" rotWithShape="0">
                      <a:srgbClr val="20B6BE"/>
                    </a:outerShdw>
                  </a:effectLst>
                  <a:latin typeface="微软雅黑"/>
                  <a:ea typeface="微软雅黑"/>
                  <a:sym typeface="微软雅黑"/>
                </a:rPr>
                <a:t>第三</a:t>
              </a:r>
            </a:p>
          </p:txBody>
        </p:sp>
      </p:grpSp>
      <p:grpSp>
        <p:nvGrpSpPr>
          <p:cNvPr id="14" name="组合 72"/>
          <p:cNvGrpSpPr>
            <a:grpSpLocks/>
          </p:cNvGrpSpPr>
          <p:nvPr/>
        </p:nvGrpSpPr>
        <p:grpSpPr bwMode="auto">
          <a:xfrm>
            <a:off x="4787504" y="492919"/>
            <a:ext cx="885825" cy="887016"/>
            <a:chOff x="11934016" y="4450536"/>
            <a:chExt cx="1601919" cy="1605030"/>
          </a:xfrm>
        </p:grpSpPr>
        <p:sp>
          <p:nvSpPr>
            <p:cNvPr id="71" name="椭圆 70"/>
            <p:cNvSpPr/>
            <p:nvPr/>
          </p:nvSpPr>
          <p:spPr>
            <a:xfrm>
              <a:off x="11934016" y="4450536"/>
              <a:ext cx="1593307" cy="1594257"/>
            </a:xfrm>
            <a:prstGeom prst="ellipse">
              <a:avLst/>
            </a:prstGeom>
            <a:solidFill>
              <a:srgbClr val="FF97B8"/>
            </a:solidFill>
            <a:ln>
              <a:noFill/>
            </a:ln>
            <a:effectLst>
              <a:outerShdw blurRad="254000" dist="635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grpSp>
          <p:nvGrpSpPr>
            <p:cNvPr id="23616" name="组合 40"/>
            <p:cNvGrpSpPr>
              <a:grpSpLocks/>
            </p:cNvGrpSpPr>
            <p:nvPr/>
          </p:nvGrpSpPr>
          <p:grpSpPr bwMode="auto">
            <a:xfrm>
              <a:off x="11938926" y="4458557"/>
              <a:ext cx="1597009" cy="1597009"/>
              <a:chOff x="9437178" y="1562958"/>
              <a:chExt cx="1597009" cy="1597009"/>
            </a:xfrm>
          </p:grpSpPr>
          <p:sp>
            <p:nvSpPr>
              <p:cNvPr id="42" name="椭圆 41"/>
              <p:cNvSpPr/>
              <p:nvPr/>
            </p:nvSpPr>
            <p:spPr>
              <a:xfrm>
                <a:off x="9437178" y="1566069"/>
                <a:ext cx="1593898" cy="1593898"/>
              </a:xfrm>
              <a:prstGeom prst="ellipse">
                <a:avLst/>
              </a:prstGeom>
              <a:solidFill>
                <a:srgbClr val="22F1F6"/>
              </a:solidFill>
              <a:ln>
                <a:noFill/>
              </a:ln>
              <a:effectLst>
                <a:innerShdw blurRad="571500" dist="241300" dir="5400000">
                  <a:srgbClr val="20B6BE">
                    <a:alpha val="80000"/>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43" name="椭圆 42"/>
              <p:cNvSpPr/>
              <p:nvPr/>
            </p:nvSpPr>
            <p:spPr>
              <a:xfrm>
                <a:off x="9440289" y="1562958"/>
                <a:ext cx="1593898" cy="1593898"/>
              </a:xfrm>
              <a:prstGeom prst="ellipse">
                <a:avLst/>
              </a:prstGeom>
              <a:gradFill flip="none" rotWithShape="1">
                <a:gsLst>
                  <a:gs pos="0">
                    <a:schemeClr val="bg1"/>
                  </a:gs>
                  <a:gs pos="40000">
                    <a:srgbClr val="FFA3C4"/>
                  </a:gs>
                  <a:gs pos="100000">
                    <a:srgbClr val="FF7593"/>
                  </a:gs>
                </a:gsLst>
                <a:path path="circle">
                  <a:fillToRect l="50000" t="-80000" r="50000" b="180000"/>
                </a:path>
                <a:tileRect/>
              </a:gradFill>
              <a:ln w="31750">
                <a:solidFill>
                  <a:srgbClr val="FFD1E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44" name="弧形 43"/>
              <p:cNvSpPr/>
              <p:nvPr/>
            </p:nvSpPr>
            <p:spPr>
              <a:xfrm rot="17150761">
                <a:off x="9590110" y="1707235"/>
                <a:ext cx="1380970" cy="1382301"/>
              </a:xfrm>
              <a:prstGeom prst="arc">
                <a:avLst>
                  <a:gd name="adj1" fmla="val 14257598"/>
                  <a:gd name="adj2" fmla="val 17991522"/>
                </a:avLst>
              </a:prstGeom>
              <a:ln w="127000" cap="rnd">
                <a:solidFill>
                  <a:schemeClr val="bg1">
                    <a:alpha val="9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noProof="1">
                  <a:latin typeface="微软雅黑"/>
                  <a:ea typeface="微软雅黑"/>
                  <a:sym typeface="微软雅黑"/>
                </a:endParaRPr>
              </a:p>
            </p:txBody>
          </p:sp>
          <p:sp>
            <p:nvSpPr>
              <p:cNvPr id="45" name="弧形 44"/>
              <p:cNvSpPr/>
              <p:nvPr/>
            </p:nvSpPr>
            <p:spPr>
              <a:xfrm rot="17283909">
                <a:off x="9629943" y="1684615"/>
                <a:ext cx="1380970" cy="1384455"/>
              </a:xfrm>
              <a:prstGeom prst="arc">
                <a:avLst>
                  <a:gd name="adj1" fmla="val 18582933"/>
                  <a:gd name="adj2" fmla="val 19067742"/>
                </a:avLst>
              </a:prstGeom>
              <a:ln w="127000" cap="rnd">
                <a:solidFill>
                  <a:schemeClr val="bg1">
                    <a:alpha val="84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noProof="1">
                  <a:latin typeface="微软雅黑"/>
                  <a:ea typeface="微软雅黑"/>
                  <a:sym typeface="微软雅黑"/>
                </a:endParaRPr>
              </a:p>
            </p:txBody>
          </p:sp>
        </p:grpSp>
        <p:sp>
          <p:nvSpPr>
            <p:cNvPr id="47" name="TextBox 10"/>
            <p:cNvSpPr txBox="1"/>
            <p:nvPr/>
          </p:nvSpPr>
          <p:spPr>
            <a:xfrm>
              <a:off x="12202604" y="4947721"/>
              <a:ext cx="1168822" cy="668296"/>
            </a:xfrm>
            <a:prstGeom prst="rect">
              <a:avLst/>
            </a:prstGeom>
            <a:noFill/>
            <a:effectLst>
              <a:glow rad="139700">
                <a:schemeClr val="bg1">
                  <a:alpha val="40000"/>
                </a:schemeClr>
              </a:glow>
              <a:outerShdw blurRad="152400" dist="152400" sx="102000" sy="102000" algn="ctr" rotWithShape="0">
                <a:prstClr val="black">
                  <a:alpha val="53000"/>
                </a:prstClr>
              </a:outerShdw>
            </a:effectLst>
          </p:spPr>
          <p:txBody>
            <a:bodyPr wrap="none">
              <a:spAutoFit/>
            </a:bodyPr>
            <a:lstStyle/>
            <a:p>
              <a:pPr algn="ctr" eaLnBrk="0" fontAlgn="auto" hangingPunct="0">
                <a:spcBef>
                  <a:spcPts val="0"/>
                </a:spcBef>
                <a:spcAft>
                  <a:spcPts val="0"/>
                </a:spcAft>
                <a:defRPr/>
              </a:pPr>
              <a:r>
                <a:rPr lang="zh-CN" altLang="en-US" b="1" noProof="1">
                  <a:solidFill>
                    <a:schemeClr val="bg1"/>
                  </a:solidFill>
                  <a:effectLst>
                    <a:outerShdw blurRad="50800" dist="38100" algn="l" rotWithShape="0">
                      <a:prstClr val="black">
                        <a:alpha val="40000"/>
                      </a:prstClr>
                    </a:outerShdw>
                  </a:effectLst>
                  <a:latin typeface="微软雅黑"/>
                  <a:ea typeface="微软雅黑"/>
                  <a:sym typeface="微软雅黑"/>
                </a:rPr>
                <a:t>第一</a:t>
              </a:r>
            </a:p>
          </p:txBody>
        </p:sp>
      </p:grpSp>
      <p:grpSp>
        <p:nvGrpSpPr>
          <p:cNvPr id="16" name="组合 75"/>
          <p:cNvGrpSpPr>
            <a:grpSpLocks/>
          </p:cNvGrpSpPr>
          <p:nvPr/>
        </p:nvGrpSpPr>
        <p:grpSpPr bwMode="auto">
          <a:xfrm>
            <a:off x="4743450" y="3804048"/>
            <a:ext cx="1064419" cy="892969"/>
            <a:chOff x="7953284" y="6280786"/>
            <a:chExt cx="1925119" cy="1616511"/>
          </a:xfrm>
        </p:grpSpPr>
        <p:sp>
          <p:nvSpPr>
            <p:cNvPr id="72" name="椭圆 71"/>
            <p:cNvSpPr/>
            <p:nvPr/>
          </p:nvSpPr>
          <p:spPr>
            <a:xfrm>
              <a:off x="7964052" y="6302339"/>
              <a:ext cx="1593499" cy="1594958"/>
            </a:xfrm>
            <a:prstGeom prst="ellipse">
              <a:avLst/>
            </a:prstGeom>
            <a:solidFill>
              <a:srgbClr val="FFC000"/>
            </a:solidFill>
            <a:ln>
              <a:noFill/>
            </a:ln>
            <a:effectLst>
              <a:outerShdw blurRad="254000" dist="635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grpSp>
          <p:nvGrpSpPr>
            <p:cNvPr id="23604" name="组合 62"/>
            <p:cNvGrpSpPr>
              <a:grpSpLocks/>
            </p:cNvGrpSpPr>
            <p:nvPr/>
          </p:nvGrpSpPr>
          <p:grpSpPr bwMode="auto">
            <a:xfrm>
              <a:off x="7953284" y="6280786"/>
              <a:ext cx="1925119" cy="1615524"/>
              <a:chOff x="8402463" y="4841423"/>
              <a:chExt cx="1925119" cy="1615524"/>
            </a:xfrm>
          </p:grpSpPr>
          <p:grpSp>
            <p:nvGrpSpPr>
              <p:cNvPr id="23605" name="组合 53"/>
              <p:cNvGrpSpPr>
                <a:grpSpLocks/>
              </p:cNvGrpSpPr>
              <p:nvPr/>
            </p:nvGrpSpPr>
            <p:grpSpPr bwMode="auto">
              <a:xfrm>
                <a:off x="8402463" y="4841423"/>
                <a:ext cx="1634038" cy="1615524"/>
                <a:chOff x="9437178" y="1544443"/>
                <a:chExt cx="1634038" cy="1615524"/>
              </a:xfrm>
            </p:grpSpPr>
            <p:sp>
              <p:nvSpPr>
                <p:cNvPr id="55" name="椭圆 54"/>
                <p:cNvSpPr/>
                <p:nvPr/>
              </p:nvSpPr>
              <p:spPr>
                <a:xfrm>
                  <a:off x="9437178" y="1566069"/>
                  <a:ext cx="1593898" cy="1593898"/>
                </a:xfrm>
                <a:prstGeom prst="ellipse">
                  <a:avLst/>
                </a:prstGeom>
                <a:solidFill>
                  <a:srgbClr val="22F1F6"/>
                </a:solidFill>
                <a:ln>
                  <a:noFill/>
                </a:ln>
                <a:effectLst>
                  <a:innerShdw blurRad="571500" dist="241300" dir="5400000">
                    <a:srgbClr val="20B6BE">
                      <a:alpha val="80000"/>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56" name="椭圆 55"/>
                <p:cNvSpPr/>
                <p:nvPr/>
              </p:nvSpPr>
              <p:spPr>
                <a:xfrm>
                  <a:off x="9477318" y="1544443"/>
                  <a:ext cx="1593898" cy="1593898"/>
                </a:xfrm>
                <a:prstGeom prst="ellipse">
                  <a:avLst/>
                </a:prstGeom>
                <a:gradFill flip="none" rotWithShape="1">
                  <a:gsLst>
                    <a:gs pos="0">
                      <a:srgbClr val="FFC000"/>
                    </a:gs>
                    <a:gs pos="40000">
                      <a:srgbClr val="FFFF00"/>
                    </a:gs>
                    <a:gs pos="96000">
                      <a:srgbClr val="FFC000"/>
                    </a:gs>
                  </a:gsLst>
                  <a:path path="circle">
                    <a:fillToRect l="50000" t="-80000" r="50000" b="180000"/>
                  </a:path>
                  <a:tileRect/>
                </a:gradFill>
                <a:ln w="31750">
                  <a:solidFill>
                    <a:srgbClr val="FFFF0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57" name="弧形 56"/>
                <p:cNvSpPr/>
                <p:nvPr/>
              </p:nvSpPr>
              <p:spPr>
                <a:xfrm rot="17150761">
                  <a:off x="9589436" y="1706726"/>
                  <a:ext cx="1383733" cy="1382468"/>
                </a:xfrm>
                <a:prstGeom prst="arc">
                  <a:avLst>
                    <a:gd name="adj1" fmla="val 14257598"/>
                    <a:gd name="adj2" fmla="val 17991522"/>
                  </a:avLst>
                </a:prstGeom>
                <a:ln w="127000" cap="rnd">
                  <a:solidFill>
                    <a:schemeClr val="bg1">
                      <a:alpha val="9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noProof="1">
                    <a:latin typeface="微软雅黑"/>
                    <a:ea typeface="微软雅黑"/>
                    <a:sym typeface="微软雅黑"/>
                  </a:endParaRPr>
                </a:p>
              </p:txBody>
            </p:sp>
            <p:sp>
              <p:nvSpPr>
                <p:cNvPr id="58" name="弧形 57"/>
                <p:cNvSpPr/>
                <p:nvPr/>
              </p:nvSpPr>
              <p:spPr>
                <a:xfrm rot="17283909">
                  <a:off x="9629272" y="1684097"/>
                  <a:ext cx="1383733" cy="1384621"/>
                </a:xfrm>
                <a:prstGeom prst="arc">
                  <a:avLst>
                    <a:gd name="adj1" fmla="val 18582933"/>
                    <a:gd name="adj2" fmla="val 19067742"/>
                  </a:avLst>
                </a:prstGeom>
                <a:ln w="127000" cap="rnd">
                  <a:solidFill>
                    <a:schemeClr val="bg1">
                      <a:alpha val="9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noProof="1">
                    <a:latin typeface="微软雅黑"/>
                    <a:ea typeface="微软雅黑"/>
                    <a:sym typeface="微软雅黑"/>
                  </a:endParaRPr>
                </a:p>
              </p:txBody>
            </p:sp>
          </p:grpSp>
          <p:sp>
            <p:nvSpPr>
              <p:cNvPr id="60" name="矩形 59"/>
              <p:cNvSpPr/>
              <p:nvPr/>
            </p:nvSpPr>
            <p:spPr>
              <a:xfrm>
                <a:off x="8699628" y="5337153"/>
                <a:ext cx="1627954" cy="668589"/>
              </a:xfrm>
              <a:prstGeom prst="rect">
                <a:avLst/>
              </a:prstGeom>
              <a:effectLst>
                <a:outerShdw blurRad="50800" dist="38100" dir="5400000" algn="t" rotWithShape="0">
                  <a:srgbClr val="F9A601">
                    <a:alpha val="92941"/>
                  </a:srgbClr>
                </a:outerShdw>
              </a:effectLst>
            </p:spPr>
            <p:txBody>
              <a:bodyPr>
                <a:spAutoFit/>
              </a:bodyPr>
              <a:lstStyle/>
              <a:p>
                <a:pPr eaLnBrk="0" hangingPunct="0">
                  <a:defRPr/>
                </a:pPr>
                <a:r>
                  <a:rPr lang="zh-CN" altLang="en-US" b="1" noProof="1">
                    <a:solidFill>
                      <a:schemeClr val="bg1"/>
                    </a:solidFill>
                    <a:latin typeface="微软雅黑"/>
                    <a:ea typeface="微软雅黑"/>
                    <a:sym typeface="微软雅黑"/>
                  </a:rPr>
                  <a:t>第四</a:t>
                </a:r>
              </a:p>
            </p:txBody>
          </p:sp>
        </p:grpSp>
      </p:grpSp>
      <p:grpSp>
        <p:nvGrpSpPr>
          <p:cNvPr id="19" name="组合 76"/>
          <p:cNvGrpSpPr>
            <a:grpSpLocks/>
          </p:cNvGrpSpPr>
          <p:nvPr/>
        </p:nvGrpSpPr>
        <p:grpSpPr bwMode="auto">
          <a:xfrm>
            <a:off x="5397104" y="1545431"/>
            <a:ext cx="883444" cy="887016"/>
            <a:chOff x="6204695" y="728767"/>
            <a:chExt cx="1597009" cy="1605031"/>
          </a:xfrm>
        </p:grpSpPr>
        <p:sp>
          <p:nvSpPr>
            <p:cNvPr id="75" name="椭圆 74"/>
            <p:cNvSpPr/>
            <p:nvPr/>
          </p:nvSpPr>
          <p:spPr>
            <a:xfrm>
              <a:off x="6206847" y="728767"/>
              <a:ext cx="1594857" cy="1594258"/>
            </a:xfrm>
            <a:prstGeom prst="ellipse">
              <a:avLst/>
            </a:prstGeom>
            <a:solidFill>
              <a:srgbClr val="9FB70D"/>
            </a:solidFill>
            <a:ln>
              <a:noFill/>
            </a:ln>
            <a:effectLst>
              <a:outerShdw blurRad="254000" dist="635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grpSp>
          <p:nvGrpSpPr>
            <p:cNvPr id="23592" name="组合 61"/>
            <p:cNvGrpSpPr>
              <a:grpSpLocks/>
            </p:cNvGrpSpPr>
            <p:nvPr/>
          </p:nvGrpSpPr>
          <p:grpSpPr bwMode="auto">
            <a:xfrm>
              <a:off x="6204695" y="736789"/>
              <a:ext cx="1597009" cy="1597009"/>
              <a:chOff x="6092400" y="4779400"/>
              <a:chExt cx="1597009" cy="1597009"/>
            </a:xfrm>
          </p:grpSpPr>
          <p:grpSp>
            <p:nvGrpSpPr>
              <p:cNvPr id="23593" name="组合 48"/>
              <p:cNvGrpSpPr>
                <a:grpSpLocks/>
              </p:cNvGrpSpPr>
              <p:nvPr/>
            </p:nvGrpSpPr>
            <p:grpSpPr bwMode="auto">
              <a:xfrm>
                <a:off x="6092400" y="4779400"/>
                <a:ext cx="1597009" cy="1597009"/>
                <a:chOff x="9437178" y="1562958"/>
                <a:chExt cx="1597009" cy="1597009"/>
              </a:xfrm>
            </p:grpSpPr>
            <p:sp>
              <p:nvSpPr>
                <p:cNvPr id="50" name="椭圆 49"/>
                <p:cNvSpPr/>
                <p:nvPr/>
              </p:nvSpPr>
              <p:spPr>
                <a:xfrm>
                  <a:off x="9437178" y="1566069"/>
                  <a:ext cx="1593898" cy="1593898"/>
                </a:xfrm>
                <a:prstGeom prst="ellipse">
                  <a:avLst/>
                </a:prstGeom>
                <a:solidFill>
                  <a:srgbClr val="22F1F6"/>
                </a:solidFill>
                <a:ln>
                  <a:noFill/>
                </a:ln>
                <a:effectLst>
                  <a:innerShdw blurRad="571500" dist="241300" dir="5400000">
                    <a:srgbClr val="20B6BE">
                      <a:alpha val="80000"/>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51" name="椭圆 50"/>
                <p:cNvSpPr/>
                <p:nvPr/>
              </p:nvSpPr>
              <p:spPr>
                <a:xfrm>
                  <a:off x="9440289" y="1562958"/>
                  <a:ext cx="1593898" cy="1593898"/>
                </a:xfrm>
                <a:prstGeom prst="ellipse">
                  <a:avLst/>
                </a:prstGeom>
                <a:gradFill flip="none" rotWithShape="1">
                  <a:gsLst>
                    <a:gs pos="0">
                      <a:schemeClr val="accent3"/>
                    </a:gs>
                    <a:gs pos="40000">
                      <a:srgbClr val="D6F133"/>
                    </a:gs>
                    <a:gs pos="100000">
                      <a:srgbClr val="92D050"/>
                    </a:gs>
                  </a:gsLst>
                  <a:path path="circle">
                    <a:fillToRect l="50000" t="-80000" r="50000" b="180000"/>
                  </a:path>
                  <a:tileRect/>
                </a:gradFill>
                <a:ln w="31750">
                  <a:solidFill>
                    <a:srgbClr val="D6F133"/>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52" name="弧形 51"/>
                <p:cNvSpPr/>
                <p:nvPr/>
              </p:nvSpPr>
              <p:spPr>
                <a:xfrm rot="17150761">
                  <a:off x="9590394" y="1707496"/>
                  <a:ext cx="1380972" cy="1381779"/>
                </a:xfrm>
                <a:prstGeom prst="arc">
                  <a:avLst>
                    <a:gd name="adj1" fmla="val 14257598"/>
                    <a:gd name="adj2" fmla="val 17991522"/>
                  </a:avLst>
                </a:prstGeom>
                <a:ln w="127000" cap="rnd">
                  <a:solidFill>
                    <a:schemeClr val="bg1">
                      <a:alpha val="9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noProof="1">
                    <a:latin typeface="微软雅黑"/>
                    <a:ea typeface="微软雅黑"/>
                    <a:sym typeface="微软雅黑"/>
                  </a:endParaRPr>
                </a:p>
              </p:txBody>
            </p:sp>
            <p:sp>
              <p:nvSpPr>
                <p:cNvPr id="53" name="弧形 52"/>
                <p:cNvSpPr/>
                <p:nvPr/>
              </p:nvSpPr>
              <p:spPr>
                <a:xfrm rot="17283909">
                  <a:off x="9630212" y="1684875"/>
                  <a:ext cx="1380972" cy="1383932"/>
                </a:xfrm>
                <a:prstGeom prst="arc">
                  <a:avLst>
                    <a:gd name="adj1" fmla="val 18582933"/>
                    <a:gd name="adj2" fmla="val 19067742"/>
                  </a:avLst>
                </a:prstGeom>
                <a:ln w="127000" cap="rnd">
                  <a:solidFill>
                    <a:schemeClr val="bg1">
                      <a:alpha val="9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noProof="1">
                    <a:latin typeface="微软雅黑"/>
                    <a:ea typeface="微软雅黑"/>
                    <a:sym typeface="微软雅黑"/>
                  </a:endParaRPr>
                </a:p>
              </p:txBody>
            </p:sp>
          </p:grpSp>
          <p:sp>
            <p:nvSpPr>
              <p:cNvPr id="61" name="TextBox 322"/>
              <p:cNvSpPr txBox="1"/>
              <p:nvPr/>
            </p:nvSpPr>
            <p:spPr>
              <a:xfrm>
                <a:off x="6255976" y="5238885"/>
                <a:ext cx="1362406" cy="668296"/>
              </a:xfrm>
              <a:prstGeom prst="rect">
                <a:avLst/>
              </a:prstGeom>
              <a:effectLst>
                <a:outerShdw blurRad="50800" dist="38100" dir="5400000" algn="t" rotWithShape="0">
                  <a:srgbClr val="9FB70D">
                    <a:alpha val="93000"/>
                  </a:srgbClr>
                </a:outerShdw>
              </a:effectLst>
            </p:spPr>
            <p:txBody>
              <a:bodyPr>
                <a:spAutoFit/>
              </a:bodyPr>
              <a:lstStyle>
                <a:defPPr>
                  <a:defRPr lang="zh-CN"/>
                </a:defPPr>
                <a:lvl1pPr>
                  <a:defRPr sz="4000" b="1">
                    <a:solidFill>
                      <a:srgbClr val="22F1F6"/>
                    </a:solidFill>
                    <a:latin typeface="微软雅黑" panose="020B0503020204020204" pitchFamily="34" charset="-122"/>
                    <a:ea typeface="微软雅黑" panose="020B0503020204020204" pitchFamily="34" charset="-122"/>
                  </a:defRPr>
                </a:lvl1pPr>
              </a:lstStyle>
              <a:p>
                <a:pPr eaLnBrk="0" hangingPunct="0">
                  <a:defRPr/>
                </a:pPr>
                <a:r>
                  <a:rPr lang="zh-CN" altLang="en-US" sz="1800" noProof="1">
                    <a:solidFill>
                      <a:schemeClr val="bg1"/>
                    </a:solidFill>
                    <a:latin typeface="微软雅黑"/>
                    <a:ea typeface="微软雅黑"/>
                    <a:sym typeface="微软雅黑"/>
                  </a:rPr>
                  <a:t>第一</a:t>
                </a:r>
              </a:p>
            </p:txBody>
          </p:sp>
        </p:grpSp>
      </p:grpSp>
      <p:pic>
        <p:nvPicPr>
          <p:cNvPr id="81" name="图片 8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915966" y="1568053"/>
            <a:ext cx="561975" cy="975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 name="组合 8"/>
          <p:cNvGrpSpPr>
            <a:grpSpLocks/>
          </p:cNvGrpSpPr>
          <p:nvPr/>
        </p:nvGrpSpPr>
        <p:grpSpPr bwMode="auto">
          <a:xfrm flipH="1">
            <a:off x="3530204" y="2287192"/>
            <a:ext cx="1810940" cy="1135856"/>
            <a:chOff x="594424" y="1153191"/>
            <a:chExt cx="2605976" cy="1634460"/>
          </a:xfrm>
        </p:grpSpPr>
        <p:sp>
          <p:nvSpPr>
            <p:cNvPr id="10" name="任意多边形 9"/>
            <p:cNvSpPr/>
            <p:nvPr/>
          </p:nvSpPr>
          <p:spPr>
            <a:xfrm>
              <a:off x="616697" y="1175463"/>
              <a:ext cx="2583703" cy="1612188"/>
            </a:xfrm>
            <a:custGeom>
              <a:avLst/>
              <a:gdLst>
                <a:gd name="connsiteX0" fmla="*/ 1389184 w 3610707"/>
                <a:gd name="connsiteY0" fmla="*/ 0 h 2450125"/>
                <a:gd name="connsiteX1" fmla="*/ 2191163 w 3610707"/>
                <a:gd name="connsiteY1" fmla="*/ 426409 h 2450125"/>
                <a:gd name="connsiteX2" fmla="*/ 2262626 w 3610707"/>
                <a:gd name="connsiteY2" fmla="*/ 558069 h 2450125"/>
                <a:gd name="connsiteX3" fmla="*/ 2332890 w 3610707"/>
                <a:gd name="connsiteY3" fmla="*/ 550986 h 2450125"/>
                <a:gd name="connsiteX4" fmla="*/ 2894584 w 3610707"/>
                <a:gd name="connsiteY4" fmla="*/ 923302 h 2450125"/>
                <a:gd name="connsiteX5" fmla="*/ 2915413 w 3610707"/>
                <a:gd name="connsiteY5" fmla="*/ 990402 h 2450125"/>
                <a:gd name="connsiteX6" fmla="*/ 2934595 w 3610707"/>
                <a:gd name="connsiteY6" fmla="*/ 984447 h 2450125"/>
                <a:gd name="connsiteX7" fmla="*/ 3048000 w 3610707"/>
                <a:gd name="connsiteY7" fmla="*/ 973015 h 2450125"/>
                <a:gd name="connsiteX8" fmla="*/ 3610707 w 3610707"/>
                <a:gd name="connsiteY8" fmla="*/ 1535722 h 2450125"/>
                <a:gd name="connsiteX9" fmla="*/ 3048000 w 3610707"/>
                <a:gd name="connsiteY9" fmla="*/ 2098429 h 2450125"/>
                <a:gd name="connsiteX10" fmla="*/ 2934595 w 3610707"/>
                <a:gd name="connsiteY10" fmla="*/ 2086997 h 2450125"/>
                <a:gd name="connsiteX11" fmla="*/ 2841470 w 3610707"/>
                <a:gd name="connsiteY11" fmla="*/ 2058089 h 2450125"/>
                <a:gd name="connsiteX12" fmla="*/ 2778805 w 3610707"/>
                <a:gd name="connsiteY12" fmla="*/ 2134039 h 2450125"/>
                <a:gd name="connsiteX13" fmla="*/ 2327029 w 3610707"/>
                <a:gd name="connsiteY13" fmla="*/ 2321171 h 2450125"/>
                <a:gd name="connsiteX14" fmla="*/ 1897442 w 3610707"/>
                <a:gd name="connsiteY14" fmla="*/ 2155195 h 2450125"/>
                <a:gd name="connsiteX15" fmla="*/ 1878393 w 3610707"/>
                <a:gd name="connsiteY15" fmla="*/ 2135215 h 2450125"/>
                <a:gd name="connsiteX16" fmla="*/ 1860361 w 3610707"/>
                <a:gd name="connsiteY16" fmla="*/ 2168437 h 2450125"/>
                <a:gd name="connsiteX17" fmla="*/ 1330568 w 3610707"/>
                <a:gd name="connsiteY17" fmla="*/ 2450125 h 2450125"/>
                <a:gd name="connsiteX18" fmla="*/ 800775 w 3610707"/>
                <a:gd name="connsiteY18" fmla="*/ 2168437 h 2450125"/>
                <a:gd name="connsiteX19" fmla="*/ 771869 w 3610707"/>
                <a:gd name="connsiteY19" fmla="*/ 2115180 h 2450125"/>
                <a:gd name="connsiteX20" fmla="*/ 753583 w 3610707"/>
                <a:gd name="connsiteY20" fmla="*/ 2120856 h 2450125"/>
                <a:gd name="connsiteX21" fmla="*/ 627184 w 3610707"/>
                <a:gd name="connsiteY21" fmla="*/ 2133598 h 2450125"/>
                <a:gd name="connsiteX22" fmla="*/ 0 w 3610707"/>
                <a:gd name="connsiteY22" fmla="*/ 1506414 h 2450125"/>
                <a:gd name="connsiteX23" fmla="*/ 383056 w 3610707"/>
                <a:gd name="connsiteY23" fmla="*/ 928517 h 2450125"/>
                <a:gd name="connsiteX24" fmla="*/ 424632 w 3610707"/>
                <a:gd name="connsiteY24" fmla="*/ 915611 h 2450125"/>
                <a:gd name="connsiteX25" fmla="*/ 427023 w 3610707"/>
                <a:gd name="connsiteY25" fmla="*/ 868268 h 2450125"/>
                <a:gd name="connsiteX26" fmla="*/ 1389184 w 3610707"/>
                <a:gd name="connsiteY26" fmla="*/ 0 h 245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10707" h="2450125">
                  <a:moveTo>
                    <a:pt x="1389184" y="0"/>
                  </a:moveTo>
                  <a:cubicBezTo>
                    <a:pt x="1723024" y="0"/>
                    <a:pt x="2017359" y="169144"/>
                    <a:pt x="2191163" y="426409"/>
                  </a:cubicBezTo>
                  <a:lnTo>
                    <a:pt x="2262626" y="558069"/>
                  </a:lnTo>
                  <a:lnTo>
                    <a:pt x="2332890" y="550986"/>
                  </a:lnTo>
                  <a:cubicBezTo>
                    <a:pt x="2585394" y="550986"/>
                    <a:pt x="2802042" y="704507"/>
                    <a:pt x="2894584" y="923302"/>
                  </a:cubicBezTo>
                  <a:lnTo>
                    <a:pt x="2915413" y="990402"/>
                  </a:lnTo>
                  <a:lnTo>
                    <a:pt x="2934595" y="984447"/>
                  </a:lnTo>
                  <a:cubicBezTo>
                    <a:pt x="2971226" y="976951"/>
                    <a:pt x="3009154" y="973015"/>
                    <a:pt x="3048000" y="973015"/>
                  </a:cubicBezTo>
                  <a:cubicBezTo>
                    <a:pt x="3358774" y="973015"/>
                    <a:pt x="3610707" y="1224948"/>
                    <a:pt x="3610707" y="1535722"/>
                  </a:cubicBezTo>
                  <a:cubicBezTo>
                    <a:pt x="3610707" y="1846496"/>
                    <a:pt x="3358774" y="2098429"/>
                    <a:pt x="3048000" y="2098429"/>
                  </a:cubicBezTo>
                  <a:cubicBezTo>
                    <a:pt x="3009154" y="2098429"/>
                    <a:pt x="2971226" y="2094493"/>
                    <a:pt x="2934595" y="2086997"/>
                  </a:cubicBezTo>
                  <a:lnTo>
                    <a:pt x="2841470" y="2058089"/>
                  </a:lnTo>
                  <a:lnTo>
                    <a:pt x="2778805" y="2134039"/>
                  </a:lnTo>
                  <a:cubicBezTo>
                    <a:pt x="2663186" y="2249659"/>
                    <a:pt x="2503459" y="2321171"/>
                    <a:pt x="2327029" y="2321171"/>
                  </a:cubicBezTo>
                  <a:cubicBezTo>
                    <a:pt x="2161626" y="2321171"/>
                    <a:pt x="2010904" y="2258319"/>
                    <a:pt x="1897442" y="2155195"/>
                  </a:cubicBezTo>
                  <a:lnTo>
                    <a:pt x="1878393" y="2135215"/>
                  </a:lnTo>
                  <a:lnTo>
                    <a:pt x="1860361" y="2168437"/>
                  </a:lnTo>
                  <a:cubicBezTo>
                    <a:pt x="1745544" y="2338387"/>
                    <a:pt x="1551105" y="2450125"/>
                    <a:pt x="1330568" y="2450125"/>
                  </a:cubicBezTo>
                  <a:cubicBezTo>
                    <a:pt x="1110031" y="2450125"/>
                    <a:pt x="915592" y="2338387"/>
                    <a:pt x="800775" y="2168437"/>
                  </a:cubicBezTo>
                  <a:lnTo>
                    <a:pt x="771869" y="2115180"/>
                  </a:lnTo>
                  <a:lnTo>
                    <a:pt x="753583" y="2120856"/>
                  </a:lnTo>
                  <a:cubicBezTo>
                    <a:pt x="712755" y="2129211"/>
                    <a:pt x="670482" y="2133598"/>
                    <a:pt x="627184" y="2133598"/>
                  </a:cubicBezTo>
                  <a:cubicBezTo>
                    <a:pt x="280800" y="2133598"/>
                    <a:pt x="0" y="1852798"/>
                    <a:pt x="0" y="1506414"/>
                  </a:cubicBezTo>
                  <a:cubicBezTo>
                    <a:pt x="0" y="1246626"/>
                    <a:pt x="157950" y="1023729"/>
                    <a:pt x="383056" y="928517"/>
                  </a:cubicBezTo>
                  <a:lnTo>
                    <a:pt x="424632" y="915611"/>
                  </a:lnTo>
                  <a:lnTo>
                    <a:pt x="427023" y="868268"/>
                  </a:lnTo>
                  <a:cubicBezTo>
                    <a:pt x="476551" y="380575"/>
                    <a:pt x="888424" y="0"/>
                    <a:pt x="1389184" y="0"/>
                  </a:cubicBezTo>
                  <a:close/>
                </a:path>
              </a:pathLst>
            </a:custGeom>
            <a:solidFill>
              <a:schemeClr val="bg1"/>
            </a:solidFill>
            <a:ln w="19050">
              <a:noFill/>
            </a:ln>
            <a:effectLst>
              <a:outerShdw blurRad="152400" dist="889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11" name="任意多边形 10"/>
            <p:cNvSpPr/>
            <p:nvPr/>
          </p:nvSpPr>
          <p:spPr>
            <a:xfrm>
              <a:off x="594424" y="1153191"/>
              <a:ext cx="2584204" cy="1612476"/>
            </a:xfrm>
            <a:custGeom>
              <a:avLst/>
              <a:gdLst>
                <a:gd name="connsiteX0" fmla="*/ 1389184 w 3610707"/>
                <a:gd name="connsiteY0" fmla="*/ 0 h 2450125"/>
                <a:gd name="connsiteX1" fmla="*/ 2191163 w 3610707"/>
                <a:gd name="connsiteY1" fmla="*/ 426409 h 2450125"/>
                <a:gd name="connsiteX2" fmla="*/ 2262626 w 3610707"/>
                <a:gd name="connsiteY2" fmla="*/ 558069 h 2450125"/>
                <a:gd name="connsiteX3" fmla="*/ 2332890 w 3610707"/>
                <a:gd name="connsiteY3" fmla="*/ 550986 h 2450125"/>
                <a:gd name="connsiteX4" fmla="*/ 2894584 w 3610707"/>
                <a:gd name="connsiteY4" fmla="*/ 923302 h 2450125"/>
                <a:gd name="connsiteX5" fmla="*/ 2915413 w 3610707"/>
                <a:gd name="connsiteY5" fmla="*/ 990402 h 2450125"/>
                <a:gd name="connsiteX6" fmla="*/ 2934595 w 3610707"/>
                <a:gd name="connsiteY6" fmla="*/ 984447 h 2450125"/>
                <a:gd name="connsiteX7" fmla="*/ 3048000 w 3610707"/>
                <a:gd name="connsiteY7" fmla="*/ 973015 h 2450125"/>
                <a:gd name="connsiteX8" fmla="*/ 3610707 w 3610707"/>
                <a:gd name="connsiteY8" fmla="*/ 1535722 h 2450125"/>
                <a:gd name="connsiteX9" fmla="*/ 3048000 w 3610707"/>
                <a:gd name="connsiteY9" fmla="*/ 2098429 h 2450125"/>
                <a:gd name="connsiteX10" fmla="*/ 2934595 w 3610707"/>
                <a:gd name="connsiteY10" fmla="*/ 2086997 h 2450125"/>
                <a:gd name="connsiteX11" fmla="*/ 2841470 w 3610707"/>
                <a:gd name="connsiteY11" fmla="*/ 2058089 h 2450125"/>
                <a:gd name="connsiteX12" fmla="*/ 2778805 w 3610707"/>
                <a:gd name="connsiteY12" fmla="*/ 2134039 h 2450125"/>
                <a:gd name="connsiteX13" fmla="*/ 2327029 w 3610707"/>
                <a:gd name="connsiteY13" fmla="*/ 2321171 h 2450125"/>
                <a:gd name="connsiteX14" fmla="*/ 1897442 w 3610707"/>
                <a:gd name="connsiteY14" fmla="*/ 2155195 h 2450125"/>
                <a:gd name="connsiteX15" fmla="*/ 1878393 w 3610707"/>
                <a:gd name="connsiteY15" fmla="*/ 2135215 h 2450125"/>
                <a:gd name="connsiteX16" fmla="*/ 1860361 w 3610707"/>
                <a:gd name="connsiteY16" fmla="*/ 2168437 h 2450125"/>
                <a:gd name="connsiteX17" fmla="*/ 1330568 w 3610707"/>
                <a:gd name="connsiteY17" fmla="*/ 2450125 h 2450125"/>
                <a:gd name="connsiteX18" fmla="*/ 800775 w 3610707"/>
                <a:gd name="connsiteY18" fmla="*/ 2168437 h 2450125"/>
                <a:gd name="connsiteX19" fmla="*/ 771869 w 3610707"/>
                <a:gd name="connsiteY19" fmla="*/ 2115180 h 2450125"/>
                <a:gd name="connsiteX20" fmla="*/ 753583 w 3610707"/>
                <a:gd name="connsiteY20" fmla="*/ 2120856 h 2450125"/>
                <a:gd name="connsiteX21" fmla="*/ 627184 w 3610707"/>
                <a:gd name="connsiteY21" fmla="*/ 2133598 h 2450125"/>
                <a:gd name="connsiteX22" fmla="*/ 0 w 3610707"/>
                <a:gd name="connsiteY22" fmla="*/ 1506414 h 2450125"/>
                <a:gd name="connsiteX23" fmla="*/ 383056 w 3610707"/>
                <a:gd name="connsiteY23" fmla="*/ 928517 h 2450125"/>
                <a:gd name="connsiteX24" fmla="*/ 424632 w 3610707"/>
                <a:gd name="connsiteY24" fmla="*/ 915611 h 2450125"/>
                <a:gd name="connsiteX25" fmla="*/ 427023 w 3610707"/>
                <a:gd name="connsiteY25" fmla="*/ 868268 h 2450125"/>
                <a:gd name="connsiteX26" fmla="*/ 1389184 w 3610707"/>
                <a:gd name="connsiteY26" fmla="*/ 0 h 245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10707" h="2450125">
                  <a:moveTo>
                    <a:pt x="1389184" y="0"/>
                  </a:moveTo>
                  <a:cubicBezTo>
                    <a:pt x="1723024" y="0"/>
                    <a:pt x="2017359" y="169144"/>
                    <a:pt x="2191163" y="426409"/>
                  </a:cubicBezTo>
                  <a:lnTo>
                    <a:pt x="2262626" y="558069"/>
                  </a:lnTo>
                  <a:lnTo>
                    <a:pt x="2332890" y="550986"/>
                  </a:lnTo>
                  <a:cubicBezTo>
                    <a:pt x="2585394" y="550986"/>
                    <a:pt x="2802042" y="704507"/>
                    <a:pt x="2894584" y="923302"/>
                  </a:cubicBezTo>
                  <a:lnTo>
                    <a:pt x="2915413" y="990402"/>
                  </a:lnTo>
                  <a:lnTo>
                    <a:pt x="2934595" y="984447"/>
                  </a:lnTo>
                  <a:cubicBezTo>
                    <a:pt x="2971226" y="976951"/>
                    <a:pt x="3009154" y="973015"/>
                    <a:pt x="3048000" y="973015"/>
                  </a:cubicBezTo>
                  <a:cubicBezTo>
                    <a:pt x="3358774" y="973015"/>
                    <a:pt x="3610707" y="1224948"/>
                    <a:pt x="3610707" y="1535722"/>
                  </a:cubicBezTo>
                  <a:cubicBezTo>
                    <a:pt x="3610707" y="1846496"/>
                    <a:pt x="3358774" y="2098429"/>
                    <a:pt x="3048000" y="2098429"/>
                  </a:cubicBezTo>
                  <a:cubicBezTo>
                    <a:pt x="3009154" y="2098429"/>
                    <a:pt x="2971226" y="2094493"/>
                    <a:pt x="2934595" y="2086997"/>
                  </a:cubicBezTo>
                  <a:lnTo>
                    <a:pt x="2841470" y="2058089"/>
                  </a:lnTo>
                  <a:lnTo>
                    <a:pt x="2778805" y="2134039"/>
                  </a:lnTo>
                  <a:cubicBezTo>
                    <a:pt x="2663186" y="2249659"/>
                    <a:pt x="2503459" y="2321171"/>
                    <a:pt x="2327029" y="2321171"/>
                  </a:cubicBezTo>
                  <a:cubicBezTo>
                    <a:pt x="2161626" y="2321171"/>
                    <a:pt x="2010904" y="2258319"/>
                    <a:pt x="1897442" y="2155195"/>
                  </a:cubicBezTo>
                  <a:lnTo>
                    <a:pt x="1878393" y="2135215"/>
                  </a:lnTo>
                  <a:lnTo>
                    <a:pt x="1860361" y="2168437"/>
                  </a:lnTo>
                  <a:cubicBezTo>
                    <a:pt x="1745544" y="2338387"/>
                    <a:pt x="1551105" y="2450125"/>
                    <a:pt x="1330568" y="2450125"/>
                  </a:cubicBezTo>
                  <a:cubicBezTo>
                    <a:pt x="1110031" y="2450125"/>
                    <a:pt x="915592" y="2338387"/>
                    <a:pt x="800775" y="2168437"/>
                  </a:cubicBezTo>
                  <a:lnTo>
                    <a:pt x="771869" y="2115180"/>
                  </a:lnTo>
                  <a:lnTo>
                    <a:pt x="753583" y="2120856"/>
                  </a:lnTo>
                  <a:cubicBezTo>
                    <a:pt x="712755" y="2129211"/>
                    <a:pt x="670482" y="2133598"/>
                    <a:pt x="627184" y="2133598"/>
                  </a:cubicBezTo>
                  <a:cubicBezTo>
                    <a:pt x="280800" y="2133598"/>
                    <a:pt x="0" y="1852798"/>
                    <a:pt x="0" y="1506414"/>
                  </a:cubicBezTo>
                  <a:cubicBezTo>
                    <a:pt x="0" y="1246626"/>
                    <a:pt x="157950" y="1023729"/>
                    <a:pt x="383056" y="928517"/>
                  </a:cubicBezTo>
                  <a:lnTo>
                    <a:pt x="424632" y="915611"/>
                  </a:lnTo>
                  <a:lnTo>
                    <a:pt x="427023" y="868268"/>
                  </a:lnTo>
                  <a:cubicBezTo>
                    <a:pt x="476551" y="380575"/>
                    <a:pt x="888424" y="0"/>
                    <a:pt x="1389184" y="0"/>
                  </a:cubicBezTo>
                  <a:close/>
                </a:path>
              </a:pathLst>
            </a:custGeom>
            <a:solidFill>
              <a:schemeClr val="bg1"/>
            </a:solidFill>
            <a:ln w="19050">
              <a:solidFill>
                <a:srgbClr val="91F0FD"/>
              </a:solidFill>
            </a:ln>
            <a:effectLst>
              <a:innerShdw blurRad="355600" dist="101600" dir="3600000">
                <a:srgbClr val="19B4C9">
                  <a:alpha val="51000"/>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grpSp>
      <p:sp>
        <p:nvSpPr>
          <p:cNvPr id="99" name="矩形 98"/>
          <p:cNvSpPr>
            <a:spLocks noChangeArrowheads="1"/>
          </p:cNvSpPr>
          <p:nvPr/>
        </p:nvSpPr>
        <p:spPr bwMode="auto">
          <a:xfrm>
            <a:off x="5956698" y="731044"/>
            <a:ext cx="3187303"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0" hangingPunct="0"/>
            <a:r>
              <a:rPr lang="zh-CN" altLang="en-US" sz="2100" b="1">
                <a:latin typeface="微软雅黑"/>
                <a:ea typeface="微软雅黑"/>
                <a:sym typeface="微软雅黑"/>
              </a:rPr>
              <a:t>班长统筹</a:t>
            </a:r>
          </a:p>
        </p:txBody>
      </p:sp>
      <p:sp>
        <p:nvSpPr>
          <p:cNvPr id="100" name="矩形 99"/>
          <p:cNvSpPr>
            <a:spLocks noChangeArrowheads="1"/>
          </p:cNvSpPr>
          <p:nvPr/>
        </p:nvSpPr>
        <p:spPr bwMode="auto">
          <a:xfrm>
            <a:off x="6403181" y="1768079"/>
            <a:ext cx="2740819" cy="34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0" hangingPunct="0"/>
            <a:r>
              <a:rPr lang="zh-CN" altLang="en-US" b="1">
                <a:latin typeface="微软雅黑"/>
                <a:ea typeface="微软雅黑"/>
                <a:sym typeface="微软雅黑"/>
              </a:rPr>
              <a:t>体育委员管理运动员</a:t>
            </a:r>
          </a:p>
        </p:txBody>
      </p:sp>
      <p:sp>
        <p:nvSpPr>
          <p:cNvPr id="101" name="矩形 100"/>
          <p:cNvSpPr>
            <a:spLocks noChangeArrowheads="1"/>
          </p:cNvSpPr>
          <p:nvPr/>
        </p:nvSpPr>
        <p:spPr bwMode="auto">
          <a:xfrm>
            <a:off x="6391276" y="2987278"/>
            <a:ext cx="2527697"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0" hangingPunct="0"/>
            <a:r>
              <a:rPr lang="zh-CN" altLang="en-US" b="1">
                <a:latin typeface="微软雅黑"/>
                <a:ea typeface="微软雅黑"/>
                <a:sym typeface="微软雅黑"/>
              </a:rPr>
              <a:t>宣传委员管理啦啦队</a:t>
            </a:r>
          </a:p>
        </p:txBody>
      </p:sp>
      <p:sp>
        <p:nvSpPr>
          <p:cNvPr id="102" name="矩形 101"/>
          <p:cNvSpPr>
            <a:spLocks noChangeArrowheads="1"/>
          </p:cNvSpPr>
          <p:nvPr/>
        </p:nvSpPr>
        <p:spPr bwMode="auto">
          <a:xfrm>
            <a:off x="6062663" y="3981450"/>
            <a:ext cx="1999060"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0" hangingPunct="0">
              <a:lnSpc>
                <a:spcPct val="150000"/>
              </a:lnSpc>
            </a:pPr>
            <a:r>
              <a:rPr lang="en-US" altLang="zh-CN" sz="2400" b="1">
                <a:solidFill>
                  <a:srgbClr val="AFABAB"/>
                </a:solidFill>
                <a:latin typeface="微软雅黑"/>
                <a:ea typeface="微软雅黑"/>
                <a:sym typeface="微软雅黑"/>
              </a:rPr>
              <a:t>······</a:t>
            </a:r>
          </a:p>
        </p:txBody>
      </p:sp>
      <p:grpSp>
        <p:nvGrpSpPr>
          <p:cNvPr id="23" name="组合 102"/>
          <p:cNvGrpSpPr>
            <a:grpSpLocks/>
          </p:cNvGrpSpPr>
          <p:nvPr/>
        </p:nvGrpSpPr>
        <p:grpSpPr bwMode="auto">
          <a:xfrm>
            <a:off x="7774782" y="3757613"/>
            <a:ext cx="1108472" cy="1213247"/>
            <a:chOff x="9886950" y="4535871"/>
            <a:chExt cx="1834461" cy="2005899"/>
          </a:xfrm>
        </p:grpSpPr>
        <p:sp>
          <p:nvSpPr>
            <p:cNvPr id="104" name="圆角矩形 103"/>
            <p:cNvSpPr/>
            <p:nvPr/>
          </p:nvSpPr>
          <p:spPr>
            <a:xfrm>
              <a:off x="10527337" y="5427601"/>
              <a:ext cx="327090" cy="135826"/>
            </a:xfrm>
            <a:prstGeom prst="roundRect">
              <a:avLst/>
            </a:prstGeom>
            <a:solidFill>
              <a:srgbClr val="C87404"/>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105" name="圆角矩形 104"/>
            <p:cNvSpPr/>
            <p:nvPr/>
          </p:nvSpPr>
          <p:spPr>
            <a:xfrm rot="1452078">
              <a:off x="10594331" y="5008310"/>
              <a:ext cx="285710" cy="486219"/>
            </a:xfrm>
            <a:prstGeom prst="roundRect">
              <a:avLst>
                <a:gd name="adj" fmla="val 50000"/>
              </a:avLst>
            </a:prstGeom>
            <a:solidFill>
              <a:srgbClr val="FFC000"/>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grpSp>
          <p:nvGrpSpPr>
            <p:cNvPr id="24" name="组合 105"/>
            <p:cNvGrpSpPr/>
            <p:nvPr/>
          </p:nvGrpSpPr>
          <p:grpSpPr>
            <a:xfrm rot="17559220">
              <a:off x="10526211" y="4117280"/>
              <a:ext cx="611597" cy="1772498"/>
              <a:chOff x="2994660" y="1680210"/>
              <a:chExt cx="1234440" cy="3577590"/>
            </a:xfrm>
            <a:solidFill>
              <a:srgbClr val="FFC000"/>
            </a:solidFill>
          </p:grpSpPr>
          <p:sp>
            <p:nvSpPr>
              <p:cNvPr id="118" name="椭圆 117"/>
              <p:cNvSpPr/>
              <p:nvPr/>
            </p:nvSpPr>
            <p:spPr>
              <a:xfrm>
                <a:off x="3080385" y="1680210"/>
                <a:ext cx="1062990" cy="1062990"/>
              </a:xfrm>
              <a:prstGeom prst="ellipse">
                <a:avLst/>
              </a:prstGeom>
              <a:solidFill>
                <a:srgbClr val="84F6FC"/>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119" name="矩形 118"/>
              <p:cNvSpPr/>
              <p:nvPr/>
            </p:nvSpPr>
            <p:spPr>
              <a:xfrm>
                <a:off x="3423285" y="4983480"/>
                <a:ext cx="377190" cy="274320"/>
              </a:xfrm>
              <a:prstGeom prst="rect">
                <a:avLst/>
              </a:prstGeom>
              <a:grp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120" name="矩形 119"/>
              <p:cNvSpPr/>
              <p:nvPr/>
            </p:nvSpPr>
            <p:spPr>
              <a:xfrm>
                <a:off x="3314700" y="4297680"/>
                <a:ext cx="594360" cy="742950"/>
              </a:xfrm>
              <a:prstGeom prst="rect">
                <a:avLst/>
              </a:prstGeom>
              <a:grp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121" name="矩形 120"/>
              <p:cNvSpPr/>
              <p:nvPr/>
            </p:nvSpPr>
            <p:spPr>
              <a:xfrm>
                <a:off x="3177540" y="2514600"/>
                <a:ext cx="868680" cy="1874520"/>
              </a:xfrm>
              <a:prstGeom prst="rect">
                <a:avLst/>
              </a:prstGeom>
              <a:grpFill/>
              <a:ln w="63500" cap="rnd">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122" name="梯形 121"/>
              <p:cNvSpPr/>
              <p:nvPr/>
            </p:nvSpPr>
            <p:spPr>
              <a:xfrm>
                <a:off x="2994660" y="2137410"/>
                <a:ext cx="1234440" cy="457200"/>
              </a:xfrm>
              <a:prstGeom prst="trapezoid">
                <a:avLst>
                  <a:gd name="adj" fmla="val 4323"/>
                </a:avLst>
              </a:prstGeom>
              <a:grp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grpSp>
        <p:sp>
          <p:nvSpPr>
            <p:cNvPr id="107" name="椭圆 106"/>
            <p:cNvSpPr/>
            <p:nvPr/>
          </p:nvSpPr>
          <p:spPr>
            <a:xfrm>
              <a:off x="10643591" y="5276026"/>
              <a:ext cx="102462" cy="10236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cxnSp>
          <p:nvCxnSpPr>
            <p:cNvPr id="108" name="直接连接符 107"/>
            <p:cNvCxnSpPr>
              <a:stCxn id="104" idx="2"/>
            </p:cNvCxnSpPr>
            <p:nvPr/>
          </p:nvCxnSpPr>
          <p:spPr>
            <a:xfrm flipH="1">
              <a:off x="10686940" y="5563426"/>
              <a:ext cx="3941" cy="95078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a:stCxn id="104" idx="2"/>
            </p:cNvCxnSpPr>
            <p:nvPr/>
          </p:nvCxnSpPr>
          <p:spPr>
            <a:xfrm flipH="1">
              <a:off x="10273152" y="5565396"/>
              <a:ext cx="293593" cy="95669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a:stCxn id="104" idx="2"/>
            </p:cNvCxnSpPr>
            <p:nvPr/>
          </p:nvCxnSpPr>
          <p:spPr>
            <a:xfrm>
              <a:off x="10807136" y="5551615"/>
              <a:ext cx="293592" cy="95669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a:stCxn id="104" idx="2"/>
            </p:cNvCxnSpPr>
            <p:nvPr/>
          </p:nvCxnSpPr>
          <p:spPr>
            <a:xfrm>
              <a:off x="10080051" y="6529959"/>
              <a:ext cx="1489637" cy="0"/>
            </a:xfrm>
            <a:prstGeom prst="line">
              <a:avLst/>
            </a:prstGeom>
            <a:ln w="635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a:stCxn id="104" idx="2"/>
            </p:cNvCxnSpPr>
            <p:nvPr/>
          </p:nvCxnSpPr>
          <p:spPr>
            <a:xfrm>
              <a:off x="9886950" y="6541770"/>
              <a:ext cx="104433" cy="0"/>
            </a:xfrm>
            <a:prstGeom prst="line">
              <a:avLst/>
            </a:prstGeom>
            <a:ln w="635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a:stCxn id="104" idx="2"/>
            </p:cNvCxnSpPr>
            <p:nvPr/>
          </p:nvCxnSpPr>
          <p:spPr>
            <a:xfrm>
              <a:off x="11666239" y="6527990"/>
              <a:ext cx="55172" cy="0"/>
            </a:xfrm>
            <a:prstGeom prst="line">
              <a:avLst/>
            </a:prstGeom>
            <a:ln w="6350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矩形 113"/>
            <p:cNvSpPr/>
            <p:nvPr/>
          </p:nvSpPr>
          <p:spPr>
            <a:xfrm rot="17559220">
              <a:off x="10852495" y="4454761"/>
              <a:ext cx="80709" cy="825605"/>
            </a:xfrm>
            <a:prstGeom prst="rect">
              <a:avLst/>
            </a:prstGeom>
            <a:solidFill>
              <a:schemeClr val="bg1"/>
            </a:solidFill>
            <a:ln w="63500" cap="rnd">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115" name="矩形 114"/>
            <p:cNvSpPr/>
            <p:nvPr/>
          </p:nvSpPr>
          <p:spPr>
            <a:xfrm rot="17559220">
              <a:off x="10743136" y="4721492"/>
              <a:ext cx="78740" cy="825605"/>
            </a:xfrm>
            <a:prstGeom prst="rect">
              <a:avLst/>
            </a:prstGeom>
            <a:solidFill>
              <a:srgbClr val="FC9204"/>
            </a:solidFill>
            <a:ln w="63500" cap="rnd">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116" name="矩形 115"/>
            <p:cNvSpPr/>
            <p:nvPr/>
          </p:nvSpPr>
          <p:spPr>
            <a:xfrm rot="17559220">
              <a:off x="10372700" y="4489525"/>
              <a:ext cx="84646" cy="177338"/>
            </a:xfrm>
            <a:prstGeom prst="rect">
              <a:avLst/>
            </a:prstGeom>
            <a:solidFill>
              <a:schemeClr val="bg1"/>
            </a:solidFill>
            <a:ln w="63500" cap="rnd">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117" name="矩形 116"/>
            <p:cNvSpPr/>
            <p:nvPr/>
          </p:nvSpPr>
          <p:spPr>
            <a:xfrm rot="17559220">
              <a:off x="11189521" y="5155906"/>
              <a:ext cx="255905" cy="86698"/>
            </a:xfrm>
            <a:prstGeom prst="rect">
              <a:avLst/>
            </a:prstGeom>
            <a:solidFill>
              <a:schemeClr val="tx1"/>
            </a:solidFill>
            <a:ln w="63500" cap="rnd">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p:cTn id="7" dur="1000" fill="hold"/>
                                        <p:tgtEl>
                                          <p:spTgt spid="83"/>
                                        </p:tgtEl>
                                        <p:attrNameLst>
                                          <p:attrName>ppt_x</p:attrName>
                                        </p:attrNameLst>
                                      </p:cBhvr>
                                      <p:tavLst>
                                        <p:tav tm="0">
                                          <p:val>
                                            <p:strVal val="0-#ppt_w/2"/>
                                          </p:val>
                                        </p:tav>
                                        <p:tav tm="100000">
                                          <p:val>
                                            <p:strVal val="#ppt_x"/>
                                          </p:val>
                                        </p:tav>
                                      </p:tavLst>
                                    </p:anim>
                                    <p:anim calcmode="lin" valueType="num">
                                      <p:cBhvr>
                                        <p:cTn id="8" dur="1000" fill="hold"/>
                                        <p:tgtEl>
                                          <p:spTgt spid="83"/>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1000"/>
                                  </p:stCondLst>
                                  <p:childTnLst>
                                    <p:set>
                                      <p:cBhvr>
                                        <p:cTn id="10" dur="1" fill="hold">
                                          <p:stCondLst>
                                            <p:cond delay="0"/>
                                          </p:stCondLst>
                                        </p:cTn>
                                        <p:tgtEl>
                                          <p:spTgt spid="9"/>
                                        </p:tgtEl>
                                        <p:attrNameLst>
                                          <p:attrName>style.visibility</p:attrName>
                                        </p:attrNameLst>
                                      </p:cBhvr>
                                      <p:to>
                                        <p:strVal val="visible"/>
                                      </p:to>
                                    </p:set>
                                    <p:anim calcmode="lin" valueType="num">
                                      <p:cBhvr>
                                        <p:cTn id="11" dur="750" fill="hold"/>
                                        <p:tgtEl>
                                          <p:spTgt spid="9"/>
                                        </p:tgtEl>
                                        <p:attrNameLst>
                                          <p:attrName>ppt_w</p:attrName>
                                        </p:attrNameLst>
                                      </p:cBhvr>
                                      <p:tavLst>
                                        <p:tav tm="0">
                                          <p:val>
                                            <p:fltVal val="0"/>
                                          </p:val>
                                        </p:tav>
                                        <p:tav tm="100000">
                                          <p:val>
                                            <p:strVal val="#ppt_w"/>
                                          </p:val>
                                        </p:tav>
                                      </p:tavLst>
                                    </p:anim>
                                    <p:anim calcmode="lin" valueType="num">
                                      <p:cBhvr>
                                        <p:cTn id="12" dur="750" fill="hold"/>
                                        <p:tgtEl>
                                          <p:spTgt spid="9"/>
                                        </p:tgtEl>
                                        <p:attrNameLst>
                                          <p:attrName>ppt_h</p:attrName>
                                        </p:attrNameLst>
                                      </p:cBhvr>
                                      <p:tavLst>
                                        <p:tav tm="0">
                                          <p:val>
                                            <p:fltVal val="0"/>
                                          </p:val>
                                        </p:tav>
                                        <p:tav tm="100000">
                                          <p:val>
                                            <p:strVal val="#ppt_h"/>
                                          </p:val>
                                        </p:tav>
                                      </p:tavLst>
                                    </p:anim>
                                    <p:animEffect transition="in" filter="fade">
                                      <p:cBhvr>
                                        <p:cTn id="13" dur="750"/>
                                        <p:tgtEl>
                                          <p:spTgt spid="9"/>
                                        </p:tgtEl>
                                      </p:cBhvr>
                                    </p:animEffect>
                                  </p:childTnLst>
                                </p:cTn>
                              </p:par>
                              <p:par>
                                <p:cTn id="14" presetID="53" presetClass="entr" presetSubtype="16" fill="hold" grpId="0" nodeType="withEffect">
                                  <p:stCondLst>
                                    <p:cond delay="175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8" presetClass="emph" presetSubtype="0" fill="hold" grpId="1" nodeType="withEffect">
                                  <p:stCondLst>
                                    <p:cond delay="1750"/>
                                  </p:stCondLst>
                                  <p:childTnLst>
                                    <p:animRot by="21600000">
                                      <p:cBhvr>
                                        <p:cTn id="20" dur="11500" fill="hold"/>
                                        <p:tgtEl>
                                          <p:spTgt spid="6"/>
                                        </p:tgtEl>
                                        <p:attrNameLst>
                                          <p:attrName>r</p:attrName>
                                        </p:attrNameLst>
                                      </p:cBhvr>
                                    </p:animRot>
                                  </p:childTnLst>
                                </p:cTn>
                              </p:par>
                              <p:par>
                                <p:cTn id="21" presetID="2" presetClass="entr" presetSubtype="8" fill="hold" grpId="0" nodeType="withEffect">
                                  <p:stCondLst>
                                    <p:cond delay="1750"/>
                                  </p:stCondLst>
                                  <p:childTnLst>
                                    <p:set>
                                      <p:cBhvr>
                                        <p:cTn id="22" dur="1" fill="hold">
                                          <p:stCondLst>
                                            <p:cond delay="0"/>
                                          </p:stCondLst>
                                        </p:cTn>
                                        <p:tgtEl>
                                          <p:spTgt spid="2"/>
                                        </p:tgtEl>
                                        <p:attrNameLst>
                                          <p:attrName>style.visibility</p:attrName>
                                        </p:attrNameLst>
                                      </p:cBhvr>
                                      <p:to>
                                        <p:strVal val="visible"/>
                                      </p:to>
                                    </p:set>
                                    <p:anim calcmode="lin" valueType="num">
                                      <p:cBhvr>
                                        <p:cTn id="23" dur="1250" fill="hold"/>
                                        <p:tgtEl>
                                          <p:spTgt spid="2"/>
                                        </p:tgtEl>
                                        <p:attrNameLst>
                                          <p:attrName>ppt_x</p:attrName>
                                        </p:attrNameLst>
                                      </p:cBhvr>
                                      <p:tavLst>
                                        <p:tav tm="0">
                                          <p:val>
                                            <p:strVal val="0-#ppt_w/2"/>
                                          </p:val>
                                        </p:tav>
                                        <p:tav tm="100000">
                                          <p:val>
                                            <p:strVal val="#ppt_x"/>
                                          </p:val>
                                        </p:tav>
                                      </p:tavLst>
                                    </p:anim>
                                    <p:anim calcmode="lin" valueType="num">
                                      <p:cBhvr>
                                        <p:cTn id="24" dur="1250" fill="hold"/>
                                        <p:tgtEl>
                                          <p:spTgt spid="2"/>
                                        </p:tgtEl>
                                        <p:attrNameLst>
                                          <p:attrName>ppt_y</p:attrName>
                                        </p:attrNameLst>
                                      </p:cBhvr>
                                      <p:tavLst>
                                        <p:tav tm="0">
                                          <p:val>
                                            <p:strVal val="#ppt_y"/>
                                          </p:val>
                                        </p:tav>
                                        <p:tav tm="100000">
                                          <p:val>
                                            <p:strVal val="#ppt_y"/>
                                          </p:val>
                                        </p:tav>
                                      </p:tavLst>
                                    </p:anim>
                                  </p:childTnLst>
                                </p:cTn>
                              </p:par>
                              <p:par>
                                <p:cTn id="25" presetID="22" presetClass="entr" presetSubtype="4" fill="hold" nodeType="withEffect">
                                  <p:stCondLst>
                                    <p:cond delay="3000"/>
                                  </p:stCondLst>
                                  <p:childTnLst>
                                    <p:set>
                                      <p:cBhvr>
                                        <p:cTn id="26" dur="1" fill="hold">
                                          <p:stCondLst>
                                            <p:cond delay="0"/>
                                          </p:stCondLst>
                                        </p:cTn>
                                        <p:tgtEl>
                                          <p:spTgt spid="81"/>
                                        </p:tgtEl>
                                        <p:attrNameLst>
                                          <p:attrName>style.visibility</p:attrName>
                                        </p:attrNameLst>
                                      </p:cBhvr>
                                      <p:to>
                                        <p:strVal val="visible"/>
                                      </p:to>
                                    </p:set>
                                    <p:animEffect transition="in" filter="wipe(down)">
                                      <p:cBhvr>
                                        <p:cTn id="27" dur="1000"/>
                                        <p:tgtEl>
                                          <p:spTgt spid="81"/>
                                        </p:tgtEl>
                                      </p:cBhvr>
                                    </p:animEffect>
                                  </p:childTnLst>
                                </p:cTn>
                              </p:par>
                              <p:par>
                                <p:cTn id="28" presetID="42" presetClass="entr" presetSubtype="0" fill="hold" nodeType="withEffect">
                                  <p:stCondLst>
                                    <p:cond delay="400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1000"/>
                                        <p:tgtEl>
                                          <p:spTgt spid="22"/>
                                        </p:tgtEl>
                                      </p:cBhvr>
                                    </p:animEffect>
                                    <p:anim calcmode="lin" valueType="num">
                                      <p:cBhvr>
                                        <p:cTn id="31" dur="1000" fill="hold"/>
                                        <p:tgtEl>
                                          <p:spTgt spid="22"/>
                                        </p:tgtEl>
                                        <p:attrNameLst>
                                          <p:attrName>ppt_x</p:attrName>
                                        </p:attrNameLst>
                                      </p:cBhvr>
                                      <p:tavLst>
                                        <p:tav tm="0">
                                          <p:val>
                                            <p:strVal val="#ppt_x"/>
                                          </p:val>
                                        </p:tav>
                                        <p:tav tm="100000">
                                          <p:val>
                                            <p:strVal val="#ppt_x"/>
                                          </p:val>
                                        </p:tav>
                                      </p:tavLst>
                                    </p:anim>
                                    <p:anim calcmode="lin" valueType="num">
                                      <p:cBhvr>
                                        <p:cTn id="32" dur="1000" fill="hold"/>
                                        <p:tgtEl>
                                          <p:spTgt spid="22"/>
                                        </p:tgtEl>
                                        <p:attrNameLst>
                                          <p:attrName>ppt_y</p:attrName>
                                        </p:attrNameLst>
                                      </p:cBhvr>
                                      <p:tavLst>
                                        <p:tav tm="0">
                                          <p:val>
                                            <p:strVal val="#ppt_y+.1"/>
                                          </p:val>
                                        </p:tav>
                                        <p:tav tm="100000">
                                          <p:val>
                                            <p:strVal val="#ppt_y"/>
                                          </p:val>
                                        </p:tav>
                                      </p:tavLst>
                                    </p:anim>
                                  </p:childTnLst>
                                </p:cTn>
                              </p:par>
                              <p:par>
                                <p:cTn id="33" presetID="22" presetClass="entr" presetSubtype="2" fill="hold" nodeType="withEffect">
                                  <p:stCondLst>
                                    <p:cond delay="4750"/>
                                  </p:stCondLst>
                                  <p:childTnLst>
                                    <p:set>
                                      <p:cBhvr>
                                        <p:cTn id="34" dur="1" fill="hold">
                                          <p:stCondLst>
                                            <p:cond delay="0"/>
                                          </p:stCondLst>
                                        </p:cTn>
                                        <p:tgtEl>
                                          <p:spTgt spid="3"/>
                                        </p:tgtEl>
                                        <p:attrNameLst>
                                          <p:attrName>style.visibility</p:attrName>
                                        </p:attrNameLst>
                                      </p:cBhvr>
                                      <p:to>
                                        <p:strVal val="visible"/>
                                      </p:to>
                                    </p:set>
                                    <p:animEffect transition="in" filter="wipe(right)">
                                      <p:cBhvr>
                                        <p:cTn id="35" dur="1250"/>
                                        <p:tgtEl>
                                          <p:spTgt spid="3"/>
                                        </p:tgtEl>
                                      </p:cBhvr>
                                    </p:animEffect>
                                  </p:childTnLst>
                                </p:cTn>
                              </p:par>
                              <p:par>
                                <p:cTn id="36" presetID="31" presetClass="entr" presetSubtype="0" fill="hold" grpId="0" nodeType="withEffect">
                                  <p:stCondLst>
                                    <p:cond delay="8000"/>
                                  </p:stCondLst>
                                  <p:childTnLst>
                                    <p:set>
                                      <p:cBhvr>
                                        <p:cTn id="37" dur="1" fill="hold">
                                          <p:stCondLst>
                                            <p:cond delay="0"/>
                                          </p:stCondLst>
                                        </p:cTn>
                                        <p:tgtEl>
                                          <p:spTgt spid="7"/>
                                        </p:tgtEl>
                                        <p:attrNameLst>
                                          <p:attrName>style.visibility</p:attrName>
                                        </p:attrNameLst>
                                      </p:cBhvr>
                                      <p:to>
                                        <p:strVal val="visible"/>
                                      </p:to>
                                    </p:set>
                                    <p:anim calcmode="lin" valueType="num">
                                      <p:cBhvr>
                                        <p:cTn id="38" dur="750" fill="hold"/>
                                        <p:tgtEl>
                                          <p:spTgt spid="7"/>
                                        </p:tgtEl>
                                        <p:attrNameLst>
                                          <p:attrName>ppt_w</p:attrName>
                                        </p:attrNameLst>
                                      </p:cBhvr>
                                      <p:tavLst>
                                        <p:tav tm="0">
                                          <p:val>
                                            <p:fltVal val="0"/>
                                          </p:val>
                                        </p:tav>
                                        <p:tav tm="100000">
                                          <p:val>
                                            <p:strVal val="#ppt_w"/>
                                          </p:val>
                                        </p:tav>
                                      </p:tavLst>
                                    </p:anim>
                                    <p:anim calcmode="lin" valueType="num">
                                      <p:cBhvr>
                                        <p:cTn id="39" dur="750" fill="hold"/>
                                        <p:tgtEl>
                                          <p:spTgt spid="7"/>
                                        </p:tgtEl>
                                        <p:attrNameLst>
                                          <p:attrName>ppt_h</p:attrName>
                                        </p:attrNameLst>
                                      </p:cBhvr>
                                      <p:tavLst>
                                        <p:tav tm="0">
                                          <p:val>
                                            <p:fltVal val="0"/>
                                          </p:val>
                                        </p:tav>
                                        <p:tav tm="100000">
                                          <p:val>
                                            <p:strVal val="#ppt_h"/>
                                          </p:val>
                                        </p:tav>
                                      </p:tavLst>
                                    </p:anim>
                                    <p:anim calcmode="lin" valueType="num">
                                      <p:cBhvr>
                                        <p:cTn id="40" dur="750" fill="hold"/>
                                        <p:tgtEl>
                                          <p:spTgt spid="7"/>
                                        </p:tgtEl>
                                        <p:attrNameLst>
                                          <p:attrName>style.rotation</p:attrName>
                                        </p:attrNameLst>
                                      </p:cBhvr>
                                      <p:tavLst>
                                        <p:tav tm="0">
                                          <p:val>
                                            <p:fltVal val="90"/>
                                          </p:val>
                                        </p:tav>
                                        <p:tav tm="100000">
                                          <p:val>
                                            <p:fltVal val="0"/>
                                          </p:val>
                                        </p:tav>
                                      </p:tavLst>
                                    </p:anim>
                                    <p:animEffect transition="in" filter="fade">
                                      <p:cBhvr>
                                        <p:cTn id="41" dur="750"/>
                                        <p:tgtEl>
                                          <p:spTgt spid="7"/>
                                        </p:tgtEl>
                                      </p:cBhvr>
                                    </p:animEffect>
                                  </p:childTnLst>
                                </p:cTn>
                              </p:par>
                              <p:par>
                                <p:cTn id="42" presetID="53" presetClass="entr" presetSubtype="16" fill="hold" nodeType="withEffect">
                                  <p:stCondLst>
                                    <p:cond delay="8750"/>
                                  </p:stCondLst>
                                  <p:childTnLst>
                                    <p:set>
                                      <p:cBhvr>
                                        <p:cTn id="43" dur="1" fill="hold">
                                          <p:stCondLst>
                                            <p:cond delay="0"/>
                                          </p:stCondLst>
                                        </p:cTn>
                                        <p:tgtEl>
                                          <p:spTgt spid="14"/>
                                        </p:tgtEl>
                                        <p:attrNameLst>
                                          <p:attrName>style.visibility</p:attrName>
                                        </p:attrNameLst>
                                      </p:cBhvr>
                                      <p:to>
                                        <p:strVal val="visible"/>
                                      </p:to>
                                    </p:set>
                                    <p:anim calcmode="lin" valueType="num">
                                      <p:cBhvr>
                                        <p:cTn id="44" dur="750" fill="hold"/>
                                        <p:tgtEl>
                                          <p:spTgt spid="14"/>
                                        </p:tgtEl>
                                        <p:attrNameLst>
                                          <p:attrName>ppt_w</p:attrName>
                                        </p:attrNameLst>
                                      </p:cBhvr>
                                      <p:tavLst>
                                        <p:tav tm="0">
                                          <p:val>
                                            <p:fltVal val="0"/>
                                          </p:val>
                                        </p:tav>
                                        <p:tav tm="100000">
                                          <p:val>
                                            <p:strVal val="#ppt_w"/>
                                          </p:val>
                                        </p:tav>
                                      </p:tavLst>
                                    </p:anim>
                                    <p:anim calcmode="lin" valueType="num">
                                      <p:cBhvr>
                                        <p:cTn id="45" dur="750" fill="hold"/>
                                        <p:tgtEl>
                                          <p:spTgt spid="14"/>
                                        </p:tgtEl>
                                        <p:attrNameLst>
                                          <p:attrName>ppt_h</p:attrName>
                                        </p:attrNameLst>
                                      </p:cBhvr>
                                      <p:tavLst>
                                        <p:tav tm="0">
                                          <p:val>
                                            <p:fltVal val="0"/>
                                          </p:val>
                                        </p:tav>
                                        <p:tav tm="100000">
                                          <p:val>
                                            <p:strVal val="#ppt_h"/>
                                          </p:val>
                                        </p:tav>
                                      </p:tavLst>
                                    </p:anim>
                                    <p:animEffect transition="in" filter="fade">
                                      <p:cBhvr>
                                        <p:cTn id="46" dur="750"/>
                                        <p:tgtEl>
                                          <p:spTgt spid="14"/>
                                        </p:tgtEl>
                                      </p:cBhvr>
                                    </p:animEffect>
                                  </p:childTnLst>
                                </p:cTn>
                              </p:par>
                              <p:par>
                                <p:cTn id="47" presetID="53" presetClass="entr" presetSubtype="16" fill="hold" nodeType="withEffect">
                                  <p:stCondLst>
                                    <p:cond delay="9250"/>
                                  </p:stCondLst>
                                  <p:childTnLst>
                                    <p:set>
                                      <p:cBhvr>
                                        <p:cTn id="48" dur="1" fill="hold">
                                          <p:stCondLst>
                                            <p:cond delay="0"/>
                                          </p:stCondLst>
                                        </p:cTn>
                                        <p:tgtEl>
                                          <p:spTgt spid="19"/>
                                        </p:tgtEl>
                                        <p:attrNameLst>
                                          <p:attrName>style.visibility</p:attrName>
                                        </p:attrNameLst>
                                      </p:cBhvr>
                                      <p:to>
                                        <p:strVal val="visible"/>
                                      </p:to>
                                    </p:set>
                                    <p:anim calcmode="lin" valueType="num">
                                      <p:cBhvr>
                                        <p:cTn id="49" dur="750" fill="hold"/>
                                        <p:tgtEl>
                                          <p:spTgt spid="19"/>
                                        </p:tgtEl>
                                        <p:attrNameLst>
                                          <p:attrName>ppt_w</p:attrName>
                                        </p:attrNameLst>
                                      </p:cBhvr>
                                      <p:tavLst>
                                        <p:tav tm="0">
                                          <p:val>
                                            <p:fltVal val="0"/>
                                          </p:val>
                                        </p:tav>
                                        <p:tav tm="100000">
                                          <p:val>
                                            <p:strVal val="#ppt_w"/>
                                          </p:val>
                                        </p:tav>
                                      </p:tavLst>
                                    </p:anim>
                                    <p:anim calcmode="lin" valueType="num">
                                      <p:cBhvr>
                                        <p:cTn id="50" dur="750" fill="hold"/>
                                        <p:tgtEl>
                                          <p:spTgt spid="19"/>
                                        </p:tgtEl>
                                        <p:attrNameLst>
                                          <p:attrName>ppt_h</p:attrName>
                                        </p:attrNameLst>
                                      </p:cBhvr>
                                      <p:tavLst>
                                        <p:tav tm="0">
                                          <p:val>
                                            <p:fltVal val="0"/>
                                          </p:val>
                                        </p:tav>
                                        <p:tav tm="100000">
                                          <p:val>
                                            <p:strVal val="#ppt_h"/>
                                          </p:val>
                                        </p:tav>
                                      </p:tavLst>
                                    </p:anim>
                                    <p:animEffect transition="in" filter="fade">
                                      <p:cBhvr>
                                        <p:cTn id="51" dur="750"/>
                                        <p:tgtEl>
                                          <p:spTgt spid="19"/>
                                        </p:tgtEl>
                                      </p:cBhvr>
                                    </p:animEffect>
                                  </p:childTnLst>
                                </p:cTn>
                              </p:par>
                              <p:par>
                                <p:cTn id="52" presetID="53" presetClass="entr" presetSubtype="16" fill="hold" nodeType="withEffect">
                                  <p:stCondLst>
                                    <p:cond delay="9750"/>
                                  </p:stCondLst>
                                  <p:childTnLst>
                                    <p:set>
                                      <p:cBhvr>
                                        <p:cTn id="53" dur="1" fill="hold">
                                          <p:stCondLst>
                                            <p:cond delay="0"/>
                                          </p:stCondLst>
                                        </p:cTn>
                                        <p:tgtEl>
                                          <p:spTgt spid="12"/>
                                        </p:tgtEl>
                                        <p:attrNameLst>
                                          <p:attrName>style.visibility</p:attrName>
                                        </p:attrNameLst>
                                      </p:cBhvr>
                                      <p:to>
                                        <p:strVal val="visible"/>
                                      </p:to>
                                    </p:set>
                                    <p:anim calcmode="lin" valueType="num">
                                      <p:cBhvr>
                                        <p:cTn id="54" dur="750" fill="hold"/>
                                        <p:tgtEl>
                                          <p:spTgt spid="12"/>
                                        </p:tgtEl>
                                        <p:attrNameLst>
                                          <p:attrName>ppt_w</p:attrName>
                                        </p:attrNameLst>
                                      </p:cBhvr>
                                      <p:tavLst>
                                        <p:tav tm="0">
                                          <p:val>
                                            <p:fltVal val="0"/>
                                          </p:val>
                                        </p:tav>
                                        <p:tav tm="100000">
                                          <p:val>
                                            <p:strVal val="#ppt_w"/>
                                          </p:val>
                                        </p:tav>
                                      </p:tavLst>
                                    </p:anim>
                                    <p:anim calcmode="lin" valueType="num">
                                      <p:cBhvr>
                                        <p:cTn id="55" dur="750" fill="hold"/>
                                        <p:tgtEl>
                                          <p:spTgt spid="12"/>
                                        </p:tgtEl>
                                        <p:attrNameLst>
                                          <p:attrName>ppt_h</p:attrName>
                                        </p:attrNameLst>
                                      </p:cBhvr>
                                      <p:tavLst>
                                        <p:tav tm="0">
                                          <p:val>
                                            <p:fltVal val="0"/>
                                          </p:val>
                                        </p:tav>
                                        <p:tav tm="100000">
                                          <p:val>
                                            <p:strVal val="#ppt_h"/>
                                          </p:val>
                                        </p:tav>
                                      </p:tavLst>
                                    </p:anim>
                                    <p:animEffect transition="in" filter="fade">
                                      <p:cBhvr>
                                        <p:cTn id="56" dur="750"/>
                                        <p:tgtEl>
                                          <p:spTgt spid="12"/>
                                        </p:tgtEl>
                                      </p:cBhvr>
                                    </p:animEffect>
                                  </p:childTnLst>
                                </p:cTn>
                              </p:par>
                              <p:par>
                                <p:cTn id="57" presetID="53" presetClass="entr" presetSubtype="16" fill="hold" nodeType="withEffect">
                                  <p:stCondLst>
                                    <p:cond delay="10250"/>
                                  </p:stCondLst>
                                  <p:childTnLst>
                                    <p:set>
                                      <p:cBhvr>
                                        <p:cTn id="58" dur="1" fill="hold">
                                          <p:stCondLst>
                                            <p:cond delay="0"/>
                                          </p:stCondLst>
                                        </p:cTn>
                                        <p:tgtEl>
                                          <p:spTgt spid="16"/>
                                        </p:tgtEl>
                                        <p:attrNameLst>
                                          <p:attrName>style.visibility</p:attrName>
                                        </p:attrNameLst>
                                      </p:cBhvr>
                                      <p:to>
                                        <p:strVal val="visible"/>
                                      </p:to>
                                    </p:set>
                                    <p:anim calcmode="lin" valueType="num">
                                      <p:cBhvr>
                                        <p:cTn id="59" dur="750" fill="hold"/>
                                        <p:tgtEl>
                                          <p:spTgt spid="16"/>
                                        </p:tgtEl>
                                        <p:attrNameLst>
                                          <p:attrName>ppt_w</p:attrName>
                                        </p:attrNameLst>
                                      </p:cBhvr>
                                      <p:tavLst>
                                        <p:tav tm="0">
                                          <p:val>
                                            <p:fltVal val="0"/>
                                          </p:val>
                                        </p:tav>
                                        <p:tav tm="100000">
                                          <p:val>
                                            <p:strVal val="#ppt_w"/>
                                          </p:val>
                                        </p:tav>
                                      </p:tavLst>
                                    </p:anim>
                                    <p:anim calcmode="lin" valueType="num">
                                      <p:cBhvr>
                                        <p:cTn id="60" dur="750" fill="hold"/>
                                        <p:tgtEl>
                                          <p:spTgt spid="16"/>
                                        </p:tgtEl>
                                        <p:attrNameLst>
                                          <p:attrName>ppt_h</p:attrName>
                                        </p:attrNameLst>
                                      </p:cBhvr>
                                      <p:tavLst>
                                        <p:tav tm="0">
                                          <p:val>
                                            <p:fltVal val="0"/>
                                          </p:val>
                                        </p:tav>
                                        <p:tav tm="100000">
                                          <p:val>
                                            <p:strVal val="#ppt_h"/>
                                          </p:val>
                                        </p:tav>
                                      </p:tavLst>
                                    </p:anim>
                                    <p:animEffect transition="in" filter="fade">
                                      <p:cBhvr>
                                        <p:cTn id="61" dur="750"/>
                                        <p:tgtEl>
                                          <p:spTgt spid="16"/>
                                        </p:tgtEl>
                                      </p:cBhvr>
                                    </p:animEffect>
                                  </p:childTnLst>
                                </p:cTn>
                              </p:par>
                              <p:par>
                                <p:cTn id="62" presetID="2" presetClass="entr" presetSubtype="2" fill="hold" grpId="0" nodeType="withEffect">
                                  <p:stCondLst>
                                    <p:cond delay="11000"/>
                                  </p:stCondLst>
                                  <p:childTnLst>
                                    <p:set>
                                      <p:cBhvr>
                                        <p:cTn id="63" dur="1" fill="hold">
                                          <p:stCondLst>
                                            <p:cond delay="0"/>
                                          </p:stCondLst>
                                        </p:cTn>
                                        <p:tgtEl>
                                          <p:spTgt spid="99"/>
                                        </p:tgtEl>
                                        <p:attrNameLst>
                                          <p:attrName>style.visibility</p:attrName>
                                        </p:attrNameLst>
                                      </p:cBhvr>
                                      <p:to>
                                        <p:strVal val="visible"/>
                                      </p:to>
                                    </p:set>
                                    <p:anim calcmode="lin" valueType="num">
                                      <p:cBhvr>
                                        <p:cTn id="64" dur="750" fill="hold"/>
                                        <p:tgtEl>
                                          <p:spTgt spid="99"/>
                                        </p:tgtEl>
                                        <p:attrNameLst>
                                          <p:attrName>ppt_x</p:attrName>
                                        </p:attrNameLst>
                                      </p:cBhvr>
                                      <p:tavLst>
                                        <p:tav tm="0">
                                          <p:val>
                                            <p:strVal val="1+#ppt_w/2"/>
                                          </p:val>
                                        </p:tav>
                                        <p:tav tm="100000">
                                          <p:val>
                                            <p:strVal val="#ppt_x"/>
                                          </p:val>
                                        </p:tav>
                                      </p:tavLst>
                                    </p:anim>
                                    <p:anim calcmode="lin" valueType="num">
                                      <p:cBhvr>
                                        <p:cTn id="65" dur="750" fill="hold"/>
                                        <p:tgtEl>
                                          <p:spTgt spid="99"/>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11500"/>
                                  </p:stCondLst>
                                  <p:childTnLst>
                                    <p:set>
                                      <p:cBhvr>
                                        <p:cTn id="67" dur="1" fill="hold">
                                          <p:stCondLst>
                                            <p:cond delay="0"/>
                                          </p:stCondLst>
                                        </p:cTn>
                                        <p:tgtEl>
                                          <p:spTgt spid="100"/>
                                        </p:tgtEl>
                                        <p:attrNameLst>
                                          <p:attrName>style.visibility</p:attrName>
                                        </p:attrNameLst>
                                      </p:cBhvr>
                                      <p:to>
                                        <p:strVal val="visible"/>
                                      </p:to>
                                    </p:set>
                                    <p:anim calcmode="lin" valueType="num">
                                      <p:cBhvr>
                                        <p:cTn id="68" dur="750" fill="hold"/>
                                        <p:tgtEl>
                                          <p:spTgt spid="100"/>
                                        </p:tgtEl>
                                        <p:attrNameLst>
                                          <p:attrName>ppt_x</p:attrName>
                                        </p:attrNameLst>
                                      </p:cBhvr>
                                      <p:tavLst>
                                        <p:tav tm="0">
                                          <p:val>
                                            <p:strVal val="1+#ppt_w/2"/>
                                          </p:val>
                                        </p:tav>
                                        <p:tav tm="100000">
                                          <p:val>
                                            <p:strVal val="#ppt_x"/>
                                          </p:val>
                                        </p:tav>
                                      </p:tavLst>
                                    </p:anim>
                                    <p:anim calcmode="lin" valueType="num">
                                      <p:cBhvr>
                                        <p:cTn id="69" dur="750" fill="hold"/>
                                        <p:tgtEl>
                                          <p:spTgt spid="100"/>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12000"/>
                                  </p:stCondLst>
                                  <p:childTnLst>
                                    <p:set>
                                      <p:cBhvr>
                                        <p:cTn id="71" dur="1" fill="hold">
                                          <p:stCondLst>
                                            <p:cond delay="0"/>
                                          </p:stCondLst>
                                        </p:cTn>
                                        <p:tgtEl>
                                          <p:spTgt spid="101"/>
                                        </p:tgtEl>
                                        <p:attrNameLst>
                                          <p:attrName>style.visibility</p:attrName>
                                        </p:attrNameLst>
                                      </p:cBhvr>
                                      <p:to>
                                        <p:strVal val="visible"/>
                                      </p:to>
                                    </p:set>
                                    <p:anim calcmode="lin" valueType="num">
                                      <p:cBhvr>
                                        <p:cTn id="72" dur="750" fill="hold"/>
                                        <p:tgtEl>
                                          <p:spTgt spid="101"/>
                                        </p:tgtEl>
                                        <p:attrNameLst>
                                          <p:attrName>ppt_x</p:attrName>
                                        </p:attrNameLst>
                                      </p:cBhvr>
                                      <p:tavLst>
                                        <p:tav tm="0">
                                          <p:val>
                                            <p:strVal val="1+#ppt_w/2"/>
                                          </p:val>
                                        </p:tav>
                                        <p:tav tm="100000">
                                          <p:val>
                                            <p:strVal val="#ppt_x"/>
                                          </p:val>
                                        </p:tav>
                                      </p:tavLst>
                                    </p:anim>
                                    <p:anim calcmode="lin" valueType="num">
                                      <p:cBhvr>
                                        <p:cTn id="73" dur="750" fill="hold"/>
                                        <p:tgtEl>
                                          <p:spTgt spid="101"/>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12500"/>
                                  </p:stCondLst>
                                  <p:childTnLst>
                                    <p:set>
                                      <p:cBhvr>
                                        <p:cTn id="75" dur="1" fill="hold">
                                          <p:stCondLst>
                                            <p:cond delay="0"/>
                                          </p:stCondLst>
                                        </p:cTn>
                                        <p:tgtEl>
                                          <p:spTgt spid="102"/>
                                        </p:tgtEl>
                                        <p:attrNameLst>
                                          <p:attrName>style.visibility</p:attrName>
                                        </p:attrNameLst>
                                      </p:cBhvr>
                                      <p:to>
                                        <p:strVal val="visible"/>
                                      </p:to>
                                    </p:set>
                                    <p:anim calcmode="lin" valueType="num">
                                      <p:cBhvr>
                                        <p:cTn id="76" dur="750" fill="hold"/>
                                        <p:tgtEl>
                                          <p:spTgt spid="102"/>
                                        </p:tgtEl>
                                        <p:attrNameLst>
                                          <p:attrName>ppt_x</p:attrName>
                                        </p:attrNameLst>
                                      </p:cBhvr>
                                      <p:tavLst>
                                        <p:tav tm="0">
                                          <p:val>
                                            <p:strVal val="1+#ppt_w/2"/>
                                          </p:val>
                                        </p:tav>
                                        <p:tav tm="100000">
                                          <p:val>
                                            <p:strVal val="#ppt_x"/>
                                          </p:val>
                                        </p:tav>
                                      </p:tavLst>
                                    </p:anim>
                                    <p:anim calcmode="lin" valueType="num">
                                      <p:cBhvr>
                                        <p:cTn id="77" dur="750" fill="hold"/>
                                        <p:tgtEl>
                                          <p:spTgt spid="102"/>
                                        </p:tgtEl>
                                        <p:attrNameLst>
                                          <p:attrName>ppt_y</p:attrName>
                                        </p:attrNameLst>
                                      </p:cBhvr>
                                      <p:tavLst>
                                        <p:tav tm="0">
                                          <p:val>
                                            <p:strVal val="#ppt_y"/>
                                          </p:val>
                                        </p:tav>
                                        <p:tav tm="100000">
                                          <p:val>
                                            <p:strVal val="#ppt_y"/>
                                          </p:val>
                                        </p:tav>
                                      </p:tavLst>
                                    </p:anim>
                                  </p:childTnLst>
                                </p:cTn>
                              </p:par>
                              <p:par>
                                <p:cTn id="78" presetID="10" presetClass="entr" presetSubtype="0" fill="hold" nodeType="withEffect">
                                  <p:stCondLst>
                                    <p:cond delay="13250"/>
                                  </p:stCondLst>
                                  <p:childTnLst>
                                    <p:set>
                                      <p:cBhvr>
                                        <p:cTn id="79" dur="1" fill="hold">
                                          <p:stCondLst>
                                            <p:cond delay="0"/>
                                          </p:stCondLst>
                                        </p:cTn>
                                        <p:tgtEl>
                                          <p:spTgt spid="23"/>
                                        </p:tgtEl>
                                        <p:attrNameLst>
                                          <p:attrName>style.visibility</p:attrName>
                                        </p:attrNameLst>
                                      </p:cBhvr>
                                      <p:to>
                                        <p:strVal val="visible"/>
                                      </p:to>
                                    </p:set>
                                    <p:animEffect transition="in" filter="fade">
                                      <p:cBhvr>
                                        <p:cTn id="80"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2" grpId="0"/>
      <p:bldP spid="99" grpId="0"/>
      <p:bldP spid="100" grpId="0"/>
      <p:bldP spid="101" grpId="0"/>
      <p:bldP spid="102"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9" name="文本框 1"/>
          <p:cNvSpPr txBox="1">
            <a:spLocks noChangeArrowheads="1"/>
          </p:cNvSpPr>
          <p:nvPr/>
        </p:nvSpPr>
        <p:spPr bwMode="auto">
          <a:xfrm>
            <a:off x="981074" y="2372916"/>
            <a:ext cx="6946375" cy="1038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100" dirty="0">
                <a:latin typeface="微软雅黑"/>
                <a:ea typeface="微软雅黑"/>
                <a:sym typeface="微软雅黑"/>
              </a:rPr>
              <a:t>班委会由班委会委员组成。他们根据分工，各司其职，开展工作，共同承担责任。同时，各班委之间相互协作，形成合力，与同学们一起推动班级进步。</a:t>
            </a:r>
          </a:p>
        </p:txBody>
      </p:sp>
      <p:sp>
        <p:nvSpPr>
          <p:cNvPr id="24580" name="文本框 4"/>
          <p:cNvSpPr txBox="1">
            <a:spLocks noChangeArrowheads="1"/>
          </p:cNvSpPr>
          <p:nvPr/>
        </p:nvSpPr>
        <p:spPr bwMode="auto">
          <a:xfrm>
            <a:off x="1200150" y="1678781"/>
            <a:ext cx="4306491" cy="700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4100" b="1">
                <a:latin typeface="微软雅黑"/>
                <a:ea typeface="微软雅黑"/>
                <a:sym typeface="微软雅黑"/>
              </a:rPr>
              <a:t>团结协作的班委会</a:t>
            </a:r>
          </a:p>
        </p:txBody>
      </p:sp>
    </p:spTree>
  </p:cSld>
  <p:clrMapOvr>
    <a:masterClrMapping/>
  </p:clrMapOvr>
  <p:transition spd="slow">
    <p:random/>
  </p:transition>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5602" name="Picture 2" descr="https://timgsa.baidu.com/timg?image&amp;quality=80&amp;size=b9999_10000&amp;sec=1563274114620&amp;di=b2ff16ead284f2a0bf29a1637dd17218&amp;imgtype=0&amp;src=http%3A%2F%2Fb-ssl.duitang.com%2Fuploads%2Fitem%2F201701%2F13%2F20170113190707_TYLsk.jpe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232297"/>
            <a:ext cx="9144000" cy="366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3" name="Picture 2" descr="https://timgsa.baidu.com/timg?image&amp;quality=80&amp;size=b9999_10000&amp;sec=1563274114620&amp;di=b2ff16ead284f2a0bf29a1637dd17218&amp;imgtype=0&amp;src=http%3A%2F%2Fb-ssl.duitang.com%2Fuploads%2Fitem%2F201701%2F13%2F20170113190707_TYLsk.jpe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40053" y="1446610"/>
            <a:ext cx="2889647" cy="321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文本框 3"/>
          <p:cNvSpPr txBox="1">
            <a:spLocks noChangeArrowheads="1"/>
          </p:cNvSpPr>
          <p:nvPr/>
        </p:nvSpPr>
        <p:spPr bwMode="auto">
          <a:xfrm>
            <a:off x="4564856" y="557213"/>
            <a:ext cx="4473179"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3000" b="1">
                <a:latin typeface="微软雅黑"/>
                <a:ea typeface="微软雅黑"/>
                <a:sym typeface="微软雅黑"/>
              </a:rPr>
              <a:t>阅读角：体育委员在履职</a:t>
            </a:r>
          </a:p>
        </p:txBody>
      </p:sp>
      <p:sp>
        <p:nvSpPr>
          <p:cNvPr id="2" name="矩形 1"/>
          <p:cNvSpPr/>
          <p:nvPr/>
        </p:nvSpPr>
        <p:spPr>
          <a:xfrm>
            <a:off x="114300" y="1370410"/>
            <a:ext cx="5682854" cy="34242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sp>
        <p:nvSpPr>
          <p:cNvPr id="25606" name="文本框 5"/>
          <p:cNvSpPr txBox="1">
            <a:spLocks noChangeArrowheads="1"/>
          </p:cNvSpPr>
          <p:nvPr/>
        </p:nvSpPr>
        <p:spPr bwMode="auto">
          <a:xfrm>
            <a:off x="236935" y="1589485"/>
            <a:ext cx="5481638" cy="2977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a:latin typeface="微软雅黑"/>
                <a:ea typeface="微软雅黑"/>
                <a:sym typeface="微软雅黑"/>
              </a:rPr>
              <a:t>我发现班里同学不喜欢到室外活动。在课余时间里，有的写作业，有的趴在课桌上休息，还有的在教室里打打闹闹。作为班级的体育委员，我有责任把同学们带到室外开展活动。于是，我在班上发起了一次小组间的踢毽子比赛，后来又组织了一次跳绳大评比活动，效果都还不错。在我的动员下，全体同学积极参与，我们班的活动越来越丰富多彩。</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矩形 5"/>
          <p:cNvSpPr/>
          <p:nvPr/>
        </p:nvSpPr>
        <p:spPr>
          <a:xfrm>
            <a:off x="0" y="0"/>
            <a:ext cx="9144000" cy="5143500"/>
          </a:xfrm>
          <a:prstGeom prst="rect">
            <a:avLst/>
          </a:prstGeom>
          <a:solidFill>
            <a:srgbClr val="F8F0E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pic>
        <p:nvPicPr>
          <p:cNvPr id="8195" name="그림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2896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직사각형 2"/>
          <p:cNvSpPr/>
          <p:nvPr/>
        </p:nvSpPr>
        <p:spPr>
          <a:xfrm flipV="1">
            <a:off x="0" y="2912269"/>
            <a:ext cx="9144000" cy="85725"/>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ko-KR" altLang="en-US" noProof="1">
              <a:latin typeface="微软雅黑"/>
              <a:sym typeface="微软雅黑"/>
            </a:endParaRPr>
          </a:p>
        </p:txBody>
      </p:sp>
      <p:sp>
        <p:nvSpPr>
          <p:cNvPr id="8197" name="텍스트 개체 틀 4"/>
          <p:cNvSpPr txBox="1">
            <a:spLocks noChangeArrowheads="1"/>
          </p:cNvSpPr>
          <p:nvPr/>
        </p:nvSpPr>
        <p:spPr bwMode="auto">
          <a:xfrm>
            <a:off x="3554016" y="1849041"/>
            <a:ext cx="5113734" cy="84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80000"/>
              </a:lnSpc>
              <a:spcBef>
                <a:spcPts val="750"/>
              </a:spcBef>
            </a:pPr>
            <a:r>
              <a:rPr lang="zh-CN" altLang="en-US" sz="8600" b="1">
                <a:latin typeface="微软雅黑"/>
                <a:ea typeface="微软雅黑"/>
                <a:sym typeface="微软雅黑"/>
              </a:rPr>
              <a:t>看</a:t>
            </a:r>
            <a:endParaRPr lang="ko-KR" altLang="en-US" sz="8600" b="1">
              <a:latin typeface="微软雅黑"/>
              <a:ea typeface="Malgun Gothic" pitchFamily="34" charset="-127"/>
              <a:sym typeface="微软雅黑"/>
            </a:endParaRPr>
          </a:p>
        </p:txBody>
      </p:sp>
      <p:sp>
        <p:nvSpPr>
          <p:cNvPr id="8198" name="텍스트 개체 틀 4"/>
          <p:cNvSpPr txBox="1">
            <a:spLocks noChangeArrowheads="1"/>
          </p:cNvSpPr>
          <p:nvPr/>
        </p:nvSpPr>
        <p:spPr bwMode="auto">
          <a:xfrm>
            <a:off x="3615928" y="3092053"/>
            <a:ext cx="5319713" cy="1450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Bef>
                <a:spcPts val="750"/>
              </a:spcBef>
            </a:pPr>
            <a:r>
              <a:rPr lang="zh-CN" altLang="en-US" sz="2700" dirty="0">
                <a:latin typeface="微软雅黑"/>
                <a:ea typeface="微软雅黑"/>
                <a:sym typeface="微软雅黑"/>
              </a:rPr>
              <a:t>是谁每天下午在同学们都走光了的时候还在认真检查着教室里的卫生情况</a:t>
            </a:r>
            <a:r>
              <a:rPr lang="en-US" altLang="zh-CN" sz="2700" dirty="0">
                <a:latin typeface="微软雅黑"/>
                <a:ea typeface="微软雅黑"/>
                <a:sym typeface="微软雅黑"/>
              </a:rPr>
              <a:t>……</a:t>
            </a:r>
          </a:p>
        </p:txBody>
      </p:sp>
      <p:pic>
        <p:nvPicPr>
          <p:cNvPr id="9" name="图片 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7213" y="1331119"/>
            <a:ext cx="2699147" cy="2989660"/>
          </a:xfrm>
          <a:prstGeom prst="rect">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矩形 13"/>
          <p:cNvSpPr/>
          <p:nvPr/>
        </p:nvSpPr>
        <p:spPr>
          <a:xfrm>
            <a:off x="0" y="0"/>
            <a:ext cx="914400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sp>
        <p:nvSpPr>
          <p:cNvPr id="15" name="矩形 14"/>
          <p:cNvSpPr/>
          <p:nvPr/>
        </p:nvSpPr>
        <p:spPr>
          <a:xfrm>
            <a:off x="178594" y="160735"/>
            <a:ext cx="8786813" cy="48220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sp>
        <p:nvSpPr>
          <p:cNvPr id="5" name="椭圆 4"/>
          <p:cNvSpPr/>
          <p:nvPr/>
        </p:nvSpPr>
        <p:spPr>
          <a:xfrm>
            <a:off x="5375672" y="1398985"/>
            <a:ext cx="3589734" cy="3346847"/>
          </a:xfrm>
          <a:prstGeom prst="ellipse">
            <a:avLst/>
          </a:prstGeom>
          <a:solidFill>
            <a:schemeClr val="bg1"/>
          </a:solidFill>
          <a:ln w="57150">
            <a:solidFill>
              <a:srgbClr val="92D050"/>
            </a:solidFill>
          </a:ln>
        </p:spPr>
        <p:style>
          <a:lnRef idx="2">
            <a:schemeClr val="accent3"/>
          </a:lnRef>
          <a:fillRef idx="1">
            <a:schemeClr val="lt1"/>
          </a:fillRef>
          <a:effectRef idx="0">
            <a:schemeClr val="accent3"/>
          </a:effectRef>
          <a:fontRef idx="minor">
            <a:schemeClr val="dk1"/>
          </a:fontRef>
        </p:style>
        <p:txBody>
          <a:bodyPr lIns="68580" tIns="34290" rIns="68580" bIns="34290" anchor="ctr"/>
          <a:lstStyle/>
          <a:p>
            <a:pPr indent="342900">
              <a:lnSpc>
                <a:spcPct val="150000"/>
              </a:lnSpc>
              <a:defRPr/>
            </a:pPr>
            <a:endParaRPr lang="zh-CN" altLang="en-US" noProof="1">
              <a:solidFill>
                <a:schemeClr val="bg1">
                  <a:lumMod val="50000"/>
                </a:schemeClr>
              </a:solidFill>
              <a:latin typeface="微软雅黑"/>
              <a:ea typeface="微软雅黑"/>
              <a:sym typeface="微软雅黑"/>
            </a:endParaRPr>
          </a:p>
        </p:txBody>
      </p:sp>
      <p:pic>
        <p:nvPicPr>
          <p:cNvPr id="26629" name="Picture 3" descr="E:\UCDownloaded\！PPT图片及版面资源\06-PPT精选插图\03-人物\女孩NPG05.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75672" y="1731169"/>
            <a:ext cx="3784997" cy="3251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0" name="文本框 7"/>
          <p:cNvSpPr txBox="1">
            <a:spLocks noChangeArrowheads="1"/>
          </p:cNvSpPr>
          <p:nvPr/>
        </p:nvSpPr>
        <p:spPr bwMode="auto">
          <a:xfrm>
            <a:off x="1262063" y="1203723"/>
            <a:ext cx="3294460" cy="577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3300" b="1">
                <a:solidFill>
                  <a:srgbClr val="FF0000"/>
                </a:solidFill>
                <a:latin typeface="微软雅黑"/>
                <a:ea typeface="微软雅黑"/>
                <a:sym typeface="微软雅黑"/>
              </a:rPr>
              <a:t> 讨 论</a:t>
            </a:r>
          </a:p>
        </p:txBody>
      </p:sp>
      <p:cxnSp>
        <p:nvCxnSpPr>
          <p:cNvPr id="9" name="直接连接符 8"/>
          <p:cNvCxnSpPr/>
          <p:nvPr/>
        </p:nvCxnSpPr>
        <p:spPr>
          <a:xfrm>
            <a:off x="1262063" y="1156097"/>
            <a:ext cx="329446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262063" y="1828800"/>
            <a:ext cx="329446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6633" name="矩形 12"/>
          <p:cNvSpPr>
            <a:spLocks noChangeArrowheads="1"/>
          </p:cNvSpPr>
          <p:nvPr/>
        </p:nvSpPr>
        <p:spPr bwMode="auto">
          <a:xfrm>
            <a:off x="423862" y="2103835"/>
            <a:ext cx="5062538" cy="1329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0" hangingPunct="0">
              <a:lnSpc>
                <a:spcPct val="130000"/>
              </a:lnSpc>
            </a:pPr>
            <a:r>
              <a:rPr lang="en-US" altLang="zh-CN" sz="2100" b="1">
                <a:solidFill>
                  <a:srgbClr val="595959"/>
                </a:solidFill>
                <a:latin typeface="微软雅黑"/>
                <a:ea typeface="微软雅黑"/>
                <a:sym typeface="微软雅黑"/>
              </a:rPr>
              <a:t>1</a:t>
            </a:r>
            <a:r>
              <a:rPr lang="zh-CN" altLang="en-US" sz="2100" b="1">
                <a:solidFill>
                  <a:srgbClr val="595959"/>
                </a:solidFill>
                <a:latin typeface="微软雅黑"/>
                <a:ea typeface="微软雅黑"/>
                <a:sym typeface="微软雅黑"/>
              </a:rPr>
              <a:t>、你喜欢这样的体育委员吗？为什么？</a:t>
            </a:r>
          </a:p>
          <a:p>
            <a:pPr eaLnBrk="0" hangingPunct="0">
              <a:lnSpc>
                <a:spcPct val="130000"/>
              </a:lnSpc>
            </a:pPr>
            <a:r>
              <a:rPr lang="en-US" altLang="zh-CN" sz="2100" b="1">
                <a:solidFill>
                  <a:srgbClr val="595959"/>
                </a:solidFill>
                <a:latin typeface="微软雅黑"/>
                <a:ea typeface="微软雅黑"/>
                <a:sym typeface="微软雅黑"/>
              </a:rPr>
              <a:t>2</a:t>
            </a:r>
            <a:r>
              <a:rPr lang="zh-CN" altLang="en-US" sz="2100" b="1">
                <a:solidFill>
                  <a:srgbClr val="595959"/>
                </a:solidFill>
                <a:latin typeface="微软雅黑"/>
                <a:ea typeface="微软雅黑"/>
                <a:sym typeface="微软雅黑"/>
              </a:rPr>
              <a:t>、你认为成为一个好的班干部，需要具备哪些条件？</a:t>
            </a: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3418285" y="1023938"/>
            <a:ext cx="5725715" cy="479822"/>
          </a:xfrm>
          <a:prstGeom prst="rect">
            <a:avLst/>
          </a:prstGeom>
          <a:pattFill prst="ltUpDiag">
            <a:fgClr>
              <a:srgbClr val="FF9600"/>
            </a:fgClr>
            <a:bgClr>
              <a:srgbClr val="FC6204"/>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grpSp>
        <p:nvGrpSpPr>
          <p:cNvPr id="27651" name="组合 2"/>
          <p:cNvGrpSpPr>
            <a:grpSpLocks/>
          </p:cNvGrpSpPr>
          <p:nvPr/>
        </p:nvGrpSpPr>
        <p:grpSpPr bwMode="auto">
          <a:xfrm>
            <a:off x="3555206" y="1079897"/>
            <a:ext cx="352425" cy="352425"/>
            <a:chOff x="7070971" y="788848"/>
            <a:chExt cx="1800200" cy="1800200"/>
          </a:xfrm>
        </p:grpSpPr>
        <p:sp>
          <p:nvSpPr>
            <p:cNvPr id="4" name="椭圆 3"/>
            <p:cNvSpPr/>
            <p:nvPr/>
          </p:nvSpPr>
          <p:spPr>
            <a:xfrm>
              <a:off x="7070971" y="788848"/>
              <a:ext cx="1800200" cy="1800200"/>
            </a:xfrm>
            <a:prstGeom prst="ellipse">
              <a:avLst/>
            </a:prstGeom>
            <a:solidFill>
              <a:srgbClr val="FFFF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5" name="燕尾形 4"/>
            <p:cNvSpPr/>
            <p:nvPr/>
          </p:nvSpPr>
          <p:spPr>
            <a:xfrm>
              <a:off x="7575759" y="1165917"/>
              <a:ext cx="790628" cy="1046062"/>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solidFill>
                  <a:schemeClr val="tx1"/>
                </a:solidFill>
                <a:latin typeface="微软雅黑"/>
                <a:ea typeface="微软雅黑"/>
                <a:sym typeface="微软雅黑"/>
              </a:endParaRPr>
            </a:p>
          </p:txBody>
        </p:sp>
      </p:grpSp>
      <p:sp>
        <p:nvSpPr>
          <p:cNvPr id="27652" name="TextBox 1"/>
          <p:cNvSpPr txBox="1">
            <a:spLocks noChangeArrowheads="1"/>
          </p:cNvSpPr>
          <p:nvPr/>
        </p:nvSpPr>
        <p:spPr bwMode="auto">
          <a:xfrm>
            <a:off x="3948112" y="1034654"/>
            <a:ext cx="394335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400" b="1">
                <a:solidFill>
                  <a:schemeClr val="bg1"/>
                </a:solidFill>
                <a:latin typeface="微软雅黑"/>
                <a:ea typeface="微软雅黑"/>
                <a:sym typeface="微软雅黑"/>
              </a:rPr>
              <a:t>班干部需要具备的条件</a:t>
            </a:r>
          </a:p>
        </p:txBody>
      </p:sp>
      <p:sp>
        <p:nvSpPr>
          <p:cNvPr id="27653" name="Text Box 44"/>
          <p:cNvSpPr txBox="1">
            <a:spLocks noChangeArrowheads="1"/>
          </p:cNvSpPr>
          <p:nvPr/>
        </p:nvSpPr>
        <p:spPr bwMode="auto">
          <a:xfrm>
            <a:off x="3387329" y="1774032"/>
            <a:ext cx="5610225" cy="214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marL="285750" indent="-285750"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buFont typeface="Wingdings" pitchFamily="2" charset="2"/>
              <a:buChar char="n"/>
            </a:pPr>
            <a:r>
              <a:rPr lang="zh-CN" altLang="en-US" b="1" dirty="0">
                <a:solidFill>
                  <a:srgbClr val="595959"/>
                </a:solidFill>
                <a:latin typeface="微软雅黑"/>
                <a:ea typeface="微软雅黑"/>
                <a:sym typeface="微软雅黑"/>
              </a:rPr>
              <a:t>班委会要协助老师承担一些班级管理工作。这些工作不仅需要班委具有一定的管理能力，更需要他们热爱集体，有为同学、为班级服务的意识和奉献精神。无论是选举他人当班委，还是自已竞选班委，我们都要对不同岗位的要求有充分的认识。</a:t>
            </a:r>
          </a:p>
        </p:txBody>
      </p:sp>
      <p:pic>
        <p:nvPicPr>
          <p:cNvPr id="27654" name="图片 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09575" y="1434703"/>
            <a:ext cx="2839641" cy="228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7" name="图片 5"/>
          <p:cNvPicPr>
            <a:picLocks noChangeAspect="1" noChangeArrowheads="1"/>
          </p:cNvPicPr>
          <p:nvPr/>
        </p:nvPicPr>
        <p:blipFill>
          <a:blip r:embed="rId2" cstate="email">
            <a:clrChange>
              <a:clrFrom>
                <a:srgbClr val="F7F7F7"/>
              </a:clrFrom>
              <a:clrTo>
                <a:srgbClr val="F7F7F7">
                  <a:alpha val="0"/>
                </a:srgbClr>
              </a:clrTo>
            </a:clrChange>
            <a:extLst>
              <a:ext uri="{28A0092B-C50C-407E-A947-70E740481C1C}">
                <a14:useLocalDpi xmlns:a14="http://schemas.microsoft.com/office/drawing/2010/main"/>
              </a:ext>
            </a:extLst>
          </a:blip>
          <a:srcRect/>
          <a:stretch>
            <a:fillRect/>
          </a:stretch>
        </p:blipFill>
        <p:spPr bwMode="auto">
          <a:xfrm>
            <a:off x="5927646" y="1407317"/>
            <a:ext cx="3399234" cy="322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0" y="1952626"/>
            <a:ext cx="6248400" cy="2422922"/>
          </a:xfrm>
          <a:prstGeom prst="rect">
            <a:avLst/>
          </a:prstGeom>
          <a:solidFill>
            <a:srgbClr val="FF933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sp>
        <p:nvSpPr>
          <p:cNvPr id="28675" name="矩形 2"/>
          <p:cNvSpPr>
            <a:spLocks noChangeArrowheads="1"/>
          </p:cNvSpPr>
          <p:nvPr/>
        </p:nvSpPr>
        <p:spPr bwMode="auto">
          <a:xfrm>
            <a:off x="142875" y="975122"/>
            <a:ext cx="8293894" cy="909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0" hangingPunct="0">
              <a:lnSpc>
                <a:spcPct val="130000"/>
              </a:lnSpc>
            </a:pPr>
            <a:r>
              <a:rPr lang="zh-CN" altLang="en-US" sz="2100" b="1" dirty="0">
                <a:solidFill>
                  <a:srgbClr val="00B050"/>
                </a:solidFill>
                <a:latin typeface="微软雅黑"/>
                <a:ea typeface="微软雅黑"/>
                <a:sym typeface="微软雅黑"/>
              </a:rPr>
              <a:t>担任班长需要哪些条件</a:t>
            </a:r>
            <a:r>
              <a:rPr lang="en-US" altLang="zh-CN" sz="2100" b="1" dirty="0">
                <a:solidFill>
                  <a:srgbClr val="00B050"/>
                </a:solidFill>
                <a:latin typeface="微软雅黑"/>
                <a:ea typeface="微软雅黑"/>
                <a:sym typeface="微软雅黑"/>
              </a:rPr>
              <a:t>?</a:t>
            </a:r>
            <a:r>
              <a:rPr lang="zh-CN" altLang="en-US" sz="2100" b="1" dirty="0">
                <a:solidFill>
                  <a:srgbClr val="00B050"/>
                </a:solidFill>
                <a:latin typeface="微软雅黑"/>
                <a:ea typeface="微软雅黑"/>
                <a:sym typeface="微软雅黑"/>
              </a:rPr>
              <a:t>请选出你认为重要的条件，按照你理解的重要性进行排序。</a:t>
            </a:r>
          </a:p>
        </p:txBody>
      </p:sp>
      <p:sp>
        <p:nvSpPr>
          <p:cNvPr id="28676" name="矩形 3"/>
          <p:cNvSpPr>
            <a:spLocks noChangeArrowheads="1"/>
          </p:cNvSpPr>
          <p:nvPr/>
        </p:nvSpPr>
        <p:spPr bwMode="auto">
          <a:xfrm>
            <a:off x="0" y="1997869"/>
            <a:ext cx="6455569" cy="22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214313" indent="-214313" eaLnBrk="0" hangingPunct="0">
              <a:lnSpc>
                <a:spcPct val="136000"/>
              </a:lnSpc>
              <a:buFont typeface="Wingdings" pitchFamily="2" charset="2"/>
              <a:buChar char="n"/>
            </a:pPr>
            <a:r>
              <a:rPr lang="zh-CN" altLang="en-US" sz="2100" dirty="0">
                <a:solidFill>
                  <a:schemeClr val="bg1"/>
                </a:solidFill>
                <a:latin typeface="微软雅黑"/>
                <a:ea typeface="微软雅黑"/>
                <a:sym typeface="微软雅黑"/>
              </a:rPr>
              <a:t>①学习成绩好             ②办事讲原则</a:t>
            </a:r>
          </a:p>
          <a:p>
            <a:pPr marL="214313" indent="-214313" eaLnBrk="0" hangingPunct="0">
              <a:lnSpc>
                <a:spcPct val="136000"/>
              </a:lnSpc>
              <a:buFont typeface="Wingdings" pitchFamily="2" charset="2"/>
              <a:buChar char="n"/>
            </a:pPr>
            <a:r>
              <a:rPr lang="zh-CN" altLang="en-US" sz="2100" dirty="0">
                <a:solidFill>
                  <a:schemeClr val="bg1"/>
                </a:solidFill>
                <a:latin typeface="微软雅黑"/>
                <a:ea typeface="微软雅黑"/>
                <a:sym typeface="微软雅黑"/>
              </a:rPr>
              <a:t>③组织能力强             ④热心为同学服务</a:t>
            </a:r>
          </a:p>
          <a:p>
            <a:pPr marL="214313" indent="-214313" eaLnBrk="0" hangingPunct="0">
              <a:lnSpc>
                <a:spcPct val="136000"/>
              </a:lnSpc>
              <a:buFont typeface="Wingdings" pitchFamily="2" charset="2"/>
              <a:buChar char="n"/>
            </a:pPr>
            <a:r>
              <a:rPr lang="zh-CN" altLang="en-US" sz="2100" dirty="0">
                <a:solidFill>
                  <a:schemeClr val="bg1"/>
                </a:solidFill>
                <a:latin typeface="微软雅黑"/>
                <a:ea typeface="微软雅黑"/>
                <a:sym typeface="微软雅黑"/>
              </a:rPr>
              <a:t>⑤性格温和                 ⑥与自己的关系好</a:t>
            </a:r>
          </a:p>
          <a:p>
            <a:pPr marL="214313" indent="-214313" eaLnBrk="0" hangingPunct="0">
              <a:lnSpc>
                <a:spcPct val="136000"/>
              </a:lnSpc>
              <a:buFont typeface="Wingdings" pitchFamily="2" charset="2"/>
              <a:buChar char="n"/>
            </a:pPr>
            <a:r>
              <a:rPr lang="zh-CN" altLang="en-US" sz="2100" dirty="0">
                <a:solidFill>
                  <a:schemeClr val="bg1"/>
                </a:solidFill>
                <a:latin typeface="微软雅黑"/>
                <a:ea typeface="微软雅黑"/>
                <a:sym typeface="微软雅黑"/>
              </a:rPr>
              <a:t>⑦工作责任心强          ⑧能发扬民主作风</a:t>
            </a:r>
          </a:p>
          <a:p>
            <a:pPr marL="214313" indent="-214313" eaLnBrk="0" hangingPunct="0">
              <a:lnSpc>
                <a:spcPct val="136000"/>
              </a:lnSpc>
              <a:buFont typeface="Wingdings" pitchFamily="2" charset="2"/>
              <a:buChar char="n"/>
            </a:pPr>
            <a:r>
              <a:rPr lang="zh-CN" altLang="en-US" sz="2100" dirty="0">
                <a:solidFill>
                  <a:schemeClr val="bg1"/>
                </a:solidFill>
                <a:latin typeface="微软雅黑"/>
                <a:ea typeface="微软雅黑"/>
                <a:sym typeface="微软雅黑"/>
              </a:rPr>
              <a:t>⑨善于与人沟通          ⑩其他</a:t>
            </a:r>
            <a:r>
              <a:rPr lang="en-US" altLang="zh-CN" sz="2100" dirty="0">
                <a:solidFill>
                  <a:schemeClr val="bg1"/>
                </a:solidFill>
                <a:latin typeface="微软雅黑"/>
                <a:ea typeface="微软雅黑"/>
                <a:sym typeface="微软雅黑"/>
              </a:rPr>
              <a:t>________________</a:t>
            </a:r>
          </a:p>
        </p:txBody>
      </p:sp>
      <p:sp>
        <p:nvSpPr>
          <p:cNvPr id="28678" name="矩形 6"/>
          <p:cNvSpPr>
            <a:spLocks noChangeArrowheads="1"/>
          </p:cNvSpPr>
          <p:nvPr/>
        </p:nvSpPr>
        <p:spPr bwMode="auto">
          <a:xfrm rot="21137088">
            <a:off x="6484336" y="2413396"/>
            <a:ext cx="831056" cy="484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0" hangingPunct="0"/>
            <a:r>
              <a:rPr lang="zh-CN" altLang="en-US" sz="2700" b="1" dirty="0">
                <a:solidFill>
                  <a:srgbClr val="FF933C"/>
                </a:solidFill>
                <a:latin typeface="微软雅黑"/>
                <a:ea typeface="微软雅黑"/>
                <a:sym typeface="微软雅黑"/>
              </a:rPr>
              <a:t>排序</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矩形 10"/>
          <p:cNvSpPr/>
          <p:nvPr/>
        </p:nvSpPr>
        <p:spPr>
          <a:xfrm>
            <a:off x="0" y="1475185"/>
            <a:ext cx="9144000" cy="648890"/>
          </a:xfrm>
          <a:prstGeom prst="rect">
            <a:avLst/>
          </a:prstGeom>
          <a:solidFill>
            <a:srgbClr val="19B4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pic>
        <p:nvPicPr>
          <p:cNvPr id="4" name="图片 3"/>
          <p:cNvPicPr>
            <a:picLocks noChangeAspect="1" noChangeArrowheads="1"/>
          </p:cNvPicPr>
          <p:nvPr/>
        </p:nvPicPr>
        <p:blipFill>
          <a:blip r:embed="rId3" cstate="email">
            <a:extLst>
              <a:ext uri="{28A0092B-C50C-407E-A947-70E740481C1C}">
                <a14:useLocalDpi xmlns:a14="http://schemas.microsoft.com/office/drawing/2010/main"/>
              </a:ext>
            </a:extLst>
          </a:blip>
          <a:srcRect t="39063" r="3999" b="19307"/>
          <a:stretch>
            <a:fillRect/>
          </a:stretch>
        </p:blipFill>
        <p:spPr bwMode="auto">
          <a:xfrm>
            <a:off x="0" y="369094"/>
            <a:ext cx="9144000" cy="2122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a:spLocks noChangeArrowheads="1"/>
          </p:cNvSpPr>
          <p:nvPr/>
        </p:nvSpPr>
        <p:spPr bwMode="auto">
          <a:xfrm>
            <a:off x="1882379" y="1688306"/>
            <a:ext cx="5379244" cy="700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dist" eaLnBrk="0" hangingPunct="0"/>
            <a:r>
              <a:rPr lang="en-US" altLang="zh-CN" sz="4100" b="1">
                <a:solidFill>
                  <a:srgbClr val="FFFF00"/>
                </a:solidFill>
                <a:latin typeface="微软雅黑"/>
                <a:ea typeface="微软雅黑"/>
                <a:sym typeface="微软雅黑"/>
              </a:rPr>
              <a:t>[</a:t>
            </a:r>
            <a:r>
              <a:rPr lang="zh-CN" altLang="en-US" sz="4100" b="1">
                <a:solidFill>
                  <a:srgbClr val="FFFF00"/>
                </a:solidFill>
                <a:latin typeface="微软雅黑"/>
                <a:ea typeface="微软雅黑"/>
                <a:sym typeface="微软雅黑"/>
              </a:rPr>
              <a:t>我该选谁做班长呢</a:t>
            </a:r>
            <a:r>
              <a:rPr lang="en-US" altLang="zh-CN" sz="4100" b="1">
                <a:solidFill>
                  <a:srgbClr val="FFFF00"/>
                </a:solidFill>
                <a:latin typeface="微软雅黑"/>
                <a:ea typeface="微软雅黑"/>
                <a:sym typeface="微软雅黑"/>
              </a:rPr>
              <a:t>?]</a:t>
            </a:r>
            <a:endParaRPr lang="zh-CN" altLang="en-US" sz="4100">
              <a:solidFill>
                <a:srgbClr val="FFFF00"/>
              </a:solidFill>
              <a:latin typeface="微软雅黑"/>
              <a:ea typeface="微软雅黑"/>
              <a:sym typeface="微软雅黑"/>
            </a:endParaRPr>
          </a:p>
        </p:txBody>
      </p:sp>
      <p:sp>
        <p:nvSpPr>
          <p:cNvPr id="7" name="矩形 6"/>
          <p:cNvSpPr>
            <a:spLocks noChangeArrowheads="1"/>
          </p:cNvSpPr>
          <p:nvPr/>
        </p:nvSpPr>
        <p:spPr bwMode="auto">
          <a:xfrm>
            <a:off x="1454944" y="2962275"/>
            <a:ext cx="5842397"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0" hangingPunct="0"/>
            <a:r>
              <a:rPr lang="zh-CN" altLang="en-US" sz="2700" b="1">
                <a:solidFill>
                  <a:srgbClr val="FF0000"/>
                </a:solidFill>
                <a:latin typeface="微软雅黑"/>
                <a:ea typeface="微软雅黑"/>
                <a:sym typeface="微软雅黑"/>
              </a:rPr>
              <a:t>如果你是王晓鹏，会选谁来做班长呢</a:t>
            </a:r>
            <a:r>
              <a:rPr lang="en-US" altLang="zh-CN" sz="2700" b="1">
                <a:solidFill>
                  <a:srgbClr val="FF0000"/>
                </a:solidFill>
                <a:latin typeface="微软雅黑"/>
                <a:ea typeface="微软雅黑"/>
                <a:sym typeface="微软雅黑"/>
              </a:rPr>
              <a:t>?</a:t>
            </a:r>
          </a:p>
          <a:p>
            <a:pPr eaLnBrk="0" hangingPunct="0"/>
            <a:r>
              <a:rPr lang="zh-CN" altLang="en-US" sz="2700" b="1">
                <a:solidFill>
                  <a:srgbClr val="FF0000"/>
                </a:solidFill>
                <a:latin typeface="微软雅黑"/>
                <a:ea typeface="微软雅黑"/>
                <a:sym typeface="微软雅黑"/>
              </a:rPr>
              <a:t>请结合教材</a:t>
            </a:r>
            <a:r>
              <a:rPr lang="en-US" altLang="zh-CN" sz="2700" b="1">
                <a:solidFill>
                  <a:srgbClr val="FF0000"/>
                </a:solidFill>
                <a:latin typeface="微软雅黑"/>
                <a:ea typeface="微软雅黑"/>
                <a:sym typeface="微软雅黑"/>
              </a:rPr>
              <a:t>28</a:t>
            </a:r>
            <a:r>
              <a:rPr lang="zh-CN" altLang="en-US" sz="2700" b="1">
                <a:solidFill>
                  <a:srgbClr val="FF0000"/>
                </a:solidFill>
                <a:latin typeface="微软雅黑"/>
                <a:ea typeface="微软雅黑"/>
                <a:sym typeface="微软雅黑"/>
              </a:rPr>
              <a:t>页材料说说理由。</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ppt_x</p:attrName>
                                        </p:attrNameLst>
                                      </p:cBhvr>
                                      <p:tavLst>
                                        <p:tav tm="0">
                                          <p:val>
                                            <p:strVal val="#ppt_x"/>
                                          </p:val>
                                        </p:tav>
                                        <p:tav tm="100000">
                                          <p:val>
                                            <p:strVal val="#ppt_x"/>
                                          </p:val>
                                        </p:tav>
                                      </p:tavLst>
                                    </p:anim>
                                    <p:anim calcmode="lin" valueType="num">
                                      <p:cBhvr>
                                        <p:cTn id="8" dur="750" fill="hold"/>
                                        <p:tgtEl>
                                          <p:spTgt spid="4"/>
                                        </p:tgtEl>
                                        <p:attrNameLst>
                                          <p:attrName>ppt_y</p:attrName>
                                        </p:attrNameLst>
                                      </p:cBhvr>
                                      <p:tavLst>
                                        <p:tav tm="0">
                                          <p:val>
                                            <p:strVal val="0-#ppt_h/2"/>
                                          </p:val>
                                        </p:tav>
                                        <p:tav tm="100000">
                                          <p:val>
                                            <p:strVal val="#ppt_y"/>
                                          </p:val>
                                        </p:tav>
                                      </p:tavLst>
                                    </p:anim>
                                  </p:childTnLst>
                                </p:cTn>
                              </p:par>
                              <p:par>
                                <p:cTn id="9" presetID="53" presetClass="entr" presetSubtype="16" fill="hold" grpId="0" nodeType="withEffect">
                                  <p:stCondLst>
                                    <p:cond delay="175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par>
                                <p:cTn id="14" presetID="2" presetClass="entr" presetSubtype="8" fill="hold" grpId="0" nodeType="withEffect">
                                  <p:stCondLst>
                                    <p:cond delay="2250"/>
                                  </p:stCondLst>
                                  <p:childTnLst>
                                    <p:set>
                                      <p:cBhvr>
                                        <p:cTn id="15" dur="1" fill="hold">
                                          <p:stCondLst>
                                            <p:cond delay="0"/>
                                          </p:stCondLst>
                                        </p:cTn>
                                        <p:tgtEl>
                                          <p:spTgt spid="11"/>
                                        </p:tgtEl>
                                        <p:attrNameLst>
                                          <p:attrName>style.visibility</p:attrName>
                                        </p:attrNameLst>
                                      </p:cBhvr>
                                      <p:to>
                                        <p:strVal val="visible"/>
                                      </p:to>
                                    </p:set>
                                    <p:anim calcmode="lin" valueType="num">
                                      <p:cBhvr>
                                        <p:cTn id="16" dur="750" fill="hold"/>
                                        <p:tgtEl>
                                          <p:spTgt spid="11"/>
                                        </p:tgtEl>
                                        <p:attrNameLst>
                                          <p:attrName>ppt_x</p:attrName>
                                        </p:attrNameLst>
                                      </p:cBhvr>
                                      <p:tavLst>
                                        <p:tav tm="0">
                                          <p:val>
                                            <p:strVal val="0-#ppt_w/2"/>
                                          </p:val>
                                        </p:tav>
                                        <p:tav tm="100000">
                                          <p:val>
                                            <p:strVal val="#ppt_x"/>
                                          </p:val>
                                        </p:tav>
                                      </p:tavLst>
                                    </p:anim>
                                    <p:anim calcmode="lin" valueType="num">
                                      <p:cBhvr>
                                        <p:cTn id="17" dur="750" fill="hold"/>
                                        <p:tgtEl>
                                          <p:spTgt spid="11"/>
                                        </p:tgtEl>
                                        <p:attrNameLst>
                                          <p:attrName>ppt_y</p:attrName>
                                        </p:attrNameLst>
                                      </p:cBhvr>
                                      <p:tavLst>
                                        <p:tav tm="0">
                                          <p:val>
                                            <p:strVal val="#ppt_y"/>
                                          </p:val>
                                        </p:tav>
                                        <p:tav tm="100000">
                                          <p:val>
                                            <p:strVal val="#ppt_y"/>
                                          </p:val>
                                        </p:tav>
                                      </p:tavLst>
                                    </p:anim>
                                  </p:childTnLst>
                                </p:cTn>
                              </p:par>
                              <p:par>
                                <p:cTn id="18" presetID="53" presetClass="entr" presetSubtype="16" fill="hold" grpId="0" nodeType="withEffect">
                                  <p:stCondLst>
                                    <p:cond delay="300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3" name="文本框 1"/>
          <p:cNvSpPr txBox="1">
            <a:spLocks noChangeArrowheads="1"/>
          </p:cNvSpPr>
          <p:nvPr/>
        </p:nvSpPr>
        <p:spPr bwMode="auto">
          <a:xfrm>
            <a:off x="3537440" y="1445450"/>
            <a:ext cx="2511029" cy="484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700" b="1" dirty="0">
                <a:latin typeface="微软雅黑"/>
                <a:ea typeface="微软雅黑"/>
                <a:sym typeface="微软雅黑"/>
              </a:rPr>
              <a:t>我的选择</a:t>
            </a:r>
          </a:p>
        </p:txBody>
      </p:sp>
      <p:sp>
        <p:nvSpPr>
          <p:cNvPr id="30724" name="文本框 2"/>
          <p:cNvSpPr txBox="1">
            <a:spLocks noChangeArrowheads="1"/>
          </p:cNvSpPr>
          <p:nvPr/>
        </p:nvSpPr>
        <p:spPr bwMode="auto">
          <a:xfrm>
            <a:off x="2788444" y="2825354"/>
            <a:ext cx="3895725" cy="715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100" dirty="0">
                <a:latin typeface="微软雅黑"/>
                <a:ea typeface="微软雅黑"/>
                <a:sym typeface="微软雅黑"/>
              </a:rPr>
              <a:t>我的选择和排序：</a:t>
            </a:r>
            <a:r>
              <a:rPr lang="en-US" altLang="zh-CN" sz="2100" dirty="0">
                <a:latin typeface="微软雅黑"/>
                <a:ea typeface="微软雅黑"/>
                <a:sym typeface="微软雅黑"/>
              </a:rPr>
              <a:t>______________________________</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1746" name="图片 1" descr="觅元素584a9bffa1f3a"/>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67879" y="3064669"/>
            <a:ext cx="1329928" cy="1922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Freeform 5"/>
          <p:cNvSpPr>
            <a:spLocks noEditPoints="1" noChangeArrowheads="1"/>
          </p:cNvSpPr>
          <p:nvPr/>
        </p:nvSpPr>
        <p:spPr bwMode="auto">
          <a:xfrm>
            <a:off x="5387579" y="525066"/>
            <a:ext cx="516731" cy="519113"/>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1"/>
              <a:gd name="T100" fmla="*/ 0 h 202"/>
              <a:gd name="T101" fmla="*/ 201 w 201"/>
              <a:gd name="T102" fmla="*/ 202 h 20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latin typeface="微软雅黑"/>
              <a:ea typeface="微软雅黑"/>
              <a:sym typeface="微软雅黑"/>
            </a:endParaRPr>
          </a:p>
        </p:txBody>
      </p:sp>
      <p:sp>
        <p:nvSpPr>
          <p:cNvPr id="45059" name="文本框 20"/>
          <p:cNvSpPr txBox="1">
            <a:spLocks noChangeArrowheads="1"/>
          </p:cNvSpPr>
          <p:nvPr/>
        </p:nvSpPr>
        <p:spPr bwMode="auto">
          <a:xfrm flipH="1">
            <a:off x="5965031" y="575072"/>
            <a:ext cx="2981325" cy="484584"/>
          </a:xfrm>
          <a:prstGeom prst="rect">
            <a:avLst/>
          </a:prstGeom>
          <a:noFill/>
          <a:ln w="9525">
            <a:noFill/>
            <a:miter lim="800000"/>
            <a:headEnd/>
            <a:tailEnd/>
          </a:ln>
          <a:effectLst>
            <a:outerShdw sx="999" sy="999" algn="ctr" rotWithShape="0">
              <a:srgbClr val="000000"/>
            </a:outerShdw>
          </a:effectLst>
        </p:spPr>
        <p:txBody>
          <a:bodyPr lIns="68580" tIns="34290" rIns="68580" bIns="34290">
            <a:spAutoFit/>
          </a:bodyPr>
          <a:lstStyle/>
          <a:p>
            <a:pPr eaLnBrk="0" hangingPunct="0">
              <a:defRPr/>
            </a:pPr>
            <a:r>
              <a:rPr lang="zh-CN" altLang="en-US" sz="2700" b="1">
                <a:solidFill>
                  <a:srgbClr val="404040"/>
                </a:solidFill>
                <a:latin typeface="微软雅黑"/>
                <a:ea typeface="微软雅黑"/>
                <a:sym typeface="微软雅黑"/>
              </a:rPr>
              <a:t>我心目中的班干部</a:t>
            </a:r>
          </a:p>
        </p:txBody>
      </p:sp>
      <p:sp>
        <p:nvSpPr>
          <p:cNvPr id="45060" name="文本框 22"/>
          <p:cNvSpPr txBox="1">
            <a:spLocks noChangeArrowheads="1"/>
          </p:cNvSpPr>
          <p:nvPr/>
        </p:nvSpPr>
        <p:spPr bwMode="auto">
          <a:xfrm flipH="1">
            <a:off x="5326857" y="1247776"/>
            <a:ext cx="3817144" cy="622697"/>
          </a:xfrm>
          <a:prstGeom prst="rect">
            <a:avLst/>
          </a:prstGeom>
          <a:noFill/>
          <a:ln w="9525">
            <a:noFill/>
            <a:miter lim="800000"/>
            <a:headEnd/>
            <a:tailEnd/>
          </a:ln>
          <a:effectLst>
            <a:outerShdw sx="999" sy="999" algn="ctr" rotWithShape="0">
              <a:srgbClr val="000000"/>
            </a:outerShdw>
          </a:effectLst>
        </p:spPr>
        <p:txBody>
          <a:bodyPr lIns="68580" tIns="34290" rIns="68580" bIns="34290">
            <a:spAutoFit/>
          </a:bodyPr>
          <a:lstStyle/>
          <a:p>
            <a:pPr eaLnBrk="0" hangingPunct="0">
              <a:defRPr/>
            </a:pPr>
            <a:r>
              <a:rPr lang="zh-CN" altLang="en-US" dirty="0">
                <a:solidFill>
                  <a:srgbClr val="404040"/>
                </a:solidFill>
                <a:latin typeface="微软雅黑"/>
                <a:ea typeface="微软雅黑"/>
                <a:sym typeface="微软雅黑"/>
              </a:rPr>
              <a:t>想一想，说一说，你心目中的班干部应该是怎样的？</a:t>
            </a:r>
          </a:p>
        </p:txBody>
      </p:sp>
      <p:cxnSp>
        <p:nvCxnSpPr>
          <p:cNvPr id="30" name="直接连接符 29"/>
          <p:cNvCxnSpPr/>
          <p:nvPr/>
        </p:nvCxnSpPr>
        <p:spPr>
          <a:xfrm flipV="1">
            <a:off x="5426869" y="1121569"/>
            <a:ext cx="2756297" cy="1191"/>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 name="组合 30"/>
          <p:cNvGrpSpPr>
            <a:grpSpLocks/>
          </p:cNvGrpSpPr>
          <p:nvPr/>
        </p:nvGrpSpPr>
        <p:grpSpPr bwMode="auto">
          <a:xfrm>
            <a:off x="521494" y="557213"/>
            <a:ext cx="2689622" cy="1640450"/>
            <a:chOff x="1587" y="2784"/>
            <a:chExt cx="6047" cy="3687"/>
          </a:xfrm>
        </p:grpSpPr>
        <p:sp>
          <p:nvSpPr>
            <p:cNvPr id="32" name="雨伞"/>
            <p:cNvSpPr/>
            <p:nvPr/>
          </p:nvSpPr>
          <p:spPr>
            <a:xfrm>
              <a:off x="1587" y="2784"/>
              <a:ext cx="3108" cy="3107"/>
            </a:xfrm>
            <a:custGeom>
              <a:avLst/>
              <a:gdLst>
                <a:gd name="connsiteX0" fmla="*/ 10295531 w 10295617"/>
                <a:gd name="connsiteY0" fmla="*/ 6044312 h 10760938"/>
                <a:gd name="connsiteX1" fmla="*/ 10295617 w 10295617"/>
                <a:gd name="connsiteY1" fmla="*/ 6046023 h 10760938"/>
                <a:gd name="connsiteX2" fmla="*/ 10295311 w 10295617"/>
                <a:gd name="connsiteY2" fmla="*/ 6046023 h 10760938"/>
                <a:gd name="connsiteX3" fmla="*/ 86 w 10295617"/>
                <a:gd name="connsiteY3" fmla="*/ 6044312 h 10760938"/>
                <a:gd name="connsiteX4" fmla="*/ 306 w 10295617"/>
                <a:gd name="connsiteY4" fmla="*/ 6046023 h 10760938"/>
                <a:gd name="connsiteX5" fmla="*/ 0 w 10295617"/>
                <a:gd name="connsiteY5" fmla="*/ 6046023 h 10760938"/>
                <a:gd name="connsiteX6" fmla="*/ 5147809 w 10295617"/>
                <a:gd name="connsiteY6" fmla="*/ 0 h 10760938"/>
                <a:gd name="connsiteX7" fmla="*/ 5325006 w 10295617"/>
                <a:gd name="connsiteY7" fmla="*/ 177197 h 10760938"/>
                <a:gd name="connsiteX8" fmla="*/ 5325006 w 10295617"/>
                <a:gd name="connsiteY8" fmla="*/ 837837 h 10760938"/>
                <a:gd name="connsiteX9" fmla="*/ 5396256 w 10295617"/>
                <a:gd name="connsiteY9" fmla="*/ 839547 h 10760938"/>
                <a:gd name="connsiteX10" fmla="*/ 10269039 w 10295617"/>
                <a:gd name="connsiteY10" fmla="*/ 5513084 h 10760938"/>
                <a:gd name="connsiteX11" fmla="*/ 10295425 w 10295617"/>
                <a:gd name="connsiteY11" fmla="*/ 6042158 h 10760938"/>
                <a:gd name="connsiteX12" fmla="*/ 10260748 w 10295617"/>
                <a:gd name="connsiteY12" fmla="*/ 5773580 h 10760938"/>
                <a:gd name="connsiteX13" fmla="*/ 8579250 w 10295617"/>
                <a:gd name="connsiteY13" fmla="*/ 4703575 h 10760938"/>
                <a:gd name="connsiteX14" fmla="*/ 6897754 w 10295617"/>
                <a:gd name="connsiteY14" fmla="*/ 5773580 h 10760938"/>
                <a:gd name="connsiteX15" fmla="*/ 6863530 w 10295617"/>
                <a:gd name="connsiteY15" fmla="*/ 6038646 h 10760938"/>
                <a:gd name="connsiteX16" fmla="*/ 6829306 w 10295617"/>
                <a:gd name="connsiteY16" fmla="*/ 5773580 h 10760938"/>
                <a:gd name="connsiteX17" fmla="*/ 5451635 w 10295617"/>
                <a:gd name="connsiteY17" fmla="*/ 4724506 h 10760938"/>
                <a:gd name="connsiteX18" fmla="*/ 5325006 w 10295617"/>
                <a:gd name="connsiteY18" fmla="*/ 4711318 h 10760938"/>
                <a:gd name="connsiteX19" fmla="*/ 5325006 w 10295617"/>
                <a:gd name="connsiteY19" fmla="*/ 9805674 h 10760938"/>
                <a:gd name="connsiteX20" fmla="*/ 5325006 w 10295617"/>
                <a:gd name="connsiteY20" fmla="*/ 9821152 h 10760938"/>
                <a:gd name="connsiteX21" fmla="*/ 5323964 w 10295617"/>
                <a:gd name="connsiteY21" fmla="*/ 9821152 h 10760938"/>
                <a:gd name="connsiteX22" fmla="*/ 5316404 w 10295617"/>
                <a:gd name="connsiteY22" fmla="*/ 9933477 h 10760938"/>
                <a:gd name="connsiteX23" fmla="*/ 4838721 w 10295617"/>
                <a:gd name="connsiteY23" fmla="*/ 10637788 h 10760938"/>
                <a:gd name="connsiteX24" fmla="*/ 3875045 w 10295617"/>
                <a:gd name="connsiteY24" fmla="*/ 10623063 h 10760938"/>
                <a:gd name="connsiteX25" fmla="*/ 3414410 w 10295617"/>
                <a:gd name="connsiteY25" fmla="*/ 9776480 h 10760938"/>
                <a:gd name="connsiteX26" fmla="*/ 3769699 w 10295617"/>
                <a:gd name="connsiteY26" fmla="*/ 9787246 h 10760938"/>
                <a:gd name="connsiteX27" fmla="*/ 4058978 w 10295617"/>
                <a:gd name="connsiteY27" fmla="*/ 10318901 h 10760938"/>
                <a:gd name="connsiteX28" fmla="*/ 4664167 w 10295617"/>
                <a:gd name="connsiteY28" fmla="*/ 10328148 h 10760938"/>
                <a:gd name="connsiteX29" fmla="*/ 4969554 w 10295617"/>
                <a:gd name="connsiteY29" fmla="*/ 9805580 h 10760938"/>
                <a:gd name="connsiteX30" fmla="*/ 4970612 w 10295617"/>
                <a:gd name="connsiteY30" fmla="*/ 9805580 h 10760938"/>
                <a:gd name="connsiteX31" fmla="*/ 4970612 w 10295617"/>
                <a:gd name="connsiteY31" fmla="*/ 4711318 h 10760938"/>
                <a:gd name="connsiteX32" fmla="*/ 4843983 w 10295617"/>
                <a:gd name="connsiteY32" fmla="*/ 4724506 h 10760938"/>
                <a:gd name="connsiteX33" fmla="*/ 3466313 w 10295617"/>
                <a:gd name="connsiteY33" fmla="*/ 5773580 h 10760938"/>
                <a:gd name="connsiteX34" fmla="*/ 3432089 w 10295617"/>
                <a:gd name="connsiteY34" fmla="*/ 6038646 h 10760938"/>
                <a:gd name="connsiteX35" fmla="*/ 3397865 w 10295617"/>
                <a:gd name="connsiteY35" fmla="*/ 5773580 h 10760938"/>
                <a:gd name="connsiteX36" fmla="*/ 1716367 w 10295617"/>
                <a:gd name="connsiteY36" fmla="*/ 4703575 h 10760938"/>
                <a:gd name="connsiteX37" fmla="*/ 34871 w 10295617"/>
                <a:gd name="connsiteY37" fmla="*/ 5773580 h 10760938"/>
                <a:gd name="connsiteX38" fmla="*/ 194 w 10295617"/>
                <a:gd name="connsiteY38" fmla="*/ 6042158 h 10760938"/>
                <a:gd name="connsiteX39" fmla="*/ 26578 w 10295617"/>
                <a:gd name="connsiteY39" fmla="*/ 5513084 h 10760938"/>
                <a:gd name="connsiteX40" fmla="*/ 4899361 w 10295617"/>
                <a:gd name="connsiteY40" fmla="*/ 839547 h 10760938"/>
                <a:gd name="connsiteX41" fmla="*/ 4970612 w 10295617"/>
                <a:gd name="connsiteY41" fmla="*/ 837837 h 10760938"/>
                <a:gd name="connsiteX42" fmla="*/ 4970612 w 10295617"/>
                <a:gd name="connsiteY42" fmla="*/ 177197 h 10760938"/>
                <a:gd name="connsiteX43" fmla="*/ 5147809 w 10295617"/>
                <a:gd name="connsiteY43" fmla="*/ 0 h 10760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0295617" h="10760938">
                  <a:moveTo>
                    <a:pt x="10295531" y="6044312"/>
                  </a:moveTo>
                  <a:lnTo>
                    <a:pt x="10295617" y="6046023"/>
                  </a:lnTo>
                  <a:lnTo>
                    <a:pt x="10295311" y="6046023"/>
                  </a:lnTo>
                  <a:close/>
                  <a:moveTo>
                    <a:pt x="86" y="6044312"/>
                  </a:moveTo>
                  <a:lnTo>
                    <a:pt x="306" y="6046023"/>
                  </a:lnTo>
                  <a:lnTo>
                    <a:pt x="0" y="6046023"/>
                  </a:lnTo>
                  <a:close/>
                  <a:moveTo>
                    <a:pt x="5147809" y="0"/>
                  </a:moveTo>
                  <a:cubicBezTo>
                    <a:pt x="5245672" y="0"/>
                    <a:pt x="5325006" y="79334"/>
                    <a:pt x="5325006" y="177197"/>
                  </a:cubicBezTo>
                  <a:lnTo>
                    <a:pt x="5325006" y="837837"/>
                  </a:lnTo>
                  <a:lnTo>
                    <a:pt x="5396256" y="839547"/>
                  </a:lnTo>
                  <a:cubicBezTo>
                    <a:pt x="7948306" y="962340"/>
                    <a:pt x="10013658" y="2966815"/>
                    <a:pt x="10269039" y="5513084"/>
                  </a:cubicBezTo>
                  <a:lnTo>
                    <a:pt x="10295425" y="6042158"/>
                  </a:lnTo>
                  <a:lnTo>
                    <a:pt x="10260748" y="5773580"/>
                  </a:lnTo>
                  <a:cubicBezTo>
                    <a:pt x="10100703" y="5162929"/>
                    <a:pt x="9408684" y="4703575"/>
                    <a:pt x="8579250" y="4703575"/>
                  </a:cubicBezTo>
                  <a:cubicBezTo>
                    <a:pt x="7749818" y="4703575"/>
                    <a:pt x="7057798" y="5162929"/>
                    <a:pt x="6897754" y="5773580"/>
                  </a:cubicBezTo>
                  <a:lnTo>
                    <a:pt x="6863530" y="6038646"/>
                  </a:lnTo>
                  <a:lnTo>
                    <a:pt x="6829306" y="5773580"/>
                  </a:lnTo>
                  <a:cubicBezTo>
                    <a:pt x="6689267" y="5239260"/>
                    <a:pt x="6141936" y="4820778"/>
                    <a:pt x="5451635" y="4724506"/>
                  </a:cubicBezTo>
                  <a:lnTo>
                    <a:pt x="5325006" y="4711318"/>
                  </a:lnTo>
                  <a:lnTo>
                    <a:pt x="5325006" y="9805674"/>
                  </a:lnTo>
                  <a:lnTo>
                    <a:pt x="5325006" y="9821152"/>
                  </a:lnTo>
                  <a:lnTo>
                    <a:pt x="5323964" y="9821152"/>
                  </a:lnTo>
                  <a:lnTo>
                    <a:pt x="5316404" y="9933477"/>
                  </a:lnTo>
                  <a:cubicBezTo>
                    <a:pt x="5276666" y="10227644"/>
                    <a:pt x="5101532" y="10489633"/>
                    <a:pt x="4838721" y="10637788"/>
                  </a:cubicBezTo>
                  <a:cubicBezTo>
                    <a:pt x="4538366" y="10807108"/>
                    <a:pt x="4170086" y="10801480"/>
                    <a:pt x="3875045" y="10623063"/>
                  </a:cubicBezTo>
                  <a:cubicBezTo>
                    <a:pt x="3580003" y="10444646"/>
                    <a:pt x="3403967" y="10121115"/>
                    <a:pt x="3414410" y="9776480"/>
                  </a:cubicBezTo>
                  <a:lnTo>
                    <a:pt x="3769699" y="9787246"/>
                  </a:lnTo>
                  <a:cubicBezTo>
                    <a:pt x="3763141" y="10003677"/>
                    <a:pt x="3873692" y="10206855"/>
                    <a:pt x="4058978" y="10318901"/>
                  </a:cubicBezTo>
                  <a:cubicBezTo>
                    <a:pt x="4244264" y="10430947"/>
                    <a:pt x="4475544" y="10434481"/>
                    <a:pt x="4664167" y="10328148"/>
                  </a:cubicBezTo>
                  <a:cubicBezTo>
                    <a:pt x="4852790" y="10221815"/>
                    <a:pt x="4969497" y="10022110"/>
                    <a:pt x="4969554" y="9805580"/>
                  </a:cubicBezTo>
                  <a:lnTo>
                    <a:pt x="4970612" y="9805580"/>
                  </a:lnTo>
                  <a:lnTo>
                    <a:pt x="4970612" y="4711318"/>
                  </a:lnTo>
                  <a:lnTo>
                    <a:pt x="4843983" y="4724506"/>
                  </a:lnTo>
                  <a:cubicBezTo>
                    <a:pt x="4153684" y="4820778"/>
                    <a:pt x="3606351" y="5239260"/>
                    <a:pt x="3466313" y="5773580"/>
                  </a:cubicBezTo>
                  <a:lnTo>
                    <a:pt x="3432089" y="6038646"/>
                  </a:lnTo>
                  <a:lnTo>
                    <a:pt x="3397865" y="5773580"/>
                  </a:lnTo>
                  <a:cubicBezTo>
                    <a:pt x="3237820" y="5162929"/>
                    <a:pt x="2545801" y="4703575"/>
                    <a:pt x="1716367" y="4703575"/>
                  </a:cubicBezTo>
                  <a:cubicBezTo>
                    <a:pt x="886935" y="4703575"/>
                    <a:pt x="194916" y="5162929"/>
                    <a:pt x="34871" y="5773580"/>
                  </a:cubicBezTo>
                  <a:lnTo>
                    <a:pt x="194" y="6042158"/>
                  </a:lnTo>
                  <a:lnTo>
                    <a:pt x="26578" y="5513084"/>
                  </a:lnTo>
                  <a:cubicBezTo>
                    <a:pt x="281959" y="2966815"/>
                    <a:pt x="2347313" y="962340"/>
                    <a:pt x="4899361" y="839547"/>
                  </a:cubicBezTo>
                  <a:lnTo>
                    <a:pt x="4970612" y="837837"/>
                  </a:lnTo>
                  <a:lnTo>
                    <a:pt x="4970612" y="177197"/>
                  </a:lnTo>
                  <a:cubicBezTo>
                    <a:pt x="4970612" y="79334"/>
                    <a:pt x="5049946" y="0"/>
                    <a:pt x="5147809" y="0"/>
                  </a:cubicBezTo>
                  <a:close/>
                </a:path>
              </a:pathLst>
            </a:custGeom>
            <a:solidFill>
              <a:srgbClr val="ED323A"/>
            </a:solidFill>
            <a:ln>
              <a:noFill/>
            </a:ln>
          </p:spPr>
          <p:style>
            <a:lnRef idx="2">
              <a:schemeClr val="accent1">
                <a:shade val="50000"/>
              </a:schemeClr>
            </a:lnRef>
            <a:fillRef idx="1">
              <a:schemeClr val="accent1"/>
            </a:fillRef>
            <a:effectRef idx="0">
              <a:schemeClr val="accent1"/>
            </a:effectRef>
            <a:fontRef idx="minor">
              <a:schemeClr val="lt1"/>
            </a:fontRef>
          </p:style>
          <p:txBody>
            <a:bodyPr bIns="90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noProof="1">
                <a:solidFill>
                  <a:srgbClr val="FFFFFF"/>
                </a:solidFill>
                <a:latin typeface="微软雅黑"/>
                <a:ea typeface="微软雅黑"/>
                <a:sym typeface="微软雅黑"/>
              </a:endParaRPr>
            </a:p>
          </p:txBody>
        </p:sp>
        <p:sp>
          <p:nvSpPr>
            <p:cNvPr id="45064" name="文本框 20"/>
            <p:cNvSpPr txBox="1">
              <a:spLocks noChangeArrowheads="1"/>
            </p:cNvSpPr>
            <p:nvPr/>
          </p:nvSpPr>
          <p:spPr bwMode="auto">
            <a:xfrm flipH="1">
              <a:off x="3303" y="4462"/>
              <a:ext cx="3143" cy="934"/>
            </a:xfrm>
            <a:prstGeom prst="rect">
              <a:avLst/>
            </a:prstGeom>
            <a:noFill/>
            <a:ln w="9525">
              <a:noFill/>
              <a:miter lim="800000"/>
              <a:headEnd/>
              <a:tailEnd/>
            </a:ln>
            <a:effectLst>
              <a:outerShdw sx="999" sy="999" algn="ctr" rotWithShape="0">
                <a:srgbClr val="000000"/>
              </a:outerShdw>
            </a:effectLst>
          </p:spPr>
          <p:txBody>
            <a:bodyPr>
              <a:spAutoFit/>
            </a:bodyPr>
            <a:lstStyle/>
            <a:p>
              <a:pPr eaLnBrk="0" hangingPunct="0">
                <a:defRPr/>
              </a:pPr>
              <a:r>
                <a:rPr lang="zh-CN" altLang="en-US" sz="2100" b="1">
                  <a:solidFill>
                    <a:srgbClr val="404040"/>
                  </a:solidFill>
                  <a:latin typeface="微软雅黑"/>
                  <a:ea typeface="微软雅黑"/>
                  <a:sym typeface="微软雅黑"/>
                </a:rPr>
                <a:t>第一点</a:t>
              </a:r>
            </a:p>
          </p:txBody>
        </p:sp>
        <p:sp>
          <p:nvSpPr>
            <p:cNvPr id="45065" name="文本框 22"/>
            <p:cNvSpPr txBox="1">
              <a:spLocks noChangeArrowheads="1"/>
            </p:cNvSpPr>
            <p:nvPr/>
          </p:nvSpPr>
          <p:spPr bwMode="auto">
            <a:xfrm flipH="1">
              <a:off x="3442" y="5433"/>
              <a:ext cx="4192" cy="1038"/>
            </a:xfrm>
            <a:prstGeom prst="rect">
              <a:avLst/>
            </a:prstGeom>
            <a:noFill/>
            <a:ln w="9525">
              <a:noFill/>
              <a:miter lim="800000"/>
              <a:headEnd/>
              <a:tailEnd/>
            </a:ln>
            <a:effectLst>
              <a:outerShdw sx="999" sy="999" algn="ctr" rotWithShape="0">
                <a:srgbClr val="000000"/>
              </a:outerShdw>
            </a:effectLst>
          </p:spPr>
          <p:txBody>
            <a:bodyPr>
              <a:spAutoFit/>
            </a:bodyPr>
            <a:lstStyle/>
            <a:p>
              <a:pPr eaLnBrk="0" hangingPunct="0">
                <a:defRPr/>
              </a:pPr>
              <a:r>
                <a:rPr lang="zh-CN" altLang="en-US" sz="2400">
                  <a:solidFill>
                    <a:srgbClr val="404040"/>
                  </a:solidFill>
                  <a:latin typeface="微软雅黑"/>
                  <a:ea typeface="微软雅黑"/>
                  <a:sym typeface="微软雅黑"/>
                </a:rPr>
                <a:t>严于律己</a:t>
              </a:r>
            </a:p>
          </p:txBody>
        </p:sp>
        <p:cxnSp>
          <p:nvCxnSpPr>
            <p:cNvPr id="35" name="直接连接符 34"/>
            <p:cNvCxnSpPr/>
            <p:nvPr/>
          </p:nvCxnSpPr>
          <p:spPr>
            <a:xfrm>
              <a:off x="3372" y="5281"/>
              <a:ext cx="2779"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45067" name="文本框 20"/>
            <p:cNvSpPr txBox="1">
              <a:spLocks noChangeArrowheads="1"/>
            </p:cNvSpPr>
            <p:nvPr/>
          </p:nvSpPr>
          <p:spPr bwMode="auto">
            <a:xfrm flipH="1">
              <a:off x="2575" y="2937"/>
              <a:ext cx="1111" cy="1453"/>
            </a:xfrm>
            <a:prstGeom prst="rect">
              <a:avLst/>
            </a:prstGeom>
            <a:noFill/>
            <a:ln w="9525">
              <a:noFill/>
              <a:miter lim="800000"/>
              <a:headEnd/>
              <a:tailEnd/>
            </a:ln>
            <a:effectLst>
              <a:outerShdw sx="999" sy="999" algn="ctr" rotWithShape="0">
                <a:srgbClr val="000000"/>
              </a:outerShdw>
            </a:effec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en-US" altLang="zh-CN" sz="3600">
                  <a:solidFill>
                    <a:schemeClr val="bg1"/>
                  </a:solidFill>
                  <a:latin typeface="微软雅黑"/>
                  <a:ea typeface="微软雅黑"/>
                  <a:sym typeface="微软雅黑"/>
                </a:rPr>
                <a:t>A</a:t>
              </a:r>
            </a:p>
          </p:txBody>
        </p:sp>
      </p:grpSp>
      <p:grpSp>
        <p:nvGrpSpPr>
          <p:cNvPr id="3" name="组合 36"/>
          <p:cNvGrpSpPr>
            <a:grpSpLocks/>
          </p:cNvGrpSpPr>
          <p:nvPr/>
        </p:nvGrpSpPr>
        <p:grpSpPr bwMode="auto">
          <a:xfrm>
            <a:off x="2774156" y="1909763"/>
            <a:ext cx="2690813" cy="1640450"/>
            <a:chOff x="1587" y="2784"/>
            <a:chExt cx="6047" cy="3687"/>
          </a:xfrm>
        </p:grpSpPr>
        <p:sp>
          <p:nvSpPr>
            <p:cNvPr id="38" name="雨伞"/>
            <p:cNvSpPr/>
            <p:nvPr/>
          </p:nvSpPr>
          <p:spPr>
            <a:xfrm>
              <a:off x="1587" y="2784"/>
              <a:ext cx="3106" cy="3107"/>
            </a:xfrm>
            <a:custGeom>
              <a:avLst/>
              <a:gdLst>
                <a:gd name="connsiteX0" fmla="*/ 10295531 w 10295617"/>
                <a:gd name="connsiteY0" fmla="*/ 6044312 h 10760938"/>
                <a:gd name="connsiteX1" fmla="*/ 10295617 w 10295617"/>
                <a:gd name="connsiteY1" fmla="*/ 6046023 h 10760938"/>
                <a:gd name="connsiteX2" fmla="*/ 10295311 w 10295617"/>
                <a:gd name="connsiteY2" fmla="*/ 6046023 h 10760938"/>
                <a:gd name="connsiteX3" fmla="*/ 86 w 10295617"/>
                <a:gd name="connsiteY3" fmla="*/ 6044312 h 10760938"/>
                <a:gd name="connsiteX4" fmla="*/ 306 w 10295617"/>
                <a:gd name="connsiteY4" fmla="*/ 6046023 h 10760938"/>
                <a:gd name="connsiteX5" fmla="*/ 0 w 10295617"/>
                <a:gd name="connsiteY5" fmla="*/ 6046023 h 10760938"/>
                <a:gd name="connsiteX6" fmla="*/ 5147809 w 10295617"/>
                <a:gd name="connsiteY6" fmla="*/ 0 h 10760938"/>
                <a:gd name="connsiteX7" fmla="*/ 5325006 w 10295617"/>
                <a:gd name="connsiteY7" fmla="*/ 177197 h 10760938"/>
                <a:gd name="connsiteX8" fmla="*/ 5325006 w 10295617"/>
                <a:gd name="connsiteY8" fmla="*/ 837837 h 10760938"/>
                <a:gd name="connsiteX9" fmla="*/ 5396256 w 10295617"/>
                <a:gd name="connsiteY9" fmla="*/ 839547 h 10760938"/>
                <a:gd name="connsiteX10" fmla="*/ 10269039 w 10295617"/>
                <a:gd name="connsiteY10" fmla="*/ 5513084 h 10760938"/>
                <a:gd name="connsiteX11" fmla="*/ 10295425 w 10295617"/>
                <a:gd name="connsiteY11" fmla="*/ 6042158 h 10760938"/>
                <a:gd name="connsiteX12" fmla="*/ 10260748 w 10295617"/>
                <a:gd name="connsiteY12" fmla="*/ 5773580 h 10760938"/>
                <a:gd name="connsiteX13" fmla="*/ 8579250 w 10295617"/>
                <a:gd name="connsiteY13" fmla="*/ 4703575 h 10760938"/>
                <a:gd name="connsiteX14" fmla="*/ 6897754 w 10295617"/>
                <a:gd name="connsiteY14" fmla="*/ 5773580 h 10760938"/>
                <a:gd name="connsiteX15" fmla="*/ 6863530 w 10295617"/>
                <a:gd name="connsiteY15" fmla="*/ 6038646 h 10760938"/>
                <a:gd name="connsiteX16" fmla="*/ 6829306 w 10295617"/>
                <a:gd name="connsiteY16" fmla="*/ 5773580 h 10760938"/>
                <a:gd name="connsiteX17" fmla="*/ 5451635 w 10295617"/>
                <a:gd name="connsiteY17" fmla="*/ 4724506 h 10760938"/>
                <a:gd name="connsiteX18" fmla="*/ 5325006 w 10295617"/>
                <a:gd name="connsiteY18" fmla="*/ 4711318 h 10760938"/>
                <a:gd name="connsiteX19" fmla="*/ 5325006 w 10295617"/>
                <a:gd name="connsiteY19" fmla="*/ 9805674 h 10760938"/>
                <a:gd name="connsiteX20" fmla="*/ 5325006 w 10295617"/>
                <a:gd name="connsiteY20" fmla="*/ 9821152 h 10760938"/>
                <a:gd name="connsiteX21" fmla="*/ 5323964 w 10295617"/>
                <a:gd name="connsiteY21" fmla="*/ 9821152 h 10760938"/>
                <a:gd name="connsiteX22" fmla="*/ 5316404 w 10295617"/>
                <a:gd name="connsiteY22" fmla="*/ 9933477 h 10760938"/>
                <a:gd name="connsiteX23" fmla="*/ 4838721 w 10295617"/>
                <a:gd name="connsiteY23" fmla="*/ 10637788 h 10760938"/>
                <a:gd name="connsiteX24" fmla="*/ 3875045 w 10295617"/>
                <a:gd name="connsiteY24" fmla="*/ 10623063 h 10760938"/>
                <a:gd name="connsiteX25" fmla="*/ 3414410 w 10295617"/>
                <a:gd name="connsiteY25" fmla="*/ 9776480 h 10760938"/>
                <a:gd name="connsiteX26" fmla="*/ 3769699 w 10295617"/>
                <a:gd name="connsiteY26" fmla="*/ 9787246 h 10760938"/>
                <a:gd name="connsiteX27" fmla="*/ 4058978 w 10295617"/>
                <a:gd name="connsiteY27" fmla="*/ 10318901 h 10760938"/>
                <a:gd name="connsiteX28" fmla="*/ 4664167 w 10295617"/>
                <a:gd name="connsiteY28" fmla="*/ 10328148 h 10760938"/>
                <a:gd name="connsiteX29" fmla="*/ 4969554 w 10295617"/>
                <a:gd name="connsiteY29" fmla="*/ 9805580 h 10760938"/>
                <a:gd name="connsiteX30" fmla="*/ 4970612 w 10295617"/>
                <a:gd name="connsiteY30" fmla="*/ 9805580 h 10760938"/>
                <a:gd name="connsiteX31" fmla="*/ 4970612 w 10295617"/>
                <a:gd name="connsiteY31" fmla="*/ 4711318 h 10760938"/>
                <a:gd name="connsiteX32" fmla="*/ 4843983 w 10295617"/>
                <a:gd name="connsiteY32" fmla="*/ 4724506 h 10760938"/>
                <a:gd name="connsiteX33" fmla="*/ 3466313 w 10295617"/>
                <a:gd name="connsiteY33" fmla="*/ 5773580 h 10760938"/>
                <a:gd name="connsiteX34" fmla="*/ 3432089 w 10295617"/>
                <a:gd name="connsiteY34" fmla="*/ 6038646 h 10760938"/>
                <a:gd name="connsiteX35" fmla="*/ 3397865 w 10295617"/>
                <a:gd name="connsiteY35" fmla="*/ 5773580 h 10760938"/>
                <a:gd name="connsiteX36" fmla="*/ 1716367 w 10295617"/>
                <a:gd name="connsiteY36" fmla="*/ 4703575 h 10760938"/>
                <a:gd name="connsiteX37" fmla="*/ 34871 w 10295617"/>
                <a:gd name="connsiteY37" fmla="*/ 5773580 h 10760938"/>
                <a:gd name="connsiteX38" fmla="*/ 194 w 10295617"/>
                <a:gd name="connsiteY38" fmla="*/ 6042158 h 10760938"/>
                <a:gd name="connsiteX39" fmla="*/ 26578 w 10295617"/>
                <a:gd name="connsiteY39" fmla="*/ 5513084 h 10760938"/>
                <a:gd name="connsiteX40" fmla="*/ 4899361 w 10295617"/>
                <a:gd name="connsiteY40" fmla="*/ 839547 h 10760938"/>
                <a:gd name="connsiteX41" fmla="*/ 4970612 w 10295617"/>
                <a:gd name="connsiteY41" fmla="*/ 837837 h 10760938"/>
                <a:gd name="connsiteX42" fmla="*/ 4970612 w 10295617"/>
                <a:gd name="connsiteY42" fmla="*/ 177197 h 10760938"/>
                <a:gd name="connsiteX43" fmla="*/ 5147809 w 10295617"/>
                <a:gd name="connsiteY43" fmla="*/ 0 h 10760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0295617" h="10760938">
                  <a:moveTo>
                    <a:pt x="10295531" y="6044312"/>
                  </a:moveTo>
                  <a:lnTo>
                    <a:pt x="10295617" y="6046023"/>
                  </a:lnTo>
                  <a:lnTo>
                    <a:pt x="10295311" y="6046023"/>
                  </a:lnTo>
                  <a:close/>
                  <a:moveTo>
                    <a:pt x="86" y="6044312"/>
                  </a:moveTo>
                  <a:lnTo>
                    <a:pt x="306" y="6046023"/>
                  </a:lnTo>
                  <a:lnTo>
                    <a:pt x="0" y="6046023"/>
                  </a:lnTo>
                  <a:close/>
                  <a:moveTo>
                    <a:pt x="5147809" y="0"/>
                  </a:moveTo>
                  <a:cubicBezTo>
                    <a:pt x="5245672" y="0"/>
                    <a:pt x="5325006" y="79334"/>
                    <a:pt x="5325006" y="177197"/>
                  </a:cubicBezTo>
                  <a:lnTo>
                    <a:pt x="5325006" y="837837"/>
                  </a:lnTo>
                  <a:lnTo>
                    <a:pt x="5396256" y="839547"/>
                  </a:lnTo>
                  <a:cubicBezTo>
                    <a:pt x="7948306" y="962340"/>
                    <a:pt x="10013658" y="2966815"/>
                    <a:pt x="10269039" y="5513084"/>
                  </a:cubicBezTo>
                  <a:lnTo>
                    <a:pt x="10295425" y="6042158"/>
                  </a:lnTo>
                  <a:lnTo>
                    <a:pt x="10260748" y="5773580"/>
                  </a:lnTo>
                  <a:cubicBezTo>
                    <a:pt x="10100703" y="5162929"/>
                    <a:pt x="9408684" y="4703575"/>
                    <a:pt x="8579250" y="4703575"/>
                  </a:cubicBezTo>
                  <a:cubicBezTo>
                    <a:pt x="7749818" y="4703575"/>
                    <a:pt x="7057798" y="5162929"/>
                    <a:pt x="6897754" y="5773580"/>
                  </a:cubicBezTo>
                  <a:lnTo>
                    <a:pt x="6863530" y="6038646"/>
                  </a:lnTo>
                  <a:lnTo>
                    <a:pt x="6829306" y="5773580"/>
                  </a:lnTo>
                  <a:cubicBezTo>
                    <a:pt x="6689267" y="5239260"/>
                    <a:pt x="6141936" y="4820778"/>
                    <a:pt x="5451635" y="4724506"/>
                  </a:cubicBezTo>
                  <a:lnTo>
                    <a:pt x="5325006" y="4711318"/>
                  </a:lnTo>
                  <a:lnTo>
                    <a:pt x="5325006" y="9805674"/>
                  </a:lnTo>
                  <a:lnTo>
                    <a:pt x="5325006" y="9821152"/>
                  </a:lnTo>
                  <a:lnTo>
                    <a:pt x="5323964" y="9821152"/>
                  </a:lnTo>
                  <a:lnTo>
                    <a:pt x="5316404" y="9933477"/>
                  </a:lnTo>
                  <a:cubicBezTo>
                    <a:pt x="5276666" y="10227644"/>
                    <a:pt x="5101532" y="10489633"/>
                    <a:pt x="4838721" y="10637788"/>
                  </a:cubicBezTo>
                  <a:cubicBezTo>
                    <a:pt x="4538366" y="10807108"/>
                    <a:pt x="4170086" y="10801480"/>
                    <a:pt x="3875045" y="10623063"/>
                  </a:cubicBezTo>
                  <a:cubicBezTo>
                    <a:pt x="3580003" y="10444646"/>
                    <a:pt x="3403967" y="10121115"/>
                    <a:pt x="3414410" y="9776480"/>
                  </a:cubicBezTo>
                  <a:lnTo>
                    <a:pt x="3769699" y="9787246"/>
                  </a:lnTo>
                  <a:cubicBezTo>
                    <a:pt x="3763141" y="10003677"/>
                    <a:pt x="3873692" y="10206855"/>
                    <a:pt x="4058978" y="10318901"/>
                  </a:cubicBezTo>
                  <a:cubicBezTo>
                    <a:pt x="4244264" y="10430947"/>
                    <a:pt x="4475544" y="10434481"/>
                    <a:pt x="4664167" y="10328148"/>
                  </a:cubicBezTo>
                  <a:cubicBezTo>
                    <a:pt x="4852790" y="10221815"/>
                    <a:pt x="4969497" y="10022110"/>
                    <a:pt x="4969554" y="9805580"/>
                  </a:cubicBezTo>
                  <a:lnTo>
                    <a:pt x="4970612" y="9805580"/>
                  </a:lnTo>
                  <a:lnTo>
                    <a:pt x="4970612" y="4711318"/>
                  </a:lnTo>
                  <a:lnTo>
                    <a:pt x="4843983" y="4724506"/>
                  </a:lnTo>
                  <a:cubicBezTo>
                    <a:pt x="4153684" y="4820778"/>
                    <a:pt x="3606351" y="5239260"/>
                    <a:pt x="3466313" y="5773580"/>
                  </a:cubicBezTo>
                  <a:lnTo>
                    <a:pt x="3432089" y="6038646"/>
                  </a:lnTo>
                  <a:lnTo>
                    <a:pt x="3397865" y="5773580"/>
                  </a:lnTo>
                  <a:cubicBezTo>
                    <a:pt x="3237820" y="5162929"/>
                    <a:pt x="2545801" y="4703575"/>
                    <a:pt x="1716367" y="4703575"/>
                  </a:cubicBezTo>
                  <a:cubicBezTo>
                    <a:pt x="886935" y="4703575"/>
                    <a:pt x="194916" y="5162929"/>
                    <a:pt x="34871" y="5773580"/>
                  </a:cubicBezTo>
                  <a:lnTo>
                    <a:pt x="194" y="6042158"/>
                  </a:lnTo>
                  <a:lnTo>
                    <a:pt x="26578" y="5513084"/>
                  </a:lnTo>
                  <a:cubicBezTo>
                    <a:pt x="281959" y="2966815"/>
                    <a:pt x="2347313" y="962340"/>
                    <a:pt x="4899361" y="839547"/>
                  </a:cubicBezTo>
                  <a:lnTo>
                    <a:pt x="4970612" y="837837"/>
                  </a:lnTo>
                  <a:lnTo>
                    <a:pt x="4970612" y="177197"/>
                  </a:lnTo>
                  <a:cubicBezTo>
                    <a:pt x="4970612" y="79334"/>
                    <a:pt x="5049946" y="0"/>
                    <a:pt x="514780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90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noProof="1">
                <a:solidFill>
                  <a:srgbClr val="FFFFFF"/>
                </a:solidFill>
                <a:latin typeface="微软雅黑"/>
                <a:ea typeface="微软雅黑"/>
                <a:sym typeface="微软雅黑"/>
              </a:endParaRPr>
            </a:p>
          </p:txBody>
        </p:sp>
        <p:sp>
          <p:nvSpPr>
            <p:cNvPr id="45070" name="文本框 20"/>
            <p:cNvSpPr txBox="1">
              <a:spLocks noChangeArrowheads="1"/>
            </p:cNvSpPr>
            <p:nvPr/>
          </p:nvSpPr>
          <p:spPr bwMode="auto">
            <a:xfrm flipH="1">
              <a:off x="3302" y="4462"/>
              <a:ext cx="3144" cy="934"/>
            </a:xfrm>
            <a:prstGeom prst="rect">
              <a:avLst/>
            </a:prstGeom>
            <a:noFill/>
            <a:ln w="9525">
              <a:noFill/>
              <a:miter lim="800000"/>
              <a:headEnd/>
              <a:tailEnd/>
            </a:ln>
            <a:effectLst>
              <a:outerShdw sx="999" sy="999" algn="ctr" rotWithShape="0">
                <a:srgbClr val="000000"/>
              </a:outerShdw>
            </a:effectLst>
          </p:spPr>
          <p:txBody>
            <a:bodyPr>
              <a:spAutoFit/>
            </a:bodyPr>
            <a:lstStyle/>
            <a:p>
              <a:pPr eaLnBrk="0" hangingPunct="0">
                <a:defRPr/>
              </a:pPr>
              <a:r>
                <a:rPr lang="zh-CN" altLang="en-US" sz="2100" b="1">
                  <a:solidFill>
                    <a:srgbClr val="404040"/>
                  </a:solidFill>
                  <a:latin typeface="微软雅黑"/>
                  <a:ea typeface="微软雅黑"/>
                  <a:sym typeface="微软雅黑"/>
                </a:rPr>
                <a:t>第二点</a:t>
              </a:r>
            </a:p>
          </p:txBody>
        </p:sp>
        <p:sp>
          <p:nvSpPr>
            <p:cNvPr id="45071" name="文本框 22"/>
            <p:cNvSpPr txBox="1">
              <a:spLocks noChangeArrowheads="1"/>
            </p:cNvSpPr>
            <p:nvPr/>
          </p:nvSpPr>
          <p:spPr bwMode="auto">
            <a:xfrm flipH="1">
              <a:off x="3441" y="5433"/>
              <a:ext cx="4193" cy="1038"/>
            </a:xfrm>
            <a:prstGeom prst="rect">
              <a:avLst/>
            </a:prstGeom>
            <a:noFill/>
            <a:ln w="9525">
              <a:noFill/>
              <a:miter lim="800000"/>
              <a:headEnd/>
              <a:tailEnd/>
            </a:ln>
            <a:effectLst>
              <a:outerShdw sx="999" sy="999" algn="ctr" rotWithShape="0">
                <a:srgbClr val="000000"/>
              </a:outerShdw>
            </a:effectLst>
          </p:spPr>
          <p:txBody>
            <a:bodyPr>
              <a:spAutoFit/>
            </a:bodyPr>
            <a:lstStyle/>
            <a:p>
              <a:pPr eaLnBrk="0" hangingPunct="0">
                <a:defRPr/>
              </a:pPr>
              <a:r>
                <a:rPr lang="zh-CN" altLang="en-US" sz="2400">
                  <a:solidFill>
                    <a:srgbClr val="404040"/>
                  </a:solidFill>
                  <a:latin typeface="微软雅黑"/>
                  <a:ea typeface="微软雅黑"/>
                  <a:sym typeface="微软雅黑"/>
                </a:rPr>
                <a:t>能力卓越</a:t>
              </a:r>
            </a:p>
          </p:txBody>
        </p:sp>
        <p:cxnSp>
          <p:nvCxnSpPr>
            <p:cNvPr id="41" name="直接连接符 40"/>
            <p:cNvCxnSpPr/>
            <p:nvPr/>
          </p:nvCxnSpPr>
          <p:spPr>
            <a:xfrm>
              <a:off x="3372" y="5281"/>
              <a:ext cx="2777"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45073" name="文本框 20"/>
            <p:cNvSpPr txBox="1">
              <a:spLocks noChangeArrowheads="1"/>
            </p:cNvSpPr>
            <p:nvPr/>
          </p:nvSpPr>
          <p:spPr bwMode="auto">
            <a:xfrm flipH="1">
              <a:off x="2577" y="2937"/>
              <a:ext cx="1108" cy="1453"/>
            </a:xfrm>
            <a:prstGeom prst="rect">
              <a:avLst/>
            </a:prstGeom>
            <a:noFill/>
            <a:ln w="9525">
              <a:noFill/>
              <a:miter lim="800000"/>
              <a:headEnd/>
              <a:tailEnd/>
            </a:ln>
            <a:effectLst>
              <a:outerShdw sx="999" sy="999" algn="ctr" rotWithShape="0">
                <a:srgbClr val="000000"/>
              </a:outerShdw>
            </a:effec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en-US" altLang="zh-CN" sz="3600">
                  <a:solidFill>
                    <a:schemeClr val="bg1"/>
                  </a:solidFill>
                  <a:latin typeface="微软雅黑"/>
                  <a:ea typeface="微软雅黑"/>
                  <a:sym typeface="微软雅黑"/>
                </a:rPr>
                <a:t>B</a:t>
              </a:r>
            </a:p>
          </p:txBody>
        </p:sp>
      </p:grpSp>
      <p:grpSp>
        <p:nvGrpSpPr>
          <p:cNvPr id="4" name="组合 42"/>
          <p:cNvGrpSpPr>
            <a:grpSpLocks/>
          </p:cNvGrpSpPr>
          <p:nvPr/>
        </p:nvGrpSpPr>
        <p:grpSpPr bwMode="auto">
          <a:xfrm>
            <a:off x="5110162" y="3137298"/>
            <a:ext cx="3777854" cy="1640450"/>
            <a:chOff x="1587" y="2784"/>
            <a:chExt cx="8491" cy="3687"/>
          </a:xfrm>
        </p:grpSpPr>
        <p:sp>
          <p:nvSpPr>
            <p:cNvPr id="44" name="雨伞"/>
            <p:cNvSpPr/>
            <p:nvPr/>
          </p:nvSpPr>
          <p:spPr>
            <a:xfrm>
              <a:off x="1587" y="2784"/>
              <a:ext cx="3107" cy="3107"/>
            </a:xfrm>
            <a:custGeom>
              <a:avLst/>
              <a:gdLst>
                <a:gd name="connsiteX0" fmla="*/ 10295531 w 10295617"/>
                <a:gd name="connsiteY0" fmla="*/ 6044312 h 10760938"/>
                <a:gd name="connsiteX1" fmla="*/ 10295617 w 10295617"/>
                <a:gd name="connsiteY1" fmla="*/ 6046023 h 10760938"/>
                <a:gd name="connsiteX2" fmla="*/ 10295311 w 10295617"/>
                <a:gd name="connsiteY2" fmla="*/ 6046023 h 10760938"/>
                <a:gd name="connsiteX3" fmla="*/ 86 w 10295617"/>
                <a:gd name="connsiteY3" fmla="*/ 6044312 h 10760938"/>
                <a:gd name="connsiteX4" fmla="*/ 306 w 10295617"/>
                <a:gd name="connsiteY4" fmla="*/ 6046023 h 10760938"/>
                <a:gd name="connsiteX5" fmla="*/ 0 w 10295617"/>
                <a:gd name="connsiteY5" fmla="*/ 6046023 h 10760938"/>
                <a:gd name="connsiteX6" fmla="*/ 5147809 w 10295617"/>
                <a:gd name="connsiteY6" fmla="*/ 0 h 10760938"/>
                <a:gd name="connsiteX7" fmla="*/ 5325006 w 10295617"/>
                <a:gd name="connsiteY7" fmla="*/ 177197 h 10760938"/>
                <a:gd name="connsiteX8" fmla="*/ 5325006 w 10295617"/>
                <a:gd name="connsiteY8" fmla="*/ 837837 h 10760938"/>
                <a:gd name="connsiteX9" fmla="*/ 5396256 w 10295617"/>
                <a:gd name="connsiteY9" fmla="*/ 839547 h 10760938"/>
                <a:gd name="connsiteX10" fmla="*/ 10269039 w 10295617"/>
                <a:gd name="connsiteY10" fmla="*/ 5513084 h 10760938"/>
                <a:gd name="connsiteX11" fmla="*/ 10295425 w 10295617"/>
                <a:gd name="connsiteY11" fmla="*/ 6042158 h 10760938"/>
                <a:gd name="connsiteX12" fmla="*/ 10260748 w 10295617"/>
                <a:gd name="connsiteY12" fmla="*/ 5773580 h 10760938"/>
                <a:gd name="connsiteX13" fmla="*/ 8579250 w 10295617"/>
                <a:gd name="connsiteY13" fmla="*/ 4703575 h 10760938"/>
                <a:gd name="connsiteX14" fmla="*/ 6897754 w 10295617"/>
                <a:gd name="connsiteY14" fmla="*/ 5773580 h 10760938"/>
                <a:gd name="connsiteX15" fmla="*/ 6863530 w 10295617"/>
                <a:gd name="connsiteY15" fmla="*/ 6038646 h 10760938"/>
                <a:gd name="connsiteX16" fmla="*/ 6829306 w 10295617"/>
                <a:gd name="connsiteY16" fmla="*/ 5773580 h 10760938"/>
                <a:gd name="connsiteX17" fmla="*/ 5451635 w 10295617"/>
                <a:gd name="connsiteY17" fmla="*/ 4724506 h 10760938"/>
                <a:gd name="connsiteX18" fmla="*/ 5325006 w 10295617"/>
                <a:gd name="connsiteY18" fmla="*/ 4711318 h 10760938"/>
                <a:gd name="connsiteX19" fmla="*/ 5325006 w 10295617"/>
                <a:gd name="connsiteY19" fmla="*/ 9805674 h 10760938"/>
                <a:gd name="connsiteX20" fmla="*/ 5325006 w 10295617"/>
                <a:gd name="connsiteY20" fmla="*/ 9821152 h 10760938"/>
                <a:gd name="connsiteX21" fmla="*/ 5323964 w 10295617"/>
                <a:gd name="connsiteY21" fmla="*/ 9821152 h 10760938"/>
                <a:gd name="connsiteX22" fmla="*/ 5316404 w 10295617"/>
                <a:gd name="connsiteY22" fmla="*/ 9933477 h 10760938"/>
                <a:gd name="connsiteX23" fmla="*/ 4838721 w 10295617"/>
                <a:gd name="connsiteY23" fmla="*/ 10637788 h 10760938"/>
                <a:gd name="connsiteX24" fmla="*/ 3875045 w 10295617"/>
                <a:gd name="connsiteY24" fmla="*/ 10623063 h 10760938"/>
                <a:gd name="connsiteX25" fmla="*/ 3414410 w 10295617"/>
                <a:gd name="connsiteY25" fmla="*/ 9776480 h 10760938"/>
                <a:gd name="connsiteX26" fmla="*/ 3769699 w 10295617"/>
                <a:gd name="connsiteY26" fmla="*/ 9787246 h 10760938"/>
                <a:gd name="connsiteX27" fmla="*/ 4058978 w 10295617"/>
                <a:gd name="connsiteY27" fmla="*/ 10318901 h 10760938"/>
                <a:gd name="connsiteX28" fmla="*/ 4664167 w 10295617"/>
                <a:gd name="connsiteY28" fmla="*/ 10328148 h 10760938"/>
                <a:gd name="connsiteX29" fmla="*/ 4969554 w 10295617"/>
                <a:gd name="connsiteY29" fmla="*/ 9805580 h 10760938"/>
                <a:gd name="connsiteX30" fmla="*/ 4970612 w 10295617"/>
                <a:gd name="connsiteY30" fmla="*/ 9805580 h 10760938"/>
                <a:gd name="connsiteX31" fmla="*/ 4970612 w 10295617"/>
                <a:gd name="connsiteY31" fmla="*/ 4711318 h 10760938"/>
                <a:gd name="connsiteX32" fmla="*/ 4843983 w 10295617"/>
                <a:gd name="connsiteY32" fmla="*/ 4724506 h 10760938"/>
                <a:gd name="connsiteX33" fmla="*/ 3466313 w 10295617"/>
                <a:gd name="connsiteY33" fmla="*/ 5773580 h 10760938"/>
                <a:gd name="connsiteX34" fmla="*/ 3432089 w 10295617"/>
                <a:gd name="connsiteY34" fmla="*/ 6038646 h 10760938"/>
                <a:gd name="connsiteX35" fmla="*/ 3397865 w 10295617"/>
                <a:gd name="connsiteY35" fmla="*/ 5773580 h 10760938"/>
                <a:gd name="connsiteX36" fmla="*/ 1716367 w 10295617"/>
                <a:gd name="connsiteY36" fmla="*/ 4703575 h 10760938"/>
                <a:gd name="connsiteX37" fmla="*/ 34871 w 10295617"/>
                <a:gd name="connsiteY37" fmla="*/ 5773580 h 10760938"/>
                <a:gd name="connsiteX38" fmla="*/ 194 w 10295617"/>
                <a:gd name="connsiteY38" fmla="*/ 6042158 h 10760938"/>
                <a:gd name="connsiteX39" fmla="*/ 26578 w 10295617"/>
                <a:gd name="connsiteY39" fmla="*/ 5513084 h 10760938"/>
                <a:gd name="connsiteX40" fmla="*/ 4899361 w 10295617"/>
                <a:gd name="connsiteY40" fmla="*/ 839547 h 10760938"/>
                <a:gd name="connsiteX41" fmla="*/ 4970612 w 10295617"/>
                <a:gd name="connsiteY41" fmla="*/ 837837 h 10760938"/>
                <a:gd name="connsiteX42" fmla="*/ 4970612 w 10295617"/>
                <a:gd name="connsiteY42" fmla="*/ 177197 h 10760938"/>
                <a:gd name="connsiteX43" fmla="*/ 5147809 w 10295617"/>
                <a:gd name="connsiteY43" fmla="*/ 0 h 10760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0295617" h="10760938">
                  <a:moveTo>
                    <a:pt x="10295531" y="6044312"/>
                  </a:moveTo>
                  <a:lnTo>
                    <a:pt x="10295617" y="6046023"/>
                  </a:lnTo>
                  <a:lnTo>
                    <a:pt x="10295311" y="6046023"/>
                  </a:lnTo>
                  <a:close/>
                  <a:moveTo>
                    <a:pt x="86" y="6044312"/>
                  </a:moveTo>
                  <a:lnTo>
                    <a:pt x="306" y="6046023"/>
                  </a:lnTo>
                  <a:lnTo>
                    <a:pt x="0" y="6046023"/>
                  </a:lnTo>
                  <a:close/>
                  <a:moveTo>
                    <a:pt x="5147809" y="0"/>
                  </a:moveTo>
                  <a:cubicBezTo>
                    <a:pt x="5245672" y="0"/>
                    <a:pt x="5325006" y="79334"/>
                    <a:pt x="5325006" y="177197"/>
                  </a:cubicBezTo>
                  <a:lnTo>
                    <a:pt x="5325006" y="837837"/>
                  </a:lnTo>
                  <a:lnTo>
                    <a:pt x="5396256" y="839547"/>
                  </a:lnTo>
                  <a:cubicBezTo>
                    <a:pt x="7948306" y="962340"/>
                    <a:pt x="10013658" y="2966815"/>
                    <a:pt x="10269039" y="5513084"/>
                  </a:cubicBezTo>
                  <a:lnTo>
                    <a:pt x="10295425" y="6042158"/>
                  </a:lnTo>
                  <a:lnTo>
                    <a:pt x="10260748" y="5773580"/>
                  </a:lnTo>
                  <a:cubicBezTo>
                    <a:pt x="10100703" y="5162929"/>
                    <a:pt x="9408684" y="4703575"/>
                    <a:pt x="8579250" y="4703575"/>
                  </a:cubicBezTo>
                  <a:cubicBezTo>
                    <a:pt x="7749818" y="4703575"/>
                    <a:pt x="7057798" y="5162929"/>
                    <a:pt x="6897754" y="5773580"/>
                  </a:cubicBezTo>
                  <a:lnTo>
                    <a:pt x="6863530" y="6038646"/>
                  </a:lnTo>
                  <a:lnTo>
                    <a:pt x="6829306" y="5773580"/>
                  </a:lnTo>
                  <a:cubicBezTo>
                    <a:pt x="6689267" y="5239260"/>
                    <a:pt x="6141936" y="4820778"/>
                    <a:pt x="5451635" y="4724506"/>
                  </a:cubicBezTo>
                  <a:lnTo>
                    <a:pt x="5325006" y="4711318"/>
                  </a:lnTo>
                  <a:lnTo>
                    <a:pt x="5325006" y="9805674"/>
                  </a:lnTo>
                  <a:lnTo>
                    <a:pt x="5325006" y="9821152"/>
                  </a:lnTo>
                  <a:lnTo>
                    <a:pt x="5323964" y="9821152"/>
                  </a:lnTo>
                  <a:lnTo>
                    <a:pt x="5316404" y="9933477"/>
                  </a:lnTo>
                  <a:cubicBezTo>
                    <a:pt x="5276666" y="10227644"/>
                    <a:pt x="5101532" y="10489633"/>
                    <a:pt x="4838721" y="10637788"/>
                  </a:cubicBezTo>
                  <a:cubicBezTo>
                    <a:pt x="4538366" y="10807108"/>
                    <a:pt x="4170086" y="10801480"/>
                    <a:pt x="3875045" y="10623063"/>
                  </a:cubicBezTo>
                  <a:cubicBezTo>
                    <a:pt x="3580003" y="10444646"/>
                    <a:pt x="3403967" y="10121115"/>
                    <a:pt x="3414410" y="9776480"/>
                  </a:cubicBezTo>
                  <a:lnTo>
                    <a:pt x="3769699" y="9787246"/>
                  </a:lnTo>
                  <a:cubicBezTo>
                    <a:pt x="3763141" y="10003677"/>
                    <a:pt x="3873692" y="10206855"/>
                    <a:pt x="4058978" y="10318901"/>
                  </a:cubicBezTo>
                  <a:cubicBezTo>
                    <a:pt x="4244264" y="10430947"/>
                    <a:pt x="4475544" y="10434481"/>
                    <a:pt x="4664167" y="10328148"/>
                  </a:cubicBezTo>
                  <a:cubicBezTo>
                    <a:pt x="4852790" y="10221815"/>
                    <a:pt x="4969497" y="10022110"/>
                    <a:pt x="4969554" y="9805580"/>
                  </a:cubicBezTo>
                  <a:lnTo>
                    <a:pt x="4970612" y="9805580"/>
                  </a:lnTo>
                  <a:lnTo>
                    <a:pt x="4970612" y="4711318"/>
                  </a:lnTo>
                  <a:lnTo>
                    <a:pt x="4843983" y="4724506"/>
                  </a:lnTo>
                  <a:cubicBezTo>
                    <a:pt x="4153684" y="4820778"/>
                    <a:pt x="3606351" y="5239260"/>
                    <a:pt x="3466313" y="5773580"/>
                  </a:cubicBezTo>
                  <a:lnTo>
                    <a:pt x="3432089" y="6038646"/>
                  </a:lnTo>
                  <a:lnTo>
                    <a:pt x="3397865" y="5773580"/>
                  </a:lnTo>
                  <a:cubicBezTo>
                    <a:pt x="3237820" y="5162929"/>
                    <a:pt x="2545801" y="4703575"/>
                    <a:pt x="1716367" y="4703575"/>
                  </a:cubicBezTo>
                  <a:cubicBezTo>
                    <a:pt x="886935" y="4703575"/>
                    <a:pt x="194916" y="5162929"/>
                    <a:pt x="34871" y="5773580"/>
                  </a:cubicBezTo>
                  <a:lnTo>
                    <a:pt x="194" y="6042158"/>
                  </a:lnTo>
                  <a:lnTo>
                    <a:pt x="26578" y="5513084"/>
                  </a:lnTo>
                  <a:cubicBezTo>
                    <a:pt x="281959" y="2966815"/>
                    <a:pt x="2347313" y="962340"/>
                    <a:pt x="4899361" y="839547"/>
                  </a:cubicBezTo>
                  <a:lnTo>
                    <a:pt x="4970612" y="837837"/>
                  </a:lnTo>
                  <a:lnTo>
                    <a:pt x="4970612" y="177197"/>
                  </a:lnTo>
                  <a:cubicBezTo>
                    <a:pt x="4970612" y="79334"/>
                    <a:pt x="5049946" y="0"/>
                    <a:pt x="5147809"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bIns="90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noProof="1">
                <a:solidFill>
                  <a:srgbClr val="FFFFFF"/>
                </a:solidFill>
                <a:latin typeface="微软雅黑"/>
                <a:ea typeface="微软雅黑"/>
                <a:sym typeface="微软雅黑"/>
              </a:endParaRPr>
            </a:p>
          </p:txBody>
        </p:sp>
        <p:sp>
          <p:nvSpPr>
            <p:cNvPr id="45076" name="文本框 20"/>
            <p:cNvSpPr txBox="1">
              <a:spLocks noChangeArrowheads="1"/>
            </p:cNvSpPr>
            <p:nvPr/>
          </p:nvSpPr>
          <p:spPr bwMode="auto">
            <a:xfrm flipH="1">
              <a:off x="3302" y="4462"/>
              <a:ext cx="3142" cy="934"/>
            </a:xfrm>
            <a:prstGeom prst="rect">
              <a:avLst/>
            </a:prstGeom>
            <a:noFill/>
            <a:ln w="9525">
              <a:noFill/>
              <a:miter lim="800000"/>
              <a:headEnd/>
              <a:tailEnd/>
            </a:ln>
            <a:effectLst>
              <a:outerShdw sx="999" sy="999" algn="ctr" rotWithShape="0">
                <a:srgbClr val="000000"/>
              </a:outerShdw>
            </a:effectLst>
          </p:spPr>
          <p:txBody>
            <a:bodyPr>
              <a:spAutoFit/>
            </a:bodyPr>
            <a:lstStyle/>
            <a:p>
              <a:pPr eaLnBrk="0" hangingPunct="0">
                <a:defRPr/>
              </a:pPr>
              <a:r>
                <a:rPr lang="zh-CN" altLang="en-US" sz="2100" b="1">
                  <a:solidFill>
                    <a:srgbClr val="404040"/>
                  </a:solidFill>
                  <a:latin typeface="微软雅黑"/>
                  <a:ea typeface="微软雅黑"/>
                  <a:sym typeface="微软雅黑"/>
                </a:rPr>
                <a:t>第三点</a:t>
              </a:r>
            </a:p>
          </p:txBody>
        </p:sp>
        <p:sp>
          <p:nvSpPr>
            <p:cNvPr id="45077" name="文本框 22"/>
            <p:cNvSpPr txBox="1">
              <a:spLocks noChangeArrowheads="1"/>
            </p:cNvSpPr>
            <p:nvPr/>
          </p:nvSpPr>
          <p:spPr bwMode="auto">
            <a:xfrm flipH="1">
              <a:off x="3441" y="5433"/>
              <a:ext cx="6637" cy="1038"/>
            </a:xfrm>
            <a:prstGeom prst="rect">
              <a:avLst/>
            </a:prstGeom>
            <a:noFill/>
            <a:ln w="9525">
              <a:noFill/>
              <a:miter lim="800000"/>
              <a:headEnd/>
              <a:tailEnd/>
            </a:ln>
            <a:effectLst>
              <a:outerShdw sx="999" sy="999" algn="ctr" rotWithShape="0">
                <a:srgbClr val="000000"/>
              </a:outerShdw>
            </a:effectLst>
          </p:spPr>
          <p:txBody>
            <a:bodyPr>
              <a:spAutoFit/>
            </a:bodyPr>
            <a:lstStyle/>
            <a:p>
              <a:pPr eaLnBrk="0" hangingPunct="0">
                <a:defRPr/>
              </a:pPr>
              <a:r>
                <a:rPr lang="zh-CN" altLang="en-US" sz="2400">
                  <a:solidFill>
                    <a:srgbClr val="404040"/>
                  </a:solidFill>
                  <a:latin typeface="微软雅黑"/>
                  <a:ea typeface="微软雅黑"/>
                  <a:sym typeface="微软雅黑"/>
                </a:rPr>
                <a:t>热情热心、关心集体</a:t>
              </a:r>
            </a:p>
          </p:txBody>
        </p:sp>
        <p:cxnSp>
          <p:nvCxnSpPr>
            <p:cNvPr id="47" name="直接连接符 46"/>
            <p:cNvCxnSpPr/>
            <p:nvPr/>
          </p:nvCxnSpPr>
          <p:spPr>
            <a:xfrm>
              <a:off x="3372" y="5281"/>
              <a:ext cx="2778"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45079" name="文本框 20"/>
            <p:cNvSpPr txBox="1">
              <a:spLocks noChangeArrowheads="1"/>
            </p:cNvSpPr>
            <p:nvPr/>
          </p:nvSpPr>
          <p:spPr bwMode="auto">
            <a:xfrm flipH="1">
              <a:off x="2623" y="2912"/>
              <a:ext cx="1111" cy="1453"/>
            </a:xfrm>
            <a:prstGeom prst="rect">
              <a:avLst/>
            </a:prstGeom>
            <a:noFill/>
            <a:ln w="9525">
              <a:noFill/>
              <a:miter lim="800000"/>
              <a:headEnd/>
              <a:tailEnd/>
            </a:ln>
            <a:effectLst>
              <a:outerShdw sx="999" sy="999" algn="ctr" rotWithShape="0">
                <a:srgbClr val="000000"/>
              </a:outerShdw>
            </a:effec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en-US" altLang="zh-CN" sz="3600">
                  <a:solidFill>
                    <a:schemeClr val="bg1"/>
                  </a:solidFill>
                  <a:latin typeface="微软雅黑"/>
                  <a:ea typeface="微软雅黑"/>
                  <a:sym typeface="微软雅黑"/>
                </a:rPr>
                <a:t>C</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2770" name="图片 3" descr="觅元素584a989499b2d"/>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54844" y="760810"/>
            <a:ext cx="7891463" cy="220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横卷形 4"/>
          <p:cNvSpPr/>
          <p:nvPr/>
        </p:nvSpPr>
        <p:spPr>
          <a:xfrm>
            <a:off x="588169" y="1840707"/>
            <a:ext cx="8237935" cy="2888456"/>
          </a:xfrm>
          <a:prstGeom prst="horizontalScroll">
            <a:avLst/>
          </a:prstGeom>
          <a:solidFill>
            <a:schemeClr val="bg1"/>
          </a:solidFill>
          <a:ln w="254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sp>
        <p:nvSpPr>
          <p:cNvPr id="32772" name="文本框 11"/>
          <p:cNvSpPr txBox="1">
            <a:spLocks noChangeArrowheads="1"/>
          </p:cNvSpPr>
          <p:nvPr/>
        </p:nvSpPr>
        <p:spPr bwMode="auto">
          <a:xfrm>
            <a:off x="2489598" y="2387204"/>
            <a:ext cx="4336256" cy="484584"/>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zh-CN" altLang="en-US" sz="2700" b="1" dirty="0">
                <a:solidFill>
                  <a:srgbClr val="404040"/>
                </a:solidFill>
                <a:latin typeface="微软雅黑"/>
                <a:ea typeface="微软雅黑"/>
                <a:sym typeface="微软雅黑"/>
              </a:rPr>
              <a:t>做更优秀的班干部</a:t>
            </a:r>
          </a:p>
        </p:txBody>
      </p:sp>
      <p:sp>
        <p:nvSpPr>
          <p:cNvPr id="7" name="矩形 6"/>
          <p:cNvSpPr/>
          <p:nvPr/>
        </p:nvSpPr>
        <p:spPr>
          <a:xfrm>
            <a:off x="2676525" y="2978944"/>
            <a:ext cx="3913585" cy="2738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solidFill>
                <a:schemeClr val="bg1"/>
              </a:solidFill>
              <a:latin typeface="微软雅黑"/>
              <a:ea typeface="微软雅黑"/>
              <a:sym typeface="微软雅黑"/>
            </a:endParaRPr>
          </a:p>
        </p:txBody>
      </p:sp>
      <p:sp>
        <p:nvSpPr>
          <p:cNvPr id="9" name="文本框 8"/>
          <p:cNvSpPr txBox="1">
            <a:spLocks noChangeArrowheads="1"/>
          </p:cNvSpPr>
          <p:nvPr/>
        </p:nvSpPr>
        <p:spPr bwMode="auto">
          <a:xfrm>
            <a:off x="1064419" y="3065860"/>
            <a:ext cx="7503319" cy="1315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dirty="0">
                <a:solidFill>
                  <a:srgbClr val="262626"/>
                </a:solidFill>
                <a:latin typeface="微软雅黑"/>
                <a:ea typeface="微软雅黑"/>
                <a:sym typeface="微软雅黑"/>
              </a:rPr>
              <a:t>班干部是老师的小助手，是同学的小帮手，班干部承担着班级管理中的重要职务，我们每位班干都要提高自己的责任意识，履行好自己的职责，获得同学们的认可，把班级建设得更加美好。</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3794" name="组合 3"/>
          <p:cNvGrpSpPr>
            <a:grpSpLocks/>
          </p:cNvGrpSpPr>
          <p:nvPr/>
        </p:nvGrpSpPr>
        <p:grpSpPr bwMode="auto">
          <a:xfrm>
            <a:off x="675085" y="1618060"/>
            <a:ext cx="3046809" cy="2418159"/>
            <a:chOff x="792088" y="2780928"/>
            <a:chExt cx="4062239" cy="3225230"/>
          </a:xfrm>
        </p:grpSpPr>
        <p:pic>
          <p:nvPicPr>
            <p:cNvPr id="33798" name="图片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2088" y="2780928"/>
              <a:ext cx="4062239" cy="3225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9" name="矩形 5"/>
            <p:cNvSpPr>
              <a:spLocks noChangeArrowheads="1"/>
            </p:cNvSpPr>
            <p:nvPr/>
          </p:nvSpPr>
          <p:spPr bwMode="auto">
            <a:xfrm>
              <a:off x="1368151" y="4365104"/>
              <a:ext cx="1887616" cy="615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2400" b="1">
                  <a:latin typeface="微软雅黑"/>
                  <a:ea typeface="微软雅黑"/>
                  <a:sym typeface="微软雅黑"/>
                </a:rPr>
                <a:t>板书设计</a:t>
              </a:r>
            </a:p>
          </p:txBody>
        </p:sp>
      </p:grpSp>
      <p:sp>
        <p:nvSpPr>
          <p:cNvPr id="7" name="文本框 6"/>
          <p:cNvSpPr txBox="1"/>
          <p:nvPr/>
        </p:nvSpPr>
        <p:spPr>
          <a:xfrm>
            <a:off x="4080272" y="2469356"/>
            <a:ext cx="4437459" cy="1177245"/>
          </a:xfrm>
          <a:prstGeom prst="rect">
            <a:avLst/>
          </a:prstGeom>
          <a:solidFill>
            <a:schemeClr val="bg2">
              <a:lumMod val="90000"/>
            </a:schemeClr>
          </a:solidFill>
        </p:spPr>
        <p:style>
          <a:lnRef idx="2">
            <a:schemeClr val="accent6"/>
          </a:lnRef>
          <a:fillRef idx="1">
            <a:schemeClr val="lt1"/>
          </a:fillRef>
          <a:effectRef idx="0">
            <a:schemeClr val="accent6"/>
          </a:effectRef>
          <a:fontRef idx="minor">
            <a:schemeClr val="dk1"/>
          </a:fontRef>
        </p:style>
        <p:txBody>
          <a:bodyPr lIns="68580" tIns="34290" rIns="68580" bIns="34290">
            <a:spAutoFit/>
          </a:bodyPr>
          <a:lstStyle/>
          <a:p>
            <a:pPr eaLnBrk="0" hangingPunct="0">
              <a:lnSpc>
                <a:spcPct val="150000"/>
              </a:lnSpc>
              <a:defRPr/>
            </a:pPr>
            <a:r>
              <a:rPr lang="en-US" altLang="zh-CN" sz="2400" b="1" noProof="1">
                <a:latin typeface="微软雅黑"/>
                <a:ea typeface="微软雅黑"/>
                <a:sym typeface="微软雅黑"/>
              </a:rPr>
              <a:t>1</a:t>
            </a:r>
            <a:r>
              <a:rPr lang="zh-CN" altLang="en-US" sz="2400" b="1" noProof="1">
                <a:latin typeface="微软雅黑"/>
                <a:ea typeface="微软雅黑"/>
                <a:sym typeface="微软雅黑"/>
              </a:rPr>
              <a:t>、班委会的职责</a:t>
            </a:r>
            <a:endParaRPr lang="en-US" altLang="zh-CN" sz="2400" b="1" noProof="1">
              <a:latin typeface="微软雅黑"/>
              <a:ea typeface="微软雅黑"/>
              <a:sym typeface="微软雅黑"/>
            </a:endParaRPr>
          </a:p>
          <a:p>
            <a:pPr eaLnBrk="0" hangingPunct="0">
              <a:lnSpc>
                <a:spcPct val="150000"/>
              </a:lnSpc>
              <a:defRPr/>
            </a:pPr>
            <a:r>
              <a:rPr lang="en-US" altLang="zh-CN" sz="2400" b="1" noProof="1">
                <a:latin typeface="微软雅黑"/>
                <a:ea typeface="微软雅黑"/>
                <a:sym typeface="微软雅黑"/>
              </a:rPr>
              <a:t>2</a:t>
            </a:r>
            <a:r>
              <a:rPr lang="zh-CN" altLang="en-US" sz="2400" b="1" noProof="1">
                <a:latin typeface="微软雅黑"/>
                <a:ea typeface="微软雅黑"/>
                <a:sym typeface="微软雅黑"/>
              </a:rPr>
              <a:t>、做优秀的班干部</a:t>
            </a:r>
            <a:endParaRPr lang="en-US" altLang="zh-CN" sz="2400" b="1" noProof="1">
              <a:latin typeface="微软雅黑"/>
              <a:ea typeface="微软雅黑"/>
              <a:sym typeface="微软雅黑"/>
            </a:endParaRPr>
          </a:p>
        </p:txBody>
      </p:sp>
      <p:pic>
        <p:nvPicPr>
          <p:cNvPr id="33796" name="图片 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806929" y="2401491"/>
            <a:ext cx="1053703" cy="1437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文本框 8"/>
          <p:cNvSpPr txBox="1">
            <a:spLocks noChangeArrowheads="1"/>
          </p:cNvSpPr>
          <p:nvPr/>
        </p:nvSpPr>
        <p:spPr bwMode="auto">
          <a:xfrm>
            <a:off x="3833812" y="1658541"/>
            <a:ext cx="4930379" cy="484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en-US" altLang="zh-CN" sz="2700" b="1">
                <a:solidFill>
                  <a:srgbClr val="00B050"/>
                </a:solidFill>
                <a:latin typeface="微软雅黑"/>
                <a:ea typeface="微软雅黑"/>
                <a:sym typeface="微软雅黑"/>
              </a:rPr>
              <a:t>4</a:t>
            </a:r>
            <a:r>
              <a:rPr lang="zh-CN" altLang="en-US" sz="2700" b="1">
                <a:solidFill>
                  <a:srgbClr val="00B050"/>
                </a:solidFill>
                <a:latin typeface="微软雅黑"/>
                <a:ea typeface="微软雅黑"/>
                <a:sym typeface="微软雅黑"/>
              </a:rPr>
              <a:t>选举产生班委会  第一课时</a:t>
            </a:r>
          </a:p>
        </p:txBody>
      </p:sp>
    </p:spTree>
  </p:cSld>
  <p:clrMapOvr>
    <a:masterClrMapping/>
  </p:clrMapOvr>
  <p:transition spd="slow">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057517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矩形 5"/>
          <p:cNvSpPr/>
          <p:nvPr/>
        </p:nvSpPr>
        <p:spPr>
          <a:xfrm>
            <a:off x="0" y="0"/>
            <a:ext cx="9144000" cy="5143500"/>
          </a:xfrm>
          <a:prstGeom prst="rect">
            <a:avLst/>
          </a:prstGeom>
          <a:solidFill>
            <a:srgbClr val="F8F0E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pic>
        <p:nvPicPr>
          <p:cNvPr id="9219" name="그림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2896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직사각형 2"/>
          <p:cNvSpPr/>
          <p:nvPr/>
        </p:nvSpPr>
        <p:spPr>
          <a:xfrm flipV="1">
            <a:off x="0" y="2912269"/>
            <a:ext cx="9144000" cy="85725"/>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ko-KR" altLang="en-US" noProof="1">
              <a:latin typeface="微软雅黑"/>
              <a:sym typeface="微软雅黑"/>
            </a:endParaRPr>
          </a:p>
        </p:txBody>
      </p:sp>
      <p:sp>
        <p:nvSpPr>
          <p:cNvPr id="9221" name="텍스트 개체 틀 4"/>
          <p:cNvSpPr txBox="1">
            <a:spLocks noChangeArrowheads="1"/>
          </p:cNvSpPr>
          <p:nvPr/>
        </p:nvSpPr>
        <p:spPr bwMode="auto">
          <a:xfrm>
            <a:off x="3554016" y="1849041"/>
            <a:ext cx="5113734" cy="84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80000"/>
              </a:lnSpc>
              <a:spcBef>
                <a:spcPts val="750"/>
              </a:spcBef>
            </a:pPr>
            <a:r>
              <a:rPr lang="zh-CN" altLang="en-US" sz="7200" b="1">
                <a:latin typeface="微软雅黑"/>
                <a:ea typeface="微软雅黑"/>
                <a:sym typeface="微软雅黑"/>
              </a:rPr>
              <a:t>听</a:t>
            </a:r>
            <a:endParaRPr lang="ko-KR" altLang="en-US" sz="7200" b="1">
              <a:latin typeface="微软雅黑"/>
              <a:ea typeface="Malgun Gothic" pitchFamily="34" charset="-127"/>
              <a:sym typeface="微软雅黑"/>
            </a:endParaRPr>
          </a:p>
        </p:txBody>
      </p:sp>
      <p:sp>
        <p:nvSpPr>
          <p:cNvPr id="9222" name="텍스트 개체 틀 4"/>
          <p:cNvSpPr txBox="1">
            <a:spLocks noChangeArrowheads="1"/>
          </p:cNvSpPr>
          <p:nvPr/>
        </p:nvSpPr>
        <p:spPr bwMode="auto">
          <a:xfrm>
            <a:off x="3615928" y="3092054"/>
            <a:ext cx="5319713"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Bef>
                <a:spcPts val="750"/>
              </a:spcBef>
            </a:pPr>
            <a:r>
              <a:rPr lang="zh-CN" altLang="en-US" sz="2700">
                <a:latin typeface="微软雅黑"/>
                <a:ea typeface="微软雅黑"/>
                <a:sym typeface="微软雅黑"/>
              </a:rPr>
              <a:t>是谁在批评上课捣乱不守纪律的同学</a:t>
            </a:r>
            <a:r>
              <a:rPr lang="en-US" altLang="zh-CN" sz="2700">
                <a:latin typeface="微软雅黑"/>
                <a:ea typeface="微软雅黑"/>
                <a:sym typeface="微软雅黑"/>
              </a:rPr>
              <a:t>……</a:t>
            </a:r>
          </a:p>
        </p:txBody>
      </p:sp>
      <p:pic>
        <p:nvPicPr>
          <p:cNvPr id="10" name="图片 9"/>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319831" y="1191724"/>
            <a:ext cx="3041375" cy="3061408"/>
          </a:xfrm>
          <a:prstGeom prst="ellipse">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 name="矩形 51"/>
          <p:cNvSpPr/>
          <p:nvPr/>
        </p:nvSpPr>
        <p:spPr>
          <a:xfrm>
            <a:off x="0" y="113110"/>
            <a:ext cx="9144000" cy="5212556"/>
          </a:xfrm>
          <a:prstGeom prst="rect">
            <a:avLst/>
          </a:prstGeom>
          <a:solidFill>
            <a:srgbClr val="19B4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sp>
        <p:nvSpPr>
          <p:cNvPr id="6" name="椭圆 5"/>
          <p:cNvSpPr/>
          <p:nvPr/>
        </p:nvSpPr>
        <p:spPr>
          <a:xfrm>
            <a:off x="5060157" y="1834753"/>
            <a:ext cx="1232297" cy="1232297"/>
          </a:xfrm>
          <a:prstGeom prst="ellipse">
            <a:avLst/>
          </a:prstGeom>
          <a:noFill/>
          <a:ln>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cxnSp>
        <p:nvCxnSpPr>
          <p:cNvPr id="7" name="直接连接符 6"/>
          <p:cNvCxnSpPr/>
          <p:nvPr/>
        </p:nvCxnSpPr>
        <p:spPr>
          <a:xfrm>
            <a:off x="1772841" y="2291954"/>
            <a:ext cx="1233488" cy="472678"/>
          </a:xfrm>
          <a:prstGeom prst="line">
            <a:avLst/>
          </a:prstGeom>
          <a:ln>
            <a:solidFill>
              <a:srgbClr val="22F1F6"/>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4045744" y="2541985"/>
            <a:ext cx="1119188" cy="301228"/>
          </a:xfrm>
          <a:prstGeom prst="line">
            <a:avLst/>
          </a:prstGeom>
          <a:ln>
            <a:solidFill>
              <a:srgbClr val="22F1F6"/>
            </a:solidFill>
            <a:prstDash val="sysDash"/>
          </a:ln>
        </p:spPr>
        <p:style>
          <a:lnRef idx="1">
            <a:schemeClr val="accent1"/>
          </a:lnRef>
          <a:fillRef idx="0">
            <a:schemeClr val="accent1"/>
          </a:fillRef>
          <a:effectRef idx="0">
            <a:schemeClr val="accent1"/>
          </a:effectRef>
          <a:fontRef idx="minor">
            <a:schemeClr val="tx1"/>
          </a:fontRef>
        </p:style>
      </p:cxnSp>
      <p:sp>
        <p:nvSpPr>
          <p:cNvPr id="9" name="文本框 8"/>
          <p:cNvSpPr txBox="1">
            <a:spLocks noChangeArrowheads="1"/>
          </p:cNvSpPr>
          <p:nvPr/>
        </p:nvSpPr>
        <p:spPr bwMode="auto">
          <a:xfrm>
            <a:off x="2858691" y="3693319"/>
            <a:ext cx="1358503"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100" b="1">
                <a:solidFill>
                  <a:schemeClr val="bg1"/>
                </a:solidFill>
                <a:latin typeface="微软雅黑"/>
                <a:ea typeface="微软雅黑"/>
                <a:sym typeface="微软雅黑"/>
              </a:rPr>
              <a:t>学习委员</a:t>
            </a:r>
          </a:p>
        </p:txBody>
      </p:sp>
      <p:sp>
        <p:nvSpPr>
          <p:cNvPr id="10" name="文本框 9"/>
          <p:cNvSpPr txBox="1">
            <a:spLocks noChangeArrowheads="1"/>
          </p:cNvSpPr>
          <p:nvPr/>
        </p:nvSpPr>
        <p:spPr bwMode="auto">
          <a:xfrm>
            <a:off x="5053012" y="3194447"/>
            <a:ext cx="15906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400" b="1">
                <a:solidFill>
                  <a:schemeClr val="bg1"/>
                </a:solidFill>
                <a:latin typeface="微软雅黑"/>
                <a:ea typeface="微软雅黑"/>
                <a:sym typeface="微软雅黑"/>
              </a:rPr>
              <a:t>劳动委员</a:t>
            </a:r>
          </a:p>
        </p:txBody>
      </p:sp>
      <p:sp>
        <p:nvSpPr>
          <p:cNvPr id="11" name="文本框 10"/>
          <p:cNvSpPr txBox="1">
            <a:spLocks noChangeArrowheads="1"/>
          </p:cNvSpPr>
          <p:nvPr/>
        </p:nvSpPr>
        <p:spPr bwMode="auto">
          <a:xfrm>
            <a:off x="904875" y="2778919"/>
            <a:ext cx="1357313"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400" b="1">
                <a:solidFill>
                  <a:schemeClr val="bg1"/>
                </a:solidFill>
                <a:latin typeface="微软雅黑"/>
                <a:ea typeface="微软雅黑"/>
                <a:sym typeface="微软雅黑"/>
              </a:rPr>
              <a:t>班 长</a:t>
            </a:r>
          </a:p>
        </p:txBody>
      </p:sp>
      <p:sp>
        <p:nvSpPr>
          <p:cNvPr id="12" name="文本框 11"/>
          <p:cNvSpPr txBox="1">
            <a:spLocks noChangeArrowheads="1"/>
          </p:cNvSpPr>
          <p:nvPr/>
        </p:nvSpPr>
        <p:spPr bwMode="auto">
          <a:xfrm>
            <a:off x="7574757" y="3531394"/>
            <a:ext cx="1318022"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1500" b="1">
                <a:solidFill>
                  <a:schemeClr val="bg1"/>
                </a:solidFill>
                <a:latin typeface="微软雅黑"/>
                <a:ea typeface="微软雅黑"/>
                <a:sym typeface="微软雅黑"/>
              </a:rPr>
              <a:t>······</a:t>
            </a:r>
          </a:p>
        </p:txBody>
      </p:sp>
      <p:sp>
        <p:nvSpPr>
          <p:cNvPr id="13" name="十字星 12"/>
          <p:cNvSpPr/>
          <p:nvPr/>
        </p:nvSpPr>
        <p:spPr>
          <a:xfrm>
            <a:off x="3696891" y="2274094"/>
            <a:ext cx="238125" cy="238125"/>
          </a:xfrm>
          <a:prstGeom prst="star4">
            <a:avLst/>
          </a:prstGeom>
          <a:solidFill>
            <a:srgbClr val="D6F13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solidFill>
                <a:srgbClr val="D6F133"/>
              </a:solidFill>
              <a:latin typeface="微软雅黑"/>
              <a:ea typeface="微软雅黑"/>
              <a:sym typeface="微软雅黑"/>
            </a:endParaRPr>
          </a:p>
        </p:txBody>
      </p:sp>
      <p:sp>
        <p:nvSpPr>
          <p:cNvPr id="14" name="十字星 13"/>
          <p:cNvSpPr/>
          <p:nvPr/>
        </p:nvSpPr>
        <p:spPr>
          <a:xfrm>
            <a:off x="5924550" y="1843088"/>
            <a:ext cx="238125" cy="238125"/>
          </a:xfrm>
          <a:prstGeom prst="star4">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sp>
        <p:nvSpPr>
          <p:cNvPr id="15" name="十字星 14"/>
          <p:cNvSpPr/>
          <p:nvPr/>
        </p:nvSpPr>
        <p:spPr>
          <a:xfrm rot="1004115">
            <a:off x="8248650" y="2291954"/>
            <a:ext cx="238125" cy="238125"/>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grpSp>
        <p:nvGrpSpPr>
          <p:cNvPr id="2" name="组合 15"/>
          <p:cNvGrpSpPr>
            <a:grpSpLocks/>
          </p:cNvGrpSpPr>
          <p:nvPr/>
        </p:nvGrpSpPr>
        <p:grpSpPr bwMode="auto">
          <a:xfrm>
            <a:off x="926307" y="1576388"/>
            <a:ext cx="878681" cy="884635"/>
            <a:chOff x="1267237" y="4149067"/>
            <a:chExt cx="1172591" cy="1179462"/>
          </a:xfrm>
        </p:grpSpPr>
        <p:sp>
          <p:nvSpPr>
            <p:cNvPr id="17" name="五角星 2"/>
            <p:cNvSpPr/>
            <p:nvPr/>
          </p:nvSpPr>
          <p:spPr>
            <a:xfrm rot="1013228">
              <a:off x="1267237" y="4149067"/>
              <a:ext cx="1172591" cy="1179462"/>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0BEEF9"/>
            </a:solidFill>
            <a:ln w="63500">
              <a:noFill/>
            </a:ln>
            <a:effectLst>
              <a:outerShdw blurRad="190500" dist="63500" dir="5400000" algn="t" rotWithShape="0">
                <a:prstClr val="black">
                  <a:alpha val="20000"/>
                </a:prstClr>
              </a:outerShdw>
            </a:effectLst>
            <a:scene3d>
              <a:camera prst="orthographicFront"/>
              <a:lightRig rig="threePt" dir="t"/>
            </a:scene3d>
            <a:sp3d extrusionH="76200" contourW="31750" prstMaterial="plastic">
              <a:bevelT w="438150" h="158750" prst="angle"/>
              <a:bevelB w="88900"/>
              <a:extrusionClr>
                <a:srgbClr val="0DDBF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18" name="文本框 17"/>
            <p:cNvSpPr txBox="1"/>
            <p:nvPr/>
          </p:nvSpPr>
          <p:spPr>
            <a:xfrm>
              <a:off x="1496257" y="4521472"/>
              <a:ext cx="729893" cy="615527"/>
            </a:xfrm>
            <a:prstGeom prst="rect">
              <a:avLst/>
            </a:prstGeom>
            <a:noFill/>
            <a:ln>
              <a:noFill/>
            </a:ln>
          </p:spPr>
          <p:txBody>
            <a:bodyPr wrap="none">
              <a:spAutoFit/>
            </a:bodyPr>
            <a:lstStyle/>
            <a:p>
              <a:pPr>
                <a:defRPr/>
              </a:pPr>
              <a:r>
                <a:rPr lang="en-US" altLang="zh-CN" sz="2400" noProof="1">
                  <a:ln w="25400">
                    <a:solidFill>
                      <a:srgbClr val="FF8FA7"/>
                    </a:solidFill>
                  </a:ln>
                  <a:solidFill>
                    <a:schemeClr val="bg1"/>
                  </a:solidFill>
                  <a:latin typeface="微软雅黑"/>
                  <a:ea typeface="微软雅黑"/>
                  <a:sym typeface="微软雅黑"/>
                </a:rPr>
                <a:t>01</a:t>
              </a:r>
              <a:endParaRPr lang="zh-CN" altLang="en-US" sz="2400" noProof="1">
                <a:ln w="25400">
                  <a:solidFill>
                    <a:srgbClr val="FF8FA7"/>
                  </a:solidFill>
                </a:ln>
                <a:solidFill>
                  <a:schemeClr val="bg1"/>
                </a:solidFill>
                <a:latin typeface="微软雅黑"/>
                <a:ea typeface="微软雅黑"/>
                <a:sym typeface="微软雅黑"/>
              </a:endParaRPr>
            </a:p>
          </p:txBody>
        </p:sp>
      </p:grpSp>
      <p:grpSp>
        <p:nvGrpSpPr>
          <p:cNvPr id="3" name="组合 18"/>
          <p:cNvGrpSpPr>
            <a:grpSpLocks/>
          </p:cNvGrpSpPr>
          <p:nvPr/>
        </p:nvGrpSpPr>
        <p:grpSpPr bwMode="auto">
          <a:xfrm>
            <a:off x="3098007" y="2518173"/>
            <a:ext cx="850106" cy="854869"/>
            <a:chOff x="4287746" y="3033409"/>
            <a:chExt cx="1133041" cy="1139680"/>
          </a:xfrm>
        </p:grpSpPr>
        <p:sp>
          <p:nvSpPr>
            <p:cNvPr id="20" name="五角星 2"/>
            <p:cNvSpPr/>
            <p:nvPr/>
          </p:nvSpPr>
          <p:spPr>
            <a:xfrm rot="20712691">
              <a:off x="4287746" y="3033409"/>
              <a:ext cx="1133041" cy="11396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85E80E"/>
            </a:solidFill>
            <a:ln w="63500">
              <a:noFill/>
            </a:ln>
            <a:effectLst>
              <a:outerShdw blurRad="190500" dist="63500" dir="5400000" algn="t" rotWithShape="0">
                <a:prstClr val="black">
                  <a:alpha val="20000"/>
                </a:prstClr>
              </a:outerShdw>
            </a:effectLst>
            <a:scene3d>
              <a:camera prst="orthographicFront"/>
              <a:lightRig rig="threePt" dir="t"/>
            </a:scene3d>
            <a:sp3d extrusionH="76200" contourW="31750">
              <a:bevelT w="438150" h="158750" prst="angle"/>
              <a:bevelB w="88900"/>
              <a:extrusionClr>
                <a:srgbClr val="0DDBF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21" name="文本框 20"/>
            <p:cNvSpPr txBox="1"/>
            <p:nvPr/>
          </p:nvSpPr>
          <p:spPr>
            <a:xfrm>
              <a:off x="4493999" y="3307130"/>
              <a:ext cx="728981" cy="615475"/>
            </a:xfrm>
            <a:prstGeom prst="rect">
              <a:avLst/>
            </a:prstGeom>
            <a:noFill/>
            <a:ln>
              <a:noFill/>
            </a:ln>
          </p:spPr>
          <p:txBody>
            <a:bodyPr wrap="none">
              <a:spAutoFit/>
            </a:bodyPr>
            <a:lstStyle/>
            <a:p>
              <a:pPr>
                <a:defRPr/>
              </a:pPr>
              <a:r>
                <a:rPr lang="en-US" altLang="zh-CN" sz="2400" noProof="1">
                  <a:ln w="25400">
                    <a:solidFill>
                      <a:schemeClr val="bg1"/>
                    </a:solidFill>
                  </a:ln>
                  <a:solidFill>
                    <a:srgbClr val="F5AF01"/>
                  </a:solidFill>
                  <a:latin typeface="微软雅黑"/>
                  <a:ea typeface="微软雅黑"/>
                  <a:sym typeface="微软雅黑"/>
                </a:rPr>
                <a:t>02</a:t>
              </a:r>
              <a:endParaRPr lang="zh-CN" altLang="en-US" sz="2400" noProof="1">
                <a:ln w="25400">
                  <a:solidFill>
                    <a:schemeClr val="bg1"/>
                  </a:solidFill>
                </a:ln>
                <a:solidFill>
                  <a:srgbClr val="F5AF01"/>
                </a:solidFill>
                <a:latin typeface="微软雅黑"/>
                <a:ea typeface="微软雅黑"/>
                <a:sym typeface="微软雅黑"/>
              </a:endParaRPr>
            </a:p>
          </p:txBody>
        </p:sp>
      </p:grpSp>
      <p:grpSp>
        <p:nvGrpSpPr>
          <p:cNvPr id="4" name="组合 21"/>
          <p:cNvGrpSpPr>
            <a:grpSpLocks/>
          </p:cNvGrpSpPr>
          <p:nvPr/>
        </p:nvGrpSpPr>
        <p:grpSpPr bwMode="auto">
          <a:xfrm>
            <a:off x="5210176" y="1977629"/>
            <a:ext cx="879872" cy="884634"/>
            <a:chOff x="7103746" y="2312031"/>
            <a:chExt cx="1172591" cy="1179462"/>
          </a:xfrm>
        </p:grpSpPr>
        <p:sp>
          <p:nvSpPr>
            <p:cNvPr id="23" name="五角星 2"/>
            <p:cNvSpPr/>
            <p:nvPr/>
          </p:nvSpPr>
          <p:spPr>
            <a:xfrm rot="21134272">
              <a:off x="7103746" y="2312031"/>
              <a:ext cx="1172591" cy="1179462"/>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C000"/>
            </a:solidFill>
            <a:ln w="63500">
              <a:noFill/>
            </a:ln>
            <a:effectLst>
              <a:outerShdw blurRad="190500" dist="63500" dir="5400000" algn="t" rotWithShape="0">
                <a:prstClr val="black">
                  <a:alpha val="20000"/>
                </a:prstClr>
              </a:outerShdw>
            </a:effectLst>
            <a:scene3d>
              <a:camera prst="orthographicFront"/>
              <a:lightRig rig="threePt" dir="t"/>
            </a:scene3d>
            <a:sp3d extrusionH="76200" contourW="31750" prstMaterial="plastic">
              <a:bevelT w="438150" h="158750" prst="angle"/>
              <a:bevelB w="88900"/>
              <a:extrusionClr>
                <a:srgbClr val="0DDBF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24" name="文本框 23"/>
            <p:cNvSpPr txBox="1"/>
            <p:nvPr/>
          </p:nvSpPr>
          <p:spPr>
            <a:xfrm>
              <a:off x="7342314" y="2649399"/>
              <a:ext cx="728905" cy="615527"/>
            </a:xfrm>
            <a:prstGeom prst="rect">
              <a:avLst/>
            </a:prstGeom>
            <a:noFill/>
            <a:ln>
              <a:noFill/>
            </a:ln>
          </p:spPr>
          <p:txBody>
            <a:bodyPr wrap="none">
              <a:spAutoFit/>
            </a:bodyPr>
            <a:lstStyle/>
            <a:p>
              <a:pPr>
                <a:defRPr/>
              </a:pPr>
              <a:r>
                <a:rPr lang="en-US" altLang="zh-CN" sz="2400" noProof="1">
                  <a:ln w="25400">
                    <a:solidFill>
                      <a:schemeClr val="bg1"/>
                    </a:solidFill>
                  </a:ln>
                  <a:solidFill>
                    <a:srgbClr val="76CE0C"/>
                  </a:solidFill>
                  <a:latin typeface="微软雅黑"/>
                  <a:ea typeface="微软雅黑"/>
                  <a:sym typeface="微软雅黑"/>
                </a:rPr>
                <a:t>03</a:t>
              </a:r>
              <a:endParaRPr lang="zh-CN" altLang="en-US" sz="2400" noProof="1">
                <a:ln w="25400">
                  <a:solidFill>
                    <a:schemeClr val="bg1"/>
                  </a:solidFill>
                </a:ln>
                <a:solidFill>
                  <a:srgbClr val="76CE0C"/>
                </a:solidFill>
                <a:latin typeface="微软雅黑"/>
                <a:ea typeface="微软雅黑"/>
                <a:sym typeface="微软雅黑"/>
              </a:endParaRPr>
            </a:p>
          </p:txBody>
        </p:sp>
      </p:grpSp>
      <p:grpSp>
        <p:nvGrpSpPr>
          <p:cNvPr id="5" name="组合 24"/>
          <p:cNvGrpSpPr>
            <a:grpSpLocks/>
          </p:cNvGrpSpPr>
          <p:nvPr/>
        </p:nvGrpSpPr>
        <p:grpSpPr bwMode="auto">
          <a:xfrm>
            <a:off x="7465219" y="2324100"/>
            <a:ext cx="879872" cy="884635"/>
            <a:chOff x="10110558" y="2773348"/>
            <a:chExt cx="1172591" cy="1179462"/>
          </a:xfrm>
        </p:grpSpPr>
        <p:sp>
          <p:nvSpPr>
            <p:cNvPr id="26" name="五角星 2"/>
            <p:cNvSpPr/>
            <p:nvPr/>
          </p:nvSpPr>
          <p:spPr>
            <a:xfrm rot="1517109">
              <a:off x="10110558" y="2773348"/>
              <a:ext cx="1172591" cy="1179462"/>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5B76"/>
            </a:solidFill>
            <a:ln w="63500">
              <a:noFill/>
            </a:ln>
            <a:effectLst>
              <a:outerShdw blurRad="190500" dist="63500" dir="5400000" algn="t" rotWithShape="0">
                <a:prstClr val="black">
                  <a:alpha val="20000"/>
                </a:prstClr>
              </a:outerShdw>
            </a:effectLst>
            <a:scene3d>
              <a:camera prst="orthographicFront"/>
              <a:lightRig rig="threePt" dir="t"/>
            </a:scene3d>
            <a:sp3d extrusionH="76200" contourW="31750">
              <a:bevelT w="438150" h="158750" prst="angle"/>
              <a:bevelB w="88900"/>
              <a:extrusionClr>
                <a:srgbClr val="FF798F"/>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27" name="文本框 26"/>
            <p:cNvSpPr txBox="1"/>
            <p:nvPr/>
          </p:nvSpPr>
          <p:spPr>
            <a:xfrm>
              <a:off x="10315547" y="3143073"/>
              <a:ext cx="728905" cy="615527"/>
            </a:xfrm>
            <a:prstGeom prst="rect">
              <a:avLst/>
            </a:prstGeom>
            <a:noFill/>
            <a:ln>
              <a:noFill/>
            </a:ln>
          </p:spPr>
          <p:txBody>
            <a:bodyPr wrap="none">
              <a:spAutoFit/>
            </a:bodyPr>
            <a:lstStyle/>
            <a:p>
              <a:pPr>
                <a:defRPr/>
              </a:pPr>
              <a:r>
                <a:rPr lang="en-US" altLang="zh-CN" sz="2400" noProof="1">
                  <a:ln w="25400">
                    <a:solidFill>
                      <a:schemeClr val="bg1"/>
                    </a:solidFill>
                  </a:ln>
                  <a:solidFill>
                    <a:srgbClr val="19B4C9"/>
                  </a:solidFill>
                  <a:latin typeface="微软雅黑"/>
                  <a:ea typeface="微软雅黑"/>
                  <a:sym typeface="微软雅黑"/>
                </a:rPr>
                <a:t>04</a:t>
              </a:r>
              <a:endParaRPr lang="zh-CN" altLang="en-US" sz="2400" noProof="1">
                <a:ln w="25400">
                  <a:solidFill>
                    <a:schemeClr val="bg1"/>
                  </a:solidFill>
                </a:ln>
                <a:solidFill>
                  <a:srgbClr val="19B4C9"/>
                </a:solidFill>
                <a:latin typeface="微软雅黑"/>
                <a:ea typeface="微软雅黑"/>
                <a:sym typeface="微软雅黑"/>
              </a:endParaRPr>
            </a:p>
          </p:txBody>
        </p:sp>
      </p:grpSp>
      <p:sp>
        <p:nvSpPr>
          <p:cNvPr id="28" name="椭圆 27"/>
          <p:cNvSpPr/>
          <p:nvPr/>
        </p:nvSpPr>
        <p:spPr>
          <a:xfrm>
            <a:off x="763191" y="1429941"/>
            <a:ext cx="1232297" cy="1232297"/>
          </a:xfrm>
          <a:prstGeom prst="ellipse">
            <a:avLst/>
          </a:prstGeom>
          <a:noFill/>
          <a:ln>
            <a:solidFill>
              <a:srgbClr val="22F1F6"/>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sp>
        <p:nvSpPr>
          <p:cNvPr id="29" name="十字星 28"/>
          <p:cNvSpPr/>
          <p:nvPr/>
        </p:nvSpPr>
        <p:spPr>
          <a:xfrm rot="20953261">
            <a:off x="1656160" y="1440656"/>
            <a:ext cx="238125" cy="238125"/>
          </a:xfrm>
          <a:prstGeom prst="star4">
            <a:avLst/>
          </a:prstGeom>
          <a:solidFill>
            <a:srgbClr val="06E5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sp>
        <p:nvSpPr>
          <p:cNvPr id="30" name="椭圆 29"/>
          <p:cNvSpPr/>
          <p:nvPr/>
        </p:nvSpPr>
        <p:spPr>
          <a:xfrm>
            <a:off x="2897982" y="2369344"/>
            <a:ext cx="1232297" cy="1232297"/>
          </a:xfrm>
          <a:prstGeom prst="ellipse">
            <a:avLst/>
          </a:prstGeom>
          <a:noFill/>
          <a:ln>
            <a:solidFill>
              <a:srgbClr val="D6F133"/>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sp>
        <p:nvSpPr>
          <p:cNvPr id="31" name="椭圆 30"/>
          <p:cNvSpPr/>
          <p:nvPr/>
        </p:nvSpPr>
        <p:spPr>
          <a:xfrm>
            <a:off x="7250907" y="2162176"/>
            <a:ext cx="1232297" cy="1232297"/>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cxnSp>
        <p:nvCxnSpPr>
          <p:cNvPr id="33" name="直接连接符 32"/>
          <p:cNvCxnSpPr/>
          <p:nvPr/>
        </p:nvCxnSpPr>
        <p:spPr>
          <a:xfrm>
            <a:off x="6296025" y="2427685"/>
            <a:ext cx="938213" cy="219075"/>
          </a:xfrm>
          <a:prstGeom prst="line">
            <a:avLst/>
          </a:prstGeom>
          <a:ln>
            <a:solidFill>
              <a:srgbClr val="22F1F6"/>
            </a:solidFill>
            <a:prstDash val="sysDash"/>
          </a:ln>
        </p:spPr>
        <p:style>
          <a:lnRef idx="1">
            <a:schemeClr val="accent1"/>
          </a:lnRef>
          <a:fillRef idx="0">
            <a:schemeClr val="accent1"/>
          </a:fillRef>
          <a:effectRef idx="0">
            <a:schemeClr val="accent1"/>
          </a:effectRef>
          <a:fontRef idx="minor">
            <a:schemeClr val="tx1"/>
          </a:fontRef>
        </p:style>
      </p:cxnSp>
      <p:sp>
        <p:nvSpPr>
          <p:cNvPr id="37" name="文本框 36"/>
          <p:cNvSpPr txBox="1">
            <a:spLocks noChangeArrowheads="1"/>
          </p:cNvSpPr>
          <p:nvPr/>
        </p:nvSpPr>
        <p:spPr bwMode="auto">
          <a:xfrm>
            <a:off x="4029075" y="951310"/>
            <a:ext cx="1744266" cy="700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dist"/>
            <a:r>
              <a:rPr lang="zh-CN" altLang="en-US" sz="4100" b="1">
                <a:solidFill>
                  <a:srgbClr val="FFFF00"/>
                </a:solidFill>
                <a:latin typeface="微软雅黑"/>
                <a:ea typeface="微软雅黑"/>
                <a:sym typeface="微软雅黑"/>
              </a:rPr>
              <a:t>班委会</a:t>
            </a:r>
          </a:p>
        </p:txBody>
      </p:sp>
      <p:grpSp>
        <p:nvGrpSpPr>
          <p:cNvPr id="16" name="组合 33"/>
          <p:cNvGrpSpPr>
            <a:grpSpLocks/>
          </p:cNvGrpSpPr>
          <p:nvPr/>
        </p:nvGrpSpPr>
        <p:grpSpPr bwMode="auto">
          <a:xfrm flipV="1">
            <a:off x="0" y="0"/>
            <a:ext cx="9144000" cy="1744266"/>
            <a:chOff x="1" y="4546271"/>
            <a:chExt cx="12191999" cy="2326243"/>
          </a:xfrm>
        </p:grpSpPr>
        <p:sp>
          <p:nvSpPr>
            <p:cNvPr id="35" name="任意多边形 34"/>
            <p:cNvSpPr/>
            <p:nvPr/>
          </p:nvSpPr>
          <p:spPr>
            <a:xfrm>
              <a:off x="1" y="4546271"/>
              <a:ext cx="12191999" cy="2311952"/>
            </a:xfrm>
            <a:custGeom>
              <a:avLst/>
              <a:gdLst>
                <a:gd name="connsiteX0" fmla="*/ 12191999 w 12191999"/>
                <a:gd name="connsiteY0" fmla="*/ 0 h 2311729"/>
                <a:gd name="connsiteX1" fmla="*/ 12191999 w 12191999"/>
                <a:gd name="connsiteY1" fmla="*/ 2311729 h 2311729"/>
                <a:gd name="connsiteX2" fmla="*/ 0 w 12191999"/>
                <a:gd name="connsiteY2" fmla="*/ 2311729 h 2311729"/>
                <a:gd name="connsiteX3" fmla="*/ 0 w 12191999"/>
                <a:gd name="connsiteY3" fmla="*/ 2020458 h 2311729"/>
                <a:gd name="connsiteX4" fmla="*/ 0 w 12191999"/>
                <a:gd name="connsiteY4" fmla="*/ 237172 h 2311729"/>
                <a:gd name="connsiteX5" fmla="*/ 63480 w 12191999"/>
                <a:gd name="connsiteY5" fmla="*/ 213939 h 2311729"/>
                <a:gd name="connsiteX6" fmla="*/ 348343 w 12191999"/>
                <a:gd name="connsiteY6" fmla="*/ 170871 h 2311729"/>
                <a:gd name="connsiteX7" fmla="*/ 1306287 w 12191999"/>
                <a:gd name="connsiteY7" fmla="*/ 1128815 h 2311729"/>
                <a:gd name="connsiteX8" fmla="*/ 1286825 w 12191999"/>
                <a:gd name="connsiteY8" fmla="*/ 1321874 h 2311729"/>
                <a:gd name="connsiteX9" fmla="*/ 1256605 w 12191999"/>
                <a:gd name="connsiteY9" fmla="*/ 1419229 h 2311729"/>
                <a:gd name="connsiteX10" fmla="*/ 1344679 w 12191999"/>
                <a:gd name="connsiteY10" fmla="*/ 1371424 h 2311729"/>
                <a:gd name="connsiteX11" fmla="*/ 1683656 w 12191999"/>
                <a:gd name="connsiteY11" fmla="*/ 1302987 h 2311729"/>
                <a:gd name="connsiteX12" fmla="*/ 2299446 w 12191999"/>
                <a:gd name="connsiteY12" fmla="*/ 1558056 h 2311729"/>
                <a:gd name="connsiteX13" fmla="*/ 2381189 w 12191999"/>
                <a:gd name="connsiteY13" fmla="*/ 1657129 h 2311729"/>
                <a:gd name="connsiteX14" fmla="*/ 2427737 w 12191999"/>
                <a:gd name="connsiteY14" fmla="*/ 1596410 h 2311729"/>
                <a:gd name="connsiteX15" fmla="*/ 3069771 w 12191999"/>
                <a:gd name="connsiteY15" fmla="*/ 1302987 h 2311729"/>
                <a:gd name="connsiteX16" fmla="*/ 3544503 w 12191999"/>
                <a:gd name="connsiteY16" fmla="*/ 1447998 h 2311729"/>
                <a:gd name="connsiteX17" fmla="*/ 3657745 w 12191999"/>
                <a:gd name="connsiteY17" fmla="*/ 1541431 h 2311729"/>
                <a:gd name="connsiteX18" fmla="*/ 3713651 w 12191999"/>
                <a:gd name="connsiteY18" fmla="*/ 1519404 h 2311729"/>
                <a:gd name="connsiteX19" fmla="*/ 3897086 w 12191999"/>
                <a:gd name="connsiteY19" fmla="*/ 1491671 h 2311729"/>
                <a:gd name="connsiteX20" fmla="*/ 4241977 w 12191999"/>
                <a:gd name="connsiteY20" fmla="*/ 1597020 h 2311729"/>
                <a:gd name="connsiteX21" fmla="*/ 4317999 w 12191999"/>
                <a:gd name="connsiteY21" fmla="*/ 1659743 h 2311729"/>
                <a:gd name="connsiteX22" fmla="*/ 4359994 w 12191999"/>
                <a:gd name="connsiteY22" fmla="*/ 1582372 h 2311729"/>
                <a:gd name="connsiteX23" fmla="*/ 5021945 w 12191999"/>
                <a:gd name="connsiteY23" fmla="*/ 1230415 h 2311729"/>
                <a:gd name="connsiteX24" fmla="*/ 5757498 w 12191999"/>
                <a:gd name="connsiteY24" fmla="*/ 1717972 h 2311729"/>
                <a:gd name="connsiteX25" fmla="*/ 5775109 w 12191999"/>
                <a:gd name="connsiteY25" fmla="*/ 1774705 h 2311729"/>
                <a:gd name="connsiteX26" fmla="*/ 5877396 w 12191999"/>
                <a:gd name="connsiteY26" fmla="*/ 1742952 h 2311729"/>
                <a:gd name="connsiteX27" fmla="*/ 5994403 w 12191999"/>
                <a:gd name="connsiteY27" fmla="*/ 1731157 h 2311729"/>
                <a:gd name="connsiteX28" fmla="*/ 6319003 w 12191999"/>
                <a:gd name="connsiteY28" fmla="*/ 1830310 h 2311729"/>
                <a:gd name="connsiteX29" fmla="*/ 6349718 w 12191999"/>
                <a:gd name="connsiteY29" fmla="*/ 1855653 h 2311729"/>
                <a:gd name="connsiteX30" fmla="*/ 6372196 w 12191999"/>
                <a:gd name="connsiteY30" fmla="*/ 1783240 h 2311729"/>
                <a:gd name="connsiteX31" fmla="*/ 7228113 w 12191999"/>
                <a:gd name="connsiteY31" fmla="*/ 1215901 h 2311729"/>
                <a:gd name="connsiteX32" fmla="*/ 7884955 w 12191999"/>
                <a:gd name="connsiteY32" fmla="*/ 1487974 h 2311729"/>
                <a:gd name="connsiteX33" fmla="*/ 7933395 w 12191999"/>
                <a:gd name="connsiteY33" fmla="*/ 1546684 h 2311729"/>
                <a:gd name="connsiteX34" fmla="*/ 8036368 w 12191999"/>
                <a:gd name="connsiteY34" fmla="*/ 1487498 h 2311729"/>
                <a:gd name="connsiteX35" fmla="*/ 8432799 w 12191999"/>
                <a:gd name="connsiteY35" fmla="*/ 1397328 h 2311729"/>
                <a:gd name="connsiteX36" fmla="*/ 9191035 w 12191999"/>
                <a:gd name="connsiteY36" fmla="*/ 1800479 h 2311729"/>
                <a:gd name="connsiteX37" fmla="*/ 9210518 w 12191999"/>
                <a:gd name="connsiteY37" fmla="*/ 1836373 h 2311729"/>
                <a:gd name="connsiteX38" fmla="*/ 9258709 w 12191999"/>
                <a:gd name="connsiteY38" fmla="*/ 1810216 h 2311729"/>
                <a:gd name="connsiteX39" fmla="*/ 9470570 w 12191999"/>
                <a:gd name="connsiteY39" fmla="*/ 1767443 h 2311729"/>
                <a:gd name="connsiteX40" fmla="*/ 9682431 w 12191999"/>
                <a:gd name="connsiteY40" fmla="*/ 1810216 h 2311729"/>
                <a:gd name="connsiteX41" fmla="*/ 9768141 w 12191999"/>
                <a:gd name="connsiteY41" fmla="*/ 1856738 h 2311729"/>
                <a:gd name="connsiteX42" fmla="*/ 9791010 w 12191999"/>
                <a:gd name="connsiteY42" fmla="*/ 1783067 h 2311729"/>
                <a:gd name="connsiteX43" fmla="*/ 10570028 w 12191999"/>
                <a:gd name="connsiteY43" fmla="*/ 1266699 h 2311729"/>
                <a:gd name="connsiteX44" fmla="*/ 10821441 w 12191999"/>
                <a:gd name="connsiteY44" fmla="*/ 1304709 h 2311729"/>
                <a:gd name="connsiteX45" fmla="*/ 10893902 w 12191999"/>
                <a:gd name="connsiteY45" fmla="*/ 1333259 h 2311729"/>
                <a:gd name="connsiteX46" fmla="*/ 10916253 w 12191999"/>
                <a:gd name="connsiteY46" fmla="*/ 1261255 h 2311729"/>
                <a:gd name="connsiteX47" fmla="*/ 11444514 w 12191999"/>
                <a:gd name="connsiteY47" fmla="*/ 911100 h 2311729"/>
                <a:gd name="connsiteX48" fmla="*/ 11446790 w 12191999"/>
                <a:gd name="connsiteY48" fmla="*/ 911330 h 2311729"/>
                <a:gd name="connsiteX49" fmla="*/ 11437256 w 12191999"/>
                <a:gd name="connsiteY49" fmla="*/ 816759 h 2311729"/>
                <a:gd name="connsiteX50" fmla="*/ 12173467 w 12191999"/>
                <a:gd name="connsiteY50" fmla="*/ 936 h 2311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2191999" h="2311729">
                  <a:moveTo>
                    <a:pt x="12191999" y="0"/>
                  </a:moveTo>
                  <a:lnTo>
                    <a:pt x="12191999" y="2311729"/>
                  </a:lnTo>
                  <a:lnTo>
                    <a:pt x="0" y="2311729"/>
                  </a:lnTo>
                  <a:lnTo>
                    <a:pt x="0" y="2020458"/>
                  </a:lnTo>
                  <a:lnTo>
                    <a:pt x="0" y="237172"/>
                  </a:lnTo>
                  <a:lnTo>
                    <a:pt x="63480" y="213939"/>
                  </a:lnTo>
                  <a:cubicBezTo>
                    <a:pt x="153468" y="185949"/>
                    <a:pt x="249145" y="170871"/>
                    <a:pt x="348343" y="170871"/>
                  </a:cubicBezTo>
                  <a:cubicBezTo>
                    <a:pt x="877401" y="170871"/>
                    <a:pt x="1306287" y="599757"/>
                    <a:pt x="1306287" y="1128815"/>
                  </a:cubicBezTo>
                  <a:cubicBezTo>
                    <a:pt x="1306287" y="1194948"/>
                    <a:pt x="1299586" y="1259515"/>
                    <a:pt x="1286825" y="1321874"/>
                  </a:cubicBezTo>
                  <a:lnTo>
                    <a:pt x="1256605" y="1419229"/>
                  </a:lnTo>
                  <a:lnTo>
                    <a:pt x="1344679" y="1371424"/>
                  </a:lnTo>
                  <a:cubicBezTo>
                    <a:pt x="1448867" y="1327356"/>
                    <a:pt x="1563416" y="1302987"/>
                    <a:pt x="1683656" y="1302987"/>
                  </a:cubicBezTo>
                  <a:cubicBezTo>
                    <a:pt x="1924137" y="1302987"/>
                    <a:pt x="2141852" y="1400461"/>
                    <a:pt x="2299446" y="1558056"/>
                  </a:cubicBezTo>
                  <a:lnTo>
                    <a:pt x="2381189" y="1657129"/>
                  </a:lnTo>
                  <a:lnTo>
                    <a:pt x="2427737" y="1596410"/>
                  </a:lnTo>
                  <a:cubicBezTo>
                    <a:pt x="2583425" y="1416679"/>
                    <a:pt x="2813321" y="1302987"/>
                    <a:pt x="3069771" y="1302987"/>
                  </a:cubicBezTo>
                  <a:cubicBezTo>
                    <a:pt x="3245622" y="1302987"/>
                    <a:pt x="3408987" y="1356446"/>
                    <a:pt x="3544503" y="1447998"/>
                  </a:cubicBezTo>
                  <a:lnTo>
                    <a:pt x="3657745" y="1541431"/>
                  </a:lnTo>
                  <a:lnTo>
                    <a:pt x="3713651" y="1519404"/>
                  </a:lnTo>
                  <a:cubicBezTo>
                    <a:pt x="3771598" y="1501381"/>
                    <a:pt x="3833208" y="1491671"/>
                    <a:pt x="3897086" y="1491671"/>
                  </a:cubicBezTo>
                  <a:cubicBezTo>
                    <a:pt x="4024841" y="1491671"/>
                    <a:pt x="4143526" y="1530508"/>
                    <a:pt x="4241977" y="1597020"/>
                  </a:cubicBezTo>
                  <a:lnTo>
                    <a:pt x="4317999" y="1659743"/>
                  </a:lnTo>
                  <a:lnTo>
                    <a:pt x="4359994" y="1582372"/>
                  </a:lnTo>
                  <a:cubicBezTo>
                    <a:pt x="4503453" y="1370026"/>
                    <a:pt x="4746395" y="1230415"/>
                    <a:pt x="5021945" y="1230415"/>
                  </a:cubicBezTo>
                  <a:cubicBezTo>
                    <a:pt x="5352605" y="1230415"/>
                    <a:pt x="5636309" y="1431455"/>
                    <a:pt x="5757498" y="1717972"/>
                  </a:cubicBezTo>
                  <a:lnTo>
                    <a:pt x="5775109" y="1774705"/>
                  </a:lnTo>
                  <a:lnTo>
                    <a:pt x="5877396" y="1742952"/>
                  </a:lnTo>
                  <a:cubicBezTo>
                    <a:pt x="5915189" y="1735219"/>
                    <a:pt x="5954321" y="1731157"/>
                    <a:pt x="5994403" y="1731157"/>
                  </a:cubicBezTo>
                  <a:cubicBezTo>
                    <a:pt x="6114640" y="1731157"/>
                    <a:pt x="6226343" y="1767710"/>
                    <a:pt x="6319003" y="1830310"/>
                  </a:cubicBezTo>
                  <a:lnTo>
                    <a:pt x="6349718" y="1855653"/>
                  </a:lnTo>
                  <a:lnTo>
                    <a:pt x="6372196" y="1783240"/>
                  </a:lnTo>
                  <a:cubicBezTo>
                    <a:pt x="6513213" y="1449839"/>
                    <a:pt x="6843343" y="1215901"/>
                    <a:pt x="7228113" y="1215901"/>
                  </a:cubicBezTo>
                  <a:cubicBezTo>
                    <a:pt x="7484626" y="1215901"/>
                    <a:pt x="7716855" y="1319874"/>
                    <a:pt x="7884955" y="1487974"/>
                  </a:cubicBezTo>
                  <a:lnTo>
                    <a:pt x="7933395" y="1546684"/>
                  </a:lnTo>
                  <a:lnTo>
                    <a:pt x="8036368" y="1487498"/>
                  </a:lnTo>
                  <a:cubicBezTo>
                    <a:pt x="8156294" y="1429711"/>
                    <a:pt x="8290765" y="1397328"/>
                    <a:pt x="8432799" y="1397328"/>
                  </a:cubicBezTo>
                  <a:cubicBezTo>
                    <a:pt x="8748430" y="1397328"/>
                    <a:pt x="9026710" y="1557246"/>
                    <a:pt x="9191035" y="1800479"/>
                  </a:cubicBezTo>
                  <a:lnTo>
                    <a:pt x="9210518" y="1836373"/>
                  </a:lnTo>
                  <a:lnTo>
                    <a:pt x="9258709" y="1810216"/>
                  </a:lnTo>
                  <a:cubicBezTo>
                    <a:pt x="9323827" y="1782674"/>
                    <a:pt x="9395420" y="1767443"/>
                    <a:pt x="9470570" y="1767443"/>
                  </a:cubicBezTo>
                  <a:cubicBezTo>
                    <a:pt x="9545720" y="1767443"/>
                    <a:pt x="9617313" y="1782674"/>
                    <a:pt x="9682431" y="1810216"/>
                  </a:cubicBezTo>
                  <a:lnTo>
                    <a:pt x="9768141" y="1856738"/>
                  </a:lnTo>
                  <a:lnTo>
                    <a:pt x="9791010" y="1783067"/>
                  </a:lnTo>
                  <a:cubicBezTo>
                    <a:pt x="9919358" y="1479619"/>
                    <a:pt x="10219827" y="1266699"/>
                    <a:pt x="10570028" y="1266699"/>
                  </a:cubicBezTo>
                  <a:cubicBezTo>
                    <a:pt x="10657578" y="1266699"/>
                    <a:pt x="10742020" y="1280007"/>
                    <a:pt x="10821441" y="1304709"/>
                  </a:cubicBezTo>
                  <a:lnTo>
                    <a:pt x="10893902" y="1333259"/>
                  </a:lnTo>
                  <a:lnTo>
                    <a:pt x="10916253" y="1261255"/>
                  </a:lnTo>
                  <a:cubicBezTo>
                    <a:pt x="11003287" y="1055484"/>
                    <a:pt x="11207039" y="911100"/>
                    <a:pt x="11444514" y="911100"/>
                  </a:cubicBezTo>
                  <a:lnTo>
                    <a:pt x="11446790" y="911330"/>
                  </a:lnTo>
                  <a:lnTo>
                    <a:pt x="11437256" y="816759"/>
                  </a:lnTo>
                  <a:cubicBezTo>
                    <a:pt x="11437256" y="392161"/>
                    <a:pt x="11759948" y="42931"/>
                    <a:pt x="12173467" y="936"/>
                  </a:cubicBezTo>
                  <a:close/>
                </a:path>
              </a:pathLst>
            </a:custGeom>
            <a:solidFill>
              <a:schemeClr val="bg1"/>
            </a:solidFill>
            <a:ln>
              <a:noFill/>
            </a:ln>
            <a:effectLst>
              <a:outerShdw blurRad="1905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36" name="任意多边形 35"/>
            <p:cNvSpPr/>
            <p:nvPr/>
          </p:nvSpPr>
          <p:spPr>
            <a:xfrm>
              <a:off x="1" y="4560785"/>
              <a:ext cx="12191999" cy="2311729"/>
            </a:xfrm>
            <a:custGeom>
              <a:avLst/>
              <a:gdLst>
                <a:gd name="connsiteX0" fmla="*/ 12191999 w 12191999"/>
                <a:gd name="connsiteY0" fmla="*/ 0 h 2311729"/>
                <a:gd name="connsiteX1" fmla="*/ 12191999 w 12191999"/>
                <a:gd name="connsiteY1" fmla="*/ 2311729 h 2311729"/>
                <a:gd name="connsiteX2" fmla="*/ 0 w 12191999"/>
                <a:gd name="connsiteY2" fmla="*/ 2311729 h 2311729"/>
                <a:gd name="connsiteX3" fmla="*/ 0 w 12191999"/>
                <a:gd name="connsiteY3" fmla="*/ 2020458 h 2311729"/>
                <a:gd name="connsiteX4" fmla="*/ 0 w 12191999"/>
                <a:gd name="connsiteY4" fmla="*/ 237172 h 2311729"/>
                <a:gd name="connsiteX5" fmla="*/ 63480 w 12191999"/>
                <a:gd name="connsiteY5" fmla="*/ 213939 h 2311729"/>
                <a:gd name="connsiteX6" fmla="*/ 348343 w 12191999"/>
                <a:gd name="connsiteY6" fmla="*/ 170871 h 2311729"/>
                <a:gd name="connsiteX7" fmla="*/ 1306287 w 12191999"/>
                <a:gd name="connsiteY7" fmla="*/ 1128815 h 2311729"/>
                <a:gd name="connsiteX8" fmla="*/ 1286825 w 12191999"/>
                <a:gd name="connsiteY8" fmla="*/ 1321874 h 2311729"/>
                <a:gd name="connsiteX9" fmla="*/ 1256605 w 12191999"/>
                <a:gd name="connsiteY9" fmla="*/ 1419229 h 2311729"/>
                <a:gd name="connsiteX10" fmla="*/ 1344679 w 12191999"/>
                <a:gd name="connsiteY10" fmla="*/ 1371424 h 2311729"/>
                <a:gd name="connsiteX11" fmla="*/ 1683656 w 12191999"/>
                <a:gd name="connsiteY11" fmla="*/ 1302987 h 2311729"/>
                <a:gd name="connsiteX12" fmla="*/ 2299446 w 12191999"/>
                <a:gd name="connsiteY12" fmla="*/ 1558056 h 2311729"/>
                <a:gd name="connsiteX13" fmla="*/ 2381189 w 12191999"/>
                <a:gd name="connsiteY13" fmla="*/ 1657129 h 2311729"/>
                <a:gd name="connsiteX14" fmla="*/ 2427737 w 12191999"/>
                <a:gd name="connsiteY14" fmla="*/ 1596410 h 2311729"/>
                <a:gd name="connsiteX15" fmla="*/ 3069771 w 12191999"/>
                <a:gd name="connsiteY15" fmla="*/ 1302987 h 2311729"/>
                <a:gd name="connsiteX16" fmla="*/ 3544503 w 12191999"/>
                <a:gd name="connsiteY16" fmla="*/ 1447998 h 2311729"/>
                <a:gd name="connsiteX17" fmla="*/ 3657745 w 12191999"/>
                <a:gd name="connsiteY17" fmla="*/ 1541431 h 2311729"/>
                <a:gd name="connsiteX18" fmla="*/ 3713651 w 12191999"/>
                <a:gd name="connsiteY18" fmla="*/ 1519404 h 2311729"/>
                <a:gd name="connsiteX19" fmla="*/ 3897086 w 12191999"/>
                <a:gd name="connsiteY19" fmla="*/ 1491671 h 2311729"/>
                <a:gd name="connsiteX20" fmla="*/ 4241977 w 12191999"/>
                <a:gd name="connsiteY20" fmla="*/ 1597020 h 2311729"/>
                <a:gd name="connsiteX21" fmla="*/ 4317999 w 12191999"/>
                <a:gd name="connsiteY21" fmla="*/ 1659743 h 2311729"/>
                <a:gd name="connsiteX22" fmla="*/ 4359994 w 12191999"/>
                <a:gd name="connsiteY22" fmla="*/ 1582372 h 2311729"/>
                <a:gd name="connsiteX23" fmla="*/ 5021945 w 12191999"/>
                <a:gd name="connsiteY23" fmla="*/ 1230415 h 2311729"/>
                <a:gd name="connsiteX24" fmla="*/ 5757498 w 12191999"/>
                <a:gd name="connsiteY24" fmla="*/ 1717972 h 2311729"/>
                <a:gd name="connsiteX25" fmla="*/ 5775109 w 12191999"/>
                <a:gd name="connsiteY25" fmla="*/ 1774705 h 2311729"/>
                <a:gd name="connsiteX26" fmla="*/ 5877396 w 12191999"/>
                <a:gd name="connsiteY26" fmla="*/ 1742952 h 2311729"/>
                <a:gd name="connsiteX27" fmla="*/ 5994403 w 12191999"/>
                <a:gd name="connsiteY27" fmla="*/ 1731157 h 2311729"/>
                <a:gd name="connsiteX28" fmla="*/ 6319003 w 12191999"/>
                <a:gd name="connsiteY28" fmla="*/ 1830310 h 2311729"/>
                <a:gd name="connsiteX29" fmla="*/ 6349718 w 12191999"/>
                <a:gd name="connsiteY29" fmla="*/ 1855653 h 2311729"/>
                <a:gd name="connsiteX30" fmla="*/ 6372196 w 12191999"/>
                <a:gd name="connsiteY30" fmla="*/ 1783240 h 2311729"/>
                <a:gd name="connsiteX31" fmla="*/ 7228113 w 12191999"/>
                <a:gd name="connsiteY31" fmla="*/ 1215901 h 2311729"/>
                <a:gd name="connsiteX32" fmla="*/ 7884955 w 12191999"/>
                <a:gd name="connsiteY32" fmla="*/ 1487974 h 2311729"/>
                <a:gd name="connsiteX33" fmla="*/ 7933395 w 12191999"/>
                <a:gd name="connsiteY33" fmla="*/ 1546684 h 2311729"/>
                <a:gd name="connsiteX34" fmla="*/ 8036368 w 12191999"/>
                <a:gd name="connsiteY34" fmla="*/ 1487498 h 2311729"/>
                <a:gd name="connsiteX35" fmla="*/ 8432799 w 12191999"/>
                <a:gd name="connsiteY35" fmla="*/ 1397328 h 2311729"/>
                <a:gd name="connsiteX36" fmla="*/ 9191035 w 12191999"/>
                <a:gd name="connsiteY36" fmla="*/ 1800479 h 2311729"/>
                <a:gd name="connsiteX37" fmla="*/ 9210518 w 12191999"/>
                <a:gd name="connsiteY37" fmla="*/ 1836373 h 2311729"/>
                <a:gd name="connsiteX38" fmla="*/ 9258709 w 12191999"/>
                <a:gd name="connsiteY38" fmla="*/ 1810216 h 2311729"/>
                <a:gd name="connsiteX39" fmla="*/ 9470570 w 12191999"/>
                <a:gd name="connsiteY39" fmla="*/ 1767443 h 2311729"/>
                <a:gd name="connsiteX40" fmla="*/ 9682431 w 12191999"/>
                <a:gd name="connsiteY40" fmla="*/ 1810216 h 2311729"/>
                <a:gd name="connsiteX41" fmla="*/ 9768141 w 12191999"/>
                <a:gd name="connsiteY41" fmla="*/ 1856738 h 2311729"/>
                <a:gd name="connsiteX42" fmla="*/ 9791010 w 12191999"/>
                <a:gd name="connsiteY42" fmla="*/ 1783067 h 2311729"/>
                <a:gd name="connsiteX43" fmla="*/ 10570028 w 12191999"/>
                <a:gd name="connsiteY43" fmla="*/ 1266699 h 2311729"/>
                <a:gd name="connsiteX44" fmla="*/ 10821441 w 12191999"/>
                <a:gd name="connsiteY44" fmla="*/ 1304709 h 2311729"/>
                <a:gd name="connsiteX45" fmla="*/ 10893902 w 12191999"/>
                <a:gd name="connsiteY45" fmla="*/ 1333259 h 2311729"/>
                <a:gd name="connsiteX46" fmla="*/ 10916253 w 12191999"/>
                <a:gd name="connsiteY46" fmla="*/ 1261255 h 2311729"/>
                <a:gd name="connsiteX47" fmla="*/ 11444514 w 12191999"/>
                <a:gd name="connsiteY47" fmla="*/ 911100 h 2311729"/>
                <a:gd name="connsiteX48" fmla="*/ 11446790 w 12191999"/>
                <a:gd name="connsiteY48" fmla="*/ 911330 h 2311729"/>
                <a:gd name="connsiteX49" fmla="*/ 11437256 w 12191999"/>
                <a:gd name="connsiteY49" fmla="*/ 816759 h 2311729"/>
                <a:gd name="connsiteX50" fmla="*/ 12173467 w 12191999"/>
                <a:gd name="connsiteY50" fmla="*/ 936 h 2311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2191999" h="2311729">
                  <a:moveTo>
                    <a:pt x="12191999" y="0"/>
                  </a:moveTo>
                  <a:lnTo>
                    <a:pt x="12191999" y="2311729"/>
                  </a:lnTo>
                  <a:lnTo>
                    <a:pt x="0" y="2311729"/>
                  </a:lnTo>
                  <a:lnTo>
                    <a:pt x="0" y="2020458"/>
                  </a:lnTo>
                  <a:lnTo>
                    <a:pt x="0" y="237172"/>
                  </a:lnTo>
                  <a:lnTo>
                    <a:pt x="63480" y="213939"/>
                  </a:lnTo>
                  <a:cubicBezTo>
                    <a:pt x="153468" y="185949"/>
                    <a:pt x="249145" y="170871"/>
                    <a:pt x="348343" y="170871"/>
                  </a:cubicBezTo>
                  <a:cubicBezTo>
                    <a:pt x="877401" y="170871"/>
                    <a:pt x="1306287" y="599757"/>
                    <a:pt x="1306287" y="1128815"/>
                  </a:cubicBezTo>
                  <a:cubicBezTo>
                    <a:pt x="1306287" y="1194948"/>
                    <a:pt x="1299586" y="1259515"/>
                    <a:pt x="1286825" y="1321874"/>
                  </a:cubicBezTo>
                  <a:lnTo>
                    <a:pt x="1256605" y="1419229"/>
                  </a:lnTo>
                  <a:lnTo>
                    <a:pt x="1344679" y="1371424"/>
                  </a:lnTo>
                  <a:cubicBezTo>
                    <a:pt x="1448867" y="1327356"/>
                    <a:pt x="1563416" y="1302987"/>
                    <a:pt x="1683656" y="1302987"/>
                  </a:cubicBezTo>
                  <a:cubicBezTo>
                    <a:pt x="1924137" y="1302987"/>
                    <a:pt x="2141852" y="1400461"/>
                    <a:pt x="2299446" y="1558056"/>
                  </a:cubicBezTo>
                  <a:lnTo>
                    <a:pt x="2381189" y="1657129"/>
                  </a:lnTo>
                  <a:lnTo>
                    <a:pt x="2427737" y="1596410"/>
                  </a:lnTo>
                  <a:cubicBezTo>
                    <a:pt x="2583425" y="1416679"/>
                    <a:pt x="2813321" y="1302987"/>
                    <a:pt x="3069771" y="1302987"/>
                  </a:cubicBezTo>
                  <a:cubicBezTo>
                    <a:pt x="3245622" y="1302987"/>
                    <a:pt x="3408987" y="1356446"/>
                    <a:pt x="3544503" y="1447998"/>
                  </a:cubicBezTo>
                  <a:lnTo>
                    <a:pt x="3657745" y="1541431"/>
                  </a:lnTo>
                  <a:lnTo>
                    <a:pt x="3713651" y="1519404"/>
                  </a:lnTo>
                  <a:cubicBezTo>
                    <a:pt x="3771598" y="1501381"/>
                    <a:pt x="3833208" y="1491671"/>
                    <a:pt x="3897086" y="1491671"/>
                  </a:cubicBezTo>
                  <a:cubicBezTo>
                    <a:pt x="4024841" y="1491671"/>
                    <a:pt x="4143526" y="1530508"/>
                    <a:pt x="4241977" y="1597020"/>
                  </a:cubicBezTo>
                  <a:lnTo>
                    <a:pt x="4317999" y="1659743"/>
                  </a:lnTo>
                  <a:lnTo>
                    <a:pt x="4359994" y="1582372"/>
                  </a:lnTo>
                  <a:cubicBezTo>
                    <a:pt x="4503453" y="1370026"/>
                    <a:pt x="4746395" y="1230415"/>
                    <a:pt x="5021945" y="1230415"/>
                  </a:cubicBezTo>
                  <a:cubicBezTo>
                    <a:pt x="5352605" y="1230415"/>
                    <a:pt x="5636309" y="1431455"/>
                    <a:pt x="5757498" y="1717972"/>
                  </a:cubicBezTo>
                  <a:lnTo>
                    <a:pt x="5775109" y="1774705"/>
                  </a:lnTo>
                  <a:lnTo>
                    <a:pt x="5877396" y="1742952"/>
                  </a:lnTo>
                  <a:cubicBezTo>
                    <a:pt x="5915189" y="1735219"/>
                    <a:pt x="5954321" y="1731157"/>
                    <a:pt x="5994403" y="1731157"/>
                  </a:cubicBezTo>
                  <a:cubicBezTo>
                    <a:pt x="6114640" y="1731157"/>
                    <a:pt x="6226343" y="1767710"/>
                    <a:pt x="6319003" y="1830310"/>
                  </a:cubicBezTo>
                  <a:lnTo>
                    <a:pt x="6349718" y="1855653"/>
                  </a:lnTo>
                  <a:lnTo>
                    <a:pt x="6372196" y="1783240"/>
                  </a:lnTo>
                  <a:cubicBezTo>
                    <a:pt x="6513213" y="1449839"/>
                    <a:pt x="6843343" y="1215901"/>
                    <a:pt x="7228113" y="1215901"/>
                  </a:cubicBezTo>
                  <a:cubicBezTo>
                    <a:pt x="7484626" y="1215901"/>
                    <a:pt x="7716855" y="1319874"/>
                    <a:pt x="7884955" y="1487974"/>
                  </a:cubicBezTo>
                  <a:lnTo>
                    <a:pt x="7933395" y="1546684"/>
                  </a:lnTo>
                  <a:lnTo>
                    <a:pt x="8036368" y="1487498"/>
                  </a:lnTo>
                  <a:cubicBezTo>
                    <a:pt x="8156294" y="1429711"/>
                    <a:pt x="8290765" y="1397328"/>
                    <a:pt x="8432799" y="1397328"/>
                  </a:cubicBezTo>
                  <a:cubicBezTo>
                    <a:pt x="8748430" y="1397328"/>
                    <a:pt x="9026710" y="1557246"/>
                    <a:pt x="9191035" y="1800479"/>
                  </a:cubicBezTo>
                  <a:lnTo>
                    <a:pt x="9210518" y="1836373"/>
                  </a:lnTo>
                  <a:lnTo>
                    <a:pt x="9258709" y="1810216"/>
                  </a:lnTo>
                  <a:cubicBezTo>
                    <a:pt x="9323827" y="1782674"/>
                    <a:pt x="9395420" y="1767443"/>
                    <a:pt x="9470570" y="1767443"/>
                  </a:cubicBezTo>
                  <a:cubicBezTo>
                    <a:pt x="9545720" y="1767443"/>
                    <a:pt x="9617313" y="1782674"/>
                    <a:pt x="9682431" y="1810216"/>
                  </a:cubicBezTo>
                  <a:lnTo>
                    <a:pt x="9768141" y="1856738"/>
                  </a:lnTo>
                  <a:lnTo>
                    <a:pt x="9791010" y="1783067"/>
                  </a:lnTo>
                  <a:cubicBezTo>
                    <a:pt x="9919358" y="1479619"/>
                    <a:pt x="10219827" y="1266699"/>
                    <a:pt x="10570028" y="1266699"/>
                  </a:cubicBezTo>
                  <a:cubicBezTo>
                    <a:pt x="10657578" y="1266699"/>
                    <a:pt x="10742020" y="1280007"/>
                    <a:pt x="10821441" y="1304709"/>
                  </a:cubicBezTo>
                  <a:lnTo>
                    <a:pt x="10893902" y="1333259"/>
                  </a:lnTo>
                  <a:lnTo>
                    <a:pt x="10916253" y="1261255"/>
                  </a:lnTo>
                  <a:cubicBezTo>
                    <a:pt x="11003287" y="1055484"/>
                    <a:pt x="11207039" y="911100"/>
                    <a:pt x="11444514" y="911100"/>
                  </a:cubicBezTo>
                  <a:lnTo>
                    <a:pt x="11446790" y="911330"/>
                  </a:lnTo>
                  <a:lnTo>
                    <a:pt x="11437256" y="816759"/>
                  </a:lnTo>
                  <a:cubicBezTo>
                    <a:pt x="11437256" y="392161"/>
                    <a:pt x="11759948" y="42931"/>
                    <a:pt x="12173467" y="936"/>
                  </a:cubicBezTo>
                  <a:close/>
                </a:path>
              </a:pathLst>
            </a:custGeom>
            <a:solidFill>
              <a:schemeClr val="bg1"/>
            </a:solidFill>
            <a:ln w="28575">
              <a:solidFill>
                <a:schemeClr val="bg1"/>
              </a:solidFill>
            </a:ln>
            <a:effectLst>
              <a:innerShdw blurRad="266700" dist="139700" dir="16200000">
                <a:srgbClr val="18ACCA">
                  <a:alpha val="30000"/>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grpSp>
      <p:grpSp>
        <p:nvGrpSpPr>
          <p:cNvPr id="19" name="组合 44"/>
          <p:cNvGrpSpPr>
            <a:grpSpLocks/>
          </p:cNvGrpSpPr>
          <p:nvPr/>
        </p:nvGrpSpPr>
        <p:grpSpPr bwMode="auto">
          <a:xfrm rot="1845734">
            <a:off x="2905125" y="909638"/>
            <a:ext cx="953691" cy="703660"/>
            <a:chOff x="467955" y="825830"/>
            <a:chExt cx="1688486" cy="1246918"/>
          </a:xfrm>
        </p:grpSpPr>
        <p:sp>
          <p:nvSpPr>
            <p:cNvPr id="46" name="梯形 96"/>
            <p:cNvSpPr/>
            <p:nvPr/>
          </p:nvSpPr>
          <p:spPr>
            <a:xfrm rot="4183552">
              <a:off x="752369" y="833896"/>
              <a:ext cx="949429" cy="1526172"/>
            </a:xfrm>
            <a:custGeom>
              <a:avLst/>
              <a:gdLst/>
              <a:ahLst/>
              <a:cxnLst/>
              <a:rect l="l" t="t" r="r" b="b"/>
              <a:pathLst>
                <a:path w="1638954" h="2632273">
                  <a:moveTo>
                    <a:pt x="460131" y="0"/>
                  </a:moveTo>
                  <a:lnTo>
                    <a:pt x="985333" y="24657"/>
                  </a:lnTo>
                  <a:cubicBezTo>
                    <a:pt x="904127" y="674964"/>
                    <a:pt x="987214" y="1517335"/>
                    <a:pt x="1638954" y="2440233"/>
                  </a:cubicBezTo>
                  <a:lnTo>
                    <a:pt x="1063128" y="2071125"/>
                  </a:lnTo>
                  <a:lnTo>
                    <a:pt x="678579" y="2632273"/>
                  </a:lnTo>
                  <a:lnTo>
                    <a:pt x="262163" y="2020459"/>
                  </a:lnTo>
                  <a:cubicBezTo>
                    <a:pt x="141403" y="2335233"/>
                    <a:pt x="143936" y="2337566"/>
                    <a:pt x="68760" y="2596304"/>
                  </a:cubicBezTo>
                  <a:cubicBezTo>
                    <a:pt x="-118888" y="1450551"/>
                    <a:pt x="99284" y="691656"/>
                    <a:pt x="460131" y="0"/>
                  </a:cubicBezTo>
                  <a:close/>
                </a:path>
              </a:pathLst>
            </a:custGeom>
            <a:solidFill>
              <a:srgbClr val="19B4C9"/>
            </a:solidFill>
            <a:ln w="38100">
              <a:solidFill>
                <a:srgbClr val="73E0E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noProof="1">
                <a:latin typeface="微软雅黑"/>
                <a:ea typeface="微软雅黑"/>
                <a:sym typeface="微软雅黑"/>
              </a:endParaRPr>
            </a:p>
          </p:txBody>
        </p:sp>
        <p:sp>
          <p:nvSpPr>
            <p:cNvPr id="47" name="梯形 96"/>
            <p:cNvSpPr/>
            <p:nvPr/>
          </p:nvSpPr>
          <p:spPr>
            <a:xfrm rot="4183552">
              <a:off x="1233239" y="1194724"/>
              <a:ext cx="198325" cy="841080"/>
            </a:xfrm>
            <a:custGeom>
              <a:avLst/>
              <a:gdLst/>
              <a:ahLst/>
              <a:cxnLst/>
              <a:rect l="l" t="t" r="r" b="b"/>
              <a:pathLst>
                <a:path w="420536" h="1778648">
                  <a:moveTo>
                    <a:pt x="21975" y="0"/>
                  </a:moveTo>
                  <a:lnTo>
                    <a:pt x="139673" y="5525"/>
                  </a:lnTo>
                  <a:cubicBezTo>
                    <a:pt x="77745" y="501457"/>
                    <a:pt x="111365" y="1109088"/>
                    <a:pt x="420536" y="1778648"/>
                  </a:cubicBezTo>
                  <a:lnTo>
                    <a:pt x="279766" y="1771733"/>
                  </a:lnTo>
                  <a:cubicBezTo>
                    <a:pt x="2200" y="1106360"/>
                    <a:pt x="-33067" y="500890"/>
                    <a:pt x="21975" y="0"/>
                  </a:cubicBezTo>
                  <a:close/>
                </a:path>
              </a:pathLst>
            </a:custGeom>
            <a:solidFill>
              <a:srgbClr val="73E0E3"/>
            </a:solidFill>
            <a:ln>
              <a:solidFill>
                <a:srgbClr val="73E0E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noProof="1">
                <a:latin typeface="微软雅黑"/>
                <a:ea typeface="微软雅黑"/>
                <a:sym typeface="微软雅黑"/>
              </a:endParaRPr>
            </a:p>
          </p:txBody>
        </p:sp>
        <p:grpSp>
          <p:nvGrpSpPr>
            <p:cNvPr id="10268" name="组合 47"/>
            <p:cNvGrpSpPr>
              <a:grpSpLocks/>
            </p:cNvGrpSpPr>
            <p:nvPr/>
          </p:nvGrpSpPr>
          <p:grpSpPr bwMode="auto">
            <a:xfrm rot="-264783">
              <a:off x="1363234" y="825830"/>
              <a:ext cx="793207" cy="804046"/>
              <a:chOff x="7973454" y="5027358"/>
              <a:chExt cx="1573288" cy="1594782"/>
            </a:xfrm>
          </p:grpSpPr>
          <p:sp>
            <p:nvSpPr>
              <p:cNvPr id="50" name="五角星 2"/>
              <p:cNvSpPr/>
              <p:nvPr/>
            </p:nvSpPr>
            <p:spPr>
              <a:xfrm rot="20480842">
                <a:off x="7966593" y="5025927"/>
                <a:ext cx="1563717" cy="158183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C4EF39"/>
              </a:solidFill>
              <a:ln w="63500">
                <a:no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51" name="五角星 2"/>
              <p:cNvSpPr/>
              <p:nvPr/>
            </p:nvSpPr>
            <p:spPr>
              <a:xfrm rot="20480842">
                <a:off x="7963739" y="5041110"/>
                <a:ext cx="1563717" cy="1577653"/>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A3C4"/>
              </a:solidFill>
              <a:ln w="666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grpSp>
      </p:grpSp>
      <p:pic>
        <p:nvPicPr>
          <p:cNvPr id="53" name="图片 5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3197" y="4404122"/>
            <a:ext cx="7543800"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75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1250"/>
                                        <p:tgtEl>
                                          <p:spTgt spid="53"/>
                                        </p:tgtEl>
                                      </p:cBhvr>
                                    </p:animEffect>
                                    <p:anim calcmode="lin" valueType="num">
                                      <p:cBhvr>
                                        <p:cTn id="13" dur="1250" fill="hold"/>
                                        <p:tgtEl>
                                          <p:spTgt spid="53"/>
                                        </p:tgtEl>
                                        <p:attrNameLst>
                                          <p:attrName>ppt_x</p:attrName>
                                        </p:attrNameLst>
                                      </p:cBhvr>
                                      <p:tavLst>
                                        <p:tav tm="0">
                                          <p:val>
                                            <p:strVal val="#ppt_x"/>
                                          </p:val>
                                        </p:tav>
                                        <p:tav tm="100000">
                                          <p:val>
                                            <p:strVal val="#ppt_x"/>
                                          </p:val>
                                        </p:tav>
                                      </p:tavLst>
                                    </p:anim>
                                    <p:anim calcmode="lin" valueType="num">
                                      <p:cBhvr>
                                        <p:cTn id="14" dur="1250" fill="hold"/>
                                        <p:tgtEl>
                                          <p:spTgt spid="53"/>
                                        </p:tgtEl>
                                        <p:attrNameLst>
                                          <p:attrName>ppt_y</p:attrName>
                                        </p:attrNameLst>
                                      </p:cBhvr>
                                      <p:tavLst>
                                        <p:tav tm="0">
                                          <p:val>
                                            <p:strVal val="#ppt_y+.1"/>
                                          </p:val>
                                        </p:tav>
                                        <p:tav tm="100000">
                                          <p:val>
                                            <p:strVal val="#ppt_y"/>
                                          </p:val>
                                        </p:tav>
                                      </p:tavLst>
                                    </p:anim>
                                  </p:childTnLst>
                                </p:cTn>
                              </p:par>
                              <p:par>
                                <p:cTn id="15" presetID="22" presetClass="entr" presetSubtype="8" fill="hold" nodeType="withEffect">
                                  <p:stCondLst>
                                    <p:cond delay="175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1000"/>
                                        <p:tgtEl>
                                          <p:spTgt spid="19"/>
                                        </p:tgtEl>
                                      </p:cBhvr>
                                    </p:animEffect>
                                  </p:childTnLst>
                                </p:cTn>
                              </p:par>
                              <p:par>
                                <p:cTn id="18" presetID="42" presetClass="entr" presetSubtype="0" fill="hold" grpId="0" nodeType="withEffect">
                                  <p:stCondLst>
                                    <p:cond delay="2500"/>
                                  </p:stCondLst>
                                  <p:iterate type="lt">
                                    <p:tmPct val="20000"/>
                                  </p:iterate>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par>
                                <p:cTn id="23" presetID="31" presetClass="entr" presetSubtype="0" fill="hold" grpId="0" nodeType="withEffect">
                                  <p:stCondLst>
                                    <p:cond delay="500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0" fill="hold"/>
                                        <p:tgtEl>
                                          <p:spTgt spid="29"/>
                                        </p:tgtEl>
                                        <p:attrNameLst>
                                          <p:attrName>ppt_w</p:attrName>
                                        </p:attrNameLst>
                                      </p:cBhvr>
                                      <p:tavLst>
                                        <p:tav tm="0">
                                          <p:val>
                                            <p:fltVal val="0"/>
                                          </p:val>
                                        </p:tav>
                                        <p:tav tm="100000">
                                          <p:val>
                                            <p:strVal val="#ppt_w"/>
                                          </p:val>
                                        </p:tav>
                                      </p:tavLst>
                                    </p:anim>
                                    <p:anim calcmode="lin" valueType="num">
                                      <p:cBhvr>
                                        <p:cTn id="26" dur="1000" fill="hold"/>
                                        <p:tgtEl>
                                          <p:spTgt spid="29"/>
                                        </p:tgtEl>
                                        <p:attrNameLst>
                                          <p:attrName>ppt_h</p:attrName>
                                        </p:attrNameLst>
                                      </p:cBhvr>
                                      <p:tavLst>
                                        <p:tav tm="0">
                                          <p:val>
                                            <p:fltVal val="0"/>
                                          </p:val>
                                        </p:tav>
                                        <p:tav tm="100000">
                                          <p:val>
                                            <p:strVal val="#ppt_h"/>
                                          </p:val>
                                        </p:tav>
                                      </p:tavLst>
                                    </p:anim>
                                    <p:anim calcmode="lin" valueType="num">
                                      <p:cBhvr>
                                        <p:cTn id="27" dur="1000" fill="hold"/>
                                        <p:tgtEl>
                                          <p:spTgt spid="29"/>
                                        </p:tgtEl>
                                        <p:attrNameLst>
                                          <p:attrName>style.rotation</p:attrName>
                                        </p:attrNameLst>
                                      </p:cBhvr>
                                      <p:tavLst>
                                        <p:tav tm="0">
                                          <p:val>
                                            <p:fltVal val="90"/>
                                          </p:val>
                                        </p:tav>
                                        <p:tav tm="100000">
                                          <p:val>
                                            <p:fltVal val="0"/>
                                          </p:val>
                                        </p:tav>
                                      </p:tavLst>
                                    </p:anim>
                                    <p:animEffect transition="in" filter="fade">
                                      <p:cBhvr>
                                        <p:cTn id="28" dur="1000"/>
                                        <p:tgtEl>
                                          <p:spTgt spid="29"/>
                                        </p:tgtEl>
                                      </p:cBhvr>
                                    </p:animEffect>
                                  </p:childTnLst>
                                </p:cTn>
                              </p:par>
                              <p:par>
                                <p:cTn id="29" presetID="53" presetClass="entr" presetSubtype="16" fill="hold" nodeType="withEffect">
                                  <p:stCondLst>
                                    <p:cond delay="6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Effect transition="in" filter="fade">
                                      <p:cBhvr>
                                        <p:cTn id="33" dur="750"/>
                                        <p:tgtEl>
                                          <p:spTgt spid="2"/>
                                        </p:tgtEl>
                                      </p:cBhvr>
                                    </p:animEffect>
                                  </p:childTnLst>
                                </p:cTn>
                              </p:par>
                              <p:par>
                                <p:cTn id="34" presetID="53" presetClass="entr" presetSubtype="16" fill="hold" grpId="0" nodeType="withEffect">
                                  <p:stCondLst>
                                    <p:cond delay="6750"/>
                                  </p:stCondLst>
                                  <p:childTnLst>
                                    <p:set>
                                      <p:cBhvr>
                                        <p:cTn id="35" dur="1" fill="hold">
                                          <p:stCondLst>
                                            <p:cond delay="0"/>
                                          </p:stCondLst>
                                        </p:cTn>
                                        <p:tgtEl>
                                          <p:spTgt spid="28"/>
                                        </p:tgtEl>
                                        <p:attrNameLst>
                                          <p:attrName>style.visibility</p:attrName>
                                        </p:attrNameLst>
                                      </p:cBhvr>
                                      <p:to>
                                        <p:strVal val="visible"/>
                                      </p:to>
                                    </p:set>
                                    <p:anim calcmode="lin" valueType="num">
                                      <p:cBhvr>
                                        <p:cTn id="36" dur="500" fill="hold"/>
                                        <p:tgtEl>
                                          <p:spTgt spid="28"/>
                                        </p:tgtEl>
                                        <p:attrNameLst>
                                          <p:attrName>ppt_w</p:attrName>
                                        </p:attrNameLst>
                                      </p:cBhvr>
                                      <p:tavLst>
                                        <p:tav tm="0">
                                          <p:val>
                                            <p:fltVal val="0"/>
                                          </p:val>
                                        </p:tav>
                                        <p:tav tm="100000">
                                          <p:val>
                                            <p:strVal val="#ppt_w"/>
                                          </p:val>
                                        </p:tav>
                                      </p:tavLst>
                                    </p:anim>
                                    <p:anim calcmode="lin" valueType="num">
                                      <p:cBhvr>
                                        <p:cTn id="37" dur="500" fill="hold"/>
                                        <p:tgtEl>
                                          <p:spTgt spid="28"/>
                                        </p:tgtEl>
                                        <p:attrNameLst>
                                          <p:attrName>ppt_h</p:attrName>
                                        </p:attrNameLst>
                                      </p:cBhvr>
                                      <p:tavLst>
                                        <p:tav tm="0">
                                          <p:val>
                                            <p:fltVal val="0"/>
                                          </p:val>
                                        </p:tav>
                                        <p:tav tm="100000">
                                          <p:val>
                                            <p:strVal val="#ppt_h"/>
                                          </p:val>
                                        </p:tav>
                                      </p:tavLst>
                                    </p:anim>
                                    <p:animEffect transition="in" filter="fade">
                                      <p:cBhvr>
                                        <p:cTn id="38" dur="500"/>
                                        <p:tgtEl>
                                          <p:spTgt spid="28"/>
                                        </p:tgtEl>
                                      </p:cBhvr>
                                    </p:animEffect>
                                  </p:childTnLst>
                                </p:cTn>
                              </p:par>
                              <p:par>
                                <p:cTn id="39" presetID="8" presetClass="emph" presetSubtype="0" fill="hold" grpId="1" nodeType="withEffect">
                                  <p:stCondLst>
                                    <p:cond delay="7250"/>
                                  </p:stCondLst>
                                  <p:childTnLst>
                                    <p:animRot by="21600000">
                                      <p:cBhvr>
                                        <p:cTn id="40" dur="11500" fill="hold"/>
                                        <p:tgtEl>
                                          <p:spTgt spid="28"/>
                                        </p:tgtEl>
                                        <p:attrNameLst>
                                          <p:attrName>r</p:attrName>
                                        </p:attrNameLst>
                                      </p:cBhvr>
                                    </p:animRot>
                                  </p:childTnLst>
                                </p:cTn>
                              </p:par>
                              <p:par>
                                <p:cTn id="41" presetID="22" presetClass="entr" presetSubtype="8" fill="hold" nodeType="withEffect">
                                  <p:stCondLst>
                                    <p:cond delay="725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par>
                                <p:cTn id="44" presetID="31" presetClass="entr" presetSubtype="0" fill="hold" grpId="0" nodeType="withEffect">
                                  <p:stCondLst>
                                    <p:cond delay="7750"/>
                                  </p:stCondLst>
                                  <p:childTnLst>
                                    <p:set>
                                      <p:cBhvr>
                                        <p:cTn id="45" dur="1" fill="hold">
                                          <p:stCondLst>
                                            <p:cond delay="0"/>
                                          </p:stCondLst>
                                        </p:cTn>
                                        <p:tgtEl>
                                          <p:spTgt spid="13"/>
                                        </p:tgtEl>
                                        <p:attrNameLst>
                                          <p:attrName>style.visibility</p:attrName>
                                        </p:attrNameLst>
                                      </p:cBhvr>
                                      <p:to>
                                        <p:strVal val="visible"/>
                                      </p:to>
                                    </p:set>
                                    <p:anim calcmode="lin" valueType="num">
                                      <p:cBhvr>
                                        <p:cTn id="46" dur="1000" fill="hold"/>
                                        <p:tgtEl>
                                          <p:spTgt spid="13"/>
                                        </p:tgtEl>
                                        <p:attrNameLst>
                                          <p:attrName>ppt_w</p:attrName>
                                        </p:attrNameLst>
                                      </p:cBhvr>
                                      <p:tavLst>
                                        <p:tav tm="0">
                                          <p:val>
                                            <p:fltVal val="0"/>
                                          </p:val>
                                        </p:tav>
                                        <p:tav tm="100000">
                                          <p:val>
                                            <p:strVal val="#ppt_w"/>
                                          </p:val>
                                        </p:tav>
                                      </p:tavLst>
                                    </p:anim>
                                    <p:anim calcmode="lin" valueType="num">
                                      <p:cBhvr>
                                        <p:cTn id="47" dur="1000" fill="hold"/>
                                        <p:tgtEl>
                                          <p:spTgt spid="13"/>
                                        </p:tgtEl>
                                        <p:attrNameLst>
                                          <p:attrName>ppt_h</p:attrName>
                                        </p:attrNameLst>
                                      </p:cBhvr>
                                      <p:tavLst>
                                        <p:tav tm="0">
                                          <p:val>
                                            <p:fltVal val="0"/>
                                          </p:val>
                                        </p:tav>
                                        <p:tav tm="100000">
                                          <p:val>
                                            <p:strVal val="#ppt_h"/>
                                          </p:val>
                                        </p:tav>
                                      </p:tavLst>
                                    </p:anim>
                                    <p:anim calcmode="lin" valueType="num">
                                      <p:cBhvr>
                                        <p:cTn id="48" dur="1000" fill="hold"/>
                                        <p:tgtEl>
                                          <p:spTgt spid="13"/>
                                        </p:tgtEl>
                                        <p:attrNameLst>
                                          <p:attrName>style.rotation</p:attrName>
                                        </p:attrNameLst>
                                      </p:cBhvr>
                                      <p:tavLst>
                                        <p:tav tm="0">
                                          <p:val>
                                            <p:fltVal val="90"/>
                                          </p:val>
                                        </p:tav>
                                        <p:tav tm="100000">
                                          <p:val>
                                            <p:fltVal val="0"/>
                                          </p:val>
                                        </p:tav>
                                      </p:tavLst>
                                    </p:anim>
                                    <p:animEffect transition="in" filter="fade">
                                      <p:cBhvr>
                                        <p:cTn id="49" dur="1000"/>
                                        <p:tgtEl>
                                          <p:spTgt spid="13"/>
                                        </p:tgtEl>
                                      </p:cBhvr>
                                    </p:animEffect>
                                  </p:childTnLst>
                                </p:cTn>
                              </p:par>
                              <p:par>
                                <p:cTn id="50" presetID="53" presetClass="entr" presetSubtype="16" fill="hold" nodeType="withEffect">
                                  <p:stCondLst>
                                    <p:cond delay="8750"/>
                                  </p:stCondLst>
                                  <p:childTnLst>
                                    <p:set>
                                      <p:cBhvr>
                                        <p:cTn id="51" dur="1" fill="hold">
                                          <p:stCondLst>
                                            <p:cond delay="0"/>
                                          </p:stCondLst>
                                        </p:cTn>
                                        <p:tgtEl>
                                          <p:spTgt spid="3"/>
                                        </p:tgtEl>
                                        <p:attrNameLst>
                                          <p:attrName>style.visibility</p:attrName>
                                        </p:attrNameLst>
                                      </p:cBhvr>
                                      <p:to>
                                        <p:strVal val="visible"/>
                                      </p:to>
                                    </p:set>
                                    <p:anim calcmode="lin" valueType="num">
                                      <p:cBhvr>
                                        <p:cTn id="52" dur="500" fill="hold"/>
                                        <p:tgtEl>
                                          <p:spTgt spid="3"/>
                                        </p:tgtEl>
                                        <p:attrNameLst>
                                          <p:attrName>ppt_w</p:attrName>
                                        </p:attrNameLst>
                                      </p:cBhvr>
                                      <p:tavLst>
                                        <p:tav tm="0">
                                          <p:val>
                                            <p:fltVal val="0"/>
                                          </p:val>
                                        </p:tav>
                                        <p:tav tm="100000">
                                          <p:val>
                                            <p:strVal val="#ppt_w"/>
                                          </p:val>
                                        </p:tav>
                                      </p:tavLst>
                                    </p:anim>
                                    <p:anim calcmode="lin" valueType="num">
                                      <p:cBhvr>
                                        <p:cTn id="53" dur="500" fill="hold"/>
                                        <p:tgtEl>
                                          <p:spTgt spid="3"/>
                                        </p:tgtEl>
                                        <p:attrNameLst>
                                          <p:attrName>ppt_h</p:attrName>
                                        </p:attrNameLst>
                                      </p:cBhvr>
                                      <p:tavLst>
                                        <p:tav tm="0">
                                          <p:val>
                                            <p:fltVal val="0"/>
                                          </p:val>
                                        </p:tav>
                                        <p:tav tm="100000">
                                          <p:val>
                                            <p:strVal val="#ppt_h"/>
                                          </p:val>
                                        </p:tav>
                                      </p:tavLst>
                                    </p:anim>
                                    <p:animEffect transition="in" filter="fade">
                                      <p:cBhvr>
                                        <p:cTn id="54" dur="500"/>
                                        <p:tgtEl>
                                          <p:spTgt spid="3"/>
                                        </p:tgtEl>
                                      </p:cBhvr>
                                    </p:animEffect>
                                  </p:childTnLst>
                                </p:cTn>
                              </p:par>
                              <p:par>
                                <p:cTn id="55" presetID="53" presetClass="entr" presetSubtype="16" fill="hold" grpId="0" nodeType="withEffect">
                                  <p:stCondLst>
                                    <p:cond delay="9250"/>
                                  </p:stCondLst>
                                  <p:childTnLst>
                                    <p:set>
                                      <p:cBhvr>
                                        <p:cTn id="56" dur="1" fill="hold">
                                          <p:stCondLst>
                                            <p:cond delay="0"/>
                                          </p:stCondLst>
                                        </p:cTn>
                                        <p:tgtEl>
                                          <p:spTgt spid="30"/>
                                        </p:tgtEl>
                                        <p:attrNameLst>
                                          <p:attrName>style.visibility</p:attrName>
                                        </p:attrNameLst>
                                      </p:cBhvr>
                                      <p:to>
                                        <p:strVal val="visible"/>
                                      </p:to>
                                    </p:set>
                                    <p:anim calcmode="lin" valueType="num">
                                      <p:cBhvr>
                                        <p:cTn id="57" dur="500" fill="hold"/>
                                        <p:tgtEl>
                                          <p:spTgt spid="30"/>
                                        </p:tgtEl>
                                        <p:attrNameLst>
                                          <p:attrName>ppt_w</p:attrName>
                                        </p:attrNameLst>
                                      </p:cBhvr>
                                      <p:tavLst>
                                        <p:tav tm="0">
                                          <p:val>
                                            <p:fltVal val="0"/>
                                          </p:val>
                                        </p:tav>
                                        <p:tav tm="100000">
                                          <p:val>
                                            <p:strVal val="#ppt_w"/>
                                          </p:val>
                                        </p:tav>
                                      </p:tavLst>
                                    </p:anim>
                                    <p:anim calcmode="lin" valueType="num">
                                      <p:cBhvr>
                                        <p:cTn id="58" dur="500" fill="hold"/>
                                        <p:tgtEl>
                                          <p:spTgt spid="30"/>
                                        </p:tgtEl>
                                        <p:attrNameLst>
                                          <p:attrName>ppt_h</p:attrName>
                                        </p:attrNameLst>
                                      </p:cBhvr>
                                      <p:tavLst>
                                        <p:tav tm="0">
                                          <p:val>
                                            <p:fltVal val="0"/>
                                          </p:val>
                                        </p:tav>
                                        <p:tav tm="100000">
                                          <p:val>
                                            <p:strVal val="#ppt_h"/>
                                          </p:val>
                                        </p:tav>
                                      </p:tavLst>
                                    </p:anim>
                                    <p:animEffect transition="in" filter="fade">
                                      <p:cBhvr>
                                        <p:cTn id="59" dur="500"/>
                                        <p:tgtEl>
                                          <p:spTgt spid="30"/>
                                        </p:tgtEl>
                                      </p:cBhvr>
                                    </p:animEffect>
                                  </p:childTnLst>
                                </p:cTn>
                              </p:par>
                              <p:par>
                                <p:cTn id="60" presetID="8" presetClass="emph" presetSubtype="0" fill="hold" grpId="1" nodeType="withEffect">
                                  <p:stCondLst>
                                    <p:cond delay="9750"/>
                                  </p:stCondLst>
                                  <p:childTnLst>
                                    <p:animRot by="21600000">
                                      <p:cBhvr>
                                        <p:cTn id="61" dur="9500" fill="hold"/>
                                        <p:tgtEl>
                                          <p:spTgt spid="30"/>
                                        </p:tgtEl>
                                        <p:attrNameLst>
                                          <p:attrName>r</p:attrName>
                                        </p:attrNameLst>
                                      </p:cBhvr>
                                    </p:animRot>
                                  </p:childTnLst>
                                </p:cTn>
                              </p:par>
                              <p:par>
                                <p:cTn id="62" presetID="22" presetClass="entr" presetSubtype="8" fill="hold" nodeType="withEffect">
                                  <p:stCondLst>
                                    <p:cond delay="9750"/>
                                  </p:stCondLst>
                                  <p:childTnLst>
                                    <p:set>
                                      <p:cBhvr>
                                        <p:cTn id="63" dur="1" fill="hold">
                                          <p:stCondLst>
                                            <p:cond delay="0"/>
                                          </p:stCondLst>
                                        </p:cTn>
                                        <p:tgtEl>
                                          <p:spTgt spid="8"/>
                                        </p:tgtEl>
                                        <p:attrNameLst>
                                          <p:attrName>style.visibility</p:attrName>
                                        </p:attrNameLst>
                                      </p:cBhvr>
                                      <p:to>
                                        <p:strVal val="visible"/>
                                      </p:to>
                                    </p:set>
                                    <p:animEffect transition="in" filter="wipe(left)">
                                      <p:cBhvr>
                                        <p:cTn id="64" dur="500"/>
                                        <p:tgtEl>
                                          <p:spTgt spid="8"/>
                                        </p:tgtEl>
                                      </p:cBhvr>
                                    </p:animEffect>
                                  </p:childTnLst>
                                </p:cTn>
                              </p:par>
                              <p:par>
                                <p:cTn id="65" presetID="31" presetClass="entr" presetSubtype="0" fill="hold" grpId="0" nodeType="withEffect">
                                  <p:stCondLst>
                                    <p:cond delay="10250"/>
                                  </p:stCondLst>
                                  <p:childTnLst>
                                    <p:set>
                                      <p:cBhvr>
                                        <p:cTn id="66" dur="1" fill="hold">
                                          <p:stCondLst>
                                            <p:cond delay="0"/>
                                          </p:stCondLst>
                                        </p:cTn>
                                        <p:tgtEl>
                                          <p:spTgt spid="14"/>
                                        </p:tgtEl>
                                        <p:attrNameLst>
                                          <p:attrName>style.visibility</p:attrName>
                                        </p:attrNameLst>
                                      </p:cBhvr>
                                      <p:to>
                                        <p:strVal val="visible"/>
                                      </p:to>
                                    </p:set>
                                    <p:anim calcmode="lin" valueType="num">
                                      <p:cBhvr>
                                        <p:cTn id="67" dur="1000" fill="hold"/>
                                        <p:tgtEl>
                                          <p:spTgt spid="14"/>
                                        </p:tgtEl>
                                        <p:attrNameLst>
                                          <p:attrName>ppt_w</p:attrName>
                                        </p:attrNameLst>
                                      </p:cBhvr>
                                      <p:tavLst>
                                        <p:tav tm="0">
                                          <p:val>
                                            <p:fltVal val="0"/>
                                          </p:val>
                                        </p:tav>
                                        <p:tav tm="100000">
                                          <p:val>
                                            <p:strVal val="#ppt_w"/>
                                          </p:val>
                                        </p:tav>
                                      </p:tavLst>
                                    </p:anim>
                                    <p:anim calcmode="lin" valueType="num">
                                      <p:cBhvr>
                                        <p:cTn id="68" dur="1000" fill="hold"/>
                                        <p:tgtEl>
                                          <p:spTgt spid="14"/>
                                        </p:tgtEl>
                                        <p:attrNameLst>
                                          <p:attrName>ppt_h</p:attrName>
                                        </p:attrNameLst>
                                      </p:cBhvr>
                                      <p:tavLst>
                                        <p:tav tm="0">
                                          <p:val>
                                            <p:fltVal val="0"/>
                                          </p:val>
                                        </p:tav>
                                        <p:tav tm="100000">
                                          <p:val>
                                            <p:strVal val="#ppt_h"/>
                                          </p:val>
                                        </p:tav>
                                      </p:tavLst>
                                    </p:anim>
                                    <p:anim calcmode="lin" valueType="num">
                                      <p:cBhvr>
                                        <p:cTn id="69" dur="1000" fill="hold"/>
                                        <p:tgtEl>
                                          <p:spTgt spid="14"/>
                                        </p:tgtEl>
                                        <p:attrNameLst>
                                          <p:attrName>style.rotation</p:attrName>
                                        </p:attrNameLst>
                                      </p:cBhvr>
                                      <p:tavLst>
                                        <p:tav tm="0">
                                          <p:val>
                                            <p:fltVal val="90"/>
                                          </p:val>
                                        </p:tav>
                                        <p:tav tm="100000">
                                          <p:val>
                                            <p:fltVal val="0"/>
                                          </p:val>
                                        </p:tav>
                                      </p:tavLst>
                                    </p:anim>
                                    <p:animEffect transition="in" filter="fade">
                                      <p:cBhvr>
                                        <p:cTn id="70" dur="1000"/>
                                        <p:tgtEl>
                                          <p:spTgt spid="14"/>
                                        </p:tgtEl>
                                      </p:cBhvr>
                                    </p:animEffect>
                                  </p:childTnLst>
                                </p:cTn>
                              </p:par>
                              <p:par>
                                <p:cTn id="71" presetID="53" presetClass="entr" presetSubtype="16" fill="hold" nodeType="withEffect">
                                  <p:stCondLst>
                                    <p:cond delay="11250"/>
                                  </p:stCondLst>
                                  <p:childTnLst>
                                    <p:set>
                                      <p:cBhvr>
                                        <p:cTn id="72" dur="1" fill="hold">
                                          <p:stCondLst>
                                            <p:cond delay="0"/>
                                          </p:stCondLst>
                                        </p:cTn>
                                        <p:tgtEl>
                                          <p:spTgt spid="4"/>
                                        </p:tgtEl>
                                        <p:attrNameLst>
                                          <p:attrName>style.visibility</p:attrName>
                                        </p:attrNameLst>
                                      </p:cBhvr>
                                      <p:to>
                                        <p:strVal val="visible"/>
                                      </p:to>
                                    </p:set>
                                    <p:anim calcmode="lin" valueType="num">
                                      <p:cBhvr>
                                        <p:cTn id="73" dur="500" fill="hold"/>
                                        <p:tgtEl>
                                          <p:spTgt spid="4"/>
                                        </p:tgtEl>
                                        <p:attrNameLst>
                                          <p:attrName>ppt_w</p:attrName>
                                        </p:attrNameLst>
                                      </p:cBhvr>
                                      <p:tavLst>
                                        <p:tav tm="0">
                                          <p:val>
                                            <p:fltVal val="0"/>
                                          </p:val>
                                        </p:tav>
                                        <p:tav tm="100000">
                                          <p:val>
                                            <p:strVal val="#ppt_w"/>
                                          </p:val>
                                        </p:tav>
                                      </p:tavLst>
                                    </p:anim>
                                    <p:anim calcmode="lin" valueType="num">
                                      <p:cBhvr>
                                        <p:cTn id="74" dur="500" fill="hold"/>
                                        <p:tgtEl>
                                          <p:spTgt spid="4"/>
                                        </p:tgtEl>
                                        <p:attrNameLst>
                                          <p:attrName>ppt_h</p:attrName>
                                        </p:attrNameLst>
                                      </p:cBhvr>
                                      <p:tavLst>
                                        <p:tav tm="0">
                                          <p:val>
                                            <p:fltVal val="0"/>
                                          </p:val>
                                        </p:tav>
                                        <p:tav tm="100000">
                                          <p:val>
                                            <p:strVal val="#ppt_h"/>
                                          </p:val>
                                        </p:tav>
                                      </p:tavLst>
                                    </p:anim>
                                    <p:animEffect transition="in" filter="fade">
                                      <p:cBhvr>
                                        <p:cTn id="75" dur="500"/>
                                        <p:tgtEl>
                                          <p:spTgt spid="4"/>
                                        </p:tgtEl>
                                      </p:cBhvr>
                                    </p:animEffect>
                                  </p:childTnLst>
                                </p:cTn>
                              </p:par>
                              <p:par>
                                <p:cTn id="76" presetID="53" presetClass="entr" presetSubtype="16" fill="hold" grpId="0" nodeType="withEffect">
                                  <p:stCondLst>
                                    <p:cond delay="11750"/>
                                  </p:stCondLst>
                                  <p:childTnLst>
                                    <p:set>
                                      <p:cBhvr>
                                        <p:cTn id="77" dur="1" fill="hold">
                                          <p:stCondLst>
                                            <p:cond delay="0"/>
                                          </p:stCondLst>
                                        </p:cTn>
                                        <p:tgtEl>
                                          <p:spTgt spid="6"/>
                                        </p:tgtEl>
                                        <p:attrNameLst>
                                          <p:attrName>style.visibility</p:attrName>
                                        </p:attrNameLst>
                                      </p:cBhvr>
                                      <p:to>
                                        <p:strVal val="visible"/>
                                      </p:to>
                                    </p:set>
                                    <p:anim calcmode="lin" valueType="num">
                                      <p:cBhvr>
                                        <p:cTn id="78" dur="500" fill="hold"/>
                                        <p:tgtEl>
                                          <p:spTgt spid="6"/>
                                        </p:tgtEl>
                                        <p:attrNameLst>
                                          <p:attrName>ppt_w</p:attrName>
                                        </p:attrNameLst>
                                      </p:cBhvr>
                                      <p:tavLst>
                                        <p:tav tm="0">
                                          <p:val>
                                            <p:fltVal val="0"/>
                                          </p:val>
                                        </p:tav>
                                        <p:tav tm="100000">
                                          <p:val>
                                            <p:strVal val="#ppt_w"/>
                                          </p:val>
                                        </p:tav>
                                      </p:tavLst>
                                    </p:anim>
                                    <p:anim calcmode="lin" valueType="num">
                                      <p:cBhvr>
                                        <p:cTn id="79" dur="500" fill="hold"/>
                                        <p:tgtEl>
                                          <p:spTgt spid="6"/>
                                        </p:tgtEl>
                                        <p:attrNameLst>
                                          <p:attrName>ppt_h</p:attrName>
                                        </p:attrNameLst>
                                      </p:cBhvr>
                                      <p:tavLst>
                                        <p:tav tm="0">
                                          <p:val>
                                            <p:fltVal val="0"/>
                                          </p:val>
                                        </p:tav>
                                        <p:tav tm="100000">
                                          <p:val>
                                            <p:strVal val="#ppt_h"/>
                                          </p:val>
                                        </p:tav>
                                      </p:tavLst>
                                    </p:anim>
                                    <p:animEffect transition="in" filter="fade">
                                      <p:cBhvr>
                                        <p:cTn id="80" dur="500"/>
                                        <p:tgtEl>
                                          <p:spTgt spid="6"/>
                                        </p:tgtEl>
                                      </p:cBhvr>
                                    </p:animEffect>
                                  </p:childTnLst>
                                </p:cTn>
                              </p:par>
                              <p:par>
                                <p:cTn id="81" presetID="8" presetClass="emph" presetSubtype="0" fill="hold" grpId="1" nodeType="withEffect">
                                  <p:stCondLst>
                                    <p:cond delay="12250"/>
                                  </p:stCondLst>
                                  <p:childTnLst>
                                    <p:animRot by="10800000">
                                      <p:cBhvr>
                                        <p:cTn id="82" dur="7000" fill="hold"/>
                                        <p:tgtEl>
                                          <p:spTgt spid="6"/>
                                        </p:tgtEl>
                                        <p:attrNameLst>
                                          <p:attrName>r</p:attrName>
                                        </p:attrNameLst>
                                      </p:cBhvr>
                                    </p:animRot>
                                  </p:childTnLst>
                                </p:cTn>
                              </p:par>
                              <p:par>
                                <p:cTn id="83" presetID="22" presetClass="entr" presetSubtype="8" fill="hold" nodeType="withEffect">
                                  <p:stCondLst>
                                    <p:cond delay="12250"/>
                                  </p:stCondLst>
                                  <p:childTnLst>
                                    <p:set>
                                      <p:cBhvr>
                                        <p:cTn id="84" dur="1" fill="hold">
                                          <p:stCondLst>
                                            <p:cond delay="0"/>
                                          </p:stCondLst>
                                        </p:cTn>
                                        <p:tgtEl>
                                          <p:spTgt spid="33"/>
                                        </p:tgtEl>
                                        <p:attrNameLst>
                                          <p:attrName>style.visibility</p:attrName>
                                        </p:attrNameLst>
                                      </p:cBhvr>
                                      <p:to>
                                        <p:strVal val="visible"/>
                                      </p:to>
                                    </p:set>
                                    <p:animEffect transition="in" filter="wipe(left)">
                                      <p:cBhvr>
                                        <p:cTn id="85" dur="500"/>
                                        <p:tgtEl>
                                          <p:spTgt spid="33"/>
                                        </p:tgtEl>
                                      </p:cBhvr>
                                    </p:animEffect>
                                  </p:childTnLst>
                                </p:cTn>
                              </p:par>
                              <p:par>
                                <p:cTn id="86" presetID="31" presetClass="entr" presetSubtype="0" fill="hold" grpId="0" nodeType="withEffect">
                                  <p:stCondLst>
                                    <p:cond delay="12750"/>
                                  </p:stCondLst>
                                  <p:childTnLst>
                                    <p:set>
                                      <p:cBhvr>
                                        <p:cTn id="87" dur="1" fill="hold">
                                          <p:stCondLst>
                                            <p:cond delay="0"/>
                                          </p:stCondLst>
                                        </p:cTn>
                                        <p:tgtEl>
                                          <p:spTgt spid="15"/>
                                        </p:tgtEl>
                                        <p:attrNameLst>
                                          <p:attrName>style.visibility</p:attrName>
                                        </p:attrNameLst>
                                      </p:cBhvr>
                                      <p:to>
                                        <p:strVal val="visible"/>
                                      </p:to>
                                    </p:set>
                                    <p:anim calcmode="lin" valueType="num">
                                      <p:cBhvr>
                                        <p:cTn id="88" dur="1000" fill="hold"/>
                                        <p:tgtEl>
                                          <p:spTgt spid="15"/>
                                        </p:tgtEl>
                                        <p:attrNameLst>
                                          <p:attrName>ppt_w</p:attrName>
                                        </p:attrNameLst>
                                      </p:cBhvr>
                                      <p:tavLst>
                                        <p:tav tm="0">
                                          <p:val>
                                            <p:fltVal val="0"/>
                                          </p:val>
                                        </p:tav>
                                        <p:tav tm="100000">
                                          <p:val>
                                            <p:strVal val="#ppt_w"/>
                                          </p:val>
                                        </p:tav>
                                      </p:tavLst>
                                    </p:anim>
                                    <p:anim calcmode="lin" valueType="num">
                                      <p:cBhvr>
                                        <p:cTn id="89" dur="1000" fill="hold"/>
                                        <p:tgtEl>
                                          <p:spTgt spid="15"/>
                                        </p:tgtEl>
                                        <p:attrNameLst>
                                          <p:attrName>ppt_h</p:attrName>
                                        </p:attrNameLst>
                                      </p:cBhvr>
                                      <p:tavLst>
                                        <p:tav tm="0">
                                          <p:val>
                                            <p:fltVal val="0"/>
                                          </p:val>
                                        </p:tav>
                                        <p:tav tm="100000">
                                          <p:val>
                                            <p:strVal val="#ppt_h"/>
                                          </p:val>
                                        </p:tav>
                                      </p:tavLst>
                                    </p:anim>
                                    <p:anim calcmode="lin" valueType="num">
                                      <p:cBhvr>
                                        <p:cTn id="90" dur="1000" fill="hold"/>
                                        <p:tgtEl>
                                          <p:spTgt spid="15"/>
                                        </p:tgtEl>
                                        <p:attrNameLst>
                                          <p:attrName>style.rotation</p:attrName>
                                        </p:attrNameLst>
                                      </p:cBhvr>
                                      <p:tavLst>
                                        <p:tav tm="0">
                                          <p:val>
                                            <p:fltVal val="90"/>
                                          </p:val>
                                        </p:tav>
                                        <p:tav tm="100000">
                                          <p:val>
                                            <p:fltVal val="0"/>
                                          </p:val>
                                        </p:tav>
                                      </p:tavLst>
                                    </p:anim>
                                    <p:animEffect transition="in" filter="fade">
                                      <p:cBhvr>
                                        <p:cTn id="91" dur="1000"/>
                                        <p:tgtEl>
                                          <p:spTgt spid="15"/>
                                        </p:tgtEl>
                                      </p:cBhvr>
                                    </p:animEffect>
                                  </p:childTnLst>
                                </p:cTn>
                              </p:par>
                              <p:par>
                                <p:cTn id="92" presetID="53" presetClass="entr" presetSubtype="16" fill="hold" grpId="0" nodeType="withEffect">
                                  <p:stCondLst>
                                    <p:cond delay="13500"/>
                                  </p:stCondLst>
                                  <p:childTnLst>
                                    <p:set>
                                      <p:cBhvr>
                                        <p:cTn id="93" dur="1" fill="hold">
                                          <p:stCondLst>
                                            <p:cond delay="0"/>
                                          </p:stCondLst>
                                        </p:cTn>
                                        <p:tgtEl>
                                          <p:spTgt spid="31"/>
                                        </p:tgtEl>
                                        <p:attrNameLst>
                                          <p:attrName>style.visibility</p:attrName>
                                        </p:attrNameLst>
                                      </p:cBhvr>
                                      <p:to>
                                        <p:strVal val="visible"/>
                                      </p:to>
                                    </p:set>
                                    <p:anim calcmode="lin" valueType="num">
                                      <p:cBhvr>
                                        <p:cTn id="94" dur="500" fill="hold"/>
                                        <p:tgtEl>
                                          <p:spTgt spid="31"/>
                                        </p:tgtEl>
                                        <p:attrNameLst>
                                          <p:attrName>ppt_w</p:attrName>
                                        </p:attrNameLst>
                                      </p:cBhvr>
                                      <p:tavLst>
                                        <p:tav tm="0">
                                          <p:val>
                                            <p:fltVal val="0"/>
                                          </p:val>
                                        </p:tav>
                                        <p:tav tm="100000">
                                          <p:val>
                                            <p:strVal val="#ppt_w"/>
                                          </p:val>
                                        </p:tav>
                                      </p:tavLst>
                                    </p:anim>
                                    <p:anim calcmode="lin" valueType="num">
                                      <p:cBhvr>
                                        <p:cTn id="95" dur="500" fill="hold"/>
                                        <p:tgtEl>
                                          <p:spTgt spid="31"/>
                                        </p:tgtEl>
                                        <p:attrNameLst>
                                          <p:attrName>ppt_h</p:attrName>
                                        </p:attrNameLst>
                                      </p:cBhvr>
                                      <p:tavLst>
                                        <p:tav tm="0">
                                          <p:val>
                                            <p:fltVal val="0"/>
                                          </p:val>
                                        </p:tav>
                                        <p:tav tm="100000">
                                          <p:val>
                                            <p:strVal val="#ppt_h"/>
                                          </p:val>
                                        </p:tav>
                                      </p:tavLst>
                                    </p:anim>
                                    <p:animEffect transition="in" filter="fade">
                                      <p:cBhvr>
                                        <p:cTn id="96" dur="500"/>
                                        <p:tgtEl>
                                          <p:spTgt spid="31"/>
                                        </p:tgtEl>
                                      </p:cBhvr>
                                    </p:animEffect>
                                  </p:childTnLst>
                                </p:cTn>
                              </p:par>
                              <p:par>
                                <p:cTn id="97" presetID="53" presetClass="entr" presetSubtype="16" fill="hold" nodeType="withEffect">
                                  <p:stCondLst>
                                    <p:cond delay="14000"/>
                                  </p:stCondLst>
                                  <p:childTnLst>
                                    <p:set>
                                      <p:cBhvr>
                                        <p:cTn id="98" dur="1" fill="hold">
                                          <p:stCondLst>
                                            <p:cond delay="0"/>
                                          </p:stCondLst>
                                        </p:cTn>
                                        <p:tgtEl>
                                          <p:spTgt spid="5"/>
                                        </p:tgtEl>
                                        <p:attrNameLst>
                                          <p:attrName>style.visibility</p:attrName>
                                        </p:attrNameLst>
                                      </p:cBhvr>
                                      <p:to>
                                        <p:strVal val="visible"/>
                                      </p:to>
                                    </p:set>
                                    <p:anim calcmode="lin" valueType="num">
                                      <p:cBhvr>
                                        <p:cTn id="99" dur="500" fill="hold"/>
                                        <p:tgtEl>
                                          <p:spTgt spid="5"/>
                                        </p:tgtEl>
                                        <p:attrNameLst>
                                          <p:attrName>ppt_w</p:attrName>
                                        </p:attrNameLst>
                                      </p:cBhvr>
                                      <p:tavLst>
                                        <p:tav tm="0">
                                          <p:val>
                                            <p:fltVal val="0"/>
                                          </p:val>
                                        </p:tav>
                                        <p:tav tm="100000">
                                          <p:val>
                                            <p:strVal val="#ppt_w"/>
                                          </p:val>
                                        </p:tav>
                                      </p:tavLst>
                                    </p:anim>
                                    <p:anim calcmode="lin" valueType="num">
                                      <p:cBhvr>
                                        <p:cTn id="100" dur="500" fill="hold"/>
                                        <p:tgtEl>
                                          <p:spTgt spid="5"/>
                                        </p:tgtEl>
                                        <p:attrNameLst>
                                          <p:attrName>ppt_h</p:attrName>
                                        </p:attrNameLst>
                                      </p:cBhvr>
                                      <p:tavLst>
                                        <p:tav tm="0">
                                          <p:val>
                                            <p:fltVal val="0"/>
                                          </p:val>
                                        </p:tav>
                                        <p:tav tm="100000">
                                          <p:val>
                                            <p:strVal val="#ppt_h"/>
                                          </p:val>
                                        </p:tav>
                                      </p:tavLst>
                                    </p:anim>
                                    <p:animEffect transition="in" filter="fade">
                                      <p:cBhvr>
                                        <p:cTn id="101" dur="500"/>
                                        <p:tgtEl>
                                          <p:spTgt spid="5"/>
                                        </p:tgtEl>
                                      </p:cBhvr>
                                    </p:animEffect>
                                  </p:childTnLst>
                                </p:cTn>
                              </p:par>
                              <p:par>
                                <p:cTn id="102" presetID="8" presetClass="emph" presetSubtype="0" fill="hold" grpId="1" nodeType="withEffect">
                                  <p:stCondLst>
                                    <p:cond delay="14250"/>
                                  </p:stCondLst>
                                  <p:childTnLst>
                                    <p:animRot by="5400000">
                                      <p:cBhvr>
                                        <p:cTn id="103" dur="4500" fill="hold"/>
                                        <p:tgtEl>
                                          <p:spTgt spid="31"/>
                                        </p:tgtEl>
                                        <p:attrNameLst>
                                          <p:attrName>r</p:attrName>
                                        </p:attrNameLst>
                                      </p:cBhvr>
                                    </p:animRot>
                                  </p:childTnLst>
                                </p:cTn>
                              </p:par>
                              <p:par>
                                <p:cTn id="104" presetID="42" presetClass="entr" presetSubtype="0" fill="hold" grpId="0" nodeType="withEffect">
                                  <p:stCondLst>
                                    <p:cond delay="14750"/>
                                  </p:stCondLst>
                                  <p:childTnLst>
                                    <p:set>
                                      <p:cBhvr>
                                        <p:cTn id="105" dur="1" fill="hold">
                                          <p:stCondLst>
                                            <p:cond delay="0"/>
                                          </p:stCondLst>
                                        </p:cTn>
                                        <p:tgtEl>
                                          <p:spTgt spid="11"/>
                                        </p:tgtEl>
                                        <p:attrNameLst>
                                          <p:attrName>style.visibility</p:attrName>
                                        </p:attrNameLst>
                                      </p:cBhvr>
                                      <p:to>
                                        <p:strVal val="visible"/>
                                      </p:to>
                                    </p:set>
                                    <p:animEffect transition="in" filter="fade">
                                      <p:cBhvr>
                                        <p:cTn id="106" dur="1000"/>
                                        <p:tgtEl>
                                          <p:spTgt spid="11"/>
                                        </p:tgtEl>
                                      </p:cBhvr>
                                    </p:animEffect>
                                    <p:anim calcmode="lin" valueType="num">
                                      <p:cBhvr>
                                        <p:cTn id="107" dur="1000" fill="hold"/>
                                        <p:tgtEl>
                                          <p:spTgt spid="11"/>
                                        </p:tgtEl>
                                        <p:attrNameLst>
                                          <p:attrName>ppt_x</p:attrName>
                                        </p:attrNameLst>
                                      </p:cBhvr>
                                      <p:tavLst>
                                        <p:tav tm="0">
                                          <p:val>
                                            <p:strVal val="#ppt_x"/>
                                          </p:val>
                                        </p:tav>
                                        <p:tav tm="100000">
                                          <p:val>
                                            <p:strVal val="#ppt_x"/>
                                          </p:val>
                                        </p:tav>
                                      </p:tavLst>
                                    </p:anim>
                                    <p:anim calcmode="lin" valueType="num">
                                      <p:cBhvr>
                                        <p:cTn id="108" dur="1000" fill="hold"/>
                                        <p:tgtEl>
                                          <p:spTgt spid="11"/>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15500"/>
                                  </p:stCondLst>
                                  <p:childTnLst>
                                    <p:set>
                                      <p:cBhvr>
                                        <p:cTn id="110" dur="1" fill="hold">
                                          <p:stCondLst>
                                            <p:cond delay="0"/>
                                          </p:stCondLst>
                                        </p:cTn>
                                        <p:tgtEl>
                                          <p:spTgt spid="9"/>
                                        </p:tgtEl>
                                        <p:attrNameLst>
                                          <p:attrName>style.visibility</p:attrName>
                                        </p:attrNameLst>
                                      </p:cBhvr>
                                      <p:to>
                                        <p:strVal val="visible"/>
                                      </p:to>
                                    </p:set>
                                    <p:animEffect transition="in" filter="fade">
                                      <p:cBhvr>
                                        <p:cTn id="111" dur="1000"/>
                                        <p:tgtEl>
                                          <p:spTgt spid="9"/>
                                        </p:tgtEl>
                                      </p:cBhvr>
                                    </p:animEffect>
                                    <p:anim calcmode="lin" valueType="num">
                                      <p:cBhvr>
                                        <p:cTn id="112" dur="1000" fill="hold"/>
                                        <p:tgtEl>
                                          <p:spTgt spid="9"/>
                                        </p:tgtEl>
                                        <p:attrNameLst>
                                          <p:attrName>ppt_x</p:attrName>
                                        </p:attrNameLst>
                                      </p:cBhvr>
                                      <p:tavLst>
                                        <p:tav tm="0">
                                          <p:val>
                                            <p:strVal val="#ppt_x"/>
                                          </p:val>
                                        </p:tav>
                                        <p:tav tm="100000">
                                          <p:val>
                                            <p:strVal val="#ppt_x"/>
                                          </p:val>
                                        </p:tav>
                                      </p:tavLst>
                                    </p:anim>
                                    <p:anim calcmode="lin" valueType="num">
                                      <p:cBhvr>
                                        <p:cTn id="113" dur="1000" fill="hold"/>
                                        <p:tgtEl>
                                          <p:spTgt spid="9"/>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16250"/>
                                  </p:stCondLst>
                                  <p:childTnLst>
                                    <p:set>
                                      <p:cBhvr>
                                        <p:cTn id="115" dur="1" fill="hold">
                                          <p:stCondLst>
                                            <p:cond delay="0"/>
                                          </p:stCondLst>
                                        </p:cTn>
                                        <p:tgtEl>
                                          <p:spTgt spid="10"/>
                                        </p:tgtEl>
                                        <p:attrNameLst>
                                          <p:attrName>style.visibility</p:attrName>
                                        </p:attrNameLst>
                                      </p:cBhvr>
                                      <p:to>
                                        <p:strVal val="visible"/>
                                      </p:to>
                                    </p:set>
                                    <p:animEffect transition="in" filter="fade">
                                      <p:cBhvr>
                                        <p:cTn id="116" dur="1000"/>
                                        <p:tgtEl>
                                          <p:spTgt spid="10"/>
                                        </p:tgtEl>
                                      </p:cBhvr>
                                    </p:animEffect>
                                    <p:anim calcmode="lin" valueType="num">
                                      <p:cBhvr>
                                        <p:cTn id="117" dur="1000" fill="hold"/>
                                        <p:tgtEl>
                                          <p:spTgt spid="10"/>
                                        </p:tgtEl>
                                        <p:attrNameLst>
                                          <p:attrName>ppt_x</p:attrName>
                                        </p:attrNameLst>
                                      </p:cBhvr>
                                      <p:tavLst>
                                        <p:tav tm="0">
                                          <p:val>
                                            <p:strVal val="#ppt_x"/>
                                          </p:val>
                                        </p:tav>
                                        <p:tav tm="100000">
                                          <p:val>
                                            <p:strVal val="#ppt_x"/>
                                          </p:val>
                                        </p:tav>
                                      </p:tavLst>
                                    </p:anim>
                                    <p:anim calcmode="lin" valueType="num">
                                      <p:cBhvr>
                                        <p:cTn id="118" dur="1000" fill="hold"/>
                                        <p:tgtEl>
                                          <p:spTgt spid="10"/>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17000"/>
                                  </p:stCondLst>
                                  <p:childTnLst>
                                    <p:set>
                                      <p:cBhvr>
                                        <p:cTn id="120" dur="1" fill="hold">
                                          <p:stCondLst>
                                            <p:cond delay="0"/>
                                          </p:stCondLst>
                                        </p:cTn>
                                        <p:tgtEl>
                                          <p:spTgt spid="12"/>
                                        </p:tgtEl>
                                        <p:attrNameLst>
                                          <p:attrName>style.visibility</p:attrName>
                                        </p:attrNameLst>
                                      </p:cBhvr>
                                      <p:to>
                                        <p:strVal val="visible"/>
                                      </p:to>
                                    </p:set>
                                    <p:animEffect transition="in" filter="fade">
                                      <p:cBhvr>
                                        <p:cTn id="121" dur="1000"/>
                                        <p:tgtEl>
                                          <p:spTgt spid="12"/>
                                        </p:tgtEl>
                                      </p:cBhvr>
                                    </p:animEffect>
                                    <p:anim calcmode="lin" valueType="num">
                                      <p:cBhvr>
                                        <p:cTn id="122" dur="1000" fill="hold"/>
                                        <p:tgtEl>
                                          <p:spTgt spid="12"/>
                                        </p:tgtEl>
                                        <p:attrNameLst>
                                          <p:attrName>ppt_x</p:attrName>
                                        </p:attrNameLst>
                                      </p:cBhvr>
                                      <p:tavLst>
                                        <p:tav tm="0">
                                          <p:val>
                                            <p:strVal val="#ppt_x"/>
                                          </p:val>
                                        </p:tav>
                                        <p:tav tm="100000">
                                          <p:val>
                                            <p:strVal val="#ppt_x"/>
                                          </p:val>
                                        </p:tav>
                                      </p:tavLst>
                                    </p:anim>
                                    <p:anim calcmode="lin" valueType="num">
                                      <p:cBhvr>
                                        <p:cTn id="1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9" grpId="0"/>
      <p:bldP spid="10" grpId="0"/>
      <p:bldP spid="11" grpId="0"/>
      <p:bldP spid="12" grpId="0"/>
      <p:bldP spid="13" grpId="0" animBg="1"/>
      <p:bldP spid="14" grpId="0" animBg="1"/>
      <p:bldP spid="15" grpId="0" animBg="1"/>
      <p:bldP spid="28" grpId="0" animBg="1"/>
      <p:bldP spid="28" grpId="1" animBg="1"/>
      <p:bldP spid="29" grpId="0" animBg="1"/>
      <p:bldP spid="30" grpId="0" animBg="1"/>
      <p:bldP spid="30" grpId="1" animBg="1"/>
      <p:bldP spid="31" grpId="0" animBg="1"/>
      <p:bldP spid="31" grpId="1" animBg="1"/>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矩形 10"/>
          <p:cNvSpPr/>
          <p:nvPr/>
        </p:nvSpPr>
        <p:spPr>
          <a:xfrm>
            <a:off x="3087291" y="1394223"/>
            <a:ext cx="6056709" cy="2355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50081">
              <a:defRPr/>
            </a:pPr>
            <a:endParaRPr lang="zh-CN" altLang="en-US" sz="1400" noProof="1">
              <a:solidFill>
                <a:prstClr val="white"/>
              </a:solidFill>
              <a:latin typeface="微软雅黑"/>
              <a:ea typeface="微软雅黑"/>
              <a:sym typeface="微软雅黑"/>
            </a:endParaRPr>
          </a:p>
        </p:txBody>
      </p:sp>
      <p:sp>
        <p:nvSpPr>
          <p:cNvPr id="12" name="矩形 11"/>
          <p:cNvSpPr/>
          <p:nvPr/>
        </p:nvSpPr>
        <p:spPr>
          <a:xfrm>
            <a:off x="1" y="1394223"/>
            <a:ext cx="2984897" cy="2355056"/>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50081">
              <a:defRPr/>
            </a:pPr>
            <a:endParaRPr lang="zh-CN" altLang="en-US" sz="1400" noProof="1">
              <a:solidFill>
                <a:prstClr val="white"/>
              </a:solidFill>
              <a:latin typeface="微软雅黑"/>
              <a:ea typeface="微软雅黑"/>
              <a:sym typeface="微软雅黑"/>
            </a:endParaRPr>
          </a:p>
        </p:txBody>
      </p:sp>
      <p:sp>
        <p:nvSpPr>
          <p:cNvPr id="13" name="文本框 12"/>
          <p:cNvSpPr txBox="1">
            <a:spLocks noChangeArrowheads="1"/>
          </p:cNvSpPr>
          <p:nvPr/>
        </p:nvSpPr>
        <p:spPr bwMode="auto">
          <a:xfrm>
            <a:off x="2862263" y="1528763"/>
            <a:ext cx="5837635" cy="700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defTabSz="866775" eaLnBrk="0" hangingPunct="0">
              <a:defRPr>
                <a:solidFill>
                  <a:schemeClr val="tx1"/>
                </a:solidFill>
                <a:latin typeface="Calibri" pitchFamily="34" charset="0"/>
                <a:ea typeface="宋体" pitchFamily="2" charset="-122"/>
              </a:defRPr>
            </a:lvl1pPr>
            <a:lvl2pPr marL="742950" indent="-285750" defTabSz="866775" eaLnBrk="0" hangingPunct="0">
              <a:defRPr>
                <a:solidFill>
                  <a:schemeClr val="tx1"/>
                </a:solidFill>
                <a:latin typeface="Calibri" pitchFamily="34" charset="0"/>
                <a:ea typeface="宋体" pitchFamily="2" charset="-122"/>
              </a:defRPr>
            </a:lvl2pPr>
            <a:lvl3pPr marL="1143000" indent="-228600" defTabSz="866775" eaLnBrk="0" hangingPunct="0">
              <a:defRPr>
                <a:solidFill>
                  <a:schemeClr val="tx1"/>
                </a:solidFill>
                <a:latin typeface="Calibri" pitchFamily="34" charset="0"/>
                <a:ea typeface="宋体" pitchFamily="2" charset="-122"/>
              </a:defRPr>
            </a:lvl3pPr>
            <a:lvl4pPr marL="1600200" indent="-228600" defTabSz="866775" eaLnBrk="0" hangingPunct="0">
              <a:defRPr>
                <a:solidFill>
                  <a:schemeClr val="tx1"/>
                </a:solidFill>
                <a:latin typeface="Calibri" pitchFamily="34" charset="0"/>
                <a:ea typeface="宋体" pitchFamily="2" charset="-122"/>
              </a:defRPr>
            </a:lvl4pPr>
            <a:lvl5pPr marL="2057400" indent="-228600" defTabSz="866775" eaLnBrk="0" hangingPunct="0">
              <a:defRPr>
                <a:solidFill>
                  <a:schemeClr val="tx1"/>
                </a:solidFill>
                <a:latin typeface="Calibri" pitchFamily="34" charset="0"/>
                <a:ea typeface="宋体" pitchFamily="2" charset="-122"/>
              </a:defRPr>
            </a:lvl5pPr>
            <a:lvl6pPr marL="2514600" indent="-228600" defTabSz="8667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667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667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66775"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zh-CN" altLang="en-US" sz="4100" b="1" dirty="0">
                <a:solidFill>
                  <a:srgbClr val="FFFFFF"/>
                </a:solidFill>
                <a:latin typeface="微软雅黑"/>
                <a:ea typeface="微软雅黑"/>
                <a:sym typeface="微软雅黑"/>
              </a:rPr>
              <a:t>知识窗：什么是班委会</a:t>
            </a:r>
          </a:p>
        </p:txBody>
      </p:sp>
      <p:sp>
        <p:nvSpPr>
          <p:cNvPr id="21" name="矩形 20"/>
          <p:cNvSpPr>
            <a:spLocks noChangeArrowheads="1"/>
          </p:cNvSpPr>
          <p:nvPr/>
        </p:nvSpPr>
        <p:spPr bwMode="auto">
          <a:xfrm>
            <a:off x="3236181" y="2392556"/>
            <a:ext cx="590781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650081" eaLnBrk="0" hangingPunct="0">
              <a:lnSpc>
                <a:spcPct val="120000"/>
              </a:lnSpc>
            </a:pPr>
            <a:r>
              <a:rPr lang="zh-CN" altLang="en-US" sz="2000" dirty="0">
                <a:solidFill>
                  <a:srgbClr val="FFFFFF"/>
                </a:solidFill>
                <a:latin typeface="微软雅黑"/>
                <a:ea typeface="微软雅黑"/>
                <a:sym typeface="微软雅黑"/>
              </a:rPr>
              <a:t>班级委员会是班级学生委员会的简称。是学生独立开展自我管理、自我教育、自我服务的组织，是班主任开展班级管理工作的助手。</a:t>
            </a:r>
          </a:p>
        </p:txBody>
      </p:sp>
      <p:cxnSp>
        <p:nvCxnSpPr>
          <p:cNvPr id="14" name="直接连接符 13"/>
          <p:cNvCxnSpPr/>
          <p:nvPr/>
        </p:nvCxnSpPr>
        <p:spPr>
          <a:xfrm>
            <a:off x="1" y="1240631"/>
            <a:ext cx="2984897"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087291" y="3868341"/>
            <a:ext cx="605670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961121" y="307025"/>
            <a:ext cx="1488403" cy="230832"/>
          </a:xfrm>
          <a:prstGeom prst="rect">
            <a:avLst/>
          </a:prstGeom>
          <a:noFill/>
        </p:spPr>
        <p:txBody>
          <a:bodyPr wrap="square" rtlCol="0">
            <a:spAutoFit/>
          </a:bodyPr>
          <a:lstStyle/>
          <a:p>
            <a:r>
              <a:rPr lang="en-US" altLang="zh-CN" sz="900" dirty="0">
                <a:solidFill>
                  <a:srgbClr val="FFFFFF"/>
                </a:solidFill>
              </a:rPr>
              <a:t>https://www.ypppt.com/</a:t>
            </a:r>
            <a:endParaRPr lang="zh-CN" altLang="en-US" sz="900" dirty="0">
              <a:solidFill>
                <a:srgbClr val="FFFFFF"/>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ppt_x</p:attrName>
                                        </p:attrNameLst>
                                      </p:cBhvr>
                                      <p:tavLst>
                                        <p:tav tm="0">
                                          <p:val>
                                            <p:strVal val="0-#ppt_w/2"/>
                                          </p:val>
                                        </p:tav>
                                        <p:tav tm="100000">
                                          <p:val>
                                            <p:strVal val="#ppt_x"/>
                                          </p:val>
                                        </p:tav>
                                      </p:tavLst>
                                    </p:anim>
                                    <p:anim calcmode="lin" valueType="num">
                                      <p:cBhvr>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ppt_x</p:attrName>
                                        </p:attrNameLst>
                                      </p:cBhvr>
                                      <p:tavLst>
                                        <p:tav tm="0">
                                          <p:val>
                                            <p:strVal val="1+#ppt_w/2"/>
                                          </p:val>
                                        </p:tav>
                                        <p:tav tm="100000">
                                          <p:val>
                                            <p:strVal val="#ppt_x"/>
                                          </p:val>
                                        </p:tav>
                                      </p:tavLst>
                                    </p:anim>
                                    <p:anim calcmode="lin" valueType="num">
                                      <p:cBhvr>
                                        <p:cTn id="1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8"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2"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right)">
                                      <p:cBhvr>
                                        <p:cTn id="24" dur="500"/>
                                        <p:tgtEl>
                                          <p:spTgt spid="15"/>
                                        </p:tgtEl>
                                      </p:cBhvr>
                                    </p:animEffect>
                                  </p:childTnLst>
                                </p:cTn>
                              </p:par>
                            </p:childTnLst>
                          </p:cTn>
                        </p:par>
                        <p:par>
                          <p:cTn id="25" fill="hold" nodeType="afterGroup">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3" presetClass="entr" presetSubtype="32"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strVal val="4*#ppt_w"/>
                                          </p:val>
                                        </p:tav>
                                        <p:tav tm="100000">
                                          <p:val>
                                            <p:strVal val="#ppt_w"/>
                                          </p:val>
                                        </p:tav>
                                      </p:tavLst>
                                    </p:anim>
                                    <p:anim calcmode="lin" valueType="num">
                                      <p:cBhvr>
                                        <p:cTn id="36" dur="500" fill="hold"/>
                                        <p:tgtEl>
                                          <p:spTgt spid="21"/>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290" name="图片 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32185" y="732235"/>
            <a:ext cx="4806553" cy="3964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文本框 3"/>
          <p:cNvSpPr txBox="1">
            <a:spLocks noChangeArrowheads="1"/>
          </p:cNvSpPr>
          <p:nvPr/>
        </p:nvSpPr>
        <p:spPr bwMode="auto">
          <a:xfrm>
            <a:off x="5420916" y="832248"/>
            <a:ext cx="3505200" cy="103941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100" b="1" dirty="0">
                <a:solidFill>
                  <a:schemeClr val="bg1"/>
                </a:solidFill>
                <a:latin typeface="微软雅黑"/>
                <a:ea typeface="微软雅黑"/>
                <a:sym typeface="微软雅黑"/>
              </a:rPr>
              <a:t>回顾四年来班委会开展的工作时，同学们纷纷说起自己印象最深刻的活动。</a:t>
            </a:r>
          </a:p>
        </p:txBody>
      </p:sp>
      <p:sp>
        <p:nvSpPr>
          <p:cNvPr id="12292" name="矩形 4"/>
          <p:cNvSpPr>
            <a:spLocks noChangeArrowheads="1"/>
          </p:cNvSpPr>
          <p:nvPr/>
        </p:nvSpPr>
        <p:spPr bwMode="auto">
          <a:xfrm>
            <a:off x="478632" y="2187178"/>
            <a:ext cx="1988344" cy="623888"/>
          </a:xfrm>
          <a:prstGeom prst="rect">
            <a:avLst/>
          </a:prstGeom>
          <a:solidFill>
            <a:srgbClr val="FCFCF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0" hangingPunct="0"/>
            <a:r>
              <a:rPr lang="zh-CN" altLang="en-US" sz="1200">
                <a:latin typeface="微软雅黑"/>
                <a:ea typeface="微软雅黑"/>
                <a:sym typeface="微软雅黑"/>
              </a:rPr>
              <a:t>体育委员组织的趣味运动会把同学们的运动热情调动起来了。</a:t>
            </a:r>
          </a:p>
        </p:txBody>
      </p:sp>
      <p:sp>
        <p:nvSpPr>
          <p:cNvPr id="12293" name="矩形 5"/>
          <p:cNvSpPr>
            <a:spLocks noChangeArrowheads="1"/>
          </p:cNvSpPr>
          <p:nvPr/>
        </p:nvSpPr>
        <p:spPr bwMode="auto">
          <a:xfrm>
            <a:off x="2997994" y="2220516"/>
            <a:ext cx="1988344" cy="622697"/>
          </a:xfrm>
          <a:prstGeom prst="rect">
            <a:avLst/>
          </a:prstGeom>
          <a:solidFill>
            <a:srgbClr val="FCFCF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0" hangingPunct="0"/>
            <a:r>
              <a:rPr lang="zh-CN" altLang="en-US" sz="1200">
                <a:latin typeface="微软雅黑"/>
                <a:ea typeface="微软雅黑"/>
                <a:sym typeface="微软雅黑"/>
              </a:rPr>
              <a:t>宣传委员每次都能根据不同活动主题组织同学设计板报，为班级生活增添了色彩。</a:t>
            </a:r>
          </a:p>
        </p:txBody>
      </p:sp>
      <p:sp>
        <p:nvSpPr>
          <p:cNvPr id="12294" name="矩形 6"/>
          <p:cNvSpPr>
            <a:spLocks noChangeArrowheads="1"/>
          </p:cNvSpPr>
          <p:nvPr/>
        </p:nvSpPr>
        <p:spPr bwMode="auto">
          <a:xfrm>
            <a:off x="440532" y="4330304"/>
            <a:ext cx="1988344" cy="438150"/>
          </a:xfrm>
          <a:prstGeom prst="rect">
            <a:avLst/>
          </a:prstGeom>
          <a:solidFill>
            <a:srgbClr val="FCFCF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0" hangingPunct="0"/>
            <a:r>
              <a:rPr lang="zh-CN" altLang="en-US" sz="1200">
                <a:latin typeface="微软雅黑"/>
                <a:ea typeface="微软雅黑"/>
                <a:sym typeface="微软雅黑"/>
              </a:rPr>
              <a:t>学习委员在班级建立了图书角，鼓励我们多读书。</a:t>
            </a:r>
          </a:p>
        </p:txBody>
      </p:sp>
      <p:sp>
        <p:nvSpPr>
          <p:cNvPr id="12295" name="矩形 7"/>
          <p:cNvSpPr>
            <a:spLocks noChangeArrowheads="1"/>
          </p:cNvSpPr>
          <p:nvPr/>
        </p:nvSpPr>
        <p:spPr bwMode="auto">
          <a:xfrm>
            <a:off x="3073004" y="4311254"/>
            <a:ext cx="1988344" cy="439340"/>
          </a:xfrm>
          <a:prstGeom prst="rect">
            <a:avLst/>
          </a:prstGeom>
          <a:solidFill>
            <a:srgbClr val="FCFCF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0" hangingPunct="0"/>
            <a:r>
              <a:rPr lang="zh-CN" altLang="en-US" sz="1200">
                <a:latin typeface="微软雅黑"/>
                <a:ea typeface="微软雅黑"/>
                <a:sym typeface="微软雅黑"/>
              </a:rPr>
              <a:t>劳动委员组织了很多公益劳动，让我们在劳动中成长。</a:t>
            </a:r>
          </a:p>
        </p:txBody>
      </p:sp>
      <p:sp>
        <p:nvSpPr>
          <p:cNvPr id="9" name="椭圆 8"/>
          <p:cNvSpPr/>
          <p:nvPr/>
        </p:nvSpPr>
        <p:spPr>
          <a:xfrm>
            <a:off x="6830616" y="3132535"/>
            <a:ext cx="1900238" cy="172997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pic>
        <p:nvPicPr>
          <p:cNvPr id="12297" name="图片 9"/>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530578" y="3657600"/>
            <a:ext cx="1985963"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298" name="PA_库_组合 1166"/>
          <p:cNvGrpSpPr>
            <a:grpSpLocks/>
          </p:cNvGrpSpPr>
          <p:nvPr>
            <p:custDataLst>
              <p:tags r:id="rId1"/>
            </p:custDataLst>
          </p:nvPr>
        </p:nvGrpSpPr>
        <p:grpSpPr bwMode="auto">
          <a:xfrm>
            <a:off x="7199710" y="2241947"/>
            <a:ext cx="1501378" cy="1962150"/>
            <a:chOff x="5607594" y="164244"/>
            <a:chExt cx="4996531" cy="6529510"/>
          </a:xfrm>
        </p:grpSpPr>
        <p:sp>
          <p:nvSpPr>
            <p:cNvPr id="12301" name="Freeform 6"/>
            <p:cNvSpPr>
              <a:spLocks noChangeArrowheads="1"/>
            </p:cNvSpPr>
            <p:nvPr/>
          </p:nvSpPr>
          <p:spPr bwMode="auto">
            <a:xfrm>
              <a:off x="7859147" y="164244"/>
              <a:ext cx="934157" cy="6467231"/>
            </a:xfrm>
            <a:custGeom>
              <a:avLst/>
              <a:gdLst>
                <a:gd name="T0" fmla="*/ 81 w 118"/>
                <a:gd name="T1" fmla="*/ 30 h 817"/>
                <a:gd name="T2" fmla="*/ 24 w 118"/>
                <a:gd name="T3" fmla="*/ 50 h 817"/>
                <a:gd name="T4" fmla="*/ 22 w 118"/>
                <a:gd name="T5" fmla="*/ 548 h 817"/>
                <a:gd name="T6" fmla="*/ 18 w 118"/>
                <a:gd name="T7" fmla="*/ 650 h 817"/>
                <a:gd name="T8" fmla="*/ 24 w 118"/>
                <a:gd name="T9" fmla="*/ 787 h 817"/>
                <a:gd name="T10" fmla="*/ 77 w 118"/>
                <a:gd name="T11" fmla="*/ 764 h 817"/>
                <a:gd name="T12" fmla="*/ 76 w 118"/>
                <a:gd name="T13" fmla="*/ 655 h 817"/>
                <a:gd name="T14" fmla="*/ 77 w 118"/>
                <a:gd name="T15" fmla="*/ 540 h 817"/>
                <a:gd name="T16" fmla="*/ 82 w 118"/>
                <a:gd name="T17" fmla="*/ 31 h 817"/>
                <a:gd name="T18" fmla="*/ 81 w 118"/>
                <a:gd name="T19" fmla="*/ 30 h 8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8"/>
                <a:gd name="T31" fmla="*/ 0 h 817"/>
                <a:gd name="T32" fmla="*/ 118 w 118"/>
                <a:gd name="T33" fmla="*/ 817 h 8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8" h="817">
                  <a:moveTo>
                    <a:pt x="81" y="30"/>
                  </a:moveTo>
                  <a:cubicBezTo>
                    <a:pt x="57" y="10"/>
                    <a:pt x="26" y="0"/>
                    <a:pt x="24" y="50"/>
                  </a:cubicBezTo>
                  <a:cubicBezTo>
                    <a:pt x="23" y="83"/>
                    <a:pt x="23" y="515"/>
                    <a:pt x="22" y="548"/>
                  </a:cubicBezTo>
                  <a:cubicBezTo>
                    <a:pt x="20" y="582"/>
                    <a:pt x="18" y="616"/>
                    <a:pt x="18" y="650"/>
                  </a:cubicBezTo>
                  <a:cubicBezTo>
                    <a:pt x="18" y="692"/>
                    <a:pt x="0" y="750"/>
                    <a:pt x="24" y="787"/>
                  </a:cubicBezTo>
                  <a:cubicBezTo>
                    <a:pt x="45" y="817"/>
                    <a:pt x="75" y="805"/>
                    <a:pt x="77" y="764"/>
                  </a:cubicBezTo>
                  <a:cubicBezTo>
                    <a:pt x="78" y="728"/>
                    <a:pt x="75" y="691"/>
                    <a:pt x="76" y="655"/>
                  </a:cubicBezTo>
                  <a:cubicBezTo>
                    <a:pt x="77" y="617"/>
                    <a:pt x="72" y="577"/>
                    <a:pt x="77" y="540"/>
                  </a:cubicBezTo>
                  <a:cubicBezTo>
                    <a:pt x="84" y="499"/>
                    <a:pt x="118" y="64"/>
                    <a:pt x="82" y="31"/>
                  </a:cubicBezTo>
                  <a:cubicBezTo>
                    <a:pt x="82" y="31"/>
                    <a:pt x="81" y="31"/>
                    <a:pt x="81"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a:ea typeface="微软雅黑"/>
                <a:sym typeface="微软雅黑"/>
              </a:endParaRPr>
            </a:p>
          </p:txBody>
        </p:sp>
        <p:sp>
          <p:nvSpPr>
            <p:cNvPr id="12302" name="Freeform 7"/>
            <p:cNvSpPr>
              <a:spLocks noChangeArrowheads="1"/>
            </p:cNvSpPr>
            <p:nvPr/>
          </p:nvSpPr>
          <p:spPr bwMode="auto">
            <a:xfrm>
              <a:off x="7931004" y="188198"/>
              <a:ext cx="728162" cy="6505556"/>
            </a:xfrm>
            <a:custGeom>
              <a:avLst/>
              <a:gdLst>
                <a:gd name="T0" fmla="*/ 74 w 92"/>
                <a:gd name="T1" fmla="*/ 27 h 822"/>
                <a:gd name="T2" fmla="*/ 26 w 92"/>
                <a:gd name="T3" fmla="*/ 13 h 822"/>
                <a:gd name="T4" fmla="*/ 13 w 92"/>
                <a:gd name="T5" fmla="*/ 66 h 822"/>
                <a:gd name="T6" fmla="*/ 12 w 92"/>
                <a:gd name="T7" fmla="*/ 228 h 822"/>
                <a:gd name="T8" fmla="*/ 9 w 92"/>
                <a:gd name="T9" fmla="*/ 569 h 822"/>
                <a:gd name="T10" fmla="*/ 6 w 92"/>
                <a:gd name="T11" fmla="*/ 658 h 822"/>
                <a:gd name="T12" fmla="*/ 0 w 92"/>
                <a:gd name="T13" fmla="*/ 736 h 822"/>
                <a:gd name="T14" fmla="*/ 43 w 92"/>
                <a:gd name="T15" fmla="*/ 801 h 822"/>
                <a:gd name="T16" fmla="*/ 66 w 92"/>
                <a:gd name="T17" fmla="*/ 782 h 822"/>
                <a:gd name="T18" fmla="*/ 70 w 92"/>
                <a:gd name="T19" fmla="*/ 746 h 822"/>
                <a:gd name="T20" fmla="*/ 70 w 92"/>
                <a:gd name="T21" fmla="*/ 691 h 822"/>
                <a:gd name="T22" fmla="*/ 71 w 92"/>
                <a:gd name="T23" fmla="*/ 532 h 822"/>
                <a:gd name="T24" fmla="*/ 92 w 92"/>
                <a:gd name="T25" fmla="*/ 183 h 822"/>
                <a:gd name="T26" fmla="*/ 89 w 92"/>
                <a:gd name="T27" fmla="*/ 79 h 822"/>
                <a:gd name="T28" fmla="*/ 74 w 92"/>
                <a:gd name="T29" fmla="*/ 27 h 822"/>
                <a:gd name="T30" fmla="*/ 69 w 92"/>
                <a:gd name="T31" fmla="*/ 27 h 822"/>
                <a:gd name="T32" fmla="*/ 82 w 92"/>
                <a:gd name="T33" fmla="*/ 66 h 822"/>
                <a:gd name="T34" fmla="*/ 87 w 92"/>
                <a:gd name="T35" fmla="*/ 144 h 822"/>
                <a:gd name="T36" fmla="*/ 81 w 92"/>
                <a:gd name="T37" fmla="*/ 352 h 822"/>
                <a:gd name="T38" fmla="*/ 68 w 92"/>
                <a:gd name="T39" fmla="*/ 516 h 822"/>
                <a:gd name="T40" fmla="*/ 64 w 92"/>
                <a:gd name="T41" fmla="*/ 613 h 822"/>
                <a:gd name="T42" fmla="*/ 65 w 92"/>
                <a:gd name="T43" fmla="*/ 707 h 822"/>
                <a:gd name="T44" fmla="*/ 57 w 92"/>
                <a:gd name="T45" fmla="*/ 790 h 822"/>
                <a:gd name="T46" fmla="*/ 8 w 92"/>
                <a:gd name="T47" fmla="*/ 758 h 822"/>
                <a:gd name="T48" fmla="*/ 9 w 92"/>
                <a:gd name="T49" fmla="*/ 680 h 822"/>
                <a:gd name="T50" fmla="*/ 15 w 92"/>
                <a:gd name="T51" fmla="*/ 539 h 822"/>
                <a:gd name="T52" fmla="*/ 16 w 92"/>
                <a:gd name="T53" fmla="*/ 400 h 822"/>
                <a:gd name="T54" fmla="*/ 18 w 92"/>
                <a:gd name="T55" fmla="*/ 52 h 822"/>
                <a:gd name="T56" fmla="*/ 23 w 92"/>
                <a:gd name="T57" fmla="*/ 22 h 822"/>
                <a:gd name="T58" fmla="*/ 69 w 92"/>
                <a:gd name="T59" fmla="*/ 27 h 822"/>
                <a:gd name="T60" fmla="*/ 74 w 92"/>
                <a:gd name="T61" fmla="*/ 27 h 82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2"/>
                <a:gd name="T94" fmla="*/ 0 h 822"/>
                <a:gd name="T95" fmla="*/ 92 w 92"/>
                <a:gd name="T96" fmla="*/ 822 h 82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2" h="822">
                  <a:moveTo>
                    <a:pt x="74" y="27"/>
                  </a:moveTo>
                  <a:cubicBezTo>
                    <a:pt x="61" y="16"/>
                    <a:pt x="44" y="5"/>
                    <a:pt x="26" y="13"/>
                  </a:cubicBezTo>
                  <a:cubicBezTo>
                    <a:pt x="9" y="21"/>
                    <a:pt x="13" y="50"/>
                    <a:pt x="13" y="66"/>
                  </a:cubicBezTo>
                  <a:cubicBezTo>
                    <a:pt x="12" y="120"/>
                    <a:pt x="12" y="174"/>
                    <a:pt x="12" y="228"/>
                  </a:cubicBezTo>
                  <a:cubicBezTo>
                    <a:pt x="11" y="341"/>
                    <a:pt x="14" y="455"/>
                    <a:pt x="9" y="569"/>
                  </a:cubicBezTo>
                  <a:cubicBezTo>
                    <a:pt x="8" y="598"/>
                    <a:pt x="8" y="628"/>
                    <a:pt x="6" y="658"/>
                  </a:cubicBezTo>
                  <a:cubicBezTo>
                    <a:pt x="5" y="684"/>
                    <a:pt x="0" y="709"/>
                    <a:pt x="0" y="736"/>
                  </a:cubicBezTo>
                  <a:cubicBezTo>
                    <a:pt x="0" y="759"/>
                    <a:pt x="11" y="806"/>
                    <a:pt x="43" y="801"/>
                  </a:cubicBezTo>
                  <a:cubicBezTo>
                    <a:pt x="55" y="799"/>
                    <a:pt x="61" y="792"/>
                    <a:pt x="66" y="782"/>
                  </a:cubicBezTo>
                  <a:cubicBezTo>
                    <a:pt x="71" y="771"/>
                    <a:pt x="70" y="757"/>
                    <a:pt x="70" y="746"/>
                  </a:cubicBezTo>
                  <a:cubicBezTo>
                    <a:pt x="71" y="727"/>
                    <a:pt x="70" y="709"/>
                    <a:pt x="70" y="691"/>
                  </a:cubicBezTo>
                  <a:cubicBezTo>
                    <a:pt x="69" y="638"/>
                    <a:pt x="65" y="584"/>
                    <a:pt x="71" y="532"/>
                  </a:cubicBezTo>
                  <a:cubicBezTo>
                    <a:pt x="86" y="416"/>
                    <a:pt x="91" y="298"/>
                    <a:pt x="92" y="183"/>
                  </a:cubicBezTo>
                  <a:cubicBezTo>
                    <a:pt x="92" y="148"/>
                    <a:pt x="92" y="113"/>
                    <a:pt x="89" y="79"/>
                  </a:cubicBezTo>
                  <a:cubicBezTo>
                    <a:pt x="87" y="63"/>
                    <a:pt x="87" y="38"/>
                    <a:pt x="74" y="27"/>
                  </a:cubicBezTo>
                  <a:cubicBezTo>
                    <a:pt x="73" y="26"/>
                    <a:pt x="70" y="28"/>
                    <a:pt x="69" y="27"/>
                  </a:cubicBezTo>
                  <a:cubicBezTo>
                    <a:pt x="80" y="36"/>
                    <a:pt x="81" y="54"/>
                    <a:pt x="82" y="66"/>
                  </a:cubicBezTo>
                  <a:cubicBezTo>
                    <a:pt x="86" y="92"/>
                    <a:pt x="86" y="118"/>
                    <a:pt x="87" y="144"/>
                  </a:cubicBezTo>
                  <a:cubicBezTo>
                    <a:pt x="88" y="214"/>
                    <a:pt x="85" y="283"/>
                    <a:pt x="81" y="352"/>
                  </a:cubicBezTo>
                  <a:cubicBezTo>
                    <a:pt x="77" y="407"/>
                    <a:pt x="74" y="462"/>
                    <a:pt x="68" y="516"/>
                  </a:cubicBezTo>
                  <a:cubicBezTo>
                    <a:pt x="65" y="549"/>
                    <a:pt x="63" y="581"/>
                    <a:pt x="64" y="613"/>
                  </a:cubicBezTo>
                  <a:cubicBezTo>
                    <a:pt x="65" y="645"/>
                    <a:pt x="64" y="676"/>
                    <a:pt x="65" y="707"/>
                  </a:cubicBezTo>
                  <a:cubicBezTo>
                    <a:pt x="66" y="733"/>
                    <a:pt x="71" y="767"/>
                    <a:pt x="57" y="790"/>
                  </a:cubicBezTo>
                  <a:cubicBezTo>
                    <a:pt x="37" y="822"/>
                    <a:pt x="12" y="775"/>
                    <a:pt x="8" y="758"/>
                  </a:cubicBezTo>
                  <a:cubicBezTo>
                    <a:pt x="2" y="733"/>
                    <a:pt x="6" y="706"/>
                    <a:pt x="9" y="680"/>
                  </a:cubicBezTo>
                  <a:cubicBezTo>
                    <a:pt x="14" y="634"/>
                    <a:pt x="14" y="586"/>
                    <a:pt x="15" y="539"/>
                  </a:cubicBezTo>
                  <a:cubicBezTo>
                    <a:pt x="16" y="493"/>
                    <a:pt x="16" y="447"/>
                    <a:pt x="16" y="400"/>
                  </a:cubicBezTo>
                  <a:cubicBezTo>
                    <a:pt x="17" y="284"/>
                    <a:pt x="16" y="168"/>
                    <a:pt x="18" y="52"/>
                  </a:cubicBezTo>
                  <a:cubicBezTo>
                    <a:pt x="18" y="42"/>
                    <a:pt x="19" y="32"/>
                    <a:pt x="23" y="22"/>
                  </a:cubicBezTo>
                  <a:cubicBezTo>
                    <a:pt x="32" y="0"/>
                    <a:pt x="58" y="18"/>
                    <a:pt x="69" y="27"/>
                  </a:cubicBezTo>
                  <a:cubicBezTo>
                    <a:pt x="70" y="28"/>
                    <a:pt x="74" y="26"/>
                    <a:pt x="74" y="2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a:ea typeface="微软雅黑"/>
                <a:sym typeface="微软雅黑"/>
              </a:endParaRPr>
            </a:p>
          </p:txBody>
        </p:sp>
        <p:sp>
          <p:nvSpPr>
            <p:cNvPr id="12303" name="Freeform 8"/>
            <p:cNvSpPr>
              <a:spLocks noChangeArrowheads="1"/>
            </p:cNvSpPr>
            <p:nvPr/>
          </p:nvSpPr>
          <p:spPr bwMode="auto">
            <a:xfrm>
              <a:off x="7830404" y="164244"/>
              <a:ext cx="828765" cy="6472021"/>
            </a:xfrm>
            <a:custGeom>
              <a:avLst/>
              <a:gdLst>
                <a:gd name="T0" fmla="*/ 87 w 105"/>
                <a:gd name="T1" fmla="*/ 29 h 818"/>
                <a:gd name="T2" fmla="*/ 33 w 105"/>
                <a:gd name="T3" fmla="*/ 22 h 818"/>
                <a:gd name="T4" fmla="*/ 26 w 105"/>
                <a:gd name="T5" fmla="*/ 75 h 818"/>
                <a:gd name="T6" fmla="*/ 25 w 105"/>
                <a:gd name="T7" fmla="*/ 244 h 818"/>
                <a:gd name="T8" fmla="*/ 21 w 105"/>
                <a:gd name="T9" fmla="*/ 595 h 818"/>
                <a:gd name="T10" fmla="*/ 18 w 105"/>
                <a:gd name="T11" fmla="*/ 678 h 818"/>
                <a:gd name="T12" fmla="*/ 14 w 105"/>
                <a:gd name="T13" fmla="*/ 751 h 818"/>
                <a:gd name="T14" fmla="*/ 66 w 105"/>
                <a:gd name="T15" fmla="*/ 802 h 818"/>
                <a:gd name="T16" fmla="*/ 83 w 105"/>
                <a:gd name="T17" fmla="*/ 770 h 818"/>
                <a:gd name="T18" fmla="*/ 82 w 105"/>
                <a:gd name="T19" fmla="*/ 670 h 818"/>
                <a:gd name="T20" fmla="*/ 85 w 105"/>
                <a:gd name="T21" fmla="*/ 531 h 818"/>
                <a:gd name="T22" fmla="*/ 105 w 105"/>
                <a:gd name="T23" fmla="*/ 174 h 818"/>
                <a:gd name="T24" fmla="*/ 102 w 105"/>
                <a:gd name="T25" fmla="*/ 79 h 818"/>
                <a:gd name="T26" fmla="*/ 87 w 105"/>
                <a:gd name="T27" fmla="*/ 29 h 818"/>
                <a:gd name="T28" fmla="*/ 83 w 105"/>
                <a:gd name="T29" fmla="*/ 31 h 818"/>
                <a:gd name="T30" fmla="*/ 96 w 105"/>
                <a:gd name="T31" fmla="*/ 72 h 818"/>
                <a:gd name="T32" fmla="*/ 100 w 105"/>
                <a:gd name="T33" fmla="*/ 155 h 818"/>
                <a:gd name="T34" fmla="*/ 93 w 105"/>
                <a:gd name="T35" fmla="*/ 364 h 818"/>
                <a:gd name="T36" fmla="*/ 81 w 105"/>
                <a:gd name="T37" fmla="*/ 523 h 818"/>
                <a:gd name="T38" fmla="*/ 77 w 105"/>
                <a:gd name="T39" fmla="*/ 632 h 818"/>
                <a:gd name="T40" fmla="*/ 78 w 105"/>
                <a:gd name="T41" fmla="*/ 726 h 818"/>
                <a:gd name="T42" fmla="*/ 78 w 105"/>
                <a:gd name="T43" fmla="*/ 771 h 818"/>
                <a:gd name="T44" fmla="*/ 37 w 105"/>
                <a:gd name="T45" fmla="*/ 794 h 818"/>
                <a:gd name="T46" fmla="*/ 25 w 105"/>
                <a:gd name="T47" fmla="*/ 641 h 818"/>
                <a:gd name="T48" fmla="*/ 28 w 105"/>
                <a:gd name="T49" fmla="*/ 532 h 818"/>
                <a:gd name="T50" fmla="*/ 29 w 105"/>
                <a:gd name="T51" fmla="*/ 375 h 818"/>
                <a:gd name="T52" fmla="*/ 30 w 105"/>
                <a:gd name="T53" fmla="*/ 167 h 818"/>
                <a:gd name="T54" fmla="*/ 31 w 105"/>
                <a:gd name="T55" fmla="*/ 44 h 818"/>
                <a:gd name="T56" fmla="*/ 58 w 105"/>
                <a:gd name="T57" fmla="*/ 16 h 818"/>
                <a:gd name="T58" fmla="*/ 83 w 105"/>
                <a:gd name="T59" fmla="*/ 32 h 818"/>
                <a:gd name="T60" fmla="*/ 87 w 105"/>
                <a:gd name="T61" fmla="*/ 29 h 81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5"/>
                <a:gd name="T94" fmla="*/ 0 h 818"/>
                <a:gd name="T95" fmla="*/ 105 w 105"/>
                <a:gd name="T96" fmla="*/ 818 h 81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5" h="818">
                  <a:moveTo>
                    <a:pt x="87" y="29"/>
                  </a:moveTo>
                  <a:cubicBezTo>
                    <a:pt x="74" y="18"/>
                    <a:pt x="45" y="0"/>
                    <a:pt x="33" y="22"/>
                  </a:cubicBezTo>
                  <a:cubicBezTo>
                    <a:pt x="24" y="38"/>
                    <a:pt x="26" y="58"/>
                    <a:pt x="26" y="75"/>
                  </a:cubicBezTo>
                  <a:cubicBezTo>
                    <a:pt x="25" y="131"/>
                    <a:pt x="25" y="188"/>
                    <a:pt x="25" y="244"/>
                  </a:cubicBezTo>
                  <a:cubicBezTo>
                    <a:pt x="24" y="361"/>
                    <a:pt x="27" y="478"/>
                    <a:pt x="21" y="595"/>
                  </a:cubicBezTo>
                  <a:cubicBezTo>
                    <a:pt x="20" y="623"/>
                    <a:pt x="21" y="650"/>
                    <a:pt x="18" y="678"/>
                  </a:cubicBezTo>
                  <a:cubicBezTo>
                    <a:pt x="15" y="702"/>
                    <a:pt x="11" y="727"/>
                    <a:pt x="14" y="751"/>
                  </a:cubicBezTo>
                  <a:cubicBezTo>
                    <a:pt x="17" y="774"/>
                    <a:pt x="34" y="818"/>
                    <a:pt x="66" y="802"/>
                  </a:cubicBezTo>
                  <a:cubicBezTo>
                    <a:pt x="77" y="796"/>
                    <a:pt x="81" y="781"/>
                    <a:pt x="83" y="770"/>
                  </a:cubicBezTo>
                  <a:cubicBezTo>
                    <a:pt x="88" y="738"/>
                    <a:pt x="83" y="702"/>
                    <a:pt x="82" y="670"/>
                  </a:cubicBezTo>
                  <a:cubicBezTo>
                    <a:pt x="82" y="623"/>
                    <a:pt x="79" y="577"/>
                    <a:pt x="85" y="531"/>
                  </a:cubicBezTo>
                  <a:cubicBezTo>
                    <a:pt x="99" y="413"/>
                    <a:pt x="104" y="292"/>
                    <a:pt x="105" y="174"/>
                  </a:cubicBezTo>
                  <a:cubicBezTo>
                    <a:pt x="105" y="142"/>
                    <a:pt x="105" y="110"/>
                    <a:pt x="102" y="79"/>
                  </a:cubicBezTo>
                  <a:cubicBezTo>
                    <a:pt x="100" y="63"/>
                    <a:pt x="99" y="40"/>
                    <a:pt x="87" y="29"/>
                  </a:cubicBezTo>
                  <a:cubicBezTo>
                    <a:pt x="85" y="28"/>
                    <a:pt x="81" y="30"/>
                    <a:pt x="83" y="31"/>
                  </a:cubicBezTo>
                  <a:cubicBezTo>
                    <a:pt x="93" y="41"/>
                    <a:pt x="94" y="59"/>
                    <a:pt x="96" y="72"/>
                  </a:cubicBezTo>
                  <a:cubicBezTo>
                    <a:pt x="99" y="100"/>
                    <a:pt x="100" y="127"/>
                    <a:pt x="100" y="155"/>
                  </a:cubicBezTo>
                  <a:cubicBezTo>
                    <a:pt x="101" y="225"/>
                    <a:pt x="97" y="294"/>
                    <a:pt x="93" y="364"/>
                  </a:cubicBezTo>
                  <a:cubicBezTo>
                    <a:pt x="90" y="417"/>
                    <a:pt x="86" y="470"/>
                    <a:pt x="81" y="523"/>
                  </a:cubicBezTo>
                  <a:cubicBezTo>
                    <a:pt x="77" y="560"/>
                    <a:pt x="76" y="595"/>
                    <a:pt x="77" y="632"/>
                  </a:cubicBezTo>
                  <a:cubicBezTo>
                    <a:pt x="78" y="663"/>
                    <a:pt x="78" y="694"/>
                    <a:pt x="78" y="726"/>
                  </a:cubicBezTo>
                  <a:cubicBezTo>
                    <a:pt x="79" y="741"/>
                    <a:pt x="79" y="756"/>
                    <a:pt x="78" y="771"/>
                  </a:cubicBezTo>
                  <a:cubicBezTo>
                    <a:pt x="76" y="792"/>
                    <a:pt x="57" y="811"/>
                    <a:pt x="37" y="794"/>
                  </a:cubicBezTo>
                  <a:cubicBezTo>
                    <a:pt x="0" y="760"/>
                    <a:pt x="24" y="685"/>
                    <a:pt x="25" y="641"/>
                  </a:cubicBezTo>
                  <a:cubicBezTo>
                    <a:pt x="25" y="605"/>
                    <a:pt x="28" y="569"/>
                    <a:pt x="28" y="532"/>
                  </a:cubicBezTo>
                  <a:cubicBezTo>
                    <a:pt x="29" y="480"/>
                    <a:pt x="29" y="428"/>
                    <a:pt x="29" y="375"/>
                  </a:cubicBezTo>
                  <a:cubicBezTo>
                    <a:pt x="29" y="306"/>
                    <a:pt x="30" y="236"/>
                    <a:pt x="30" y="167"/>
                  </a:cubicBezTo>
                  <a:cubicBezTo>
                    <a:pt x="30" y="126"/>
                    <a:pt x="29" y="85"/>
                    <a:pt x="31" y="44"/>
                  </a:cubicBezTo>
                  <a:cubicBezTo>
                    <a:pt x="32" y="28"/>
                    <a:pt x="39" y="12"/>
                    <a:pt x="58" y="16"/>
                  </a:cubicBezTo>
                  <a:cubicBezTo>
                    <a:pt x="67" y="19"/>
                    <a:pt x="76" y="25"/>
                    <a:pt x="83" y="32"/>
                  </a:cubicBezTo>
                  <a:cubicBezTo>
                    <a:pt x="85" y="33"/>
                    <a:pt x="89" y="30"/>
                    <a:pt x="87" y="2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a:ea typeface="微软雅黑"/>
                <a:sym typeface="微软雅黑"/>
              </a:endParaRPr>
            </a:p>
          </p:txBody>
        </p:sp>
        <p:sp>
          <p:nvSpPr>
            <p:cNvPr id="12304" name="Freeform 9"/>
            <p:cNvSpPr>
              <a:spLocks noChangeArrowheads="1"/>
            </p:cNvSpPr>
            <p:nvPr/>
          </p:nvSpPr>
          <p:spPr bwMode="auto">
            <a:xfrm>
              <a:off x="6005207" y="2387057"/>
              <a:ext cx="4014472" cy="1681481"/>
            </a:xfrm>
            <a:custGeom>
              <a:avLst/>
              <a:gdLst>
                <a:gd name="T0" fmla="*/ 191 w 508"/>
                <a:gd name="T1" fmla="*/ 3 h 212"/>
                <a:gd name="T2" fmla="*/ 147 w 508"/>
                <a:gd name="T3" fmla="*/ 2 h 212"/>
                <a:gd name="T4" fmla="*/ 46 w 508"/>
                <a:gd name="T5" fmla="*/ 7 h 212"/>
                <a:gd name="T6" fmla="*/ 31 w 508"/>
                <a:gd name="T7" fmla="*/ 22 h 212"/>
                <a:gd name="T8" fmla="*/ 13 w 508"/>
                <a:gd name="T9" fmla="*/ 72 h 212"/>
                <a:gd name="T10" fmla="*/ 3 w 508"/>
                <a:gd name="T11" fmla="*/ 156 h 212"/>
                <a:gd name="T12" fmla="*/ 21 w 508"/>
                <a:gd name="T13" fmla="*/ 199 h 212"/>
                <a:gd name="T14" fmla="*/ 78 w 508"/>
                <a:gd name="T15" fmla="*/ 210 h 212"/>
                <a:gd name="T16" fmla="*/ 171 w 508"/>
                <a:gd name="T17" fmla="*/ 208 h 212"/>
                <a:gd name="T18" fmla="*/ 269 w 508"/>
                <a:gd name="T19" fmla="*/ 206 h 212"/>
                <a:gd name="T20" fmla="*/ 485 w 508"/>
                <a:gd name="T21" fmla="*/ 198 h 212"/>
                <a:gd name="T22" fmla="*/ 483 w 508"/>
                <a:gd name="T23" fmla="*/ 142 h 212"/>
                <a:gd name="T24" fmla="*/ 505 w 508"/>
                <a:gd name="T25" fmla="*/ 47 h 212"/>
                <a:gd name="T26" fmla="*/ 487 w 508"/>
                <a:gd name="T27" fmla="*/ 18 h 212"/>
                <a:gd name="T28" fmla="*/ 437 w 508"/>
                <a:gd name="T29" fmla="*/ 7 h 212"/>
                <a:gd name="T30" fmla="*/ 242 w 508"/>
                <a:gd name="T31" fmla="*/ 2 h 212"/>
                <a:gd name="T32" fmla="*/ 191 w 508"/>
                <a:gd name="T33" fmla="*/ 3 h 21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8"/>
                <a:gd name="T52" fmla="*/ 0 h 212"/>
                <a:gd name="T53" fmla="*/ 508 w 508"/>
                <a:gd name="T54" fmla="*/ 212 h 21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8" h="212">
                  <a:moveTo>
                    <a:pt x="191" y="3"/>
                  </a:moveTo>
                  <a:cubicBezTo>
                    <a:pt x="178" y="3"/>
                    <a:pt x="163" y="3"/>
                    <a:pt x="147" y="2"/>
                  </a:cubicBezTo>
                  <a:cubicBezTo>
                    <a:pt x="111" y="1"/>
                    <a:pt x="71" y="0"/>
                    <a:pt x="46" y="7"/>
                  </a:cubicBezTo>
                  <a:cubicBezTo>
                    <a:pt x="34" y="11"/>
                    <a:pt x="37" y="16"/>
                    <a:pt x="31" y="22"/>
                  </a:cubicBezTo>
                  <a:cubicBezTo>
                    <a:pt x="17" y="36"/>
                    <a:pt x="15" y="54"/>
                    <a:pt x="13" y="72"/>
                  </a:cubicBezTo>
                  <a:cubicBezTo>
                    <a:pt x="10" y="101"/>
                    <a:pt x="11" y="129"/>
                    <a:pt x="3" y="156"/>
                  </a:cubicBezTo>
                  <a:cubicBezTo>
                    <a:pt x="0" y="166"/>
                    <a:pt x="13" y="190"/>
                    <a:pt x="21" y="199"/>
                  </a:cubicBezTo>
                  <a:cubicBezTo>
                    <a:pt x="31" y="211"/>
                    <a:pt x="55" y="210"/>
                    <a:pt x="78" y="210"/>
                  </a:cubicBezTo>
                  <a:cubicBezTo>
                    <a:pt x="113" y="212"/>
                    <a:pt x="142" y="210"/>
                    <a:pt x="171" y="208"/>
                  </a:cubicBezTo>
                  <a:cubicBezTo>
                    <a:pt x="201" y="206"/>
                    <a:pt x="231" y="204"/>
                    <a:pt x="269" y="206"/>
                  </a:cubicBezTo>
                  <a:cubicBezTo>
                    <a:pt x="290" y="207"/>
                    <a:pt x="478" y="211"/>
                    <a:pt x="485" y="198"/>
                  </a:cubicBezTo>
                  <a:cubicBezTo>
                    <a:pt x="491" y="185"/>
                    <a:pt x="484" y="155"/>
                    <a:pt x="483" y="142"/>
                  </a:cubicBezTo>
                  <a:cubicBezTo>
                    <a:pt x="482" y="112"/>
                    <a:pt x="508" y="76"/>
                    <a:pt x="505" y="47"/>
                  </a:cubicBezTo>
                  <a:cubicBezTo>
                    <a:pt x="504" y="35"/>
                    <a:pt x="496" y="29"/>
                    <a:pt x="487" y="18"/>
                  </a:cubicBezTo>
                  <a:cubicBezTo>
                    <a:pt x="480" y="9"/>
                    <a:pt x="455" y="8"/>
                    <a:pt x="437" y="7"/>
                  </a:cubicBezTo>
                  <a:cubicBezTo>
                    <a:pt x="384" y="5"/>
                    <a:pt x="263" y="0"/>
                    <a:pt x="242" y="2"/>
                  </a:cubicBezTo>
                  <a:cubicBezTo>
                    <a:pt x="191" y="3"/>
                    <a:pt x="191" y="3"/>
                    <a:pt x="191" y="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a:ea typeface="微软雅黑"/>
                <a:sym typeface="微软雅黑"/>
              </a:endParaRPr>
            </a:p>
          </p:txBody>
        </p:sp>
        <p:sp>
          <p:nvSpPr>
            <p:cNvPr id="12305" name="Freeform 10"/>
            <p:cNvSpPr>
              <a:spLocks noChangeArrowheads="1"/>
            </p:cNvSpPr>
            <p:nvPr/>
          </p:nvSpPr>
          <p:spPr bwMode="auto">
            <a:xfrm>
              <a:off x="5995626" y="2372684"/>
              <a:ext cx="4057588" cy="1700643"/>
            </a:xfrm>
            <a:custGeom>
              <a:avLst/>
              <a:gdLst>
                <a:gd name="T0" fmla="*/ 192 w 513"/>
                <a:gd name="T1" fmla="*/ 3 h 215"/>
                <a:gd name="T2" fmla="*/ 147 w 513"/>
                <a:gd name="T3" fmla="*/ 2 h 215"/>
                <a:gd name="T4" fmla="*/ 55 w 513"/>
                <a:gd name="T5" fmla="*/ 5 h 215"/>
                <a:gd name="T6" fmla="*/ 9 w 513"/>
                <a:gd name="T7" fmla="*/ 102 h 215"/>
                <a:gd name="T8" fmla="*/ 5 w 513"/>
                <a:gd name="T9" fmla="*/ 144 h 215"/>
                <a:gd name="T10" fmla="*/ 2 w 513"/>
                <a:gd name="T11" fmla="*/ 169 h 215"/>
                <a:gd name="T12" fmla="*/ 27 w 513"/>
                <a:gd name="T13" fmla="*/ 208 h 215"/>
                <a:gd name="T14" fmla="*/ 68 w 513"/>
                <a:gd name="T15" fmla="*/ 214 h 215"/>
                <a:gd name="T16" fmla="*/ 79 w 513"/>
                <a:gd name="T17" fmla="*/ 214 h 215"/>
                <a:gd name="T18" fmla="*/ 168 w 513"/>
                <a:gd name="T19" fmla="*/ 212 h 215"/>
                <a:gd name="T20" fmla="*/ 308 w 513"/>
                <a:gd name="T21" fmla="*/ 211 h 215"/>
                <a:gd name="T22" fmla="*/ 381 w 513"/>
                <a:gd name="T23" fmla="*/ 211 h 215"/>
                <a:gd name="T24" fmla="*/ 471 w 513"/>
                <a:gd name="T25" fmla="*/ 207 h 215"/>
                <a:gd name="T26" fmla="*/ 487 w 513"/>
                <a:gd name="T27" fmla="*/ 203 h 215"/>
                <a:gd name="T28" fmla="*/ 489 w 513"/>
                <a:gd name="T29" fmla="*/ 161 h 215"/>
                <a:gd name="T30" fmla="*/ 501 w 513"/>
                <a:gd name="T31" fmla="*/ 88 h 215"/>
                <a:gd name="T32" fmla="*/ 499 w 513"/>
                <a:gd name="T33" fmla="*/ 29 h 215"/>
                <a:gd name="T34" fmla="*/ 412 w 513"/>
                <a:gd name="T35" fmla="*/ 5 h 215"/>
                <a:gd name="T36" fmla="*/ 390 w 513"/>
                <a:gd name="T37" fmla="*/ 5 h 215"/>
                <a:gd name="T38" fmla="*/ 192 w 513"/>
                <a:gd name="T39" fmla="*/ 3 h 215"/>
                <a:gd name="T40" fmla="*/ 192 w 513"/>
                <a:gd name="T41" fmla="*/ 7 h 215"/>
                <a:gd name="T42" fmla="*/ 371 w 513"/>
                <a:gd name="T43" fmla="*/ 8 h 215"/>
                <a:gd name="T44" fmla="*/ 427 w 513"/>
                <a:gd name="T45" fmla="*/ 10 h 215"/>
                <a:gd name="T46" fmla="*/ 504 w 513"/>
                <a:gd name="T47" fmla="*/ 49 h 215"/>
                <a:gd name="T48" fmla="*/ 485 w 513"/>
                <a:gd name="T49" fmla="*/ 121 h 215"/>
                <a:gd name="T50" fmla="*/ 486 w 513"/>
                <a:gd name="T51" fmla="*/ 187 h 215"/>
                <a:gd name="T52" fmla="*/ 463 w 513"/>
                <a:gd name="T53" fmla="*/ 204 h 215"/>
                <a:gd name="T54" fmla="*/ 418 w 513"/>
                <a:gd name="T55" fmla="*/ 207 h 215"/>
                <a:gd name="T56" fmla="*/ 316 w 513"/>
                <a:gd name="T57" fmla="*/ 207 h 215"/>
                <a:gd name="T58" fmla="*/ 226 w 513"/>
                <a:gd name="T59" fmla="*/ 205 h 215"/>
                <a:gd name="T60" fmla="*/ 60 w 513"/>
                <a:gd name="T61" fmla="*/ 210 h 215"/>
                <a:gd name="T62" fmla="*/ 15 w 513"/>
                <a:gd name="T63" fmla="*/ 186 h 215"/>
                <a:gd name="T64" fmla="*/ 11 w 513"/>
                <a:gd name="T65" fmla="*/ 138 h 215"/>
                <a:gd name="T66" fmla="*/ 27 w 513"/>
                <a:gd name="T67" fmla="*/ 35 h 215"/>
                <a:gd name="T68" fmla="*/ 57 w 513"/>
                <a:gd name="T69" fmla="*/ 9 h 215"/>
                <a:gd name="T70" fmla="*/ 106 w 513"/>
                <a:gd name="T71" fmla="*/ 6 h 215"/>
                <a:gd name="T72" fmla="*/ 148 w 513"/>
                <a:gd name="T73" fmla="*/ 6 h 215"/>
                <a:gd name="T74" fmla="*/ 192 w 513"/>
                <a:gd name="T75" fmla="*/ 7 h 215"/>
                <a:gd name="T76" fmla="*/ 192 w 513"/>
                <a:gd name="T77" fmla="*/ 3 h 2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13"/>
                <a:gd name="T118" fmla="*/ 0 h 215"/>
                <a:gd name="T119" fmla="*/ 513 w 513"/>
                <a:gd name="T120" fmla="*/ 215 h 21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13" h="215">
                  <a:moveTo>
                    <a:pt x="192" y="3"/>
                  </a:moveTo>
                  <a:cubicBezTo>
                    <a:pt x="177" y="3"/>
                    <a:pt x="162" y="3"/>
                    <a:pt x="147" y="2"/>
                  </a:cubicBezTo>
                  <a:cubicBezTo>
                    <a:pt x="116" y="1"/>
                    <a:pt x="86" y="0"/>
                    <a:pt x="55" y="5"/>
                  </a:cubicBezTo>
                  <a:cubicBezTo>
                    <a:pt x="14" y="12"/>
                    <a:pt x="11" y="69"/>
                    <a:pt x="9" y="102"/>
                  </a:cubicBezTo>
                  <a:cubicBezTo>
                    <a:pt x="8" y="116"/>
                    <a:pt x="7" y="130"/>
                    <a:pt x="5" y="144"/>
                  </a:cubicBezTo>
                  <a:cubicBezTo>
                    <a:pt x="3" y="153"/>
                    <a:pt x="0" y="159"/>
                    <a:pt x="2" y="169"/>
                  </a:cubicBezTo>
                  <a:cubicBezTo>
                    <a:pt x="5" y="183"/>
                    <a:pt x="15" y="200"/>
                    <a:pt x="27" y="208"/>
                  </a:cubicBezTo>
                  <a:cubicBezTo>
                    <a:pt x="38" y="215"/>
                    <a:pt x="54" y="215"/>
                    <a:pt x="68" y="214"/>
                  </a:cubicBezTo>
                  <a:cubicBezTo>
                    <a:pt x="72" y="214"/>
                    <a:pt x="76" y="214"/>
                    <a:pt x="79" y="214"/>
                  </a:cubicBezTo>
                  <a:cubicBezTo>
                    <a:pt x="109" y="215"/>
                    <a:pt x="138" y="214"/>
                    <a:pt x="168" y="212"/>
                  </a:cubicBezTo>
                  <a:cubicBezTo>
                    <a:pt x="215" y="209"/>
                    <a:pt x="261" y="210"/>
                    <a:pt x="308" y="211"/>
                  </a:cubicBezTo>
                  <a:cubicBezTo>
                    <a:pt x="332" y="211"/>
                    <a:pt x="357" y="211"/>
                    <a:pt x="381" y="211"/>
                  </a:cubicBezTo>
                  <a:cubicBezTo>
                    <a:pt x="411" y="211"/>
                    <a:pt x="442" y="211"/>
                    <a:pt x="471" y="207"/>
                  </a:cubicBezTo>
                  <a:cubicBezTo>
                    <a:pt x="476" y="206"/>
                    <a:pt x="483" y="206"/>
                    <a:pt x="487" y="203"/>
                  </a:cubicBezTo>
                  <a:cubicBezTo>
                    <a:pt x="496" y="195"/>
                    <a:pt x="490" y="171"/>
                    <a:pt x="489" y="161"/>
                  </a:cubicBezTo>
                  <a:cubicBezTo>
                    <a:pt x="485" y="134"/>
                    <a:pt x="492" y="113"/>
                    <a:pt x="501" y="88"/>
                  </a:cubicBezTo>
                  <a:cubicBezTo>
                    <a:pt x="509" y="67"/>
                    <a:pt x="513" y="47"/>
                    <a:pt x="499" y="29"/>
                  </a:cubicBezTo>
                  <a:cubicBezTo>
                    <a:pt x="479" y="4"/>
                    <a:pt x="443" y="5"/>
                    <a:pt x="412" y="5"/>
                  </a:cubicBezTo>
                  <a:cubicBezTo>
                    <a:pt x="404" y="5"/>
                    <a:pt x="397" y="5"/>
                    <a:pt x="390" y="5"/>
                  </a:cubicBezTo>
                  <a:cubicBezTo>
                    <a:pt x="324" y="2"/>
                    <a:pt x="258" y="2"/>
                    <a:pt x="192" y="3"/>
                  </a:cubicBezTo>
                  <a:cubicBezTo>
                    <a:pt x="188" y="3"/>
                    <a:pt x="190" y="7"/>
                    <a:pt x="192" y="7"/>
                  </a:cubicBezTo>
                  <a:cubicBezTo>
                    <a:pt x="252" y="6"/>
                    <a:pt x="311" y="6"/>
                    <a:pt x="371" y="8"/>
                  </a:cubicBezTo>
                  <a:cubicBezTo>
                    <a:pt x="389" y="9"/>
                    <a:pt x="408" y="9"/>
                    <a:pt x="427" y="10"/>
                  </a:cubicBezTo>
                  <a:cubicBezTo>
                    <a:pt x="457" y="12"/>
                    <a:pt x="496" y="12"/>
                    <a:pt x="504" y="49"/>
                  </a:cubicBezTo>
                  <a:cubicBezTo>
                    <a:pt x="508" y="72"/>
                    <a:pt x="491" y="100"/>
                    <a:pt x="485" y="121"/>
                  </a:cubicBezTo>
                  <a:cubicBezTo>
                    <a:pt x="479" y="144"/>
                    <a:pt x="486" y="165"/>
                    <a:pt x="486" y="187"/>
                  </a:cubicBezTo>
                  <a:cubicBezTo>
                    <a:pt x="486" y="203"/>
                    <a:pt x="476" y="203"/>
                    <a:pt x="463" y="204"/>
                  </a:cubicBezTo>
                  <a:cubicBezTo>
                    <a:pt x="448" y="206"/>
                    <a:pt x="433" y="206"/>
                    <a:pt x="418" y="207"/>
                  </a:cubicBezTo>
                  <a:cubicBezTo>
                    <a:pt x="384" y="208"/>
                    <a:pt x="350" y="207"/>
                    <a:pt x="316" y="207"/>
                  </a:cubicBezTo>
                  <a:cubicBezTo>
                    <a:pt x="286" y="207"/>
                    <a:pt x="256" y="205"/>
                    <a:pt x="226" y="205"/>
                  </a:cubicBezTo>
                  <a:cubicBezTo>
                    <a:pt x="170" y="206"/>
                    <a:pt x="115" y="211"/>
                    <a:pt x="60" y="210"/>
                  </a:cubicBezTo>
                  <a:cubicBezTo>
                    <a:pt x="39" y="209"/>
                    <a:pt x="25" y="205"/>
                    <a:pt x="15" y="186"/>
                  </a:cubicBezTo>
                  <a:cubicBezTo>
                    <a:pt x="4" y="168"/>
                    <a:pt x="8" y="157"/>
                    <a:pt x="11" y="138"/>
                  </a:cubicBezTo>
                  <a:cubicBezTo>
                    <a:pt x="17" y="104"/>
                    <a:pt x="11" y="66"/>
                    <a:pt x="27" y="35"/>
                  </a:cubicBezTo>
                  <a:cubicBezTo>
                    <a:pt x="33" y="23"/>
                    <a:pt x="44" y="12"/>
                    <a:pt x="57" y="9"/>
                  </a:cubicBezTo>
                  <a:cubicBezTo>
                    <a:pt x="73" y="6"/>
                    <a:pt x="90" y="6"/>
                    <a:pt x="106" y="6"/>
                  </a:cubicBezTo>
                  <a:cubicBezTo>
                    <a:pt x="120" y="5"/>
                    <a:pt x="134" y="6"/>
                    <a:pt x="148" y="6"/>
                  </a:cubicBezTo>
                  <a:cubicBezTo>
                    <a:pt x="163" y="7"/>
                    <a:pt x="178" y="7"/>
                    <a:pt x="192" y="7"/>
                  </a:cubicBezTo>
                  <a:cubicBezTo>
                    <a:pt x="196" y="7"/>
                    <a:pt x="195" y="3"/>
                    <a:pt x="192" y="3"/>
                  </a:cubicBezTo>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a:ea typeface="微软雅黑"/>
                <a:sym typeface="微软雅黑"/>
              </a:endParaRPr>
            </a:p>
          </p:txBody>
        </p:sp>
        <p:sp>
          <p:nvSpPr>
            <p:cNvPr id="12306" name="Freeform 12"/>
            <p:cNvSpPr>
              <a:spLocks noChangeArrowheads="1"/>
            </p:cNvSpPr>
            <p:nvPr/>
          </p:nvSpPr>
          <p:spPr bwMode="auto">
            <a:xfrm>
              <a:off x="6120180" y="2497238"/>
              <a:ext cx="4483945" cy="1710224"/>
            </a:xfrm>
            <a:custGeom>
              <a:avLst/>
              <a:gdLst>
                <a:gd name="T0" fmla="*/ 191 w 567"/>
                <a:gd name="T1" fmla="*/ 3 h 216"/>
                <a:gd name="T2" fmla="*/ 147 w 567"/>
                <a:gd name="T3" fmla="*/ 2 h 216"/>
                <a:gd name="T4" fmla="*/ 55 w 567"/>
                <a:gd name="T5" fmla="*/ 5 h 216"/>
                <a:gd name="T6" fmla="*/ 9 w 567"/>
                <a:gd name="T7" fmla="*/ 102 h 216"/>
                <a:gd name="T8" fmla="*/ 4 w 567"/>
                <a:gd name="T9" fmla="*/ 143 h 216"/>
                <a:gd name="T10" fmla="*/ 2 w 567"/>
                <a:gd name="T11" fmla="*/ 168 h 216"/>
                <a:gd name="T12" fmla="*/ 27 w 567"/>
                <a:gd name="T13" fmla="*/ 207 h 216"/>
                <a:gd name="T14" fmla="*/ 68 w 567"/>
                <a:gd name="T15" fmla="*/ 214 h 216"/>
                <a:gd name="T16" fmla="*/ 78 w 567"/>
                <a:gd name="T17" fmla="*/ 214 h 216"/>
                <a:gd name="T18" fmla="*/ 162 w 567"/>
                <a:gd name="T19" fmla="*/ 212 h 216"/>
                <a:gd name="T20" fmla="*/ 307 w 567"/>
                <a:gd name="T21" fmla="*/ 210 h 216"/>
                <a:gd name="T22" fmla="*/ 381 w 567"/>
                <a:gd name="T23" fmla="*/ 210 h 216"/>
                <a:gd name="T24" fmla="*/ 469 w 567"/>
                <a:gd name="T25" fmla="*/ 206 h 216"/>
                <a:gd name="T26" fmla="*/ 510 w 567"/>
                <a:gd name="T27" fmla="*/ 178 h 216"/>
                <a:gd name="T28" fmla="*/ 558 w 567"/>
                <a:gd name="T29" fmla="*/ 117 h 216"/>
                <a:gd name="T30" fmla="*/ 549 w 567"/>
                <a:gd name="T31" fmla="*/ 77 h 216"/>
                <a:gd name="T32" fmla="*/ 499 w 567"/>
                <a:gd name="T33" fmla="*/ 28 h 216"/>
                <a:gd name="T34" fmla="*/ 455 w 567"/>
                <a:gd name="T35" fmla="*/ 8 h 216"/>
                <a:gd name="T36" fmla="*/ 289 w 567"/>
                <a:gd name="T37" fmla="*/ 2 h 216"/>
                <a:gd name="T38" fmla="*/ 191 w 567"/>
                <a:gd name="T39" fmla="*/ 3 h 216"/>
                <a:gd name="T40" fmla="*/ 192 w 567"/>
                <a:gd name="T41" fmla="*/ 6 h 216"/>
                <a:gd name="T42" fmla="*/ 370 w 567"/>
                <a:gd name="T43" fmla="*/ 7 h 216"/>
                <a:gd name="T44" fmla="*/ 427 w 567"/>
                <a:gd name="T45" fmla="*/ 10 h 216"/>
                <a:gd name="T46" fmla="*/ 491 w 567"/>
                <a:gd name="T47" fmla="*/ 26 h 216"/>
                <a:gd name="T48" fmla="*/ 558 w 567"/>
                <a:gd name="T49" fmla="*/ 95 h 216"/>
                <a:gd name="T50" fmla="*/ 530 w 567"/>
                <a:gd name="T51" fmla="*/ 152 h 216"/>
                <a:gd name="T52" fmla="*/ 490 w 567"/>
                <a:gd name="T53" fmla="*/ 191 h 216"/>
                <a:gd name="T54" fmla="*/ 472 w 567"/>
                <a:gd name="T55" fmla="*/ 203 h 216"/>
                <a:gd name="T56" fmla="*/ 429 w 567"/>
                <a:gd name="T57" fmla="*/ 206 h 216"/>
                <a:gd name="T58" fmla="*/ 246 w 567"/>
                <a:gd name="T59" fmla="*/ 205 h 216"/>
                <a:gd name="T60" fmla="*/ 100 w 567"/>
                <a:gd name="T61" fmla="*/ 211 h 216"/>
                <a:gd name="T62" fmla="*/ 19 w 567"/>
                <a:gd name="T63" fmla="*/ 194 h 216"/>
                <a:gd name="T64" fmla="*/ 7 w 567"/>
                <a:gd name="T65" fmla="*/ 168 h 216"/>
                <a:gd name="T66" fmla="*/ 11 w 567"/>
                <a:gd name="T67" fmla="*/ 131 h 216"/>
                <a:gd name="T68" fmla="*/ 62 w 567"/>
                <a:gd name="T69" fmla="*/ 8 h 216"/>
                <a:gd name="T70" fmla="*/ 148 w 567"/>
                <a:gd name="T71" fmla="*/ 5 h 216"/>
                <a:gd name="T72" fmla="*/ 192 w 567"/>
                <a:gd name="T73" fmla="*/ 6 h 216"/>
                <a:gd name="T74" fmla="*/ 191 w 567"/>
                <a:gd name="T75" fmla="*/ 3 h 2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67"/>
                <a:gd name="T115" fmla="*/ 0 h 216"/>
                <a:gd name="T116" fmla="*/ 567 w 567"/>
                <a:gd name="T117" fmla="*/ 216 h 21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67" h="216">
                  <a:moveTo>
                    <a:pt x="191" y="3"/>
                  </a:moveTo>
                  <a:cubicBezTo>
                    <a:pt x="176" y="3"/>
                    <a:pt x="161" y="3"/>
                    <a:pt x="147" y="2"/>
                  </a:cubicBezTo>
                  <a:cubicBezTo>
                    <a:pt x="116" y="1"/>
                    <a:pt x="85" y="0"/>
                    <a:pt x="55" y="5"/>
                  </a:cubicBezTo>
                  <a:cubicBezTo>
                    <a:pt x="13" y="12"/>
                    <a:pt x="11" y="68"/>
                    <a:pt x="9" y="102"/>
                  </a:cubicBezTo>
                  <a:cubicBezTo>
                    <a:pt x="8" y="116"/>
                    <a:pt x="7" y="129"/>
                    <a:pt x="4" y="143"/>
                  </a:cubicBezTo>
                  <a:cubicBezTo>
                    <a:pt x="3" y="153"/>
                    <a:pt x="0" y="159"/>
                    <a:pt x="2" y="168"/>
                  </a:cubicBezTo>
                  <a:cubicBezTo>
                    <a:pt x="5" y="182"/>
                    <a:pt x="14" y="199"/>
                    <a:pt x="27" y="207"/>
                  </a:cubicBezTo>
                  <a:cubicBezTo>
                    <a:pt x="38" y="214"/>
                    <a:pt x="54" y="214"/>
                    <a:pt x="68" y="214"/>
                  </a:cubicBezTo>
                  <a:cubicBezTo>
                    <a:pt x="71" y="214"/>
                    <a:pt x="75" y="213"/>
                    <a:pt x="78" y="214"/>
                  </a:cubicBezTo>
                  <a:cubicBezTo>
                    <a:pt x="106" y="214"/>
                    <a:pt x="134" y="214"/>
                    <a:pt x="162" y="212"/>
                  </a:cubicBezTo>
                  <a:cubicBezTo>
                    <a:pt x="210" y="209"/>
                    <a:pt x="259" y="210"/>
                    <a:pt x="307" y="210"/>
                  </a:cubicBezTo>
                  <a:cubicBezTo>
                    <a:pt x="332" y="210"/>
                    <a:pt x="356" y="211"/>
                    <a:pt x="381" y="210"/>
                  </a:cubicBezTo>
                  <a:cubicBezTo>
                    <a:pt x="410" y="210"/>
                    <a:pt x="440" y="210"/>
                    <a:pt x="469" y="206"/>
                  </a:cubicBezTo>
                  <a:cubicBezTo>
                    <a:pt x="489" y="204"/>
                    <a:pt x="496" y="191"/>
                    <a:pt x="510" y="178"/>
                  </a:cubicBezTo>
                  <a:cubicBezTo>
                    <a:pt x="529" y="161"/>
                    <a:pt x="548" y="141"/>
                    <a:pt x="558" y="117"/>
                  </a:cubicBezTo>
                  <a:cubicBezTo>
                    <a:pt x="567" y="97"/>
                    <a:pt x="563" y="92"/>
                    <a:pt x="549" y="77"/>
                  </a:cubicBezTo>
                  <a:cubicBezTo>
                    <a:pt x="534" y="60"/>
                    <a:pt x="516" y="44"/>
                    <a:pt x="499" y="28"/>
                  </a:cubicBezTo>
                  <a:cubicBezTo>
                    <a:pt x="485" y="15"/>
                    <a:pt x="475" y="10"/>
                    <a:pt x="455" y="8"/>
                  </a:cubicBezTo>
                  <a:cubicBezTo>
                    <a:pt x="400" y="2"/>
                    <a:pt x="344" y="3"/>
                    <a:pt x="289" y="2"/>
                  </a:cubicBezTo>
                  <a:cubicBezTo>
                    <a:pt x="256" y="1"/>
                    <a:pt x="224" y="2"/>
                    <a:pt x="191" y="3"/>
                  </a:cubicBezTo>
                  <a:cubicBezTo>
                    <a:pt x="188" y="3"/>
                    <a:pt x="189" y="6"/>
                    <a:pt x="192" y="6"/>
                  </a:cubicBezTo>
                  <a:cubicBezTo>
                    <a:pt x="251" y="5"/>
                    <a:pt x="311" y="5"/>
                    <a:pt x="370" y="7"/>
                  </a:cubicBezTo>
                  <a:cubicBezTo>
                    <a:pt x="389" y="8"/>
                    <a:pt x="408" y="9"/>
                    <a:pt x="427" y="10"/>
                  </a:cubicBezTo>
                  <a:cubicBezTo>
                    <a:pt x="449" y="10"/>
                    <a:pt x="474" y="9"/>
                    <a:pt x="491" y="26"/>
                  </a:cubicBezTo>
                  <a:cubicBezTo>
                    <a:pt x="513" y="48"/>
                    <a:pt x="542" y="68"/>
                    <a:pt x="558" y="95"/>
                  </a:cubicBezTo>
                  <a:cubicBezTo>
                    <a:pt x="567" y="109"/>
                    <a:pt x="538" y="141"/>
                    <a:pt x="530" y="152"/>
                  </a:cubicBezTo>
                  <a:cubicBezTo>
                    <a:pt x="518" y="166"/>
                    <a:pt x="503" y="178"/>
                    <a:pt x="490" y="191"/>
                  </a:cubicBezTo>
                  <a:cubicBezTo>
                    <a:pt x="483" y="197"/>
                    <a:pt x="481" y="201"/>
                    <a:pt x="472" y="203"/>
                  </a:cubicBezTo>
                  <a:cubicBezTo>
                    <a:pt x="458" y="205"/>
                    <a:pt x="443" y="205"/>
                    <a:pt x="429" y="206"/>
                  </a:cubicBezTo>
                  <a:cubicBezTo>
                    <a:pt x="368" y="209"/>
                    <a:pt x="307" y="206"/>
                    <a:pt x="246" y="205"/>
                  </a:cubicBezTo>
                  <a:cubicBezTo>
                    <a:pt x="197" y="205"/>
                    <a:pt x="149" y="211"/>
                    <a:pt x="100" y="211"/>
                  </a:cubicBezTo>
                  <a:cubicBezTo>
                    <a:pt x="77" y="211"/>
                    <a:pt x="34" y="216"/>
                    <a:pt x="19" y="194"/>
                  </a:cubicBezTo>
                  <a:cubicBezTo>
                    <a:pt x="14" y="186"/>
                    <a:pt x="10" y="177"/>
                    <a:pt x="7" y="168"/>
                  </a:cubicBezTo>
                  <a:cubicBezTo>
                    <a:pt x="3" y="157"/>
                    <a:pt x="10" y="142"/>
                    <a:pt x="11" y="131"/>
                  </a:cubicBezTo>
                  <a:cubicBezTo>
                    <a:pt x="17" y="90"/>
                    <a:pt x="8" y="17"/>
                    <a:pt x="62" y="8"/>
                  </a:cubicBezTo>
                  <a:cubicBezTo>
                    <a:pt x="90" y="3"/>
                    <a:pt x="119" y="4"/>
                    <a:pt x="148" y="5"/>
                  </a:cubicBezTo>
                  <a:cubicBezTo>
                    <a:pt x="162" y="6"/>
                    <a:pt x="177" y="6"/>
                    <a:pt x="192" y="6"/>
                  </a:cubicBezTo>
                  <a:cubicBezTo>
                    <a:pt x="195" y="6"/>
                    <a:pt x="194" y="3"/>
                    <a:pt x="191" y="3"/>
                  </a:cubicBezTo>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a:ea typeface="微软雅黑"/>
                <a:sym typeface="微软雅黑"/>
              </a:endParaRPr>
            </a:p>
          </p:txBody>
        </p:sp>
        <p:sp>
          <p:nvSpPr>
            <p:cNvPr id="12307" name="Freeform 13"/>
            <p:cNvSpPr>
              <a:spLocks noChangeArrowheads="1"/>
            </p:cNvSpPr>
            <p:nvPr/>
          </p:nvSpPr>
          <p:spPr bwMode="auto">
            <a:xfrm>
              <a:off x="6168086" y="480420"/>
              <a:ext cx="3679134" cy="1758130"/>
            </a:xfrm>
            <a:custGeom>
              <a:avLst/>
              <a:gdLst>
                <a:gd name="T0" fmla="*/ 300 w 465"/>
                <a:gd name="T1" fmla="*/ 17 h 222"/>
                <a:gd name="T2" fmla="*/ 434 w 465"/>
                <a:gd name="T3" fmla="*/ 32 h 222"/>
                <a:gd name="T4" fmla="*/ 447 w 465"/>
                <a:gd name="T5" fmla="*/ 47 h 222"/>
                <a:gd name="T6" fmla="*/ 460 w 465"/>
                <a:gd name="T7" fmla="*/ 95 h 222"/>
                <a:gd name="T8" fmla="*/ 463 w 465"/>
                <a:gd name="T9" fmla="*/ 173 h 222"/>
                <a:gd name="T10" fmla="*/ 443 w 465"/>
                <a:gd name="T11" fmla="*/ 212 h 222"/>
                <a:gd name="T12" fmla="*/ 389 w 465"/>
                <a:gd name="T13" fmla="*/ 218 h 222"/>
                <a:gd name="T14" fmla="*/ 212 w 465"/>
                <a:gd name="T15" fmla="*/ 199 h 222"/>
                <a:gd name="T16" fmla="*/ 12 w 465"/>
                <a:gd name="T17" fmla="*/ 175 h 222"/>
                <a:gd name="T18" fmla="*/ 18 w 465"/>
                <a:gd name="T19" fmla="*/ 123 h 222"/>
                <a:gd name="T20" fmla="*/ 5 w 465"/>
                <a:gd name="T21" fmla="*/ 33 h 222"/>
                <a:gd name="T22" fmla="*/ 24 w 465"/>
                <a:gd name="T23" fmla="*/ 8 h 222"/>
                <a:gd name="T24" fmla="*/ 71 w 465"/>
                <a:gd name="T25" fmla="*/ 1 h 222"/>
                <a:gd name="T26" fmla="*/ 253 w 465"/>
                <a:gd name="T27" fmla="*/ 12 h 222"/>
                <a:gd name="T28" fmla="*/ 300 w 465"/>
                <a:gd name="T29" fmla="*/ 17 h 2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65"/>
                <a:gd name="T46" fmla="*/ 0 h 222"/>
                <a:gd name="T47" fmla="*/ 465 w 465"/>
                <a:gd name="T48" fmla="*/ 222 h 2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65" h="222">
                  <a:moveTo>
                    <a:pt x="300" y="17"/>
                  </a:moveTo>
                  <a:cubicBezTo>
                    <a:pt x="338" y="21"/>
                    <a:pt x="401" y="20"/>
                    <a:pt x="434" y="32"/>
                  </a:cubicBezTo>
                  <a:cubicBezTo>
                    <a:pt x="445" y="36"/>
                    <a:pt x="442" y="41"/>
                    <a:pt x="447" y="47"/>
                  </a:cubicBezTo>
                  <a:cubicBezTo>
                    <a:pt x="459" y="61"/>
                    <a:pt x="459" y="78"/>
                    <a:pt x="460" y="95"/>
                  </a:cubicBezTo>
                  <a:cubicBezTo>
                    <a:pt x="461" y="122"/>
                    <a:pt x="457" y="147"/>
                    <a:pt x="463" y="173"/>
                  </a:cubicBezTo>
                  <a:cubicBezTo>
                    <a:pt x="465" y="183"/>
                    <a:pt x="450" y="204"/>
                    <a:pt x="443" y="212"/>
                  </a:cubicBezTo>
                  <a:cubicBezTo>
                    <a:pt x="433" y="222"/>
                    <a:pt x="410" y="219"/>
                    <a:pt x="389" y="218"/>
                  </a:cubicBezTo>
                  <a:cubicBezTo>
                    <a:pt x="322" y="215"/>
                    <a:pt x="280" y="202"/>
                    <a:pt x="212" y="199"/>
                  </a:cubicBezTo>
                  <a:cubicBezTo>
                    <a:pt x="192" y="198"/>
                    <a:pt x="17" y="187"/>
                    <a:pt x="12" y="175"/>
                  </a:cubicBezTo>
                  <a:cubicBezTo>
                    <a:pt x="7" y="163"/>
                    <a:pt x="16" y="135"/>
                    <a:pt x="18" y="123"/>
                  </a:cubicBezTo>
                  <a:cubicBezTo>
                    <a:pt x="21" y="95"/>
                    <a:pt x="0" y="60"/>
                    <a:pt x="5" y="33"/>
                  </a:cubicBezTo>
                  <a:cubicBezTo>
                    <a:pt x="7" y="22"/>
                    <a:pt x="14" y="17"/>
                    <a:pt x="24" y="8"/>
                  </a:cubicBezTo>
                  <a:cubicBezTo>
                    <a:pt x="31" y="0"/>
                    <a:pt x="54" y="0"/>
                    <a:pt x="71" y="1"/>
                  </a:cubicBezTo>
                  <a:cubicBezTo>
                    <a:pt x="121" y="3"/>
                    <a:pt x="233" y="8"/>
                    <a:pt x="253" y="12"/>
                  </a:cubicBezTo>
                  <a:cubicBezTo>
                    <a:pt x="300" y="17"/>
                    <a:pt x="300" y="17"/>
                    <a:pt x="300" y="1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a:ea typeface="微软雅黑"/>
                <a:sym typeface="微软雅黑"/>
              </a:endParaRPr>
            </a:p>
          </p:txBody>
        </p:sp>
        <p:sp>
          <p:nvSpPr>
            <p:cNvPr id="12308" name="Freeform 14"/>
            <p:cNvSpPr>
              <a:spLocks noChangeArrowheads="1"/>
            </p:cNvSpPr>
            <p:nvPr/>
          </p:nvSpPr>
          <p:spPr bwMode="auto">
            <a:xfrm>
              <a:off x="6005207" y="456468"/>
              <a:ext cx="3856386" cy="1829986"/>
            </a:xfrm>
            <a:custGeom>
              <a:avLst/>
              <a:gdLst>
                <a:gd name="T0" fmla="*/ 320 w 488"/>
                <a:gd name="T1" fmla="*/ 21 h 231"/>
                <a:gd name="T2" fmla="*/ 386 w 488"/>
                <a:gd name="T3" fmla="*/ 26 h 231"/>
                <a:gd name="T4" fmla="*/ 464 w 488"/>
                <a:gd name="T5" fmla="*/ 47 h 231"/>
                <a:gd name="T6" fmla="*/ 473 w 488"/>
                <a:gd name="T7" fmla="*/ 62 h 231"/>
                <a:gd name="T8" fmla="*/ 478 w 488"/>
                <a:gd name="T9" fmla="*/ 85 h 231"/>
                <a:gd name="T10" fmla="*/ 478 w 488"/>
                <a:gd name="T11" fmla="*/ 127 h 231"/>
                <a:gd name="T12" fmla="*/ 480 w 488"/>
                <a:gd name="T13" fmla="*/ 169 h 231"/>
                <a:gd name="T14" fmla="*/ 467 w 488"/>
                <a:gd name="T15" fmla="*/ 208 h 231"/>
                <a:gd name="T16" fmla="*/ 374 w 488"/>
                <a:gd name="T17" fmla="*/ 216 h 231"/>
                <a:gd name="T18" fmla="*/ 290 w 488"/>
                <a:gd name="T19" fmla="*/ 205 h 231"/>
                <a:gd name="T20" fmla="*/ 193 w 488"/>
                <a:gd name="T21" fmla="*/ 198 h 231"/>
                <a:gd name="T22" fmla="*/ 91 w 488"/>
                <a:gd name="T23" fmla="*/ 189 h 231"/>
                <a:gd name="T24" fmla="*/ 49 w 488"/>
                <a:gd name="T25" fmla="*/ 182 h 231"/>
                <a:gd name="T26" fmla="*/ 37 w 488"/>
                <a:gd name="T27" fmla="*/ 179 h 231"/>
                <a:gd name="T28" fmla="*/ 37 w 488"/>
                <a:gd name="T29" fmla="*/ 144 h 231"/>
                <a:gd name="T30" fmla="*/ 36 w 488"/>
                <a:gd name="T31" fmla="*/ 86 h 231"/>
                <a:gd name="T32" fmla="*/ 60 w 488"/>
                <a:gd name="T33" fmla="*/ 7 h 231"/>
                <a:gd name="T34" fmla="*/ 120 w 488"/>
                <a:gd name="T35" fmla="*/ 7 h 231"/>
                <a:gd name="T36" fmla="*/ 186 w 488"/>
                <a:gd name="T37" fmla="*/ 10 h 231"/>
                <a:gd name="T38" fmla="*/ 320 w 488"/>
                <a:gd name="T39" fmla="*/ 21 h 231"/>
                <a:gd name="T40" fmla="*/ 321 w 488"/>
                <a:gd name="T41" fmla="*/ 18 h 231"/>
                <a:gd name="T42" fmla="*/ 140 w 488"/>
                <a:gd name="T43" fmla="*/ 4 h 231"/>
                <a:gd name="T44" fmla="*/ 87 w 488"/>
                <a:gd name="T45" fmla="*/ 2 h 231"/>
                <a:gd name="T46" fmla="*/ 43 w 488"/>
                <a:gd name="T47" fmla="*/ 10 h 231"/>
                <a:gd name="T48" fmla="*/ 36 w 488"/>
                <a:gd name="T49" fmla="*/ 129 h 231"/>
                <a:gd name="T50" fmla="*/ 31 w 488"/>
                <a:gd name="T51" fmla="*/ 179 h 231"/>
                <a:gd name="T52" fmla="*/ 45 w 488"/>
                <a:gd name="T53" fmla="*/ 185 h 231"/>
                <a:gd name="T54" fmla="*/ 131 w 488"/>
                <a:gd name="T55" fmla="*/ 197 h 231"/>
                <a:gd name="T56" fmla="*/ 222 w 488"/>
                <a:gd name="T57" fmla="*/ 203 h 231"/>
                <a:gd name="T58" fmla="*/ 353 w 488"/>
                <a:gd name="T59" fmla="*/ 218 h 231"/>
                <a:gd name="T60" fmla="*/ 429 w 488"/>
                <a:gd name="T61" fmla="*/ 224 h 231"/>
                <a:gd name="T62" fmla="*/ 466 w 488"/>
                <a:gd name="T63" fmla="*/ 216 h 231"/>
                <a:gd name="T64" fmla="*/ 486 w 488"/>
                <a:gd name="T65" fmla="*/ 180 h 231"/>
                <a:gd name="T66" fmla="*/ 484 w 488"/>
                <a:gd name="T67" fmla="*/ 155 h 231"/>
                <a:gd name="T68" fmla="*/ 483 w 488"/>
                <a:gd name="T69" fmla="*/ 112 h 231"/>
                <a:gd name="T70" fmla="*/ 471 w 488"/>
                <a:gd name="T71" fmla="*/ 49 h 231"/>
                <a:gd name="T72" fmla="*/ 443 w 488"/>
                <a:gd name="T73" fmla="*/ 29 h 231"/>
                <a:gd name="T74" fmla="*/ 321 w 488"/>
                <a:gd name="T75" fmla="*/ 18 h 231"/>
                <a:gd name="T76" fmla="*/ 320 w 488"/>
                <a:gd name="T77" fmla="*/ 21 h 23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88"/>
                <a:gd name="T118" fmla="*/ 0 h 231"/>
                <a:gd name="T119" fmla="*/ 488 w 488"/>
                <a:gd name="T120" fmla="*/ 231 h 23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88" h="231">
                  <a:moveTo>
                    <a:pt x="320" y="21"/>
                  </a:moveTo>
                  <a:cubicBezTo>
                    <a:pt x="342" y="24"/>
                    <a:pt x="364" y="24"/>
                    <a:pt x="386" y="26"/>
                  </a:cubicBezTo>
                  <a:cubicBezTo>
                    <a:pt x="406" y="27"/>
                    <a:pt x="455" y="26"/>
                    <a:pt x="464" y="47"/>
                  </a:cubicBezTo>
                  <a:cubicBezTo>
                    <a:pt x="466" y="52"/>
                    <a:pt x="470" y="57"/>
                    <a:pt x="473" y="62"/>
                  </a:cubicBezTo>
                  <a:cubicBezTo>
                    <a:pt x="476" y="69"/>
                    <a:pt x="477" y="78"/>
                    <a:pt x="478" y="85"/>
                  </a:cubicBezTo>
                  <a:cubicBezTo>
                    <a:pt x="479" y="99"/>
                    <a:pt x="479" y="113"/>
                    <a:pt x="478" y="127"/>
                  </a:cubicBezTo>
                  <a:cubicBezTo>
                    <a:pt x="478" y="141"/>
                    <a:pt x="478" y="155"/>
                    <a:pt x="480" y="169"/>
                  </a:cubicBezTo>
                  <a:cubicBezTo>
                    <a:pt x="482" y="185"/>
                    <a:pt x="476" y="196"/>
                    <a:pt x="467" y="208"/>
                  </a:cubicBezTo>
                  <a:cubicBezTo>
                    <a:pt x="450" y="231"/>
                    <a:pt x="398" y="219"/>
                    <a:pt x="374" y="216"/>
                  </a:cubicBezTo>
                  <a:cubicBezTo>
                    <a:pt x="346" y="214"/>
                    <a:pt x="318" y="209"/>
                    <a:pt x="290" y="205"/>
                  </a:cubicBezTo>
                  <a:cubicBezTo>
                    <a:pt x="258" y="201"/>
                    <a:pt x="225" y="200"/>
                    <a:pt x="193" y="198"/>
                  </a:cubicBezTo>
                  <a:cubicBezTo>
                    <a:pt x="159" y="195"/>
                    <a:pt x="125" y="193"/>
                    <a:pt x="91" y="189"/>
                  </a:cubicBezTo>
                  <a:cubicBezTo>
                    <a:pt x="77" y="187"/>
                    <a:pt x="63" y="185"/>
                    <a:pt x="49" y="182"/>
                  </a:cubicBezTo>
                  <a:cubicBezTo>
                    <a:pt x="45" y="182"/>
                    <a:pt x="41" y="181"/>
                    <a:pt x="37" y="179"/>
                  </a:cubicBezTo>
                  <a:cubicBezTo>
                    <a:pt x="29" y="175"/>
                    <a:pt x="36" y="151"/>
                    <a:pt x="37" y="144"/>
                  </a:cubicBezTo>
                  <a:cubicBezTo>
                    <a:pt x="42" y="123"/>
                    <a:pt x="41" y="107"/>
                    <a:pt x="36" y="86"/>
                  </a:cubicBezTo>
                  <a:cubicBezTo>
                    <a:pt x="28" y="57"/>
                    <a:pt x="19" y="15"/>
                    <a:pt x="60" y="7"/>
                  </a:cubicBezTo>
                  <a:cubicBezTo>
                    <a:pt x="79" y="3"/>
                    <a:pt x="101" y="6"/>
                    <a:pt x="120" y="7"/>
                  </a:cubicBezTo>
                  <a:cubicBezTo>
                    <a:pt x="142" y="8"/>
                    <a:pt x="164" y="9"/>
                    <a:pt x="186" y="10"/>
                  </a:cubicBezTo>
                  <a:cubicBezTo>
                    <a:pt x="231" y="13"/>
                    <a:pt x="276" y="17"/>
                    <a:pt x="320" y="21"/>
                  </a:cubicBezTo>
                  <a:cubicBezTo>
                    <a:pt x="323" y="22"/>
                    <a:pt x="325" y="18"/>
                    <a:pt x="321" y="18"/>
                  </a:cubicBezTo>
                  <a:cubicBezTo>
                    <a:pt x="261" y="12"/>
                    <a:pt x="201" y="7"/>
                    <a:pt x="140" y="4"/>
                  </a:cubicBezTo>
                  <a:cubicBezTo>
                    <a:pt x="123" y="3"/>
                    <a:pt x="105" y="3"/>
                    <a:pt x="87" y="2"/>
                  </a:cubicBezTo>
                  <a:cubicBezTo>
                    <a:pt x="73" y="1"/>
                    <a:pt x="55" y="0"/>
                    <a:pt x="43" y="10"/>
                  </a:cubicBezTo>
                  <a:cubicBezTo>
                    <a:pt x="0" y="41"/>
                    <a:pt x="42" y="88"/>
                    <a:pt x="36" y="129"/>
                  </a:cubicBezTo>
                  <a:cubicBezTo>
                    <a:pt x="34" y="142"/>
                    <a:pt x="23" y="166"/>
                    <a:pt x="31" y="179"/>
                  </a:cubicBezTo>
                  <a:cubicBezTo>
                    <a:pt x="33" y="183"/>
                    <a:pt x="40" y="184"/>
                    <a:pt x="45" y="185"/>
                  </a:cubicBezTo>
                  <a:cubicBezTo>
                    <a:pt x="73" y="192"/>
                    <a:pt x="103" y="194"/>
                    <a:pt x="131" y="197"/>
                  </a:cubicBezTo>
                  <a:cubicBezTo>
                    <a:pt x="161" y="199"/>
                    <a:pt x="191" y="202"/>
                    <a:pt x="222" y="203"/>
                  </a:cubicBezTo>
                  <a:cubicBezTo>
                    <a:pt x="266" y="206"/>
                    <a:pt x="309" y="212"/>
                    <a:pt x="353" y="218"/>
                  </a:cubicBezTo>
                  <a:cubicBezTo>
                    <a:pt x="378" y="221"/>
                    <a:pt x="403" y="223"/>
                    <a:pt x="429" y="224"/>
                  </a:cubicBezTo>
                  <a:cubicBezTo>
                    <a:pt x="442" y="225"/>
                    <a:pt x="455" y="225"/>
                    <a:pt x="466" y="216"/>
                  </a:cubicBezTo>
                  <a:cubicBezTo>
                    <a:pt x="476" y="208"/>
                    <a:pt x="484" y="192"/>
                    <a:pt x="486" y="180"/>
                  </a:cubicBezTo>
                  <a:cubicBezTo>
                    <a:pt x="488" y="172"/>
                    <a:pt x="484" y="162"/>
                    <a:pt x="484" y="155"/>
                  </a:cubicBezTo>
                  <a:cubicBezTo>
                    <a:pt x="482" y="141"/>
                    <a:pt x="483" y="126"/>
                    <a:pt x="483" y="112"/>
                  </a:cubicBezTo>
                  <a:cubicBezTo>
                    <a:pt x="484" y="90"/>
                    <a:pt x="484" y="68"/>
                    <a:pt x="471" y="49"/>
                  </a:cubicBezTo>
                  <a:cubicBezTo>
                    <a:pt x="462" y="37"/>
                    <a:pt x="459" y="33"/>
                    <a:pt x="443" y="29"/>
                  </a:cubicBezTo>
                  <a:cubicBezTo>
                    <a:pt x="404" y="19"/>
                    <a:pt x="362" y="22"/>
                    <a:pt x="321" y="18"/>
                  </a:cubicBezTo>
                  <a:cubicBezTo>
                    <a:pt x="318" y="17"/>
                    <a:pt x="317" y="21"/>
                    <a:pt x="320" y="21"/>
                  </a:cubicBezTo>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a:ea typeface="微软雅黑"/>
                <a:sym typeface="微软雅黑"/>
              </a:endParaRPr>
            </a:p>
          </p:txBody>
        </p:sp>
        <p:sp>
          <p:nvSpPr>
            <p:cNvPr id="12309" name="Freeform 15"/>
            <p:cNvSpPr>
              <a:spLocks noChangeArrowheads="1"/>
            </p:cNvSpPr>
            <p:nvPr/>
          </p:nvSpPr>
          <p:spPr bwMode="auto">
            <a:xfrm>
              <a:off x="5617175" y="585811"/>
              <a:ext cx="4100702" cy="1753337"/>
            </a:xfrm>
            <a:custGeom>
              <a:avLst/>
              <a:gdLst>
                <a:gd name="T0" fmla="*/ 354 w 519"/>
                <a:gd name="T1" fmla="*/ 17 h 222"/>
                <a:gd name="T2" fmla="*/ 488 w 519"/>
                <a:gd name="T3" fmla="*/ 32 h 222"/>
                <a:gd name="T4" fmla="*/ 502 w 519"/>
                <a:gd name="T5" fmla="*/ 47 h 222"/>
                <a:gd name="T6" fmla="*/ 514 w 519"/>
                <a:gd name="T7" fmla="*/ 95 h 222"/>
                <a:gd name="T8" fmla="*/ 517 w 519"/>
                <a:gd name="T9" fmla="*/ 174 h 222"/>
                <a:gd name="T10" fmla="*/ 497 w 519"/>
                <a:gd name="T11" fmla="*/ 212 h 222"/>
                <a:gd name="T12" fmla="*/ 444 w 519"/>
                <a:gd name="T13" fmla="*/ 218 h 222"/>
                <a:gd name="T14" fmla="*/ 267 w 519"/>
                <a:gd name="T15" fmla="*/ 199 h 222"/>
                <a:gd name="T16" fmla="*/ 66 w 519"/>
                <a:gd name="T17" fmla="*/ 175 h 222"/>
                <a:gd name="T18" fmla="*/ 3 w 519"/>
                <a:gd name="T19" fmla="*/ 77 h 222"/>
                <a:gd name="T20" fmla="*/ 78 w 519"/>
                <a:gd name="T21" fmla="*/ 8 h 222"/>
                <a:gd name="T22" fmla="*/ 125 w 519"/>
                <a:gd name="T23" fmla="*/ 1 h 222"/>
                <a:gd name="T24" fmla="*/ 307 w 519"/>
                <a:gd name="T25" fmla="*/ 12 h 222"/>
                <a:gd name="T26" fmla="*/ 354 w 519"/>
                <a:gd name="T27" fmla="*/ 17 h 22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19"/>
                <a:gd name="T43" fmla="*/ 0 h 222"/>
                <a:gd name="T44" fmla="*/ 519 w 519"/>
                <a:gd name="T45" fmla="*/ 222 h 22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19" h="222">
                  <a:moveTo>
                    <a:pt x="354" y="17"/>
                  </a:moveTo>
                  <a:cubicBezTo>
                    <a:pt x="392" y="21"/>
                    <a:pt x="455" y="20"/>
                    <a:pt x="488" y="32"/>
                  </a:cubicBezTo>
                  <a:cubicBezTo>
                    <a:pt x="500" y="36"/>
                    <a:pt x="497" y="41"/>
                    <a:pt x="502" y="47"/>
                  </a:cubicBezTo>
                  <a:cubicBezTo>
                    <a:pt x="513" y="61"/>
                    <a:pt x="513" y="78"/>
                    <a:pt x="514" y="95"/>
                  </a:cubicBezTo>
                  <a:cubicBezTo>
                    <a:pt x="515" y="122"/>
                    <a:pt x="512" y="147"/>
                    <a:pt x="517" y="174"/>
                  </a:cubicBezTo>
                  <a:cubicBezTo>
                    <a:pt x="519" y="183"/>
                    <a:pt x="505" y="205"/>
                    <a:pt x="497" y="212"/>
                  </a:cubicBezTo>
                  <a:cubicBezTo>
                    <a:pt x="487" y="222"/>
                    <a:pt x="464" y="219"/>
                    <a:pt x="444" y="218"/>
                  </a:cubicBezTo>
                  <a:cubicBezTo>
                    <a:pt x="376" y="215"/>
                    <a:pt x="334" y="202"/>
                    <a:pt x="267" y="199"/>
                  </a:cubicBezTo>
                  <a:cubicBezTo>
                    <a:pt x="246" y="198"/>
                    <a:pt x="72" y="188"/>
                    <a:pt x="66" y="175"/>
                  </a:cubicBezTo>
                  <a:cubicBezTo>
                    <a:pt x="62" y="164"/>
                    <a:pt x="14" y="128"/>
                    <a:pt x="3" y="77"/>
                  </a:cubicBezTo>
                  <a:cubicBezTo>
                    <a:pt x="0" y="66"/>
                    <a:pt x="69" y="17"/>
                    <a:pt x="78" y="8"/>
                  </a:cubicBezTo>
                  <a:cubicBezTo>
                    <a:pt x="86" y="0"/>
                    <a:pt x="109" y="1"/>
                    <a:pt x="125" y="1"/>
                  </a:cubicBezTo>
                  <a:cubicBezTo>
                    <a:pt x="175" y="3"/>
                    <a:pt x="288" y="8"/>
                    <a:pt x="307" y="12"/>
                  </a:cubicBezTo>
                  <a:cubicBezTo>
                    <a:pt x="354" y="17"/>
                    <a:pt x="354" y="17"/>
                    <a:pt x="354" y="17"/>
                  </a:cubicBezTo>
                </a:path>
              </a:pathLst>
            </a:custGeom>
            <a:solidFill>
              <a:srgbClr val="FFE3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a:ea typeface="微软雅黑"/>
                <a:sym typeface="微软雅黑"/>
              </a:endParaRPr>
            </a:p>
          </p:txBody>
        </p:sp>
        <p:sp>
          <p:nvSpPr>
            <p:cNvPr id="12310" name="Freeform 16"/>
            <p:cNvSpPr>
              <a:spLocks noChangeArrowheads="1"/>
            </p:cNvSpPr>
            <p:nvPr/>
          </p:nvSpPr>
          <p:spPr bwMode="auto">
            <a:xfrm>
              <a:off x="5607594" y="528325"/>
              <a:ext cx="4143818" cy="1806035"/>
            </a:xfrm>
            <a:custGeom>
              <a:avLst/>
              <a:gdLst>
                <a:gd name="T0" fmla="*/ 356 w 524"/>
                <a:gd name="T1" fmla="*/ 24 h 228"/>
                <a:gd name="T2" fmla="*/ 416 w 524"/>
                <a:gd name="T3" fmla="*/ 28 h 228"/>
                <a:gd name="T4" fmla="*/ 474 w 524"/>
                <a:gd name="T5" fmla="*/ 35 h 228"/>
                <a:gd name="T6" fmla="*/ 507 w 524"/>
                <a:gd name="T7" fmla="*/ 65 h 228"/>
                <a:gd name="T8" fmla="*/ 513 w 524"/>
                <a:gd name="T9" fmla="*/ 145 h 228"/>
                <a:gd name="T10" fmla="*/ 516 w 524"/>
                <a:gd name="T11" fmla="*/ 183 h 228"/>
                <a:gd name="T12" fmla="*/ 501 w 524"/>
                <a:gd name="T13" fmla="*/ 213 h 228"/>
                <a:gd name="T14" fmla="*/ 456 w 524"/>
                <a:gd name="T15" fmla="*/ 226 h 228"/>
                <a:gd name="T16" fmla="*/ 401 w 524"/>
                <a:gd name="T17" fmla="*/ 221 h 228"/>
                <a:gd name="T18" fmla="*/ 318 w 524"/>
                <a:gd name="T19" fmla="*/ 210 h 228"/>
                <a:gd name="T20" fmla="*/ 229 w 524"/>
                <a:gd name="T21" fmla="*/ 204 h 228"/>
                <a:gd name="T22" fmla="*/ 121 w 524"/>
                <a:gd name="T23" fmla="*/ 194 h 228"/>
                <a:gd name="T24" fmla="*/ 77 w 524"/>
                <a:gd name="T25" fmla="*/ 186 h 228"/>
                <a:gd name="T26" fmla="*/ 59 w 524"/>
                <a:gd name="T27" fmla="*/ 169 h 228"/>
                <a:gd name="T28" fmla="*/ 21 w 524"/>
                <a:gd name="T29" fmla="*/ 121 h 228"/>
                <a:gd name="T30" fmla="*/ 11 w 524"/>
                <a:gd name="T31" fmla="*/ 74 h 228"/>
                <a:gd name="T32" fmla="*/ 81 w 524"/>
                <a:gd name="T33" fmla="*/ 16 h 228"/>
                <a:gd name="T34" fmla="*/ 166 w 524"/>
                <a:gd name="T35" fmla="*/ 10 h 228"/>
                <a:gd name="T36" fmla="*/ 252 w 524"/>
                <a:gd name="T37" fmla="*/ 15 h 228"/>
                <a:gd name="T38" fmla="*/ 356 w 524"/>
                <a:gd name="T39" fmla="*/ 24 h 228"/>
                <a:gd name="T40" fmla="*/ 355 w 524"/>
                <a:gd name="T41" fmla="*/ 23 h 228"/>
                <a:gd name="T42" fmla="*/ 188 w 524"/>
                <a:gd name="T43" fmla="*/ 11 h 228"/>
                <a:gd name="T44" fmla="*/ 83 w 524"/>
                <a:gd name="T45" fmla="*/ 11 h 228"/>
                <a:gd name="T46" fmla="*/ 58 w 524"/>
                <a:gd name="T47" fmla="*/ 30 h 228"/>
                <a:gd name="T48" fmla="*/ 16 w 524"/>
                <a:gd name="T49" fmla="*/ 64 h 228"/>
                <a:gd name="T50" fmla="*/ 4 w 524"/>
                <a:gd name="T51" fmla="*/ 95 h 228"/>
                <a:gd name="T52" fmla="*/ 40 w 524"/>
                <a:gd name="T53" fmla="*/ 153 h 228"/>
                <a:gd name="T54" fmla="*/ 79 w 524"/>
                <a:gd name="T55" fmla="*/ 188 h 228"/>
                <a:gd name="T56" fmla="*/ 247 w 524"/>
                <a:gd name="T57" fmla="*/ 206 h 228"/>
                <a:gd name="T58" fmla="*/ 401 w 524"/>
                <a:gd name="T59" fmla="*/ 222 h 228"/>
                <a:gd name="T60" fmla="*/ 477 w 524"/>
                <a:gd name="T61" fmla="*/ 227 h 228"/>
                <a:gd name="T62" fmla="*/ 519 w 524"/>
                <a:gd name="T63" fmla="*/ 192 h 228"/>
                <a:gd name="T64" fmla="*/ 518 w 524"/>
                <a:gd name="T65" fmla="*/ 152 h 228"/>
                <a:gd name="T66" fmla="*/ 518 w 524"/>
                <a:gd name="T67" fmla="*/ 102 h 228"/>
                <a:gd name="T68" fmla="*/ 509 w 524"/>
                <a:gd name="T69" fmla="*/ 60 h 228"/>
                <a:gd name="T70" fmla="*/ 491 w 524"/>
                <a:gd name="T71" fmla="*/ 39 h 228"/>
                <a:gd name="T72" fmla="*/ 355 w 524"/>
                <a:gd name="T73" fmla="*/ 23 h 228"/>
                <a:gd name="T74" fmla="*/ 356 w 524"/>
                <a:gd name="T75" fmla="*/ 24 h 22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24"/>
                <a:gd name="T115" fmla="*/ 0 h 228"/>
                <a:gd name="T116" fmla="*/ 524 w 524"/>
                <a:gd name="T117" fmla="*/ 228 h 22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24" h="228">
                  <a:moveTo>
                    <a:pt x="356" y="24"/>
                  </a:moveTo>
                  <a:cubicBezTo>
                    <a:pt x="376" y="26"/>
                    <a:pt x="396" y="27"/>
                    <a:pt x="416" y="28"/>
                  </a:cubicBezTo>
                  <a:cubicBezTo>
                    <a:pt x="436" y="29"/>
                    <a:pt x="455" y="31"/>
                    <a:pt x="474" y="35"/>
                  </a:cubicBezTo>
                  <a:cubicBezTo>
                    <a:pt x="493" y="39"/>
                    <a:pt x="499" y="49"/>
                    <a:pt x="507" y="65"/>
                  </a:cubicBezTo>
                  <a:cubicBezTo>
                    <a:pt x="518" y="87"/>
                    <a:pt x="513" y="121"/>
                    <a:pt x="513" y="145"/>
                  </a:cubicBezTo>
                  <a:cubicBezTo>
                    <a:pt x="512" y="158"/>
                    <a:pt x="515" y="170"/>
                    <a:pt x="516" y="183"/>
                  </a:cubicBezTo>
                  <a:cubicBezTo>
                    <a:pt x="516" y="193"/>
                    <a:pt x="506" y="205"/>
                    <a:pt x="501" y="213"/>
                  </a:cubicBezTo>
                  <a:cubicBezTo>
                    <a:pt x="490" y="228"/>
                    <a:pt x="473" y="227"/>
                    <a:pt x="456" y="226"/>
                  </a:cubicBezTo>
                  <a:cubicBezTo>
                    <a:pt x="438" y="225"/>
                    <a:pt x="419" y="223"/>
                    <a:pt x="401" y="221"/>
                  </a:cubicBezTo>
                  <a:cubicBezTo>
                    <a:pt x="373" y="218"/>
                    <a:pt x="346" y="213"/>
                    <a:pt x="318" y="210"/>
                  </a:cubicBezTo>
                  <a:cubicBezTo>
                    <a:pt x="288" y="206"/>
                    <a:pt x="259" y="206"/>
                    <a:pt x="229" y="204"/>
                  </a:cubicBezTo>
                  <a:cubicBezTo>
                    <a:pt x="193" y="201"/>
                    <a:pt x="157" y="198"/>
                    <a:pt x="121" y="194"/>
                  </a:cubicBezTo>
                  <a:cubicBezTo>
                    <a:pt x="106" y="192"/>
                    <a:pt x="91" y="191"/>
                    <a:pt x="77" y="186"/>
                  </a:cubicBezTo>
                  <a:cubicBezTo>
                    <a:pt x="69" y="184"/>
                    <a:pt x="64" y="175"/>
                    <a:pt x="59" y="169"/>
                  </a:cubicBezTo>
                  <a:cubicBezTo>
                    <a:pt x="45" y="154"/>
                    <a:pt x="31" y="138"/>
                    <a:pt x="21" y="121"/>
                  </a:cubicBezTo>
                  <a:cubicBezTo>
                    <a:pt x="13" y="108"/>
                    <a:pt x="0" y="88"/>
                    <a:pt x="11" y="74"/>
                  </a:cubicBezTo>
                  <a:cubicBezTo>
                    <a:pt x="31" y="51"/>
                    <a:pt x="58" y="36"/>
                    <a:pt x="81" y="16"/>
                  </a:cubicBezTo>
                  <a:cubicBezTo>
                    <a:pt x="99" y="0"/>
                    <a:pt x="142" y="9"/>
                    <a:pt x="166" y="10"/>
                  </a:cubicBezTo>
                  <a:cubicBezTo>
                    <a:pt x="195" y="12"/>
                    <a:pt x="223" y="13"/>
                    <a:pt x="252" y="15"/>
                  </a:cubicBezTo>
                  <a:cubicBezTo>
                    <a:pt x="287" y="17"/>
                    <a:pt x="321" y="21"/>
                    <a:pt x="356" y="24"/>
                  </a:cubicBezTo>
                  <a:cubicBezTo>
                    <a:pt x="359" y="24"/>
                    <a:pt x="356" y="24"/>
                    <a:pt x="355" y="23"/>
                  </a:cubicBezTo>
                  <a:cubicBezTo>
                    <a:pt x="299" y="18"/>
                    <a:pt x="244" y="13"/>
                    <a:pt x="188" y="11"/>
                  </a:cubicBezTo>
                  <a:cubicBezTo>
                    <a:pt x="155" y="9"/>
                    <a:pt x="115" y="1"/>
                    <a:pt x="83" y="11"/>
                  </a:cubicBezTo>
                  <a:cubicBezTo>
                    <a:pt x="74" y="14"/>
                    <a:pt x="65" y="24"/>
                    <a:pt x="58" y="30"/>
                  </a:cubicBezTo>
                  <a:cubicBezTo>
                    <a:pt x="43" y="41"/>
                    <a:pt x="29" y="52"/>
                    <a:pt x="16" y="64"/>
                  </a:cubicBezTo>
                  <a:cubicBezTo>
                    <a:pt x="4" y="75"/>
                    <a:pt x="0" y="79"/>
                    <a:pt x="4" y="95"/>
                  </a:cubicBezTo>
                  <a:cubicBezTo>
                    <a:pt x="11" y="117"/>
                    <a:pt x="25" y="136"/>
                    <a:pt x="40" y="153"/>
                  </a:cubicBezTo>
                  <a:cubicBezTo>
                    <a:pt x="52" y="167"/>
                    <a:pt x="61" y="184"/>
                    <a:pt x="79" y="188"/>
                  </a:cubicBezTo>
                  <a:cubicBezTo>
                    <a:pt x="133" y="201"/>
                    <a:pt x="192" y="202"/>
                    <a:pt x="247" y="206"/>
                  </a:cubicBezTo>
                  <a:cubicBezTo>
                    <a:pt x="299" y="209"/>
                    <a:pt x="350" y="216"/>
                    <a:pt x="401" y="222"/>
                  </a:cubicBezTo>
                  <a:cubicBezTo>
                    <a:pt x="426" y="225"/>
                    <a:pt x="452" y="227"/>
                    <a:pt x="477" y="227"/>
                  </a:cubicBezTo>
                  <a:cubicBezTo>
                    <a:pt x="499" y="227"/>
                    <a:pt x="510" y="211"/>
                    <a:pt x="519" y="192"/>
                  </a:cubicBezTo>
                  <a:cubicBezTo>
                    <a:pt x="524" y="180"/>
                    <a:pt x="518" y="165"/>
                    <a:pt x="518" y="152"/>
                  </a:cubicBezTo>
                  <a:cubicBezTo>
                    <a:pt x="517" y="136"/>
                    <a:pt x="518" y="119"/>
                    <a:pt x="518" y="102"/>
                  </a:cubicBezTo>
                  <a:cubicBezTo>
                    <a:pt x="517" y="87"/>
                    <a:pt x="516" y="73"/>
                    <a:pt x="509" y="60"/>
                  </a:cubicBezTo>
                  <a:cubicBezTo>
                    <a:pt x="505" y="52"/>
                    <a:pt x="500" y="42"/>
                    <a:pt x="491" y="39"/>
                  </a:cubicBezTo>
                  <a:cubicBezTo>
                    <a:pt x="448" y="24"/>
                    <a:pt x="400" y="28"/>
                    <a:pt x="355" y="23"/>
                  </a:cubicBezTo>
                  <a:cubicBezTo>
                    <a:pt x="351" y="23"/>
                    <a:pt x="354" y="24"/>
                    <a:pt x="356" y="24"/>
                  </a:cubicBezTo>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a:ea typeface="微软雅黑"/>
                <a:sym typeface="微软雅黑"/>
              </a:endParaRPr>
            </a:p>
          </p:txBody>
        </p:sp>
      </p:grpSp>
      <p:sp>
        <p:nvSpPr>
          <p:cNvPr id="12299" name="PA_库_文本框 207"/>
          <p:cNvSpPr txBox="1">
            <a:spLocks noChangeArrowheads="1"/>
          </p:cNvSpPr>
          <p:nvPr>
            <p:custDataLst>
              <p:tags r:id="rId2"/>
            </p:custDataLst>
          </p:nvPr>
        </p:nvSpPr>
        <p:spPr bwMode="auto">
          <a:xfrm>
            <a:off x="7521138" y="2949179"/>
            <a:ext cx="845424"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zh-CN" altLang="en-US" sz="2400" b="1">
                <a:latin typeface="微软雅黑"/>
                <a:ea typeface="微软雅黑"/>
                <a:sym typeface="微软雅黑"/>
              </a:rPr>
              <a:t>剪 影</a:t>
            </a:r>
          </a:p>
        </p:txBody>
      </p:sp>
      <p:sp>
        <p:nvSpPr>
          <p:cNvPr id="12300" name="PA_库_文本框 208"/>
          <p:cNvSpPr txBox="1">
            <a:spLocks noChangeArrowheads="1"/>
          </p:cNvSpPr>
          <p:nvPr>
            <p:custDataLst>
              <p:tags r:id="rId3"/>
            </p:custDataLst>
          </p:nvPr>
        </p:nvSpPr>
        <p:spPr bwMode="auto">
          <a:xfrm rot="289101">
            <a:off x="7397353" y="2356247"/>
            <a:ext cx="908447"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zh-CN" altLang="en-US" sz="3000" b="1">
                <a:latin typeface="微软雅黑"/>
                <a:ea typeface="微软雅黑"/>
                <a:sym typeface="微软雅黑"/>
              </a:rPr>
              <a:t>时光</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矩形 13"/>
          <p:cNvSpPr/>
          <p:nvPr/>
        </p:nvSpPr>
        <p:spPr>
          <a:xfrm>
            <a:off x="0" y="0"/>
            <a:ext cx="914400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sp>
        <p:nvSpPr>
          <p:cNvPr id="15" name="矩形 14"/>
          <p:cNvSpPr/>
          <p:nvPr/>
        </p:nvSpPr>
        <p:spPr>
          <a:xfrm>
            <a:off x="178594" y="160735"/>
            <a:ext cx="8786813" cy="48220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sp>
        <p:nvSpPr>
          <p:cNvPr id="5" name="椭圆 4"/>
          <p:cNvSpPr/>
          <p:nvPr/>
        </p:nvSpPr>
        <p:spPr>
          <a:xfrm>
            <a:off x="5375672" y="1398985"/>
            <a:ext cx="3589734" cy="3346847"/>
          </a:xfrm>
          <a:prstGeom prst="ellipse">
            <a:avLst/>
          </a:prstGeom>
          <a:solidFill>
            <a:schemeClr val="bg1"/>
          </a:solidFill>
          <a:ln w="57150">
            <a:solidFill>
              <a:srgbClr val="92D050"/>
            </a:solidFill>
          </a:ln>
        </p:spPr>
        <p:style>
          <a:lnRef idx="2">
            <a:schemeClr val="accent3"/>
          </a:lnRef>
          <a:fillRef idx="1">
            <a:schemeClr val="lt1"/>
          </a:fillRef>
          <a:effectRef idx="0">
            <a:schemeClr val="accent3"/>
          </a:effectRef>
          <a:fontRef idx="minor">
            <a:schemeClr val="dk1"/>
          </a:fontRef>
        </p:style>
        <p:txBody>
          <a:bodyPr lIns="68580" tIns="34290" rIns="68580" bIns="34290" anchor="ctr"/>
          <a:lstStyle/>
          <a:p>
            <a:pPr indent="342900">
              <a:lnSpc>
                <a:spcPct val="150000"/>
              </a:lnSpc>
              <a:defRPr/>
            </a:pPr>
            <a:endParaRPr lang="zh-CN" altLang="en-US" noProof="1">
              <a:solidFill>
                <a:schemeClr val="bg1">
                  <a:lumMod val="50000"/>
                </a:schemeClr>
              </a:solidFill>
              <a:latin typeface="微软雅黑"/>
              <a:ea typeface="微软雅黑"/>
              <a:sym typeface="微软雅黑"/>
            </a:endParaRPr>
          </a:p>
        </p:txBody>
      </p:sp>
      <p:pic>
        <p:nvPicPr>
          <p:cNvPr id="13317" name="Picture 3" descr="E:\UCDownloaded\！PPT图片及版面资源\06-PPT精选插图\03-人物\女孩NPG05.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75672" y="1731169"/>
            <a:ext cx="3784997" cy="3251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8" name="文本框 7"/>
          <p:cNvSpPr txBox="1">
            <a:spLocks noChangeArrowheads="1"/>
          </p:cNvSpPr>
          <p:nvPr/>
        </p:nvSpPr>
        <p:spPr bwMode="auto">
          <a:xfrm>
            <a:off x="1262063" y="1203723"/>
            <a:ext cx="3294460" cy="577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3300" b="1" dirty="0">
                <a:solidFill>
                  <a:srgbClr val="FF0000"/>
                </a:solidFill>
                <a:latin typeface="微软雅黑"/>
                <a:ea typeface="微软雅黑"/>
                <a:sym typeface="微软雅黑"/>
              </a:rPr>
              <a:t>小小分享会</a:t>
            </a:r>
          </a:p>
        </p:txBody>
      </p:sp>
      <p:cxnSp>
        <p:nvCxnSpPr>
          <p:cNvPr id="9" name="直接连接符 8"/>
          <p:cNvCxnSpPr/>
          <p:nvPr/>
        </p:nvCxnSpPr>
        <p:spPr>
          <a:xfrm>
            <a:off x="1262063" y="1156097"/>
            <a:ext cx="329446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262063" y="1828800"/>
            <a:ext cx="329446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3321" name="矩形 12"/>
          <p:cNvSpPr>
            <a:spLocks noChangeArrowheads="1"/>
          </p:cNvSpPr>
          <p:nvPr/>
        </p:nvSpPr>
        <p:spPr bwMode="auto">
          <a:xfrm>
            <a:off x="423862" y="2103835"/>
            <a:ext cx="5062538" cy="1749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0" hangingPunct="0">
              <a:lnSpc>
                <a:spcPct val="130000"/>
              </a:lnSpc>
            </a:pPr>
            <a:r>
              <a:rPr lang="en-US" altLang="zh-CN" sz="2100" b="1">
                <a:solidFill>
                  <a:srgbClr val="595959"/>
                </a:solidFill>
                <a:latin typeface="微软雅黑"/>
                <a:ea typeface="微软雅黑"/>
                <a:sym typeface="微软雅黑"/>
              </a:rPr>
              <a:t>1</a:t>
            </a:r>
            <a:r>
              <a:rPr lang="zh-CN" altLang="en-US" sz="2100" b="1">
                <a:solidFill>
                  <a:srgbClr val="595959"/>
                </a:solidFill>
                <a:latin typeface="微软雅黑"/>
                <a:ea typeface="微软雅黑"/>
                <a:sym typeface="微软雅黑"/>
              </a:rPr>
              <a:t>、与同学分享你印象最深刻的一次由班委会组织的活动。</a:t>
            </a:r>
          </a:p>
          <a:p>
            <a:pPr eaLnBrk="0" hangingPunct="0">
              <a:lnSpc>
                <a:spcPct val="130000"/>
              </a:lnSpc>
            </a:pPr>
            <a:r>
              <a:rPr lang="en-US" altLang="zh-CN" sz="2100" b="1">
                <a:solidFill>
                  <a:srgbClr val="595959"/>
                </a:solidFill>
                <a:latin typeface="微软雅黑"/>
                <a:ea typeface="微软雅黑"/>
                <a:sym typeface="微软雅黑"/>
              </a:rPr>
              <a:t>2</a:t>
            </a:r>
            <a:r>
              <a:rPr lang="zh-CN" altLang="en-US" sz="2100" b="1">
                <a:solidFill>
                  <a:srgbClr val="595959"/>
                </a:solidFill>
                <a:latin typeface="微软雅黑"/>
                <a:ea typeface="微软雅黑"/>
                <a:sym typeface="微软雅黑"/>
              </a:rPr>
              <a:t>、说一说，班委会对于班级而言有着怎样的重要作用？</a:t>
            </a: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838200" y="3801666"/>
            <a:ext cx="1968104" cy="34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a:latin typeface="微软雅黑"/>
                <a:ea typeface="微软雅黑"/>
                <a:sym typeface="微软雅黑"/>
              </a:rPr>
              <a:t>减轻班主任负担</a:t>
            </a:r>
          </a:p>
        </p:txBody>
      </p:sp>
      <p:sp>
        <p:nvSpPr>
          <p:cNvPr id="3" name="文本框 2"/>
          <p:cNvSpPr txBox="1">
            <a:spLocks noChangeArrowheads="1"/>
          </p:cNvSpPr>
          <p:nvPr/>
        </p:nvSpPr>
        <p:spPr bwMode="auto">
          <a:xfrm>
            <a:off x="6603207" y="3789760"/>
            <a:ext cx="1854994"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a:latin typeface="微软雅黑"/>
                <a:ea typeface="微软雅黑"/>
                <a:sym typeface="微软雅黑"/>
              </a:rPr>
              <a:t>为同学提供服务</a:t>
            </a:r>
          </a:p>
        </p:txBody>
      </p:sp>
      <p:sp>
        <p:nvSpPr>
          <p:cNvPr id="4" name="文本框 3"/>
          <p:cNvSpPr txBox="1">
            <a:spLocks noChangeArrowheads="1"/>
          </p:cNvSpPr>
          <p:nvPr/>
        </p:nvSpPr>
        <p:spPr bwMode="auto">
          <a:xfrm>
            <a:off x="3558779" y="3757613"/>
            <a:ext cx="2265759" cy="6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a:latin typeface="微软雅黑"/>
                <a:ea typeface="微软雅黑"/>
                <a:sym typeface="微软雅黑"/>
              </a:rPr>
              <a:t>维护班级秩序和荣誉、利益</a:t>
            </a:r>
          </a:p>
        </p:txBody>
      </p:sp>
      <p:sp>
        <p:nvSpPr>
          <p:cNvPr id="14341" name="文本框 4"/>
          <p:cNvSpPr txBox="1">
            <a:spLocks noChangeArrowheads="1"/>
          </p:cNvSpPr>
          <p:nvPr/>
        </p:nvSpPr>
        <p:spPr bwMode="auto">
          <a:xfrm>
            <a:off x="3209925" y="784622"/>
            <a:ext cx="3017044" cy="48577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700" b="1">
                <a:solidFill>
                  <a:schemeClr val="bg1"/>
                </a:solidFill>
                <a:latin typeface="微软雅黑"/>
                <a:ea typeface="微软雅黑"/>
                <a:sym typeface="微软雅黑"/>
              </a:rPr>
              <a:t>小小班委会作用大</a:t>
            </a:r>
          </a:p>
        </p:txBody>
      </p:sp>
      <p:pic>
        <p:nvPicPr>
          <p:cNvPr id="6" name="图片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4547" y="1731169"/>
            <a:ext cx="2924175" cy="1951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151585" y="1708548"/>
            <a:ext cx="2489597" cy="1930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150769" y="1482329"/>
            <a:ext cx="2546747" cy="2153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email">
            <a:extLst>
              <a:ext uri="{28A0092B-C50C-407E-A947-70E740481C1C}">
                <a14:useLocalDpi xmlns:a14="http://schemas.microsoft.com/office/drawing/2010/main"/>
              </a:ext>
            </a:extLst>
          </a:blip>
          <a:srcRect/>
          <a:stretch>
            <a:fillRect/>
          </a:stretch>
        </p:blipFill>
        <p:spPr>
          <a:xfrm>
            <a:off x="1357862" y="1879997"/>
            <a:ext cx="6232922" cy="3114675"/>
          </a:xfrm>
          <a:prstGeom prst="rect">
            <a:avLst/>
          </a:prstGeom>
          <a:ln>
            <a:noFill/>
          </a:ln>
          <a:effectLst>
            <a:outerShdw blurRad="292100" dist="139700" dir="2700000" algn="tl" rotWithShape="0">
              <a:srgbClr val="333333">
                <a:alpha val="65000"/>
              </a:srgbClr>
            </a:outerShdw>
          </a:effectLst>
        </p:spPr>
      </p:pic>
      <p:grpSp>
        <p:nvGrpSpPr>
          <p:cNvPr id="15363" name="组合 5"/>
          <p:cNvGrpSpPr>
            <a:grpSpLocks/>
          </p:cNvGrpSpPr>
          <p:nvPr/>
        </p:nvGrpSpPr>
        <p:grpSpPr bwMode="auto">
          <a:xfrm>
            <a:off x="410766" y="1064419"/>
            <a:ext cx="3937397" cy="38100"/>
            <a:chOff x="317411" y="1300558"/>
            <a:chExt cx="4929453" cy="45719"/>
          </a:xfrm>
        </p:grpSpPr>
        <p:cxnSp>
          <p:nvCxnSpPr>
            <p:cNvPr id="7" name="Straight Connector 4"/>
            <p:cNvCxnSpPr/>
            <p:nvPr/>
          </p:nvCxnSpPr>
          <p:spPr>
            <a:xfrm>
              <a:off x="317411" y="1300558"/>
              <a:ext cx="4929453" cy="1429"/>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5"/>
            <p:cNvCxnSpPr/>
            <p:nvPr/>
          </p:nvCxnSpPr>
          <p:spPr>
            <a:xfrm>
              <a:off x="317411" y="1344849"/>
              <a:ext cx="4929453" cy="142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grpSp>
      <p:grpSp>
        <p:nvGrpSpPr>
          <p:cNvPr id="15364" name="组合 8"/>
          <p:cNvGrpSpPr>
            <a:grpSpLocks/>
          </p:cNvGrpSpPr>
          <p:nvPr/>
        </p:nvGrpSpPr>
        <p:grpSpPr bwMode="auto">
          <a:xfrm>
            <a:off x="4891087" y="1054894"/>
            <a:ext cx="3910013" cy="36910"/>
            <a:chOff x="6589257" y="1300558"/>
            <a:chExt cx="4929453" cy="45719"/>
          </a:xfrm>
        </p:grpSpPr>
        <p:cxnSp>
          <p:nvCxnSpPr>
            <p:cNvPr id="10" name="Straight Connector 6"/>
            <p:cNvCxnSpPr/>
            <p:nvPr/>
          </p:nvCxnSpPr>
          <p:spPr>
            <a:xfrm>
              <a:off x="6589257" y="1300558"/>
              <a:ext cx="4929453" cy="1475"/>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11" name="Straight Connector 7"/>
            <p:cNvCxnSpPr/>
            <p:nvPr/>
          </p:nvCxnSpPr>
          <p:spPr>
            <a:xfrm>
              <a:off x="6589257" y="1344802"/>
              <a:ext cx="4929453" cy="1475"/>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grpSp>
      <p:pic>
        <p:nvPicPr>
          <p:cNvPr id="15365" name="Picture 8" descr="yellow.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05313" y="919163"/>
            <a:ext cx="440531" cy="370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9"/>
          <p:cNvSpPr txBox="1">
            <a:spLocks noChangeArrowheads="1"/>
          </p:cNvSpPr>
          <p:nvPr/>
        </p:nvSpPr>
        <p:spPr bwMode="auto">
          <a:xfrm>
            <a:off x="3725466" y="320279"/>
            <a:ext cx="4805363" cy="577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3300" b="1">
                <a:solidFill>
                  <a:srgbClr val="5DA156"/>
                </a:solidFill>
                <a:latin typeface="微软雅黑"/>
                <a:ea typeface="微软雅黑"/>
                <a:sym typeface="微软雅黑"/>
              </a:rPr>
              <a:t>小组 活动</a:t>
            </a:r>
          </a:p>
        </p:txBody>
      </p:sp>
      <p:sp>
        <p:nvSpPr>
          <p:cNvPr id="15367" name="文本框 13"/>
          <p:cNvSpPr txBox="1">
            <a:spLocks noChangeArrowheads="1"/>
          </p:cNvSpPr>
          <p:nvPr/>
        </p:nvSpPr>
        <p:spPr bwMode="auto">
          <a:xfrm>
            <a:off x="0" y="1232297"/>
            <a:ext cx="8873656"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marL="342900" indent="-342900" eaLnBrk="0" hangingPunct="0">
              <a:defRPr>
                <a:solidFill>
                  <a:schemeClr val="tx1"/>
                </a:solidFill>
                <a:latin typeface="Calibri" pitchFamily="34" charset="0"/>
                <a:ea typeface="宋体" pitchFamily="2" charset="-122"/>
              </a:defRPr>
            </a:lvl1pPr>
            <a:lvl2pPr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lvl="1"/>
            <a:r>
              <a:rPr lang="zh-CN" altLang="en-US" b="1" dirty="0">
                <a:latin typeface="微软雅黑"/>
                <a:ea typeface="微软雅黑"/>
                <a:sym typeface="微软雅黑"/>
              </a:rPr>
              <a:t>你们的班委会是由哪些班委组成的呢？他们需要负责哪些工作？请你以小组为单位，根据班级工作实际需要，制作一份班委会分工示意图。</a:t>
            </a:r>
          </a:p>
        </p:txBody>
      </p:sp>
      <p:sp>
        <p:nvSpPr>
          <p:cNvPr id="16" name="矩形 15"/>
          <p:cNvSpPr/>
          <p:nvPr/>
        </p:nvSpPr>
        <p:spPr>
          <a:xfrm>
            <a:off x="3132534" y="4330304"/>
            <a:ext cx="1576388" cy="654844"/>
          </a:xfrm>
          <a:prstGeom prst="rect">
            <a:avLst/>
          </a:prstGeom>
          <a:solidFill>
            <a:srgbClr val="F8F4F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sp>
        <p:nvSpPr>
          <p:cNvPr id="17" name="矩形 16"/>
          <p:cNvSpPr/>
          <p:nvPr/>
        </p:nvSpPr>
        <p:spPr>
          <a:xfrm>
            <a:off x="3400425" y="4208860"/>
            <a:ext cx="1576388" cy="654844"/>
          </a:xfrm>
          <a:prstGeom prst="rect">
            <a:avLst/>
          </a:prstGeom>
          <a:solidFill>
            <a:srgbClr val="F8F4F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sp>
        <p:nvSpPr>
          <p:cNvPr id="18" name="矩形 17"/>
          <p:cNvSpPr/>
          <p:nvPr/>
        </p:nvSpPr>
        <p:spPr>
          <a:xfrm>
            <a:off x="3933825" y="4332685"/>
            <a:ext cx="1576388" cy="656034"/>
          </a:xfrm>
          <a:prstGeom prst="rect">
            <a:avLst/>
          </a:prstGeom>
          <a:solidFill>
            <a:srgbClr val="F8F4F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sp>
        <p:nvSpPr>
          <p:cNvPr id="19" name="矩形 18"/>
          <p:cNvSpPr/>
          <p:nvPr/>
        </p:nvSpPr>
        <p:spPr>
          <a:xfrm>
            <a:off x="4406503" y="4473179"/>
            <a:ext cx="1576388" cy="511969"/>
          </a:xfrm>
          <a:prstGeom prst="rect">
            <a:avLst/>
          </a:prstGeom>
          <a:solidFill>
            <a:srgbClr val="F8F4F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noProof="1">
              <a:latin typeface="微软雅黑"/>
              <a:ea typeface="微软雅黑"/>
              <a:sym typeface="微软雅黑"/>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模板网-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1093</Words>
  <Application>Microsoft Office PowerPoint</Application>
  <PresentationFormat>全屏显示(16:9)</PresentationFormat>
  <Paragraphs>115</Paragraphs>
  <Slides>28</Slides>
  <Notes>8</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28</vt:i4>
      </vt:variant>
    </vt:vector>
  </HeadingPairs>
  <TitlesOfParts>
    <vt:vector size="39" baseType="lpstr">
      <vt:lpstr>Malgun Gothic</vt:lpstr>
      <vt:lpstr>Malgun Gothic</vt:lpstr>
      <vt:lpstr>Meiryo</vt:lpstr>
      <vt:lpstr>宋体</vt:lpstr>
      <vt:lpstr>微软雅黑</vt:lpstr>
      <vt:lpstr>Arial</vt:lpstr>
      <vt:lpstr>Calibri</vt:lpstr>
      <vt:lpstr>Calibri Light</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6</cp:revision>
  <dcterms:created xsi:type="dcterms:W3CDTF">2017-11-13T08:28:00Z</dcterms:created>
  <dcterms:modified xsi:type="dcterms:W3CDTF">2022-05-03T12:48:27Z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