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3" r:id="rId2"/>
  </p:sldMasterIdLst>
  <p:notesMasterIdLst>
    <p:notesMasterId r:id="rId28"/>
  </p:notesMasterIdLst>
  <p:sldIdLst>
    <p:sldId id="497" r:id="rId3"/>
    <p:sldId id="496" r:id="rId4"/>
    <p:sldId id="498" r:id="rId5"/>
    <p:sldId id="484" r:id="rId6"/>
    <p:sldId id="502" r:id="rId7"/>
    <p:sldId id="499" r:id="rId8"/>
    <p:sldId id="501" r:id="rId9"/>
    <p:sldId id="488" r:id="rId10"/>
    <p:sldId id="489" r:id="rId11"/>
    <p:sldId id="490" r:id="rId12"/>
    <p:sldId id="503" r:id="rId13"/>
    <p:sldId id="504" r:id="rId14"/>
    <p:sldId id="509" r:id="rId15"/>
    <p:sldId id="510" r:id="rId16"/>
    <p:sldId id="505" r:id="rId17"/>
    <p:sldId id="477" r:id="rId18"/>
    <p:sldId id="506" r:id="rId19"/>
    <p:sldId id="511" r:id="rId20"/>
    <p:sldId id="500" r:id="rId21"/>
    <p:sldId id="507" r:id="rId22"/>
    <p:sldId id="508" r:id="rId23"/>
    <p:sldId id="480" r:id="rId24"/>
    <p:sldId id="463" r:id="rId25"/>
    <p:sldId id="467" r:id="rId26"/>
    <p:sldId id="512" r:id="rId27"/>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342900" algn="l" rtl="0" fontAlgn="base">
      <a:spcBef>
        <a:spcPct val="0"/>
      </a:spcBef>
      <a:spcAft>
        <a:spcPct val="0"/>
      </a:spcAft>
      <a:defRPr kern="1200">
        <a:solidFill>
          <a:schemeClr val="tx1"/>
        </a:solidFill>
        <a:latin typeface="Calibri" pitchFamily="34" charset="0"/>
        <a:ea typeface="宋体" pitchFamily="2" charset="-122"/>
        <a:cs typeface="+mn-cs"/>
      </a:defRPr>
    </a:lvl2pPr>
    <a:lvl3pPr marL="685800" algn="l" rtl="0" fontAlgn="base">
      <a:spcBef>
        <a:spcPct val="0"/>
      </a:spcBef>
      <a:spcAft>
        <a:spcPct val="0"/>
      </a:spcAft>
      <a:defRPr kern="1200">
        <a:solidFill>
          <a:schemeClr val="tx1"/>
        </a:solidFill>
        <a:latin typeface="Calibri" pitchFamily="34" charset="0"/>
        <a:ea typeface="宋体" pitchFamily="2" charset="-122"/>
        <a:cs typeface="+mn-cs"/>
      </a:defRPr>
    </a:lvl3pPr>
    <a:lvl4pPr marL="1028700" algn="l" rtl="0" fontAlgn="base">
      <a:spcBef>
        <a:spcPct val="0"/>
      </a:spcBef>
      <a:spcAft>
        <a:spcPct val="0"/>
      </a:spcAft>
      <a:defRPr kern="1200">
        <a:solidFill>
          <a:schemeClr val="tx1"/>
        </a:solidFill>
        <a:latin typeface="Calibri" pitchFamily="34" charset="0"/>
        <a:ea typeface="宋体" pitchFamily="2" charset="-122"/>
        <a:cs typeface="+mn-cs"/>
      </a:defRPr>
    </a:lvl4pPr>
    <a:lvl5pPr marL="1371600" algn="l" rtl="0" fontAlgn="base">
      <a:spcBef>
        <a:spcPct val="0"/>
      </a:spcBef>
      <a:spcAft>
        <a:spcPct val="0"/>
      </a:spcAft>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 lastIdx="1" clrIdx="0"/>
  <p:cmAuthor id="1" name="User" initials="" lastIdx="1" clrIdx="1"/>
  <p:cmAuthor id="2" name="作者"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EBBF68"/>
    <a:srgbClr val="E00011"/>
    <a:srgbClr val="6FB342"/>
    <a:srgbClr val="5399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6314" autoAdjust="0"/>
  </p:normalViewPr>
  <p:slideViewPr>
    <p:cSldViewPr snapToGrid="0">
      <p:cViewPr varScale="1">
        <p:scale>
          <a:sx n="143" d="100"/>
          <a:sy n="143" d="100"/>
        </p:scale>
        <p:origin x="702" y="120"/>
      </p:cViewPr>
      <p:guideLst>
        <p:guide orient="horz" pos="1620"/>
        <p:guide pos="2160"/>
      </p:guideLst>
    </p:cSldViewPr>
  </p:slideViewPr>
  <p:notesTextViewPr>
    <p:cViewPr>
      <p:scale>
        <a:sx n="1" d="1"/>
        <a:sy n="1" d="1"/>
      </p:scale>
      <p:origin x="0" y="0"/>
    </p:cViewPr>
  </p:notesTextViewPr>
  <p:sorterViewPr showFormatting="0">
    <p:cViewPr>
      <p:scale>
        <a:sx n="46" d="100"/>
        <a:sy n="46" d="100"/>
      </p:scale>
      <p:origin x="0" y="0"/>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fld id="{E1CAB0D9-4439-4E8F-BE97-A8FCBB161BA8}" type="datetimeFigureOut">
              <a:rPr lang="zh-CN" altLang="en-US"/>
              <a:pPr/>
              <a:t>2022/4/28</a:t>
            </a:fld>
            <a:endParaRPr lang="zh-CN" altLang="en-US"/>
          </a:p>
        </p:txBody>
      </p:sp>
      <p:sp>
        <p:nvSpPr>
          <p:cNvPr id="20484"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20485"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67F03C7-75E4-40AC-B8E0-890CF7ADE6EA}" type="slidenum">
              <a:rPr lang="zh-CN" altLang="en-US"/>
              <a:pPr/>
              <a:t>‹#›</a:t>
            </a:fld>
            <a:endParaRPr lang="zh-CN" altLang="en-US"/>
          </a:p>
        </p:txBody>
      </p:sp>
    </p:spTree>
    <p:extLst>
      <p:ext uri="{BB962C8B-B14F-4D97-AF65-F5344CB8AC3E}">
        <p14:creationId xmlns:p14="http://schemas.microsoft.com/office/powerpoint/2010/main" val="3583218684"/>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900" kern="1200">
        <a:solidFill>
          <a:schemeClr val="tx1"/>
        </a:solidFill>
        <a:latin typeface="+mn-lt"/>
        <a:ea typeface="+mn-ea"/>
        <a:cs typeface="+mn-cs"/>
      </a:defRPr>
    </a:lvl1pPr>
    <a:lvl2pPr marL="342900" algn="l" rtl="0" fontAlgn="base">
      <a:spcBef>
        <a:spcPct val="0"/>
      </a:spcBef>
      <a:spcAft>
        <a:spcPct val="0"/>
      </a:spcAft>
      <a:defRPr sz="900" kern="1200">
        <a:solidFill>
          <a:schemeClr val="tx1"/>
        </a:solidFill>
        <a:latin typeface="+mn-lt"/>
        <a:ea typeface="+mn-ea"/>
        <a:cs typeface="+mn-cs"/>
      </a:defRPr>
    </a:lvl2pPr>
    <a:lvl3pPr marL="685800" algn="l" rtl="0" fontAlgn="base">
      <a:spcBef>
        <a:spcPct val="0"/>
      </a:spcBef>
      <a:spcAft>
        <a:spcPct val="0"/>
      </a:spcAft>
      <a:defRPr sz="900" kern="1200">
        <a:solidFill>
          <a:schemeClr val="tx1"/>
        </a:solidFill>
        <a:latin typeface="+mn-lt"/>
        <a:ea typeface="+mn-ea"/>
        <a:cs typeface="+mn-cs"/>
      </a:defRPr>
    </a:lvl3pPr>
    <a:lvl4pPr marL="1028700" algn="l" rtl="0" fontAlgn="base">
      <a:spcBef>
        <a:spcPct val="0"/>
      </a:spcBef>
      <a:spcAft>
        <a:spcPct val="0"/>
      </a:spcAft>
      <a:defRPr sz="900" kern="1200">
        <a:solidFill>
          <a:schemeClr val="tx1"/>
        </a:solidFill>
        <a:latin typeface="+mn-lt"/>
        <a:ea typeface="+mn-ea"/>
        <a:cs typeface="+mn-cs"/>
      </a:defRPr>
    </a:lvl4pPr>
    <a:lvl5pPr marL="1371600" algn="l" rtl="0" fontAlgn="base">
      <a:spcBef>
        <a:spcPct val="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ChangeArrowheads="1"/>
          </p:cNvSpPr>
          <p:nvPr>
            <p:ph type="sldImg" idx="4294967295"/>
          </p:nvPr>
        </p:nvSpPr>
        <p:spPr>
          <a:ln>
            <a:miter lim="800000"/>
          </a:ln>
        </p:spPr>
      </p:sp>
      <p:sp>
        <p:nvSpPr>
          <p:cNvPr id="24578" name="备注占位符 2"/>
          <p:cNvSpPr>
            <a:spLocks noGrp="1" noChangeArrowheads="1"/>
          </p:cNvSpPr>
          <p:nvPr>
            <p:ph type="body" idx="4294967295"/>
          </p:nvPr>
        </p:nvSpPr>
        <p:spPr/>
        <p:txBody>
          <a:bodyPr/>
          <a:lstStyle/>
          <a:p>
            <a:endParaRPr lang="zh-CN" altLang="en-US" smtClean="0"/>
          </a:p>
        </p:txBody>
      </p:sp>
      <p:sp>
        <p:nvSpPr>
          <p:cNvPr id="245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4708A49-E5A8-4049-9756-DA4B8E809F2D}" type="slidenum">
              <a:rPr lang="zh-CN" altLang="en-US"/>
              <a:pPr/>
              <a:t>1</a:t>
            </a:fld>
            <a:endParaRPr lang="zh-CN" altLang="en-US"/>
          </a:p>
        </p:txBody>
      </p:sp>
    </p:spTree>
    <p:extLst>
      <p:ext uri="{BB962C8B-B14F-4D97-AF65-F5344CB8AC3E}">
        <p14:creationId xmlns:p14="http://schemas.microsoft.com/office/powerpoint/2010/main" val="2394066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67F03C7-75E4-40AC-B8E0-890CF7ADE6EA}" type="slidenum">
              <a:rPr lang="zh-CN" altLang="en-US" smtClean="0"/>
              <a:pPr/>
              <a:t>12</a:t>
            </a:fld>
            <a:endParaRPr lang="zh-CN" altLang="en-US"/>
          </a:p>
        </p:txBody>
      </p:sp>
    </p:spTree>
    <p:extLst>
      <p:ext uri="{BB962C8B-B14F-4D97-AF65-F5344CB8AC3E}">
        <p14:creationId xmlns:p14="http://schemas.microsoft.com/office/powerpoint/2010/main" val="2130312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ChangeArrowheads="1"/>
          </p:cNvSpPr>
          <p:nvPr>
            <p:ph type="sldImg" idx="4294967295"/>
          </p:nvPr>
        </p:nvSpPr>
        <p:spPr>
          <a:ln>
            <a:miter lim="800000"/>
          </a:ln>
        </p:spPr>
      </p:sp>
      <p:sp>
        <p:nvSpPr>
          <p:cNvPr id="36866" name="备注占位符 2"/>
          <p:cNvSpPr>
            <a:spLocks noGrp="1" noChangeArrowheads="1"/>
          </p:cNvSpPr>
          <p:nvPr>
            <p:ph type="body" idx="4294967295"/>
          </p:nvPr>
        </p:nvSpPr>
        <p:spPr/>
        <p:txBody>
          <a:bodyPr/>
          <a:lstStyle/>
          <a:p>
            <a:endParaRPr lang="zh-CN" altLang="en-US" smtClean="0"/>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a:fld id="{C8E71453-A854-4004-8B77-B8118A017F04}" type="slidenum">
              <a:rPr lang="zh-CN" altLang="en-US" sz="1200">
                <a:solidFill>
                  <a:srgbClr val="000000"/>
                </a:solidFill>
              </a:rPr>
              <a:pPr algn="r"/>
              <a:t>13</a:t>
            </a:fld>
            <a:endParaRPr lang="zh-CN" altLang="en-US" sz="1200">
              <a:solidFill>
                <a:srgbClr val="000000"/>
              </a:solidFill>
            </a:endParaRPr>
          </a:p>
        </p:txBody>
      </p:sp>
    </p:spTree>
    <p:extLst>
      <p:ext uri="{BB962C8B-B14F-4D97-AF65-F5344CB8AC3E}">
        <p14:creationId xmlns:p14="http://schemas.microsoft.com/office/powerpoint/2010/main" val="121014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8179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D542675A-E61E-4E75-B133-A984BD00184E}" type="slidenum">
              <a:rPr lang="zh-CN" altLang="en-US"/>
              <a:pPr/>
              <a:t>‹#›</a:t>
            </a:fld>
            <a:endParaRPr lang="zh-CN" altLang="en-US"/>
          </a:p>
        </p:txBody>
      </p:sp>
    </p:spTree>
    <p:extLst>
      <p:ext uri="{BB962C8B-B14F-4D97-AF65-F5344CB8AC3E}">
        <p14:creationId xmlns:p14="http://schemas.microsoft.com/office/powerpoint/2010/main" val="423076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F343E280-2732-44C5-B0FE-2F2F7853BF74}" type="slidenum">
              <a:rPr lang="zh-CN" altLang="en-US"/>
              <a:pPr/>
              <a:t>‹#›</a:t>
            </a:fld>
            <a:endParaRPr lang="zh-CN" altLang="en-US"/>
          </a:p>
        </p:txBody>
      </p:sp>
    </p:spTree>
    <p:extLst>
      <p:ext uri="{BB962C8B-B14F-4D97-AF65-F5344CB8AC3E}">
        <p14:creationId xmlns:p14="http://schemas.microsoft.com/office/powerpoint/2010/main" val="2886565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E9C06136-0533-43BE-B4AC-F390E959F946}" type="slidenum">
              <a:rPr lang="zh-CN" altLang="en-US"/>
              <a:pPr/>
              <a:t>‹#›</a:t>
            </a:fld>
            <a:endParaRPr lang="zh-CN" altLang="en-US"/>
          </a:p>
        </p:txBody>
      </p:sp>
    </p:spTree>
    <p:extLst>
      <p:ext uri="{BB962C8B-B14F-4D97-AF65-F5344CB8AC3E}">
        <p14:creationId xmlns:p14="http://schemas.microsoft.com/office/powerpoint/2010/main" val="2343551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A22A5BE8-3F71-49EE-8C45-0F330274BCB9}" type="slidenum">
              <a:rPr lang="zh-CN" altLang="en-US"/>
              <a:pPr/>
              <a:t>‹#›</a:t>
            </a:fld>
            <a:endParaRPr lang="zh-CN" altLang="en-US"/>
          </a:p>
        </p:txBody>
      </p:sp>
    </p:spTree>
    <p:extLst>
      <p:ext uri="{BB962C8B-B14F-4D97-AF65-F5344CB8AC3E}">
        <p14:creationId xmlns:p14="http://schemas.microsoft.com/office/powerpoint/2010/main" val="2859076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3270E58F-EAA9-4B30-9DC1-E3471E0285C8}" type="slidenum">
              <a:rPr lang="zh-CN" altLang="en-US"/>
              <a:pPr/>
              <a:t>‹#›</a:t>
            </a:fld>
            <a:endParaRPr lang="zh-CN" altLang="en-US"/>
          </a:p>
        </p:txBody>
      </p:sp>
    </p:spTree>
    <p:extLst>
      <p:ext uri="{BB962C8B-B14F-4D97-AF65-F5344CB8AC3E}">
        <p14:creationId xmlns:p14="http://schemas.microsoft.com/office/powerpoint/2010/main" val="3072690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E880A6E2-93D0-4A36-A42D-4787A0CB29D9}" type="slidenum">
              <a:rPr lang="zh-CN" altLang="en-US"/>
              <a:pPr/>
              <a:t>‹#›</a:t>
            </a:fld>
            <a:endParaRPr lang="zh-CN" altLang="en-US"/>
          </a:p>
        </p:txBody>
      </p:sp>
    </p:spTree>
    <p:extLst>
      <p:ext uri="{BB962C8B-B14F-4D97-AF65-F5344CB8AC3E}">
        <p14:creationId xmlns:p14="http://schemas.microsoft.com/office/powerpoint/2010/main" val="3074529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78BC6681-593F-41AC-97DA-205182EC8CA8}" type="slidenum">
              <a:rPr lang="zh-CN" altLang="en-US"/>
              <a:pPr/>
              <a:t>‹#›</a:t>
            </a:fld>
            <a:endParaRPr lang="zh-CN" altLang="en-US"/>
          </a:p>
        </p:txBody>
      </p:sp>
    </p:spTree>
    <p:extLst>
      <p:ext uri="{BB962C8B-B14F-4D97-AF65-F5344CB8AC3E}">
        <p14:creationId xmlns:p14="http://schemas.microsoft.com/office/powerpoint/2010/main" val="2935327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6A02CDA9-56EF-4004-9651-FBBC79EB1428}" type="slidenum">
              <a:rPr lang="zh-CN" altLang="en-US"/>
              <a:pPr/>
              <a:t>‹#›</a:t>
            </a:fld>
            <a:endParaRPr lang="zh-CN" altLang="en-US"/>
          </a:p>
        </p:txBody>
      </p:sp>
    </p:spTree>
    <p:extLst>
      <p:ext uri="{BB962C8B-B14F-4D97-AF65-F5344CB8AC3E}">
        <p14:creationId xmlns:p14="http://schemas.microsoft.com/office/powerpoint/2010/main" val="230556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C72737E6-653E-47E6-ACDA-7E47AEDE4A19}" type="slidenum">
              <a:rPr lang="zh-CN" altLang="en-US"/>
              <a:pPr/>
              <a:t>‹#›</a:t>
            </a:fld>
            <a:endParaRPr lang="zh-CN" altLang="en-US"/>
          </a:p>
        </p:txBody>
      </p:sp>
    </p:spTree>
    <p:extLst>
      <p:ext uri="{BB962C8B-B14F-4D97-AF65-F5344CB8AC3E}">
        <p14:creationId xmlns:p14="http://schemas.microsoft.com/office/powerpoint/2010/main" val="3084482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BA6216BA-FB8B-494C-9945-2528C352DF5E}" type="slidenum">
              <a:rPr lang="zh-CN" altLang="en-US"/>
              <a:pPr/>
              <a:t>‹#›</a:t>
            </a:fld>
            <a:endParaRPr lang="zh-CN" altLang="en-US"/>
          </a:p>
        </p:txBody>
      </p:sp>
    </p:spTree>
    <p:extLst>
      <p:ext uri="{BB962C8B-B14F-4D97-AF65-F5344CB8AC3E}">
        <p14:creationId xmlns:p14="http://schemas.microsoft.com/office/powerpoint/2010/main" val="404002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3D3E5FFC-CB48-46E5-8058-19EA6DAC278D}" type="slidenum">
              <a:rPr lang="zh-CN" altLang="en-US"/>
              <a:pPr/>
              <a:t>‹#›</a:t>
            </a:fld>
            <a:endParaRPr lang="zh-CN" altLang="en-US"/>
          </a:p>
        </p:txBody>
      </p:sp>
    </p:spTree>
    <p:extLst>
      <p:ext uri="{BB962C8B-B14F-4D97-AF65-F5344CB8AC3E}">
        <p14:creationId xmlns:p14="http://schemas.microsoft.com/office/powerpoint/2010/main" val="3204514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F0D5DB51-437B-4090-8E4A-B9624FB07EB2}" type="slidenum">
              <a:rPr lang="zh-CN" altLang="en-US"/>
              <a:pPr/>
              <a:t>‹#›</a:t>
            </a:fld>
            <a:endParaRPr lang="zh-CN" altLang="en-US"/>
          </a:p>
        </p:txBody>
      </p:sp>
    </p:spTree>
    <p:extLst>
      <p:ext uri="{BB962C8B-B14F-4D97-AF65-F5344CB8AC3E}">
        <p14:creationId xmlns:p14="http://schemas.microsoft.com/office/powerpoint/2010/main" val="476294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BC4120BA-5D73-43AE-A1C5-57C15728B793}" type="slidenum">
              <a:rPr lang="zh-CN" altLang="en-US"/>
              <a:pPr/>
              <a:t>‹#›</a:t>
            </a:fld>
            <a:endParaRPr lang="zh-CN" altLang="en-US"/>
          </a:p>
        </p:txBody>
      </p:sp>
    </p:spTree>
    <p:extLst>
      <p:ext uri="{BB962C8B-B14F-4D97-AF65-F5344CB8AC3E}">
        <p14:creationId xmlns:p14="http://schemas.microsoft.com/office/powerpoint/2010/main" val="3925445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9E3A4848-E56B-42D4-8D61-80DD7704CF7D}" type="slidenum">
              <a:rPr lang="zh-CN" altLang="en-US"/>
              <a:pPr/>
              <a:t>‹#›</a:t>
            </a:fld>
            <a:endParaRPr lang="zh-CN" altLang="en-US"/>
          </a:p>
        </p:txBody>
      </p:sp>
    </p:spTree>
    <p:extLst>
      <p:ext uri="{BB962C8B-B14F-4D97-AF65-F5344CB8AC3E}">
        <p14:creationId xmlns:p14="http://schemas.microsoft.com/office/powerpoint/2010/main" val="2067530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69EABC09-E1FA-496F-8447-36AE0F582FAE}" type="slidenum">
              <a:rPr lang="zh-CN" altLang="en-US"/>
              <a:pPr/>
              <a:t>‹#›</a:t>
            </a:fld>
            <a:endParaRPr lang="zh-CN" altLang="en-US"/>
          </a:p>
        </p:txBody>
      </p:sp>
    </p:spTree>
    <p:extLst>
      <p:ext uri="{BB962C8B-B14F-4D97-AF65-F5344CB8AC3E}">
        <p14:creationId xmlns:p14="http://schemas.microsoft.com/office/powerpoint/2010/main" val="3622761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空白">
    <p:spTree>
      <p:nvGrpSpPr>
        <p:cNvPr id="1" name=""/>
        <p:cNvGrpSpPr/>
        <p:nvPr/>
      </p:nvGrpSpPr>
      <p:grpSpPr>
        <a:xfrm>
          <a:off x="0" y="0"/>
          <a:ext cx="0" cy="0"/>
          <a:chOff x="0" y="0"/>
          <a:chExt cx="0" cy="0"/>
        </a:xfrm>
      </p:grpSpPr>
      <p:sp>
        <p:nvSpPr>
          <p:cNvPr id="5" name="标题占位符 1"/>
          <p:cNvSpPr>
            <a:spLocks noGrp="1"/>
          </p:cNvSpPr>
          <p:nvPr>
            <p:ph type="title"/>
          </p:nvPr>
        </p:nvSpPr>
        <p:spPr>
          <a:xfrm>
            <a:off x="142931" y="195486"/>
            <a:ext cx="8229600" cy="313544"/>
          </a:xfrm>
          <a:prstGeom prst="rect">
            <a:avLst/>
          </a:prstGeom>
        </p:spPr>
        <p:txBody>
          <a:bodyPr rtlCol="0">
            <a:normAutofit/>
          </a:bodyPr>
          <a:lstStyle>
            <a:lvl1pPr algn="l">
              <a:defRPr sz="2400"/>
            </a:lvl1pPr>
          </a:lstStyle>
          <a:p>
            <a:r>
              <a:rPr lang="zh-CN" altLang="en-US" noProof="1"/>
              <a:t>单击此处编辑母版标题样式</a:t>
            </a:r>
          </a:p>
        </p:txBody>
      </p:sp>
      <p:sp>
        <p:nvSpPr>
          <p:cNvPr id="3" name="日期占位符 1"/>
          <p:cNvSpPr>
            <a:spLocks noGrp="1"/>
          </p:cNvSpPr>
          <p:nvPr>
            <p:ph type="dt" sz="half" idx="10"/>
          </p:nvPr>
        </p:nvSpPr>
        <p:spPr/>
        <p:txBody>
          <a:bodyPr/>
          <a:lstStyle>
            <a:lvl1pPr fontAlgn="auto">
              <a:defRPr noProof="1" smtClean="0">
                <a:latin typeface="+mn-lt"/>
                <a:ea typeface="+mn-ea"/>
              </a:defRPr>
            </a:lvl1pPr>
          </a:lstStyle>
          <a:p>
            <a:fld id="{530820CF-B880-4189-942D-D702A7CBA730}" type="datetimeFigureOut">
              <a:rPr lang="zh-CN" altLang="en-US"/>
              <a:pPr/>
              <a:t>2022/4/28</a:t>
            </a:fld>
            <a:endParaRPr lang="zh-CN" altLang="en-US"/>
          </a:p>
        </p:txBody>
      </p:sp>
      <p:sp>
        <p:nvSpPr>
          <p:cNvPr id="4" name="页脚占位符 2"/>
          <p:cNvSpPr>
            <a:spLocks noGrp="1"/>
          </p:cNvSpPr>
          <p:nvPr>
            <p:ph type="ftr" sz="quarter" idx="11"/>
          </p:nvPr>
        </p:nvSpPr>
        <p:spPr/>
        <p:txBody>
          <a:bodyPr/>
          <a:lstStyle>
            <a:lvl1pPr fontAlgn="auto">
              <a:defRPr noProof="1"/>
            </a:lvl1pPr>
          </a:lstStyle>
          <a:p>
            <a:endParaRPr lang="zh-CN" altLang="en-US"/>
          </a:p>
        </p:txBody>
      </p:sp>
      <p:sp>
        <p:nvSpPr>
          <p:cNvPr id="6" name="灯片编号占位符 3"/>
          <p:cNvSpPr>
            <a:spLocks noGrp="1"/>
          </p:cNvSpPr>
          <p:nvPr>
            <p:ph type="sldNum" sz="quarter" idx="12"/>
          </p:nvPr>
        </p:nvSpPr>
        <p:spPr/>
        <p:txBody>
          <a:bodyPr/>
          <a:lstStyle>
            <a:lvl1pPr>
              <a:defRPr/>
            </a:lvl1pPr>
          </a:lstStyle>
          <a:p>
            <a:fld id="{73C986A7-DA2C-4708-A43E-7E63FB056B6A}" type="slidenum">
              <a:rPr lang="zh-CN" altLang="en-US"/>
              <a:pPr/>
              <a:t>‹#›</a:t>
            </a:fld>
            <a:endParaRPr lang="zh-CN" altLang="en-US"/>
          </a:p>
        </p:txBody>
      </p:sp>
    </p:spTree>
    <p:extLst>
      <p:ext uri="{BB962C8B-B14F-4D97-AF65-F5344CB8AC3E}">
        <p14:creationId xmlns:p14="http://schemas.microsoft.com/office/powerpoint/2010/main" val="1800330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90DF311C-FD87-446E-841D-6AB618AA1AAC}" type="slidenum">
              <a:rPr lang="zh-CN" altLang="en-US"/>
              <a:pPr/>
              <a:t>‹#›</a:t>
            </a:fld>
            <a:endParaRPr lang="zh-CN" altLang="en-US"/>
          </a:p>
        </p:txBody>
      </p:sp>
    </p:spTree>
    <p:extLst>
      <p:ext uri="{BB962C8B-B14F-4D97-AF65-F5344CB8AC3E}">
        <p14:creationId xmlns:p14="http://schemas.microsoft.com/office/powerpoint/2010/main" val="30019759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A0E8261A-A241-41CD-9D9D-4DF432051223}" type="slidenum">
              <a:rPr lang="zh-CN" altLang="en-US"/>
              <a:pPr/>
              <a:t>‹#›</a:t>
            </a:fld>
            <a:endParaRPr lang="zh-CN" altLang="en-US"/>
          </a:p>
        </p:txBody>
      </p:sp>
    </p:spTree>
    <p:extLst>
      <p:ext uri="{BB962C8B-B14F-4D97-AF65-F5344CB8AC3E}">
        <p14:creationId xmlns:p14="http://schemas.microsoft.com/office/powerpoint/2010/main" val="1460654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2" name="图片 1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4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18"/>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3458766"/>
            <a:ext cx="91440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59360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标题和竖排文字">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EAB47B50-F76A-45DB-947A-A2E9095BC5F6}" type="slidenum">
              <a:rPr lang="zh-CN" altLang="en-US"/>
              <a:pPr/>
              <a:t>‹#›</a:t>
            </a:fld>
            <a:endParaRPr lang="zh-CN" altLang="en-US"/>
          </a:p>
        </p:txBody>
      </p:sp>
    </p:spTree>
    <p:extLst>
      <p:ext uri="{BB962C8B-B14F-4D97-AF65-F5344CB8AC3E}">
        <p14:creationId xmlns:p14="http://schemas.microsoft.com/office/powerpoint/2010/main" val="31789985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标题和竖排文字">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2E751C0D-405A-4AF5-BC46-C032C20F2A7D}" type="slidenum">
              <a:rPr lang="zh-CN" altLang="en-US"/>
              <a:pPr/>
              <a:t>‹#›</a:t>
            </a:fld>
            <a:endParaRPr lang="zh-CN" altLang="en-US"/>
          </a:p>
        </p:txBody>
      </p:sp>
    </p:spTree>
    <p:extLst>
      <p:ext uri="{BB962C8B-B14F-4D97-AF65-F5344CB8AC3E}">
        <p14:creationId xmlns:p14="http://schemas.microsoft.com/office/powerpoint/2010/main" val="15813846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963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BFFA1B97-3CEB-4BC4-A9EB-21FDFDB7EE67}" type="slidenum">
              <a:rPr lang="zh-CN" altLang="en-US"/>
              <a:pPr/>
              <a:t>‹#›</a:t>
            </a:fld>
            <a:endParaRPr lang="zh-CN" altLang="en-US"/>
          </a:p>
        </p:txBody>
      </p:sp>
    </p:spTree>
    <p:extLst>
      <p:ext uri="{BB962C8B-B14F-4D97-AF65-F5344CB8AC3E}">
        <p14:creationId xmlns:p14="http://schemas.microsoft.com/office/powerpoint/2010/main" val="1447226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99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5173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595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8562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54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2174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7152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3675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67845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614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F9D472C5-C428-45E8-875F-D61320D76ED0}" type="slidenum">
              <a:rPr lang="zh-CN" altLang="en-US"/>
              <a:pPr/>
              <a:t>‹#›</a:t>
            </a:fld>
            <a:endParaRPr lang="zh-CN" altLang="en-US"/>
          </a:p>
        </p:txBody>
      </p:sp>
    </p:spTree>
    <p:extLst>
      <p:ext uri="{BB962C8B-B14F-4D97-AF65-F5344CB8AC3E}">
        <p14:creationId xmlns:p14="http://schemas.microsoft.com/office/powerpoint/2010/main" val="1782649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ECD48FBF-E753-4B59-BDD8-9E6E473C7BB7}" type="slidenum">
              <a:rPr lang="zh-CN" altLang="en-US"/>
              <a:pPr/>
              <a:t>‹#›</a:t>
            </a:fld>
            <a:endParaRPr lang="zh-CN" altLang="en-US"/>
          </a:p>
        </p:txBody>
      </p:sp>
    </p:spTree>
    <p:extLst>
      <p:ext uri="{BB962C8B-B14F-4D97-AF65-F5344CB8AC3E}">
        <p14:creationId xmlns:p14="http://schemas.microsoft.com/office/powerpoint/2010/main" val="2284163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573BA850-A9D5-4FDD-B8F6-71DC524DEFD7}" type="slidenum">
              <a:rPr lang="zh-CN" altLang="en-US"/>
              <a:pPr/>
              <a:t>‹#›</a:t>
            </a:fld>
            <a:endParaRPr lang="zh-CN" altLang="en-US"/>
          </a:p>
        </p:txBody>
      </p:sp>
    </p:spTree>
    <p:extLst>
      <p:ext uri="{BB962C8B-B14F-4D97-AF65-F5344CB8AC3E}">
        <p14:creationId xmlns:p14="http://schemas.microsoft.com/office/powerpoint/2010/main" val="2455718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127B598D-8AF8-4BF8-AF3E-4A59C18EFF68}" type="slidenum">
              <a:rPr lang="zh-CN" altLang="en-US"/>
              <a:pPr/>
              <a:t>‹#›</a:t>
            </a:fld>
            <a:endParaRPr lang="zh-CN" altLang="en-US"/>
          </a:p>
        </p:txBody>
      </p:sp>
    </p:spTree>
    <p:extLst>
      <p:ext uri="{BB962C8B-B14F-4D97-AF65-F5344CB8AC3E}">
        <p14:creationId xmlns:p14="http://schemas.microsoft.com/office/powerpoint/2010/main" val="1489589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D0C0B952-1D41-479E-A4EB-F7DD236BA01F}" type="slidenum">
              <a:rPr lang="zh-CN" altLang="en-US"/>
              <a:pPr/>
              <a:t>‹#›</a:t>
            </a:fld>
            <a:endParaRPr lang="zh-CN" altLang="en-US"/>
          </a:p>
        </p:txBody>
      </p:sp>
    </p:spTree>
    <p:extLst>
      <p:ext uri="{BB962C8B-B14F-4D97-AF65-F5344CB8AC3E}">
        <p14:creationId xmlns:p14="http://schemas.microsoft.com/office/powerpoint/2010/main" val="2002371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B2B404B9-E662-4858-95E3-2C33130CFCFB}" type="slidenum">
              <a:rPr lang="zh-CN" altLang="en-US"/>
              <a:pPr/>
              <a:t>‹#›</a:t>
            </a:fld>
            <a:endParaRPr lang="zh-CN" altLang="en-US"/>
          </a:p>
        </p:txBody>
      </p:sp>
    </p:spTree>
    <p:extLst>
      <p:ext uri="{BB962C8B-B14F-4D97-AF65-F5344CB8AC3E}">
        <p14:creationId xmlns:p14="http://schemas.microsoft.com/office/powerpoint/2010/main" val="3370364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latin typeface="Calibri" panose="020F0502020204030204" charset="0"/>
              </a:defRPr>
            </a:lvl1pPr>
          </a:lstStyle>
          <a:p>
            <a:pPr>
              <a:defRPr/>
            </a:pPr>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latin typeface="Calibri" panose="020F0502020204030204" charset="0"/>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wrap="square" lIns="68580" tIns="34290" rIns="68580" bIns="34290" numCol="1" anchor="ctr" anchorCtr="0" compatLnSpc="1">
            <a:prstTxWarp prst="textNoShape">
              <a:avLst/>
            </a:prstTxWarp>
          </a:bodyPr>
          <a:lstStyle>
            <a:lvl1pPr algn="r">
              <a:defRPr sz="900">
                <a:solidFill>
                  <a:srgbClr val="898989"/>
                </a:solidFill>
              </a:defRPr>
            </a:lvl1pPr>
          </a:lstStyle>
          <a:p>
            <a:fld id="{AC41577F-249C-4C92-B075-A0DF480BFDF4}"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676" r:id="rId27"/>
    <p:sldLayoutId id="2147483675" r:id="rId28"/>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2022/4/28</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85245938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6.jpeg"/><Relationship Id="rId7" Type="http://schemas.openxmlformats.org/officeDocument/2006/relationships/image" Target="../media/image18.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xml"/><Relationship Id="rId7" Type="http://schemas.openxmlformats.org/officeDocument/2006/relationships/image" Target="../media/image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2521744"/>
          </a:xfrm>
          <a:prstGeom prst="rect">
            <a:avLst/>
          </a:prstGeom>
          <a:solidFill>
            <a:srgbClr val="45BCB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pic>
        <p:nvPicPr>
          <p:cNvPr id="3"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 y="0"/>
            <a:ext cx="9144001" cy="258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a:spLocks noChangeArrowheads="1"/>
          </p:cNvSpPr>
          <p:nvPr/>
        </p:nvSpPr>
        <p:spPr bwMode="auto">
          <a:xfrm>
            <a:off x="645319" y="2718197"/>
            <a:ext cx="7847409"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4800" b="1" dirty="0">
                <a:solidFill>
                  <a:srgbClr val="78AB1D"/>
                </a:solidFill>
                <a:latin typeface="微软雅黑" pitchFamily="34" charset="-122"/>
                <a:ea typeface="微软雅黑" pitchFamily="34" charset="-122"/>
                <a:sym typeface="Calibri" pitchFamily="34" charset="0"/>
              </a:rPr>
              <a:t>有多少浪费本可避免 </a:t>
            </a:r>
          </a:p>
        </p:txBody>
      </p:sp>
      <p:sp>
        <p:nvSpPr>
          <p:cNvPr id="10" name="文本框 9"/>
          <p:cNvSpPr txBox="1">
            <a:spLocks noChangeArrowheads="1"/>
          </p:cNvSpPr>
          <p:nvPr/>
        </p:nvSpPr>
        <p:spPr bwMode="auto">
          <a:xfrm>
            <a:off x="1980009" y="3529043"/>
            <a:ext cx="518398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lnSpc>
                <a:spcPct val="150000"/>
              </a:lnSpc>
            </a:pPr>
            <a:r>
              <a:rPr lang="zh-CN" altLang="en-US" sz="2400" b="1" dirty="0" smtClean="0">
                <a:solidFill>
                  <a:schemeClr val="tx2"/>
                </a:solidFill>
                <a:latin typeface="微软雅黑" pitchFamily="34" charset="-122"/>
                <a:ea typeface="微软雅黑" pitchFamily="34" charset="-122"/>
                <a:sym typeface="Calibri" pitchFamily="34" charset="0"/>
              </a:rPr>
              <a:t>第</a:t>
            </a:r>
            <a:r>
              <a:rPr lang="en-US" altLang="zh-CN" sz="2400" b="1" dirty="0" smtClean="0">
                <a:solidFill>
                  <a:schemeClr val="tx2"/>
                </a:solidFill>
                <a:latin typeface="微软雅黑" pitchFamily="34" charset="-122"/>
                <a:ea typeface="微软雅黑" pitchFamily="34" charset="-122"/>
                <a:sym typeface="Calibri" pitchFamily="34" charset="0"/>
              </a:rPr>
              <a:t>1</a:t>
            </a:r>
            <a:r>
              <a:rPr lang="zh-CN" altLang="en-US" sz="2400" b="1" dirty="0" smtClean="0">
                <a:solidFill>
                  <a:schemeClr val="tx2"/>
                </a:solidFill>
                <a:latin typeface="微软雅黑" pitchFamily="34" charset="-122"/>
                <a:ea typeface="微软雅黑" pitchFamily="34" charset="-122"/>
                <a:sym typeface="Calibri" pitchFamily="34" charset="0"/>
              </a:rPr>
              <a:t>课</a:t>
            </a:r>
            <a:r>
              <a:rPr lang="zh-CN" altLang="en-US" sz="2400" b="1" dirty="0">
                <a:solidFill>
                  <a:schemeClr val="tx2"/>
                </a:solidFill>
                <a:latin typeface="微软雅黑" pitchFamily="34" charset="-122"/>
                <a:ea typeface="微软雅黑" pitchFamily="34" charset="-122"/>
                <a:sym typeface="Calibri" pitchFamily="34" charset="0"/>
              </a:rPr>
              <a:t>时</a:t>
            </a:r>
            <a:endParaRPr lang="en-US" altLang="zh-CN" sz="2400" b="1" dirty="0">
              <a:solidFill>
                <a:schemeClr val="tx2"/>
              </a:solidFill>
              <a:latin typeface="微软雅黑" pitchFamily="34" charset="-122"/>
              <a:ea typeface="微软雅黑" pitchFamily="34" charset="-122"/>
              <a:sym typeface="Calibri" pitchFamily="34" charset="0"/>
            </a:endParaRPr>
          </a:p>
        </p:txBody>
      </p:sp>
      <p:sp>
        <p:nvSpPr>
          <p:cNvPr id="6" name="矩形 5"/>
          <p:cNvSpPr/>
          <p:nvPr/>
        </p:nvSpPr>
        <p:spPr>
          <a:xfrm>
            <a:off x="0" y="4414495"/>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nodeType="afterGroup">
                            <p:stCondLst>
                              <p:cond delay="295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9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文本框 2"/>
          <p:cNvSpPr txBox="1">
            <a:spLocks noChangeArrowheads="1"/>
          </p:cNvSpPr>
          <p:nvPr/>
        </p:nvSpPr>
        <p:spPr bwMode="auto">
          <a:xfrm>
            <a:off x="3794522" y="457200"/>
            <a:ext cx="1681163" cy="48458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700" b="1">
                <a:solidFill>
                  <a:schemeClr val="bg1"/>
                </a:solidFill>
                <a:latin typeface="微软雅黑" pitchFamily="34" charset="-122"/>
                <a:ea typeface="微软雅黑" pitchFamily="34" charset="-122"/>
              </a:rPr>
              <a:t>生活镜头</a:t>
            </a:r>
          </a:p>
        </p:txBody>
      </p:sp>
      <p:sp>
        <p:nvSpPr>
          <p:cNvPr id="32770" name="文本框 3"/>
          <p:cNvSpPr txBox="1">
            <a:spLocks noChangeArrowheads="1"/>
          </p:cNvSpPr>
          <p:nvPr/>
        </p:nvSpPr>
        <p:spPr bwMode="auto">
          <a:xfrm>
            <a:off x="5185172" y="3951685"/>
            <a:ext cx="3832622"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a:latin typeface="微软雅黑" pitchFamily="34" charset="-122"/>
                <a:ea typeface="微软雅黑" pitchFamily="34" charset="-122"/>
              </a:rPr>
              <a:t>镜头二：小华喜欢吃肉包子的馅但不喜欢吃肉包子的皮，每次都是把肉馅吃掉，把面皮扔掉。</a:t>
            </a:r>
          </a:p>
        </p:txBody>
      </p:sp>
      <p:sp>
        <p:nvSpPr>
          <p:cNvPr id="32771" name="文本框 4"/>
          <p:cNvSpPr txBox="1">
            <a:spLocks noChangeArrowheads="1"/>
          </p:cNvSpPr>
          <p:nvPr/>
        </p:nvSpPr>
        <p:spPr bwMode="auto">
          <a:xfrm>
            <a:off x="314326" y="4002881"/>
            <a:ext cx="2861072"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a:latin typeface="微软雅黑" pitchFamily="34" charset="-122"/>
                <a:ea typeface="微软雅黑" pitchFamily="34" charset="-122"/>
              </a:rPr>
              <a:t>镜头一：小华每次吃饭都是狼吞虎咽，吃一半米饭掉一半米饭在餐桌上。</a:t>
            </a:r>
          </a:p>
        </p:txBody>
      </p:sp>
      <p:sp>
        <p:nvSpPr>
          <p:cNvPr id="32772" name="文本框 5"/>
          <p:cNvSpPr txBox="1">
            <a:spLocks noChangeArrowheads="1"/>
          </p:cNvSpPr>
          <p:nvPr/>
        </p:nvSpPr>
        <p:spPr bwMode="auto">
          <a:xfrm>
            <a:off x="810817" y="972742"/>
            <a:ext cx="7459265" cy="715565"/>
          </a:xfrm>
          <a:prstGeom prst="rect">
            <a:avLst/>
          </a:pr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r>
              <a:rPr lang="zh-CN" altLang="en-US" sz="2100">
                <a:latin typeface="微软雅黑" pitchFamily="34" charset="-122"/>
                <a:ea typeface="微软雅黑" pitchFamily="34" charset="-122"/>
              </a:rPr>
              <a:t>妈妈每次一批评小华，小华就说：“就浪费那么一点，有什么关系！”你赞同小华的说法吗？</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65528" y="1931691"/>
            <a:ext cx="2013045" cy="199429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51956" y="1901305"/>
            <a:ext cx="2111564" cy="20135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101329"/>
            <a:ext cx="6804422" cy="3218259"/>
          </a:xfrm>
          <a:prstGeom prst="rect">
            <a:avLst/>
          </a:prstGeom>
          <a:solidFill>
            <a:srgbClr val="FF933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4" name="矩形 3"/>
          <p:cNvSpPr/>
          <p:nvPr/>
        </p:nvSpPr>
        <p:spPr>
          <a:xfrm>
            <a:off x="1" y="1107281"/>
            <a:ext cx="6794897" cy="3145605"/>
          </a:xfrm>
          <a:prstGeom prst="rect">
            <a:avLst/>
          </a:prstGeom>
          <a:noFill/>
        </p:spPr>
        <p:txBody>
          <a:bodyPr lIns="68580" tIns="34290" rIns="68580" bIns="34290">
            <a:spAutoFit/>
          </a:bodyPr>
          <a:lstStyle/>
          <a:p>
            <a:pPr fontAlgn="auto">
              <a:lnSpc>
                <a:spcPct val="136000"/>
              </a:lnSpc>
            </a:pPr>
            <a:r>
              <a:rPr lang="en-US" altLang="zh-CN" sz="2100" noProof="1">
                <a:solidFill>
                  <a:schemeClr val="bg1"/>
                </a:solidFill>
                <a:latin typeface="微软雅黑" panose="020B0503020204020204" pitchFamily="34" charset="-122"/>
                <a:ea typeface="微软雅黑" panose="020B0503020204020204" pitchFamily="34" charset="-122"/>
              </a:rPr>
              <a:t>1</a:t>
            </a:r>
            <a:r>
              <a:rPr lang="zh-CN" altLang="en-US" sz="2100" noProof="1">
                <a:solidFill>
                  <a:schemeClr val="bg1"/>
                </a:solidFill>
                <a:latin typeface="微软雅黑" panose="020B0503020204020204" pitchFamily="34" charset="-122"/>
                <a:ea typeface="微软雅黑" panose="020B0503020204020204" pitchFamily="34" charset="-122"/>
              </a:rPr>
              <a:t>、用天平称一称，用小碗量一量，看看</a:t>
            </a:r>
            <a:r>
              <a:rPr lang="en-US" altLang="zh-CN" sz="2100" noProof="1">
                <a:solidFill>
                  <a:schemeClr val="bg1"/>
                </a:solidFill>
                <a:latin typeface="微软雅黑" panose="020B0503020204020204" pitchFamily="34" charset="-122"/>
                <a:ea typeface="微软雅黑" panose="020B0503020204020204" pitchFamily="34" charset="-122"/>
              </a:rPr>
              <a:t>50</a:t>
            </a:r>
            <a:r>
              <a:rPr lang="zh-CN" altLang="en-US" sz="2100" noProof="1">
                <a:solidFill>
                  <a:schemeClr val="bg1"/>
                </a:solidFill>
                <a:latin typeface="微软雅黑" panose="020B0503020204020204" pitchFamily="34" charset="-122"/>
                <a:ea typeface="微软雅黑" panose="020B0503020204020204" pitchFamily="34" charset="-122"/>
              </a:rPr>
              <a:t>克大米有多少。</a:t>
            </a:r>
          </a:p>
          <a:p>
            <a:pPr fontAlgn="auto">
              <a:lnSpc>
                <a:spcPct val="136000"/>
              </a:lnSpc>
            </a:pPr>
            <a:r>
              <a:rPr lang="en-US" altLang="zh-CN" sz="2100" noProof="1">
                <a:solidFill>
                  <a:schemeClr val="bg1"/>
                </a:solidFill>
                <a:latin typeface="微软雅黑" panose="020B0503020204020204" pitchFamily="34" charset="-122"/>
                <a:ea typeface="微软雅黑" panose="020B0503020204020204" pitchFamily="34" charset="-122"/>
              </a:rPr>
              <a:t>2</a:t>
            </a:r>
            <a:r>
              <a:rPr lang="zh-CN" altLang="en-US" sz="2100" noProof="1">
                <a:solidFill>
                  <a:schemeClr val="bg1"/>
                </a:solidFill>
                <a:latin typeface="微软雅黑" panose="020B0503020204020204" pitchFamily="34" charset="-122"/>
                <a:ea typeface="微软雅黑" panose="020B0503020204020204" pitchFamily="34" charset="-122"/>
              </a:rPr>
              <a:t>、如果每个同学一天浪费</a:t>
            </a:r>
            <a:r>
              <a:rPr lang="en-US" altLang="zh-CN" sz="2100" noProof="1">
                <a:solidFill>
                  <a:schemeClr val="bg1"/>
                </a:solidFill>
                <a:latin typeface="微软雅黑" panose="020B0503020204020204" pitchFamily="34" charset="-122"/>
                <a:ea typeface="微软雅黑" panose="020B0503020204020204" pitchFamily="34" charset="-122"/>
              </a:rPr>
              <a:t>50</a:t>
            </a:r>
            <a:r>
              <a:rPr lang="zh-CN" altLang="en-US" sz="2100" noProof="1">
                <a:solidFill>
                  <a:schemeClr val="bg1"/>
                </a:solidFill>
                <a:latin typeface="微软雅黑" panose="020B0503020204020204" pitchFamily="34" charset="-122"/>
                <a:ea typeface="微软雅黑" panose="020B0503020204020204" pitchFamily="34" charset="-122"/>
              </a:rPr>
              <a:t>克大米，全班同学一天共浪费多少大米？一年共浪费多少？如果全校有</a:t>
            </a:r>
            <a:r>
              <a:rPr lang="en-US" altLang="zh-CN" sz="2100" noProof="1">
                <a:solidFill>
                  <a:schemeClr val="bg1"/>
                </a:solidFill>
                <a:latin typeface="微软雅黑" panose="020B0503020204020204" pitchFamily="34" charset="-122"/>
                <a:ea typeface="微软雅黑" panose="020B0503020204020204" pitchFamily="34" charset="-122"/>
              </a:rPr>
              <a:t>500</a:t>
            </a:r>
            <a:r>
              <a:rPr lang="zh-CN" altLang="en-US" sz="2100" noProof="1">
                <a:solidFill>
                  <a:schemeClr val="bg1"/>
                </a:solidFill>
                <a:latin typeface="微软雅黑" panose="020B0503020204020204" pitchFamily="34" charset="-122"/>
                <a:ea typeface="微软雅黑" panose="020B0503020204020204" pitchFamily="34" charset="-122"/>
              </a:rPr>
              <a:t>个学生，一年将浪费多少大米？</a:t>
            </a:r>
          </a:p>
          <a:p>
            <a:pPr fontAlgn="auto">
              <a:lnSpc>
                <a:spcPct val="136000"/>
              </a:lnSpc>
            </a:pPr>
            <a:r>
              <a:rPr lang="en-US" altLang="zh-CN" sz="2100" noProof="1">
                <a:solidFill>
                  <a:schemeClr val="bg1"/>
                </a:solidFill>
                <a:latin typeface="微软雅黑" panose="020B0503020204020204" pitchFamily="34" charset="-122"/>
                <a:ea typeface="微软雅黑" panose="020B0503020204020204" pitchFamily="34" charset="-122"/>
              </a:rPr>
              <a:t>3</a:t>
            </a:r>
            <a:r>
              <a:rPr lang="zh-CN" altLang="en-US" sz="2100" noProof="1">
                <a:solidFill>
                  <a:schemeClr val="bg1"/>
                </a:solidFill>
                <a:latin typeface="微软雅黑" panose="020B0503020204020204" pitchFamily="34" charset="-122"/>
                <a:ea typeface="微软雅黑" panose="020B0503020204020204" pitchFamily="34" charset="-122"/>
              </a:rPr>
              <a:t>、一个学生一个月大约吃</a:t>
            </a:r>
            <a:r>
              <a:rPr lang="en-US" altLang="zh-CN" sz="2100" noProof="1">
                <a:solidFill>
                  <a:schemeClr val="bg1"/>
                </a:solidFill>
                <a:latin typeface="微软雅黑" panose="020B0503020204020204" pitchFamily="34" charset="-122"/>
                <a:ea typeface="微软雅黑" panose="020B0503020204020204" pitchFamily="34" charset="-122"/>
              </a:rPr>
              <a:t>9000</a:t>
            </a:r>
            <a:r>
              <a:rPr lang="zh-CN" altLang="en-US" sz="2100" noProof="1">
                <a:solidFill>
                  <a:schemeClr val="bg1"/>
                </a:solidFill>
                <a:latin typeface="微软雅黑" panose="020B0503020204020204" pitchFamily="34" charset="-122"/>
                <a:ea typeface="微软雅黑" panose="020B0503020204020204" pitchFamily="34" charset="-122"/>
              </a:rPr>
              <a:t>克大米，如果能把这些被浪费的粮食积攒起来，可以够多少学生吃一个月？</a:t>
            </a:r>
          </a:p>
          <a:p>
            <a:pPr marL="214313" indent="-214313" fontAlgn="auto">
              <a:lnSpc>
                <a:spcPct val="136000"/>
              </a:lnSpc>
              <a:buFont typeface="Wingdings" panose="05000000000000000000" pitchFamily="2" charset="2"/>
              <a:buChar char="n"/>
            </a:pPr>
            <a:r>
              <a:rPr lang="en-US" altLang="zh-CN" sz="2100" noProof="1">
                <a:solidFill>
                  <a:schemeClr val="bg1"/>
                </a:solidFill>
                <a:latin typeface="微软雅黑" panose="020B0503020204020204" pitchFamily="34" charset="-122"/>
                <a:ea typeface="微软雅黑" panose="020B0503020204020204" pitchFamily="34" charset="-122"/>
              </a:rPr>
              <a:t>4</a:t>
            </a:r>
            <a:r>
              <a:rPr lang="zh-CN" altLang="en-US" sz="2100" noProof="1">
                <a:solidFill>
                  <a:schemeClr val="bg1"/>
                </a:solidFill>
                <a:latin typeface="微软雅黑" panose="020B0503020204020204" pitchFamily="34" charset="-122"/>
                <a:ea typeface="微软雅黑" panose="020B0503020204020204" pitchFamily="34" charset="-122"/>
              </a:rPr>
              <a:t>、通过计算，你有何发现？有何感悟？</a:t>
            </a:r>
          </a:p>
        </p:txBody>
      </p:sp>
      <p:pic>
        <p:nvPicPr>
          <p:cNvPr id="33795" name="图片 5"/>
          <p:cNvPicPr>
            <a:picLocks noChangeAspect="1" noChangeArrowheads="1"/>
          </p:cNvPicPr>
          <p:nvPr/>
        </p:nvPicPr>
        <p:blipFill>
          <a:blip r:embed="rId2" cstate="email">
            <a:clrChange>
              <a:clrFrom>
                <a:srgbClr val="F7F7F7"/>
              </a:clrFrom>
              <a:clrTo>
                <a:srgbClr val="F7F7F7">
                  <a:alpha val="0"/>
                </a:srgbClr>
              </a:clrTo>
            </a:clrChange>
            <a:extLst>
              <a:ext uri="{28A0092B-C50C-407E-A947-70E740481C1C}">
                <a14:useLocalDpi xmlns:a14="http://schemas.microsoft.com/office/drawing/2010/main"/>
              </a:ext>
            </a:extLst>
          </a:blip>
          <a:srcRect/>
          <a:stretch>
            <a:fillRect/>
          </a:stretch>
        </p:blipFill>
        <p:spPr bwMode="auto">
          <a:xfrm>
            <a:off x="6076950" y="1309687"/>
            <a:ext cx="3400425"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矩形 6"/>
          <p:cNvSpPr>
            <a:spLocks noChangeArrowheads="1"/>
          </p:cNvSpPr>
          <p:nvPr/>
        </p:nvSpPr>
        <p:spPr bwMode="auto">
          <a:xfrm rot="21137088">
            <a:off x="6538912" y="2305050"/>
            <a:ext cx="1177529"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700" b="1">
                <a:solidFill>
                  <a:srgbClr val="FF933C"/>
                </a:solidFill>
                <a:latin typeface="微软雅黑" pitchFamily="34" charset="-122"/>
                <a:ea typeface="微软雅黑" pitchFamily="34" charset="-122"/>
              </a:rPr>
              <a:t>算一算</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4"/>
          <p:cNvGrpSpPr>
            <a:grpSpLocks/>
          </p:cNvGrpSpPr>
          <p:nvPr/>
        </p:nvGrpSpPr>
        <p:grpSpPr bwMode="auto">
          <a:xfrm>
            <a:off x="432197" y="429817"/>
            <a:ext cx="7777163" cy="4412456"/>
            <a:chOff x="767408" y="476672"/>
            <a:chExt cx="10369152" cy="5883279"/>
          </a:xfrm>
        </p:grpSpPr>
        <p:pic>
          <p:nvPicPr>
            <p:cNvPr id="34818"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7408" y="476672"/>
              <a:ext cx="10369152" cy="588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图片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67608" y="4221088"/>
              <a:ext cx="741682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图片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11624" y="4077072"/>
              <a:ext cx="741682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矩形 7"/>
          <p:cNvSpPr/>
          <p:nvPr/>
        </p:nvSpPr>
        <p:spPr>
          <a:xfrm>
            <a:off x="2978944" y="1832372"/>
            <a:ext cx="3817144" cy="941784"/>
          </a:xfrm>
          <a:prstGeom prst="rect">
            <a:avLst/>
          </a:prstGeom>
          <a:solidFill>
            <a:srgbClr val="FFCC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34822" name="文本框 5"/>
          <p:cNvSpPr txBox="1">
            <a:spLocks noChangeArrowheads="1"/>
          </p:cNvSpPr>
          <p:nvPr/>
        </p:nvSpPr>
        <p:spPr bwMode="auto">
          <a:xfrm>
            <a:off x="2162176" y="2622947"/>
            <a:ext cx="5422106"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a:latin typeface="微软雅黑" pitchFamily="34" charset="-122"/>
                <a:ea typeface="微软雅黑" pitchFamily="34" charset="-122"/>
              </a:rPr>
              <a:t>这种餐桌上的浪费是容易被忽视的，也许每次浪费的量看起来并不多，但日积月累就是一个很大的数目。</a:t>
            </a:r>
          </a:p>
        </p:txBody>
      </p:sp>
      <p:pic>
        <p:nvPicPr>
          <p:cNvPr id="34823" name="图片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22985" y="1422797"/>
            <a:ext cx="622101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087291" y="1394223"/>
            <a:ext cx="6056709" cy="2355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50081"/>
            <a:endParaRPr lang="zh-CN" altLang="en-US" sz="1400" noProof="1">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1" y="1394223"/>
            <a:ext cx="2984897" cy="235505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50081"/>
            <a:endParaRPr lang="zh-CN" altLang="en-US" sz="1400" noProof="1">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a:spLocks noChangeArrowheads="1"/>
          </p:cNvSpPr>
          <p:nvPr/>
        </p:nvSpPr>
        <p:spPr bwMode="auto">
          <a:xfrm>
            <a:off x="2994422" y="1385888"/>
            <a:ext cx="3638550"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866775">
              <a:defRPr>
                <a:solidFill>
                  <a:schemeClr val="tx1"/>
                </a:solidFill>
                <a:latin typeface="Calibri" pitchFamily="34" charset="0"/>
                <a:ea typeface="宋体" pitchFamily="2" charset="-122"/>
              </a:defRPr>
            </a:lvl1pPr>
            <a:lvl2pPr defTabSz="866775">
              <a:defRPr>
                <a:solidFill>
                  <a:schemeClr val="tx1"/>
                </a:solidFill>
                <a:latin typeface="Calibri" pitchFamily="34" charset="0"/>
                <a:ea typeface="宋体" pitchFamily="2" charset="-122"/>
              </a:defRPr>
            </a:lvl2pPr>
            <a:lvl3pPr defTabSz="866775">
              <a:defRPr>
                <a:solidFill>
                  <a:schemeClr val="tx1"/>
                </a:solidFill>
                <a:latin typeface="Calibri" pitchFamily="34" charset="0"/>
                <a:ea typeface="宋体" pitchFamily="2" charset="-122"/>
              </a:defRPr>
            </a:lvl3pPr>
            <a:lvl4pPr defTabSz="866775">
              <a:defRPr>
                <a:solidFill>
                  <a:schemeClr val="tx1"/>
                </a:solidFill>
                <a:latin typeface="Calibri" pitchFamily="34" charset="0"/>
                <a:ea typeface="宋体" pitchFamily="2" charset="-122"/>
              </a:defRPr>
            </a:lvl4pPr>
            <a:lvl5pPr defTabSz="866775">
              <a:defRPr>
                <a:solidFill>
                  <a:schemeClr val="tx1"/>
                </a:solidFill>
                <a:latin typeface="Calibri" pitchFamily="34" charset="0"/>
                <a:ea typeface="宋体" pitchFamily="2" charset="-122"/>
              </a:defRPr>
            </a:lvl5pPr>
            <a:lvl6pPr defTabSz="866775" fontAlgn="base">
              <a:spcBef>
                <a:spcPct val="0"/>
              </a:spcBef>
              <a:spcAft>
                <a:spcPct val="0"/>
              </a:spcAft>
              <a:defRPr>
                <a:solidFill>
                  <a:schemeClr val="tx1"/>
                </a:solidFill>
                <a:latin typeface="Calibri" pitchFamily="34" charset="0"/>
                <a:ea typeface="宋体" pitchFamily="2" charset="-122"/>
              </a:defRPr>
            </a:lvl6pPr>
            <a:lvl7pPr defTabSz="866775" fontAlgn="base">
              <a:spcBef>
                <a:spcPct val="0"/>
              </a:spcBef>
              <a:spcAft>
                <a:spcPct val="0"/>
              </a:spcAft>
              <a:defRPr>
                <a:solidFill>
                  <a:schemeClr val="tx1"/>
                </a:solidFill>
                <a:latin typeface="Calibri" pitchFamily="34" charset="0"/>
                <a:ea typeface="宋体" pitchFamily="2" charset="-122"/>
              </a:defRPr>
            </a:lvl7pPr>
            <a:lvl8pPr defTabSz="866775" fontAlgn="base">
              <a:spcBef>
                <a:spcPct val="0"/>
              </a:spcBef>
              <a:spcAft>
                <a:spcPct val="0"/>
              </a:spcAft>
              <a:defRPr>
                <a:solidFill>
                  <a:schemeClr val="tx1"/>
                </a:solidFill>
                <a:latin typeface="Calibri" pitchFamily="34" charset="0"/>
                <a:ea typeface="宋体" pitchFamily="2" charset="-122"/>
              </a:defRPr>
            </a:lvl8pPr>
            <a:lvl9pPr defTabSz="866775"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5000" b="1" dirty="0">
                <a:solidFill>
                  <a:srgbClr val="FFFFFF"/>
                </a:solidFill>
                <a:latin typeface="Arial" pitchFamily="34" charset="0"/>
                <a:ea typeface="微软雅黑" pitchFamily="34" charset="-122"/>
                <a:sym typeface="Arial" pitchFamily="34" charset="0"/>
              </a:rPr>
              <a:t>阅读与思考</a:t>
            </a:r>
          </a:p>
        </p:txBody>
      </p:sp>
      <p:sp>
        <p:nvSpPr>
          <p:cNvPr id="21" name="矩形 20"/>
          <p:cNvSpPr>
            <a:spLocks noChangeArrowheads="1"/>
          </p:cNvSpPr>
          <p:nvPr/>
        </p:nvSpPr>
        <p:spPr bwMode="auto">
          <a:xfrm>
            <a:off x="3261122" y="2188369"/>
            <a:ext cx="5756672" cy="1551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650081">
              <a:lnSpc>
                <a:spcPct val="120000"/>
              </a:lnSpc>
            </a:pPr>
            <a:r>
              <a:rPr lang="en-US" altLang="zh-CN" sz="2100">
                <a:solidFill>
                  <a:srgbClr val="FFFFFF"/>
                </a:solidFill>
                <a:latin typeface="Arial" pitchFamily="34" charset="0"/>
                <a:ea typeface="微软雅黑" pitchFamily="34" charset="-122"/>
                <a:sym typeface="Arial" pitchFamily="34" charset="0"/>
              </a:rPr>
              <a:t>1</a:t>
            </a:r>
            <a:r>
              <a:rPr lang="zh-CN" altLang="en-US" sz="2100">
                <a:solidFill>
                  <a:srgbClr val="FFFFFF"/>
                </a:solidFill>
                <a:latin typeface="Arial" pitchFamily="34" charset="0"/>
                <a:ea typeface="微软雅黑" pitchFamily="34" charset="-122"/>
                <a:sym typeface="Arial" pitchFamily="34" charset="0"/>
              </a:rPr>
              <a:t>、与同学在一起的感受如何？</a:t>
            </a:r>
          </a:p>
          <a:p>
            <a:pPr defTabSz="650081">
              <a:lnSpc>
                <a:spcPct val="120000"/>
              </a:lnSpc>
            </a:pPr>
            <a:r>
              <a:rPr lang="en-US" altLang="zh-CN" sz="2100">
                <a:solidFill>
                  <a:srgbClr val="FFFFFF"/>
                </a:solidFill>
                <a:latin typeface="Arial" pitchFamily="34" charset="0"/>
                <a:ea typeface="微软雅黑" pitchFamily="34" charset="-122"/>
                <a:sym typeface="Arial" pitchFamily="34" charset="0"/>
              </a:rPr>
              <a:t>2</a:t>
            </a:r>
            <a:r>
              <a:rPr lang="zh-CN" altLang="en-US" sz="2100">
                <a:solidFill>
                  <a:srgbClr val="FFFFFF"/>
                </a:solidFill>
                <a:latin typeface="Arial" pitchFamily="34" charset="0"/>
                <a:ea typeface="微软雅黑" pitchFamily="34" charset="-122"/>
                <a:sym typeface="Arial" pitchFamily="34" charset="0"/>
              </a:rPr>
              <a:t>、假如没有同学的陪伴，你的生活会怎样呢？</a:t>
            </a:r>
          </a:p>
          <a:p>
            <a:pPr defTabSz="650081">
              <a:lnSpc>
                <a:spcPct val="120000"/>
              </a:lnSpc>
            </a:pPr>
            <a:r>
              <a:rPr lang="en-US" altLang="zh-CN" sz="2100">
                <a:solidFill>
                  <a:srgbClr val="FFFFFF"/>
                </a:solidFill>
                <a:latin typeface="Arial" pitchFamily="34" charset="0"/>
                <a:ea typeface="微软雅黑" pitchFamily="34" charset="-122"/>
                <a:sym typeface="Arial" pitchFamily="34" charset="0"/>
              </a:rPr>
              <a:t>3</a:t>
            </a:r>
            <a:r>
              <a:rPr lang="zh-CN" altLang="en-US" sz="2100">
                <a:solidFill>
                  <a:srgbClr val="FFFFFF"/>
                </a:solidFill>
                <a:latin typeface="Arial" pitchFamily="34" charset="0"/>
                <a:ea typeface="微软雅黑" pitchFamily="34" charset="-122"/>
                <a:sym typeface="Arial" pitchFamily="34" charset="0"/>
              </a:rPr>
              <a:t>、想一想，一个人能做什么？两个人能做什么？两个人以上呢？</a:t>
            </a:r>
          </a:p>
        </p:txBody>
      </p:sp>
      <p:cxnSp>
        <p:nvCxnSpPr>
          <p:cNvPr id="14" name="直接连接符 13"/>
          <p:cNvCxnSpPr/>
          <p:nvPr/>
        </p:nvCxnSpPr>
        <p:spPr>
          <a:xfrm>
            <a:off x="1" y="1240631"/>
            <a:ext cx="298489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087291" y="3868341"/>
            <a:ext cx="605670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0-#ppt_w/2"/>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1+#ppt_w/2"/>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2"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childTnLst>
                          </p:cTn>
                        </p:par>
                        <p:par>
                          <p:cTn id="25" fill="hold" nodeType="afterGroup">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32"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strVal val="4*#ppt_w"/>
                                          </p:val>
                                        </p:tav>
                                        <p:tav tm="100000">
                                          <p:val>
                                            <p:strVal val="#ppt_w"/>
                                          </p:val>
                                        </p:tav>
                                      </p:tavLst>
                                    </p:anim>
                                    <p:anim calcmode="lin" valueType="num">
                                      <p:cBhvr>
                                        <p:cTn id="36" dur="500" fill="hold"/>
                                        <p:tgtEl>
                                          <p:spTgt spid="2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18285" y="1699022"/>
            <a:ext cx="5725715" cy="481013"/>
          </a:xfrm>
          <a:prstGeom prst="rect">
            <a:avLst/>
          </a:prstGeom>
          <a:pattFill prst="ltUpDiag">
            <a:fgClr>
              <a:srgbClr val="FF9600"/>
            </a:fgClr>
            <a:bgClr>
              <a:srgbClr val="FC6204"/>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grpSp>
        <p:nvGrpSpPr>
          <p:cNvPr id="37890" name="组合 2"/>
          <p:cNvGrpSpPr>
            <a:grpSpLocks/>
          </p:cNvGrpSpPr>
          <p:nvPr/>
        </p:nvGrpSpPr>
        <p:grpSpPr bwMode="auto">
          <a:xfrm>
            <a:off x="3555206" y="1756172"/>
            <a:ext cx="352425" cy="352425"/>
            <a:chOff x="7070971" y="788848"/>
            <a:chExt cx="1800200" cy="1800200"/>
          </a:xfrm>
        </p:grpSpPr>
        <p:sp>
          <p:nvSpPr>
            <p:cNvPr id="4" name="椭圆 3"/>
            <p:cNvSpPr/>
            <p:nvPr/>
          </p:nvSpPr>
          <p:spPr>
            <a:xfrm>
              <a:off x="7070971" y="788848"/>
              <a:ext cx="1800200" cy="18002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 name="燕尾形 4"/>
            <p:cNvSpPr/>
            <p:nvPr/>
          </p:nvSpPr>
          <p:spPr>
            <a:xfrm>
              <a:off x="7575759" y="1165917"/>
              <a:ext cx="790628" cy="104606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grpSp>
      <p:sp>
        <p:nvSpPr>
          <p:cNvPr id="37893" name="TextBox 1"/>
          <p:cNvSpPr txBox="1">
            <a:spLocks noChangeArrowheads="1"/>
          </p:cNvSpPr>
          <p:nvPr/>
        </p:nvSpPr>
        <p:spPr bwMode="auto">
          <a:xfrm>
            <a:off x="3968354" y="1731169"/>
            <a:ext cx="39433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solidFill>
                  <a:schemeClr val="bg1"/>
                </a:solidFill>
                <a:latin typeface="微软雅黑" pitchFamily="34" charset="-122"/>
                <a:ea typeface="微软雅黑" pitchFamily="34" charset="-122"/>
              </a:rPr>
              <a:t>悯农（其二）</a:t>
            </a:r>
          </a:p>
        </p:txBody>
      </p:sp>
      <p:sp>
        <p:nvSpPr>
          <p:cNvPr id="37894" name="Text Box 44"/>
          <p:cNvSpPr txBox="1">
            <a:spLocks noChangeArrowheads="1"/>
          </p:cNvSpPr>
          <p:nvPr/>
        </p:nvSpPr>
        <p:spPr bwMode="auto">
          <a:xfrm>
            <a:off x="3519488" y="2172892"/>
            <a:ext cx="4638675" cy="131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marL="285750" indent="-28575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Wingdings" pitchFamily="2" charset="2"/>
              <a:buChar char="n"/>
            </a:pPr>
            <a:r>
              <a:rPr lang="zh-CN" altLang="en-US" sz="2700" b="1">
                <a:solidFill>
                  <a:srgbClr val="595959"/>
                </a:solidFill>
                <a:latin typeface="微软雅黑" pitchFamily="34" charset="-122"/>
                <a:ea typeface="微软雅黑" pitchFamily="34" charset="-122"/>
              </a:rPr>
              <a:t> 锄禾日当午，汗滴禾下土。</a:t>
            </a:r>
          </a:p>
          <a:p>
            <a:pPr>
              <a:lnSpc>
                <a:spcPct val="150000"/>
              </a:lnSpc>
              <a:buFont typeface="Wingdings" pitchFamily="2" charset="2"/>
              <a:buChar char="n"/>
            </a:pPr>
            <a:r>
              <a:rPr lang="zh-CN" altLang="en-US" sz="2700" b="1">
                <a:solidFill>
                  <a:srgbClr val="595959"/>
                </a:solidFill>
                <a:latin typeface="微软雅黑" pitchFamily="34" charset="-122"/>
                <a:ea typeface="微软雅黑" pitchFamily="34" charset="-122"/>
              </a:rPr>
              <a:t> 谁知盘中餐，粒粒皆辛苦？</a:t>
            </a:r>
          </a:p>
        </p:txBody>
      </p:sp>
      <p:sp>
        <p:nvSpPr>
          <p:cNvPr id="9" name="矩形 8"/>
          <p:cNvSpPr>
            <a:spLocks noChangeArrowheads="1"/>
          </p:cNvSpPr>
          <p:nvPr/>
        </p:nvSpPr>
        <p:spPr bwMode="auto">
          <a:xfrm>
            <a:off x="3500438" y="3488531"/>
            <a:ext cx="5394722" cy="977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23000"/>
              </a:lnSpc>
            </a:pPr>
            <a:r>
              <a:rPr lang="zh-CN" altLang="en-US" sz="2400" b="1">
                <a:solidFill>
                  <a:srgbClr val="FC6204"/>
                </a:solidFill>
                <a:latin typeface="微软雅黑" pitchFamily="34" charset="-122"/>
                <a:ea typeface="微软雅黑" pitchFamily="34" charset="-122"/>
              </a:rPr>
              <a:t>思考：</a:t>
            </a:r>
            <a:r>
              <a:rPr lang="zh-CN" altLang="en-US" sz="2400" b="1">
                <a:latin typeface="微软雅黑" pitchFamily="34" charset="-122"/>
                <a:ea typeface="微软雅黑" pitchFamily="34" charset="-122"/>
              </a:rPr>
              <a:t>这首诗是什么意思？讲明了一个怎样的道理？</a:t>
            </a:r>
          </a:p>
        </p:txBody>
      </p:sp>
      <p:pic>
        <p:nvPicPr>
          <p:cNvPr id="37896" name="图片 1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2944" y="865585"/>
            <a:ext cx="2306241" cy="348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图片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82654" y="502444"/>
            <a:ext cx="6078140" cy="131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组合 4"/>
          <p:cNvGrpSpPr>
            <a:grpSpLocks/>
          </p:cNvGrpSpPr>
          <p:nvPr/>
        </p:nvGrpSpPr>
        <p:grpSpPr bwMode="auto">
          <a:xfrm>
            <a:off x="432197" y="429817"/>
            <a:ext cx="7777163" cy="4412456"/>
            <a:chOff x="767408" y="476672"/>
            <a:chExt cx="10369152" cy="5883279"/>
          </a:xfrm>
        </p:grpSpPr>
        <p:pic>
          <p:nvPicPr>
            <p:cNvPr id="38914"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7408" y="476672"/>
              <a:ext cx="10369152" cy="588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67608" y="4221088"/>
              <a:ext cx="741682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11624" y="4077072"/>
              <a:ext cx="741682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矩形 7"/>
          <p:cNvSpPr/>
          <p:nvPr/>
        </p:nvSpPr>
        <p:spPr>
          <a:xfrm>
            <a:off x="2978944" y="1832372"/>
            <a:ext cx="3817144" cy="941784"/>
          </a:xfrm>
          <a:prstGeom prst="rect">
            <a:avLst/>
          </a:prstGeom>
          <a:solidFill>
            <a:srgbClr val="FFCC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38918" name="文本框 5"/>
          <p:cNvSpPr txBox="1">
            <a:spLocks noChangeArrowheads="1"/>
          </p:cNvSpPr>
          <p:nvPr/>
        </p:nvSpPr>
        <p:spPr bwMode="auto">
          <a:xfrm>
            <a:off x="2151460" y="2756298"/>
            <a:ext cx="5423297"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400">
                <a:latin typeface="微软雅黑" pitchFamily="34" charset="-122"/>
                <a:ea typeface="微软雅黑" pitchFamily="34" charset="-122"/>
              </a:rPr>
              <a:t>浪费行为不仅浪费了粮食，更是对劳动者劳动成果的不尊重。</a:t>
            </a:r>
          </a:p>
        </p:txBody>
      </p:sp>
      <p:pic>
        <p:nvPicPr>
          <p:cNvPr id="38919" name="图片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22985" y="1422797"/>
            <a:ext cx="622101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6466" y="2361010"/>
            <a:ext cx="8542734" cy="206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文本框 2"/>
          <p:cNvSpPr txBox="1">
            <a:spLocks noChangeArrowheads="1"/>
          </p:cNvSpPr>
          <p:nvPr/>
        </p:nvSpPr>
        <p:spPr bwMode="auto">
          <a:xfrm>
            <a:off x="3576638" y="563166"/>
            <a:ext cx="2145506" cy="62269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600" b="1">
                <a:solidFill>
                  <a:schemeClr val="bg1"/>
                </a:solidFill>
                <a:latin typeface="微软雅黑" pitchFamily="34" charset="-122"/>
                <a:ea typeface="微软雅黑" pitchFamily="34" charset="-122"/>
              </a:rPr>
              <a:t>说 一 说</a:t>
            </a:r>
          </a:p>
        </p:txBody>
      </p:sp>
      <p:sp>
        <p:nvSpPr>
          <p:cNvPr id="39939" name="文本框 3"/>
          <p:cNvSpPr txBox="1">
            <a:spLocks noChangeArrowheads="1"/>
          </p:cNvSpPr>
          <p:nvPr/>
        </p:nvSpPr>
        <p:spPr bwMode="auto">
          <a:xfrm>
            <a:off x="577453" y="1276350"/>
            <a:ext cx="7785497" cy="900113"/>
          </a:xfrm>
          <a:prstGeom prst="rect">
            <a:avLst/>
          </a:pr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r>
              <a:rPr lang="zh-CN" altLang="en-US" sz="2700">
                <a:latin typeface="微软雅黑" pitchFamily="34" charset="-122"/>
                <a:ea typeface="微软雅黑" pitchFamily="34" charset="-122"/>
              </a:rPr>
              <a:t>有人说浪费粮食不单是粮食的浪费。你知道在这背后，还浪费了什么？</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https://timgsa.baidu.com/timg?image&amp;quality=80&amp;size=b9999_10000&amp;sec=1563274114620&amp;di=b2ff16ead284f2a0bf29a1637dd17218&amp;imgtype=0&amp;src=http%3A%2F%2Fb-ssl.duitang.com%2Fuploads%2Fitem%2F201701%2F13%2F20170113190707_TYLsk.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777479"/>
            <a:ext cx="9144000"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72629" y="898923"/>
            <a:ext cx="8914209" cy="34254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40963" name="文本框 5"/>
          <p:cNvSpPr txBox="1">
            <a:spLocks noChangeArrowheads="1"/>
          </p:cNvSpPr>
          <p:nvPr/>
        </p:nvSpPr>
        <p:spPr bwMode="auto">
          <a:xfrm>
            <a:off x="144066" y="872729"/>
            <a:ext cx="8873728" cy="3393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a:latin typeface="微软简粗黑"/>
                <a:ea typeface="微软雅黑" pitchFamily="34" charset="-122"/>
              </a:rPr>
              <a:t>    据英国广播公司</a:t>
            </a:r>
            <a:r>
              <a:rPr lang="en-US" altLang="zh-CN">
                <a:latin typeface="微软简粗黑"/>
                <a:ea typeface="微软雅黑" pitchFamily="34" charset="-122"/>
              </a:rPr>
              <a:t>2016</a:t>
            </a:r>
            <a:r>
              <a:rPr lang="zh-CN" altLang="en-US">
                <a:latin typeface="微软简粗黑"/>
                <a:ea typeface="微软雅黑" pitchFamily="34" charset="-122"/>
              </a:rPr>
              <a:t>年报道，科学研究发现，在过去</a:t>
            </a:r>
            <a:r>
              <a:rPr lang="en-US" altLang="zh-CN">
                <a:latin typeface="微软简粗黑"/>
                <a:ea typeface="微软雅黑" pitchFamily="34" charset="-122"/>
              </a:rPr>
              <a:t>50</a:t>
            </a:r>
            <a:r>
              <a:rPr lang="zh-CN" altLang="en-US">
                <a:latin typeface="微软简粗黑"/>
                <a:ea typeface="微软雅黑" pitchFamily="34" charset="-122"/>
              </a:rPr>
              <a:t>年中，全球食物需求从每人每天</a:t>
            </a:r>
            <a:r>
              <a:rPr lang="en-US" altLang="zh-CN">
                <a:latin typeface="微软简粗黑"/>
                <a:ea typeface="微软雅黑" pitchFamily="34" charset="-122"/>
              </a:rPr>
              <a:t>9614</a:t>
            </a:r>
            <a:r>
              <a:rPr lang="zh-CN" altLang="en-US">
                <a:latin typeface="微软简粗黑"/>
                <a:ea typeface="微软雅黑" pitchFamily="34" charset="-122"/>
              </a:rPr>
              <a:t>焦耳</a:t>
            </a:r>
            <a:r>
              <a:rPr lang="en-US" altLang="zh-CN">
                <a:latin typeface="微软简粗黑"/>
                <a:ea typeface="微软雅黑" pitchFamily="34" charset="-122"/>
              </a:rPr>
              <a:t>(</a:t>
            </a:r>
            <a:r>
              <a:rPr lang="zh-CN" altLang="en-US">
                <a:latin typeface="微软简粗黑"/>
                <a:ea typeface="微软雅黑" pitchFamily="34" charset="-122"/>
              </a:rPr>
              <a:t>功、能量和热的单位</a:t>
            </a:r>
            <a:r>
              <a:rPr lang="en-US" altLang="zh-CN">
                <a:latin typeface="微软简粗黑"/>
                <a:ea typeface="微软雅黑" pitchFamily="34" charset="-122"/>
              </a:rPr>
              <a:t>)</a:t>
            </a:r>
            <a:r>
              <a:rPr lang="zh-CN" altLang="en-US">
                <a:latin typeface="微软简粗黑"/>
                <a:ea typeface="微软雅黑" pitchFamily="34" charset="-122"/>
              </a:rPr>
              <a:t>上升到了</a:t>
            </a:r>
            <a:r>
              <a:rPr lang="en-US" altLang="zh-CN">
                <a:latin typeface="微软简粗黑"/>
                <a:ea typeface="微软雅黑" pitchFamily="34" charset="-122"/>
              </a:rPr>
              <a:t>10032</a:t>
            </a:r>
            <a:r>
              <a:rPr lang="zh-CN" altLang="en-US">
                <a:latin typeface="微软简粗黑"/>
                <a:ea typeface="微软雅黑" pitchFamily="34" charset="-122"/>
              </a:rPr>
              <a:t>焦耳</a:t>
            </a:r>
            <a:r>
              <a:rPr lang="en-US" altLang="zh-CN">
                <a:latin typeface="微软简粗黑"/>
                <a:ea typeface="微软雅黑" pitchFamily="34" charset="-122"/>
              </a:rPr>
              <a:t>;</a:t>
            </a:r>
            <a:r>
              <a:rPr lang="zh-CN" altLang="en-US">
                <a:latin typeface="微软简粗黑"/>
                <a:ea typeface="微软雅黑" pitchFamily="34" charset="-122"/>
              </a:rPr>
              <a:t>而浪费的食物却从每人每天</a:t>
            </a:r>
            <a:r>
              <a:rPr lang="en-US" altLang="zh-CN">
                <a:latin typeface="微软简粗黑"/>
                <a:ea typeface="微软雅黑" pitchFamily="34" charset="-122"/>
              </a:rPr>
              <a:t>1295.8</a:t>
            </a:r>
            <a:r>
              <a:rPr lang="zh-CN" altLang="en-US">
                <a:latin typeface="微软简粗黑"/>
                <a:ea typeface="微软雅黑" pitchFamily="34" charset="-122"/>
              </a:rPr>
              <a:t>焦耳上升到了</a:t>
            </a:r>
            <a:r>
              <a:rPr lang="en-US" altLang="zh-CN">
                <a:latin typeface="微软简粗黑"/>
                <a:ea typeface="微软雅黑" pitchFamily="34" charset="-122"/>
              </a:rPr>
              <a:t>2131.8</a:t>
            </a:r>
            <a:r>
              <a:rPr lang="zh-CN" altLang="en-US">
                <a:latin typeface="微软简粗黑"/>
                <a:ea typeface="微软雅黑" pitchFamily="34" charset="-122"/>
              </a:rPr>
              <a:t>焦耳。当前供人类食用的食物，多达三分之一被浪费。浪费食物所导致的温室气体排放总量已从</a:t>
            </a:r>
            <a:r>
              <a:rPr lang="en-US" altLang="zh-CN">
                <a:latin typeface="微软简粗黑"/>
                <a:ea typeface="微软雅黑" pitchFamily="34" charset="-122"/>
              </a:rPr>
              <a:t>1.3</a:t>
            </a:r>
            <a:r>
              <a:rPr lang="zh-CN" altLang="en-US">
                <a:latin typeface="微软简粗黑"/>
                <a:ea typeface="微软雅黑" pitchFamily="34" charset="-122"/>
              </a:rPr>
              <a:t>亿吨上升到了</a:t>
            </a:r>
            <a:r>
              <a:rPr lang="en-US" altLang="zh-CN">
                <a:latin typeface="微软简粗黑"/>
                <a:ea typeface="微软雅黑" pitchFamily="34" charset="-122"/>
              </a:rPr>
              <a:t>5.3</a:t>
            </a:r>
            <a:r>
              <a:rPr lang="zh-CN" altLang="en-US">
                <a:latin typeface="微软简粗黑"/>
                <a:ea typeface="微软雅黑" pitchFamily="34" charset="-122"/>
              </a:rPr>
              <a:t>亿吨，增幅超过</a:t>
            </a:r>
            <a:r>
              <a:rPr lang="en-US" altLang="zh-CN">
                <a:latin typeface="微软简粗黑"/>
                <a:ea typeface="微软雅黑" pitchFamily="34" charset="-122"/>
              </a:rPr>
              <a:t>300%</a:t>
            </a:r>
            <a:r>
              <a:rPr lang="zh-CN" altLang="en-US">
                <a:latin typeface="微软简粗黑"/>
                <a:ea typeface="微软雅黑" pitchFamily="34" charset="-122"/>
              </a:rPr>
              <a:t>。</a:t>
            </a:r>
          </a:p>
          <a:p>
            <a:pPr>
              <a:lnSpc>
                <a:spcPct val="150000"/>
              </a:lnSpc>
            </a:pPr>
            <a:r>
              <a:rPr lang="zh-CN" altLang="en-US">
                <a:latin typeface="微软简粗黑"/>
                <a:ea typeface="微软雅黑" pitchFamily="34" charset="-122"/>
              </a:rPr>
              <a:t>    科研人员研究发现，浪费食物所导致的环境污染将“巨幅增长”，</a:t>
            </a:r>
          </a:p>
          <a:p>
            <a:pPr>
              <a:lnSpc>
                <a:spcPct val="150000"/>
              </a:lnSpc>
            </a:pPr>
            <a:r>
              <a:rPr lang="zh-CN" altLang="en-US">
                <a:latin typeface="微软简粗黑"/>
                <a:ea typeface="微软雅黑" pitchFamily="34" charset="-122"/>
              </a:rPr>
              <a:t>    增幅甚至可能相当于每年排放</a:t>
            </a:r>
            <a:r>
              <a:rPr lang="en-US" altLang="zh-CN">
                <a:latin typeface="微软简粗黑"/>
                <a:ea typeface="微软雅黑" pitchFamily="34" charset="-122"/>
              </a:rPr>
              <a:t>25</a:t>
            </a:r>
            <a:r>
              <a:rPr lang="zh-CN" altLang="en-US">
                <a:latin typeface="微软简粗黑"/>
                <a:ea typeface="微软雅黑" pitchFamily="34" charset="-122"/>
              </a:rPr>
              <a:t>亿吨二氧化碳。同时，到</a:t>
            </a:r>
            <a:r>
              <a:rPr lang="en-US" altLang="zh-CN">
                <a:latin typeface="微软简粗黑"/>
                <a:ea typeface="微软雅黑" pitchFamily="34" charset="-122"/>
              </a:rPr>
              <a:t>21</a:t>
            </a:r>
            <a:r>
              <a:rPr lang="zh-CN" altLang="en-US">
                <a:latin typeface="微软简粗黑"/>
                <a:ea typeface="微软雅黑" pitchFamily="34" charset="-122"/>
              </a:rPr>
              <a:t>世纪中叶，全球人口将从现有的</a:t>
            </a:r>
            <a:r>
              <a:rPr lang="en-US" altLang="zh-CN">
                <a:latin typeface="微软简粗黑"/>
                <a:ea typeface="微软雅黑" pitchFamily="34" charset="-122"/>
              </a:rPr>
              <a:t>70</a:t>
            </a:r>
            <a:r>
              <a:rPr lang="zh-CN" altLang="en-US">
                <a:latin typeface="微软简粗黑"/>
                <a:ea typeface="微软雅黑" pitchFamily="34" charset="-122"/>
              </a:rPr>
              <a:t>亿人左右上升到大约</a:t>
            </a:r>
            <a:r>
              <a:rPr lang="en-US" altLang="zh-CN">
                <a:latin typeface="微软简粗黑"/>
                <a:ea typeface="微软雅黑" pitchFamily="34" charset="-122"/>
              </a:rPr>
              <a:t>90</a:t>
            </a:r>
            <a:r>
              <a:rPr lang="zh-CN" altLang="en-US">
                <a:latin typeface="微软简粗黑"/>
                <a:ea typeface="微软雅黑" pitchFamily="34" charset="-122"/>
              </a:rPr>
              <a:t>亿人，对食物的需求也会增加。由此看来，节约食物、拒绝浪费，既能减轻农业对环境的压力，也能节约食品生产所需的资源，可谓意义重大。</a:t>
            </a:r>
          </a:p>
        </p:txBody>
      </p:sp>
      <p:sp>
        <p:nvSpPr>
          <p:cNvPr id="40964" name="文本框 3"/>
          <p:cNvSpPr txBox="1">
            <a:spLocks noChangeArrowheads="1"/>
          </p:cNvSpPr>
          <p:nvPr/>
        </p:nvSpPr>
        <p:spPr bwMode="auto">
          <a:xfrm>
            <a:off x="6581775" y="4260956"/>
            <a:ext cx="245626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3600" b="1" dirty="0">
                <a:latin typeface="微软雅黑" pitchFamily="34" charset="-122"/>
                <a:ea typeface="微软雅黑" pitchFamily="34" charset="-122"/>
              </a:rPr>
              <a:t>相关链接</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图片 3" descr="觅元素584a989499b2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4844" y="760810"/>
            <a:ext cx="7891463" cy="220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横卷形 4"/>
          <p:cNvSpPr/>
          <p:nvPr/>
        </p:nvSpPr>
        <p:spPr>
          <a:xfrm>
            <a:off x="588169" y="1840707"/>
            <a:ext cx="8237935" cy="2502694"/>
          </a:xfrm>
          <a:prstGeom prst="horizontalScroll">
            <a:avLst/>
          </a:prstGeom>
          <a:solidFill>
            <a:schemeClr val="bg1"/>
          </a:solidFill>
          <a:ln w="254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43011" name="文本框 11"/>
          <p:cNvSpPr txBox="1">
            <a:spLocks noChangeArrowheads="1"/>
          </p:cNvSpPr>
          <p:nvPr/>
        </p:nvSpPr>
        <p:spPr bwMode="auto">
          <a:xfrm>
            <a:off x="2489598" y="2387204"/>
            <a:ext cx="4336256" cy="484584"/>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700" b="1" dirty="0">
                <a:solidFill>
                  <a:srgbClr val="404040"/>
                </a:solidFill>
                <a:latin typeface="微软雅黑" pitchFamily="34" charset="-122"/>
                <a:ea typeface="微软雅黑" pitchFamily="34" charset="-122"/>
                <a:sym typeface="宋体" pitchFamily="2" charset="-122"/>
              </a:rPr>
              <a:t>小小分享会</a:t>
            </a:r>
          </a:p>
        </p:txBody>
      </p:sp>
      <p:sp>
        <p:nvSpPr>
          <p:cNvPr id="7" name="矩形 6"/>
          <p:cNvSpPr/>
          <p:nvPr/>
        </p:nvSpPr>
        <p:spPr>
          <a:xfrm>
            <a:off x="2676525" y="2978944"/>
            <a:ext cx="3913585" cy="2738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solidFill>
                <a:schemeClr val="bg1"/>
              </a:solidFill>
            </a:endParaRPr>
          </a:p>
        </p:txBody>
      </p:sp>
      <p:sp>
        <p:nvSpPr>
          <p:cNvPr id="9" name="文本框 8"/>
          <p:cNvSpPr txBox="1">
            <a:spLocks noChangeArrowheads="1"/>
          </p:cNvSpPr>
          <p:nvPr/>
        </p:nvSpPr>
        <p:spPr bwMode="auto">
          <a:xfrm>
            <a:off x="1258491" y="3198019"/>
            <a:ext cx="750331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400">
                <a:solidFill>
                  <a:srgbClr val="262626"/>
                </a:solidFill>
                <a:latin typeface="微软雅黑" pitchFamily="34" charset="-122"/>
                <a:ea typeface="微软雅黑" pitchFamily="34" charset="-122"/>
                <a:sym typeface="微软雅黑" pitchFamily="34" charset="-122"/>
              </a:rPr>
              <a:t>看完这个视频，你有什么感想？以后，你会怎么做？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1"/>
          <p:cNvSpPr txBox="1">
            <a:spLocks noChangeArrowheads="1"/>
          </p:cNvSpPr>
          <p:nvPr/>
        </p:nvSpPr>
        <p:spPr bwMode="auto">
          <a:xfrm>
            <a:off x="900113" y="2301479"/>
            <a:ext cx="6815137"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2100" dirty="0">
                <a:latin typeface="微软雅黑" pitchFamily="34" charset="-122"/>
                <a:ea typeface="微软雅黑" pitchFamily="34" charset="-122"/>
              </a:rPr>
              <a:t>节约粮食是习惯，更是美德。大家都从自身做起，从小事做起，为形成勤俭节约的良好社会风尚作出自己的努力。</a:t>
            </a:r>
          </a:p>
        </p:txBody>
      </p:sp>
      <p:pic>
        <p:nvPicPr>
          <p:cNvPr id="44035"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6117" y="794148"/>
            <a:ext cx="6687740" cy="178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15" name="矩形 14"/>
          <p:cNvSpPr/>
          <p:nvPr/>
        </p:nvSpPr>
        <p:spPr>
          <a:xfrm>
            <a:off x="178594" y="160735"/>
            <a:ext cx="8786813" cy="4822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5" name="椭圆 4"/>
          <p:cNvSpPr/>
          <p:nvPr/>
        </p:nvSpPr>
        <p:spPr>
          <a:xfrm>
            <a:off x="5375672" y="1398985"/>
            <a:ext cx="3589734" cy="3346847"/>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anchor="ctr"/>
          <a:lstStyle/>
          <a:p>
            <a:pPr indent="342900" fontAlgn="auto">
              <a:lnSpc>
                <a:spcPct val="150000"/>
              </a:lnSpc>
            </a:pPr>
            <a:endParaRPr lang="zh-CN" altLang="en-US" noProof="1">
              <a:solidFill>
                <a:schemeClr val="bg1">
                  <a:lumMod val="50000"/>
                </a:schemeClr>
              </a:solidFill>
              <a:latin typeface="微软雅黑" panose="020B0503020204020204" pitchFamily="34" charset="-122"/>
              <a:ea typeface="微软雅黑" panose="020B0503020204020204" pitchFamily="34" charset="-122"/>
            </a:endParaRPr>
          </a:p>
        </p:txBody>
      </p:sp>
      <p:pic>
        <p:nvPicPr>
          <p:cNvPr id="22532"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75672" y="1731169"/>
            <a:ext cx="3784997" cy="3251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文本框 7"/>
          <p:cNvSpPr txBox="1">
            <a:spLocks noChangeArrowheads="1"/>
          </p:cNvSpPr>
          <p:nvPr/>
        </p:nvSpPr>
        <p:spPr bwMode="auto">
          <a:xfrm>
            <a:off x="1262063" y="1203723"/>
            <a:ext cx="3294460"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300" b="1">
                <a:solidFill>
                  <a:srgbClr val="FF0000"/>
                </a:solidFill>
                <a:latin typeface="微软雅黑" pitchFamily="34" charset="-122"/>
                <a:ea typeface="微软雅黑" pitchFamily="34" charset="-122"/>
              </a:rPr>
              <a:t>小 讨 论</a:t>
            </a:r>
          </a:p>
        </p:txBody>
      </p:sp>
      <p:cxnSp>
        <p:nvCxnSpPr>
          <p:cNvPr id="9" name="直接连接符 8"/>
          <p:cNvCxnSpPr/>
          <p:nvPr/>
        </p:nvCxnSpPr>
        <p:spPr>
          <a:xfrm>
            <a:off x="1262063" y="1156097"/>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063" y="1828800"/>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2536" name="矩形 12"/>
          <p:cNvSpPr>
            <a:spLocks noChangeArrowheads="1"/>
          </p:cNvSpPr>
          <p:nvPr/>
        </p:nvSpPr>
        <p:spPr bwMode="auto">
          <a:xfrm>
            <a:off x="464343" y="2114550"/>
            <a:ext cx="4919663" cy="102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30000"/>
              </a:lnSpc>
            </a:pPr>
            <a:r>
              <a:rPr lang="zh-CN" altLang="en-US" sz="2400" b="1">
                <a:solidFill>
                  <a:srgbClr val="595959"/>
                </a:solidFill>
                <a:latin typeface="微软雅黑" pitchFamily="34" charset="-122"/>
                <a:ea typeface="微软雅黑" pitchFamily="34" charset="-122"/>
              </a:rPr>
              <a:t>你赞同国家通过法律的方式来严惩、限制浪费粮食的问题吗？</a:t>
            </a:r>
          </a:p>
        </p:txBody>
      </p:sp>
      <p:sp>
        <p:nvSpPr>
          <p:cNvPr id="2" name="文本框 1"/>
          <p:cNvSpPr txBox="1"/>
          <p:nvPr/>
        </p:nvSpPr>
        <p:spPr>
          <a:xfrm>
            <a:off x="1735358" y="367095"/>
            <a:ext cx="1508426"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18285" y="1023938"/>
            <a:ext cx="5725715" cy="479822"/>
          </a:xfrm>
          <a:prstGeom prst="rect">
            <a:avLst/>
          </a:prstGeom>
          <a:pattFill prst="ltUpDiag">
            <a:fgClr>
              <a:srgbClr val="FF9600"/>
            </a:fgClr>
            <a:bgClr>
              <a:srgbClr val="FC6204"/>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grpSp>
        <p:nvGrpSpPr>
          <p:cNvPr id="45058" name="组合 2"/>
          <p:cNvGrpSpPr>
            <a:grpSpLocks/>
          </p:cNvGrpSpPr>
          <p:nvPr/>
        </p:nvGrpSpPr>
        <p:grpSpPr bwMode="auto">
          <a:xfrm>
            <a:off x="3555206" y="1079897"/>
            <a:ext cx="352425" cy="352425"/>
            <a:chOff x="7070971" y="788848"/>
            <a:chExt cx="1800200" cy="1800200"/>
          </a:xfrm>
        </p:grpSpPr>
        <p:sp>
          <p:nvSpPr>
            <p:cNvPr id="4" name="椭圆 3"/>
            <p:cNvSpPr/>
            <p:nvPr/>
          </p:nvSpPr>
          <p:spPr>
            <a:xfrm>
              <a:off x="7070971" y="788848"/>
              <a:ext cx="1800200" cy="18002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 name="燕尾形 4"/>
            <p:cNvSpPr/>
            <p:nvPr/>
          </p:nvSpPr>
          <p:spPr>
            <a:xfrm>
              <a:off x="7575759" y="1165917"/>
              <a:ext cx="790628" cy="104606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grpSp>
      <p:sp>
        <p:nvSpPr>
          <p:cNvPr id="45061" name="TextBox 1"/>
          <p:cNvSpPr txBox="1">
            <a:spLocks noChangeArrowheads="1"/>
          </p:cNvSpPr>
          <p:nvPr/>
        </p:nvSpPr>
        <p:spPr bwMode="auto">
          <a:xfrm>
            <a:off x="3937398" y="1025129"/>
            <a:ext cx="394454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chemeClr val="bg1"/>
                </a:solidFill>
                <a:latin typeface="微软雅黑" pitchFamily="34" charset="-122"/>
                <a:ea typeface="微软雅黑" pitchFamily="34" charset="-122"/>
              </a:rPr>
              <a:t>世界粮食日</a:t>
            </a:r>
          </a:p>
        </p:txBody>
      </p:sp>
      <p:sp>
        <p:nvSpPr>
          <p:cNvPr id="45062" name="Text Box 44"/>
          <p:cNvSpPr txBox="1">
            <a:spLocks noChangeArrowheads="1"/>
          </p:cNvSpPr>
          <p:nvPr/>
        </p:nvSpPr>
        <p:spPr bwMode="auto">
          <a:xfrm>
            <a:off x="3417094" y="1671638"/>
            <a:ext cx="5726906" cy="2493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marL="285750" indent="-28575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Wingdings" pitchFamily="2" charset="2"/>
              <a:buChar char="n"/>
            </a:pPr>
            <a:r>
              <a:rPr lang="en-US" altLang="zh-CN" sz="2100" b="1">
                <a:solidFill>
                  <a:srgbClr val="595959"/>
                </a:solidFill>
                <a:latin typeface="微软雅黑" pitchFamily="34" charset="-122"/>
                <a:ea typeface="微软雅黑" pitchFamily="34" charset="-122"/>
              </a:rPr>
              <a:t>10</a:t>
            </a:r>
            <a:r>
              <a:rPr lang="zh-CN" altLang="en-US" sz="2100" b="1">
                <a:solidFill>
                  <a:srgbClr val="595959"/>
                </a:solidFill>
                <a:latin typeface="微软雅黑" pitchFamily="34" charset="-122"/>
                <a:ea typeface="微软雅黑" pitchFamily="34" charset="-122"/>
              </a:rPr>
              <a:t>月</a:t>
            </a:r>
            <a:r>
              <a:rPr lang="en-US" altLang="zh-CN" sz="2100" b="1">
                <a:solidFill>
                  <a:srgbClr val="595959"/>
                </a:solidFill>
                <a:latin typeface="微软雅黑" pitchFamily="34" charset="-122"/>
                <a:ea typeface="微软雅黑" pitchFamily="34" charset="-122"/>
              </a:rPr>
              <a:t>16</a:t>
            </a:r>
            <a:r>
              <a:rPr lang="zh-CN" altLang="en-US" sz="2100" b="1">
                <a:solidFill>
                  <a:srgbClr val="595959"/>
                </a:solidFill>
                <a:latin typeface="微软雅黑" pitchFamily="34" charset="-122"/>
                <a:ea typeface="微软雅黑" pitchFamily="34" charset="-122"/>
              </a:rPr>
              <a:t>日是世界粮食日，世界各国政府每年都会在这一天围绕发展粮食和农业生产举行纪念活动的日子。</a:t>
            </a:r>
            <a:r>
              <a:rPr lang="en-US" altLang="zh-CN" sz="2100" b="1">
                <a:solidFill>
                  <a:srgbClr val="595959"/>
                </a:solidFill>
                <a:latin typeface="微软雅黑" pitchFamily="34" charset="-122"/>
                <a:ea typeface="微软雅黑" pitchFamily="34" charset="-122"/>
              </a:rPr>
              <a:t>1981</a:t>
            </a:r>
            <a:r>
              <a:rPr lang="zh-CN" altLang="en-US" sz="2100" b="1">
                <a:solidFill>
                  <a:srgbClr val="595959"/>
                </a:solidFill>
                <a:latin typeface="微软雅黑" pitchFamily="34" charset="-122"/>
                <a:ea typeface="微软雅黑" pitchFamily="34" charset="-122"/>
              </a:rPr>
              <a:t>年</a:t>
            </a:r>
            <a:r>
              <a:rPr lang="en-US" altLang="zh-CN" sz="2100" b="1">
                <a:solidFill>
                  <a:srgbClr val="595959"/>
                </a:solidFill>
                <a:latin typeface="微软雅黑" pitchFamily="34" charset="-122"/>
                <a:ea typeface="微软雅黑" pitchFamily="34" charset="-122"/>
              </a:rPr>
              <a:t>10</a:t>
            </a:r>
            <a:r>
              <a:rPr lang="zh-CN" altLang="en-US" sz="2100" b="1">
                <a:solidFill>
                  <a:srgbClr val="595959"/>
                </a:solidFill>
                <a:latin typeface="微软雅黑" pitchFamily="34" charset="-122"/>
                <a:ea typeface="微软雅黑" pitchFamily="34" charset="-122"/>
              </a:rPr>
              <a:t>月</a:t>
            </a:r>
            <a:r>
              <a:rPr lang="en-US" altLang="zh-CN" sz="2100" b="1">
                <a:solidFill>
                  <a:srgbClr val="595959"/>
                </a:solidFill>
                <a:latin typeface="微软雅黑" pitchFamily="34" charset="-122"/>
                <a:ea typeface="微软雅黑" pitchFamily="34" charset="-122"/>
              </a:rPr>
              <a:t>16</a:t>
            </a:r>
            <a:r>
              <a:rPr lang="zh-CN" altLang="en-US" sz="2100" b="1">
                <a:solidFill>
                  <a:srgbClr val="595959"/>
                </a:solidFill>
                <a:latin typeface="微软雅黑" pitchFamily="34" charset="-122"/>
                <a:ea typeface="微软雅黑" pitchFamily="34" charset="-122"/>
              </a:rPr>
              <a:t>日为首次世界粮食日纪念日，此后每年的这个日子都要为世界粮食日开展各种纪念活动。</a:t>
            </a:r>
          </a:p>
        </p:txBody>
      </p:sp>
      <p:pic>
        <p:nvPicPr>
          <p:cNvPr id="45063"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4091" y="859632"/>
            <a:ext cx="2918222" cy="3308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80988" y="1529954"/>
            <a:ext cx="4185047" cy="0"/>
          </a:xfrm>
          <a:prstGeom prst="line">
            <a:avLst/>
          </a:prstGeom>
          <a:ln>
            <a:solidFill>
              <a:srgbClr val="FF0000">
                <a:alpha val="65098"/>
              </a:srgbClr>
            </a:solidFill>
          </a:ln>
        </p:spPr>
        <p:style>
          <a:lnRef idx="1">
            <a:schemeClr val="accent1"/>
          </a:lnRef>
          <a:fillRef idx="0">
            <a:schemeClr val="accent1"/>
          </a:fillRef>
          <a:effectRef idx="0">
            <a:schemeClr val="accent1"/>
          </a:effectRef>
          <a:fontRef idx="minor">
            <a:schemeClr val="tx1"/>
          </a:fontRef>
        </p:style>
      </p:cxnSp>
      <p:sp>
        <p:nvSpPr>
          <p:cNvPr id="3" name="Text Box 44"/>
          <p:cNvSpPr txBox="1">
            <a:spLocks noChangeArrowheads="1"/>
          </p:cNvSpPr>
          <p:nvPr/>
        </p:nvSpPr>
        <p:spPr bwMode="auto">
          <a:xfrm>
            <a:off x="194073" y="1528762"/>
            <a:ext cx="4411265"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marL="285750" indent="-28575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Wingdings" pitchFamily="2" charset="2"/>
              <a:buChar char="Ø"/>
            </a:pPr>
            <a:r>
              <a:rPr lang="zh-CN" altLang="en-US" sz="2100" dirty="0">
                <a:solidFill>
                  <a:srgbClr val="595959"/>
                </a:solidFill>
                <a:latin typeface="微软雅黑" pitchFamily="34" charset="-122"/>
                <a:ea typeface="微软雅黑" pitchFamily="34" charset="-122"/>
              </a:rPr>
              <a:t>自</a:t>
            </a:r>
            <a:r>
              <a:rPr lang="en-US" altLang="zh-CN" sz="2100" dirty="0">
                <a:solidFill>
                  <a:srgbClr val="595959"/>
                </a:solidFill>
                <a:latin typeface="微软雅黑" pitchFamily="34" charset="-122"/>
                <a:ea typeface="微软雅黑" pitchFamily="34" charset="-122"/>
              </a:rPr>
              <a:t>2013</a:t>
            </a:r>
            <a:r>
              <a:rPr lang="zh-CN" altLang="en-US" sz="2100" dirty="0">
                <a:solidFill>
                  <a:srgbClr val="595959"/>
                </a:solidFill>
                <a:latin typeface="微软雅黑" pitchFamily="34" charset="-122"/>
                <a:ea typeface="微软雅黑" pitchFamily="34" charset="-122"/>
              </a:rPr>
              <a:t>年</a:t>
            </a:r>
            <a:r>
              <a:rPr lang="en-US" altLang="zh-CN" sz="2100" dirty="0">
                <a:solidFill>
                  <a:srgbClr val="595959"/>
                </a:solidFill>
                <a:latin typeface="微软雅黑" pitchFamily="34" charset="-122"/>
                <a:ea typeface="微软雅黑" pitchFamily="34" charset="-122"/>
              </a:rPr>
              <a:t>1</a:t>
            </a:r>
            <a:r>
              <a:rPr lang="zh-CN" altLang="en-US" sz="2100" dirty="0">
                <a:solidFill>
                  <a:srgbClr val="595959"/>
                </a:solidFill>
                <a:latin typeface="微软雅黑" pitchFamily="34" charset="-122"/>
                <a:ea typeface="微软雅黑" pitchFamily="34" charset="-122"/>
              </a:rPr>
              <a:t>月起，全国掀起了一股“光盘行动”的热潮。“光盘行动”旨在倡导人们不浪费粮食，从我做起，从小事做起。如在餐馆就餐时，要吃光盘子里的饭菜，吃不完的饭菜打包带走。</a:t>
            </a:r>
          </a:p>
        </p:txBody>
      </p:sp>
      <p:cxnSp>
        <p:nvCxnSpPr>
          <p:cNvPr id="4" name="直接连接符 3"/>
          <p:cNvCxnSpPr/>
          <p:nvPr/>
        </p:nvCxnSpPr>
        <p:spPr>
          <a:xfrm>
            <a:off x="4700588" y="1304925"/>
            <a:ext cx="17860" cy="2983706"/>
          </a:xfrm>
          <a:prstGeom prst="line">
            <a:avLst/>
          </a:prstGeom>
          <a:ln>
            <a:solidFill>
              <a:srgbClr val="FF0000">
                <a:alpha val="65098"/>
              </a:srgbClr>
            </a:solidFill>
          </a:ln>
        </p:spPr>
        <p:style>
          <a:lnRef idx="1">
            <a:schemeClr val="accent1"/>
          </a:lnRef>
          <a:fillRef idx="0">
            <a:schemeClr val="accent1"/>
          </a:fillRef>
          <a:effectRef idx="0">
            <a:schemeClr val="accent1"/>
          </a:effectRef>
          <a:fontRef idx="minor">
            <a:schemeClr val="tx1"/>
          </a:fontRef>
        </p:style>
      </p:cxnSp>
      <p:sp>
        <p:nvSpPr>
          <p:cNvPr id="5" name="TextBox 17"/>
          <p:cNvSpPr txBox="1"/>
          <p:nvPr/>
        </p:nvSpPr>
        <p:spPr>
          <a:xfrm>
            <a:off x="7685170" y="4416154"/>
            <a:ext cx="1458830" cy="330860"/>
          </a:xfrm>
          <a:prstGeom prst="rect">
            <a:avLst/>
          </a:prstGeom>
          <a:noFill/>
          <a:effectLst>
            <a:reflection blurRad="6350" stA="50000" endA="300" endPos="38500" dist="50800" dir="5400000" sy="-100000" algn="bl" rotWithShape="0"/>
          </a:effectLst>
        </p:spPr>
        <p:txBody>
          <a:bodyPr lIns="68580" tIns="34290" rIns="68580" bIns="34290">
            <a:spAutoFit/>
          </a:bodyPr>
          <a:lstStyle/>
          <a:p>
            <a:pPr algn="ctr" fontAlgn="auto"/>
            <a:r>
              <a:rPr lang="zh-CN" altLang="en-US" sz="1700" b="1" noProof="1">
                <a:solidFill>
                  <a:srgbClr val="FFC00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光盘行动</a:t>
            </a:r>
          </a:p>
        </p:txBody>
      </p:sp>
      <p:cxnSp>
        <p:nvCxnSpPr>
          <p:cNvPr id="46085" name="直接连接符 5"/>
          <p:cNvCxnSpPr>
            <a:cxnSpLocks noChangeShapeType="1"/>
          </p:cNvCxnSpPr>
          <p:nvPr/>
        </p:nvCxnSpPr>
        <p:spPr bwMode="auto">
          <a:xfrm>
            <a:off x="0" y="4689872"/>
            <a:ext cx="7649766" cy="0"/>
          </a:xfrm>
          <a:prstGeom prst="line">
            <a:avLst/>
          </a:prstGeom>
          <a:noFill/>
          <a:ln w="9525">
            <a:solidFill>
              <a:srgbClr val="A6A6A6"/>
            </a:solidFill>
            <a:round/>
            <a:headEnd/>
            <a:tailEnd/>
          </a:ln>
          <a:extLst>
            <a:ext uri="{909E8E84-426E-40DD-AFC4-6F175D3DCCD1}">
              <a14:hiddenFill xmlns:a14="http://schemas.microsoft.com/office/drawing/2010/main">
                <a:noFill/>
              </a14:hiddenFill>
            </a:ext>
          </a:extLst>
        </p:spPr>
      </p:cxnSp>
      <p:cxnSp>
        <p:nvCxnSpPr>
          <p:cNvPr id="46086" name="直接连接符 6"/>
          <p:cNvCxnSpPr>
            <a:cxnSpLocks noChangeShapeType="1"/>
          </p:cNvCxnSpPr>
          <p:nvPr/>
        </p:nvCxnSpPr>
        <p:spPr bwMode="auto">
          <a:xfrm flipV="1">
            <a:off x="7649766" y="4366022"/>
            <a:ext cx="0" cy="323850"/>
          </a:xfrm>
          <a:prstGeom prst="line">
            <a:avLst/>
          </a:prstGeom>
          <a:noFill/>
          <a:ln w="38100">
            <a:solidFill>
              <a:srgbClr val="A6A6A6"/>
            </a:solidFill>
            <a:round/>
            <a:headEnd/>
            <a:tailEnd/>
          </a:ln>
          <a:extLst>
            <a:ext uri="{909E8E84-426E-40DD-AFC4-6F175D3DCCD1}">
              <a14:hiddenFill xmlns:a14="http://schemas.microsoft.com/office/drawing/2010/main">
                <a:noFill/>
              </a14:hiddenFill>
            </a:ext>
          </a:extLst>
        </p:spPr>
      </p:cxnSp>
      <p:cxnSp>
        <p:nvCxnSpPr>
          <p:cNvPr id="46087" name="直接连接符 7"/>
          <p:cNvCxnSpPr>
            <a:cxnSpLocks noChangeShapeType="1"/>
          </p:cNvCxnSpPr>
          <p:nvPr/>
        </p:nvCxnSpPr>
        <p:spPr bwMode="auto">
          <a:xfrm flipV="1">
            <a:off x="7712869" y="4473179"/>
            <a:ext cx="0" cy="216694"/>
          </a:xfrm>
          <a:prstGeom prst="line">
            <a:avLst/>
          </a:prstGeom>
          <a:noFill/>
          <a:ln w="38100">
            <a:solidFill>
              <a:srgbClr val="FFC000"/>
            </a:solidFill>
            <a:round/>
            <a:headEnd/>
            <a:tailEnd/>
          </a:ln>
          <a:extLst>
            <a:ext uri="{909E8E84-426E-40DD-AFC4-6F175D3DCCD1}">
              <a14:hiddenFill xmlns:a14="http://schemas.microsoft.com/office/drawing/2010/main">
                <a:noFill/>
              </a14:hiddenFill>
            </a:ext>
          </a:extLst>
        </p:spPr>
      </p:cxnSp>
      <p:sp>
        <p:nvSpPr>
          <p:cNvPr id="46088" name="矩形 10"/>
          <p:cNvSpPr>
            <a:spLocks noChangeArrowheads="1"/>
          </p:cNvSpPr>
          <p:nvPr/>
        </p:nvSpPr>
        <p:spPr bwMode="auto">
          <a:xfrm>
            <a:off x="967979" y="703660"/>
            <a:ext cx="296346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4500" b="1" dirty="0">
                <a:solidFill>
                  <a:srgbClr val="7030A0"/>
                </a:solidFill>
                <a:latin typeface="微软雅黑" pitchFamily="34" charset="-122"/>
                <a:ea typeface="微软雅黑" pitchFamily="34" charset="-122"/>
              </a:rPr>
              <a:t>光 盘 行 动</a:t>
            </a:r>
          </a:p>
        </p:txBody>
      </p:sp>
      <p:pic>
        <p:nvPicPr>
          <p:cNvPr id="46089" name="图片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57776" y="1195388"/>
            <a:ext cx="3461147"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3"/>
                                        </p:tgtEl>
                                        <p:attrNameLst>
                                          <p:attrName>ppt_x,ppt_y</p:attrName>
                                        </p:attrNameLst>
                                      </p:cBhvr>
                                      <p:rCtr x="0" y="0"/>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文本框 3"/>
          <p:cNvSpPr txBox="1">
            <a:spLocks noChangeArrowheads="1"/>
          </p:cNvSpPr>
          <p:nvPr/>
        </p:nvSpPr>
        <p:spPr bwMode="auto">
          <a:xfrm>
            <a:off x="5489973" y="3623072"/>
            <a:ext cx="3520678" cy="1315745"/>
          </a:xfrm>
          <a:prstGeom prst="rect">
            <a:avLst/>
          </a:pr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nSpc>
                <a:spcPct val="150000"/>
              </a:lnSpc>
            </a:pPr>
            <a:r>
              <a:rPr lang="zh-CN" altLang="en-US" sz="2700" b="1">
                <a:latin typeface="微软雅黑" pitchFamily="34" charset="-122"/>
                <a:ea typeface="微软雅黑" pitchFamily="34" charset="-122"/>
              </a:rPr>
              <a:t>你怎么看待这些行为呢？</a:t>
            </a:r>
          </a:p>
        </p:txBody>
      </p:sp>
      <p:pic>
        <p:nvPicPr>
          <p:cNvPr id="47106"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8168" y="535781"/>
            <a:ext cx="2462213" cy="2091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图片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07531" y="533400"/>
            <a:ext cx="2082404" cy="208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图片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4357" y="2639616"/>
            <a:ext cx="2056210"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图片 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67000" y="2653903"/>
            <a:ext cx="2563416" cy="228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圆角 14"/>
          <p:cNvSpPr/>
          <p:nvPr/>
        </p:nvSpPr>
        <p:spPr bwMode="auto">
          <a:xfrm>
            <a:off x="6240066" y="2963466"/>
            <a:ext cx="2000250" cy="577453"/>
          </a:xfrm>
          <a:prstGeom prst="roundRect">
            <a:avLst/>
          </a:prstGeom>
          <a:solidFill>
            <a:srgbClr val="FFBF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a typeface="微软雅黑" panose="020B0503020204020204" pitchFamily="34" charset="-122"/>
            </a:endParaRPr>
          </a:p>
        </p:txBody>
      </p:sp>
      <p:grpSp>
        <p:nvGrpSpPr>
          <p:cNvPr id="47111" name="组合 10"/>
          <p:cNvGrpSpPr>
            <a:grpSpLocks/>
          </p:cNvGrpSpPr>
          <p:nvPr/>
        </p:nvGrpSpPr>
        <p:grpSpPr bwMode="auto">
          <a:xfrm>
            <a:off x="7481888" y="2589610"/>
            <a:ext cx="1744266" cy="1316831"/>
            <a:chOff x="3393422" y="3429000"/>
            <a:chExt cx="3117731" cy="2201738"/>
          </a:xfrm>
        </p:grpSpPr>
        <p:pic>
          <p:nvPicPr>
            <p:cNvPr id="47112" name="图片 1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3" name="图片 1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7114" name="文本框 15"/>
          <p:cNvSpPr txBox="1">
            <a:spLocks noChangeArrowheads="1"/>
          </p:cNvSpPr>
          <p:nvPr/>
        </p:nvSpPr>
        <p:spPr bwMode="auto">
          <a:xfrm>
            <a:off x="6325791" y="2968229"/>
            <a:ext cx="1832372"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300" b="1">
                <a:solidFill>
                  <a:srgbClr val="000000"/>
                </a:solidFill>
                <a:latin typeface="微软雅黑" pitchFamily="34" charset="-122"/>
                <a:ea typeface="微软雅黑" pitchFamily="34" charset="-122"/>
              </a:rPr>
              <a:t>小判官</a:t>
            </a:r>
          </a:p>
        </p:txBody>
      </p:sp>
      <p:pic>
        <p:nvPicPr>
          <p:cNvPr id="47115" name="图片 2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572125" y="2936081"/>
            <a:ext cx="553641"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6" name="图片 15"/>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rot="1742696">
            <a:off x="5878116" y="3095625"/>
            <a:ext cx="500063"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060847"/>
            <a:ext cx="9144000" cy="3195638"/>
          </a:xfrm>
          <a:prstGeom prst="rect">
            <a:avLst/>
          </a:prstGeom>
          <a:solidFill>
            <a:schemeClr val="accent2">
              <a:lumMod val="20000"/>
              <a:lumOff val="8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sym typeface="+mn-ea"/>
            </a:endParaRPr>
          </a:p>
        </p:txBody>
      </p:sp>
      <p:sp>
        <p:nvSpPr>
          <p:cNvPr id="48130" name="Text Box 4"/>
          <p:cNvSpPr txBox="1">
            <a:spLocks noChangeArrowheads="1"/>
          </p:cNvSpPr>
          <p:nvPr/>
        </p:nvSpPr>
        <p:spPr bwMode="auto">
          <a:xfrm>
            <a:off x="3982641" y="2281238"/>
            <a:ext cx="4717256" cy="131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700" b="1">
                <a:latin typeface="微软雅黑" pitchFamily="34" charset="-122"/>
                <a:ea typeface="微软雅黑" pitchFamily="34" charset="-122"/>
                <a:sym typeface="宋体" pitchFamily="2" charset="-122"/>
              </a:rPr>
              <a:t>在日后的生活当中，你会怎样做到节约粮食、不浪费粮食呢？</a:t>
            </a:r>
          </a:p>
        </p:txBody>
      </p:sp>
      <p:sp>
        <p:nvSpPr>
          <p:cNvPr id="48131" name="TextBox 10"/>
          <p:cNvSpPr txBox="1">
            <a:spLocks noChangeArrowheads="1"/>
          </p:cNvSpPr>
          <p:nvPr/>
        </p:nvSpPr>
        <p:spPr bwMode="auto">
          <a:xfrm>
            <a:off x="5497117" y="1568053"/>
            <a:ext cx="168711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3600" b="1">
                <a:solidFill>
                  <a:srgbClr val="FF0000"/>
                </a:solidFill>
                <a:latin typeface="华文隶书" pitchFamily="2" charset="-122"/>
                <a:ea typeface="华文隶书" pitchFamily="2" charset="-122"/>
              </a:rPr>
              <a:t>说一说</a:t>
            </a:r>
          </a:p>
        </p:txBody>
      </p:sp>
      <p:pic>
        <p:nvPicPr>
          <p:cNvPr id="4813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1975" y="1060847"/>
            <a:ext cx="2976563"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8" descr="0111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77" y="1599010"/>
            <a:ext cx="2821781" cy="3298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4" name="Picture 3" descr="书写板1"/>
          <p:cNvPicPr>
            <a:picLocks noChangeAspect="1" noChangeArrowheads="1"/>
          </p:cNvPicPr>
          <p:nvPr/>
        </p:nvPicPr>
        <p:blipFill>
          <a:blip r:embed="rId3">
            <a:lum bright="18000"/>
            <a:extLst>
              <a:ext uri="{28A0092B-C50C-407E-A947-70E740481C1C}">
                <a14:useLocalDpi xmlns:a14="http://schemas.microsoft.com/office/drawing/2010/main"/>
              </a:ext>
            </a:extLst>
          </a:blip>
          <a:srcRect/>
          <a:stretch>
            <a:fillRect/>
          </a:stretch>
        </p:blipFill>
        <p:spPr bwMode="auto">
          <a:xfrm rot="21476159">
            <a:off x="536972" y="371475"/>
            <a:ext cx="5481638"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文本框 1"/>
          <p:cNvSpPr txBox="1">
            <a:spLocks noChangeArrowheads="1"/>
          </p:cNvSpPr>
          <p:nvPr/>
        </p:nvSpPr>
        <p:spPr bwMode="auto">
          <a:xfrm>
            <a:off x="915591" y="1599009"/>
            <a:ext cx="4274344"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400" b="1">
                <a:latin typeface="微软雅黑" pitchFamily="34" charset="-122"/>
                <a:ea typeface="微软雅黑" pitchFamily="34" charset="-122"/>
              </a:rPr>
              <a:t> </a:t>
            </a:r>
            <a:endParaRPr lang="zh-CN" altLang="en-US" sz="2400" b="1">
              <a:latin typeface="微软雅黑" pitchFamily="34" charset="-122"/>
              <a:ea typeface="微软雅黑" pitchFamily="34" charset="-122"/>
            </a:endParaRPr>
          </a:p>
        </p:txBody>
      </p:sp>
      <p:sp>
        <p:nvSpPr>
          <p:cNvPr id="49156" name="文本框 2"/>
          <p:cNvSpPr txBox="1">
            <a:spLocks noChangeArrowheads="1"/>
          </p:cNvSpPr>
          <p:nvPr/>
        </p:nvSpPr>
        <p:spPr bwMode="auto">
          <a:xfrm>
            <a:off x="832248" y="1599010"/>
            <a:ext cx="4630340" cy="3046809"/>
          </a:xfrm>
          <a:prstGeom prst="rect">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p>
            <a:pPr algn="ctr">
              <a:lnSpc>
                <a:spcPct val="150000"/>
              </a:lnSpc>
            </a:pPr>
            <a:r>
              <a:rPr lang="zh-CN" altLang="en-US" sz="2400" b="1" dirty="0">
                <a:solidFill>
                  <a:srgbClr val="FF0000"/>
                </a:solidFill>
                <a:latin typeface="微软雅黑" pitchFamily="34" charset="-122"/>
                <a:ea typeface="微软雅黑" pitchFamily="34" charset="-122"/>
                <a:sym typeface="宋体" pitchFamily="2" charset="-122"/>
              </a:rPr>
              <a:t>保证书</a:t>
            </a:r>
            <a:r>
              <a:rPr lang="en-US" altLang="zh-CN" sz="2100" dirty="0">
                <a:latin typeface="微软雅黑" pitchFamily="34" charset="-122"/>
                <a:ea typeface="微软雅黑" pitchFamily="34" charset="-122"/>
                <a:sym typeface="宋体" pitchFamily="2" charset="-122"/>
              </a:rPr>
              <a:t> ______________________________</a:t>
            </a:r>
          </a:p>
          <a:p>
            <a:pPr algn="ctr">
              <a:lnSpc>
                <a:spcPct val="150000"/>
              </a:lnSpc>
            </a:pPr>
            <a:r>
              <a:rPr lang="en-US" altLang="zh-CN" sz="2100" dirty="0">
                <a:latin typeface="微软雅黑" pitchFamily="34" charset="-122"/>
                <a:ea typeface="微软雅黑" pitchFamily="34" charset="-122"/>
                <a:sym typeface="宋体" pitchFamily="2" charset="-122"/>
              </a:rPr>
              <a:t> ______________________________</a:t>
            </a:r>
          </a:p>
          <a:p>
            <a:pPr algn="ctr">
              <a:lnSpc>
                <a:spcPct val="150000"/>
              </a:lnSpc>
            </a:pPr>
            <a:r>
              <a:rPr lang="en-US" altLang="zh-CN" sz="2100" dirty="0">
                <a:latin typeface="微软雅黑" pitchFamily="34" charset="-122"/>
                <a:ea typeface="微软雅黑" pitchFamily="34" charset="-122"/>
                <a:sym typeface="宋体" pitchFamily="2" charset="-122"/>
              </a:rPr>
              <a:t> ______________________________</a:t>
            </a:r>
          </a:p>
          <a:p>
            <a:pPr algn="ctr">
              <a:lnSpc>
                <a:spcPct val="150000"/>
              </a:lnSpc>
            </a:pPr>
            <a:r>
              <a:rPr lang="zh-CN" altLang="en-US" sz="2100" dirty="0"/>
              <a:t>                  </a:t>
            </a:r>
            <a:r>
              <a:rPr lang="zh-CN" altLang="en-US" sz="2100" dirty="0">
                <a:latin typeface="微软雅黑" pitchFamily="34" charset="-122"/>
                <a:ea typeface="微软雅黑" pitchFamily="34" charset="-122"/>
              </a:rPr>
              <a:t>签名：</a:t>
            </a:r>
          </a:p>
          <a:p>
            <a:pPr algn="ctr">
              <a:lnSpc>
                <a:spcPct val="150000"/>
              </a:lnSpc>
            </a:pPr>
            <a:r>
              <a:rPr lang="zh-CN" altLang="en-US" sz="2100" dirty="0">
                <a:latin typeface="微软雅黑" pitchFamily="34" charset="-122"/>
                <a:ea typeface="微软雅黑" pitchFamily="34" charset="-122"/>
              </a:rPr>
              <a:t>              日期：</a:t>
            </a:r>
          </a:p>
        </p:txBody>
      </p:sp>
    </p:spTree>
  </p:cSld>
  <p:clrMapOvr>
    <a:masterClrMapping/>
  </p:clrMapOvr>
  <p:transition>
    <p:strips dir="l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1063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60747" y="509588"/>
            <a:ext cx="8553450" cy="420886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0" hangingPunct="0">
              <a:defRPr/>
            </a:pPr>
            <a:endParaRPr lang="zh-CN" altLang="en-US" kern="0">
              <a:solidFill>
                <a:sysClr val="window" lastClr="FFFFFF"/>
              </a:solidFill>
              <a:latin typeface="Tahoma" panose="020B0604030504040204"/>
              <a:ea typeface="微软雅黑" panose="020B0503020204020204" pitchFamily="34" charset="-122"/>
            </a:endParaRPr>
          </a:p>
        </p:txBody>
      </p:sp>
      <p:pic>
        <p:nvPicPr>
          <p:cNvPr id="25602" name="Picture 2" descr="E:\仝德志文件，勿删！\03-参考文档\！PPT图片及版面资源\PPT精美插图\图标\羽毛笔.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24812" y="2821781"/>
            <a:ext cx="863204"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6"/>
          <p:cNvSpPr txBox="1">
            <a:spLocks noChangeArrowheads="1"/>
          </p:cNvSpPr>
          <p:nvPr/>
        </p:nvSpPr>
        <p:spPr bwMode="auto">
          <a:xfrm>
            <a:off x="4732735" y="1214437"/>
            <a:ext cx="3293269"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300" b="1" dirty="0">
                <a:solidFill>
                  <a:srgbClr val="FF0000"/>
                </a:solidFill>
                <a:latin typeface="微软雅黑" pitchFamily="34" charset="-122"/>
                <a:ea typeface="微软雅黑" pitchFamily="34" charset="-122"/>
              </a:rPr>
              <a:t>社会观察员</a:t>
            </a:r>
          </a:p>
        </p:txBody>
      </p:sp>
      <p:cxnSp>
        <p:nvCxnSpPr>
          <p:cNvPr id="8" name="直接连接符 7"/>
          <p:cNvCxnSpPr/>
          <p:nvPr/>
        </p:nvCxnSpPr>
        <p:spPr>
          <a:xfrm>
            <a:off x="4732735" y="1165622"/>
            <a:ext cx="329326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732735" y="1839516"/>
            <a:ext cx="329326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606" name="矩形 9"/>
          <p:cNvSpPr>
            <a:spLocks noChangeArrowheads="1"/>
          </p:cNvSpPr>
          <p:nvPr/>
        </p:nvSpPr>
        <p:spPr bwMode="auto">
          <a:xfrm>
            <a:off x="4446985" y="2206228"/>
            <a:ext cx="4049315"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30000"/>
              </a:lnSpc>
            </a:pPr>
            <a:r>
              <a:rPr lang="zh-CN" altLang="en-US" sz="2100" b="1">
                <a:solidFill>
                  <a:srgbClr val="595959"/>
                </a:solidFill>
                <a:latin typeface="微软雅黑" pitchFamily="34" charset="-122"/>
                <a:ea typeface="微软雅黑" pitchFamily="34" charset="-122"/>
              </a:rPr>
              <a:t>在我们的日常生活中，有哪些“餐桌上的浪费”现象呢？分享一下你的见闻。</a:t>
            </a:r>
          </a:p>
        </p:txBody>
      </p:sp>
      <p:pic>
        <p:nvPicPr>
          <p:cNvPr id="25607" name="图片 10"/>
          <p:cNvPicPr>
            <a:picLocks noChangeAspect="1" noChangeArrowheads="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rcRect/>
          <a:stretch>
            <a:fillRect/>
          </a:stretch>
        </p:blipFill>
        <p:spPr bwMode="auto">
          <a:xfrm>
            <a:off x="336948" y="795338"/>
            <a:ext cx="3921919" cy="392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2525038" y="703554"/>
            <a:ext cx="2978837" cy="22341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图片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45280" y="699104"/>
            <a:ext cx="2857500" cy="2143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33987" y="2541553"/>
            <a:ext cx="3393281" cy="2260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椭圆 6"/>
          <p:cNvSpPr/>
          <p:nvPr/>
        </p:nvSpPr>
        <p:spPr>
          <a:xfrm>
            <a:off x="300037" y="2945606"/>
            <a:ext cx="2082404" cy="19478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pic>
        <p:nvPicPr>
          <p:cNvPr id="26629" name="图片 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3521869"/>
            <a:ext cx="2234804" cy="149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0" name="PA_库_组合 1166"/>
          <p:cNvGrpSpPr>
            <a:grpSpLocks/>
          </p:cNvGrpSpPr>
          <p:nvPr>
            <p:custDataLst>
              <p:tags r:id="rId1"/>
            </p:custDataLst>
          </p:nvPr>
        </p:nvGrpSpPr>
        <p:grpSpPr bwMode="auto">
          <a:xfrm>
            <a:off x="669131" y="2026444"/>
            <a:ext cx="1644254" cy="2207419"/>
            <a:chOff x="5607594" y="164244"/>
            <a:chExt cx="4996531" cy="6529510"/>
          </a:xfrm>
        </p:grpSpPr>
        <p:sp>
          <p:nvSpPr>
            <p:cNvPr id="26631" name="Freeform 6"/>
            <p:cNvSpPr>
              <a:spLocks noChangeArrowheads="1"/>
            </p:cNvSpPr>
            <p:nvPr/>
          </p:nvSpPr>
          <p:spPr bwMode="auto">
            <a:xfrm>
              <a:off x="7859147" y="164244"/>
              <a:ext cx="934157" cy="6467231"/>
            </a:xfrm>
            <a:custGeom>
              <a:avLst/>
              <a:gdLst>
                <a:gd name="T0" fmla="*/ 81 w 118"/>
                <a:gd name="T1" fmla="*/ 30 h 817"/>
                <a:gd name="T2" fmla="*/ 24 w 118"/>
                <a:gd name="T3" fmla="*/ 50 h 817"/>
                <a:gd name="T4" fmla="*/ 22 w 118"/>
                <a:gd name="T5" fmla="*/ 548 h 817"/>
                <a:gd name="T6" fmla="*/ 18 w 118"/>
                <a:gd name="T7" fmla="*/ 650 h 817"/>
                <a:gd name="T8" fmla="*/ 24 w 118"/>
                <a:gd name="T9" fmla="*/ 787 h 817"/>
                <a:gd name="T10" fmla="*/ 77 w 118"/>
                <a:gd name="T11" fmla="*/ 764 h 817"/>
                <a:gd name="T12" fmla="*/ 76 w 118"/>
                <a:gd name="T13" fmla="*/ 655 h 817"/>
                <a:gd name="T14" fmla="*/ 77 w 118"/>
                <a:gd name="T15" fmla="*/ 540 h 817"/>
                <a:gd name="T16" fmla="*/ 82 w 118"/>
                <a:gd name="T17" fmla="*/ 31 h 817"/>
                <a:gd name="T18" fmla="*/ 81 w 118"/>
                <a:gd name="T19" fmla="*/ 30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17">
                  <a:moveTo>
                    <a:pt x="81" y="30"/>
                  </a:moveTo>
                  <a:cubicBezTo>
                    <a:pt x="57" y="10"/>
                    <a:pt x="26" y="0"/>
                    <a:pt x="24" y="50"/>
                  </a:cubicBezTo>
                  <a:cubicBezTo>
                    <a:pt x="23" y="83"/>
                    <a:pt x="23" y="515"/>
                    <a:pt x="22" y="548"/>
                  </a:cubicBezTo>
                  <a:cubicBezTo>
                    <a:pt x="20" y="582"/>
                    <a:pt x="18" y="616"/>
                    <a:pt x="18" y="650"/>
                  </a:cubicBezTo>
                  <a:cubicBezTo>
                    <a:pt x="18" y="692"/>
                    <a:pt x="0" y="750"/>
                    <a:pt x="24" y="787"/>
                  </a:cubicBezTo>
                  <a:cubicBezTo>
                    <a:pt x="45" y="817"/>
                    <a:pt x="75" y="805"/>
                    <a:pt x="77" y="764"/>
                  </a:cubicBezTo>
                  <a:cubicBezTo>
                    <a:pt x="78" y="728"/>
                    <a:pt x="75" y="691"/>
                    <a:pt x="76" y="655"/>
                  </a:cubicBezTo>
                  <a:cubicBezTo>
                    <a:pt x="77" y="617"/>
                    <a:pt x="72" y="577"/>
                    <a:pt x="77" y="540"/>
                  </a:cubicBezTo>
                  <a:cubicBezTo>
                    <a:pt x="84" y="499"/>
                    <a:pt x="118" y="64"/>
                    <a:pt x="82" y="31"/>
                  </a:cubicBezTo>
                  <a:cubicBezTo>
                    <a:pt x="82" y="31"/>
                    <a:pt x="81" y="31"/>
                    <a:pt x="81"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2" name="Freeform 7"/>
            <p:cNvSpPr>
              <a:spLocks noChangeArrowheads="1"/>
            </p:cNvSpPr>
            <p:nvPr/>
          </p:nvSpPr>
          <p:spPr bwMode="auto">
            <a:xfrm>
              <a:off x="7931004" y="188198"/>
              <a:ext cx="728162" cy="6505556"/>
            </a:xfrm>
            <a:custGeom>
              <a:avLst/>
              <a:gdLst>
                <a:gd name="T0" fmla="*/ 74 w 92"/>
                <a:gd name="T1" fmla="*/ 27 h 822"/>
                <a:gd name="T2" fmla="*/ 26 w 92"/>
                <a:gd name="T3" fmla="*/ 13 h 822"/>
                <a:gd name="T4" fmla="*/ 13 w 92"/>
                <a:gd name="T5" fmla="*/ 66 h 822"/>
                <a:gd name="T6" fmla="*/ 12 w 92"/>
                <a:gd name="T7" fmla="*/ 228 h 822"/>
                <a:gd name="T8" fmla="*/ 9 w 92"/>
                <a:gd name="T9" fmla="*/ 569 h 822"/>
                <a:gd name="T10" fmla="*/ 6 w 92"/>
                <a:gd name="T11" fmla="*/ 658 h 822"/>
                <a:gd name="T12" fmla="*/ 0 w 92"/>
                <a:gd name="T13" fmla="*/ 736 h 822"/>
                <a:gd name="T14" fmla="*/ 43 w 92"/>
                <a:gd name="T15" fmla="*/ 801 h 822"/>
                <a:gd name="T16" fmla="*/ 66 w 92"/>
                <a:gd name="T17" fmla="*/ 782 h 822"/>
                <a:gd name="T18" fmla="*/ 70 w 92"/>
                <a:gd name="T19" fmla="*/ 746 h 822"/>
                <a:gd name="T20" fmla="*/ 70 w 92"/>
                <a:gd name="T21" fmla="*/ 691 h 822"/>
                <a:gd name="T22" fmla="*/ 71 w 92"/>
                <a:gd name="T23" fmla="*/ 532 h 822"/>
                <a:gd name="T24" fmla="*/ 92 w 92"/>
                <a:gd name="T25" fmla="*/ 183 h 822"/>
                <a:gd name="T26" fmla="*/ 89 w 92"/>
                <a:gd name="T27" fmla="*/ 79 h 822"/>
                <a:gd name="T28" fmla="*/ 74 w 92"/>
                <a:gd name="T29" fmla="*/ 27 h 822"/>
                <a:gd name="T30" fmla="*/ 69 w 92"/>
                <a:gd name="T31" fmla="*/ 27 h 822"/>
                <a:gd name="T32" fmla="*/ 82 w 92"/>
                <a:gd name="T33" fmla="*/ 66 h 822"/>
                <a:gd name="T34" fmla="*/ 87 w 92"/>
                <a:gd name="T35" fmla="*/ 144 h 822"/>
                <a:gd name="T36" fmla="*/ 81 w 92"/>
                <a:gd name="T37" fmla="*/ 352 h 822"/>
                <a:gd name="T38" fmla="*/ 68 w 92"/>
                <a:gd name="T39" fmla="*/ 516 h 822"/>
                <a:gd name="T40" fmla="*/ 64 w 92"/>
                <a:gd name="T41" fmla="*/ 613 h 822"/>
                <a:gd name="T42" fmla="*/ 65 w 92"/>
                <a:gd name="T43" fmla="*/ 707 h 822"/>
                <a:gd name="T44" fmla="*/ 57 w 92"/>
                <a:gd name="T45" fmla="*/ 790 h 822"/>
                <a:gd name="T46" fmla="*/ 8 w 92"/>
                <a:gd name="T47" fmla="*/ 758 h 822"/>
                <a:gd name="T48" fmla="*/ 9 w 92"/>
                <a:gd name="T49" fmla="*/ 680 h 822"/>
                <a:gd name="T50" fmla="*/ 15 w 92"/>
                <a:gd name="T51" fmla="*/ 539 h 822"/>
                <a:gd name="T52" fmla="*/ 16 w 92"/>
                <a:gd name="T53" fmla="*/ 400 h 822"/>
                <a:gd name="T54" fmla="*/ 18 w 92"/>
                <a:gd name="T55" fmla="*/ 52 h 822"/>
                <a:gd name="T56" fmla="*/ 23 w 92"/>
                <a:gd name="T57" fmla="*/ 22 h 822"/>
                <a:gd name="T58" fmla="*/ 69 w 92"/>
                <a:gd name="T59" fmla="*/ 27 h 822"/>
                <a:gd name="T60" fmla="*/ 74 w 92"/>
                <a:gd name="T61" fmla="*/ 27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2">
                  <a:moveTo>
                    <a:pt x="74" y="27"/>
                  </a:moveTo>
                  <a:cubicBezTo>
                    <a:pt x="61" y="16"/>
                    <a:pt x="44" y="5"/>
                    <a:pt x="26" y="13"/>
                  </a:cubicBezTo>
                  <a:cubicBezTo>
                    <a:pt x="9" y="21"/>
                    <a:pt x="13" y="50"/>
                    <a:pt x="13" y="66"/>
                  </a:cubicBezTo>
                  <a:cubicBezTo>
                    <a:pt x="12" y="120"/>
                    <a:pt x="12" y="174"/>
                    <a:pt x="12" y="228"/>
                  </a:cubicBezTo>
                  <a:cubicBezTo>
                    <a:pt x="11" y="341"/>
                    <a:pt x="14" y="455"/>
                    <a:pt x="9" y="569"/>
                  </a:cubicBezTo>
                  <a:cubicBezTo>
                    <a:pt x="8" y="598"/>
                    <a:pt x="8" y="628"/>
                    <a:pt x="6" y="658"/>
                  </a:cubicBezTo>
                  <a:cubicBezTo>
                    <a:pt x="5" y="684"/>
                    <a:pt x="0" y="709"/>
                    <a:pt x="0" y="736"/>
                  </a:cubicBezTo>
                  <a:cubicBezTo>
                    <a:pt x="0" y="759"/>
                    <a:pt x="11" y="806"/>
                    <a:pt x="43" y="801"/>
                  </a:cubicBezTo>
                  <a:cubicBezTo>
                    <a:pt x="55" y="799"/>
                    <a:pt x="61" y="792"/>
                    <a:pt x="66" y="782"/>
                  </a:cubicBezTo>
                  <a:cubicBezTo>
                    <a:pt x="71" y="771"/>
                    <a:pt x="70" y="757"/>
                    <a:pt x="70" y="746"/>
                  </a:cubicBezTo>
                  <a:cubicBezTo>
                    <a:pt x="71" y="727"/>
                    <a:pt x="70" y="709"/>
                    <a:pt x="70" y="691"/>
                  </a:cubicBezTo>
                  <a:cubicBezTo>
                    <a:pt x="69" y="638"/>
                    <a:pt x="65" y="584"/>
                    <a:pt x="71" y="532"/>
                  </a:cubicBezTo>
                  <a:cubicBezTo>
                    <a:pt x="86" y="416"/>
                    <a:pt x="91" y="298"/>
                    <a:pt x="92" y="183"/>
                  </a:cubicBezTo>
                  <a:cubicBezTo>
                    <a:pt x="92" y="148"/>
                    <a:pt x="92" y="113"/>
                    <a:pt x="89" y="79"/>
                  </a:cubicBezTo>
                  <a:cubicBezTo>
                    <a:pt x="87" y="63"/>
                    <a:pt x="87" y="38"/>
                    <a:pt x="74" y="27"/>
                  </a:cubicBezTo>
                  <a:cubicBezTo>
                    <a:pt x="73" y="26"/>
                    <a:pt x="70" y="28"/>
                    <a:pt x="69" y="27"/>
                  </a:cubicBezTo>
                  <a:cubicBezTo>
                    <a:pt x="80" y="36"/>
                    <a:pt x="81" y="54"/>
                    <a:pt x="82" y="66"/>
                  </a:cubicBezTo>
                  <a:cubicBezTo>
                    <a:pt x="86" y="92"/>
                    <a:pt x="86" y="118"/>
                    <a:pt x="87" y="144"/>
                  </a:cubicBezTo>
                  <a:cubicBezTo>
                    <a:pt x="88" y="214"/>
                    <a:pt x="85" y="283"/>
                    <a:pt x="81" y="352"/>
                  </a:cubicBezTo>
                  <a:cubicBezTo>
                    <a:pt x="77" y="407"/>
                    <a:pt x="74" y="462"/>
                    <a:pt x="68" y="516"/>
                  </a:cubicBezTo>
                  <a:cubicBezTo>
                    <a:pt x="65" y="549"/>
                    <a:pt x="63" y="581"/>
                    <a:pt x="64" y="613"/>
                  </a:cubicBezTo>
                  <a:cubicBezTo>
                    <a:pt x="65" y="645"/>
                    <a:pt x="64" y="676"/>
                    <a:pt x="65" y="707"/>
                  </a:cubicBezTo>
                  <a:cubicBezTo>
                    <a:pt x="66" y="733"/>
                    <a:pt x="71" y="767"/>
                    <a:pt x="57" y="790"/>
                  </a:cubicBezTo>
                  <a:cubicBezTo>
                    <a:pt x="37" y="822"/>
                    <a:pt x="12" y="775"/>
                    <a:pt x="8" y="758"/>
                  </a:cubicBezTo>
                  <a:cubicBezTo>
                    <a:pt x="2" y="733"/>
                    <a:pt x="6" y="706"/>
                    <a:pt x="9" y="680"/>
                  </a:cubicBezTo>
                  <a:cubicBezTo>
                    <a:pt x="14" y="634"/>
                    <a:pt x="14" y="586"/>
                    <a:pt x="15" y="539"/>
                  </a:cubicBezTo>
                  <a:cubicBezTo>
                    <a:pt x="16" y="493"/>
                    <a:pt x="16" y="447"/>
                    <a:pt x="16" y="400"/>
                  </a:cubicBezTo>
                  <a:cubicBezTo>
                    <a:pt x="17" y="284"/>
                    <a:pt x="16" y="168"/>
                    <a:pt x="18" y="52"/>
                  </a:cubicBezTo>
                  <a:cubicBezTo>
                    <a:pt x="18" y="42"/>
                    <a:pt x="19" y="32"/>
                    <a:pt x="23" y="22"/>
                  </a:cubicBezTo>
                  <a:cubicBezTo>
                    <a:pt x="32" y="0"/>
                    <a:pt x="58" y="18"/>
                    <a:pt x="69" y="27"/>
                  </a:cubicBezTo>
                  <a:cubicBezTo>
                    <a:pt x="70" y="28"/>
                    <a:pt x="74" y="26"/>
                    <a:pt x="74" y="2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3" name="Freeform 8"/>
            <p:cNvSpPr>
              <a:spLocks noChangeArrowheads="1"/>
            </p:cNvSpPr>
            <p:nvPr/>
          </p:nvSpPr>
          <p:spPr bwMode="auto">
            <a:xfrm>
              <a:off x="7830404" y="164244"/>
              <a:ext cx="828765" cy="6472021"/>
            </a:xfrm>
            <a:custGeom>
              <a:avLst/>
              <a:gdLst>
                <a:gd name="T0" fmla="*/ 87 w 105"/>
                <a:gd name="T1" fmla="*/ 29 h 818"/>
                <a:gd name="T2" fmla="*/ 33 w 105"/>
                <a:gd name="T3" fmla="*/ 22 h 818"/>
                <a:gd name="T4" fmla="*/ 26 w 105"/>
                <a:gd name="T5" fmla="*/ 75 h 818"/>
                <a:gd name="T6" fmla="*/ 25 w 105"/>
                <a:gd name="T7" fmla="*/ 244 h 818"/>
                <a:gd name="T8" fmla="*/ 21 w 105"/>
                <a:gd name="T9" fmla="*/ 595 h 818"/>
                <a:gd name="T10" fmla="*/ 18 w 105"/>
                <a:gd name="T11" fmla="*/ 678 h 818"/>
                <a:gd name="T12" fmla="*/ 14 w 105"/>
                <a:gd name="T13" fmla="*/ 751 h 818"/>
                <a:gd name="T14" fmla="*/ 66 w 105"/>
                <a:gd name="T15" fmla="*/ 802 h 818"/>
                <a:gd name="T16" fmla="*/ 83 w 105"/>
                <a:gd name="T17" fmla="*/ 770 h 818"/>
                <a:gd name="T18" fmla="*/ 82 w 105"/>
                <a:gd name="T19" fmla="*/ 670 h 818"/>
                <a:gd name="T20" fmla="*/ 85 w 105"/>
                <a:gd name="T21" fmla="*/ 531 h 818"/>
                <a:gd name="T22" fmla="*/ 105 w 105"/>
                <a:gd name="T23" fmla="*/ 174 h 818"/>
                <a:gd name="T24" fmla="*/ 102 w 105"/>
                <a:gd name="T25" fmla="*/ 79 h 818"/>
                <a:gd name="T26" fmla="*/ 87 w 105"/>
                <a:gd name="T27" fmla="*/ 29 h 818"/>
                <a:gd name="T28" fmla="*/ 83 w 105"/>
                <a:gd name="T29" fmla="*/ 31 h 818"/>
                <a:gd name="T30" fmla="*/ 96 w 105"/>
                <a:gd name="T31" fmla="*/ 72 h 818"/>
                <a:gd name="T32" fmla="*/ 100 w 105"/>
                <a:gd name="T33" fmla="*/ 155 h 818"/>
                <a:gd name="T34" fmla="*/ 93 w 105"/>
                <a:gd name="T35" fmla="*/ 364 h 818"/>
                <a:gd name="T36" fmla="*/ 81 w 105"/>
                <a:gd name="T37" fmla="*/ 523 h 818"/>
                <a:gd name="T38" fmla="*/ 77 w 105"/>
                <a:gd name="T39" fmla="*/ 632 h 818"/>
                <a:gd name="T40" fmla="*/ 78 w 105"/>
                <a:gd name="T41" fmla="*/ 726 h 818"/>
                <a:gd name="T42" fmla="*/ 78 w 105"/>
                <a:gd name="T43" fmla="*/ 771 h 818"/>
                <a:gd name="T44" fmla="*/ 37 w 105"/>
                <a:gd name="T45" fmla="*/ 794 h 818"/>
                <a:gd name="T46" fmla="*/ 25 w 105"/>
                <a:gd name="T47" fmla="*/ 641 h 818"/>
                <a:gd name="T48" fmla="*/ 28 w 105"/>
                <a:gd name="T49" fmla="*/ 532 h 818"/>
                <a:gd name="T50" fmla="*/ 29 w 105"/>
                <a:gd name="T51" fmla="*/ 375 h 818"/>
                <a:gd name="T52" fmla="*/ 30 w 105"/>
                <a:gd name="T53" fmla="*/ 167 h 818"/>
                <a:gd name="T54" fmla="*/ 31 w 105"/>
                <a:gd name="T55" fmla="*/ 44 h 818"/>
                <a:gd name="T56" fmla="*/ 58 w 105"/>
                <a:gd name="T57" fmla="*/ 16 h 818"/>
                <a:gd name="T58" fmla="*/ 83 w 105"/>
                <a:gd name="T59" fmla="*/ 32 h 818"/>
                <a:gd name="T60" fmla="*/ 87 w 105"/>
                <a:gd name="T61" fmla="*/ 29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818">
                  <a:moveTo>
                    <a:pt x="87" y="29"/>
                  </a:moveTo>
                  <a:cubicBezTo>
                    <a:pt x="74" y="18"/>
                    <a:pt x="45" y="0"/>
                    <a:pt x="33" y="22"/>
                  </a:cubicBezTo>
                  <a:cubicBezTo>
                    <a:pt x="24" y="38"/>
                    <a:pt x="26" y="58"/>
                    <a:pt x="26" y="75"/>
                  </a:cubicBezTo>
                  <a:cubicBezTo>
                    <a:pt x="25" y="131"/>
                    <a:pt x="25" y="188"/>
                    <a:pt x="25" y="244"/>
                  </a:cubicBezTo>
                  <a:cubicBezTo>
                    <a:pt x="24" y="361"/>
                    <a:pt x="27" y="478"/>
                    <a:pt x="21" y="595"/>
                  </a:cubicBezTo>
                  <a:cubicBezTo>
                    <a:pt x="20" y="623"/>
                    <a:pt x="21" y="650"/>
                    <a:pt x="18" y="678"/>
                  </a:cubicBezTo>
                  <a:cubicBezTo>
                    <a:pt x="15" y="702"/>
                    <a:pt x="11" y="727"/>
                    <a:pt x="14" y="751"/>
                  </a:cubicBezTo>
                  <a:cubicBezTo>
                    <a:pt x="17" y="774"/>
                    <a:pt x="34" y="818"/>
                    <a:pt x="66" y="802"/>
                  </a:cubicBezTo>
                  <a:cubicBezTo>
                    <a:pt x="77" y="796"/>
                    <a:pt x="81" y="781"/>
                    <a:pt x="83" y="770"/>
                  </a:cubicBezTo>
                  <a:cubicBezTo>
                    <a:pt x="88" y="738"/>
                    <a:pt x="83" y="702"/>
                    <a:pt x="82" y="670"/>
                  </a:cubicBezTo>
                  <a:cubicBezTo>
                    <a:pt x="82" y="623"/>
                    <a:pt x="79" y="577"/>
                    <a:pt x="85" y="531"/>
                  </a:cubicBezTo>
                  <a:cubicBezTo>
                    <a:pt x="99" y="413"/>
                    <a:pt x="104" y="292"/>
                    <a:pt x="105" y="174"/>
                  </a:cubicBezTo>
                  <a:cubicBezTo>
                    <a:pt x="105" y="142"/>
                    <a:pt x="105" y="110"/>
                    <a:pt x="102" y="79"/>
                  </a:cubicBezTo>
                  <a:cubicBezTo>
                    <a:pt x="100" y="63"/>
                    <a:pt x="99" y="40"/>
                    <a:pt x="87" y="29"/>
                  </a:cubicBezTo>
                  <a:cubicBezTo>
                    <a:pt x="85" y="28"/>
                    <a:pt x="81" y="30"/>
                    <a:pt x="83" y="31"/>
                  </a:cubicBezTo>
                  <a:cubicBezTo>
                    <a:pt x="93" y="41"/>
                    <a:pt x="94" y="59"/>
                    <a:pt x="96" y="72"/>
                  </a:cubicBezTo>
                  <a:cubicBezTo>
                    <a:pt x="99" y="100"/>
                    <a:pt x="100" y="127"/>
                    <a:pt x="100" y="155"/>
                  </a:cubicBezTo>
                  <a:cubicBezTo>
                    <a:pt x="101" y="225"/>
                    <a:pt x="97" y="294"/>
                    <a:pt x="93" y="364"/>
                  </a:cubicBezTo>
                  <a:cubicBezTo>
                    <a:pt x="90" y="417"/>
                    <a:pt x="86" y="470"/>
                    <a:pt x="81" y="523"/>
                  </a:cubicBezTo>
                  <a:cubicBezTo>
                    <a:pt x="77" y="560"/>
                    <a:pt x="76" y="595"/>
                    <a:pt x="77" y="632"/>
                  </a:cubicBezTo>
                  <a:cubicBezTo>
                    <a:pt x="78" y="663"/>
                    <a:pt x="78" y="694"/>
                    <a:pt x="78" y="726"/>
                  </a:cubicBezTo>
                  <a:cubicBezTo>
                    <a:pt x="79" y="741"/>
                    <a:pt x="79" y="756"/>
                    <a:pt x="78" y="771"/>
                  </a:cubicBezTo>
                  <a:cubicBezTo>
                    <a:pt x="76" y="792"/>
                    <a:pt x="57" y="811"/>
                    <a:pt x="37" y="794"/>
                  </a:cubicBezTo>
                  <a:cubicBezTo>
                    <a:pt x="0" y="760"/>
                    <a:pt x="24" y="685"/>
                    <a:pt x="25" y="641"/>
                  </a:cubicBezTo>
                  <a:cubicBezTo>
                    <a:pt x="25" y="605"/>
                    <a:pt x="28" y="569"/>
                    <a:pt x="28" y="532"/>
                  </a:cubicBezTo>
                  <a:cubicBezTo>
                    <a:pt x="29" y="480"/>
                    <a:pt x="29" y="428"/>
                    <a:pt x="29" y="375"/>
                  </a:cubicBezTo>
                  <a:cubicBezTo>
                    <a:pt x="29" y="306"/>
                    <a:pt x="30" y="236"/>
                    <a:pt x="30" y="167"/>
                  </a:cubicBezTo>
                  <a:cubicBezTo>
                    <a:pt x="30" y="126"/>
                    <a:pt x="29" y="85"/>
                    <a:pt x="31" y="44"/>
                  </a:cubicBezTo>
                  <a:cubicBezTo>
                    <a:pt x="32" y="28"/>
                    <a:pt x="39" y="12"/>
                    <a:pt x="58" y="16"/>
                  </a:cubicBezTo>
                  <a:cubicBezTo>
                    <a:pt x="67" y="19"/>
                    <a:pt x="76" y="25"/>
                    <a:pt x="83" y="32"/>
                  </a:cubicBezTo>
                  <a:cubicBezTo>
                    <a:pt x="85" y="33"/>
                    <a:pt x="89" y="30"/>
                    <a:pt x="87" y="2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4" name="Freeform 9"/>
            <p:cNvSpPr>
              <a:spLocks noChangeArrowheads="1"/>
            </p:cNvSpPr>
            <p:nvPr/>
          </p:nvSpPr>
          <p:spPr bwMode="auto">
            <a:xfrm>
              <a:off x="6005207" y="2387057"/>
              <a:ext cx="4014472" cy="1681481"/>
            </a:xfrm>
            <a:custGeom>
              <a:avLst/>
              <a:gdLst>
                <a:gd name="T0" fmla="*/ 191 w 508"/>
                <a:gd name="T1" fmla="*/ 3 h 212"/>
                <a:gd name="T2" fmla="*/ 147 w 508"/>
                <a:gd name="T3" fmla="*/ 2 h 212"/>
                <a:gd name="T4" fmla="*/ 46 w 508"/>
                <a:gd name="T5" fmla="*/ 7 h 212"/>
                <a:gd name="T6" fmla="*/ 31 w 508"/>
                <a:gd name="T7" fmla="*/ 22 h 212"/>
                <a:gd name="T8" fmla="*/ 13 w 508"/>
                <a:gd name="T9" fmla="*/ 72 h 212"/>
                <a:gd name="T10" fmla="*/ 3 w 508"/>
                <a:gd name="T11" fmla="*/ 156 h 212"/>
                <a:gd name="T12" fmla="*/ 21 w 508"/>
                <a:gd name="T13" fmla="*/ 199 h 212"/>
                <a:gd name="T14" fmla="*/ 78 w 508"/>
                <a:gd name="T15" fmla="*/ 210 h 212"/>
                <a:gd name="T16" fmla="*/ 171 w 508"/>
                <a:gd name="T17" fmla="*/ 208 h 212"/>
                <a:gd name="T18" fmla="*/ 269 w 508"/>
                <a:gd name="T19" fmla="*/ 206 h 212"/>
                <a:gd name="T20" fmla="*/ 485 w 508"/>
                <a:gd name="T21" fmla="*/ 198 h 212"/>
                <a:gd name="T22" fmla="*/ 483 w 508"/>
                <a:gd name="T23" fmla="*/ 142 h 212"/>
                <a:gd name="T24" fmla="*/ 505 w 508"/>
                <a:gd name="T25" fmla="*/ 47 h 212"/>
                <a:gd name="T26" fmla="*/ 487 w 508"/>
                <a:gd name="T27" fmla="*/ 18 h 212"/>
                <a:gd name="T28" fmla="*/ 437 w 508"/>
                <a:gd name="T29" fmla="*/ 7 h 212"/>
                <a:gd name="T30" fmla="*/ 242 w 508"/>
                <a:gd name="T31" fmla="*/ 2 h 212"/>
                <a:gd name="T32" fmla="*/ 191 w 508"/>
                <a:gd name="T33" fmla="*/ 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212">
                  <a:moveTo>
                    <a:pt x="191" y="3"/>
                  </a:moveTo>
                  <a:cubicBezTo>
                    <a:pt x="178" y="3"/>
                    <a:pt x="163" y="3"/>
                    <a:pt x="147" y="2"/>
                  </a:cubicBezTo>
                  <a:cubicBezTo>
                    <a:pt x="111" y="1"/>
                    <a:pt x="71" y="0"/>
                    <a:pt x="46" y="7"/>
                  </a:cubicBezTo>
                  <a:cubicBezTo>
                    <a:pt x="34" y="11"/>
                    <a:pt x="37" y="16"/>
                    <a:pt x="31" y="22"/>
                  </a:cubicBezTo>
                  <a:cubicBezTo>
                    <a:pt x="17" y="36"/>
                    <a:pt x="15" y="54"/>
                    <a:pt x="13" y="72"/>
                  </a:cubicBezTo>
                  <a:cubicBezTo>
                    <a:pt x="10" y="101"/>
                    <a:pt x="11" y="129"/>
                    <a:pt x="3" y="156"/>
                  </a:cubicBezTo>
                  <a:cubicBezTo>
                    <a:pt x="0" y="166"/>
                    <a:pt x="13" y="190"/>
                    <a:pt x="21" y="199"/>
                  </a:cubicBezTo>
                  <a:cubicBezTo>
                    <a:pt x="31" y="211"/>
                    <a:pt x="55" y="210"/>
                    <a:pt x="78" y="210"/>
                  </a:cubicBezTo>
                  <a:cubicBezTo>
                    <a:pt x="113" y="212"/>
                    <a:pt x="142" y="210"/>
                    <a:pt x="171" y="208"/>
                  </a:cubicBezTo>
                  <a:cubicBezTo>
                    <a:pt x="201" y="206"/>
                    <a:pt x="231" y="204"/>
                    <a:pt x="269" y="206"/>
                  </a:cubicBezTo>
                  <a:cubicBezTo>
                    <a:pt x="290" y="207"/>
                    <a:pt x="478" y="211"/>
                    <a:pt x="485" y="198"/>
                  </a:cubicBezTo>
                  <a:cubicBezTo>
                    <a:pt x="491" y="185"/>
                    <a:pt x="484" y="155"/>
                    <a:pt x="483" y="142"/>
                  </a:cubicBezTo>
                  <a:cubicBezTo>
                    <a:pt x="482" y="112"/>
                    <a:pt x="508" y="76"/>
                    <a:pt x="505" y="47"/>
                  </a:cubicBezTo>
                  <a:cubicBezTo>
                    <a:pt x="504" y="35"/>
                    <a:pt x="496" y="29"/>
                    <a:pt x="487" y="18"/>
                  </a:cubicBezTo>
                  <a:cubicBezTo>
                    <a:pt x="480" y="9"/>
                    <a:pt x="455" y="8"/>
                    <a:pt x="437" y="7"/>
                  </a:cubicBezTo>
                  <a:cubicBezTo>
                    <a:pt x="384" y="5"/>
                    <a:pt x="263" y="0"/>
                    <a:pt x="242" y="2"/>
                  </a:cubicBezTo>
                  <a:cubicBezTo>
                    <a:pt x="191" y="3"/>
                    <a:pt x="191" y="3"/>
                    <a:pt x="191"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5" name="Freeform 10"/>
            <p:cNvSpPr>
              <a:spLocks noChangeArrowheads="1"/>
            </p:cNvSpPr>
            <p:nvPr/>
          </p:nvSpPr>
          <p:spPr bwMode="auto">
            <a:xfrm>
              <a:off x="5995626" y="2372684"/>
              <a:ext cx="4057588" cy="1700643"/>
            </a:xfrm>
            <a:custGeom>
              <a:avLst/>
              <a:gdLst>
                <a:gd name="T0" fmla="*/ 192 w 513"/>
                <a:gd name="T1" fmla="*/ 3 h 215"/>
                <a:gd name="T2" fmla="*/ 147 w 513"/>
                <a:gd name="T3" fmla="*/ 2 h 215"/>
                <a:gd name="T4" fmla="*/ 55 w 513"/>
                <a:gd name="T5" fmla="*/ 5 h 215"/>
                <a:gd name="T6" fmla="*/ 9 w 513"/>
                <a:gd name="T7" fmla="*/ 102 h 215"/>
                <a:gd name="T8" fmla="*/ 5 w 513"/>
                <a:gd name="T9" fmla="*/ 144 h 215"/>
                <a:gd name="T10" fmla="*/ 2 w 513"/>
                <a:gd name="T11" fmla="*/ 169 h 215"/>
                <a:gd name="T12" fmla="*/ 27 w 513"/>
                <a:gd name="T13" fmla="*/ 208 h 215"/>
                <a:gd name="T14" fmla="*/ 68 w 513"/>
                <a:gd name="T15" fmla="*/ 214 h 215"/>
                <a:gd name="T16" fmla="*/ 79 w 513"/>
                <a:gd name="T17" fmla="*/ 214 h 215"/>
                <a:gd name="T18" fmla="*/ 168 w 513"/>
                <a:gd name="T19" fmla="*/ 212 h 215"/>
                <a:gd name="T20" fmla="*/ 308 w 513"/>
                <a:gd name="T21" fmla="*/ 211 h 215"/>
                <a:gd name="T22" fmla="*/ 381 w 513"/>
                <a:gd name="T23" fmla="*/ 211 h 215"/>
                <a:gd name="T24" fmla="*/ 471 w 513"/>
                <a:gd name="T25" fmla="*/ 207 h 215"/>
                <a:gd name="T26" fmla="*/ 487 w 513"/>
                <a:gd name="T27" fmla="*/ 203 h 215"/>
                <a:gd name="T28" fmla="*/ 489 w 513"/>
                <a:gd name="T29" fmla="*/ 161 h 215"/>
                <a:gd name="T30" fmla="*/ 501 w 513"/>
                <a:gd name="T31" fmla="*/ 88 h 215"/>
                <a:gd name="T32" fmla="*/ 499 w 513"/>
                <a:gd name="T33" fmla="*/ 29 h 215"/>
                <a:gd name="T34" fmla="*/ 412 w 513"/>
                <a:gd name="T35" fmla="*/ 5 h 215"/>
                <a:gd name="T36" fmla="*/ 390 w 513"/>
                <a:gd name="T37" fmla="*/ 5 h 215"/>
                <a:gd name="T38" fmla="*/ 192 w 513"/>
                <a:gd name="T39" fmla="*/ 3 h 215"/>
                <a:gd name="T40" fmla="*/ 192 w 513"/>
                <a:gd name="T41" fmla="*/ 7 h 215"/>
                <a:gd name="T42" fmla="*/ 371 w 513"/>
                <a:gd name="T43" fmla="*/ 8 h 215"/>
                <a:gd name="T44" fmla="*/ 427 w 513"/>
                <a:gd name="T45" fmla="*/ 10 h 215"/>
                <a:gd name="T46" fmla="*/ 504 w 513"/>
                <a:gd name="T47" fmla="*/ 49 h 215"/>
                <a:gd name="T48" fmla="*/ 485 w 513"/>
                <a:gd name="T49" fmla="*/ 121 h 215"/>
                <a:gd name="T50" fmla="*/ 486 w 513"/>
                <a:gd name="T51" fmla="*/ 187 h 215"/>
                <a:gd name="T52" fmla="*/ 463 w 513"/>
                <a:gd name="T53" fmla="*/ 204 h 215"/>
                <a:gd name="T54" fmla="*/ 418 w 513"/>
                <a:gd name="T55" fmla="*/ 207 h 215"/>
                <a:gd name="T56" fmla="*/ 316 w 513"/>
                <a:gd name="T57" fmla="*/ 207 h 215"/>
                <a:gd name="T58" fmla="*/ 226 w 513"/>
                <a:gd name="T59" fmla="*/ 205 h 215"/>
                <a:gd name="T60" fmla="*/ 60 w 513"/>
                <a:gd name="T61" fmla="*/ 210 h 215"/>
                <a:gd name="T62" fmla="*/ 15 w 513"/>
                <a:gd name="T63" fmla="*/ 186 h 215"/>
                <a:gd name="T64" fmla="*/ 11 w 513"/>
                <a:gd name="T65" fmla="*/ 138 h 215"/>
                <a:gd name="T66" fmla="*/ 27 w 513"/>
                <a:gd name="T67" fmla="*/ 35 h 215"/>
                <a:gd name="T68" fmla="*/ 57 w 513"/>
                <a:gd name="T69" fmla="*/ 9 h 215"/>
                <a:gd name="T70" fmla="*/ 106 w 513"/>
                <a:gd name="T71" fmla="*/ 6 h 215"/>
                <a:gd name="T72" fmla="*/ 148 w 513"/>
                <a:gd name="T73" fmla="*/ 6 h 215"/>
                <a:gd name="T74" fmla="*/ 192 w 513"/>
                <a:gd name="T75" fmla="*/ 7 h 215"/>
                <a:gd name="T76" fmla="*/ 192 w 513"/>
                <a:gd name="T77" fmla="*/ 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3" h="215">
                  <a:moveTo>
                    <a:pt x="192" y="3"/>
                  </a:moveTo>
                  <a:cubicBezTo>
                    <a:pt x="177" y="3"/>
                    <a:pt x="162" y="3"/>
                    <a:pt x="147" y="2"/>
                  </a:cubicBezTo>
                  <a:cubicBezTo>
                    <a:pt x="116" y="1"/>
                    <a:pt x="86" y="0"/>
                    <a:pt x="55" y="5"/>
                  </a:cubicBezTo>
                  <a:cubicBezTo>
                    <a:pt x="14" y="12"/>
                    <a:pt x="11" y="69"/>
                    <a:pt x="9" y="102"/>
                  </a:cubicBezTo>
                  <a:cubicBezTo>
                    <a:pt x="8" y="116"/>
                    <a:pt x="7" y="130"/>
                    <a:pt x="5" y="144"/>
                  </a:cubicBezTo>
                  <a:cubicBezTo>
                    <a:pt x="3" y="153"/>
                    <a:pt x="0" y="159"/>
                    <a:pt x="2" y="169"/>
                  </a:cubicBezTo>
                  <a:cubicBezTo>
                    <a:pt x="5" y="183"/>
                    <a:pt x="15" y="200"/>
                    <a:pt x="27" y="208"/>
                  </a:cubicBezTo>
                  <a:cubicBezTo>
                    <a:pt x="38" y="215"/>
                    <a:pt x="54" y="215"/>
                    <a:pt x="68" y="214"/>
                  </a:cubicBezTo>
                  <a:cubicBezTo>
                    <a:pt x="72" y="214"/>
                    <a:pt x="76" y="214"/>
                    <a:pt x="79" y="214"/>
                  </a:cubicBezTo>
                  <a:cubicBezTo>
                    <a:pt x="109" y="215"/>
                    <a:pt x="138" y="214"/>
                    <a:pt x="168" y="212"/>
                  </a:cubicBezTo>
                  <a:cubicBezTo>
                    <a:pt x="215" y="209"/>
                    <a:pt x="261" y="210"/>
                    <a:pt x="308" y="211"/>
                  </a:cubicBezTo>
                  <a:cubicBezTo>
                    <a:pt x="332" y="211"/>
                    <a:pt x="357" y="211"/>
                    <a:pt x="381" y="211"/>
                  </a:cubicBezTo>
                  <a:cubicBezTo>
                    <a:pt x="411" y="211"/>
                    <a:pt x="442" y="211"/>
                    <a:pt x="471" y="207"/>
                  </a:cubicBezTo>
                  <a:cubicBezTo>
                    <a:pt x="476" y="206"/>
                    <a:pt x="483" y="206"/>
                    <a:pt x="487" y="203"/>
                  </a:cubicBezTo>
                  <a:cubicBezTo>
                    <a:pt x="496" y="195"/>
                    <a:pt x="490" y="171"/>
                    <a:pt x="489" y="161"/>
                  </a:cubicBezTo>
                  <a:cubicBezTo>
                    <a:pt x="485" y="134"/>
                    <a:pt x="492" y="113"/>
                    <a:pt x="501" y="88"/>
                  </a:cubicBezTo>
                  <a:cubicBezTo>
                    <a:pt x="509" y="67"/>
                    <a:pt x="513" y="47"/>
                    <a:pt x="499" y="29"/>
                  </a:cubicBezTo>
                  <a:cubicBezTo>
                    <a:pt x="479" y="4"/>
                    <a:pt x="443" y="5"/>
                    <a:pt x="412" y="5"/>
                  </a:cubicBezTo>
                  <a:cubicBezTo>
                    <a:pt x="404" y="5"/>
                    <a:pt x="397" y="5"/>
                    <a:pt x="390" y="5"/>
                  </a:cubicBezTo>
                  <a:cubicBezTo>
                    <a:pt x="324" y="2"/>
                    <a:pt x="258" y="2"/>
                    <a:pt x="192" y="3"/>
                  </a:cubicBezTo>
                  <a:cubicBezTo>
                    <a:pt x="188" y="3"/>
                    <a:pt x="190" y="7"/>
                    <a:pt x="192" y="7"/>
                  </a:cubicBezTo>
                  <a:cubicBezTo>
                    <a:pt x="252" y="6"/>
                    <a:pt x="311" y="6"/>
                    <a:pt x="371" y="8"/>
                  </a:cubicBezTo>
                  <a:cubicBezTo>
                    <a:pt x="389" y="9"/>
                    <a:pt x="408" y="9"/>
                    <a:pt x="427" y="10"/>
                  </a:cubicBezTo>
                  <a:cubicBezTo>
                    <a:pt x="457" y="12"/>
                    <a:pt x="496" y="12"/>
                    <a:pt x="504" y="49"/>
                  </a:cubicBezTo>
                  <a:cubicBezTo>
                    <a:pt x="508" y="72"/>
                    <a:pt x="491" y="100"/>
                    <a:pt x="485" y="121"/>
                  </a:cubicBezTo>
                  <a:cubicBezTo>
                    <a:pt x="479" y="144"/>
                    <a:pt x="486" y="165"/>
                    <a:pt x="486" y="187"/>
                  </a:cubicBezTo>
                  <a:cubicBezTo>
                    <a:pt x="486" y="203"/>
                    <a:pt x="476" y="203"/>
                    <a:pt x="463" y="204"/>
                  </a:cubicBezTo>
                  <a:cubicBezTo>
                    <a:pt x="448" y="206"/>
                    <a:pt x="433" y="206"/>
                    <a:pt x="418" y="207"/>
                  </a:cubicBezTo>
                  <a:cubicBezTo>
                    <a:pt x="384" y="208"/>
                    <a:pt x="350" y="207"/>
                    <a:pt x="316" y="207"/>
                  </a:cubicBezTo>
                  <a:cubicBezTo>
                    <a:pt x="286" y="207"/>
                    <a:pt x="256" y="205"/>
                    <a:pt x="226" y="205"/>
                  </a:cubicBezTo>
                  <a:cubicBezTo>
                    <a:pt x="170" y="206"/>
                    <a:pt x="115" y="211"/>
                    <a:pt x="60" y="210"/>
                  </a:cubicBezTo>
                  <a:cubicBezTo>
                    <a:pt x="39" y="209"/>
                    <a:pt x="25" y="205"/>
                    <a:pt x="15" y="186"/>
                  </a:cubicBezTo>
                  <a:cubicBezTo>
                    <a:pt x="4" y="168"/>
                    <a:pt x="8" y="157"/>
                    <a:pt x="11" y="138"/>
                  </a:cubicBezTo>
                  <a:cubicBezTo>
                    <a:pt x="17" y="104"/>
                    <a:pt x="11" y="66"/>
                    <a:pt x="27" y="35"/>
                  </a:cubicBezTo>
                  <a:cubicBezTo>
                    <a:pt x="33" y="23"/>
                    <a:pt x="44" y="12"/>
                    <a:pt x="57" y="9"/>
                  </a:cubicBezTo>
                  <a:cubicBezTo>
                    <a:pt x="73" y="6"/>
                    <a:pt x="90" y="6"/>
                    <a:pt x="106" y="6"/>
                  </a:cubicBezTo>
                  <a:cubicBezTo>
                    <a:pt x="120" y="5"/>
                    <a:pt x="134" y="6"/>
                    <a:pt x="148" y="6"/>
                  </a:cubicBezTo>
                  <a:cubicBezTo>
                    <a:pt x="163" y="7"/>
                    <a:pt x="178" y="7"/>
                    <a:pt x="192" y="7"/>
                  </a:cubicBezTo>
                  <a:cubicBezTo>
                    <a:pt x="196" y="7"/>
                    <a:pt x="195" y="3"/>
                    <a:pt x="192"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6" name="Freeform 12"/>
            <p:cNvSpPr>
              <a:spLocks noChangeArrowheads="1"/>
            </p:cNvSpPr>
            <p:nvPr/>
          </p:nvSpPr>
          <p:spPr bwMode="auto">
            <a:xfrm>
              <a:off x="6120180" y="2497238"/>
              <a:ext cx="4483945" cy="1710224"/>
            </a:xfrm>
            <a:custGeom>
              <a:avLst/>
              <a:gdLst>
                <a:gd name="T0" fmla="*/ 191 w 567"/>
                <a:gd name="T1" fmla="*/ 3 h 216"/>
                <a:gd name="T2" fmla="*/ 147 w 567"/>
                <a:gd name="T3" fmla="*/ 2 h 216"/>
                <a:gd name="T4" fmla="*/ 55 w 567"/>
                <a:gd name="T5" fmla="*/ 5 h 216"/>
                <a:gd name="T6" fmla="*/ 9 w 567"/>
                <a:gd name="T7" fmla="*/ 102 h 216"/>
                <a:gd name="T8" fmla="*/ 4 w 567"/>
                <a:gd name="T9" fmla="*/ 143 h 216"/>
                <a:gd name="T10" fmla="*/ 2 w 567"/>
                <a:gd name="T11" fmla="*/ 168 h 216"/>
                <a:gd name="T12" fmla="*/ 27 w 567"/>
                <a:gd name="T13" fmla="*/ 207 h 216"/>
                <a:gd name="T14" fmla="*/ 68 w 567"/>
                <a:gd name="T15" fmla="*/ 214 h 216"/>
                <a:gd name="T16" fmla="*/ 78 w 567"/>
                <a:gd name="T17" fmla="*/ 214 h 216"/>
                <a:gd name="T18" fmla="*/ 162 w 567"/>
                <a:gd name="T19" fmla="*/ 212 h 216"/>
                <a:gd name="T20" fmla="*/ 307 w 567"/>
                <a:gd name="T21" fmla="*/ 210 h 216"/>
                <a:gd name="T22" fmla="*/ 381 w 567"/>
                <a:gd name="T23" fmla="*/ 210 h 216"/>
                <a:gd name="T24" fmla="*/ 469 w 567"/>
                <a:gd name="T25" fmla="*/ 206 h 216"/>
                <a:gd name="T26" fmla="*/ 510 w 567"/>
                <a:gd name="T27" fmla="*/ 178 h 216"/>
                <a:gd name="T28" fmla="*/ 558 w 567"/>
                <a:gd name="T29" fmla="*/ 117 h 216"/>
                <a:gd name="T30" fmla="*/ 549 w 567"/>
                <a:gd name="T31" fmla="*/ 77 h 216"/>
                <a:gd name="T32" fmla="*/ 499 w 567"/>
                <a:gd name="T33" fmla="*/ 28 h 216"/>
                <a:gd name="T34" fmla="*/ 455 w 567"/>
                <a:gd name="T35" fmla="*/ 8 h 216"/>
                <a:gd name="T36" fmla="*/ 289 w 567"/>
                <a:gd name="T37" fmla="*/ 2 h 216"/>
                <a:gd name="T38" fmla="*/ 191 w 567"/>
                <a:gd name="T39" fmla="*/ 3 h 216"/>
                <a:gd name="T40" fmla="*/ 192 w 567"/>
                <a:gd name="T41" fmla="*/ 6 h 216"/>
                <a:gd name="T42" fmla="*/ 370 w 567"/>
                <a:gd name="T43" fmla="*/ 7 h 216"/>
                <a:gd name="T44" fmla="*/ 427 w 567"/>
                <a:gd name="T45" fmla="*/ 10 h 216"/>
                <a:gd name="T46" fmla="*/ 491 w 567"/>
                <a:gd name="T47" fmla="*/ 26 h 216"/>
                <a:gd name="T48" fmla="*/ 558 w 567"/>
                <a:gd name="T49" fmla="*/ 95 h 216"/>
                <a:gd name="T50" fmla="*/ 530 w 567"/>
                <a:gd name="T51" fmla="*/ 152 h 216"/>
                <a:gd name="T52" fmla="*/ 490 w 567"/>
                <a:gd name="T53" fmla="*/ 191 h 216"/>
                <a:gd name="T54" fmla="*/ 472 w 567"/>
                <a:gd name="T55" fmla="*/ 203 h 216"/>
                <a:gd name="T56" fmla="*/ 429 w 567"/>
                <a:gd name="T57" fmla="*/ 206 h 216"/>
                <a:gd name="T58" fmla="*/ 246 w 567"/>
                <a:gd name="T59" fmla="*/ 205 h 216"/>
                <a:gd name="T60" fmla="*/ 100 w 567"/>
                <a:gd name="T61" fmla="*/ 211 h 216"/>
                <a:gd name="T62" fmla="*/ 19 w 567"/>
                <a:gd name="T63" fmla="*/ 194 h 216"/>
                <a:gd name="T64" fmla="*/ 7 w 567"/>
                <a:gd name="T65" fmla="*/ 168 h 216"/>
                <a:gd name="T66" fmla="*/ 11 w 567"/>
                <a:gd name="T67" fmla="*/ 131 h 216"/>
                <a:gd name="T68" fmla="*/ 62 w 567"/>
                <a:gd name="T69" fmla="*/ 8 h 216"/>
                <a:gd name="T70" fmla="*/ 148 w 567"/>
                <a:gd name="T71" fmla="*/ 5 h 216"/>
                <a:gd name="T72" fmla="*/ 192 w 567"/>
                <a:gd name="T73" fmla="*/ 6 h 216"/>
                <a:gd name="T74" fmla="*/ 191 w 567"/>
                <a:gd name="T75" fmla="*/ 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7" h="216">
                  <a:moveTo>
                    <a:pt x="191" y="3"/>
                  </a:moveTo>
                  <a:cubicBezTo>
                    <a:pt x="176" y="3"/>
                    <a:pt x="161" y="3"/>
                    <a:pt x="147" y="2"/>
                  </a:cubicBezTo>
                  <a:cubicBezTo>
                    <a:pt x="116" y="1"/>
                    <a:pt x="85" y="0"/>
                    <a:pt x="55" y="5"/>
                  </a:cubicBezTo>
                  <a:cubicBezTo>
                    <a:pt x="13" y="12"/>
                    <a:pt x="11" y="68"/>
                    <a:pt x="9" y="102"/>
                  </a:cubicBezTo>
                  <a:cubicBezTo>
                    <a:pt x="8" y="116"/>
                    <a:pt x="7" y="129"/>
                    <a:pt x="4" y="143"/>
                  </a:cubicBezTo>
                  <a:cubicBezTo>
                    <a:pt x="3" y="153"/>
                    <a:pt x="0" y="159"/>
                    <a:pt x="2" y="168"/>
                  </a:cubicBezTo>
                  <a:cubicBezTo>
                    <a:pt x="5" y="182"/>
                    <a:pt x="14" y="199"/>
                    <a:pt x="27" y="207"/>
                  </a:cubicBezTo>
                  <a:cubicBezTo>
                    <a:pt x="38" y="214"/>
                    <a:pt x="54" y="214"/>
                    <a:pt x="68" y="214"/>
                  </a:cubicBezTo>
                  <a:cubicBezTo>
                    <a:pt x="71" y="214"/>
                    <a:pt x="75" y="213"/>
                    <a:pt x="78" y="214"/>
                  </a:cubicBezTo>
                  <a:cubicBezTo>
                    <a:pt x="106" y="214"/>
                    <a:pt x="134" y="214"/>
                    <a:pt x="162" y="212"/>
                  </a:cubicBezTo>
                  <a:cubicBezTo>
                    <a:pt x="210" y="209"/>
                    <a:pt x="259" y="210"/>
                    <a:pt x="307" y="210"/>
                  </a:cubicBezTo>
                  <a:cubicBezTo>
                    <a:pt x="332" y="210"/>
                    <a:pt x="356" y="211"/>
                    <a:pt x="381" y="210"/>
                  </a:cubicBezTo>
                  <a:cubicBezTo>
                    <a:pt x="410" y="210"/>
                    <a:pt x="440" y="210"/>
                    <a:pt x="469" y="206"/>
                  </a:cubicBezTo>
                  <a:cubicBezTo>
                    <a:pt x="489" y="204"/>
                    <a:pt x="496" y="191"/>
                    <a:pt x="510" y="178"/>
                  </a:cubicBezTo>
                  <a:cubicBezTo>
                    <a:pt x="529" y="161"/>
                    <a:pt x="548" y="141"/>
                    <a:pt x="558" y="117"/>
                  </a:cubicBezTo>
                  <a:cubicBezTo>
                    <a:pt x="567" y="97"/>
                    <a:pt x="563" y="92"/>
                    <a:pt x="549" y="77"/>
                  </a:cubicBezTo>
                  <a:cubicBezTo>
                    <a:pt x="534" y="60"/>
                    <a:pt x="516" y="44"/>
                    <a:pt x="499" y="28"/>
                  </a:cubicBezTo>
                  <a:cubicBezTo>
                    <a:pt x="485" y="15"/>
                    <a:pt x="475" y="10"/>
                    <a:pt x="455" y="8"/>
                  </a:cubicBezTo>
                  <a:cubicBezTo>
                    <a:pt x="400" y="2"/>
                    <a:pt x="344" y="3"/>
                    <a:pt x="289" y="2"/>
                  </a:cubicBezTo>
                  <a:cubicBezTo>
                    <a:pt x="256" y="1"/>
                    <a:pt x="224" y="2"/>
                    <a:pt x="191" y="3"/>
                  </a:cubicBezTo>
                  <a:cubicBezTo>
                    <a:pt x="188" y="3"/>
                    <a:pt x="189" y="6"/>
                    <a:pt x="192" y="6"/>
                  </a:cubicBezTo>
                  <a:cubicBezTo>
                    <a:pt x="251" y="5"/>
                    <a:pt x="311" y="5"/>
                    <a:pt x="370" y="7"/>
                  </a:cubicBezTo>
                  <a:cubicBezTo>
                    <a:pt x="389" y="8"/>
                    <a:pt x="408" y="9"/>
                    <a:pt x="427" y="10"/>
                  </a:cubicBezTo>
                  <a:cubicBezTo>
                    <a:pt x="449" y="10"/>
                    <a:pt x="474" y="9"/>
                    <a:pt x="491" y="26"/>
                  </a:cubicBezTo>
                  <a:cubicBezTo>
                    <a:pt x="513" y="48"/>
                    <a:pt x="542" y="68"/>
                    <a:pt x="558" y="95"/>
                  </a:cubicBezTo>
                  <a:cubicBezTo>
                    <a:pt x="567" y="109"/>
                    <a:pt x="538" y="141"/>
                    <a:pt x="530" y="152"/>
                  </a:cubicBezTo>
                  <a:cubicBezTo>
                    <a:pt x="518" y="166"/>
                    <a:pt x="503" y="178"/>
                    <a:pt x="490" y="191"/>
                  </a:cubicBezTo>
                  <a:cubicBezTo>
                    <a:pt x="483" y="197"/>
                    <a:pt x="481" y="201"/>
                    <a:pt x="472" y="203"/>
                  </a:cubicBezTo>
                  <a:cubicBezTo>
                    <a:pt x="458" y="205"/>
                    <a:pt x="443" y="205"/>
                    <a:pt x="429" y="206"/>
                  </a:cubicBezTo>
                  <a:cubicBezTo>
                    <a:pt x="368" y="209"/>
                    <a:pt x="307" y="206"/>
                    <a:pt x="246" y="205"/>
                  </a:cubicBezTo>
                  <a:cubicBezTo>
                    <a:pt x="197" y="205"/>
                    <a:pt x="149" y="211"/>
                    <a:pt x="100" y="211"/>
                  </a:cubicBezTo>
                  <a:cubicBezTo>
                    <a:pt x="77" y="211"/>
                    <a:pt x="34" y="216"/>
                    <a:pt x="19" y="194"/>
                  </a:cubicBezTo>
                  <a:cubicBezTo>
                    <a:pt x="14" y="186"/>
                    <a:pt x="10" y="177"/>
                    <a:pt x="7" y="168"/>
                  </a:cubicBezTo>
                  <a:cubicBezTo>
                    <a:pt x="3" y="157"/>
                    <a:pt x="10" y="142"/>
                    <a:pt x="11" y="131"/>
                  </a:cubicBezTo>
                  <a:cubicBezTo>
                    <a:pt x="17" y="90"/>
                    <a:pt x="8" y="17"/>
                    <a:pt x="62" y="8"/>
                  </a:cubicBezTo>
                  <a:cubicBezTo>
                    <a:pt x="90" y="3"/>
                    <a:pt x="119" y="4"/>
                    <a:pt x="148" y="5"/>
                  </a:cubicBezTo>
                  <a:cubicBezTo>
                    <a:pt x="162" y="6"/>
                    <a:pt x="177" y="6"/>
                    <a:pt x="192" y="6"/>
                  </a:cubicBezTo>
                  <a:cubicBezTo>
                    <a:pt x="195" y="6"/>
                    <a:pt x="194" y="3"/>
                    <a:pt x="191"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7" name="Freeform 13"/>
            <p:cNvSpPr>
              <a:spLocks noChangeArrowheads="1"/>
            </p:cNvSpPr>
            <p:nvPr/>
          </p:nvSpPr>
          <p:spPr bwMode="auto">
            <a:xfrm>
              <a:off x="6168086" y="480420"/>
              <a:ext cx="3679134" cy="1758130"/>
            </a:xfrm>
            <a:custGeom>
              <a:avLst/>
              <a:gdLst>
                <a:gd name="T0" fmla="*/ 300 w 465"/>
                <a:gd name="T1" fmla="*/ 17 h 222"/>
                <a:gd name="T2" fmla="*/ 434 w 465"/>
                <a:gd name="T3" fmla="*/ 32 h 222"/>
                <a:gd name="T4" fmla="*/ 447 w 465"/>
                <a:gd name="T5" fmla="*/ 47 h 222"/>
                <a:gd name="T6" fmla="*/ 460 w 465"/>
                <a:gd name="T7" fmla="*/ 95 h 222"/>
                <a:gd name="T8" fmla="*/ 463 w 465"/>
                <a:gd name="T9" fmla="*/ 173 h 222"/>
                <a:gd name="T10" fmla="*/ 443 w 465"/>
                <a:gd name="T11" fmla="*/ 212 h 222"/>
                <a:gd name="T12" fmla="*/ 389 w 465"/>
                <a:gd name="T13" fmla="*/ 218 h 222"/>
                <a:gd name="T14" fmla="*/ 212 w 465"/>
                <a:gd name="T15" fmla="*/ 199 h 222"/>
                <a:gd name="T16" fmla="*/ 12 w 465"/>
                <a:gd name="T17" fmla="*/ 175 h 222"/>
                <a:gd name="T18" fmla="*/ 18 w 465"/>
                <a:gd name="T19" fmla="*/ 123 h 222"/>
                <a:gd name="T20" fmla="*/ 5 w 465"/>
                <a:gd name="T21" fmla="*/ 33 h 222"/>
                <a:gd name="T22" fmla="*/ 24 w 465"/>
                <a:gd name="T23" fmla="*/ 8 h 222"/>
                <a:gd name="T24" fmla="*/ 71 w 465"/>
                <a:gd name="T25" fmla="*/ 1 h 222"/>
                <a:gd name="T26" fmla="*/ 253 w 465"/>
                <a:gd name="T27" fmla="*/ 12 h 222"/>
                <a:gd name="T28" fmla="*/ 300 w 465"/>
                <a:gd name="T29"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5" h="222">
                  <a:moveTo>
                    <a:pt x="300" y="17"/>
                  </a:moveTo>
                  <a:cubicBezTo>
                    <a:pt x="338" y="21"/>
                    <a:pt x="401" y="20"/>
                    <a:pt x="434" y="32"/>
                  </a:cubicBezTo>
                  <a:cubicBezTo>
                    <a:pt x="445" y="36"/>
                    <a:pt x="442" y="41"/>
                    <a:pt x="447" y="47"/>
                  </a:cubicBezTo>
                  <a:cubicBezTo>
                    <a:pt x="459" y="61"/>
                    <a:pt x="459" y="78"/>
                    <a:pt x="460" y="95"/>
                  </a:cubicBezTo>
                  <a:cubicBezTo>
                    <a:pt x="461" y="122"/>
                    <a:pt x="457" y="147"/>
                    <a:pt x="463" y="173"/>
                  </a:cubicBezTo>
                  <a:cubicBezTo>
                    <a:pt x="465" y="183"/>
                    <a:pt x="450" y="204"/>
                    <a:pt x="443" y="212"/>
                  </a:cubicBezTo>
                  <a:cubicBezTo>
                    <a:pt x="433" y="222"/>
                    <a:pt x="410" y="219"/>
                    <a:pt x="389" y="218"/>
                  </a:cubicBezTo>
                  <a:cubicBezTo>
                    <a:pt x="322" y="215"/>
                    <a:pt x="280" y="202"/>
                    <a:pt x="212" y="199"/>
                  </a:cubicBezTo>
                  <a:cubicBezTo>
                    <a:pt x="192" y="198"/>
                    <a:pt x="17" y="187"/>
                    <a:pt x="12" y="175"/>
                  </a:cubicBezTo>
                  <a:cubicBezTo>
                    <a:pt x="7" y="163"/>
                    <a:pt x="16" y="135"/>
                    <a:pt x="18" y="123"/>
                  </a:cubicBezTo>
                  <a:cubicBezTo>
                    <a:pt x="21" y="95"/>
                    <a:pt x="0" y="60"/>
                    <a:pt x="5" y="33"/>
                  </a:cubicBezTo>
                  <a:cubicBezTo>
                    <a:pt x="7" y="22"/>
                    <a:pt x="14" y="17"/>
                    <a:pt x="24" y="8"/>
                  </a:cubicBezTo>
                  <a:cubicBezTo>
                    <a:pt x="31" y="0"/>
                    <a:pt x="54" y="0"/>
                    <a:pt x="71" y="1"/>
                  </a:cubicBezTo>
                  <a:cubicBezTo>
                    <a:pt x="121" y="3"/>
                    <a:pt x="233" y="8"/>
                    <a:pt x="253" y="12"/>
                  </a:cubicBezTo>
                  <a:cubicBezTo>
                    <a:pt x="300" y="17"/>
                    <a:pt x="300" y="17"/>
                    <a:pt x="30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8" name="Freeform 14"/>
            <p:cNvSpPr>
              <a:spLocks noChangeArrowheads="1"/>
            </p:cNvSpPr>
            <p:nvPr/>
          </p:nvSpPr>
          <p:spPr bwMode="auto">
            <a:xfrm>
              <a:off x="6005207" y="456468"/>
              <a:ext cx="3856386" cy="1829986"/>
            </a:xfrm>
            <a:custGeom>
              <a:avLst/>
              <a:gdLst>
                <a:gd name="T0" fmla="*/ 320 w 488"/>
                <a:gd name="T1" fmla="*/ 21 h 231"/>
                <a:gd name="T2" fmla="*/ 386 w 488"/>
                <a:gd name="T3" fmla="*/ 26 h 231"/>
                <a:gd name="T4" fmla="*/ 464 w 488"/>
                <a:gd name="T5" fmla="*/ 47 h 231"/>
                <a:gd name="T6" fmla="*/ 473 w 488"/>
                <a:gd name="T7" fmla="*/ 62 h 231"/>
                <a:gd name="T8" fmla="*/ 478 w 488"/>
                <a:gd name="T9" fmla="*/ 85 h 231"/>
                <a:gd name="T10" fmla="*/ 478 w 488"/>
                <a:gd name="T11" fmla="*/ 127 h 231"/>
                <a:gd name="T12" fmla="*/ 480 w 488"/>
                <a:gd name="T13" fmla="*/ 169 h 231"/>
                <a:gd name="T14" fmla="*/ 467 w 488"/>
                <a:gd name="T15" fmla="*/ 208 h 231"/>
                <a:gd name="T16" fmla="*/ 374 w 488"/>
                <a:gd name="T17" fmla="*/ 216 h 231"/>
                <a:gd name="T18" fmla="*/ 290 w 488"/>
                <a:gd name="T19" fmla="*/ 205 h 231"/>
                <a:gd name="T20" fmla="*/ 193 w 488"/>
                <a:gd name="T21" fmla="*/ 198 h 231"/>
                <a:gd name="T22" fmla="*/ 91 w 488"/>
                <a:gd name="T23" fmla="*/ 189 h 231"/>
                <a:gd name="T24" fmla="*/ 49 w 488"/>
                <a:gd name="T25" fmla="*/ 182 h 231"/>
                <a:gd name="T26" fmla="*/ 37 w 488"/>
                <a:gd name="T27" fmla="*/ 179 h 231"/>
                <a:gd name="T28" fmla="*/ 37 w 488"/>
                <a:gd name="T29" fmla="*/ 144 h 231"/>
                <a:gd name="T30" fmla="*/ 36 w 488"/>
                <a:gd name="T31" fmla="*/ 86 h 231"/>
                <a:gd name="T32" fmla="*/ 60 w 488"/>
                <a:gd name="T33" fmla="*/ 7 h 231"/>
                <a:gd name="T34" fmla="*/ 120 w 488"/>
                <a:gd name="T35" fmla="*/ 7 h 231"/>
                <a:gd name="T36" fmla="*/ 186 w 488"/>
                <a:gd name="T37" fmla="*/ 10 h 231"/>
                <a:gd name="T38" fmla="*/ 320 w 488"/>
                <a:gd name="T39" fmla="*/ 21 h 231"/>
                <a:gd name="T40" fmla="*/ 321 w 488"/>
                <a:gd name="T41" fmla="*/ 18 h 231"/>
                <a:gd name="T42" fmla="*/ 140 w 488"/>
                <a:gd name="T43" fmla="*/ 4 h 231"/>
                <a:gd name="T44" fmla="*/ 87 w 488"/>
                <a:gd name="T45" fmla="*/ 2 h 231"/>
                <a:gd name="T46" fmla="*/ 43 w 488"/>
                <a:gd name="T47" fmla="*/ 10 h 231"/>
                <a:gd name="T48" fmla="*/ 36 w 488"/>
                <a:gd name="T49" fmla="*/ 129 h 231"/>
                <a:gd name="T50" fmla="*/ 31 w 488"/>
                <a:gd name="T51" fmla="*/ 179 h 231"/>
                <a:gd name="T52" fmla="*/ 45 w 488"/>
                <a:gd name="T53" fmla="*/ 185 h 231"/>
                <a:gd name="T54" fmla="*/ 131 w 488"/>
                <a:gd name="T55" fmla="*/ 197 h 231"/>
                <a:gd name="T56" fmla="*/ 222 w 488"/>
                <a:gd name="T57" fmla="*/ 203 h 231"/>
                <a:gd name="T58" fmla="*/ 353 w 488"/>
                <a:gd name="T59" fmla="*/ 218 h 231"/>
                <a:gd name="T60" fmla="*/ 429 w 488"/>
                <a:gd name="T61" fmla="*/ 224 h 231"/>
                <a:gd name="T62" fmla="*/ 466 w 488"/>
                <a:gd name="T63" fmla="*/ 216 h 231"/>
                <a:gd name="T64" fmla="*/ 486 w 488"/>
                <a:gd name="T65" fmla="*/ 180 h 231"/>
                <a:gd name="T66" fmla="*/ 484 w 488"/>
                <a:gd name="T67" fmla="*/ 155 h 231"/>
                <a:gd name="T68" fmla="*/ 483 w 488"/>
                <a:gd name="T69" fmla="*/ 112 h 231"/>
                <a:gd name="T70" fmla="*/ 471 w 488"/>
                <a:gd name="T71" fmla="*/ 49 h 231"/>
                <a:gd name="T72" fmla="*/ 443 w 488"/>
                <a:gd name="T73" fmla="*/ 29 h 231"/>
                <a:gd name="T74" fmla="*/ 321 w 488"/>
                <a:gd name="T75" fmla="*/ 18 h 231"/>
                <a:gd name="T76" fmla="*/ 320 w 488"/>
                <a:gd name="T77" fmla="*/ 2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8" h="231">
                  <a:moveTo>
                    <a:pt x="320" y="21"/>
                  </a:moveTo>
                  <a:cubicBezTo>
                    <a:pt x="342" y="24"/>
                    <a:pt x="364" y="24"/>
                    <a:pt x="386" y="26"/>
                  </a:cubicBezTo>
                  <a:cubicBezTo>
                    <a:pt x="406" y="27"/>
                    <a:pt x="455" y="26"/>
                    <a:pt x="464" y="47"/>
                  </a:cubicBezTo>
                  <a:cubicBezTo>
                    <a:pt x="466" y="52"/>
                    <a:pt x="470" y="57"/>
                    <a:pt x="473" y="62"/>
                  </a:cubicBezTo>
                  <a:cubicBezTo>
                    <a:pt x="476" y="69"/>
                    <a:pt x="477" y="78"/>
                    <a:pt x="478" y="85"/>
                  </a:cubicBezTo>
                  <a:cubicBezTo>
                    <a:pt x="479" y="99"/>
                    <a:pt x="479" y="113"/>
                    <a:pt x="478" y="127"/>
                  </a:cubicBezTo>
                  <a:cubicBezTo>
                    <a:pt x="478" y="141"/>
                    <a:pt x="478" y="155"/>
                    <a:pt x="480" y="169"/>
                  </a:cubicBezTo>
                  <a:cubicBezTo>
                    <a:pt x="482" y="185"/>
                    <a:pt x="476" y="196"/>
                    <a:pt x="467" y="208"/>
                  </a:cubicBezTo>
                  <a:cubicBezTo>
                    <a:pt x="450" y="231"/>
                    <a:pt x="398" y="219"/>
                    <a:pt x="374" y="216"/>
                  </a:cubicBezTo>
                  <a:cubicBezTo>
                    <a:pt x="346" y="214"/>
                    <a:pt x="318" y="209"/>
                    <a:pt x="290" y="205"/>
                  </a:cubicBezTo>
                  <a:cubicBezTo>
                    <a:pt x="258" y="201"/>
                    <a:pt x="225" y="200"/>
                    <a:pt x="193" y="198"/>
                  </a:cubicBezTo>
                  <a:cubicBezTo>
                    <a:pt x="159" y="195"/>
                    <a:pt x="125" y="193"/>
                    <a:pt x="91" y="189"/>
                  </a:cubicBezTo>
                  <a:cubicBezTo>
                    <a:pt x="77" y="187"/>
                    <a:pt x="63" y="185"/>
                    <a:pt x="49" y="182"/>
                  </a:cubicBezTo>
                  <a:cubicBezTo>
                    <a:pt x="45" y="182"/>
                    <a:pt x="41" y="181"/>
                    <a:pt x="37" y="179"/>
                  </a:cubicBezTo>
                  <a:cubicBezTo>
                    <a:pt x="29" y="175"/>
                    <a:pt x="36" y="151"/>
                    <a:pt x="37" y="144"/>
                  </a:cubicBezTo>
                  <a:cubicBezTo>
                    <a:pt x="42" y="123"/>
                    <a:pt x="41" y="107"/>
                    <a:pt x="36" y="86"/>
                  </a:cubicBezTo>
                  <a:cubicBezTo>
                    <a:pt x="28" y="57"/>
                    <a:pt x="19" y="15"/>
                    <a:pt x="60" y="7"/>
                  </a:cubicBezTo>
                  <a:cubicBezTo>
                    <a:pt x="79" y="3"/>
                    <a:pt x="101" y="6"/>
                    <a:pt x="120" y="7"/>
                  </a:cubicBezTo>
                  <a:cubicBezTo>
                    <a:pt x="142" y="8"/>
                    <a:pt x="164" y="9"/>
                    <a:pt x="186" y="10"/>
                  </a:cubicBezTo>
                  <a:cubicBezTo>
                    <a:pt x="231" y="13"/>
                    <a:pt x="276" y="17"/>
                    <a:pt x="320" y="21"/>
                  </a:cubicBezTo>
                  <a:cubicBezTo>
                    <a:pt x="323" y="22"/>
                    <a:pt x="325" y="18"/>
                    <a:pt x="321" y="18"/>
                  </a:cubicBezTo>
                  <a:cubicBezTo>
                    <a:pt x="261" y="12"/>
                    <a:pt x="201" y="7"/>
                    <a:pt x="140" y="4"/>
                  </a:cubicBezTo>
                  <a:cubicBezTo>
                    <a:pt x="123" y="3"/>
                    <a:pt x="105" y="3"/>
                    <a:pt x="87" y="2"/>
                  </a:cubicBezTo>
                  <a:cubicBezTo>
                    <a:pt x="73" y="1"/>
                    <a:pt x="55" y="0"/>
                    <a:pt x="43" y="10"/>
                  </a:cubicBezTo>
                  <a:cubicBezTo>
                    <a:pt x="0" y="41"/>
                    <a:pt x="42" y="88"/>
                    <a:pt x="36" y="129"/>
                  </a:cubicBezTo>
                  <a:cubicBezTo>
                    <a:pt x="34" y="142"/>
                    <a:pt x="23" y="166"/>
                    <a:pt x="31" y="179"/>
                  </a:cubicBezTo>
                  <a:cubicBezTo>
                    <a:pt x="33" y="183"/>
                    <a:pt x="40" y="184"/>
                    <a:pt x="45" y="185"/>
                  </a:cubicBezTo>
                  <a:cubicBezTo>
                    <a:pt x="73" y="192"/>
                    <a:pt x="103" y="194"/>
                    <a:pt x="131" y="197"/>
                  </a:cubicBezTo>
                  <a:cubicBezTo>
                    <a:pt x="161" y="199"/>
                    <a:pt x="191" y="202"/>
                    <a:pt x="222" y="203"/>
                  </a:cubicBezTo>
                  <a:cubicBezTo>
                    <a:pt x="266" y="206"/>
                    <a:pt x="309" y="212"/>
                    <a:pt x="353" y="218"/>
                  </a:cubicBezTo>
                  <a:cubicBezTo>
                    <a:pt x="378" y="221"/>
                    <a:pt x="403" y="223"/>
                    <a:pt x="429" y="224"/>
                  </a:cubicBezTo>
                  <a:cubicBezTo>
                    <a:pt x="442" y="225"/>
                    <a:pt x="455" y="225"/>
                    <a:pt x="466" y="216"/>
                  </a:cubicBezTo>
                  <a:cubicBezTo>
                    <a:pt x="476" y="208"/>
                    <a:pt x="484" y="192"/>
                    <a:pt x="486" y="180"/>
                  </a:cubicBezTo>
                  <a:cubicBezTo>
                    <a:pt x="488" y="172"/>
                    <a:pt x="484" y="162"/>
                    <a:pt x="484" y="155"/>
                  </a:cubicBezTo>
                  <a:cubicBezTo>
                    <a:pt x="482" y="141"/>
                    <a:pt x="483" y="126"/>
                    <a:pt x="483" y="112"/>
                  </a:cubicBezTo>
                  <a:cubicBezTo>
                    <a:pt x="484" y="90"/>
                    <a:pt x="484" y="68"/>
                    <a:pt x="471" y="49"/>
                  </a:cubicBezTo>
                  <a:cubicBezTo>
                    <a:pt x="462" y="37"/>
                    <a:pt x="459" y="33"/>
                    <a:pt x="443" y="29"/>
                  </a:cubicBezTo>
                  <a:cubicBezTo>
                    <a:pt x="404" y="19"/>
                    <a:pt x="362" y="22"/>
                    <a:pt x="321" y="18"/>
                  </a:cubicBezTo>
                  <a:cubicBezTo>
                    <a:pt x="318" y="17"/>
                    <a:pt x="317" y="21"/>
                    <a:pt x="320" y="21"/>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9" name="Freeform 15"/>
            <p:cNvSpPr>
              <a:spLocks noChangeArrowheads="1"/>
            </p:cNvSpPr>
            <p:nvPr/>
          </p:nvSpPr>
          <p:spPr bwMode="auto">
            <a:xfrm>
              <a:off x="5617175" y="585811"/>
              <a:ext cx="4100702" cy="1753337"/>
            </a:xfrm>
            <a:custGeom>
              <a:avLst/>
              <a:gdLst>
                <a:gd name="T0" fmla="*/ 354 w 519"/>
                <a:gd name="T1" fmla="*/ 17 h 222"/>
                <a:gd name="T2" fmla="*/ 488 w 519"/>
                <a:gd name="T3" fmla="*/ 32 h 222"/>
                <a:gd name="T4" fmla="*/ 502 w 519"/>
                <a:gd name="T5" fmla="*/ 47 h 222"/>
                <a:gd name="T6" fmla="*/ 514 w 519"/>
                <a:gd name="T7" fmla="*/ 95 h 222"/>
                <a:gd name="T8" fmla="*/ 517 w 519"/>
                <a:gd name="T9" fmla="*/ 174 h 222"/>
                <a:gd name="T10" fmla="*/ 497 w 519"/>
                <a:gd name="T11" fmla="*/ 212 h 222"/>
                <a:gd name="T12" fmla="*/ 444 w 519"/>
                <a:gd name="T13" fmla="*/ 218 h 222"/>
                <a:gd name="T14" fmla="*/ 267 w 519"/>
                <a:gd name="T15" fmla="*/ 199 h 222"/>
                <a:gd name="T16" fmla="*/ 66 w 519"/>
                <a:gd name="T17" fmla="*/ 175 h 222"/>
                <a:gd name="T18" fmla="*/ 3 w 519"/>
                <a:gd name="T19" fmla="*/ 77 h 222"/>
                <a:gd name="T20" fmla="*/ 78 w 519"/>
                <a:gd name="T21" fmla="*/ 8 h 222"/>
                <a:gd name="T22" fmla="*/ 125 w 519"/>
                <a:gd name="T23" fmla="*/ 1 h 222"/>
                <a:gd name="T24" fmla="*/ 307 w 519"/>
                <a:gd name="T25" fmla="*/ 12 h 222"/>
                <a:gd name="T26" fmla="*/ 354 w 519"/>
                <a:gd name="T27"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9" h="222">
                  <a:moveTo>
                    <a:pt x="354" y="17"/>
                  </a:moveTo>
                  <a:cubicBezTo>
                    <a:pt x="392" y="21"/>
                    <a:pt x="455" y="20"/>
                    <a:pt x="488" y="32"/>
                  </a:cubicBezTo>
                  <a:cubicBezTo>
                    <a:pt x="500" y="36"/>
                    <a:pt x="497" y="41"/>
                    <a:pt x="502" y="47"/>
                  </a:cubicBezTo>
                  <a:cubicBezTo>
                    <a:pt x="513" y="61"/>
                    <a:pt x="513" y="78"/>
                    <a:pt x="514" y="95"/>
                  </a:cubicBezTo>
                  <a:cubicBezTo>
                    <a:pt x="515" y="122"/>
                    <a:pt x="512" y="147"/>
                    <a:pt x="517" y="174"/>
                  </a:cubicBezTo>
                  <a:cubicBezTo>
                    <a:pt x="519" y="183"/>
                    <a:pt x="505" y="205"/>
                    <a:pt x="497" y="212"/>
                  </a:cubicBezTo>
                  <a:cubicBezTo>
                    <a:pt x="487" y="222"/>
                    <a:pt x="464" y="219"/>
                    <a:pt x="444" y="218"/>
                  </a:cubicBezTo>
                  <a:cubicBezTo>
                    <a:pt x="376" y="215"/>
                    <a:pt x="334" y="202"/>
                    <a:pt x="267" y="199"/>
                  </a:cubicBezTo>
                  <a:cubicBezTo>
                    <a:pt x="246" y="198"/>
                    <a:pt x="72" y="188"/>
                    <a:pt x="66" y="175"/>
                  </a:cubicBezTo>
                  <a:cubicBezTo>
                    <a:pt x="62" y="164"/>
                    <a:pt x="14" y="128"/>
                    <a:pt x="3" y="77"/>
                  </a:cubicBezTo>
                  <a:cubicBezTo>
                    <a:pt x="0" y="66"/>
                    <a:pt x="69" y="17"/>
                    <a:pt x="78" y="8"/>
                  </a:cubicBezTo>
                  <a:cubicBezTo>
                    <a:pt x="86" y="0"/>
                    <a:pt x="109" y="1"/>
                    <a:pt x="125" y="1"/>
                  </a:cubicBezTo>
                  <a:cubicBezTo>
                    <a:pt x="175" y="3"/>
                    <a:pt x="288" y="8"/>
                    <a:pt x="307" y="12"/>
                  </a:cubicBezTo>
                  <a:cubicBezTo>
                    <a:pt x="354" y="17"/>
                    <a:pt x="354" y="17"/>
                    <a:pt x="354" y="17"/>
                  </a:cubicBezTo>
                </a:path>
              </a:pathLst>
            </a:custGeom>
            <a:solidFill>
              <a:srgbClr val="FFE3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0" name="Freeform 16"/>
            <p:cNvSpPr>
              <a:spLocks noChangeArrowheads="1"/>
            </p:cNvSpPr>
            <p:nvPr/>
          </p:nvSpPr>
          <p:spPr bwMode="auto">
            <a:xfrm>
              <a:off x="5607594" y="528325"/>
              <a:ext cx="4143818" cy="1806035"/>
            </a:xfrm>
            <a:custGeom>
              <a:avLst/>
              <a:gdLst>
                <a:gd name="T0" fmla="*/ 356 w 524"/>
                <a:gd name="T1" fmla="*/ 24 h 228"/>
                <a:gd name="T2" fmla="*/ 416 w 524"/>
                <a:gd name="T3" fmla="*/ 28 h 228"/>
                <a:gd name="T4" fmla="*/ 474 w 524"/>
                <a:gd name="T5" fmla="*/ 35 h 228"/>
                <a:gd name="T6" fmla="*/ 507 w 524"/>
                <a:gd name="T7" fmla="*/ 65 h 228"/>
                <a:gd name="T8" fmla="*/ 513 w 524"/>
                <a:gd name="T9" fmla="*/ 145 h 228"/>
                <a:gd name="T10" fmla="*/ 516 w 524"/>
                <a:gd name="T11" fmla="*/ 183 h 228"/>
                <a:gd name="T12" fmla="*/ 501 w 524"/>
                <a:gd name="T13" fmla="*/ 213 h 228"/>
                <a:gd name="T14" fmla="*/ 456 w 524"/>
                <a:gd name="T15" fmla="*/ 226 h 228"/>
                <a:gd name="T16" fmla="*/ 401 w 524"/>
                <a:gd name="T17" fmla="*/ 221 h 228"/>
                <a:gd name="T18" fmla="*/ 318 w 524"/>
                <a:gd name="T19" fmla="*/ 210 h 228"/>
                <a:gd name="T20" fmla="*/ 229 w 524"/>
                <a:gd name="T21" fmla="*/ 204 h 228"/>
                <a:gd name="T22" fmla="*/ 121 w 524"/>
                <a:gd name="T23" fmla="*/ 194 h 228"/>
                <a:gd name="T24" fmla="*/ 77 w 524"/>
                <a:gd name="T25" fmla="*/ 186 h 228"/>
                <a:gd name="T26" fmla="*/ 59 w 524"/>
                <a:gd name="T27" fmla="*/ 169 h 228"/>
                <a:gd name="T28" fmla="*/ 21 w 524"/>
                <a:gd name="T29" fmla="*/ 121 h 228"/>
                <a:gd name="T30" fmla="*/ 11 w 524"/>
                <a:gd name="T31" fmla="*/ 74 h 228"/>
                <a:gd name="T32" fmla="*/ 81 w 524"/>
                <a:gd name="T33" fmla="*/ 16 h 228"/>
                <a:gd name="T34" fmla="*/ 166 w 524"/>
                <a:gd name="T35" fmla="*/ 10 h 228"/>
                <a:gd name="T36" fmla="*/ 252 w 524"/>
                <a:gd name="T37" fmla="*/ 15 h 228"/>
                <a:gd name="T38" fmla="*/ 356 w 524"/>
                <a:gd name="T39" fmla="*/ 24 h 228"/>
                <a:gd name="T40" fmla="*/ 355 w 524"/>
                <a:gd name="T41" fmla="*/ 23 h 228"/>
                <a:gd name="T42" fmla="*/ 188 w 524"/>
                <a:gd name="T43" fmla="*/ 11 h 228"/>
                <a:gd name="T44" fmla="*/ 83 w 524"/>
                <a:gd name="T45" fmla="*/ 11 h 228"/>
                <a:gd name="T46" fmla="*/ 58 w 524"/>
                <a:gd name="T47" fmla="*/ 30 h 228"/>
                <a:gd name="T48" fmla="*/ 16 w 524"/>
                <a:gd name="T49" fmla="*/ 64 h 228"/>
                <a:gd name="T50" fmla="*/ 4 w 524"/>
                <a:gd name="T51" fmla="*/ 95 h 228"/>
                <a:gd name="T52" fmla="*/ 40 w 524"/>
                <a:gd name="T53" fmla="*/ 153 h 228"/>
                <a:gd name="T54" fmla="*/ 79 w 524"/>
                <a:gd name="T55" fmla="*/ 188 h 228"/>
                <a:gd name="T56" fmla="*/ 247 w 524"/>
                <a:gd name="T57" fmla="*/ 206 h 228"/>
                <a:gd name="T58" fmla="*/ 401 w 524"/>
                <a:gd name="T59" fmla="*/ 222 h 228"/>
                <a:gd name="T60" fmla="*/ 477 w 524"/>
                <a:gd name="T61" fmla="*/ 227 h 228"/>
                <a:gd name="T62" fmla="*/ 519 w 524"/>
                <a:gd name="T63" fmla="*/ 192 h 228"/>
                <a:gd name="T64" fmla="*/ 518 w 524"/>
                <a:gd name="T65" fmla="*/ 152 h 228"/>
                <a:gd name="T66" fmla="*/ 518 w 524"/>
                <a:gd name="T67" fmla="*/ 102 h 228"/>
                <a:gd name="T68" fmla="*/ 509 w 524"/>
                <a:gd name="T69" fmla="*/ 60 h 228"/>
                <a:gd name="T70" fmla="*/ 491 w 524"/>
                <a:gd name="T71" fmla="*/ 39 h 228"/>
                <a:gd name="T72" fmla="*/ 355 w 524"/>
                <a:gd name="T73" fmla="*/ 23 h 228"/>
                <a:gd name="T74" fmla="*/ 356 w 524"/>
                <a:gd name="T75"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4" h="228">
                  <a:moveTo>
                    <a:pt x="356" y="24"/>
                  </a:moveTo>
                  <a:cubicBezTo>
                    <a:pt x="376" y="26"/>
                    <a:pt x="396" y="27"/>
                    <a:pt x="416" y="28"/>
                  </a:cubicBezTo>
                  <a:cubicBezTo>
                    <a:pt x="436" y="29"/>
                    <a:pt x="455" y="31"/>
                    <a:pt x="474" y="35"/>
                  </a:cubicBezTo>
                  <a:cubicBezTo>
                    <a:pt x="493" y="39"/>
                    <a:pt x="499" y="49"/>
                    <a:pt x="507" y="65"/>
                  </a:cubicBezTo>
                  <a:cubicBezTo>
                    <a:pt x="518" y="87"/>
                    <a:pt x="513" y="121"/>
                    <a:pt x="513" y="145"/>
                  </a:cubicBezTo>
                  <a:cubicBezTo>
                    <a:pt x="512" y="158"/>
                    <a:pt x="515" y="170"/>
                    <a:pt x="516" y="183"/>
                  </a:cubicBezTo>
                  <a:cubicBezTo>
                    <a:pt x="516" y="193"/>
                    <a:pt x="506" y="205"/>
                    <a:pt x="501" y="213"/>
                  </a:cubicBezTo>
                  <a:cubicBezTo>
                    <a:pt x="490" y="228"/>
                    <a:pt x="473" y="227"/>
                    <a:pt x="456" y="226"/>
                  </a:cubicBezTo>
                  <a:cubicBezTo>
                    <a:pt x="438" y="225"/>
                    <a:pt x="419" y="223"/>
                    <a:pt x="401" y="221"/>
                  </a:cubicBezTo>
                  <a:cubicBezTo>
                    <a:pt x="373" y="218"/>
                    <a:pt x="346" y="213"/>
                    <a:pt x="318" y="210"/>
                  </a:cubicBezTo>
                  <a:cubicBezTo>
                    <a:pt x="288" y="206"/>
                    <a:pt x="259" y="206"/>
                    <a:pt x="229" y="204"/>
                  </a:cubicBezTo>
                  <a:cubicBezTo>
                    <a:pt x="193" y="201"/>
                    <a:pt x="157" y="198"/>
                    <a:pt x="121" y="194"/>
                  </a:cubicBezTo>
                  <a:cubicBezTo>
                    <a:pt x="106" y="192"/>
                    <a:pt x="91" y="191"/>
                    <a:pt x="77" y="186"/>
                  </a:cubicBezTo>
                  <a:cubicBezTo>
                    <a:pt x="69" y="184"/>
                    <a:pt x="64" y="175"/>
                    <a:pt x="59" y="169"/>
                  </a:cubicBezTo>
                  <a:cubicBezTo>
                    <a:pt x="45" y="154"/>
                    <a:pt x="31" y="138"/>
                    <a:pt x="21" y="121"/>
                  </a:cubicBezTo>
                  <a:cubicBezTo>
                    <a:pt x="13" y="108"/>
                    <a:pt x="0" y="88"/>
                    <a:pt x="11" y="74"/>
                  </a:cubicBezTo>
                  <a:cubicBezTo>
                    <a:pt x="31" y="51"/>
                    <a:pt x="58" y="36"/>
                    <a:pt x="81" y="16"/>
                  </a:cubicBezTo>
                  <a:cubicBezTo>
                    <a:pt x="99" y="0"/>
                    <a:pt x="142" y="9"/>
                    <a:pt x="166" y="10"/>
                  </a:cubicBezTo>
                  <a:cubicBezTo>
                    <a:pt x="195" y="12"/>
                    <a:pt x="223" y="13"/>
                    <a:pt x="252" y="15"/>
                  </a:cubicBezTo>
                  <a:cubicBezTo>
                    <a:pt x="287" y="17"/>
                    <a:pt x="321" y="21"/>
                    <a:pt x="356" y="24"/>
                  </a:cubicBezTo>
                  <a:cubicBezTo>
                    <a:pt x="359" y="24"/>
                    <a:pt x="356" y="24"/>
                    <a:pt x="355" y="23"/>
                  </a:cubicBezTo>
                  <a:cubicBezTo>
                    <a:pt x="299" y="18"/>
                    <a:pt x="244" y="13"/>
                    <a:pt x="188" y="11"/>
                  </a:cubicBezTo>
                  <a:cubicBezTo>
                    <a:pt x="155" y="9"/>
                    <a:pt x="115" y="1"/>
                    <a:pt x="83" y="11"/>
                  </a:cubicBezTo>
                  <a:cubicBezTo>
                    <a:pt x="74" y="14"/>
                    <a:pt x="65" y="24"/>
                    <a:pt x="58" y="30"/>
                  </a:cubicBezTo>
                  <a:cubicBezTo>
                    <a:pt x="43" y="41"/>
                    <a:pt x="29" y="52"/>
                    <a:pt x="16" y="64"/>
                  </a:cubicBezTo>
                  <a:cubicBezTo>
                    <a:pt x="4" y="75"/>
                    <a:pt x="0" y="79"/>
                    <a:pt x="4" y="95"/>
                  </a:cubicBezTo>
                  <a:cubicBezTo>
                    <a:pt x="11" y="117"/>
                    <a:pt x="25" y="136"/>
                    <a:pt x="40" y="153"/>
                  </a:cubicBezTo>
                  <a:cubicBezTo>
                    <a:pt x="52" y="167"/>
                    <a:pt x="61" y="184"/>
                    <a:pt x="79" y="188"/>
                  </a:cubicBezTo>
                  <a:cubicBezTo>
                    <a:pt x="133" y="201"/>
                    <a:pt x="192" y="202"/>
                    <a:pt x="247" y="206"/>
                  </a:cubicBezTo>
                  <a:cubicBezTo>
                    <a:pt x="299" y="209"/>
                    <a:pt x="350" y="216"/>
                    <a:pt x="401" y="222"/>
                  </a:cubicBezTo>
                  <a:cubicBezTo>
                    <a:pt x="426" y="225"/>
                    <a:pt x="452" y="227"/>
                    <a:pt x="477" y="227"/>
                  </a:cubicBezTo>
                  <a:cubicBezTo>
                    <a:pt x="499" y="227"/>
                    <a:pt x="510" y="211"/>
                    <a:pt x="519" y="192"/>
                  </a:cubicBezTo>
                  <a:cubicBezTo>
                    <a:pt x="524" y="180"/>
                    <a:pt x="518" y="165"/>
                    <a:pt x="518" y="152"/>
                  </a:cubicBezTo>
                  <a:cubicBezTo>
                    <a:pt x="517" y="136"/>
                    <a:pt x="518" y="119"/>
                    <a:pt x="518" y="102"/>
                  </a:cubicBezTo>
                  <a:cubicBezTo>
                    <a:pt x="517" y="87"/>
                    <a:pt x="516" y="73"/>
                    <a:pt x="509" y="60"/>
                  </a:cubicBezTo>
                  <a:cubicBezTo>
                    <a:pt x="505" y="52"/>
                    <a:pt x="500" y="42"/>
                    <a:pt x="491" y="39"/>
                  </a:cubicBezTo>
                  <a:cubicBezTo>
                    <a:pt x="448" y="24"/>
                    <a:pt x="400" y="28"/>
                    <a:pt x="355" y="23"/>
                  </a:cubicBezTo>
                  <a:cubicBezTo>
                    <a:pt x="351" y="23"/>
                    <a:pt x="354" y="24"/>
                    <a:pt x="356" y="24"/>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41" name="PA_库_文本框 207"/>
          <p:cNvSpPr txBox="1">
            <a:spLocks noChangeArrowheads="1"/>
          </p:cNvSpPr>
          <p:nvPr>
            <p:custDataLst>
              <p:tags r:id="rId2"/>
            </p:custDataLst>
          </p:nvPr>
        </p:nvSpPr>
        <p:spPr bwMode="auto">
          <a:xfrm>
            <a:off x="869156" y="2827735"/>
            <a:ext cx="1177529"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700" b="1">
                <a:latin typeface="方正静蕾简体" pitchFamily="2" charset="-122"/>
                <a:ea typeface="方正静蕾简体" pitchFamily="2" charset="-122"/>
              </a:rPr>
              <a:t>的浪费</a:t>
            </a:r>
          </a:p>
        </p:txBody>
      </p:sp>
      <p:sp>
        <p:nvSpPr>
          <p:cNvPr id="26642" name="PA_库_文本框 208"/>
          <p:cNvSpPr txBox="1">
            <a:spLocks noChangeArrowheads="1"/>
          </p:cNvSpPr>
          <p:nvPr>
            <p:custDataLst>
              <p:tags r:id="rId3"/>
            </p:custDataLst>
          </p:nvPr>
        </p:nvSpPr>
        <p:spPr bwMode="auto">
          <a:xfrm rot="289101">
            <a:off x="765572" y="2189560"/>
            <a:ext cx="128944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700" b="1">
                <a:latin typeface="方正静蕾简体" pitchFamily="2" charset="-122"/>
                <a:ea typeface="方正静蕾简体" pitchFamily="2" charset="-122"/>
              </a:rPr>
              <a:t>餐桌上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组合 5"/>
          <p:cNvGrpSpPr>
            <a:grpSpLocks/>
          </p:cNvGrpSpPr>
          <p:nvPr/>
        </p:nvGrpSpPr>
        <p:grpSpPr bwMode="auto">
          <a:xfrm>
            <a:off x="0" y="359569"/>
            <a:ext cx="9144000" cy="4579144"/>
            <a:chOff x="0" y="479143"/>
            <a:chExt cx="12192000" cy="6105378"/>
          </a:xfrm>
        </p:grpSpPr>
        <p:pic>
          <p:nvPicPr>
            <p:cNvPr id="27650"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9143"/>
              <a:ext cx="12192000" cy="610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4545013" y="4612893"/>
              <a:ext cx="3548062" cy="1377917"/>
            </a:xfrm>
            <a:prstGeom prst="rect">
              <a:avLst/>
            </a:prstGeom>
            <a:solidFill>
              <a:srgbClr val="EFF1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27652" name="文本框 2"/>
          <p:cNvSpPr txBox="1">
            <a:spLocks noChangeArrowheads="1"/>
          </p:cNvSpPr>
          <p:nvPr/>
        </p:nvSpPr>
        <p:spPr bwMode="auto">
          <a:xfrm>
            <a:off x="715566" y="3490913"/>
            <a:ext cx="8305800"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400">
                <a:latin typeface="微软雅黑" pitchFamily="34" charset="-122"/>
                <a:ea typeface="微软雅黑" pitchFamily="34" charset="-122"/>
              </a:rPr>
              <a:t>请你阅读一下课本第</a:t>
            </a:r>
            <a:r>
              <a:rPr lang="en-US" altLang="zh-CN" sz="2400">
                <a:latin typeface="微软雅黑" pitchFamily="34" charset="-122"/>
                <a:ea typeface="微软雅黑" pitchFamily="34" charset="-122"/>
              </a:rPr>
              <a:t>44</a:t>
            </a:r>
            <a:r>
              <a:rPr lang="zh-CN" altLang="en-US" sz="2400">
                <a:latin typeface="微软雅黑" pitchFamily="34" charset="-122"/>
                <a:ea typeface="微软雅黑" pitchFamily="34" charset="-122"/>
              </a:rPr>
              <a:t>页，听听泔水桶里传出来的哭诉声，并说说听完这些食物的哭诉，你有什么话想说？</a:t>
            </a:r>
          </a:p>
        </p:txBody>
      </p:sp>
      <p:sp>
        <p:nvSpPr>
          <p:cNvPr id="27653" name="文本框 7"/>
          <p:cNvSpPr txBox="1">
            <a:spLocks noChangeArrowheads="1"/>
          </p:cNvSpPr>
          <p:nvPr/>
        </p:nvSpPr>
        <p:spPr bwMode="auto">
          <a:xfrm>
            <a:off x="3133725" y="2993231"/>
            <a:ext cx="3417094" cy="57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3300" b="1">
                <a:latin typeface="微软雅黑" pitchFamily="34" charset="-122"/>
                <a:ea typeface="微软雅黑" pitchFamily="34" charset="-122"/>
              </a:rPr>
              <a:t>听听它们的哭诉</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1"/>
          <p:cNvSpPr txBox="1">
            <a:spLocks noChangeArrowheads="1"/>
          </p:cNvSpPr>
          <p:nvPr/>
        </p:nvSpPr>
        <p:spPr bwMode="auto">
          <a:xfrm>
            <a:off x="900113" y="2301479"/>
            <a:ext cx="6865937"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2100" dirty="0">
                <a:latin typeface="微软雅黑" pitchFamily="34" charset="-122"/>
                <a:ea typeface="微软雅黑" pitchFamily="34" charset="-122"/>
              </a:rPr>
              <a:t>我们在享用餐桌上的美食时，也可能会产生浪费，这种行为不仅会导致粮食的浪费，对我们自身也是没有好处的。</a:t>
            </a:r>
          </a:p>
        </p:txBody>
      </p:sp>
      <p:pic>
        <p:nvPicPr>
          <p:cNvPr id="28675"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70423" y="889398"/>
            <a:ext cx="6687740" cy="178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图片 3" descr="觅元素584a989499b2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4844" y="760810"/>
            <a:ext cx="7891463" cy="220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横卷形 4"/>
          <p:cNvSpPr/>
          <p:nvPr/>
        </p:nvSpPr>
        <p:spPr>
          <a:xfrm>
            <a:off x="588169" y="1840707"/>
            <a:ext cx="8237935" cy="2502694"/>
          </a:xfrm>
          <a:prstGeom prst="horizontalScroll">
            <a:avLst/>
          </a:prstGeom>
          <a:solidFill>
            <a:schemeClr val="bg1"/>
          </a:solidFill>
          <a:ln w="254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29699" name="文本框 11"/>
          <p:cNvSpPr txBox="1">
            <a:spLocks noChangeArrowheads="1"/>
          </p:cNvSpPr>
          <p:nvPr/>
        </p:nvSpPr>
        <p:spPr bwMode="auto">
          <a:xfrm>
            <a:off x="2489598" y="2387204"/>
            <a:ext cx="4336256" cy="484584"/>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700" b="1">
                <a:solidFill>
                  <a:srgbClr val="404040"/>
                </a:solidFill>
                <a:latin typeface="微软雅黑" pitchFamily="34" charset="-122"/>
                <a:ea typeface="微软雅黑" pitchFamily="34" charset="-122"/>
                <a:sym typeface="宋体" pitchFamily="2" charset="-122"/>
              </a:rPr>
              <a:t>想一想，说一说</a:t>
            </a:r>
          </a:p>
        </p:txBody>
      </p:sp>
      <p:sp>
        <p:nvSpPr>
          <p:cNvPr id="7" name="矩形 6"/>
          <p:cNvSpPr/>
          <p:nvPr/>
        </p:nvSpPr>
        <p:spPr>
          <a:xfrm>
            <a:off x="2676525" y="2978944"/>
            <a:ext cx="3913585" cy="2738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solidFill>
                <a:schemeClr val="bg1"/>
              </a:solidFill>
            </a:endParaRPr>
          </a:p>
        </p:txBody>
      </p:sp>
      <p:sp>
        <p:nvSpPr>
          <p:cNvPr id="9" name="文本框 8"/>
          <p:cNvSpPr txBox="1">
            <a:spLocks noChangeArrowheads="1"/>
          </p:cNvSpPr>
          <p:nvPr/>
        </p:nvSpPr>
        <p:spPr bwMode="auto">
          <a:xfrm>
            <a:off x="1126331" y="3177779"/>
            <a:ext cx="750212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400">
                <a:solidFill>
                  <a:srgbClr val="262626"/>
                </a:solidFill>
                <a:latin typeface="微软雅黑" pitchFamily="34" charset="-122"/>
                <a:ea typeface="微软雅黑" pitchFamily="34" charset="-122"/>
                <a:sym typeface="微软雅黑" pitchFamily="34" charset="-122"/>
              </a:rPr>
              <a:t>浪费都有那些表现呢？请你根据你的生活经验说一说。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302419" y="4414838"/>
            <a:ext cx="3086100"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latin typeface="微软雅黑" pitchFamily="34" charset="-122"/>
                <a:ea typeface="微软雅黑" pitchFamily="34" charset="-122"/>
              </a:rPr>
              <a:t>把不爱吃的食物扔掉是浪费</a:t>
            </a:r>
          </a:p>
        </p:txBody>
      </p:sp>
      <p:sp>
        <p:nvSpPr>
          <p:cNvPr id="5" name="文本框 4"/>
          <p:cNvSpPr txBox="1">
            <a:spLocks noChangeArrowheads="1"/>
          </p:cNvSpPr>
          <p:nvPr/>
        </p:nvSpPr>
        <p:spPr bwMode="auto">
          <a:xfrm>
            <a:off x="3683794" y="4404122"/>
            <a:ext cx="2375297"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latin typeface="微软雅黑" pitchFamily="34" charset="-122"/>
                <a:ea typeface="微软雅黑" pitchFamily="34" charset="-122"/>
              </a:rPr>
              <a:t>买太多吃不完是浪费</a:t>
            </a:r>
          </a:p>
        </p:txBody>
      </p:sp>
      <p:sp>
        <p:nvSpPr>
          <p:cNvPr id="6" name="文本框 5"/>
          <p:cNvSpPr txBox="1">
            <a:spLocks noChangeArrowheads="1"/>
          </p:cNvSpPr>
          <p:nvPr/>
        </p:nvSpPr>
        <p:spPr bwMode="auto">
          <a:xfrm>
            <a:off x="6321028" y="4387453"/>
            <a:ext cx="2822972"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latin typeface="微软雅黑" pitchFamily="34" charset="-122"/>
                <a:ea typeface="微软雅黑" pitchFamily="34" charset="-122"/>
              </a:rPr>
              <a:t>储存不当引起变质是浪费</a:t>
            </a:r>
          </a:p>
        </p:txBody>
      </p:sp>
      <p:pic>
        <p:nvPicPr>
          <p:cNvPr id="2"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7460" y="942975"/>
            <a:ext cx="2207419" cy="330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38825" y="1883569"/>
            <a:ext cx="3230166" cy="2378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77703" y="1500187"/>
            <a:ext cx="4357688" cy="290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圆角 14"/>
          <p:cNvSpPr/>
          <p:nvPr/>
        </p:nvSpPr>
        <p:spPr bwMode="auto">
          <a:xfrm>
            <a:off x="3465910" y="823912"/>
            <a:ext cx="2880122" cy="577454"/>
          </a:xfrm>
          <a:prstGeom prst="roundRect">
            <a:avLst/>
          </a:prstGeom>
          <a:solidFill>
            <a:srgbClr val="FFBF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a typeface="微软雅黑" panose="020B0503020204020204" pitchFamily="34" charset="-122"/>
            </a:endParaRPr>
          </a:p>
        </p:txBody>
      </p:sp>
      <p:grpSp>
        <p:nvGrpSpPr>
          <p:cNvPr id="30728" name="组合 10"/>
          <p:cNvGrpSpPr>
            <a:grpSpLocks/>
          </p:cNvGrpSpPr>
          <p:nvPr/>
        </p:nvGrpSpPr>
        <p:grpSpPr bwMode="auto">
          <a:xfrm>
            <a:off x="5713810" y="357188"/>
            <a:ext cx="1743075" cy="1316831"/>
            <a:chOff x="3393422" y="3429000"/>
            <a:chExt cx="3117731" cy="2201738"/>
          </a:xfrm>
        </p:grpSpPr>
        <p:pic>
          <p:nvPicPr>
            <p:cNvPr id="30729" name="图片 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图片 1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31" name="文本框 15"/>
          <p:cNvSpPr txBox="1">
            <a:spLocks noChangeArrowheads="1"/>
          </p:cNvSpPr>
          <p:nvPr/>
        </p:nvSpPr>
        <p:spPr bwMode="auto">
          <a:xfrm>
            <a:off x="3521869" y="828675"/>
            <a:ext cx="2814638" cy="57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300" b="1">
                <a:solidFill>
                  <a:srgbClr val="000000"/>
                </a:solidFill>
                <a:latin typeface="微软雅黑" pitchFamily="34" charset="-122"/>
                <a:ea typeface="微软雅黑" pitchFamily="34" charset="-122"/>
              </a:rPr>
              <a:t>这些都是浪费</a:t>
            </a:r>
          </a:p>
        </p:txBody>
      </p:sp>
      <p:pic>
        <p:nvPicPr>
          <p:cNvPr id="30732" name="图片 2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799160" y="797719"/>
            <a:ext cx="552450" cy="62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3" name="图片 1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1742696">
            <a:off x="3103960" y="956073"/>
            <a:ext cx="500063"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660798" y="4261248"/>
            <a:ext cx="3607594"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a:latin typeface="微软雅黑" pitchFamily="34" charset="-122"/>
                <a:ea typeface="微软雅黑" pitchFamily="34" charset="-122"/>
              </a:rPr>
              <a:t>制作不当食物损坏是浪费</a:t>
            </a:r>
          </a:p>
        </p:txBody>
      </p:sp>
      <p:sp>
        <p:nvSpPr>
          <p:cNvPr id="5" name="文本框 4"/>
          <p:cNvSpPr txBox="1">
            <a:spLocks noChangeArrowheads="1"/>
          </p:cNvSpPr>
          <p:nvPr/>
        </p:nvSpPr>
        <p:spPr bwMode="auto">
          <a:xfrm>
            <a:off x="5239941" y="4281488"/>
            <a:ext cx="3236119"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a:latin typeface="微软雅黑" pitchFamily="34" charset="-122"/>
                <a:ea typeface="微软雅黑" pitchFamily="34" charset="-122"/>
              </a:rPr>
              <a:t>点太多吃太撑是浪费</a:t>
            </a:r>
          </a:p>
        </p:txBody>
      </p:sp>
      <p:sp>
        <p:nvSpPr>
          <p:cNvPr id="7" name="矩形: 圆角 14"/>
          <p:cNvSpPr/>
          <p:nvPr/>
        </p:nvSpPr>
        <p:spPr bwMode="auto">
          <a:xfrm>
            <a:off x="3127772" y="722710"/>
            <a:ext cx="2880122" cy="577453"/>
          </a:xfrm>
          <a:prstGeom prst="roundRect">
            <a:avLst/>
          </a:prstGeom>
          <a:solidFill>
            <a:srgbClr val="FFBF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a typeface="微软雅黑" panose="020B0503020204020204" pitchFamily="34" charset="-122"/>
            </a:endParaRPr>
          </a:p>
        </p:txBody>
      </p:sp>
      <p:grpSp>
        <p:nvGrpSpPr>
          <p:cNvPr id="31748" name="组合 7"/>
          <p:cNvGrpSpPr>
            <a:grpSpLocks/>
          </p:cNvGrpSpPr>
          <p:nvPr/>
        </p:nvGrpSpPr>
        <p:grpSpPr bwMode="auto">
          <a:xfrm>
            <a:off x="5375672" y="255985"/>
            <a:ext cx="1743075" cy="1316831"/>
            <a:chOff x="3393422" y="3429000"/>
            <a:chExt cx="3117731" cy="2201738"/>
          </a:xfrm>
        </p:grpSpPr>
        <p:pic>
          <p:nvPicPr>
            <p:cNvPr id="31749" name="图片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图片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1" name="文本框 15"/>
          <p:cNvSpPr txBox="1">
            <a:spLocks noChangeArrowheads="1"/>
          </p:cNvSpPr>
          <p:nvPr/>
        </p:nvSpPr>
        <p:spPr bwMode="auto">
          <a:xfrm>
            <a:off x="3183731" y="727473"/>
            <a:ext cx="2814638"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3300" b="1">
                <a:solidFill>
                  <a:srgbClr val="000000"/>
                </a:solidFill>
                <a:latin typeface="微软雅黑" pitchFamily="34" charset="-122"/>
                <a:ea typeface="微软雅黑" pitchFamily="34" charset="-122"/>
              </a:rPr>
              <a:t>这些都是浪费</a:t>
            </a:r>
          </a:p>
        </p:txBody>
      </p:sp>
      <p:pic>
        <p:nvPicPr>
          <p:cNvPr id="31752" name="图片 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61022" y="695325"/>
            <a:ext cx="55245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图片 1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742696">
            <a:off x="2767012" y="854869"/>
            <a:ext cx="500063"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64894" y="1802606"/>
            <a:ext cx="3444479" cy="2291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127522" y="1770460"/>
            <a:ext cx="2195513" cy="2326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1014</Words>
  <Application>Microsoft Office PowerPoint</Application>
  <PresentationFormat>全屏显示(16:9)</PresentationFormat>
  <Paragraphs>78</Paragraphs>
  <Slides>25</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Meiryo</vt:lpstr>
      <vt:lpstr>方正静蕾简体</vt:lpstr>
      <vt:lpstr>华文隶书</vt:lpstr>
      <vt:lpstr>经典繁仿黑</vt:lpstr>
      <vt:lpstr>楷体</vt:lpstr>
      <vt:lpstr>宋体</vt:lpstr>
      <vt:lpstr>微软简粗黑</vt:lpstr>
      <vt:lpstr>微软雅黑</vt:lpstr>
      <vt:lpstr>Arial</vt:lpstr>
      <vt:lpstr>Broadway</vt:lpstr>
      <vt:lpstr>Calibri</vt:lpstr>
      <vt:lpstr>Calibri Light</vt:lpstr>
      <vt:lpstr>Tahoma</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464</cp:revision>
  <dcterms:created xsi:type="dcterms:W3CDTF">2015-05-05T08:02:00Z</dcterms:created>
  <dcterms:modified xsi:type="dcterms:W3CDTF">2022-04-28T11:36:00Z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