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2.xml" ContentType="application/vnd.openxmlformats-officedocument.theme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3.xml" ContentType="application/vnd.openxmlformats-officedocument.theme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59.xml" ContentType="application/vnd.openxmlformats-officedocument.presentationml.tags+xml"/>
  <Override PartName="/ppt/tags/tag760.xml" ContentType="application/vnd.openxmlformats-officedocument.presentationml.tags+xml"/>
  <Override PartName="/ppt/tags/tag761.xml" ContentType="application/vnd.openxmlformats-officedocument.presentationml.tags+xml"/>
  <Override PartName="/ppt/tags/tag762.xml" ContentType="application/vnd.openxmlformats-officedocument.presentationml.tags+xml"/>
  <Override PartName="/ppt/tags/tag763.xml" ContentType="application/vnd.openxmlformats-officedocument.presentationml.tags+xml"/>
  <Override PartName="/ppt/tags/tag764.xml" ContentType="application/vnd.openxmlformats-officedocument.presentationml.tags+xml"/>
  <Override PartName="/ppt/tags/tag765.xml" ContentType="application/vnd.openxmlformats-officedocument.presentationml.tags+xml"/>
  <Override PartName="/ppt/tags/tag766.xml" ContentType="application/vnd.openxmlformats-officedocument.presentationml.tags+xml"/>
  <Override PartName="/ppt/tags/tag767.xml" ContentType="application/vnd.openxmlformats-officedocument.presentationml.tags+xml"/>
  <Override PartName="/ppt/tags/tag768.xml" ContentType="application/vnd.openxmlformats-officedocument.presentationml.tags+xml"/>
  <Override PartName="/ppt/tags/tag769.xml" ContentType="application/vnd.openxmlformats-officedocument.presentationml.tags+xml"/>
  <Override PartName="/ppt/tags/tag770.xml" ContentType="application/vnd.openxmlformats-officedocument.presentationml.tags+xml"/>
  <Override PartName="/ppt/tags/tag771.xml" ContentType="application/vnd.openxmlformats-officedocument.presentationml.tags+xml"/>
  <Override PartName="/ppt/tags/tag772.xml" ContentType="application/vnd.openxmlformats-officedocument.presentationml.tags+xml"/>
  <Override PartName="/ppt/tags/tag773.xml" ContentType="application/vnd.openxmlformats-officedocument.presentationml.tags+xml"/>
  <Override PartName="/ppt/tags/tag774.xml" ContentType="application/vnd.openxmlformats-officedocument.presentationml.tags+xml"/>
  <Override PartName="/ppt/tags/tag775.xml" ContentType="application/vnd.openxmlformats-officedocument.presentationml.tags+xml"/>
  <Override PartName="/ppt/tags/tag776.xml" ContentType="application/vnd.openxmlformats-officedocument.presentationml.tags+xml"/>
  <Override PartName="/ppt/tags/tag777.xml" ContentType="application/vnd.openxmlformats-officedocument.presentationml.tags+xml"/>
  <Override PartName="/ppt/tags/tag778.xml" ContentType="application/vnd.openxmlformats-officedocument.presentationml.tags+xml"/>
  <Override PartName="/ppt/tags/tag779.xml" ContentType="application/vnd.openxmlformats-officedocument.presentationml.tags+xml"/>
  <Override PartName="/ppt/tags/tag780.xml" ContentType="application/vnd.openxmlformats-officedocument.presentationml.tags+xml"/>
  <Override PartName="/ppt/tags/tag781.xml" ContentType="application/vnd.openxmlformats-officedocument.presentationml.tags+xml"/>
  <Override PartName="/ppt/tags/tag782.xml" ContentType="application/vnd.openxmlformats-officedocument.presentationml.tags+xml"/>
  <Override PartName="/ppt/tags/tag783.xml" ContentType="application/vnd.openxmlformats-officedocument.presentationml.tags+xml"/>
  <Override PartName="/ppt/tags/tag784.xml" ContentType="application/vnd.openxmlformats-officedocument.presentationml.tags+xml"/>
  <Override PartName="/ppt/tags/tag785.xml" ContentType="application/vnd.openxmlformats-officedocument.presentationml.tags+xml"/>
  <Override PartName="/ppt/tags/tag786.xml" ContentType="application/vnd.openxmlformats-officedocument.presentationml.tags+xml"/>
  <Override PartName="/ppt/tags/tag787.xml" ContentType="application/vnd.openxmlformats-officedocument.presentationml.tags+xml"/>
  <Override PartName="/ppt/tags/tag788.xml" ContentType="application/vnd.openxmlformats-officedocument.presentationml.tags+xml"/>
  <Override PartName="/ppt/tags/tag789.xml" ContentType="application/vnd.openxmlformats-officedocument.presentationml.tags+xml"/>
  <Override PartName="/ppt/tags/tag790.xml" ContentType="application/vnd.openxmlformats-officedocument.presentationml.tags+xml"/>
  <Override PartName="/ppt/tags/tag791.xml" ContentType="application/vnd.openxmlformats-officedocument.presentationml.tags+xml"/>
  <Override PartName="/ppt/tags/tag792.xml" ContentType="application/vnd.openxmlformats-officedocument.presentationml.tags+xml"/>
  <Override PartName="/ppt/tags/tag793.xml" ContentType="application/vnd.openxmlformats-officedocument.presentationml.tags+xml"/>
  <Override PartName="/ppt/tags/tag794.xml" ContentType="application/vnd.openxmlformats-officedocument.presentationml.tags+xml"/>
  <Override PartName="/ppt/tags/tag795.xml" ContentType="application/vnd.openxmlformats-officedocument.presentationml.tags+xml"/>
  <Override PartName="/ppt/tags/tag796.xml" ContentType="application/vnd.openxmlformats-officedocument.presentationml.tags+xml"/>
  <Override PartName="/ppt/tags/tag797.xml" ContentType="application/vnd.openxmlformats-officedocument.presentationml.tags+xml"/>
  <Override PartName="/ppt/tags/tag798.xml" ContentType="application/vnd.openxmlformats-officedocument.presentationml.tags+xml"/>
  <Override PartName="/ppt/tags/tag799.xml" ContentType="application/vnd.openxmlformats-officedocument.presentationml.tags+xml"/>
  <Override PartName="/ppt/tags/tag800.xml" ContentType="application/vnd.openxmlformats-officedocument.presentationml.tags+xml"/>
  <Override PartName="/ppt/tags/tag801.xml" ContentType="application/vnd.openxmlformats-officedocument.presentationml.tags+xml"/>
  <Override PartName="/ppt/tags/tag802.xml" ContentType="application/vnd.openxmlformats-officedocument.presentationml.tags+xml"/>
  <Override PartName="/ppt/tags/tag803.xml" ContentType="application/vnd.openxmlformats-officedocument.presentationml.tags+xml"/>
  <Override PartName="/ppt/tags/tag804.xml" ContentType="application/vnd.openxmlformats-officedocument.presentationml.tags+xml"/>
  <Override PartName="/ppt/tags/tag805.xml" ContentType="application/vnd.openxmlformats-officedocument.presentationml.tags+xml"/>
  <Override PartName="/ppt/tags/tag806.xml" ContentType="application/vnd.openxmlformats-officedocument.presentationml.tags+xml"/>
  <Override PartName="/ppt/tags/tag807.xml" ContentType="application/vnd.openxmlformats-officedocument.presentationml.tags+xml"/>
  <Override PartName="/ppt/tags/tag808.xml" ContentType="application/vnd.openxmlformats-officedocument.presentationml.tags+xml"/>
  <Override PartName="/ppt/tags/tag809.xml" ContentType="application/vnd.openxmlformats-officedocument.presentationml.tags+xml"/>
  <Override PartName="/ppt/tags/tag810.xml" ContentType="application/vnd.openxmlformats-officedocument.presentationml.tags+xml"/>
  <Override PartName="/ppt/tags/tag811.xml" ContentType="application/vnd.openxmlformats-officedocument.presentationml.tags+xml"/>
  <Override PartName="/ppt/tags/tag812.xml" ContentType="application/vnd.openxmlformats-officedocument.presentationml.tags+xml"/>
  <Override PartName="/ppt/tags/tag813.xml" ContentType="application/vnd.openxmlformats-officedocument.presentationml.tags+xml"/>
  <Override PartName="/ppt/tags/tag814.xml" ContentType="application/vnd.openxmlformats-officedocument.presentationml.tags+xml"/>
  <Override PartName="/ppt/tags/tag815.xml" ContentType="application/vnd.openxmlformats-officedocument.presentationml.tags+xml"/>
  <Override PartName="/ppt/tags/tag816.xml" ContentType="application/vnd.openxmlformats-officedocument.presentationml.tags+xml"/>
  <Override PartName="/ppt/tags/tag817.xml" ContentType="application/vnd.openxmlformats-officedocument.presentationml.tags+xml"/>
  <Override PartName="/ppt/tags/tag818.xml" ContentType="application/vnd.openxmlformats-officedocument.presentationml.tags+xml"/>
  <Override PartName="/ppt/tags/tag819.xml" ContentType="application/vnd.openxmlformats-officedocument.presentationml.tags+xml"/>
  <Override PartName="/ppt/tags/tag820.xml" ContentType="application/vnd.openxmlformats-officedocument.presentationml.tags+xml"/>
  <Override PartName="/ppt/tags/tag821.xml" ContentType="application/vnd.openxmlformats-officedocument.presentationml.tags+xml"/>
  <Override PartName="/ppt/tags/tag822.xml" ContentType="application/vnd.openxmlformats-officedocument.presentationml.tags+xml"/>
  <Override PartName="/ppt/tags/tag823.xml" ContentType="application/vnd.openxmlformats-officedocument.presentationml.tags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ags/tag824.xml" ContentType="application/vnd.openxmlformats-officedocument.presentationml.tags+xml"/>
  <Override PartName="/ppt/tags/tag825.xml" ContentType="application/vnd.openxmlformats-officedocument.presentationml.tags+xml"/>
  <Override PartName="/ppt/tags/tag826.xml" ContentType="application/vnd.openxmlformats-officedocument.presentationml.tags+xml"/>
  <Override PartName="/ppt/notesSlides/notesSlide1.xml" ContentType="application/vnd.openxmlformats-officedocument.presentationml.notesSlide+xml"/>
  <Override PartName="/ppt/tags/tag827.xml" ContentType="application/vnd.openxmlformats-officedocument.presentationml.tags+xml"/>
  <Override PartName="/ppt/tags/tag828.xml" ContentType="application/vnd.openxmlformats-officedocument.presentationml.tags+xml"/>
  <Override PartName="/ppt/tags/tag829.xml" ContentType="application/vnd.openxmlformats-officedocument.presentationml.tags+xml"/>
  <Override PartName="/ppt/tags/tag830.xml" ContentType="application/vnd.openxmlformats-officedocument.presentationml.tags+xml"/>
  <Override PartName="/ppt/tags/tag831.xml" ContentType="application/vnd.openxmlformats-officedocument.presentationml.tags+xml"/>
  <Override PartName="/ppt/tags/tag832.xml" ContentType="application/vnd.openxmlformats-officedocument.presentationml.tags+xml"/>
  <Override PartName="/ppt/tags/tag833.xml" ContentType="application/vnd.openxmlformats-officedocument.presentationml.tags+xml"/>
  <Override PartName="/ppt/tags/tag834.xml" ContentType="application/vnd.openxmlformats-officedocument.presentationml.tags+xml"/>
  <Override PartName="/ppt/tags/tag835.xml" ContentType="application/vnd.openxmlformats-officedocument.presentationml.tags+xml"/>
  <Override PartName="/ppt/tags/tag836.xml" ContentType="application/vnd.openxmlformats-officedocument.presentationml.tags+xml"/>
  <Override PartName="/ppt/tags/tag837.xml" ContentType="application/vnd.openxmlformats-officedocument.presentationml.tags+xml"/>
  <Override PartName="/ppt/tags/tag838.xml" ContentType="application/vnd.openxmlformats-officedocument.presentationml.tags+xml"/>
  <Override PartName="/ppt/tags/tag839.xml" ContentType="application/vnd.openxmlformats-officedocument.presentationml.tags+xml"/>
  <Override PartName="/ppt/tags/tag840.xml" ContentType="application/vnd.openxmlformats-officedocument.presentationml.tags+xml"/>
  <Override PartName="/ppt/tags/tag841.xml" ContentType="application/vnd.openxmlformats-officedocument.presentationml.tags+xml"/>
  <Override PartName="/ppt/notesSlides/notesSlide2.xml" ContentType="application/vnd.openxmlformats-officedocument.presentationml.notesSlide+xml"/>
  <Override PartName="/ppt/tags/tag842.xml" ContentType="application/vnd.openxmlformats-officedocument.presentationml.tags+xml"/>
  <Override PartName="/ppt/tags/tag843.xml" ContentType="application/vnd.openxmlformats-officedocument.presentationml.tags+xml"/>
  <Override PartName="/ppt/tags/tag844.xml" ContentType="application/vnd.openxmlformats-officedocument.presentationml.tags+xml"/>
  <Override PartName="/ppt/tags/tag845.xml" ContentType="application/vnd.openxmlformats-officedocument.presentationml.tags+xml"/>
  <Override PartName="/ppt/tags/tag846.xml" ContentType="application/vnd.openxmlformats-officedocument.presentationml.tags+xml"/>
  <Override PartName="/ppt/tags/tag847.xml" ContentType="application/vnd.openxmlformats-officedocument.presentationml.tags+xml"/>
  <Override PartName="/ppt/tags/tag848.xml" ContentType="application/vnd.openxmlformats-officedocument.presentationml.tags+xml"/>
  <Override PartName="/ppt/notesSlides/notesSlide3.xml" ContentType="application/vnd.openxmlformats-officedocument.presentationml.notesSlide+xml"/>
  <Override PartName="/ppt/tags/tag849.xml" ContentType="application/vnd.openxmlformats-officedocument.presentationml.tags+xml"/>
  <Override PartName="/ppt/tags/tag850.xml" ContentType="application/vnd.openxmlformats-officedocument.presentationml.tags+xml"/>
  <Override PartName="/ppt/tags/tag851.xml" ContentType="application/vnd.openxmlformats-officedocument.presentationml.tags+xml"/>
  <Override PartName="/ppt/tags/tag852.xml" ContentType="application/vnd.openxmlformats-officedocument.presentationml.tags+xml"/>
  <Override PartName="/ppt/tags/tag853.xml" ContentType="application/vnd.openxmlformats-officedocument.presentationml.tags+xml"/>
  <Override PartName="/ppt/tags/tag854.xml" ContentType="application/vnd.openxmlformats-officedocument.presentationml.tags+xml"/>
  <Override PartName="/ppt/notesSlides/notesSlide4.xml" ContentType="application/vnd.openxmlformats-officedocument.presentationml.notesSlide+xml"/>
  <Override PartName="/ppt/tags/tag855.xml" ContentType="application/vnd.openxmlformats-officedocument.presentationml.tags+xml"/>
  <Override PartName="/ppt/tags/tag856.xml" ContentType="application/vnd.openxmlformats-officedocument.presentationml.tags+xml"/>
  <Override PartName="/ppt/tags/tag857.xml" ContentType="application/vnd.openxmlformats-officedocument.presentationml.tags+xml"/>
  <Override PartName="/ppt/tags/tag858.xml" ContentType="application/vnd.openxmlformats-officedocument.presentationml.tags+xml"/>
  <Override PartName="/ppt/tags/tag859.xml" ContentType="application/vnd.openxmlformats-officedocument.presentationml.tags+xml"/>
  <Override PartName="/ppt/tags/tag860.xml" ContentType="application/vnd.openxmlformats-officedocument.presentationml.tags+xml"/>
  <Override PartName="/ppt/tags/tag861.xml" ContentType="application/vnd.openxmlformats-officedocument.presentationml.tags+xml"/>
  <Override PartName="/ppt/notesSlides/notesSlide5.xml" ContentType="application/vnd.openxmlformats-officedocument.presentationml.notesSlide+xml"/>
  <Override PartName="/ppt/tags/tag862.xml" ContentType="application/vnd.openxmlformats-officedocument.presentationml.tags+xml"/>
  <Override PartName="/ppt/tags/tag863.xml" ContentType="application/vnd.openxmlformats-officedocument.presentationml.tags+xml"/>
  <Override PartName="/ppt/tags/tag864.xml" ContentType="application/vnd.openxmlformats-officedocument.presentationml.tags+xml"/>
  <Override PartName="/ppt/tags/tag865.xml" ContentType="application/vnd.openxmlformats-officedocument.presentationml.tags+xml"/>
  <Override PartName="/ppt/tags/tag866.xml" ContentType="application/vnd.openxmlformats-officedocument.presentationml.tags+xml"/>
  <Override PartName="/ppt/tags/tag867.xml" ContentType="application/vnd.openxmlformats-officedocument.presentationml.tags+xml"/>
  <Override PartName="/ppt/tags/tag868.xml" ContentType="application/vnd.openxmlformats-officedocument.presentationml.tags+xml"/>
  <Override PartName="/ppt/tags/tag869.xml" ContentType="application/vnd.openxmlformats-officedocument.presentationml.tags+xml"/>
  <Override PartName="/ppt/tags/tag870.xml" ContentType="application/vnd.openxmlformats-officedocument.presentationml.tags+xml"/>
  <Override PartName="/ppt/tags/tag871.xml" ContentType="application/vnd.openxmlformats-officedocument.presentationml.tags+xml"/>
  <Override PartName="/ppt/tags/tag872.xml" ContentType="application/vnd.openxmlformats-officedocument.presentationml.tags+xml"/>
  <Override PartName="/ppt/tags/tag873.xml" ContentType="application/vnd.openxmlformats-officedocument.presentationml.tags+xml"/>
  <Override PartName="/ppt/tags/tag874.xml" ContentType="application/vnd.openxmlformats-officedocument.presentationml.tags+xml"/>
  <Override PartName="/ppt/tags/tag875.xml" ContentType="application/vnd.openxmlformats-officedocument.presentationml.tags+xml"/>
  <Override PartName="/ppt/tags/tag876.xml" ContentType="application/vnd.openxmlformats-officedocument.presentationml.tags+xml"/>
  <Override PartName="/ppt/tags/tag877.xml" ContentType="application/vnd.openxmlformats-officedocument.presentationml.tags+xml"/>
  <Override PartName="/ppt/tags/tag878.xml" ContentType="application/vnd.openxmlformats-officedocument.presentationml.tags+xml"/>
  <Override PartName="/ppt/tags/tag879.xml" ContentType="application/vnd.openxmlformats-officedocument.presentationml.tags+xml"/>
  <Override PartName="/ppt/tags/tag880.xml" ContentType="application/vnd.openxmlformats-officedocument.presentationml.tags+xml"/>
  <Override PartName="/ppt/tags/tag881.xml" ContentType="application/vnd.openxmlformats-officedocument.presentationml.tags+xml"/>
  <Override PartName="/ppt/notesSlides/notesSlide6.xml" ContentType="application/vnd.openxmlformats-officedocument.presentationml.notesSlide+xml"/>
  <Override PartName="/ppt/tags/tag882.xml" ContentType="application/vnd.openxmlformats-officedocument.presentationml.tags+xml"/>
  <Override PartName="/ppt/tags/tag883.xml" ContentType="application/vnd.openxmlformats-officedocument.presentationml.tags+xml"/>
  <Override PartName="/ppt/tags/tag884.xml" ContentType="application/vnd.openxmlformats-officedocument.presentationml.tags+xml"/>
  <Override PartName="/ppt/tags/tag885.xml" ContentType="application/vnd.openxmlformats-officedocument.presentationml.tags+xml"/>
  <Override PartName="/ppt/tags/tag886.xml" ContentType="application/vnd.openxmlformats-officedocument.presentationml.tags+xml"/>
  <Override PartName="/ppt/tags/tag887.xml" ContentType="application/vnd.openxmlformats-officedocument.presentationml.tags+xml"/>
  <Override PartName="/ppt/notesSlides/notesSlide7.xml" ContentType="application/vnd.openxmlformats-officedocument.presentationml.notesSlide+xml"/>
  <Override PartName="/ppt/tags/tag888.xml" ContentType="application/vnd.openxmlformats-officedocument.presentationml.tags+xml"/>
  <Override PartName="/ppt/tags/tag889.xml" ContentType="application/vnd.openxmlformats-officedocument.presentationml.tags+xml"/>
  <Override PartName="/ppt/tags/tag890.xml" ContentType="application/vnd.openxmlformats-officedocument.presentationml.tags+xml"/>
  <Override PartName="/ppt/tags/tag891.xml" ContentType="application/vnd.openxmlformats-officedocument.presentationml.tags+xml"/>
  <Override PartName="/ppt/tags/tag892.xml" ContentType="application/vnd.openxmlformats-officedocument.presentationml.tags+xml"/>
  <Override PartName="/ppt/tags/tag893.xml" ContentType="application/vnd.openxmlformats-officedocument.presentationml.tags+xml"/>
  <Override PartName="/ppt/tags/tag894.xml" ContentType="application/vnd.openxmlformats-officedocument.presentationml.tags+xml"/>
  <Override PartName="/ppt/tags/tag895.xml" ContentType="application/vnd.openxmlformats-officedocument.presentationml.tags+xml"/>
  <Override PartName="/ppt/notesSlides/notesSlide8.xml" ContentType="application/vnd.openxmlformats-officedocument.presentationml.notesSlide+xml"/>
  <Override PartName="/ppt/tags/tag896.xml" ContentType="application/vnd.openxmlformats-officedocument.presentationml.tags+xml"/>
  <Override PartName="/ppt/tags/tag897.xml" ContentType="application/vnd.openxmlformats-officedocument.presentationml.tags+xml"/>
  <Override PartName="/ppt/tags/tag898.xml" ContentType="application/vnd.openxmlformats-officedocument.presentationml.tags+xml"/>
  <Override PartName="/ppt/tags/tag899.xml" ContentType="application/vnd.openxmlformats-officedocument.presentationml.tags+xml"/>
  <Override PartName="/ppt/tags/tag900.xml" ContentType="application/vnd.openxmlformats-officedocument.presentationml.tags+xml"/>
  <Override PartName="/ppt/tags/tag901.xml" ContentType="application/vnd.openxmlformats-officedocument.presentationml.tags+xml"/>
  <Override PartName="/ppt/tags/tag902.xml" ContentType="application/vnd.openxmlformats-officedocument.presentationml.tags+xml"/>
  <Override PartName="/ppt/tags/tag903.xml" ContentType="application/vnd.openxmlformats-officedocument.presentationml.tags+xml"/>
  <Override PartName="/ppt/tags/tag904.xml" ContentType="application/vnd.openxmlformats-officedocument.presentationml.tags+xml"/>
  <Override PartName="/ppt/notesSlides/notesSlide9.xml" ContentType="application/vnd.openxmlformats-officedocument.presentationml.notesSlide+xml"/>
  <Override PartName="/ppt/tags/tag905.xml" ContentType="application/vnd.openxmlformats-officedocument.presentationml.tags+xml"/>
  <Override PartName="/ppt/tags/tag906.xml" ContentType="application/vnd.openxmlformats-officedocument.presentationml.tags+xml"/>
  <Override PartName="/ppt/tags/tag907.xml" ContentType="application/vnd.openxmlformats-officedocument.presentationml.tags+xml"/>
  <Override PartName="/ppt/tags/tag908.xml" ContentType="application/vnd.openxmlformats-officedocument.presentationml.tags+xml"/>
  <Override PartName="/ppt/tags/tag909.xml" ContentType="application/vnd.openxmlformats-officedocument.presentationml.tags+xml"/>
  <Override PartName="/ppt/tags/tag910.xml" ContentType="application/vnd.openxmlformats-officedocument.presentationml.tags+xml"/>
  <Override PartName="/ppt/tags/tag911.xml" ContentType="application/vnd.openxmlformats-officedocument.presentationml.tags+xml"/>
  <Override PartName="/ppt/tags/tag912.xml" ContentType="application/vnd.openxmlformats-officedocument.presentationml.tags+xml"/>
  <Override PartName="/ppt/notesSlides/notesSlide10.xml" ContentType="application/vnd.openxmlformats-officedocument.presentationml.notesSlide+xml"/>
  <Override PartName="/ppt/tags/tag913.xml" ContentType="application/vnd.openxmlformats-officedocument.presentationml.tags+xml"/>
  <Override PartName="/ppt/tags/tag914.xml" ContentType="application/vnd.openxmlformats-officedocument.presentationml.tags+xml"/>
  <Override PartName="/ppt/tags/tag915.xml" ContentType="application/vnd.openxmlformats-officedocument.presentationml.tags+xml"/>
  <Override PartName="/ppt/tags/tag916.xml" ContentType="application/vnd.openxmlformats-officedocument.presentationml.tags+xml"/>
  <Override PartName="/ppt/tags/tag917.xml" ContentType="application/vnd.openxmlformats-officedocument.presentationml.tags+xml"/>
  <Override PartName="/ppt/tags/tag918.xml" ContentType="application/vnd.openxmlformats-officedocument.presentationml.tags+xml"/>
  <Override PartName="/ppt/tags/tag919.xml" ContentType="application/vnd.openxmlformats-officedocument.presentationml.tags+xml"/>
  <Override PartName="/ppt/tags/tag920.xml" ContentType="application/vnd.openxmlformats-officedocument.presentationml.tags+xml"/>
  <Override PartName="/ppt/tags/tag921.xml" ContentType="application/vnd.openxmlformats-officedocument.presentationml.tags+xml"/>
  <Override PartName="/ppt/notesSlides/notesSlide11.xml" ContentType="application/vnd.openxmlformats-officedocument.presentationml.notesSlide+xml"/>
  <Override PartName="/ppt/tags/tag922.xml" ContentType="application/vnd.openxmlformats-officedocument.presentationml.tags+xml"/>
  <Override PartName="/ppt/tags/tag923.xml" ContentType="application/vnd.openxmlformats-officedocument.presentationml.tags+xml"/>
  <Override PartName="/ppt/tags/tag924.xml" ContentType="application/vnd.openxmlformats-officedocument.presentationml.tags+xml"/>
  <Override PartName="/ppt/tags/tag925.xml" ContentType="application/vnd.openxmlformats-officedocument.presentationml.tags+xml"/>
  <Override PartName="/ppt/tags/tag926.xml" ContentType="application/vnd.openxmlformats-officedocument.presentationml.tags+xml"/>
  <Override PartName="/ppt/tags/tag927.xml" ContentType="application/vnd.openxmlformats-officedocument.presentationml.tags+xml"/>
  <Override PartName="/ppt/tags/tag928.xml" ContentType="application/vnd.openxmlformats-officedocument.presentationml.tags+xml"/>
  <Override PartName="/ppt/tags/tag929.xml" ContentType="application/vnd.openxmlformats-officedocument.presentationml.tags+xml"/>
  <Override PartName="/ppt/tags/tag930.xml" ContentType="application/vnd.openxmlformats-officedocument.presentationml.tags+xml"/>
  <Override PartName="/ppt/tags/tag931.xml" ContentType="application/vnd.openxmlformats-officedocument.presentationml.tags+xml"/>
  <Override PartName="/ppt/tags/tag932.xml" ContentType="application/vnd.openxmlformats-officedocument.presentationml.tags+xml"/>
  <Override PartName="/ppt/notesSlides/notesSlide12.xml" ContentType="application/vnd.openxmlformats-officedocument.presentationml.notesSlide+xml"/>
  <Override PartName="/ppt/tags/tag933.xml" ContentType="application/vnd.openxmlformats-officedocument.presentationml.tags+xml"/>
  <Override PartName="/ppt/tags/tag934.xml" ContentType="application/vnd.openxmlformats-officedocument.presentationml.tags+xml"/>
  <Override PartName="/ppt/tags/tag935.xml" ContentType="application/vnd.openxmlformats-officedocument.presentationml.tags+xml"/>
  <Override PartName="/ppt/tags/tag936.xml" ContentType="application/vnd.openxmlformats-officedocument.presentationml.tags+xml"/>
  <Override PartName="/ppt/tags/tag937.xml" ContentType="application/vnd.openxmlformats-officedocument.presentationml.tags+xml"/>
  <Override PartName="/ppt/tags/tag938.xml" ContentType="application/vnd.openxmlformats-officedocument.presentationml.tags+xml"/>
  <Override PartName="/ppt/tags/tag939.xml" ContentType="application/vnd.openxmlformats-officedocument.presentationml.tags+xml"/>
  <Override PartName="/ppt/tags/tag940.xml" ContentType="application/vnd.openxmlformats-officedocument.presentationml.tags+xml"/>
  <Override PartName="/ppt/tags/tag941.xml" ContentType="application/vnd.openxmlformats-officedocument.presentationml.tags+xml"/>
  <Override PartName="/ppt/notesSlides/notesSlide13.xml" ContentType="application/vnd.openxmlformats-officedocument.presentationml.notesSlide+xml"/>
  <Override PartName="/ppt/tags/tag942.xml" ContentType="application/vnd.openxmlformats-officedocument.presentationml.tags+xml"/>
  <Override PartName="/ppt/tags/tag943.xml" ContentType="application/vnd.openxmlformats-officedocument.presentationml.tags+xml"/>
  <Override PartName="/ppt/tags/tag944.xml" ContentType="application/vnd.openxmlformats-officedocument.presentationml.tags+xml"/>
  <Override PartName="/ppt/tags/tag945.xml" ContentType="application/vnd.openxmlformats-officedocument.presentationml.tags+xml"/>
  <Override PartName="/ppt/tags/tag946.xml" ContentType="application/vnd.openxmlformats-officedocument.presentationml.tags+xml"/>
  <Override PartName="/ppt/tags/tag947.xml" ContentType="application/vnd.openxmlformats-officedocument.presentationml.tags+xml"/>
  <Override PartName="/ppt/tags/tag948.xml" ContentType="application/vnd.openxmlformats-officedocument.presentationml.tags+xml"/>
  <Override PartName="/ppt/tags/tag949.xml" ContentType="application/vnd.openxmlformats-officedocument.presentationml.tags+xml"/>
  <Override PartName="/ppt/notesSlides/notesSlide14.xml" ContentType="application/vnd.openxmlformats-officedocument.presentationml.notesSlide+xml"/>
  <Override PartName="/ppt/tags/tag950.xml" ContentType="application/vnd.openxmlformats-officedocument.presentationml.tags+xml"/>
  <Override PartName="/ppt/tags/tag951.xml" ContentType="application/vnd.openxmlformats-officedocument.presentationml.tags+xml"/>
  <Override PartName="/ppt/tags/tag952.xml" ContentType="application/vnd.openxmlformats-officedocument.presentationml.tags+xml"/>
  <Override PartName="/ppt/tags/tag953.xml" ContentType="application/vnd.openxmlformats-officedocument.presentationml.tags+xml"/>
  <Override PartName="/ppt/tags/tag954.xml" ContentType="application/vnd.openxmlformats-officedocument.presentationml.tags+xml"/>
  <Override PartName="/ppt/tags/tag955.xml" ContentType="application/vnd.openxmlformats-officedocument.presentationml.tags+xml"/>
  <Override PartName="/ppt/tags/tag956.xml" ContentType="application/vnd.openxmlformats-officedocument.presentationml.tags+xml"/>
  <Override PartName="/ppt/tags/tag957.xml" ContentType="application/vnd.openxmlformats-officedocument.presentationml.tags+xml"/>
  <Override PartName="/ppt/notesSlides/notesSlide15.xml" ContentType="application/vnd.openxmlformats-officedocument.presentationml.notesSlide+xml"/>
  <Override PartName="/ppt/tags/tag958.xml" ContentType="application/vnd.openxmlformats-officedocument.presentationml.tags+xml"/>
  <Override PartName="/ppt/tags/tag959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68" r:id="rId1"/>
    <p:sldMasterId id="2147483726" r:id="rId2"/>
    <p:sldMasterId id="2147483764" r:id="rId3"/>
    <p:sldMasterId id="2147483796" r:id="rId4"/>
  </p:sldMasterIdLst>
  <p:notesMasterIdLst>
    <p:notesMasterId r:id="rId25"/>
  </p:notesMasterIdLst>
  <p:sldIdLst>
    <p:sldId id="447" r:id="rId5"/>
    <p:sldId id="449" r:id="rId6"/>
    <p:sldId id="375" r:id="rId7"/>
    <p:sldId id="451" r:id="rId8"/>
    <p:sldId id="380" r:id="rId9"/>
    <p:sldId id="386" r:id="rId10"/>
    <p:sldId id="436" r:id="rId11"/>
    <p:sldId id="453" r:id="rId12"/>
    <p:sldId id="382" r:id="rId13"/>
    <p:sldId id="455" r:id="rId14"/>
    <p:sldId id="354" r:id="rId15"/>
    <p:sldId id="457" r:id="rId16"/>
    <p:sldId id="460" r:id="rId17"/>
    <p:sldId id="384" r:id="rId18"/>
    <p:sldId id="470" r:id="rId19"/>
    <p:sldId id="472" r:id="rId20"/>
    <p:sldId id="474" r:id="rId21"/>
    <p:sldId id="396" r:id="rId22"/>
    <p:sldId id="408" r:id="rId23"/>
    <p:sldId id="475" r:id="rId24"/>
  </p:sldIdLst>
  <p:sldSz cx="12192000" cy="6858000"/>
  <p:notesSz cx="6858000" cy="9144000"/>
  <p:custDataLst>
    <p:tags r:id="rId26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8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750" y="114"/>
      </p:cViewPr>
      <p:guideLst>
        <p:guide orient="horz" pos="2160"/>
        <p:guide pos="374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614C5-6FC2-4AC3-911E-9F5D21CF71BA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731E93-E59E-44F8-865E-9EC7544704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725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31E93-E59E-44F8-865E-9EC7544704C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01789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31E93-E59E-44F8-865E-9EC7544704C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7955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31E93-E59E-44F8-865E-9EC7544704C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63845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31E93-E59E-44F8-865E-9EC7544704C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61763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31E93-E59E-44F8-865E-9EC7544704C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24566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31E93-E59E-44F8-865E-9EC7544704C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35041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31E93-E59E-44F8-865E-9EC7544704C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20467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31E93-E59E-44F8-865E-9EC7544704C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6473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5666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31E93-E59E-44F8-865E-9EC7544704C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4529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31E93-E59E-44F8-865E-9EC7544704C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9584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31E93-E59E-44F8-865E-9EC7544704C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30483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31E93-E59E-44F8-865E-9EC7544704C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9516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31E93-E59E-44F8-865E-9EC7544704C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6107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31E93-E59E-44F8-865E-9EC7544704C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0772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31E93-E59E-44F8-865E-9EC7544704C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74762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31E93-E59E-44F8-865E-9EC7544704C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0628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13" Type="http://schemas.openxmlformats.org/officeDocument/2006/relationships/tags" Target="../tags/tag20.xml"/><Relationship Id="rId18" Type="http://schemas.openxmlformats.org/officeDocument/2006/relationships/tags" Target="../tags/tag25.xml"/><Relationship Id="rId26" Type="http://schemas.openxmlformats.org/officeDocument/2006/relationships/tags" Target="../tags/tag33.xml"/><Relationship Id="rId3" Type="http://schemas.openxmlformats.org/officeDocument/2006/relationships/tags" Target="../tags/tag10.xml"/><Relationship Id="rId21" Type="http://schemas.openxmlformats.org/officeDocument/2006/relationships/tags" Target="../tags/tag28.xml"/><Relationship Id="rId7" Type="http://schemas.openxmlformats.org/officeDocument/2006/relationships/tags" Target="../tags/tag14.xml"/><Relationship Id="rId12" Type="http://schemas.openxmlformats.org/officeDocument/2006/relationships/tags" Target="../tags/tag19.xml"/><Relationship Id="rId17" Type="http://schemas.openxmlformats.org/officeDocument/2006/relationships/tags" Target="../tags/tag24.xml"/><Relationship Id="rId25" Type="http://schemas.openxmlformats.org/officeDocument/2006/relationships/tags" Target="../tags/tag32.xml"/><Relationship Id="rId2" Type="http://schemas.openxmlformats.org/officeDocument/2006/relationships/tags" Target="../tags/tag9.xml"/><Relationship Id="rId16" Type="http://schemas.openxmlformats.org/officeDocument/2006/relationships/tags" Target="../tags/tag23.xml"/><Relationship Id="rId20" Type="http://schemas.openxmlformats.org/officeDocument/2006/relationships/tags" Target="../tags/tag27.xml"/><Relationship Id="rId29" Type="http://schemas.openxmlformats.org/officeDocument/2006/relationships/tags" Target="../tags/tag36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tags" Target="../tags/tag18.xml"/><Relationship Id="rId24" Type="http://schemas.openxmlformats.org/officeDocument/2006/relationships/tags" Target="../tags/tag31.xml"/><Relationship Id="rId32" Type="http://schemas.openxmlformats.org/officeDocument/2006/relationships/image" Target="../media/image1.png"/><Relationship Id="rId5" Type="http://schemas.openxmlformats.org/officeDocument/2006/relationships/tags" Target="../tags/tag12.xml"/><Relationship Id="rId15" Type="http://schemas.openxmlformats.org/officeDocument/2006/relationships/tags" Target="../tags/tag22.xml"/><Relationship Id="rId23" Type="http://schemas.openxmlformats.org/officeDocument/2006/relationships/tags" Target="../tags/tag30.xml"/><Relationship Id="rId28" Type="http://schemas.openxmlformats.org/officeDocument/2006/relationships/tags" Target="../tags/tag35.xml"/><Relationship Id="rId10" Type="http://schemas.openxmlformats.org/officeDocument/2006/relationships/tags" Target="../tags/tag17.xml"/><Relationship Id="rId19" Type="http://schemas.openxmlformats.org/officeDocument/2006/relationships/tags" Target="../tags/tag26.xml"/><Relationship Id="rId31" Type="http://schemas.openxmlformats.org/officeDocument/2006/relationships/slideMaster" Target="../slideMasters/slideMaster1.xml"/><Relationship Id="rId4" Type="http://schemas.openxmlformats.org/officeDocument/2006/relationships/tags" Target="../tags/tag11.xml"/><Relationship Id="rId9" Type="http://schemas.openxmlformats.org/officeDocument/2006/relationships/tags" Target="../tags/tag16.xml"/><Relationship Id="rId14" Type="http://schemas.openxmlformats.org/officeDocument/2006/relationships/tags" Target="../tags/tag21.xml"/><Relationship Id="rId22" Type="http://schemas.openxmlformats.org/officeDocument/2006/relationships/tags" Target="../tags/tag29.xml"/><Relationship Id="rId27" Type="http://schemas.openxmlformats.org/officeDocument/2006/relationships/tags" Target="../tags/tag34.xml"/><Relationship Id="rId30" Type="http://schemas.openxmlformats.org/officeDocument/2006/relationships/tags" Target="../tags/tag37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44.xml"/><Relationship Id="rId7" Type="http://schemas.openxmlformats.org/officeDocument/2006/relationships/tags" Target="../tags/tag148.xml"/><Relationship Id="rId2" Type="http://schemas.openxmlformats.org/officeDocument/2006/relationships/tags" Target="../tags/tag143.xml"/><Relationship Id="rId1" Type="http://schemas.openxmlformats.org/officeDocument/2006/relationships/tags" Target="../tags/tag142.xml"/><Relationship Id="rId6" Type="http://schemas.openxmlformats.org/officeDocument/2006/relationships/tags" Target="../tags/tag147.xml"/><Relationship Id="rId5" Type="http://schemas.openxmlformats.org/officeDocument/2006/relationships/tags" Target="../tags/tag146.xml"/><Relationship Id="rId10" Type="http://schemas.openxmlformats.org/officeDocument/2006/relationships/image" Target="../media/image3.png"/><Relationship Id="rId4" Type="http://schemas.openxmlformats.org/officeDocument/2006/relationships/tags" Target="../tags/tag145.xml"/><Relationship Id="rId9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156.xml"/><Relationship Id="rId13" Type="http://schemas.openxmlformats.org/officeDocument/2006/relationships/tags" Target="../tags/tag161.xml"/><Relationship Id="rId18" Type="http://schemas.openxmlformats.org/officeDocument/2006/relationships/tags" Target="../tags/tag166.xml"/><Relationship Id="rId26" Type="http://schemas.openxmlformats.org/officeDocument/2006/relationships/tags" Target="../tags/tag174.xml"/><Relationship Id="rId3" Type="http://schemas.openxmlformats.org/officeDocument/2006/relationships/tags" Target="../tags/tag151.xml"/><Relationship Id="rId21" Type="http://schemas.openxmlformats.org/officeDocument/2006/relationships/tags" Target="../tags/tag169.xml"/><Relationship Id="rId7" Type="http://schemas.openxmlformats.org/officeDocument/2006/relationships/tags" Target="../tags/tag155.xml"/><Relationship Id="rId12" Type="http://schemas.openxmlformats.org/officeDocument/2006/relationships/tags" Target="../tags/tag160.xml"/><Relationship Id="rId17" Type="http://schemas.openxmlformats.org/officeDocument/2006/relationships/tags" Target="../tags/tag165.xml"/><Relationship Id="rId25" Type="http://schemas.openxmlformats.org/officeDocument/2006/relationships/tags" Target="../tags/tag173.xml"/><Relationship Id="rId2" Type="http://schemas.openxmlformats.org/officeDocument/2006/relationships/tags" Target="../tags/tag150.xml"/><Relationship Id="rId16" Type="http://schemas.openxmlformats.org/officeDocument/2006/relationships/tags" Target="../tags/tag164.xml"/><Relationship Id="rId20" Type="http://schemas.openxmlformats.org/officeDocument/2006/relationships/tags" Target="../tags/tag168.xml"/><Relationship Id="rId29" Type="http://schemas.openxmlformats.org/officeDocument/2006/relationships/image" Target="../media/image7.png"/><Relationship Id="rId1" Type="http://schemas.openxmlformats.org/officeDocument/2006/relationships/tags" Target="../tags/tag149.xml"/><Relationship Id="rId6" Type="http://schemas.openxmlformats.org/officeDocument/2006/relationships/tags" Target="../tags/tag154.xml"/><Relationship Id="rId11" Type="http://schemas.openxmlformats.org/officeDocument/2006/relationships/tags" Target="../tags/tag159.xml"/><Relationship Id="rId24" Type="http://schemas.openxmlformats.org/officeDocument/2006/relationships/tags" Target="../tags/tag172.xml"/><Relationship Id="rId5" Type="http://schemas.openxmlformats.org/officeDocument/2006/relationships/tags" Target="../tags/tag153.xml"/><Relationship Id="rId15" Type="http://schemas.openxmlformats.org/officeDocument/2006/relationships/tags" Target="../tags/tag163.xml"/><Relationship Id="rId23" Type="http://schemas.openxmlformats.org/officeDocument/2006/relationships/tags" Target="../tags/tag171.xml"/><Relationship Id="rId28" Type="http://schemas.openxmlformats.org/officeDocument/2006/relationships/slideMaster" Target="../slideMasters/slideMaster1.xml"/><Relationship Id="rId10" Type="http://schemas.openxmlformats.org/officeDocument/2006/relationships/tags" Target="../tags/tag158.xml"/><Relationship Id="rId19" Type="http://schemas.openxmlformats.org/officeDocument/2006/relationships/tags" Target="../tags/tag167.xml"/><Relationship Id="rId4" Type="http://schemas.openxmlformats.org/officeDocument/2006/relationships/tags" Target="../tags/tag152.xml"/><Relationship Id="rId9" Type="http://schemas.openxmlformats.org/officeDocument/2006/relationships/tags" Target="../tags/tag157.xml"/><Relationship Id="rId14" Type="http://schemas.openxmlformats.org/officeDocument/2006/relationships/tags" Target="../tags/tag162.xml"/><Relationship Id="rId22" Type="http://schemas.openxmlformats.org/officeDocument/2006/relationships/tags" Target="../tags/tag170.xml"/><Relationship Id="rId27" Type="http://schemas.openxmlformats.org/officeDocument/2006/relationships/tags" Target="../tags/tag175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178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77.xml"/><Relationship Id="rId1" Type="http://schemas.openxmlformats.org/officeDocument/2006/relationships/tags" Target="../tags/tag176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9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89.xml"/><Relationship Id="rId3" Type="http://schemas.openxmlformats.org/officeDocument/2006/relationships/tags" Target="../tags/tag184.xml"/><Relationship Id="rId7" Type="http://schemas.openxmlformats.org/officeDocument/2006/relationships/tags" Target="../tags/tag188.xml"/><Relationship Id="rId2" Type="http://schemas.openxmlformats.org/officeDocument/2006/relationships/tags" Target="../tags/tag183.xml"/><Relationship Id="rId1" Type="http://schemas.openxmlformats.org/officeDocument/2006/relationships/tags" Target="../tags/tag182.xml"/><Relationship Id="rId6" Type="http://schemas.openxmlformats.org/officeDocument/2006/relationships/tags" Target="../tags/tag187.xml"/><Relationship Id="rId11" Type="http://schemas.openxmlformats.org/officeDocument/2006/relationships/image" Target="../media/image11.png"/><Relationship Id="rId5" Type="http://schemas.openxmlformats.org/officeDocument/2006/relationships/tags" Target="../tags/tag186.xml"/><Relationship Id="rId10" Type="http://schemas.openxmlformats.org/officeDocument/2006/relationships/image" Target="../media/image10.png"/><Relationship Id="rId4" Type="http://schemas.openxmlformats.org/officeDocument/2006/relationships/tags" Target="../tags/tag185.xml"/><Relationship Id="rId9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97.xml"/><Relationship Id="rId3" Type="http://schemas.openxmlformats.org/officeDocument/2006/relationships/tags" Target="../tags/tag192.xml"/><Relationship Id="rId7" Type="http://schemas.openxmlformats.org/officeDocument/2006/relationships/tags" Target="../tags/tag196.xml"/><Relationship Id="rId2" Type="http://schemas.openxmlformats.org/officeDocument/2006/relationships/tags" Target="../tags/tag191.xml"/><Relationship Id="rId1" Type="http://schemas.openxmlformats.org/officeDocument/2006/relationships/tags" Target="../tags/tag190.xml"/><Relationship Id="rId6" Type="http://schemas.openxmlformats.org/officeDocument/2006/relationships/tags" Target="../tags/tag195.xml"/><Relationship Id="rId5" Type="http://schemas.openxmlformats.org/officeDocument/2006/relationships/tags" Target="../tags/tag194.xml"/><Relationship Id="rId10" Type="http://schemas.openxmlformats.org/officeDocument/2006/relationships/image" Target="../media/image12.png"/><Relationship Id="rId4" Type="http://schemas.openxmlformats.org/officeDocument/2006/relationships/tags" Target="../tags/tag193.xml"/><Relationship Id="rId9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205.xml"/><Relationship Id="rId3" Type="http://schemas.openxmlformats.org/officeDocument/2006/relationships/tags" Target="../tags/tag200.xml"/><Relationship Id="rId7" Type="http://schemas.openxmlformats.org/officeDocument/2006/relationships/tags" Target="../tags/tag204.xml"/><Relationship Id="rId2" Type="http://schemas.openxmlformats.org/officeDocument/2006/relationships/tags" Target="../tags/tag199.xml"/><Relationship Id="rId1" Type="http://schemas.openxmlformats.org/officeDocument/2006/relationships/tags" Target="../tags/tag198.xml"/><Relationship Id="rId6" Type="http://schemas.openxmlformats.org/officeDocument/2006/relationships/tags" Target="../tags/tag203.xml"/><Relationship Id="rId5" Type="http://schemas.openxmlformats.org/officeDocument/2006/relationships/tags" Target="../tags/tag202.xml"/><Relationship Id="rId10" Type="http://schemas.openxmlformats.org/officeDocument/2006/relationships/image" Target="../media/image13.png"/><Relationship Id="rId4" Type="http://schemas.openxmlformats.org/officeDocument/2006/relationships/tags" Target="../tags/tag201.xml"/><Relationship Id="rId9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213.xml"/><Relationship Id="rId3" Type="http://schemas.openxmlformats.org/officeDocument/2006/relationships/tags" Target="../tags/tag208.xml"/><Relationship Id="rId7" Type="http://schemas.openxmlformats.org/officeDocument/2006/relationships/tags" Target="../tags/tag212.xml"/><Relationship Id="rId12" Type="http://schemas.openxmlformats.org/officeDocument/2006/relationships/image" Target="../media/image3.png"/><Relationship Id="rId2" Type="http://schemas.openxmlformats.org/officeDocument/2006/relationships/tags" Target="../tags/tag207.xml"/><Relationship Id="rId1" Type="http://schemas.openxmlformats.org/officeDocument/2006/relationships/tags" Target="../tags/tag206.xml"/><Relationship Id="rId6" Type="http://schemas.openxmlformats.org/officeDocument/2006/relationships/tags" Target="../tags/tag211.xml"/><Relationship Id="rId11" Type="http://schemas.openxmlformats.org/officeDocument/2006/relationships/image" Target="../media/image2.png"/><Relationship Id="rId5" Type="http://schemas.openxmlformats.org/officeDocument/2006/relationships/tags" Target="../tags/tag210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209.xml"/><Relationship Id="rId9" Type="http://schemas.openxmlformats.org/officeDocument/2006/relationships/tags" Target="../tags/tag214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222.xml"/><Relationship Id="rId13" Type="http://schemas.openxmlformats.org/officeDocument/2006/relationships/image" Target="../media/image14.png"/><Relationship Id="rId3" Type="http://schemas.openxmlformats.org/officeDocument/2006/relationships/tags" Target="../tags/tag217.xml"/><Relationship Id="rId7" Type="http://schemas.openxmlformats.org/officeDocument/2006/relationships/tags" Target="../tags/tag221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216.xml"/><Relationship Id="rId1" Type="http://schemas.openxmlformats.org/officeDocument/2006/relationships/tags" Target="../tags/tag215.xml"/><Relationship Id="rId6" Type="http://schemas.openxmlformats.org/officeDocument/2006/relationships/tags" Target="../tags/tag220.xml"/><Relationship Id="rId11" Type="http://schemas.openxmlformats.org/officeDocument/2006/relationships/tags" Target="../tags/tag225.xml"/><Relationship Id="rId5" Type="http://schemas.openxmlformats.org/officeDocument/2006/relationships/tags" Target="../tags/tag219.xml"/><Relationship Id="rId10" Type="http://schemas.openxmlformats.org/officeDocument/2006/relationships/tags" Target="../tags/tag224.xml"/><Relationship Id="rId4" Type="http://schemas.openxmlformats.org/officeDocument/2006/relationships/tags" Target="../tags/tag218.xml"/><Relationship Id="rId9" Type="http://schemas.openxmlformats.org/officeDocument/2006/relationships/tags" Target="../tags/tag223.xml"/><Relationship Id="rId14" Type="http://schemas.openxmlformats.org/officeDocument/2006/relationships/image" Target="../media/image15.png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tags" Target="../tags/tag233.xml"/><Relationship Id="rId3" Type="http://schemas.openxmlformats.org/officeDocument/2006/relationships/tags" Target="../tags/tag228.xml"/><Relationship Id="rId7" Type="http://schemas.openxmlformats.org/officeDocument/2006/relationships/tags" Target="../tags/tag232.xml"/><Relationship Id="rId2" Type="http://schemas.openxmlformats.org/officeDocument/2006/relationships/tags" Target="../tags/tag227.xml"/><Relationship Id="rId1" Type="http://schemas.openxmlformats.org/officeDocument/2006/relationships/tags" Target="../tags/tag226.xml"/><Relationship Id="rId6" Type="http://schemas.openxmlformats.org/officeDocument/2006/relationships/tags" Target="../tags/tag231.xml"/><Relationship Id="rId11" Type="http://schemas.openxmlformats.org/officeDocument/2006/relationships/image" Target="../media/image17.png"/><Relationship Id="rId5" Type="http://schemas.openxmlformats.org/officeDocument/2006/relationships/tags" Target="../tags/tag230.xml"/><Relationship Id="rId10" Type="http://schemas.openxmlformats.org/officeDocument/2006/relationships/image" Target="../media/image16.png"/><Relationship Id="rId4" Type="http://schemas.openxmlformats.org/officeDocument/2006/relationships/tags" Target="../tags/tag229.xml"/><Relationship Id="rId9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45.xml"/><Relationship Id="rId3" Type="http://schemas.openxmlformats.org/officeDocument/2006/relationships/tags" Target="../tags/tag40.xml"/><Relationship Id="rId7" Type="http://schemas.openxmlformats.org/officeDocument/2006/relationships/tags" Target="../tags/tag44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11" Type="http://schemas.openxmlformats.org/officeDocument/2006/relationships/image" Target="../media/image3.png"/><Relationship Id="rId5" Type="http://schemas.openxmlformats.org/officeDocument/2006/relationships/tags" Target="../tags/tag42.xml"/><Relationship Id="rId10" Type="http://schemas.openxmlformats.org/officeDocument/2006/relationships/image" Target="../media/image2.png"/><Relationship Id="rId4" Type="http://schemas.openxmlformats.org/officeDocument/2006/relationships/tags" Target="../tags/tag41.xml"/><Relationship Id="rId9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tags" Target="../tags/tag241.xml"/><Relationship Id="rId3" Type="http://schemas.openxmlformats.org/officeDocument/2006/relationships/tags" Target="../tags/tag236.xml"/><Relationship Id="rId7" Type="http://schemas.openxmlformats.org/officeDocument/2006/relationships/tags" Target="../tags/tag240.xml"/><Relationship Id="rId2" Type="http://schemas.openxmlformats.org/officeDocument/2006/relationships/tags" Target="../tags/tag235.xml"/><Relationship Id="rId1" Type="http://schemas.openxmlformats.org/officeDocument/2006/relationships/tags" Target="../tags/tag234.xml"/><Relationship Id="rId6" Type="http://schemas.openxmlformats.org/officeDocument/2006/relationships/tags" Target="../tags/tag239.xml"/><Relationship Id="rId5" Type="http://schemas.openxmlformats.org/officeDocument/2006/relationships/tags" Target="../tags/tag238.xml"/><Relationship Id="rId4" Type="http://schemas.openxmlformats.org/officeDocument/2006/relationships/tags" Target="../tags/tag237.xml"/><Relationship Id="rId9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24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3.xml"/><Relationship Id="rId1" Type="http://schemas.openxmlformats.org/officeDocument/2006/relationships/tags" Target="../tags/tag242.xml"/><Relationship Id="rId6" Type="http://schemas.openxmlformats.org/officeDocument/2006/relationships/tags" Target="../tags/tag247.xml"/><Relationship Id="rId5" Type="http://schemas.openxmlformats.org/officeDocument/2006/relationships/tags" Target="../tags/tag246.xml"/><Relationship Id="rId4" Type="http://schemas.openxmlformats.org/officeDocument/2006/relationships/tags" Target="../tags/tag245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250.xml"/><Relationship Id="rId2" Type="http://schemas.openxmlformats.org/officeDocument/2006/relationships/tags" Target="../tags/tag249.xml"/><Relationship Id="rId1" Type="http://schemas.openxmlformats.org/officeDocument/2006/relationships/tags" Target="../tags/tag24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5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254.xml"/><Relationship Id="rId2" Type="http://schemas.openxmlformats.org/officeDocument/2006/relationships/tags" Target="../tags/tag253.xml"/><Relationship Id="rId1" Type="http://schemas.openxmlformats.org/officeDocument/2006/relationships/tags" Target="../tags/tag25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55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258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57.xml"/><Relationship Id="rId1" Type="http://schemas.openxmlformats.org/officeDocument/2006/relationships/tags" Target="../tags/tag256.xml"/><Relationship Id="rId6" Type="http://schemas.openxmlformats.org/officeDocument/2006/relationships/tags" Target="../tags/tag261.xml"/><Relationship Id="rId5" Type="http://schemas.openxmlformats.org/officeDocument/2006/relationships/tags" Target="../tags/tag260.xml"/><Relationship Id="rId4" Type="http://schemas.openxmlformats.org/officeDocument/2006/relationships/tags" Target="../tags/tag259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269.xml"/><Relationship Id="rId3" Type="http://schemas.openxmlformats.org/officeDocument/2006/relationships/tags" Target="../tags/tag264.xml"/><Relationship Id="rId7" Type="http://schemas.openxmlformats.org/officeDocument/2006/relationships/tags" Target="../tags/tag268.xml"/><Relationship Id="rId2" Type="http://schemas.openxmlformats.org/officeDocument/2006/relationships/tags" Target="../tags/tag263.xml"/><Relationship Id="rId1" Type="http://schemas.openxmlformats.org/officeDocument/2006/relationships/tags" Target="../tags/tag262.xml"/><Relationship Id="rId6" Type="http://schemas.openxmlformats.org/officeDocument/2006/relationships/tags" Target="../tags/tag267.xml"/><Relationship Id="rId5" Type="http://schemas.openxmlformats.org/officeDocument/2006/relationships/tags" Target="../tags/tag266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265.xml"/><Relationship Id="rId9" Type="http://schemas.openxmlformats.org/officeDocument/2006/relationships/tags" Target="../tags/tag270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278.xml"/><Relationship Id="rId3" Type="http://schemas.openxmlformats.org/officeDocument/2006/relationships/tags" Target="../tags/tag273.xml"/><Relationship Id="rId7" Type="http://schemas.openxmlformats.org/officeDocument/2006/relationships/tags" Target="../tags/tag277.xml"/><Relationship Id="rId2" Type="http://schemas.openxmlformats.org/officeDocument/2006/relationships/tags" Target="../tags/tag272.xml"/><Relationship Id="rId1" Type="http://schemas.openxmlformats.org/officeDocument/2006/relationships/tags" Target="../tags/tag271.xml"/><Relationship Id="rId6" Type="http://schemas.openxmlformats.org/officeDocument/2006/relationships/tags" Target="../tags/tag276.xml"/><Relationship Id="rId5" Type="http://schemas.openxmlformats.org/officeDocument/2006/relationships/tags" Target="../tags/tag275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274.xml"/><Relationship Id="rId9" Type="http://schemas.openxmlformats.org/officeDocument/2006/relationships/tags" Target="../tags/tag279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287.xml"/><Relationship Id="rId3" Type="http://schemas.openxmlformats.org/officeDocument/2006/relationships/tags" Target="../tags/tag282.xml"/><Relationship Id="rId7" Type="http://schemas.openxmlformats.org/officeDocument/2006/relationships/tags" Target="../tags/tag286.xml"/><Relationship Id="rId2" Type="http://schemas.openxmlformats.org/officeDocument/2006/relationships/tags" Target="../tags/tag281.xml"/><Relationship Id="rId1" Type="http://schemas.openxmlformats.org/officeDocument/2006/relationships/tags" Target="../tags/tag280.xml"/><Relationship Id="rId6" Type="http://schemas.openxmlformats.org/officeDocument/2006/relationships/tags" Target="../tags/tag285.xml"/><Relationship Id="rId5" Type="http://schemas.openxmlformats.org/officeDocument/2006/relationships/tags" Target="../tags/tag284.xml"/><Relationship Id="rId4" Type="http://schemas.openxmlformats.org/officeDocument/2006/relationships/tags" Target="../tags/tag283.xml"/><Relationship Id="rId9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tags" Target="../tags/tag295.xml"/><Relationship Id="rId3" Type="http://schemas.openxmlformats.org/officeDocument/2006/relationships/tags" Target="../tags/tag290.xml"/><Relationship Id="rId7" Type="http://schemas.openxmlformats.org/officeDocument/2006/relationships/tags" Target="../tags/tag294.xml"/><Relationship Id="rId2" Type="http://schemas.openxmlformats.org/officeDocument/2006/relationships/tags" Target="../tags/tag289.xml"/><Relationship Id="rId1" Type="http://schemas.openxmlformats.org/officeDocument/2006/relationships/tags" Target="../tags/tag288.xml"/><Relationship Id="rId6" Type="http://schemas.openxmlformats.org/officeDocument/2006/relationships/tags" Target="../tags/tag293.xml"/><Relationship Id="rId5" Type="http://schemas.openxmlformats.org/officeDocument/2006/relationships/tags" Target="../tags/tag292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291.xml"/><Relationship Id="rId9" Type="http://schemas.openxmlformats.org/officeDocument/2006/relationships/tags" Target="../tags/tag296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29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98.xml"/><Relationship Id="rId1" Type="http://schemas.openxmlformats.org/officeDocument/2006/relationships/tags" Target="../tags/tag297.xml"/><Relationship Id="rId6" Type="http://schemas.openxmlformats.org/officeDocument/2006/relationships/tags" Target="../tags/tag302.xml"/><Relationship Id="rId5" Type="http://schemas.openxmlformats.org/officeDocument/2006/relationships/tags" Target="../tags/tag301.xml"/><Relationship Id="rId4" Type="http://schemas.openxmlformats.org/officeDocument/2006/relationships/tags" Target="../tags/tag300.xml"/></Relationships>
</file>

<file path=ppt/slideLayouts/_rels/slideLayout3.xml.rels><?xml version="1.0" encoding="UTF-8" standalone="yes"?>
<Relationships xmlns="http://schemas.openxmlformats.org/package/2006/relationships"><Relationship Id="rId13" Type="http://schemas.openxmlformats.org/officeDocument/2006/relationships/tags" Target="../tags/tag58.xml"/><Relationship Id="rId18" Type="http://schemas.openxmlformats.org/officeDocument/2006/relationships/tags" Target="../tags/tag63.xml"/><Relationship Id="rId26" Type="http://schemas.openxmlformats.org/officeDocument/2006/relationships/tags" Target="../tags/tag71.xml"/><Relationship Id="rId3" Type="http://schemas.openxmlformats.org/officeDocument/2006/relationships/tags" Target="../tags/tag48.xml"/><Relationship Id="rId21" Type="http://schemas.openxmlformats.org/officeDocument/2006/relationships/tags" Target="../tags/tag66.xml"/><Relationship Id="rId7" Type="http://schemas.openxmlformats.org/officeDocument/2006/relationships/tags" Target="../tags/tag52.xml"/><Relationship Id="rId12" Type="http://schemas.openxmlformats.org/officeDocument/2006/relationships/tags" Target="../tags/tag57.xml"/><Relationship Id="rId17" Type="http://schemas.openxmlformats.org/officeDocument/2006/relationships/tags" Target="../tags/tag62.xml"/><Relationship Id="rId25" Type="http://schemas.openxmlformats.org/officeDocument/2006/relationships/tags" Target="../tags/tag70.xml"/><Relationship Id="rId33" Type="http://schemas.openxmlformats.org/officeDocument/2006/relationships/image" Target="../media/image4.png"/><Relationship Id="rId2" Type="http://schemas.openxmlformats.org/officeDocument/2006/relationships/tags" Target="../tags/tag47.xml"/><Relationship Id="rId16" Type="http://schemas.openxmlformats.org/officeDocument/2006/relationships/tags" Target="../tags/tag61.xml"/><Relationship Id="rId20" Type="http://schemas.openxmlformats.org/officeDocument/2006/relationships/tags" Target="../tags/tag65.xml"/><Relationship Id="rId29" Type="http://schemas.openxmlformats.org/officeDocument/2006/relationships/tags" Target="../tags/tag74.xml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11" Type="http://schemas.openxmlformats.org/officeDocument/2006/relationships/tags" Target="../tags/tag56.xml"/><Relationship Id="rId24" Type="http://schemas.openxmlformats.org/officeDocument/2006/relationships/tags" Target="../tags/tag69.xml"/><Relationship Id="rId32" Type="http://schemas.openxmlformats.org/officeDocument/2006/relationships/slideMaster" Target="../slideMasters/slideMaster1.xml"/><Relationship Id="rId5" Type="http://schemas.openxmlformats.org/officeDocument/2006/relationships/tags" Target="../tags/tag50.xml"/><Relationship Id="rId15" Type="http://schemas.openxmlformats.org/officeDocument/2006/relationships/tags" Target="../tags/tag60.xml"/><Relationship Id="rId23" Type="http://schemas.openxmlformats.org/officeDocument/2006/relationships/tags" Target="../tags/tag68.xml"/><Relationship Id="rId28" Type="http://schemas.openxmlformats.org/officeDocument/2006/relationships/tags" Target="../tags/tag73.xml"/><Relationship Id="rId10" Type="http://schemas.openxmlformats.org/officeDocument/2006/relationships/tags" Target="../tags/tag55.xml"/><Relationship Id="rId19" Type="http://schemas.openxmlformats.org/officeDocument/2006/relationships/tags" Target="../tags/tag64.xml"/><Relationship Id="rId31" Type="http://schemas.openxmlformats.org/officeDocument/2006/relationships/tags" Target="../tags/tag76.xml"/><Relationship Id="rId4" Type="http://schemas.openxmlformats.org/officeDocument/2006/relationships/tags" Target="../tags/tag49.xml"/><Relationship Id="rId9" Type="http://schemas.openxmlformats.org/officeDocument/2006/relationships/tags" Target="../tags/tag54.xml"/><Relationship Id="rId14" Type="http://schemas.openxmlformats.org/officeDocument/2006/relationships/tags" Target="../tags/tag59.xml"/><Relationship Id="rId22" Type="http://schemas.openxmlformats.org/officeDocument/2006/relationships/tags" Target="../tags/tag67.xml"/><Relationship Id="rId27" Type="http://schemas.openxmlformats.org/officeDocument/2006/relationships/tags" Target="../tags/tag72.xml"/><Relationship Id="rId30" Type="http://schemas.openxmlformats.org/officeDocument/2006/relationships/tags" Target="../tags/tag75.xml"/><Relationship Id="rId8" Type="http://schemas.openxmlformats.org/officeDocument/2006/relationships/tags" Target="../tags/tag5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13" Type="http://schemas.openxmlformats.org/officeDocument/2006/relationships/image" Target="../media/image20.png"/><Relationship Id="rId3" Type="http://schemas.openxmlformats.org/officeDocument/2006/relationships/tags" Target="../tags/tag305.xml"/><Relationship Id="rId7" Type="http://schemas.openxmlformats.org/officeDocument/2006/relationships/tags" Target="../tags/tag309.xml"/><Relationship Id="rId12" Type="http://schemas.openxmlformats.org/officeDocument/2006/relationships/image" Target="file:///F:\Lets_Create/pic_temp/pic_half_right.png" TargetMode="External"/><Relationship Id="rId2" Type="http://schemas.openxmlformats.org/officeDocument/2006/relationships/tags" Target="../tags/tag304.xml"/><Relationship Id="rId1" Type="http://schemas.openxmlformats.org/officeDocument/2006/relationships/tags" Target="../tags/tag303.xml"/><Relationship Id="rId6" Type="http://schemas.openxmlformats.org/officeDocument/2006/relationships/tags" Target="../tags/tag308.xml"/><Relationship Id="rId11" Type="http://schemas.openxmlformats.org/officeDocument/2006/relationships/image" Target="../media/image19.png"/><Relationship Id="rId5" Type="http://schemas.openxmlformats.org/officeDocument/2006/relationships/tags" Target="../tags/tag307.xml"/><Relationship Id="rId10" Type="http://schemas.openxmlformats.org/officeDocument/2006/relationships/image" Target="file:///F:\Lets_Create/pic_temp/pic_half_left.png" TargetMode="External"/><Relationship Id="rId4" Type="http://schemas.openxmlformats.org/officeDocument/2006/relationships/tags" Target="../tags/tag306.xml"/><Relationship Id="rId9" Type="http://schemas.openxmlformats.org/officeDocument/2006/relationships/image" Target="../media/image18.png"/><Relationship Id="rId14" Type="http://schemas.openxmlformats.org/officeDocument/2006/relationships/image" Target="file:///F:\Lets_Create/pic_temp/pic_sup.png" TargetMode="External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13" Type="http://schemas.openxmlformats.org/officeDocument/2006/relationships/image" Target="../media/image22.png"/><Relationship Id="rId3" Type="http://schemas.openxmlformats.org/officeDocument/2006/relationships/tags" Target="../tags/tag312.xml"/><Relationship Id="rId7" Type="http://schemas.openxmlformats.org/officeDocument/2006/relationships/tags" Target="../tags/tag316.xml"/><Relationship Id="rId12" Type="http://schemas.openxmlformats.org/officeDocument/2006/relationships/image" Target="file:///C:\Users\Administrator\Desktop\&#32032;&#26448;&#20998;&#31867;\&#20013;&#22269;&#39118;&#32032;&#26448;&#22270;\&#20027;&#39064;\&#22270;&#29255;91.png" TargetMode="External"/><Relationship Id="rId2" Type="http://schemas.openxmlformats.org/officeDocument/2006/relationships/tags" Target="../tags/tag311.xml"/><Relationship Id="rId1" Type="http://schemas.openxmlformats.org/officeDocument/2006/relationships/tags" Target="../tags/tag310.xml"/><Relationship Id="rId6" Type="http://schemas.openxmlformats.org/officeDocument/2006/relationships/tags" Target="../tags/tag315.xml"/><Relationship Id="rId11" Type="http://schemas.openxmlformats.org/officeDocument/2006/relationships/image" Target="../media/image21.png"/><Relationship Id="rId5" Type="http://schemas.openxmlformats.org/officeDocument/2006/relationships/tags" Target="../tags/tag314.xml"/><Relationship Id="rId10" Type="http://schemas.openxmlformats.org/officeDocument/2006/relationships/image" Target="file:///F:\Lets_Create/pic_temp/pic_sup.png" TargetMode="External"/><Relationship Id="rId4" Type="http://schemas.openxmlformats.org/officeDocument/2006/relationships/tags" Target="../tags/tag313.xml"/><Relationship Id="rId9" Type="http://schemas.openxmlformats.org/officeDocument/2006/relationships/image" Target="../media/image20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31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18.xml"/><Relationship Id="rId1" Type="http://schemas.openxmlformats.org/officeDocument/2006/relationships/tags" Target="../tags/tag317.xml"/><Relationship Id="rId6" Type="http://schemas.openxmlformats.org/officeDocument/2006/relationships/tags" Target="../tags/tag322.xml"/><Relationship Id="rId5" Type="http://schemas.openxmlformats.org/officeDocument/2006/relationships/tags" Target="../tags/tag321.xml"/><Relationship Id="rId4" Type="http://schemas.openxmlformats.org/officeDocument/2006/relationships/tags" Target="../tags/tag320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tags" Target="../tags/tag325.xml"/><Relationship Id="rId2" Type="http://schemas.openxmlformats.org/officeDocument/2006/relationships/tags" Target="../tags/tag324.xml"/><Relationship Id="rId1" Type="http://schemas.openxmlformats.org/officeDocument/2006/relationships/tags" Target="../tags/tag32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26.xml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tags" Target="../tags/tag32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28.xml"/><Relationship Id="rId1" Type="http://schemas.openxmlformats.org/officeDocument/2006/relationships/tags" Target="../tags/tag327.xml"/><Relationship Id="rId6" Type="http://schemas.openxmlformats.org/officeDocument/2006/relationships/tags" Target="../tags/tag332.xml"/><Relationship Id="rId11" Type="http://schemas.openxmlformats.org/officeDocument/2006/relationships/image" Target="file:///C:\Users\Administrator\Desktop\&#32032;&#26448;&#20998;&#31867;\&#20013;&#22269;&#39118;&#32032;&#26448;&#22270;\&#20027;&#39064;\&#22270;&#29255;91.png" TargetMode="External"/><Relationship Id="rId5" Type="http://schemas.openxmlformats.org/officeDocument/2006/relationships/tags" Target="../tags/tag331.xml"/><Relationship Id="rId10" Type="http://schemas.openxmlformats.org/officeDocument/2006/relationships/image" Target="../media/image21.png"/><Relationship Id="rId4" Type="http://schemas.openxmlformats.org/officeDocument/2006/relationships/tags" Target="../tags/tag330.xml"/><Relationship Id="rId9" Type="http://schemas.openxmlformats.org/officeDocument/2006/relationships/image" Target="file:///F:\Lets_Create/pic_temp/pic_sup.png" TargetMode="External"/></Relationships>
</file>

<file path=ppt/slideLayouts/_rels/slideLayout36.xml.rels><?xml version="1.0" encoding="UTF-8" standalone="yes"?>
<Relationships xmlns="http://schemas.openxmlformats.org/package/2006/relationships"><Relationship Id="rId8" Type="http://schemas.openxmlformats.org/officeDocument/2006/relationships/image" Target="file:///F:\Lets_Create/pic_temp/0_pic_quater_right_down.png" TargetMode="External"/><Relationship Id="rId3" Type="http://schemas.openxmlformats.org/officeDocument/2006/relationships/tags" Target="../tags/tag335.xml"/><Relationship Id="rId7" Type="http://schemas.openxmlformats.org/officeDocument/2006/relationships/image" Target="../media/image23.png"/><Relationship Id="rId2" Type="http://schemas.openxmlformats.org/officeDocument/2006/relationships/tags" Target="../tags/tag334.xml"/><Relationship Id="rId1" Type="http://schemas.openxmlformats.org/officeDocument/2006/relationships/tags" Target="../tags/tag33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37.xml"/><Relationship Id="rId4" Type="http://schemas.openxmlformats.org/officeDocument/2006/relationships/tags" Target="../tags/tag336.xml"/></Relationships>
</file>

<file path=ppt/slideLayouts/_rels/slideLayout37.xml.rels><?xml version="1.0" encoding="UTF-8" standalone="yes"?>
<Relationships xmlns="http://schemas.openxmlformats.org/package/2006/relationships"><Relationship Id="rId8" Type="http://schemas.openxmlformats.org/officeDocument/2006/relationships/tags" Target="../tags/tag345.xml"/><Relationship Id="rId3" Type="http://schemas.openxmlformats.org/officeDocument/2006/relationships/tags" Target="../tags/tag340.xml"/><Relationship Id="rId7" Type="http://schemas.openxmlformats.org/officeDocument/2006/relationships/tags" Target="../tags/tag344.xml"/><Relationship Id="rId12" Type="http://schemas.openxmlformats.org/officeDocument/2006/relationships/image" Target="../media/image25.png"/><Relationship Id="rId2" Type="http://schemas.openxmlformats.org/officeDocument/2006/relationships/tags" Target="../tags/tag339.xml"/><Relationship Id="rId1" Type="http://schemas.openxmlformats.org/officeDocument/2006/relationships/tags" Target="../tags/tag338.xml"/><Relationship Id="rId6" Type="http://schemas.openxmlformats.org/officeDocument/2006/relationships/tags" Target="../tags/tag343.xml"/><Relationship Id="rId11" Type="http://schemas.openxmlformats.org/officeDocument/2006/relationships/image" Target="file:///F:\Lets_Create/pic_temp/0_pic_quater_right_down.png" TargetMode="External"/><Relationship Id="rId5" Type="http://schemas.openxmlformats.org/officeDocument/2006/relationships/tags" Target="../tags/tag342.xml"/><Relationship Id="rId10" Type="http://schemas.openxmlformats.org/officeDocument/2006/relationships/image" Target="../media/image24.png"/><Relationship Id="rId4" Type="http://schemas.openxmlformats.org/officeDocument/2006/relationships/tags" Target="../tags/tag341.xml"/><Relationship Id="rId9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8" Type="http://schemas.openxmlformats.org/officeDocument/2006/relationships/tags" Target="../tags/tag353.xml"/><Relationship Id="rId3" Type="http://schemas.openxmlformats.org/officeDocument/2006/relationships/tags" Target="../tags/tag348.xml"/><Relationship Id="rId7" Type="http://schemas.openxmlformats.org/officeDocument/2006/relationships/tags" Target="../tags/tag352.xml"/><Relationship Id="rId2" Type="http://schemas.openxmlformats.org/officeDocument/2006/relationships/tags" Target="../tags/tag347.xml"/><Relationship Id="rId1" Type="http://schemas.openxmlformats.org/officeDocument/2006/relationships/tags" Target="../tags/tag346.xml"/><Relationship Id="rId6" Type="http://schemas.openxmlformats.org/officeDocument/2006/relationships/tags" Target="../tags/tag351.xml"/><Relationship Id="rId11" Type="http://schemas.openxmlformats.org/officeDocument/2006/relationships/image" Target="file:///F:\Lets_Create/pic_temp/0_pic_quater_right_down.png" TargetMode="External"/><Relationship Id="rId5" Type="http://schemas.openxmlformats.org/officeDocument/2006/relationships/tags" Target="../tags/tag350.xml"/><Relationship Id="rId10" Type="http://schemas.openxmlformats.org/officeDocument/2006/relationships/image" Target="../media/image26.png"/><Relationship Id="rId4" Type="http://schemas.openxmlformats.org/officeDocument/2006/relationships/tags" Target="../tags/tag349.xml"/><Relationship Id="rId9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8" Type="http://schemas.openxmlformats.org/officeDocument/2006/relationships/tags" Target="../tags/tag361.xml"/><Relationship Id="rId13" Type="http://schemas.openxmlformats.org/officeDocument/2006/relationships/image" Target="../media/image28.png"/><Relationship Id="rId3" Type="http://schemas.openxmlformats.org/officeDocument/2006/relationships/tags" Target="../tags/tag356.xml"/><Relationship Id="rId7" Type="http://schemas.openxmlformats.org/officeDocument/2006/relationships/tags" Target="../tags/tag360.xml"/><Relationship Id="rId12" Type="http://schemas.openxmlformats.org/officeDocument/2006/relationships/image" Target="file:///F:\Lets_Create/pic_temp/0_pic_quater_right_down.png" TargetMode="External"/><Relationship Id="rId2" Type="http://schemas.openxmlformats.org/officeDocument/2006/relationships/tags" Target="../tags/tag355.xml"/><Relationship Id="rId1" Type="http://schemas.openxmlformats.org/officeDocument/2006/relationships/tags" Target="../tags/tag354.xml"/><Relationship Id="rId6" Type="http://schemas.openxmlformats.org/officeDocument/2006/relationships/tags" Target="../tags/tag359.xml"/><Relationship Id="rId11" Type="http://schemas.openxmlformats.org/officeDocument/2006/relationships/image" Target="../media/image27.png"/><Relationship Id="rId5" Type="http://schemas.openxmlformats.org/officeDocument/2006/relationships/tags" Target="../tags/tag358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357.xml"/><Relationship Id="rId9" Type="http://schemas.openxmlformats.org/officeDocument/2006/relationships/tags" Target="../tags/tag362.xml"/><Relationship Id="rId14" Type="http://schemas.openxmlformats.org/officeDocument/2006/relationships/image" Target="file:///F:\Lets_Create/pic_temp/1_pic_quater_left_down.png" TargetMode="Externa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84.xml"/><Relationship Id="rId3" Type="http://schemas.openxmlformats.org/officeDocument/2006/relationships/tags" Target="../tags/tag79.xml"/><Relationship Id="rId7" Type="http://schemas.openxmlformats.org/officeDocument/2006/relationships/tags" Target="../tags/tag83.xml"/><Relationship Id="rId12" Type="http://schemas.openxmlformats.org/officeDocument/2006/relationships/image" Target="../media/image3.png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6" Type="http://schemas.openxmlformats.org/officeDocument/2006/relationships/tags" Target="../tags/tag82.xml"/><Relationship Id="rId11" Type="http://schemas.openxmlformats.org/officeDocument/2006/relationships/image" Target="../media/image2.png"/><Relationship Id="rId5" Type="http://schemas.openxmlformats.org/officeDocument/2006/relationships/tags" Target="../tags/tag81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80.xml"/><Relationship Id="rId9" Type="http://schemas.openxmlformats.org/officeDocument/2006/relationships/tags" Target="../tags/tag85.xml"/></Relationships>
</file>

<file path=ppt/slideLayouts/_rels/slideLayout40.xml.rels><?xml version="1.0" encoding="UTF-8" standalone="yes"?>
<Relationships xmlns="http://schemas.openxmlformats.org/package/2006/relationships"><Relationship Id="rId8" Type="http://schemas.openxmlformats.org/officeDocument/2006/relationships/tags" Target="../tags/tag370.xml"/><Relationship Id="rId13" Type="http://schemas.openxmlformats.org/officeDocument/2006/relationships/image" Target="../media/image30.png"/><Relationship Id="rId3" Type="http://schemas.openxmlformats.org/officeDocument/2006/relationships/tags" Target="../tags/tag365.xml"/><Relationship Id="rId7" Type="http://schemas.openxmlformats.org/officeDocument/2006/relationships/tags" Target="../tags/tag369.xml"/><Relationship Id="rId12" Type="http://schemas.openxmlformats.org/officeDocument/2006/relationships/image" Target="file:///F:\Lets_Create/pic_temp/0_pic_quater_right_down.png" TargetMode="External"/><Relationship Id="rId2" Type="http://schemas.openxmlformats.org/officeDocument/2006/relationships/tags" Target="../tags/tag364.xml"/><Relationship Id="rId1" Type="http://schemas.openxmlformats.org/officeDocument/2006/relationships/tags" Target="../tags/tag363.xml"/><Relationship Id="rId6" Type="http://schemas.openxmlformats.org/officeDocument/2006/relationships/tags" Target="../tags/tag368.xml"/><Relationship Id="rId11" Type="http://schemas.openxmlformats.org/officeDocument/2006/relationships/image" Target="../media/image29.png"/><Relationship Id="rId5" Type="http://schemas.openxmlformats.org/officeDocument/2006/relationships/tags" Target="../tags/tag367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366.xml"/><Relationship Id="rId9" Type="http://schemas.openxmlformats.org/officeDocument/2006/relationships/tags" Target="../tags/tag371.xml"/><Relationship Id="rId14" Type="http://schemas.openxmlformats.org/officeDocument/2006/relationships/image" Target="file:///F:\Lets_Create/pic_temp/1_pic_quater_left_down.png" TargetMode="External"/></Relationships>
</file>

<file path=ppt/slideLayouts/_rels/slideLayout41.xml.rels><?xml version="1.0" encoding="UTF-8" standalone="yes"?>
<Relationships xmlns="http://schemas.openxmlformats.org/package/2006/relationships"><Relationship Id="rId8" Type="http://schemas.openxmlformats.org/officeDocument/2006/relationships/tags" Target="../tags/tag379.xml"/><Relationship Id="rId13" Type="http://schemas.openxmlformats.org/officeDocument/2006/relationships/image" Target="../media/image29.png"/><Relationship Id="rId3" Type="http://schemas.openxmlformats.org/officeDocument/2006/relationships/tags" Target="../tags/tag374.xml"/><Relationship Id="rId7" Type="http://schemas.openxmlformats.org/officeDocument/2006/relationships/tags" Target="../tags/tag378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373.xml"/><Relationship Id="rId1" Type="http://schemas.openxmlformats.org/officeDocument/2006/relationships/tags" Target="../tags/tag372.xml"/><Relationship Id="rId6" Type="http://schemas.openxmlformats.org/officeDocument/2006/relationships/tags" Target="../tags/tag377.xml"/><Relationship Id="rId11" Type="http://schemas.openxmlformats.org/officeDocument/2006/relationships/tags" Target="../tags/tag382.xml"/><Relationship Id="rId5" Type="http://schemas.openxmlformats.org/officeDocument/2006/relationships/tags" Target="../tags/tag376.xml"/><Relationship Id="rId15" Type="http://schemas.openxmlformats.org/officeDocument/2006/relationships/image" Target="../media/image31.png"/><Relationship Id="rId10" Type="http://schemas.openxmlformats.org/officeDocument/2006/relationships/tags" Target="../tags/tag381.xml"/><Relationship Id="rId4" Type="http://schemas.openxmlformats.org/officeDocument/2006/relationships/tags" Target="../tags/tag375.xml"/><Relationship Id="rId9" Type="http://schemas.openxmlformats.org/officeDocument/2006/relationships/tags" Target="../tags/tag380.xml"/><Relationship Id="rId14" Type="http://schemas.openxmlformats.org/officeDocument/2006/relationships/image" Target="file:///F:\Lets_Create/pic_temp/0_pic_quater_right_down.png" TargetMode="External"/></Relationships>
</file>

<file path=ppt/slideLayouts/_rels/slideLayout42.xml.rels><?xml version="1.0" encoding="UTF-8" standalone="yes"?>
<Relationships xmlns="http://schemas.openxmlformats.org/package/2006/relationships"><Relationship Id="rId8" Type="http://schemas.openxmlformats.org/officeDocument/2006/relationships/tags" Target="../tags/tag390.xml"/><Relationship Id="rId3" Type="http://schemas.openxmlformats.org/officeDocument/2006/relationships/tags" Target="../tags/tag385.xml"/><Relationship Id="rId7" Type="http://schemas.openxmlformats.org/officeDocument/2006/relationships/tags" Target="../tags/tag389.xml"/><Relationship Id="rId12" Type="http://schemas.openxmlformats.org/officeDocument/2006/relationships/image" Target="../media/image33.png"/><Relationship Id="rId2" Type="http://schemas.openxmlformats.org/officeDocument/2006/relationships/tags" Target="../tags/tag384.xml"/><Relationship Id="rId1" Type="http://schemas.openxmlformats.org/officeDocument/2006/relationships/tags" Target="../tags/tag383.xml"/><Relationship Id="rId6" Type="http://schemas.openxmlformats.org/officeDocument/2006/relationships/tags" Target="../tags/tag388.xml"/><Relationship Id="rId11" Type="http://schemas.openxmlformats.org/officeDocument/2006/relationships/image" Target="file:///F:\Lets_Create/pic_temp/1_pic_quater_left_down.png" TargetMode="External"/><Relationship Id="rId5" Type="http://schemas.openxmlformats.org/officeDocument/2006/relationships/tags" Target="../tags/tag387.xml"/><Relationship Id="rId10" Type="http://schemas.openxmlformats.org/officeDocument/2006/relationships/image" Target="../media/image32.png"/><Relationship Id="rId4" Type="http://schemas.openxmlformats.org/officeDocument/2006/relationships/tags" Target="../tags/tag386.xml"/><Relationship Id="rId9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tags" Target="../tags/tag39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92.xml"/><Relationship Id="rId1" Type="http://schemas.openxmlformats.org/officeDocument/2006/relationships/tags" Target="../tags/tag391.xml"/><Relationship Id="rId6" Type="http://schemas.openxmlformats.org/officeDocument/2006/relationships/tags" Target="../tags/tag396.xml"/><Relationship Id="rId5" Type="http://schemas.openxmlformats.org/officeDocument/2006/relationships/tags" Target="../tags/tag395.xml"/><Relationship Id="rId4" Type="http://schemas.openxmlformats.org/officeDocument/2006/relationships/tags" Target="../tags/tag39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tags" Target="../tags/tag399.xml"/><Relationship Id="rId2" Type="http://schemas.openxmlformats.org/officeDocument/2006/relationships/tags" Target="../tags/tag398.xml"/><Relationship Id="rId1" Type="http://schemas.openxmlformats.org/officeDocument/2006/relationships/tags" Target="../tags/tag39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0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tags" Target="../tags/tag403.xml"/><Relationship Id="rId2" Type="http://schemas.openxmlformats.org/officeDocument/2006/relationships/tags" Target="../tags/tag402.xml"/><Relationship Id="rId1" Type="http://schemas.openxmlformats.org/officeDocument/2006/relationships/tags" Target="../tags/tag40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tags" Target="../tags/tag407.xml"/><Relationship Id="rId2" Type="http://schemas.openxmlformats.org/officeDocument/2006/relationships/tags" Target="../tags/tag406.xml"/><Relationship Id="rId1" Type="http://schemas.openxmlformats.org/officeDocument/2006/relationships/tags" Target="../tags/tag40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8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tags" Target="../tags/tag411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10.xml"/><Relationship Id="rId1" Type="http://schemas.openxmlformats.org/officeDocument/2006/relationships/tags" Target="../tags/tag409.xml"/><Relationship Id="rId6" Type="http://schemas.openxmlformats.org/officeDocument/2006/relationships/tags" Target="../tags/tag414.xml"/><Relationship Id="rId5" Type="http://schemas.openxmlformats.org/officeDocument/2006/relationships/tags" Target="../tags/tag413.xml"/><Relationship Id="rId4" Type="http://schemas.openxmlformats.org/officeDocument/2006/relationships/tags" Target="../tags/tag412.xml"/></Relationships>
</file>

<file path=ppt/slideLayouts/_rels/slideLayout4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417.xml"/><Relationship Id="rId7" Type="http://schemas.openxmlformats.org/officeDocument/2006/relationships/tags" Target="../tags/tag421.xml"/><Relationship Id="rId2" Type="http://schemas.openxmlformats.org/officeDocument/2006/relationships/tags" Target="../tags/tag416.xml"/><Relationship Id="rId1" Type="http://schemas.openxmlformats.org/officeDocument/2006/relationships/tags" Target="../tags/tag415.xml"/><Relationship Id="rId6" Type="http://schemas.openxmlformats.org/officeDocument/2006/relationships/tags" Target="../tags/tag420.xml"/><Relationship Id="rId5" Type="http://schemas.openxmlformats.org/officeDocument/2006/relationships/tags" Target="../tags/tag419.xml"/><Relationship Id="rId4" Type="http://schemas.openxmlformats.org/officeDocument/2006/relationships/tags" Target="../tags/tag418.xml"/></Relationships>
</file>

<file path=ppt/slideLayouts/_rels/slideLayout49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424.xml"/><Relationship Id="rId7" Type="http://schemas.openxmlformats.org/officeDocument/2006/relationships/tags" Target="../tags/tag428.xml"/><Relationship Id="rId2" Type="http://schemas.openxmlformats.org/officeDocument/2006/relationships/tags" Target="../tags/tag423.xml"/><Relationship Id="rId1" Type="http://schemas.openxmlformats.org/officeDocument/2006/relationships/tags" Target="../tags/tag422.xml"/><Relationship Id="rId6" Type="http://schemas.openxmlformats.org/officeDocument/2006/relationships/tags" Target="../tags/tag427.xml"/><Relationship Id="rId5" Type="http://schemas.openxmlformats.org/officeDocument/2006/relationships/tags" Target="../tags/tag426.xml"/><Relationship Id="rId4" Type="http://schemas.openxmlformats.org/officeDocument/2006/relationships/tags" Target="../tags/tag4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93.xml"/><Relationship Id="rId13" Type="http://schemas.openxmlformats.org/officeDocument/2006/relationships/image" Target="../media/image2.png"/><Relationship Id="rId3" Type="http://schemas.openxmlformats.org/officeDocument/2006/relationships/tags" Target="../tags/tag88.xml"/><Relationship Id="rId7" Type="http://schemas.openxmlformats.org/officeDocument/2006/relationships/tags" Target="../tags/tag92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6" Type="http://schemas.openxmlformats.org/officeDocument/2006/relationships/tags" Target="../tags/tag91.xml"/><Relationship Id="rId11" Type="http://schemas.openxmlformats.org/officeDocument/2006/relationships/tags" Target="../tags/tag96.xml"/><Relationship Id="rId5" Type="http://schemas.openxmlformats.org/officeDocument/2006/relationships/tags" Target="../tags/tag90.xml"/><Relationship Id="rId10" Type="http://schemas.openxmlformats.org/officeDocument/2006/relationships/tags" Target="../tags/tag95.xml"/><Relationship Id="rId4" Type="http://schemas.openxmlformats.org/officeDocument/2006/relationships/tags" Target="../tags/tag89.xml"/><Relationship Id="rId9" Type="http://schemas.openxmlformats.org/officeDocument/2006/relationships/tags" Target="../tags/tag94.xml"/><Relationship Id="rId14" Type="http://schemas.openxmlformats.org/officeDocument/2006/relationships/image" Target="../media/image3.png"/></Relationships>
</file>

<file path=ppt/slideLayouts/_rels/slideLayout5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431.xml"/><Relationship Id="rId7" Type="http://schemas.openxmlformats.org/officeDocument/2006/relationships/tags" Target="../tags/tag435.xml"/><Relationship Id="rId2" Type="http://schemas.openxmlformats.org/officeDocument/2006/relationships/tags" Target="../tags/tag430.xml"/><Relationship Id="rId1" Type="http://schemas.openxmlformats.org/officeDocument/2006/relationships/tags" Target="../tags/tag429.xml"/><Relationship Id="rId6" Type="http://schemas.openxmlformats.org/officeDocument/2006/relationships/tags" Target="../tags/tag434.xml"/><Relationship Id="rId5" Type="http://schemas.openxmlformats.org/officeDocument/2006/relationships/tags" Target="../tags/tag433.xml"/><Relationship Id="rId4" Type="http://schemas.openxmlformats.org/officeDocument/2006/relationships/tags" Target="../tags/tag432.xml"/></Relationships>
</file>

<file path=ppt/slideLayouts/_rels/slideLayout51.xml.rels><?xml version="1.0" encoding="UTF-8" standalone="yes"?>
<Relationships xmlns="http://schemas.openxmlformats.org/package/2006/relationships"><Relationship Id="rId8" Type="http://schemas.openxmlformats.org/officeDocument/2006/relationships/tags" Target="../tags/tag443.xml"/><Relationship Id="rId3" Type="http://schemas.openxmlformats.org/officeDocument/2006/relationships/tags" Target="../tags/tag438.xml"/><Relationship Id="rId7" Type="http://schemas.openxmlformats.org/officeDocument/2006/relationships/tags" Target="../tags/tag442.xml"/><Relationship Id="rId2" Type="http://schemas.openxmlformats.org/officeDocument/2006/relationships/tags" Target="../tags/tag437.xml"/><Relationship Id="rId1" Type="http://schemas.openxmlformats.org/officeDocument/2006/relationships/tags" Target="../tags/tag436.xml"/><Relationship Id="rId6" Type="http://schemas.openxmlformats.org/officeDocument/2006/relationships/tags" Target="../tags/tag441.xml"/><Relationship Id="rId5" Type="http://schemas.openxmlformats.org/officeDocument/2006/relationships/tags" Target="../tags/tag440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439.xml"/><Relationship Id="rId9" Type="http://schemas.openxmlformats.org/officeDocument/2006/relationships/tags" Target="../tags/tag44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tags" Target="../tags/tag44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6.xml"/><Relationship Id="rId1" Type="http://schemas.openxmlformats.org/officeDocument/2006/relationships/tags" Target="../tags/tag445.xml"/><Relationship Id="rId6" Type="http://schemas.openxmlformats.org/officeDocument/2006/relationships/tags" Target="../tags/tag450.xml"/><Relationship Id="rId5" Type="http://schemas.openxmlformats.org/officeDocument/2006/relationships/tags" Target="../tags/tag449.xml"/><Relationship Id="rId4" Type="http://schemas.openxmlformats.org/officeDocument/2006/relationships/tags" Target="../tags/tag448.xm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tags" Target="../tags/tag459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458.xml"/><Relationship Id="rId1" Type="http://schemas.openxmlformats.org/officeDocument/2006/relationships/tags" Target="../tags/tag457.xml"/><Relationship Id="rId6" Type="http://schemas.openxmlformats.org/officeDocument/2006/relationships/tags" Target="../tags/tag462.xml"/><Relationship Id="rId11" Type="http://schemas.openxmlformats.org/officeDocument/2006/relationships/image" Target="file:///C:\Users\1V994W2\PycharmProjects\PPT_Background_Generation/pic_temp/pic_half_right.png" TargetMode="External"/><Relationship Id="rId5" Type="http://schemas.openxmlformats.org/officeDocument/2006/relationships/tags" Target="../tags/tag461.xml"/><Relationship Id="rId10" Type="http://schemas.openxmlformats.org/officeDocument/2006/relationships/image" Target="../media/image35.png"/><Relationship Id="rId4" Type="http://schemas.openxmlformats.org/officeDocument/2006/relationships/tags" Target="../tags/tag460.xml"/><Relationship Id="rId9" Type="http://schemas.openxmlformats.org/officeDocument/2006/relationships/image" Target="file:///C:\Users\1V994W2\PycharmProjects\PPT_Background_Generation/pic_temp/pic_half_left.png" TargetMode="External"/></Relationships>
</file>

<file path=ppt/slideLayouts/_rels/slideLayout5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465.xml"/><Relationship Id="rId7" Type="http://schemas.openxmlformats.org/officeDocument/2006/relationships/tags" Target="../tags/tag469.xml"/><Relationship Id="rId12" Type="http://schemas.openxmlformats.org/officeDocument/2006/relationships/image" Target="file:///C:\Users\1V994W2\PycharmProjects\PPT_Background_Generation/pic_temp/1_pic_quater_right_up.png" TargetMode="External"/><Relationship Id="rId2" Type="http://schemas.openxmlformats.org/officeDocument/2006/relationships/tags" Target="../tags/tag464.xml"/><Relationship Id="rId1" Type="http://schemas.openxmlformats.org/officeDocument/2006/relationships/tags" Target="../tags/tag463.xml"/><Relationship Id="rId6" Type="http://schemas.openxmlformats.org/officeDocument/2006/relationships/tags" Target="../tags/tag468.xml"/><Relationship Id="rId11" Type="http://schemas.openxmlformats.org/officeDocument/2006/relationships/image" Target="../media/image37.png"/><Relationship Id="rId5" Type="http://schemas.openxmlformats.org/officeDocument/2006/relationships/tags" Target="../tags/tag467.xml"/><Relationship Id="rId10" Type="http://schemas.openxmlformats.org/officeDocument/2006/relationships/image" Target="file:///C:\Users\1V994W2\PycharmProjects\PPT_Background_Generation/pic_temp/0_pic_quater_right_up.png" TargetMode="External"/><Relationship Id="rId4" Type="http://schemas.openxmlformats.org/officeDocument/2006/relationships/tags" Target="../tags/tag466.xml"/><Relationship Id="rId9" Type="http://schemas.openxmlformats.org/officeDocument/2006/relationships/image" Target="../media/image36.png"/></Relationships>
</file>

<file path=ppt/slideLayouts/_rels/slideLayout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tags" Target="../tags/tag472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471.xml"/><Relationship Id="rId1" Type="http://schemas.openxmlformats.org/officeDocument/2006/relationships/tags" Target="../tags/tag470.xml"/><Relationship Id="rId6" Type="http://schemas.openxmlformats.org/officeDocument/2006/relationships/tags" Target="../tags/tag475.xml"/><Relationship Id="rId11" Type="http://schemas.openxmlformats.org/officeDocument/2006/relationships/image" Target="file:///C:\Users\1V994W2\PycharmProjects\PPT_Background_Generation/pic_temp/pic_half_down.png" TargetMode="External"/><Relationship Id="rId5" Type="http://schemas.openxmlformats.org/officeDocument/2006/relationships/tags" Target="../tags/tag474.xml"/><Relationship Id="rId10" Type="http://schemas.openxmlformats.org/officeDocument/2006/relationships/image" Target="../media/image39.png"/><Relationship Id="rId4" Type="http://schemas.openxmlformats.org/officeDocument/2006/relationships/tags" Target="../tags/tag473.xml"/><Relationship Id="rId9" Type="http://schemas.openxmlformats.org/officeDocument/2006/relationships/image" Target="file:///C:\Users\1V994W2\PycharmProjects\PPT_Background_Generation/pic_temp/pic_half_top.png" TargetMode="External"/></Relationships>
</file>

<file path=ppt/slideLayouts/_rels/slideLayout56.xml.rels><?xml version="1.0" encoding="UTF-8" standalone="yes"?>
<Relationships xmlns="http://schemas.openxmlformats.org/package/2006/relationships"><Relationship Id="rId8" Type="http://schemas.openxmlformats.org/officeDocument/2006/relationships/tags" Target="../tags/tag483.xml"/><Relationship Id="rId13" Type="http://schemas.openxmlformats.org/officeDocument/2006/relationships/image" Target="file:///C:\Users\1V994W2\PycharmProjects\PPT_Background_Generation/pic_temp/1_pic_quater_right_up.png" TargetMode="External"/><Relationship Id="rId3" Type="http://schemas.openxmlformats.org/officeDocument/2006/relationships/tags" Target="../tags/tag478.xml"/><Relationship Id="rId7" Type="http://schemas.openxmlformats.org/officeDocument/2006/relationships/tags" Target="../tags/tag482.xml"/><Relationship Id="rId12" Type="http://schemas.openxmlformats.org/officeDocument/2006/relationships/image" Target="../media/image37.png"/><Relationship Id="rId2" Type="http://schemas.openxmlformats.org/officeDocument/2006/relationships/tags" Target="../tags/tag477.xml"/><Relationship Id="rId1" Type="http://schemas.openxmlformats.org/officeDocument/2006/relationships/tags" Target="../tags/tag476.xml"/><Relationship Id="rId6" Type="http://schemas.openxmlformats.org/officeDocument/2006/relationships/tags" Target="../tags/tag481.xml"/><Relationship Id="rId11" Type="http://schemas.openxmlformats.org/officeDocument/2006/relationships/image" Target="file:///C:\Users\1V994W2\PycharmProjects\PPT_Background_Generation/pic_temp/0_pic_quater_right_up.png" TargetMode="External"/><Relationship Id="rId5" Type="http://schemas.openxmlformats.org/officeDocument/2006/relationships/tags" Target="../tags/tag480.xml"/><Relationship Id="rId10" Type="http://schemas.openxmlformats.org/officeDocument/2006/relationships/image" Target="../media/image36.png"/><Relationship Id="rId4" Type="http://schemas.openxmlformats.org/officeDocument/2006/relationships/tags" Target="../tags/tag479.xml"/><Relationship Id="rId9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8" Type="http://schemas.openxmlformats.org/officeDocument/2006/relationships/tags" Target="../tags/tag491.xml"/><Relationship Id="rId13" Type="http://schemas.openxmlformats.org/officeDocument/2006/relationships/image" Target="file:///C:\Users\1V994W2\PycharmProjects\PPT_Background_Generation/pic_temp/0_pic_quater_right_up.png" TargetMode="External"/><Relationship Id="rId3" Type="http://schemas.openxmlformats.org/officeDocument/2006/relationships/tags" Target="../tags/tag486.xml"/><Relationship Id="rId7" Type="http://schemas.openxmlformats.org/officeDocument/2006/relationships/tags" Target="../tags/tag490.xml"/><Relationship Id="rId12" Type="http://schemas.openxmlformats.org/officeDocument/2006/relationships/image" Target="../media/image36.png"/><Relationship Id="rId2" Type="http://schemas.openxmlformats.org/officeDocument/2006/relationships/tags" Target="../tags/tag485.xml"/><Relationship Id="rId1" Type="http://schemas.openxmlformats.org/officeDocument/2006/relationships/tags" Target="../tags/tag484.xml"/><Relationship Id="rId6" Type="http://schemas.openxmlformats.org/officeDocument/2006/relationships/tags" Target="../tags/tag489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488.xml"/><Relationship Id="rId15" Type="http://schemas.openxmlformats.org/officeDocument/2006/relationships/image" Target="file:///C:\Users\1V994W2\PycharmProjects\PPT_Background_Generation/pic_temp/1_pic_quater_right_up.png" TargetMode="External"/><Relationship Id="rId10" Type="http://schemas.openxmlformats.org/officeDocument/2006/relationships/tags" Target="../tags/tag493.xml"/><Relationship Id="rId4" Type="http://schemas.openxmlformats.org/officeDocument/2006/relationships/tags" Target="../tags/tag487.xml"/><Relationship Id="rId9" Type="http://schemas.openxmlformats.org/officeDocument/2006/relationships/tags" Target="../tags/tag492.xml"/><Relationship Id="rId14" Type="http://schemas.openxmlformats.org/officeDocument/2006/relationships/image" Target="../media/image37.png"/></Relationships>
</file>

<file path=ppt/slideLayouts/_rels/slideLayout5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496.xml"/><Relationship Id="rId7" Type="http://schemas.openxmlformats.org/officeDocument/2006/relationships/tags" Target="../tags/tag500.xml"/><Relationship Id="rId12" Type="http://schemas.openxmlformats.org/officeDocument/2006/relationships/image" Target="file:///C:\Users\1V994W2\PycharmProjects\PPT_Background_Generation/pic_temp/1_pic_quater_right_up.png" TargetMode="External"/><Relationship Id="rId2" Type="http://schemas.openxmlformats.org/officeDocument/2006/relationships/tags" Target="../tags/tag495.xml"/><Relationship Id="rId1" Type="http://schemas.openxmlformats.org/officeDocument/2006/relationships/tags" Target="../tags/tag494.xml"/><Relationship Id="rId6" Type="http://schemas.openxmlformats.org/officeDocument/2006/relationships/tags" Target="../tags/tag499.xml"/><Relationship Id="rId11" Type="http://schemas.openxmlformats.org/officeDocument/2006/relationships/image" Target="../media/image37.png"/><Relationship Id="rId5" Type="http://schemas.openxmlformats.org/officeDocument/2006/relationships/tags" Target="../tags/tag498.xml"/><Relationship Id="rId10" Type="http://schemas.openxmlformats.org/officeDocument/2006/relationships/image" Target="file:////Users/1V994W2/Documents/Tencent%20Files/574576071/FileRecv/&#25340;&#35013;&#32032;&#26448;/&#20013;&#22269;&#39118;-64//37/subject_holdright_48,49,48_0_staid_full_0.png" TargetMode="External"/><Relationship Id="rId4" Type="http://schemas.openxmlformats.org/officeDocument/2006/relationships/tags" Target="../tags/tag497.xml"/><Relationship Id="rId9" Type="http://schemas.openxmlformats.org/officeDocument/2006/relationships/image" Target="../media/image40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tags" Target="../tags/tag503.xml"/><Relationship Id="rId2" Type="http://schemas.openxmlformats.org/officeDocument/2006/relationships/tags" Target="../tags/tag502.xml"/><Relationship Id="rId1" Type="http://schemas.openxmlformats.org/officeDocument/2006/relationships/tags" Target="../tags/tag501.xml"/><Relationship Id="rId4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13" Type="http://schemas.openxmlformats.org/officeDocument/2006/relationships/tags" Target="../tags/tag109.xml"/><Relationship Id="rId18" Type="http://schemas.openxmlformats.org/officeDocument/2006/relationships/tags" Target="../tags/tag114.xml"/><Relationship Id="rId26" Type="http://schemas.openxmlformats.org/officeDocument/2006/relationships/slideMaster" Target="../slideMasters/slideMaster1.xml"/><Relationship Id="rId3" Type="http://schemas.openxmlformats.org/officeDocument/2006/relationships/tags" Target="../tags/tag99.xml"/><Relationship Id="rId21" Type="http://schemas.openxmlformats.org/officeDocument/2006/relationships/tags" Target="../tags/tag117.xml"/><Relationship Id="rId7" Type="http://schemas.openxmlformats.org/officeDocument/2006/relationships/tags" Target="../tags/tag103.xml"/><Relationship Id="rId12" Type="http://schemas.openxmlformats.org/officeDocument/2006/relationships/tags" Target="../tags/tag108.xml"/><Relationship Id="rId17" Type="http://schemas.openxmlformats.org/officeDocument/2006/relationships/tags" Target="../tags/tag113.xml"/><Relationship Id="rId25" Type="http://schemas.openxmlformats.org/officeDocument/2006/relationships/tags" Target="../tags/tag121.xml"/><Relationship Id="rId2" Type="http://schemas.openxmlformats.org/officeDocument/2006/relationships/tags" Target="../tags/tag98.xml"/><Relationship Id="rId16" Type="http://schemas.openxmlformats.org/officeDocument/2006/relationships/tags" Target="../tags/tag112.xml"/><Relationship Id="rId20" Type="http://schemas.openxmlformats.org/officeDocument/2006/relationships/tags" Target="../tags/tag116.xml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11" Type="http://schemas.openxmlformats.org/officeDocument/2006/relationships/tags" Target="../tags/tag107.xml"/><Relationship Id="rId24" Type="http://schemas.openxmlformats.org/officeDocument/2006/relationships/tags" Target="../tags/tag120.xml"/><Relationship Id="rId5" Type="http://schemas.openxmlformats.org/officeDocument/2006/relationships/tags" Target="../tags/tag101.xml"/><Relationship Id="rId15" Type="http://schemas.openxmlformats.org/officeDocument/2006/relationships/tags" Target="../tags/tag111.xml"/><Relationship Id="rId23" Type="http://schemas.openxmlformats.org/officeDocument/2006/relationships/tags" Target="../tags/tag119.xml"/><Relationship Id="rId28" Type="http://schemas.openxmlformats.org/officeDocument/2006/relationships/image" Target="../media/image6.png"/><Relationship Id="rId10" Type="http://schemas.openxmlformats.org/officeDocument/2006/relationships/tags" Target="../tags/tag106.xml"/><Relationship Id="rId19" Type="http://schemas.openxmlformats.org/officeDocument/2006/relationships/tags" Target="../tags/tag115.xml"/><Relationship Id="rId4" Type="http://schemas.openxmlformats.org/officeDocument/2006/relationships/tags" Target="../tags/tag100.xml"/><Relationship Id="rId9" Type="http://schemas.openxmlformats.org/officeDocument/2006/relationships/tags" Target="../tags/tag105.xml"/><Relationship Id="rId14" Type="http://schemas.openxmlformats.org/officeDocument/2006/relationships/tags" Target="../tags/tag110.xml"/><Relationship Id="rId22" Type="http://schemas.openxmlformats.org/officeDocument/2006/relationships/tags" Target="../tags/tag118.xml"/><Relationship Id="rId27" Type="http://schemas.openxmlformats.org/officeDocument/2006/relationships/image" Target="../media/image5.png"/></Relationships>
</file>

<file path=ppt/slideLayouts/_rels/slideLayout60.xml.rels><?xml version="1.0" encoding="UTF-8" standalone="yes"?>
<Relationships xmlns="http://schemas.openxmlformats.org/package/2006/relationships"><Relationship Id="rId8" Type="http://schemas.openxmlformats.org/officeDocument/2006/relationships/tags" Target="../tags/tag511.xml"/><Relationship Id="rId13" Type="http://schemas.openxmlformats.org/officeDocument/2006/relationships/image" Target="file:///C:\Users\1V994W2\PycharmProjects\PPT_Background_Generation/pic_temp/1_pic_quater_right_up.png" TargetMode="External"/><Relationship Id="rId3" Type="http://schemas.openxmlformats.org/officeDocument/2006/relationships/tags" Target="../tags/tag506.xml"/><Relationship Id="rId7" Type="http://schemas.openxmlformats.org/officeDocument/2006/relationships/tags" Target="../tags/tag510.xml"/><Relationship Id="rId12" Type="http://schemas.openxmlformats.org/officeDocument/2006/relationships/image" Target="../media/image37.png"/><Relationship Id="rId2" Type="http://schemas.openxmlformats.org/officeDocument/2006/relationships/tags" Target="../tags/tag505.xml"/><Relationship Id="rId1" Type="http://schemas.openxmlformats.org/officeDocument/2006/relationships/tags" Target="../tags/tag504.xml"/><Relationship Id="rId6" Type="http://schemas.openxmlformats.org/officeDocument/2006/relationships/tags" Target="../tags/tag509.xml"/><Relationship Id="rId11" Type="http://schemas.openxmlformats.org/officeDocument/2006/relationships/image" Target="file:///C:\Users\1V994W2\PycharmProjects\PPT_Background_Generation/pic_temp/0_pic_quater_right_up.png" TargetMode="External"/><Relationship Id="rId5" Type="http://schemas.openxmlformats.org/officeDocument/2006/relationships/tags" Target="../tags/tag508.xml"/><Relationship Id="rId10" Type="http://schemas.openxmlformats.org/officeDocument/2006/relationships/image" Target="../media/image36.png"/><Relationship Id="rId4" Type="http://schemas.openxmlformats.org/officeDocument/2006/relationships/tags" Target="../tags/tag507.xml"/><Relationship Id="rId9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514.xml"/><Relationship Id="rId7" Type="http://schemas.openxmlformats.org/officeDocument/2006/relationships/tags" Target="../tags/tag518.xml"/><Relationship Id="rId12" Type="http://schemas.openxmlformats.org/officeDocument/2006/relationships/image" Target="file:///C:\Users\1V994W2\PycharmProjects\PPT_Background_Generation/pic_temp/1_pic_quater_right_up.png" TargetMode="External"/><Relationship Id="rId2" Type="http://schemas.openxmlformats.org/officeDocument/2006/relationships/tags" Target="../tags/tag513.xml"/><Relationship Id="rId1" Type="http://schemas.openxmlformats.org/officeDocument/2006/relationships/tags" Target="../tags/tag512.xml"/><Relationship Id="rId6" Type="http://schemas.openxmlformats.org/officeDocument/2006/relationships/tags" Target="../tags/tag517.xml"/><Relationship Id="rId11" Type="http://schemas.openxmlformats.org/officeDocument/2006/relationships/image" Target="../media/image37.png"/><Relationship Id="rId5" Type="http://schemas.openxmlformats.org/officeDocument/2006/relationships/tags" Target="../tags/tag516.xml"/><Relationship Id="rId10" Type="http://schemas.openxmlformats.org/officeDocument/2006/relationships/image" Target="file:///C:\Users\1V994W2\PycharmProjects\PPT_Background_Generation/pic_temp/0_pic_quater_right_up.png" TargetMode="External"/><Relationship Id="rId4" Type="http://schemas.openxmlformats.org/officeDocument/2006/relationships/tags" Target="../tags/tag515.xml"/><Relationship Id="rId9" Type="http://schemas.openxmlformats.org/officeDocument/2006/relationships/image" Target="../media/image36.png"/></Relationships>
</file>

<file path=ppt/slideLayouts/_rels/slideLayout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tags" Target="../tags/tag521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520.xml"/><Relationship Id="rId1" Type="http://schemas.openxmlformats.org/officeDocument/2006/relationships/tags" Target="../tags/tag519.xml"/><Relationship Id="rId6" Type="http://schemas.openxmlformats.org/officeDocument/2006/relationships/tags" Target="../tags/tag524.xml"/><Relationship Id="rId11" Type="http://schemas.openxmlformats.org/officeDocument/2006/relationships/image" Target="file:///C:\Users\1V994W2\PycharmProjects\PPT_Background_Generation/pic_temp/1_pic_quater_right_up.png" TargetMode="External"/><Relationship Id="rId5" Type="http://schemas.openxmlformats.org/officeDocument/2006/relationships/tags" Target="../tags/tag523.xml"/><Relationship Id="rId10" Type="http://schemas.openxmlformats.org/officeDocument/2006/relationships/image" Target="../media/image37.png"/><Relationship Id="rId4" Type="http://schemas.openxmlformats.org/officeDocument/2006/relationships/tags" Target="../tags/tag522.xml"/><Relationship Id="rId9" Type="http://schemas.openxmlformats.org/officeDocument/2006/relationships/image" Target="file:///C:\Users\1V994W2\PycharmProjects\PPT_Background_Generation/pic_temp/0_pic_quater_right_up.png" TargetMode="External"/></Relationships>
</file>

<file path=ppt/slideLayouts/_rels/slideLayout63.xml.rels><?xml version="1.0" encoding="UTF-8" standalone="yes"?>
<Relationships xmlns="http://schemas.openxmlformats.org/package/2006/relationships"><Relationship Id="rId8" Type="http://schemas.openxmlformats.org/officeDocument/2006/relationships/tags" Target="../tags/tag532.xml"/><Relationship Id="rId13" Type="http://schemas.openxmlformats.org/officeDocument/2006/relationships/image" Target="file:///C:\Users\1V994W2\PycharmProjects\PPT_Background_Generation/pic_temp/pic_half_right.png" TargetMode="External"/><Relationship Id="rId3" Type="http://schemas.openxmlformats.org/officeDocument/2006/relationships/tags" Target="../tags/tag527.xml"/><Relationship Id="rId7" Type="http://schemas.openxmlformats.org/officeDocument/2006/relationships/tags" Target="../tags/tag531.xml"/><Relationship Id="rId12" Type="http://schemas.openxmlformats.org/officeDocument/2006/relationships/image" Target="../media/image42.png"/><Relationship Id="rId2" Type="http://schemas.openxmlformats.org/officeDocument/2006/relationships/tags" Target="../tags/tag526.xml"/><Relationship Id="rId1" Type="http://schemas.openxmlformats.org/officeDocument/2006/relationships/tags" Target="../tags/tag525.xml"/><Relationship Id="rId6" Type="http://schemas.openxmlformats.org/officeDocument/2006/relationships/tags" Target="../tags/tag530.xml"/><Relationship Id="rId11" Type="http://schemas.openxmlformats.org/officeDocument/2006/relationships/image" Target="file:///C:\Users\1V994W2\PycharmProjects\PPT_Background_Generation/pic_temp/pic_half_left.png" TargetMode="External"/><Relationship Id="rId5" Type="http://schemas.openxmlformats.org/officeDocument/2006/relationships/tags" Target="../tags/tag529.xml"/><Relationship Id="rId10" Type="http://schemas.openxmlformats.org/officeDocument/2006/relationships/image" Target="../media/image41.png"/><Relationship Id="rId4" Type="http://schemas.openxmlformats.org/officeDocument/2006/relationships/tags" Target="../tags/tag528.xml"/><Relationship Id="rId9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tags" Target="../tags/tag535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534.xml"/><Relationship Id="rId1" Type="http://schemas.openxmlformats.org/officeDocument/2006/relationships/tags" Target="../tags/tag533.xml"/><Relationship Id="rId6" Type="http://schemas.openxmlformats.org/officeDocument/2006/relationships/tags" Target="../tags/tag538.xml"/><Relationship Id="rId11" Type="http://schemas.openxmlformats.org/officeDocument/2006/relationships/image" Target="file:///C:\Users\1V994W2\PycharmProjects\PPT_Background_Generation/pic_temp/1_pic_quater_right_up.png" TargetMode="External"/><Relationship Id="rId5" Type="http://schemas.openxmlformats.org/officeDocument/2006/relationships/tags" Target="../tags/tag537.xml"/><Relationship Id="rId10" Type="http://schemas.openxmlformats.org/officeDocument/2006/relationships/image" Target="../media/image37.png"/><Relationship Id="rId4" Type="http://schemas.openxmlformats.org/officeDocument/2006/relationships/tags" Target="../tags/tag536.xml"/><Relationship Id="rId9" Type="http://schemas.openxmlformats.org/officeDocument/2006/relationships/image" Target="file:///C:\Users\1V994W2\PycharmProjects\PPT_Background_Generation/pic_temp/0_pic_quater_right_up.png" TargetMode="External"/></Relationships>
</file>

<file path=ppt/slideLayouts/_rels/slideLayout65.xml.rels><?xml version="1.0" encoding="UTF-8" standalone="yes"?>
<Relationships xmlns="http://schemas.openxmlformats.org/package/2006/relationships"><Relationship Id="rId8" Type="http://schemas.openxmlformats.org/officeDocument/2006/relationships/tags" Target="../tags/tag546.xml"/><Relationship Id="rId13" Type="http://schemas.openxmlformats.org/officeDocument/2006/relationships/image" Target="file:///C:\Users\1V994W2\PycharmProjects\PPT_Background_Generation/pic_temp/1_pic_quater_right_up.png" TargetMode="External"/><Relationship Id="rId3" Type="http://schemas.openxmlformats.org/officeDocument/2006/relationships/tags" Target="../tags/tag541.xml"/><Relationship Id="rId7" Type="http://schemas.openxmlformats.org/officeDocument/2006/relationships/tags" Target="../tags/tag545.xml"/><Relationship Id="rId12" Type="http://schemas.openxmlformats.org/officeDocument/2006/relationships/image" Target="../media/image37.png"/><Relationship Id="rId2" Type="http://schemas.openxmlformats.org/officeDocument/2006/relationships/tags" Target="../tags/tag540.xml"/><Relationship Id="rId1" Type="http://schemas.openxmlformats.org/officeDocument/2006/relationships/tags" Target="../tags/tag539.xml"/><Relationship Id="rId6" Type="http://schemas.openxmlformats.org/officeDocument/2006/relationships/tags" Target="../tags/tag544.xml"/><Relationship Id="rId11" Type="http://schemas.openxmlformats.org/officeDocument/2006/relationships/image" Target="file:///C:\Users\1V994W2\PycharmProjects\PPT_Background_Generation/pic_temp/0_pic_quater_right_up.png" TargetMode="External"/><Relationship Id="rId5" Type="http://schemas.openxmlformats.org/officeDocument/2006/relationships/tags" Target="../tags/tag543.xml"/><Relationship Id="rId10" Type="http://schemas.openxmlformats.org/officeDocument/2006/relationships/image" Target="../media/image36.png"/><Relationship Id="rId4" Type="http://schemas.openxmlformats.org/officeDocument/2006/relationships/tags" Target="../tags/tag542.xml"/><Relationship Id="rId9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8" Type="http://schemas.openxmlformats.org/officeDocument/2006/relationships/tags" Target="../tags/tag554.xml"/><Relationship Id="rId3" Type="http://schemas.openxmlformats.org/officeDocument/2006/relationships/tags" Target="../tags/tag549.xml"/><Relationship Id="rId7" Type="http://schemas.openxmlformats.org/officeDocument/2006/relationships/tags" Target="../tags/tag553.xml"/><Relationship Id="rId2" Type="http://schemas.openxmlformats.org/officeDocument/2006/relationships/tags" Target="../tags/tag548.xml"/><Relationship Id="rId1" Type="http://schemas.openxmlformats.org/officeDocument/2006/relationships/tags" Target="../tags/tag547.xml"/><Relationship Id="rId6" Type="http://schemas.openxmlformats.org/officeDocument/2006/relationships/tags" Target="../tags/tag552.xml"/><Relationship Id="rId11" Type="http://schemas.openxmlformats.org/officeDocument/2006/relationships/image" Target="file:///C:\Users\1V994W2\PycharmProjects\PPT_Background_Generation/pic_temp/0_pic_quater_right_up.png" TargetMode="External"/><Relationship Id="rId5" Type="http://schemas.openxmlformats.org/officeDocument/2006/relationships/tags" Target="../tags/tag551.xml"/><Relationship Id="rId10" Type="http://schemas.openxmlformats.org/officeDocument/2006/relationships/image" Target="../media/image36.png"/><Relationship Id="rId4" Type="http://schemas.openxmlformats.org/officeDocument/2006/relationships/tags" Target="../tags/tag550.xml"/><Relationship Id="rId9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8" Type="http://schemas.openxmlformats.org/officeDocument/2006/relationships/tags" Target="../tags/tag562.xml"/><Relationship Id="rId13" Type="http://schemas.openxmlformats.org/officeDocument/2006/relationships/image" Target="../media/image37.png"/><Relationship Id="rId3" Type="http://schemas.openxmlformats.org/officeDocument/2006/relationships/tags" Target="../tags/tag557.xml"/><Relationship Id="rId7" Type="http://schemas.openxmlformats.org/officeDocument/2006/relationships/tags" Target="../tags/tag561.xml"/><Relationship Id="rId12" Type="http://schemas.openxmlformats.org/officeDocument/2006/relationships/image" Target="file:///C:\Users\1V994W2\PycharmProjects\PPT_Background_Generation/pic_temp/0_pic_quater_right_up.png" TargetMode="External"/><Relationship Id="rId2" Type="http://schemas.openxmlformats.org/officeDocument/2006/relationships/tags" Target="../tags/tag556.xml"/><Relationship Id="rId1" Type="http://schemas.openxmlformats.org/officeDocument/2006/relationships/tags" Target="../tags/tag555.xml"/><Relationship Id="rId6" Type="http://schemas.openxmlformats.org/officeDocument/2006/relationships/tags" Target="../tags/tag560.xml"/><Relationship Id="rId11" Type="http://schemas.openxmlformats.org/officeDocument/2006/relationships/image" Target="../media/image36.png"/><Relationship Id="rId5" Type="http://schemas.openxmlformats.org/officeDocument/2006/relationships/tags" Target="../tags/tag559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558.xml"/><Relationship Id="rId9" Type="http://schemas.openxmlformats.org/officeDocument/2006/relationships/tags" Target="../tags/tag563.xml"/><Relationship Id="rId14" Type="http://schemas.openxmlformats.org/officeDocument/2006/relationships/image" Target="file:///C:\Users\1V994W2\PycharmProjects\PPT_Background_Generation/pic_temp/1_pic_quater_right_up.png" TargetMode="External"/></Relationships>
</file>

<file path=ppt/slideLayouts/_rels/slideLayout68.xml.rels><?xml version="1.0" encoding="UTF-8" standalone="yes"?>
<Relationships xmlns="http://schemas.openxmlformats.org/package/2006/relationships"><Relationship Id="rId8" Type="http://schemas.openxmlformats.org/officeDocument/2006/relationships/tags" Target="../tags/tag571.xml"/><Relationship Id="rId13" Type="http://schemas.openxmlformats.org/officeDocument/2006/relationships/image" Target="../media/image37.png"/><Relationship Id="rId3" Type="http://schemas.openxmlformats.org/officeDocument/2006/relationships/tags" Target="../tags/tag566.xml"/><Relationship Id="rId7" Type="http://schemas.openxmlformats.org/officeDocument/2006/relationships/tags" Target="../tags/tag570.xml"/><Relationship Id="rId12" Type="http://schemas.openxmlformats.org/officeDocument/2006/relationships/image" Target="file:///C:\Users\1V994W2\PycharmProjects\PPT_Background_Generation/pic_temp/0_pic_quater_right_up.png" TargetMode="External"/><Relationship Id="rId2" Type="http://schemas.openxmlformats.org/officeDocument/2006/relationships/tags" Target="../tags/tag565.xml"/><Relationship Id="rId1" Type="http://schemas.openxmlformats.org/officeDocument/2006/relationships/tags" Target="../tags/tag564.xml"/><Relationship Id="rId6" Type="http://schemas.openxmlformats.org/officeDocument/2006/relationships/tags" Target="../tags/tag569.xml"/><Relationship Id="rId11" Type="http://schemas.openxmlformats.org/officeDocument/2006/relationships/image" Target="../media/image36.png"/><Relationship Id="rId5" Type="http://schemas.openxmlformats.org/officeDocument/2006/relationships/tags" Target="../tags/tag568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567.xml"/><Relationship Id="rId9" Type="http://schemas.openxmlformats.org/officeDocument/2006/relationships/tags" Target="../tags/tag572.xml"/><Relationship Id="rId14" Type="http://schemas.openxmlformats.org/officeDocument/2006/relationships/image" Target="file:///C:\Users\1V994W2\PycharmProjects\PPT_Background_Generation/pic_temp/1_pic_quater_right_up.png" TargetMode="External"/></Relationships>
</file>

<file path=ppt/slideLayouts/_rels/slideLayout69.xml.rels><?xml version="1.0" encoding="UTF-8" standalone="yes"?>
<Relationships xmlns="http://schemas.openxmlformats.org/package/2006/relationships"><Relationship Id="rId8" Type="http://schemas.openxmlformats.org/officeDocument/2006/relationships/tags" Target="../tags/tag580.xml"/><Relationship Id="rId13" Type="http://schemas.openxmlformats.org/officeDocument/2006/relationships/image" Target="../media/image36.png"/><Relationship Id="rId3" Type="http://schemas.openxmlformats.org/officeDocument/2006/relationships/tags" Target="../tags/tag575.xml"/><Relationship Id="rId7" Type="http://schemas.openxmlformats.org/officeDocument/2006/relationships/tags" Target="../tags/tag579.xml"/><Relationship Id="rId12" Type="http://schemas.openxmlformats.org/officeDocument/2006/relationships/slideMaster" Target="../slideMasters/slideMaster2.xml"/><Relationship Id="rId2" Type="http://schemas.openxmlformats.org/officeDocument/2006/relationships/tags" Target="../tags/tag574.xml"/><Relationship Id="rId16" Type="http://schemas.openxmlformats.org/officeDocument/2006/relationships/image" Target="file:///C:\Users\1V994W2\PycharmProjects\PPT_Background_Generation/pic_temp/1_pic_quater_right_up.png" TargetMode="External"/><Relationship Id="rId1" Type="http://schemas.openxmlformats.org/officeDocument/2006/relationships/tags" Target="../tags/tag573.xml"/><Relationship Id="rId6" Type="http://schemas.openxmlformats.org/officeDocument/2006/relationships/tags" Target="../tags/tag578.xml"/><Relationship Id="rId11" Type="http://schemas.openxmlformats.org/officeDocument/2006/relationships/tags" Target="../tags/tag583.xml"/><Relationship Id="rId5" Type="http://schemas.openxmlformats.org/officeDocument/2006/relationships/tags" Target="../tags/tag577.xml"/><Relationship Id="rId15" Type="http://schemas.openxmlformats.org/officeDocument/2006/relationships/image" Target="../media/image37.png"/><Relationship Id="rId10" Type="http://schemas.openxmlformats.org/officeDocument/2006/relationships/tags" Target="../tags/tag582.xml"/><Relationship Id="rId4" Type="http://schemas.openxmlformats.org/officeDocument/2006/relationships/tags" Target="../tags/tag576.xml"/><Relationship Id="rId9" Type="http://schemas.openxmlformats.org/officeDocument/2006/relationships/tags" Target="../tags/tag581.xml"/><Relationship Id="rId14" Type="http://schemas.openxmlformats.org/officeDocument/2006/relationships/image" Target="file:///C:\Users\1V994W2\PycharmProjects\PPT_Background_Generation/pic_temp/0_pic_quater_right_up.png" TargetMode="Externa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24.xml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4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8" Type="http://schemas.openxmlformats.org/officeDocument/2006/relationships/tags" Target="../tags/tag591.xml"/><Relationship Id="rId13" Type="http://schemas.openxmlformats.org/officeDocument/2006/relationships/image" Target="file:///C:\Users\1V994W2\PycharmProjects\PPT_Background_Generation/pic_temp/1_pic_quater_right_up.png" TargetMode="External"/><Relationship Id="rId3" Type="http://schemas.openxmlformats.org/officeDocument/2006/relationships/tags" Target="../tags/tag586.xml"/><Relationship Id="rId7" Type="http://schemas.openxmlformats.org/officeDocument/2006/relationships/tags" Target="../tags/tag590.xml"/><Relationship Id="rId12" Type="http://schemas.openxmlformats.org/officeDocument/2006/relationships/image" Target="../media/image44.png"/><Relationship Id="rId2" Type="http://schemas.openxmlformats.org/officeDocument/2006/relationships/tags" Target="../tags/tag585.xml"/><Relationship Id="rId1" Type="http://schemas.openxmlformats.org/officeDocument/2006/relationships/tags" Target="../tags/tag584.xml"/><Relationship Id="rId6" Type="http://schemas.openxmlformats.org/officeDocument/2006/relationships/tags" Target="../tags/tag589.xml"/><Relationship Id="rId11" Type="http://schemas.openxmlformats.org/officeDocument/2006/relationships/image" Target="file:///C:\Users\1V994W2\PycharmProjects\PPT_Background_Generation/pic_temp/0_pic_quater_right_up.png" TargetMode="External"/><Relationship Id="rId5" Type="http://schemas.openxmlformats.org/officeDocument/2006/relationships/tags" Target="../tags/tag588.xml"/><Relationship Id="rId10" Type="http://schemas.openxmlformats.org/officeDocument/2006/relationships/image" Target="../media/image43.png"/><Relationship Id="rId4" Type="http://schemas.openxmlformats.org/officeDocument/2006/relationships/tags" Target="../tags/tag587.xml"/><Relationship Id="rId9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8" Type="http://schemas.openxmlformats.org/officeDocument/2006/relationships/tags" Target="../tags/tag605.xml"/><Relationship Id="rId13" Type="http://schemas.openxmlformats.org/officeDocument/2006/relationships/tags" Target="../tags/tag610.xml"/><Relationship Id="rId18" Type="http://schemas.openxmlformats.org/officeDocument/2006/relationships/tags" Target="../tags/tag615.xml"/><Relationship Id="rId26" Type="http://schemas.openxmlformats.org/officeDocument/2006/relationships/tags" Target="../tags/tag623.xml"/><Relationship Id="rId3" Type="http://schemas.openxmlformats.org/officeDocument/2006/relationships/tags" Target="../tags/tag600.xml"/><Relationship Id="rId21" Type="http://schemas.openxmlformats.org/officeDocument/2006/relationships/tags" Target="../tags/tag618.xml"/><Relationship Id="rId7" Type="http://schemas.openxmlformats.org/officeDocument/2006/relationships/tags" Target="../tags/tag604.xml"/><Relationship Id="rId12" Type="http://schemas.openxmlformats.org/officeDocument/2006/relationships/tags" Target="../tags/tag609.xml"/><Relationship Id="rId17" Type="http://schemas.openxmlformats.org/officeDocument/2006/relationships/tags" Target="../tags/tag614.xml"/><Relationship Id="rId25" Type="http://schemas.openxmlformats.org/officeDocument/2006/relationships/tags" Target="../tags/tag622.xml"/><Relationship Id="rId2" Type="http://schemas.openxmlformats.org/officeDocument/2006/relationships/tags" Target="../tags/tag599.xml"/><Relationship Id="rId16" Type="http://schemas.openxmlformats.org/officeDocument/2006/relationships/tags" Target="../tags/tag613.xml"/><Relationship Id="rId20" Type="http://schemas.openxmlformats.org/officeDocument/2006/relationships/tags" Target="../tags/tag617.xml"/><Relationship Id="rId29" Type="http://schemas.openxmlformats.org/officeDocument/2006/relationships/tags" Target="../tags/tag626.xml"/><Relationship Id="rId1" Type="http://schemas.openxmlformats.org/officeDocument/2006/relationships/tags" Target="../tags/tag598.xml"/><Relationship Id="rId6" Type="http://schemas.openxmlformats.org/officeDocument/2006/relationships/tags" Target="../tags/tag603.xml"/><Relationship Id="rId11" Type="http://schemas.openxmlformats.org/officeDocument/2006/relationships/tags" Target="../tags/tag608.xml"/><Relationship Id="rId24" Type="http://schemas.openxmlformats.org/officeDocument/2006/relationships/tags" Target="../tags/tag621.xml"/><Relationship Id="rId32" Type="http://schemas.openxmlformats.org/officeDocument/2006/relationships/image" Target="../media/image1.png"/><Relationship Id="rId5" Type="http://schemas.openxmlformats.org/officeDocument/2006/relationships/tags" Target="../tags/tag602.xml"/><Relationship Id="rId15" Type="http://schemas.openxmlformats.org/officeDocument/2006/relationships/tags" Target="../tags/tag612.xml"/><Relationship Id="rId23" Type="http://schemas.openxmlformats.org/officeDocument/2006/relationships/tags" Target="../tags/tag620.xml"/><Relationship Id="rId28" Type="http://schemas.openxmlformats.org/officeDocument/2006/relationships/tags" Target="../tags/tag625.xml"/><Relationship Id="rId10" Type="http://schemas.openxmlformats.org/officeDocument/2006/relationships/tags" Target="../tags/tag607.xml"/><Relationship Id="rId19" Type="http://schemas.openxmlformats.org/officeDocument/2006/relationships/tags" Target="../tags/tag616.xml"/><Relationship Id="rId31" Type="http://schemas.openxmlformats.org/officeDocument/2006/relationships/slideMaster" Target="../slideMasters/slideMaster3.xml"/><Relationship Id="rId4" Type="http://schemas.openxmlformats.org/officeDocument/2006/relationships/tags" Target="../tags/tag601.xml"/><Relationship Id="rId9" Type="http://schemas.openxmlformats.org/officeDocument/2006/relationships/tags" Target="../tags/tag606.xml"/><Relationship Id="rId14" Type="http://schemas.openxmlformats.org/officeDocument/2006/relationships/tags" Target="../tags/tag611.xml"/><Relationship Id="rId22" Type="http://schemas.openxmlformats.org/officeDocument/2006/relationships/tags" Target="../tags/tag619.xml"/><Relationship Id="rId27" Type="http://schemas.openxmlformats.org/officeDocument/2006/relationships/tags" Target="../tags/tag624.xml"/><Relationship Id="rId30" Type="http://schemas.openxmlformats.org/officeDocument/2006/relationships/tags" Target="../tags/tag627.xml"/></Relationships>
</file>

<file path=ppt/slideLayouts/_rels/slideLayout72.xml.rels><?xml version="1.0" encoding="UTF-8" standalone="yes"?>
<Relationships xmlns="http://schemas.openxmlformats.org/package/2006/relationships"><Relationship Id="rId8" Type="http://schemas.openxmlformats.org/officeDocument/2006/relationships/tags" Target="../tags/tag635.xml"/><Relationship Id="rId3" Type="http://schemas.openxmlformats.org/officeDocument/2006/relationships/tags" Target="../tags/tag630.xml"/><Relationship Id="rId7" Type="http://schemas.openxmlformats.org/officeDocument/2006/relationships/tags" Target="../tags/tag634.xml"/><Relationship Id="rId2" Type="http://schemas.openxmlformats.org/officeDocument/2006/relationships/tags" Target="../tags/tag629.xml"/><Relationship Id="rId1" Type="http://schemas.openxmlformats.org/officeDocument/2006/relationships/tags" Target="../tags/tag628.xml"/><Relationship Id="rId6" Type="http://schemas.openxmlformats.org/officeDocument/2006/relationships/tags" Target="../tags/tag633.xml"/><Relationship Id="rId11" Type="http://schemas.openxmlformats.org/officeDocument/2006/relationships/image" Target="../media/image3.png"/><Relationship Id="rId5" Type="http://schemas.openxmlformats.org/officeDocument/2006/relationships/tags" Target="../tags/tag632.xml"/><Relationship Id="rId10" Type="http://schemas.openxmlformats.org/officeDocument/2006/relationships/image" Target="../media/image2.png"/><Relationship Id="rId4" Type="http://schemas.openxmlformats.org/officeDocument/2006/relationships/tags" Target="../tags/tag631.xml"/><Relationship Id="rId9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3" Type="http://schemas.openxmlformats.org/officeDocument/2006/relationships/tags" Target="../tags/tag648.xml"/><Relationship Id="rId18" Type="http://schemas.openxmlformats.org/officeDocument/2006/relationships/tags" Target="../tags/tag653.xml"/><Relationship Id="rId26" Type="http://schemas.openxmlformats.org/officeDocument/2006/relationships/tags" Target="../tags/tag661.xml"/><Relationship Id="rId3" Type="http://schemas.openxmlformats.org/officeDocument/2006/relationships/tags" Target="../tags/tag638.xml"/><Relationship Id="rId21" Type="http://schemas.openxmlformats.org/officeDocument/2006/relationships/tags" Target="../tags/tag656.xml"/><Relationship Id="rId7" Type="http://schemas.openxmlformats.org/officeDocument/2006/relationships/tags" Target="../tags/tag642.xml"/><Relationship Id="rId12" Type="http://schemas.openxmlformats.org/officeDocument/2006/relationships/tags" Target="../tags/tag647.xml"/><Relationship Id="rId17" Type="http://schemas.openxmlformats.org/officeDocument/2006/relationships/tags" Target="../tags/tag652.xml"/><Relationship Id="rId25" Type="http://schemas.openxmlformats.org/officeDocument/2006/relationships/tags" Target="../tags/tag660.xml"/><Relationship Id="rId33" Type="http://schemas.openxmlformats.org/officeDocument/2006/relationships/image" Target="../media/image4.png"/><Relationship Id="rId2" Type="http://schemas.openxmlformats.org/officeDocument/2006/relationships/tags" Target="../tags/tag637.xml"/><Relationship Id="rId16" Type="http://schemas.openxmlformats.org/officeDocument/2006/relationships/tags" Target="../tags/tag651.xml"/><Relationship Id="rId20" Type="http://schemas.openxmlformats.org/officeDocument/2006/relationships/tags" Target="../tags/tag655.xml"/><Relationship Id="rId29" Type="http://schemas.openxmlformats.org/officeDocument/2006/relationships/tags" Target="../tags/tag664.xml"/><Relationship Id="rId1" Type="http://schemas.openxmlformats.org/officeDocument/2006/relationships/tags" Target="../tags/tag636.xml"/><Relationship Id="rId6" Type="http://schemas.openxmlformats.org/officeDocument/2006/relationships/tags" Target="../tags/tag641.xml"/><Relationship Id="rId11" Type="http://schemas.openxmlformats.org/officeDocument/2006/relationships/tags" Target="../tags/tag646.xml"/><Relationship Id="rId24" Type="http://schemas.openxmlformats.org/officeDocument/2006/relationships/tags" Target="../tags/tag659.xml"/><Relationship Id="rId32" Type="http://schemas.openxmlformats.org/officeDocument/2006/relationships/slideMaster" Target="../slideMasters/slideMaster3.xml"/><Relationship Id="rId5" Type="http://schemas.openxmlformats.org/officeDocument/2006/relationships/tags" Target="../tags/tag640.xml"/><Relationship Id="rId15" Type="http://schemas.openxmlformats.org/officeDocument/2006/relationships/tags" Target="../tags/tag650.xml"/><Relationship Id="rId23" Type="http://schemas.openxmlformats.org/officeDocument/2006/relationships/tags" Target="../tags/tag658.xml"/><Relationship Id="rId28" Type="http://schemas.openxmlformats.org/officeDocument/2006/relationships/tags" Target="../tags/tag663.xml"/><Relationship Id="rId10" Type="http://schemas.openxmlformats.org/officeDocument/2006/relationships/tags" Target="../tags/tag645.xml"/><Relationship Id="rId19" Type="http://schemas.openxmlformats.org/officeDocument/2006/relationships/tags" Target="../tags/tag654.xml"/><Relationship Id="rId31" Type="http://schemas.openxmlformats.org/officeDocument/2006/relationships/tags" Target="../tags/tag666.xml"/><Relationship Id="rId4" Type="http://schemas.openxmlformats.org/officeDocument/2006/relationships/tags" Target="../tags/tag639.xml"/><Relationship Id="rId9" Type="http://schemas.openxmlformats.org/officeDocument/2006/relationships/tags" Target="../tags/tag644.xml"/><Relationship Id="rId14" Type="http://schemas.openxmlformats.org/officeDocument/2006/relationships/tags" Target="../tags/tag649.xml"/><Relationship Id="rId22" Type="http://schemas.openxmlformats.org/officeDocument/2006/relationships/tags" Target="../tags/tag657.xml"/><Relationship Id="rId27" Type="http://schemas.openxmlformats.org/officeDocument/2006/relationships/tags" Target="../tags/tag662.xml"/><Relationship Id="rId30" Type="http://schemas.openxmlformats.org/officeDocument/2006/relationships/tags" Target="../tags/tag665.xml"/><Relationship Id="rId8" Type="http://schemas.openxmlformats.org/officeDocument/2006/relationships/tags" Target="../tags/tag643.xml"/></Relationships>
</file>

<file path=ppt/slideLayouts/_rels/slideLayout74.xml.rels><?xml version="1.0" encoding="UTF-8" standalone="yes"?>
<Relationships xmlns="http://schemas.openxmlformats.org/package/2006/relationships"><Relationship Id="rId8" Type="http://schemas.openxmlformats.org/officeDocument/2006/relationships/tags" Target="../tags/tag674.xml"/><Relationship Id="rId3" Type="http://schemas.openxmlformats.org/officeDocument/2006/relationships/tags" Target="../tags/tag669.xml"/><Relationship Id="rId7" Type="http://schemas.openxmlformats.org/officeDocument/2006/relationships/tags" Target="../tags/tag673.xml"/><Relationship Id="rId12" Type="http://schemas.openxmlformats.org/officeDocument/2006/relationships/image" Target="../media/image3.png"/><Relationship Id="rId2" Type="http://schemas.openxmlformats.org/officeDocument/2006/relationships/tags" Target="../tags/tag668.xml"/><Relationship Id="rId1" Type="http://schemas.openxmlformats.org/officeDocument/2006/relationships/tags" Target="../tags/tag667.xml"/><Relationship Id="rId6" Type="http://schemas.openxmlformats.org/officeDocument/2006/relationships/tags" Target="../tags/tag672.xml"/><Relationship Id="rId11" Type="http://schemas.openxmlformats.org/officeDocument/2006/relationships/image" Target="../media/image2.png"/><Relationship Id="rId5" Type="http://schemas.openxmlformats.org/officeDocument/2006/relationships/tags" Target="../tags/tag671.xml"/><Relationship Id="rId10" Type="http://schemas.openxmlformats.org/officeDocument/2006/relationships/slideMaster" Target="../slideMasters/slideMaster3.xml"/><Relationship Id="rId4" Type="http://schemas.openxmlformats.org/officeDocument/2006/relationships/tags" Target="../tags/tag670.xml"/><Relationship Id="rId9" Type="http://schemas.openxmlformats.org/officeDocument/2006/relationships/tags" Target="../tags/tag675.xml"/></Relationships>
</file>

<file path=ppt/slideLayouts/_rels/slideLayout75.xml.rels><?xml version="1.0" encoding="UTF-8" standalone="yes"?>
<Relationships xmlns="http://schemas.openxmlformats.org/package/2006/relationships"><Relationship Id="rId8" Type="http://schemas.openxmlformats.org/officeDocument/2006/relationships/tags" Target="../tags/tag683.xml"/><Relationship Id="rId13" Type="http://schemas.openxmlformats.org/officeDocument/2006/relationships/image" Target="../media/image2.png"/><Relationship Id="rId3" Type="http://schemas.openxmlformats.org/officeDocument/2006/relationships/tags" Target="../tags/tag678.xml"/><Relationship Id="rId7" Type="http://schemas.openxmlformats.org/officeDocument/2006/relationships/tags" Target="../tags/tag682.xml"/><Relationship Id="rId12" Type="http://schemas.openxmlformats.org/officeDocument/2006/relationships/slideMaster" Target="../slideMasters/slideMaster3.xml"/><Relationship Id="rId2" Type="http://schemas.openxmlformats.org/officeDocument/2006/relationships/tags" Target="../tags/tag677.xml"/><Relationship Id="rId1" Type="http://schemas.openxmlformats.org/officeDocument/2006/relationships/tags" Target="../tags/tag676.xml"/><Relationship Id="rId6" Type="http://schemas.openxmlformats.org/officeDocument/2006/relationships/tags" Target="../tags/tag681.xml"/><Relationship Id="rId11" Type="http://schemas.openxmlformats.org/officeDocument/2006/relationships/tags" Target="../tags/tag686.xml"/><Relationship Id="rId5" Type="http://schemas.openxmlformats.org/officeDocument/2006/relationships/tags" Target="../tags/tag680.xml"/><Relationship Id="rId10" Type="http://schemas.openxmlformats.org/officeDocument/2006/relationships/tags" Target="../tags/tag685.xml"/><Relationship Id="rId4" Type="http://schemas.openxmlformats.org/officeDocument/2006/relationships/tags" Target="../tags/tag679.xml"/><Relationship Id="rId9" Type="http://schemas.openxmlformats.org/officeDocument/2006/relationships/tags" Target="../tags/tag684.xml"/><Relationship Id="rId14" Type="http://schemas.openxmlformats.org/officeDocument/2006/relationships/image" Target="../media/image3.png"/></Relationships>
</file>

<file path=ppt/slideLayouts/_rels/slideLayout76.xml.rels><?xml version="1.0" encoding="UTF-8" standalone="yes"?>
<Relationships xmlns="http://schemas.openxmlformats.org/package/2006/relationships"><Relationship Id="rId8" Type="http://schemas.openxmlformats.org/officeDocument/2006/relationships/tags" Target="../tags/tag694.xml"/><Relationship Id="rId13" Type="http://schemas.openxmlformats.org/officeDocument/2006/relationships/tags" Target="../tags/tag699.xml"/><Relationship Id="rId18" Type="http://schemas.openxmlformats.org/officeDocument/2006/relationships/tags" Target="../tags/tag704.xml"/><Relationship Id="rId26" Type="http://schemas.openxmlformats.org/officeDocument/2006/relationships/slideMaster" Target="../slideMasters/slideMaster3.xml"/><Relationship Id="rId3" Type="http://schemas.openxmlformats.org/officeDocument/2006/relationships/tags" Target="../tags/tag689.xml"/><Relationship Id="rId21" Type="http://schemas.openxmlformats.org/officeDocument/2006/relationships/tags" Target="../tags/tag707.xml"/><Relationship Id="rId7" Type="http://schemas.openxmlformats.org/officeDocument/2006/relationships/tags" Target="../tags/tag693.xml"/><Relationship Id="rId12" Type="http://schemas.openxmlformats.org/officeDocument/2006/relationships/tags" Target="../tags/tag698.xml"/><Relationship Id="rId17" Type="http://schemas.openxmlformats.org/officeDocument/2006/relationships/tags" Target="../tags/tag703.xml"/><Relationship Id="rId25" Type="http://schemas.openxmlformats.org/officeDocument/2006/relationships/tags" Target="../tags/tag711.xml"/><Relationship Id="rId2" Type="http://schemas.openxmlformats.org/officeDocument/2006/relationships/tags" Target="../tags/tag688.xml"/><Relationship Id="rId16" Type="http://schemas.openxmlformats.org/officeDocument/2006/relationships/tags" Target="../tags/tag702.xml"/><Relationship Id="rId20" Type="http://schemas.openxmlformats.org/officeDocument/2006/relationships/tags" Target="../tags/tag706.xml"/><Relationship Id="rId1" Type="http://schemas.openxmlformats.org/officeDocument/2006/relationships/tags" Target="../tags/tag687.xml"/><Relationship Id="rId6" Type="http://schemas.openxmlformats.org/officeDocument/2006/relationships/tags" Target="../tags/tag692.xml"/><Relationship Id="rId11" Type="http://schemas.openxmlformats.org/officeDocument/2006/relationships/tags" Target="../tags/tag697.xml"/><Relationship Id="rId24" Type="http://schemas.openxmlformats.org/officeDocument/2006/relationships/tags" Target="../tags/tag710.xml"/><Relationship Id="rId5" Type="http://schemas.openxmlformats.org/officeDocument/2006/relationships/tags" Target="../tags/tag691.xml"/><Relationship Id="rId15" Type="http://schemas.openxmlformats.org/officeDocument/2006/relationships/tags" Target="../tags/tag701.xml"/><Relationship Id="rId23" Type="http://schemas.openxmlformats.org/officeDocument/2006/relationships/tags" Target="../tags/tag709.xml"/><Relationship Id="rId28" Type="http://schemas.openxmlformats.org/officeDocument/2006/relationships/image" Target="../media/image6.png"/><Relationship Id="rId10" Type="http://schemas.openxmlformats.org/officeDocument/2006/relationships/tags" Target="../tags/tag696.xml"/><Relationship Id="rId19" Type="http://schemas.openxmlformats.org/officeDocument/2006/relationships/tags" Target="../tags/tag705.xml"/><Relationship Id="rId4" Type="http://schemas.openxmlformats.org/officeDocument/2006/relationships/tags" Target="../tags/tag690.xml"/><Relationship Id="rId9" Type="http://schemas.openxmlformats.org/officeDocument/2006/relationships/tags" Target="../tags/tag695.xml"/><Relationship Id="rId14" Type="http://schemas.openxmlformats.org/officeDocument/2006/relationships/tags" Target="../tags/tag700.xml"/><Relationship Id="rId22" Type="http://schemas.openxmlformats.org/officeDocument/2006/relationships/tags" Target="../tags/tag708.xml"/><Relationship Id="rId27" Type="http://schemas.openxmlformats.org/officeDocument/2006/relationships/image" Target="../media/image5.png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tags" Target="../tags/tag714.xml"/><Relationship Id="rId2" Type="http://schemas.openxmlformats.org/officeDocument/2006/relationships/tags" Target="../tags/tag713.xml"/><Relationship Id="rId1" Type="http://schemas.openxmlformats.org/officeDocument/2006/relationships/tags" Target="../tags/tag712.xml"/><Relationship Id="rId4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8" Type="http://schemas.openxmlformats.org/officeDocument/2006/relationships/tags" Target="../tags/tag722.xml"/><Relationship Id="rId3" Type="http://schemas.openxmlformats.org/officeDocument/2006/relationships/tags" Target="../tags/tag717.xml"/><Relationship Id="rId7" Type="http://schemas.openxmlformats.org/officeDocument/2006/relationships/tags" Target="../tags/tag721.xml"/><Relationship Id="rId12" Type="http://schemas.openxmlformats.org/officeDocument/2006/relationships/image" Target="../media/image3.png"/><Relationship Id="rId2" Type="http://schemas.openxmlformats.org/officeDocument/2006/relationships/tags" Target="../tags/tag716.xml"/><Relationship Id="rId1" Type="http://schemas.openxmlformats.org/officeDocument/2006/relationships/tags" Target="../tags/tag715.xml"/><Relationship Id="rId6" Type="http://schemas.openxmlformats.org/officeDocument/2006/relationships/tags" Target="../tags/tag720.xml"/><Relationship Id="rId11" Type="http://schemas.openxmlformats.org/officeDocument/2006/relationships/image" Target="../media/image2.png"/><Relationship Id="rId5" Type="http://schemas.openxmlformats.org/officeDocument/2006/relationships/tags" Target="../tags/tag719.xml"/><Relationship Id="rId10" Type="http://schemas.openxmlformats.org/officeDocument/2006/relationships/slideMaster" Target="../slideMasters/slideMaster3.xml"/><Relationship Id="rId4" Type="http://schemas.openxmlformats.org/officeDocument/2006/relationships/tags" Target="../tags/tag718.xml"/><Relationship Id="rId9" Type="http://schemas.openxmlformats.org/officeDocument/2006/relationships/tags" Target="../tags/tag723.xml"/></Relationships>
</file>

<file path=ppt/slideLayouts/_rels/slideLayout79.xml.rels><?xml version="1.0" encoding="UTF-8" standalone="yes"?>
<Relationships xmlns="http://schemas.openxmlformats.org/package/2006/relationships"><Relationship Id="rId8" Type="http://schemas.openxmlformats.org/officeDocument/2006/relationships/tags" Target="../tags/tag731.xml"/><Relationship Id="rId3" Type="http://schemas.openxmlformats.org/officeDocument/2006/relationships/tags" Target="../tags/tag726.xml"/><Relationship Id="rId7" Type="http://schemas.openxmlformats.org/officeDocument/2006/relationships/tags" Target="../tags/tag730.xml"/><Relationship Id="rId2" Type="http://schemas.openxmlformats.org/officeDocument/2006/relationships/tags" Target="../tags/tag725.xml"/><Relationship Id="rId1" Type="http://schemas.openxmlformats.org/officeDocument/2006/relationships/tags" Target="../tags/tag724.xml"/><Relationship Id="rId6" Type="http://schemas.openxmlformats.org/officeDocument/2006/relationships/tags" Target="../tags/tag729.xml"/><Relationship Id="rId11" Type="http://schemas.openxmlformats.org/officeDocument/2006/relationships/image" Target="../media/image3.png"/><Relationship Id="rId5" Type="http://schemas.openxmlformats.org/officeDocument/2006/relationships/tags" Target="../tags/tag728.xml"/><Relationship Id="rId10" Type="http://schemas.openxmlformats.org/officeDocument/2006/relationships/image" Target="../media/image2.png"/><Relationship Id="rId4" Type="http://schemas.openxmlformats.org/officeDocument/2006/relationships/tags" Target="../tags/tag727.xml"/><Relationship Id="rId9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132.xml"/><Relationship Id="rId3" Type="http://schemas.openxmlformats.org/officeDocument/2006/relationships/tags" Target="../tags/tag127.xml"/><Relationship Id="rId7" Type="http://schemas.openxmlformats.org/officeDocument/2006/relationships/tags" Target="../tags/tag131.xml"/><Relationship Id="rId12" Type="http://schemas.openxmlformats.org/officeDocument/2006/relationships/image" Target="../media/image3.png"/><Relationship Id="rId2" Type="http://schemas.openxmlformats.org/officeDocument/2006/relationships/tags" Target="../tags/tag126.xml"/><Relationship Id="rId1" Type="http://schemas.openxmlformats.org/officeDocument/2006/relationships/tags" Target="../tags/tag125.xml"/><Relationship Id="rId6" Type="http://schemas.openxmlformats.org/officeDocument/2006/relationships/tags" Target="../tags/tag130.xml"/><Relationship Id="rId11" Type="http://schemas.openxmlformats.org/officeDocument/2006/relationships/image" Target="../media/image2.png"/><Relationship Id="rId5" Type="http://schemas.openxmlformats.org/officeDocument/2006/relationships/tags" Target="../tags/tag129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128.xml"/><Relationship Id="rId9" Type="http://schemas.openxmlformats.org/officeDocument/2006/relationships/tags" Target="../tags/tag133.xml"/></Relationships>
</file>

<file path=ppt/slideLayouts/_rels/slideLayout8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3.xml"/><Relationship Id="rId3" Type="http://schemas.openxmlformats.org/officeDocument/2006/relationships/tags" Target="../tags/tag734.xml"/><Relationship Id="rId7" Type="http://schemas.openxmlformats.org/officeDocument/2006/relationships/tags" Target="../tags/tag738.xml"/><Relationship Id="rId2" Type="http://schemas.openxmlformats.org/officeDocument/2006/relationships/tags" Target="../tags/tag733.xml"/><Relationship Id="rId1" Type="http://schemas.openxmlformats.org/officeDocument/2006/relationships/tags" Target="../tags/tag732.xml"/><Relationship Id="rId6" Type="http://schemas.openxmlformats.org/officeDocument/2006/relationships/tags" Target="../tags/tag737.xml"/><Relationship Id="rId5" Type="http://schemas.openxmlformats.org/officeDocument/2006/relationships/tags" Target="../tags/tag736.xml"/><Relationship Id="rId10" Type="http://schemas.openxmlformats.org/officeDocument/2006/relationships/image" Target="../media/image3.png"/><Relationship Id="rId4" Type="http://schemas.openxmlformats.org/officeDocument/2006/relationships/tags" Target="../tags/tag735.xml"/><Relationship Id="rId9" Type="http://schemas.openxmlformats.org/officeDocument/2006/relationships/image" Target="../media/image2.png"/></Relationships>
</file>

<file path=ppt/slideLayouts/_rels/slideLayout81.xml.rels><?xml version="1.0" encoding="UTF-8" standalone="yes"?>
<Relationships xmlns="http://schemas.openxmlformats.org/package/2006/relationships"><Relationship Id="rId8" Type="http://schemas.openxmlformats.org/officeDocument/2006/relationships/tags" Target="../tags/tag746.xml"/><Relationship Id="rId13" Type="http://schemas.openxmlformats.org/officeDocument/2006/relationships/tags" Target="../tags/tag751.xml"/><Relationship Id="rId18" Type="http://schemas.openxmlformats.org/officeDocument/2006/relationships/tags" Target="../tags/tag756.xml"/><Relationship Id="rId26" Type="http://schemas.openxmlformats.org/officeDocument/2006/relationships/tags" Target="../tags/tag764.xml"/><Relationship Id="rId3" Type="http://schemas.openxmlformats.org/officeDocument/2006/relationships/tags" Target="../tags/tag741.xml"/><Relationship Id="rId21" Type="http://schemas.openxmlformats.org/officeDocument/2006/relationships/tags" Target="../tags/tag759.xml"/><Relationship Id="rId7" Type="http://schemas.openxmlformats.org/officeDocument/2006/relationships/tags" Target="../tags/tag745.xml"/><Relationship Id="rId12" Type="http://schemas.openxmlformats.org/officeDocument/2006/relationships/tags" Target="../tags/tag750.xml"/><Relationship Id="rId17" Type="http://schemas.openxmlformats.org/officeDocument/2006/relationships/tags" Target="../tags/tag755.xml"/><Relationship Id="rId25" Type="http://schemas.openxmlformats.org/officeDocument/2006/relationships/tags" Target="../tags/tag763.xml"/><Relationship Id="rId2" Type="http://schemas.openxmlformats.org/officeDocument/2006/relationships/tags" Target="../tags/tag740.xml"/><Relationship Id="rId16" Type="http://schemas.openxmlformats.org/officeDocument/2006/relationships/tags" Target="../tags/tag754.xml"/><Relationship Id="rId20" Type="http://schemas.openxmlformats.org/officeDocument/2006/relationships/tags" Target="../tags/tag758.xml"/><Relationship Id="rId29" Type="http://schemas.openxmlformats.org/officeDocument/2006/relationships/image" Target="../media/image7.png"/><Relationship Id="rId1" Type="http://schemas.openxmlformats.org/officeDocument/2006/relationships/tags" Target="../tags/tag739.xml"/><Relationship Id="rId6" Type="http://schemas.openxmlformats.org/officeDocument/2006/relationships/tags" Target="../tags/tag744.xml"/><Relationship Id="rId11" Type="http://schemas.openxmlformats.org/officeDocument/2006/relationships/tags" Target="../tags/tag749.xml"/><Relationship Id="rId24" Type="http://schemas.openxmlformats.org/officeDocument/2006/relationships/tags" Target="../tags/tag762.xml"/><Relationship Id="rId5" Type="http://schemas.openxmlformats.org/officeDocument/2006/relationships/tags" Target="../tags/tag743.xml"/><Relationship Id="rId15" Type="http://schemas.openxmlformats.org/officeDocument/2006/relationships/tags" Target="../tags/tag753.xml"/><Relationship Id="rId23" Type="http://schemas.openxmlformats.org/officeDocument/2006/relationships/tags" Target="../tags/tag761.xml"/><Relationship Id="rId28" Type="http://schemas.openxmlformats.org/officeDocument/2006/relationships/slideMaster" Target="../slideMasters/slideMaster3.xml"/><Relationship Id="rId10" Type="http://schemas.openxmlformats.org/officeDocument/2006/relationships/tags" Target="../tags/tag748.xml"/><Relationship Id="rId19" Type="http://schemas.openxmlformats.org/officeDocument/2006/relationships/tags" Target="../tags/tag757.xml"/><Relationship Id="rId4" Type="http://schemas.openxmlformats.org/officeDocument/2006/relationships/tags" Target="../tags/tag742.xml"/><Relationship Id="rId9" Type="http://schemas.openxmlformats.org/officeDocument/2006/relationships/tags" Target="../tags/tag747.xml"/><Relationship Id="rId14" Type="http://schemas.openxmlformats.org/officeDocument/2006/relationships/tags" Target="../tags/tag752.xml"/><Relationship Id="rId22" Type="http://schemas.openxmlformats.org/officeDocument/2006/relationships/tags" Target="../tags/tag760.xml"/><Relationship Id="rId27" Type="http://schemas.openxmlformats.org/officeDocument/2006/relationships/tags" Target="../tags/tag765.xml"/></Relationships>
</file>

<file path=ppt/slideLayouts/_rels/slideLayout8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768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767.xml"/><Relationship Id="rId1" Type="http://schemas.openxmlformats.org/officeDocument/2006/relationships/tags" Target="../tags/tag766.xml"/><Relationship Id="rId6" Type="http://schemas.openxmlformats.org/officeDocument/2006/relationships/tags" Target="../tags/tag771.xml"/><Relationship Id="rId5" Type="http://schemas.openxmlformats.org/officeDocument/2006/relationships/tags" Target="../tags/tag770.xml"/><Relationship Id="rId4" Type="http://schemas.openxmlformats.org/officeDocument/2006/relationships/tags" Target="../tags/tag769.xml"/><Relationship Id="rId9" Type="http://schemas.openxmlformats.org/officeDocument/2006/relationships/image" Target="../media/image9.png"/></Relationships>
</file>

<file path=ppt/slideLayouts/_rels/slideLayout83.xml.rels><?xml version="1.0" encoding="UTF-8" standalone="yes"?>
<Relationships xmlns="http://schemas.openxmlformats.org/package/2006/relationships"><Relationship Id="rId8" Type="http://schemas.openxmlformats.org/officeDocument/2006/relationships/tags" Target="../tags/tag779.xml"/><Relationship Id="rId3" Type="http://schemas.openxmlformats.org/officeDocument/2006/relationships/tags" Target="../tags/tag774.xml"/><Relationship Id="rId7" Type="http://schemas.openxmlformats.org/officeDocument/2006/relationships/tags" Target="../tags/tag778.xml"/><Relationship Id="rId2" Type="http://schemas.openxmlformats.org/officeDocument/2006/relationships/tags" Target="../tags/tag773.xml"/><Relationship Id="rId1" Type="http://schemas.openxmlformats.org/officeDocument/2006/relationships/tags" Target="../tags/tag772.xml"/><Relationship Id="rId6" Type="http://schemas.openxmlformats.org/officeDocument/2006/relationships/tags" Target="../tags/tag777.xml"/><Relationship Id="rId11" Type="http://schemas.openxmlformats.org/officeDocument/2006/relationships/image" Target="../media/image11.png"/><Relationship Id="rId5" Type="http://schemas.openxmlformats.org/officeDocument/2006/relationships/tags" Target="../tags/tag776.xml"/><Relationship Id="rId10" Type="http://schemas.openxmlformats.org/officeDocument/2006/relationships/image" Target="../media/image10.png"/><Relationship Id="rId4" Type="http://schemas.openxmlformats.org/officeDocument/2006/relationships/tags" Target="../tags/tag775.xml"/><Relationship Id="rId9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8" Type="http://schemas.openxmlformats.org/officeDocument/2006/relationships/tags" Target="../tags/tag787.xml"/><Relationship Id="rId3" Type="http://schemas.openxmlformats.org/officeDocument/2006/relationships/tags" Target="../tags/tag782.xml"/><Relationship Id="rId7" Type="http://schemas.openxmlformats.org/officeDocument/2006/relationships/tags" Target="../tags/tag786.xml"/><Relationship Id="rId2" Type="http://schemas.openxmlformats.org/officeDocument/2006/relationships/tags" Target="../tags/tag781.xml"/><Relationship Id="rId1" Type="http://schemas.openxmlformats.org/officeDocument/2006/relationships/tags" Target="../tags/tag780.xml"/><Relationship Id="rId6" Type="http://schemas.openxmlformats.org/officeDocument/2006/relationships/tags" Target="../tags/tag785.xml"/><Relationship Id="rId5" Type="http://schemas.openxmlformats.org/officeDocument/2006/relationships/tags" Target="../tags/tag784.xml"/><Relationship Id="rId10" Type="http://schemas.openxmlformats.org/officeDocument/2006/relationships/image" Target="../media/image12.png"/><Relationship Id="rId4" Type="http://schemas.openxmlformats.org/officeDocument/2006/relationships/tags" Target="../tags/tag783.xml"/><Relationship Id="rId9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8" Type="http://schemas.openxmlformats.org/officeDocument/2006/relationships/tags" Target="../tags/tag795.xml"/><Relationship Id="rId3" Type="http://schemas.openxmlformats.org/officeDocument/2006/relationships/tags" Target="../tags/tag790.xml"/><Relationship Id="rId7" Type="http://schemas.openxmlformats.org/officeDocument/2006/relationships/tags" Target="../tags/tag794.xml"/><Relationship Id="rId2" Type="http://schemas.openxmlformats.org/officeDocument/2006/relationships/tags" Target="../tags/tag789.xml"/><Relationship Id="rId1" Type="http://schemas.openxmlformats.org/officeDocument/2006/relationships/tags" Target="../tags/tag788.xml"/><Relationship Id="rId6" Type="http://schemas.openxmlformats.org/officeDocument/2006/relationships/tags" Target="../tags/tag793.xml"/><Relationship Id="rId5" Type="http://schemas.openxmlformats.org/officeDocument/2006/relationships/tags" Target="../tags/tag792.xml"/><Relationship Id="rId10" Type="http://schemas.openxmlformats.org/officeDocument/2006/relationships/image" Target="../media/image13.png"/><Relationship Id="rId4" Type="http://schemas.openxmlformats.org/officeDocument/2006/relationships/tags" Target="../tags/tag791.xml"/><Relationship Id="rId9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8" Type="http://schemas.openxmlformats.org/officeDocument/2006/relationships/tags" Target="../tags/tag803.xml"/><Relationship Id="rId3" Type="http://schemas.openxmlformats.org/officeDocument/2006/relationships/tags" Target="../tags/tag798.xml"/><Relationship Id="rId7" Type="http://schemas.openxmlformats.org/officeDocument/2006/relationships/tags" Target="../tags/tag802.xml"/><Relationship Id="rId12" Type="http://schemas.openxmlformats.org/officeDocument/2006/relationships/image" Target="../media/image3.png"/><Relationship Id="rId2" Type="http://schemas.openxmlformats.org/officeDocument/2006/relationships/tags" Target="../tags/tag797.xml"/><Relationship Id="rId1" Type="http://schemas.openxmlformats.org/officeDocument/2006/relationships/tags" Target="../tags/tag796.xml"/><Relationship Id="rId6" Type="http://schemas.openxmlformats.org/officeDocument/2006/relationships/tags" Target="../tags/tag801.xml"/><Relationship Id="rId11" Type="http://schemas.openxmlformats.org/officeDocument/2006/relationships/image" Target="../media/image2.png"/><Relationship Id="rId5" Type="http://schemas.openxmlformats.org/officeDocument/2006/relationships/tags" Target="../tags/tag800.xml"/><Relationship Id="rId10" Type="http://schemas.openxmlformats.org/officeDocument/2006/relationships/slideMaster" Target="../slideMasters/slideMaster3.xml"/><Relationship Id="rId4" Type="http://schemas.openxmlformats.org/officeDocument/2006/relationships/tags" Target="../tags/tag799.xml"/><Relationship Id="rId9" Type="http://schemas.openxmlformats.org/officeDocument/2006/relationships/tags" Target="../tags/tag804.xml"/></Relationships>
</file>

<file path=ppt/slideLayouts/_rels/slideLayout87.xml.rels><?xml version="1.0" encoding="UTF-8" standalone="yes"?>
<Relationships xmlns="http://schemas.openxmlformats.org/package/2006/relationships"><Relationship Id="rId8" Type="http://schemas.openxmlformats.org/officeDocument/2006/relationships/tags" Target="../tags/tag812.xml"/><Relationship Id="rId13" Type="http://schemas.openxmlformats.org/officeDocument/2006/relationships/image" Target="../media/image14.png"/><Relationship Id="rId3" Type="http://schemas.openxmlformats.org/officeDocument/2006/relationships/tags" Target="../tags/tag807.xml"/><Relationship Id="rId7" Type="http://schemas.openxmlformats.org/officeDocument/2006/relationships/tags" Target="../tags/tag811.xml"/><Relationship Id="rId12" Type="http://schemas.openxmlformats.org/officeDocument/2006/relationships/slideMaster" Target="../slideMasters/slideMaster3.xml"/><Relationship Id="rId2" Type="http://schemas.openxmlformats.org/officeDocument/2006/relationships/tags" Target="../tags/tag806.xml"/><Relationship Id="rId1" Type="http://schemas.openxmlformats.org/officeDocument/2006/relationships/tags" Target="../tags/tag805.xml"/><Relationship Id="rId6" Type="http://schemas.openxmlformats.org/officeDocument/2006/relationships/tags" Target="../tags/tag810.xml"/><Relationship Id="rId11" Type="http://schemas.openxmlformats.org/officeDocument/2006/relationships/tags" Target="../tags/tag815.xml"/><Relationship Id="rId5" Type="http://schemas.openxmlformats.org/officeDocument/2006/relationships/tags" Target="../tags/tag809.xml"/><Relationship Id="rId10" Type="http://schemas.openxmlformats.org/officeDocument/2006/relationships/tags" Target="../tags/tag814.xml"/><Relationship Id="rId4" Type="http://schemas.openxmlformats.org/officeDocument/2006/relationships/tags" Target="../tags/tag808.xml"/><Relationship Id="rId9" Type="http://schemas.openxmlformats.org/officeDocument/2006/relationships/tags" Target="../tags/tag813.xml"/><Relationship Id="rId14" Type="http://schemas.openxmlformats.org/officeDocument/2006/relationships/image" Target="../media/image15.png"/></Relationships>
</file>

<file path=ppt/slideLayouts/_rels/slideLayout88.xml.rels><?xml version="1.0" encoding="UTF-8" standalone="yes"?>
<Relationships xmlns="http://schemas.openxmlformats.org/package/2006/relationships"><Relationship Id="rId8" Type="http://schemas.openxmlformats.org/officeDocument/2006/relationships/tags" Target="../tags/tag823.xml"/><Relationship Id="rId3" Type="http://schemas.openxmlformats.org/officeDocument/2006/relationships/tags" Target="../tags/tag818.xml"/><Relationship Id="rId7" Type="http://schemas.openxmlformats.org/officeDocument/2006/relationships/tags" Target="../tags/tag822.xml"/><Relationship Id="rId2" Type="http://schemas.openxmlformats.org/officeDocument/2006/relationships/tags" Target="../tags/tag817.xml"/><Relationship Id="rId1" Type="http://schemas.openxmlformats.org/officeDocument/2006/relationships/tags" Target="../tags/tag816.xml"/><Relationship Id="rId6" Type="http://schemas.openxmlformats.org/officeDocument/2006/relationships/tags" Target="../tags/tag821.xml"/><Relationship Id="rId11" Type="http://schemas.openxmlformats.org/officeDocument/2006/relationships/image" Target="../media/image17.png"/><Relationship Id="rId5" Type="http://schemas.openxmlformats.org/officeDocument/2006/relationships/tags" Target="../tags/tag820.xml"/><Relationship Id="rId10" Type="http://schemas.openxmlformats.org/officeDocument/2006/relationships/image" Target="../media/image16.png"/><Relationship Id="rId4" Type="http://schemas.openxmlformats.org/officeDocument/2006/relationships/tags" Target="../tags/tag819.xml"/><Relationship Id="rId9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141.xml"/><Relationship Id="rId3" Type="http://schemas.openxmlformats.org/officeDocument/2006/relationships/tags" Target="../tags/tag136.xml"/><Relationship Id="rId7" Type="http://schemas.openxmlformats.org/officeDocument/2006/relationships/tags" Target="../tags/tag140.xml"/><Relationship Id="rId2" Type="http://schemas.openxmlformats.org/officeDocument/2006/relationships/tags" Target="../tags/tag135.xml"/><Relationship Id="rId1" Type="http://schemas.openxmlformats.org/officeDocument/2006/relationships/tags" Target="../tags/tag134.xml"/><Relationship Id="rId6" Type="http://schemas.openxmlformats.org/officeDocument/2006/relationships/tags" Target="../tags/tag139.xml"/><Relationship Id="rId11" Type="http://schemas.openxmlformats.org/officeDocument/2006/relationships/image" Target="../media/image3.png"/><Relationship Id="rId5" Type="http://schemas.openxmlformats.org/officeDocument/2006/relationships/tags" Target="../tags/tag138.xml"/><Relationship Id="rId10" Type="http://schemas.openxmlformats.org/officeDocument/2006/relationships/image" Target="../media/image2.png"/><Relationship Id="rId4" Type="http://schemas.openxmlformats.org/officeDocument/2006/relationships/tags" Target="../tags/tag137.xml"/><Relationship Id="rId9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/>
          <p:nvPr userDrawn="1">
            <p:custDataLst>
              <p:tags r:id="rId4"/>
            </p:custDataLst>
          </p:nvPr>
        </p:nvGrpSpPr>
        <p:grpSpPr>
          <a:xfrm>
            <a:off x="1944689" y="848997"/>
            <a:ext cx="8302625" cy="3526155"/>
            <a:chOff x="3066" y="1500"/>
            <a:chExt cx="12429" cy="6080"/>
          </a:xfrm>
        </p:grpSpPr>
        <p:sp>
          <p:nvSpPr>
            <p:cNvPr id="8" name="矩形 7"/>
            <p:cNvSpPr/>
            <p:nvPr>
              <p:custDataLst>
                <p:tags r:id="rId29"/>
              </p:custDataLst>
            </p:nvPr>
          </p:nvSpPr>
          <p:spPr>
            <a:xfrm>
              <a:off x="3066" y="1500"/>
              <a:ext cx="12217" cy="5840"/>
            </a:xfrm>
            <a:prstGeom prst="rect">
              <a:avLst/>
            </a:prstGeom>
            <a:solidFill>
              <a:schemeClr val="accent6"/>
            </a:solidFill>
            <a:ln w="508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9" name="矩形 8"/>
            <p:cNvSpPr/>
            <p:nvPr>
              <p:custDataLst>
                <p:tags r:id="rId30"/>
              </p:custDataLst>
            </p:nvPr>
          </p:nvSpPr>
          <p:spPr>
            <a:xfrm>
              <a:off x="3278" y="1740"/>
              <a:ext cx="12217" cy="584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accent3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32"/>
          <a:stretch>
            <a:fillRect/>
          </a:stretch>
        </p:blipFill>
        <p:spPr>
          <a:xfrm>
            <a:off x="0" y="343"/>
            <a:ext cx="12192000" cy="6857657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>
            <p:custDataLst>
              <p:tags r:id="rId6"/>
            </p:custDataLst>
          </p:nvPr>
        </p:nvGrpSpPr>
        <p:grpSpPr>
          <a:xfrm>
            <a:off x="3874136" y="535940"/>
            <a:ext cx="634365" cy="568960"/>
            <a:chOff x="4052094" y="7246145"/>
            <a:chExt cx="1625600" cy="1458911"/>
          </a:xfrm>
        </p:grpSpPr>
        <p:sp>
          <p:nvSpPr>
            <p:cNvPr id="12" name="矩形 11"/>
            <p:cNvSpPr/>
            <p:nvPr>
              <p:custDataLst>
                <p:tags r:id="rId22"/>
              </p:custDataLst>
            </p:nvPr>
          </p:nvSpPr>
          <p:spPr>
            <a:xfrm>
              <a:off x="4052094" y="7828756"/>
              <a:ext cx="1625600" cy="876300"/>
            </a:xfrm>
            <a:prstGeom prst="rect">
              <a:avLst/>
            </a:prstGeom>
            <a:solidFill>
              <a:schemeClr val="accent2"/>
            </a:solidFill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3" name="矩形 12"/>
            <p:cNvSpPr/>
            <p:nvPr>
              <p:custDataLst>
                <p:tags r:id="rId23"/>
              </p:custDataLst>
            </p:nvPr>
          </p:nvSpPr>
          <p:spPr>
            <a:xfrm>
              <a:off x="4052094" y="7828756"/>
              <a:ext cx="1625600" cy="386556"/>
            </a:xfrm>
            <a:prstGeom prst="rect">
              <a:avLst/>
            </a:prstGeom>
            <a:solidFill>
              <a:schemeClr val="accent2"/>
            </a:solidFill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cxnSp>
          <p:nvCxnSpPr>
            <p:cNvPr id="14" name="直接连接符 13"/>
            <p:cNvCxnSpPr/>
            <p:nvPr>
              <p:custDataLst>
                <p:tags r:id="rId24"/>
              </p:custDataLst>
            </p:nvPr>
          </p:nvCxnSpPr>
          <p:spPr>
            <a:xfrm flipH="1">
              <a:off x="4395788" y="7828756"/>
              <a:ext cx="0" cy="386556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>
              <p:custDataLst>
                <p:tags r:id="rId25"/>
              </p:custDataLst>
            </p:nvPr>
          </p:nvCxnSpPr>
          <p:spPr>
            <a:xfrm flipH="1">
              <a:off x="5155407" y="7828756"/>
              <a:ext cx="0" cy="386556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>
              <p:custDataLst>
                <p:tags r:id="rId26"/>
              </p:custDataLst>
            </p:nvPr>
          </p:nvCxnSpPr>
          <p:spPr>
            <a:xfrm flipH="1">
              <a:off x="5286376" y="7828756"/>
              <a:ext cx="0" cy="386556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任意多边形: 形状 19"/>
            <p:cNvSpPr/>
            <p:nvPr>
              <p:custDataLst>
                <p:tags r:id="rId27"/>
              </p:custDataLst>
            </p:nvPr>
          </p:nvSpPr>
          <p:spPr>
            <a:xfrm>
              <a:off x="4395795" y="7246145"/>
              <a:ext cx="759612" cy="582611"/>
            </a:xfrm>
            <a:custGeom>
              <a:avLst/>
              <a:gdLst>
                <a:gd name="connsiteX0" fmla="*/ 379806 w 759612"/>
                <a:gd name="connsiteY0" fmla="*/ 0 h 582611"/>
                <a:gd name="connsiteX1" fmla="*/ 759612 w 759612"/>
                <a:gd name="connsiteY1" fmla="*/ 575072 h 582611"/>
                <a:gd name="connsiteX2" fmla="*/ 759110 w 759612"/>
                <a:gd name="connsiteY2" fmla="*/ 582611 h 582611"/>
                <a:gd name="connsiteX3" fmla="*/ 502 w 759612"/>
                <a:gd name="connsiteY3" fmla="*/ 582611 h 582611"/>
                <a:gd name="connsiteX4" fmla="*/ 0 w 759612"/>
                <a:gd name="connsiteY4" fmla="*/ 575072 h 582611"/>
                <a:gd name="connsiteX5" fmla="*/ 379806 w 759612"/>
                <a:gd name="connsiteY5" fmla="*/ 0 h 582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612" h="582611">
                  <a:moveTo>
                    <a:pt x="379806" y="0"/>
                  </a:moveTo>
                  <a:cubicBezTo>
                    <a:pt x="589567" y="0"/>
                    <a:pt x="759612" y="257469"/>
                    <a:pt x="759612" y="575072"/>
                  </a:cubicBezTo>
                  <a:lnTo>
                    <a:pt x="759110" y="582611"/>
                  </a:lnTo>
                  <a:lnTo>
                    <a:pt x="502" y="582611"/>
                  </a:lnTo>
                  <a:lnTo>
                    <a:pt x="0" y="575072"/>
                  </a:lnTo>
                  <a:cubicBezTo>
                    <a:pt x="0" y="257469"/>
                    <a:pt x="170045" y="0"/>
                    <a:pt x="379806" y="0"/>
                  </a:cubicBezTo>
                  <a:close/>
                </a:path>
              </a:pathLst>
            </a:custGeom>
            <a:noFill/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21" name="任意多边形: 形状 20"/>
            <p:cNvSpPr/>
            <p:nvPr>
              <p:custDataLst>
                <p:tags r:id="rId28"/>
              </p:custDataLst>
            </p:nvPr>
          </p:nvSpPr>
          <p:spPr>
            <a:xfrm>
              <a:off x="4526764" y="7246145"/>
              <a:ext cx="759612" cy="582611"/>
            </a:xfrm>
            <a:custGeom>
              <a:avLst/>
              <a:gdLst>
                <a:gd name="connsiteX0" fmla="*/ 379806 w 759612"/>
                <a:gd name="connsiteY0" fmla="*/ 0 h 582611"/>
                <a:gd name="connsiteX1" fmla="*/ 759612 w 759612"/>
                <a:gd name="connsiteY1" fmla="*/ 575072 h 582611"/>
                <a:gd name="connsiteX2" fmla="*/ 759110 w 759612"/>
                <a:gd name="connsiteY2" fmla="*/ 582611 h 582611"/>
                <a:gd name="connsiteX3" fmla="*/ 502 w 759612"/>
                <a:gd name="connsiteY3" fmla="*/ 582611 h 582611"/>
                <a:gd name="connsiteX4" fmla="*/ 0 w 759612"/>
                <a:gd name="connsiteY4" fmla="*/ 575072 h 582611"/>
                <a:gd name="connsiteX5" fmla="*/ 379806 w 759612"/>
                <a:gd name="connsiteY5" fmla="*/ 0 h 582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612" h="582611">
                  <a:moveTo>
                    <a:pt x="379806" y="0"/>
                  </a:moveTo>
                  <a:cubicBezTo>
                    <a:pt x="589567" y="0"/>
                    <a:pt x="759612" y="257469"/>
                    <a:pt x="759612" y="575072"/>
                  </a:cubicBezTo>
                  <a:lnTo>
                    <a:pt x="759110" y="582611"/>
                  </a:lnTo>
                  <a:lnTo>
                    <a:pt x="502" y="582611"/>
                  </a:lnTo>
                  <a:lnTo>
                    <a:pt x="0" y="575072"/>
                  </a:lnTo>
                  <a:cubicBezTo>
                    <a:pt x="0" y="257469"/>
                    <a:pt x="170045" y="0"/>
                    <a:pt x="379806" y="0"/>
                  </a:cubicBezTo>
                  <a:close/>
                </a:path>
              </a:pathLst>
            </a:custGeom>
            <a:noFill/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grpSp>
        <p:nvGrpSpPr>
          <p:cNvPr id="22" name="组合 21"/>
          <p:cNvGrpSpPr/>
          <p:nvPr userDrawn="1">
            <p:custDataLst>
              <p:tags r:id="rId7"/>
            </p:custDataLst>
          </p:nvPr>
        </p:nvGrpSpPr>
        <p:grpSpPr>
          <a:xfrm>
            <a:off x="7619366" y="535940"/>
            <a:ext cx="634365" cy="568960"/>
            <a:chOff x="4052094" y="7246145"/>
            <a:chExt cx="1625600" cy="1458911"/>
          </a:xfrm>
        </p:grpSpPr>
        <p:sp>
          <p:nvSpPr>
            <p:cNvPr id="23" name="矩形 22"/>
            <p:cNvSpPr/>
            <p:nvPr>
              <p:custDataLst>
                <p:tags r:id="rId15"/>
              </p:custDataLst>
            </p:nvPr>
          </p:nvSpPr>
          <p:spPr>
            <a:xfrm>
              <a:off x="4052094" y="7828756"/>
              <a:ext cx="1625600" cy="876300"/>
            </a:xfrm>
            <a:prstGeom prst="rect">
              <a:avLst/>
            </a:prstGeom>
            <a:solidFill>
              <a:schemeClr val="accent2"/>
            </a:solidFill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24" name="矩形 23"/>
            <p:cNvSpPr/>
            <p:nvPr>
              <p:custDataLst>
                <p:tags r:id="rId16"/>
              </p:custDataLst>
            </p:nvPr>
          </p:nvSpPr>
          <p:spPr>
            <a:xfrm>
              <a:off x="4052094" y="7828756"/>
              <a:ext cx="1625600" cy="386556"/>
            </a:xfrm>
            <a:prstGeom prst="rect">
              <a:avLst/>
            </a:prstGeom>
            <a:solidFill>
              <a:schemeClr val="accent2"/>
            </a:solidFill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cxnSp>
          <p:nvCxnSpPr>
            <p:cNvPr id="25" name="直接连接符 24"/>
            <p:cNvCxnSpPr/>
            <p:nvPr>
              <p:custDataLst>
                <p:tags r:id="rId17"/>
              </p:custDataLst>
            </p:nvPr>
          </p:nvCxnSpPr>
          <p:spPr>
            <a:xfrm flipH="1">
              <a:off x="4395788" y="7828756"/>
              <a:ext cx="0" cy="386556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>
              <p:custDataLst>
                <p:tags r:id="rId18"/>
              </p:custDataLst>
            </p:nvPr>
          </p:nvCxnSpPr>
          <p:spPr>
            <a:xfrm flipH="1">
              <a:off x="5155407" y="7828756"/>
              <a:ext cx="0" cy="386556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>
              <p:custDataLst>
                <p:tags r:id="rId19"/>
              </p:custDataLst>
            </p:nvPr>
          </p:nvCxnSpPr>
          <p:spPr>
            <a:xfrm flipH="1">
              <a:off x="5286376" y="7828756"/>
              <a:ext cx="0" cy="386556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任意多边形: 形状 27"/>
            <p:cNvSpPr/>
            <p:nvPr>
              <p:custDataLst>
                <p:tags r:id="rId20"/>
              </p:custDataLst>
            </p:nvPr>
          </p:nvSpPr>
          <p:spPr>
            <a:xfrm>
              <a:off x="4395795" y="7246145"/>
              <a:ext cx="759612" cy="582611"/>
            </a:xfrm>
            <a:custGeom>
              <a:avLst/>
              <a:gdLst>
                <a:gd name="connsiteX0" fmla="*/ 379806 w 759612"/>
                <a:gd name="connsiteY0" fmla="*/ 0 h 582611"/>
                <a:gd name="connsiteX1" fmla="*/ 759612 w 759612"/>
                <a:gd name="connsiteY1" fmla="*/ 575072 h 582611"/>
                <a:gd name="connsiteX2" fmla="*/ 759110 w 759612"/>
                <a:gd name="connsiteY2" fmla="*/ 582611 h 582611"/>
                <a:gd name="connsiteX3" fmla="*/ 502 w 759612"/>
                <a:gd name="connsiteY3" fmla="*/ 582611 h 582611"/>
                <a:gd name="connsiteX4" fmla="*/ 0 w 759612"/>
                <a:gd name="connsiteY4" fmla="*/ 575072 h 582611"/>
                <a:gd name="connsiteX5" fmla="*/ 379806 w 759612"/>
                <a:gd name="connsiteY5" fmla="*/ 0 h 582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612" h="582611">
                  <a:moveTo>
                    <a:pt x="379806" y="0"/>
                  </a:moveTo>
                  <a:cubicBezTo>
                    <a:pt x="589567" y="0"/>
                    <a:pt x="759612" y="257469"/>
                    <a:pt x="759612" y="575072"/>
                  </a:cubicBezTo>
                  <a:lnTo>
                    <a:pt x="759110" y="582611"/>
                  </a:lnTo>
                  <a:lnTo>
                    <a:pt x="502" y="582611"/>
                  </a:lnTo>
                  <a:lnTo>
                    <a:pt x="0" y="575072"/>
                  </a:lnTo>
                  <a:cubicBezTo>
                    <a:pt x="0" y="257469"/>
                    <a:pt x="170045" y="0"/>
                    <a:pt x="379806" y="0"/>
                  </a:cubicBezTo>
                  <a:close/>
                </a:path>
              </a:pathLst>
            </a:custGeom>
            <a:noFill/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29" name="任意多边形: 形状 28"/>
            <p:cNvSpPr/>
            <p:nvPr>
              <p:custDataLst>
                <p:tags r:id="rId21"/>
              </p:custDataLst>
            </p:nvPr>
          </p:nvSpPr>
          <p:spPr>
            <a:xfrm>
              <a:off x="4526764" y="7246145"/>
              <a:ext cx="759612" cy="582611"/>
            </a:xfrm>
            <a:custGeom>
              <a:avLst/>
              <a:gdLst>
                <a:gd name="connsiteX0" fmla="*/ 379806 w 759612"/>
                <a:gd name="connsiteY0" fmla="*/ 0 h 582611"/>
                <a:gd name="connsiteX1" fmla="*/ 759612 w 759612"/>
                <a:gd name="connsiteY1" fmla="*/ 575072 h 582611"/>
                <a:gd name="connsiteX2" fmla="*/ 759110 w 759612"/>
                <a:gd name="connsiteY2" fmla="*/ 582611 h 582611"/>
                <a:gd name="connsiteX3" fmla="*/ 502 w 759612"/>
                <a:gd name="connsiteY3" fmla="*/ 582611 h 582611"/>
                <a:gd name="connsiteX4" fmla="*/ 0 w 759612"/>
                <a:gd name="connsiteY4" fmla="*/ 575072 h 582611"/>
                <a:gd name="connsiteX5" fmla="*/ 379806 w 759612"/>
                <a:gd name="connsiteY5" fmla="*/ 0 h 582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612" h="582611">
                  <a:moveTo>
                    <a:pt x="379806" y="0"/>
                  </a:moveTo>
                  <a:cubicBezTo>
                    <a:pt x="589567" y="0"/>
                    <a:pt x="759612" y="257469"/>
                    <a:pt x="759612" y="575072"/>
                  </a:cubicBezTo>
                  <a:lnTo>
                    <a:pt x="759110" y="582611"/>
                  </a:lnTo>
                  <a:lnTo>
                    <a:pt x="502" y="582611"/>
                  </a:lnTo>
                  <a:lnTo>
                    <a:pt x="0" y="575072"/>
                  </a:lnTo>
                  <a:cubicBezTo>
                    <a:pt x="0" y="257469"/>
                    <a:pt x="170045" y="0"/>
                    <a:pt x="379806" y="0"/>
                  </a:cubicBezTo>
                  <a:close/>
                </a:path>
              </a:pathLst>
            </a:custGeom>
            <a:noFill/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cxnSp>
        <p:nvCxnSpPr>
          <p:cNvPr id="30" name="直接连接符 29"/>
          <p:cNvCxnSpPr/>
          <p:nvPr userDrawn="1">
            <p:custDataLst>
              <p:tags r:id="rId8"/>
            </p:custDataLst>
          </p:nvPr>
        </p:nvCxnSpPr>
        <p:spPr>
          <a:xfrm flipH="1" flipV="1">
            <a:off x="4186555" y="0"/>
            <a:ext cx="0" cy="53594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 userDrawn="1">
            <p:custDataLst>
              <p:tags r:id="rId9"/>
            </p:custDataLst>
          </p:nvPr>
        </p:nvCxnSpPr>
        <p:spPr>
          <a:xfrm flipH="1" flipV="1">
            <a:off x="7936229" y="0"/>
            <a:ext cx="0" cy="53594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 userDrawn="1">
            <p:custDataLst>
              <p:tags r:id="rId10"/>
            </p:custDataLst>
          </p:nvPr>
        </p:nvCxnSpPr>
        <p:spPr>
          <a:xfrm>
            <a:off x="4587877" y="2915704"/>
            <a:ext cx="3232785" cy="0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1"/>
            </p:custDataLst>
          </p:nvPr>
        </p:nvSpPr>
        <p:spPr>
          <a:xfrm>
            <a:off x="2161045" y="1708400"/>
            <a:ext cx="7869911" cy="1101394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spc="600" baseline="0">
                <a:solidFill>
                  <a:schemeClr val="accent1"/>
                </a:solidFill>
                <a:ea typeface="汉仪乐喵体W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2"/>
            </p:custDataLst>
          </p:nvPr>
        </p:nvSpPr>
        <p:spPr>
          <a:xfrm>
            <a:off x="2161046" y="3001549"/>
            <a:ext cx="7869911" cy="490008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2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</a:p>
        </p:txBody>
      </p:sp>
      <p:sp>
        <p:nvSpPr>
          <p:cNvPr id="33" name="文本占位符 4"/>
          <p:cNvSpPr>
            <a:spLocks noGrp="1"/>
          </p:cNvSpPr>
          <p:nvPr>
            <p:ph type="body" sz="quarter" idx="14" hasCustomPrompt="1"/>
            <p:custDataLst>
              <p:tags r:id="rId13"/>
            </p:custDataLst>
          </p:nvPr>
        </p:nvSpPr>
        <p:spPr>
          <a:xfrm>
            <a:off x="6299518" y="3617786"/>
            <a:ext cx="1617663" cy="455427"/>
          </a:xfr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lvl="0"/>
            <a:r>
              <a:rPr lang="zh-CN" altLang="en-US"/>
              <a:t>单击编辑文本</a:t>
            </a:r>
          </a:p>
        </p:txBody>
      </p:sp>
      <p:sp>
        <p:nvSpPr>
          <p:cNvPr id="35" name="文本占位符 34"/>
          <p:cNvSpPr>
            <a:spLocks noGrp="1"/>
          </p:cNvSpPr>
          <p:nvPr>
            <p:ph type="body" sz="quarter" idx="15" hasCustomPrompt="1"/>
            <p:custDataLst>
              <p:tags r:id="rId14"/>
            </p:custDataLst>
          </p:nvPr>
        </p:nvSpPr>
        <p:spPr>
          <a:xfrm>
            <a:off x="4262438" y="3615656"/>
            <a:ext cx="1617663" cy="455612"/>
          </a:xfrm>
        </p:spPr>
        <p:txBody>
          <a:bodyPr lIns="100800" tIns="0" rIns="82800" bIns="0" anchor="ctr"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zh-CN" altLang="en-US"/>
              <a:t>单击编辑文本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0" y="-7620"/>
            <a:ext cx="12192000" cy="962660"/>
            <a:chOff x="0" y="-7620"/>
            <a:chExt cx="12192000" cy="962660"/>
          </a:xfrm>
        </p:grpSpPr>
        <p:pic>
          <p:nvPicPr>
            <p:cNvPr id="10" name="图片 9" descr="图层 3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9"/>
            <a:stretch>
              <a:fillRect/>
            </a:stretch>
          </p:blipFill>
          <p:spPr>
            <a:xfrm rot="10800000">
              <a:off x="10440670" y="-7620"/>
              <a:ext cx="1751330" cy="716280"/>
            </a:xfrm>
            <a:prstGeom prst="rect">
              <a:avLst/>
            </a:prstGeom>
          </p:spPr>
        </p:pic>
        <p:pic>
          <p:nvPicPr>
            <p:cNvPr id="11" name="图片 10" descr="图层 4"/>
            <p:cNvPicPr>
              <a:picLocks noChangeAspect="1"/>
            </p:cNvPicPr>
            <p:nvPr userDrawn="1">
              <p:custDataLst>
                <p:tags r:id="rId7"/>
              </p:custDataLst>
            </p:nvPr>
          </p:nvPicPr>
          <p:blipFill>
            <a:blip r:embed="rId10"/>
            <a:stretch>
              <a:fillRect/>
            </a:stretch>
          </p:blipFill>
          <p:spPr>
            <a:xfrm rot="10800000">
              <a:off x="0" y="-7620"/>
              <a:ext cx="1053465" cy="962660"/>
            </a:xfrm>
            <a:prstGeom prst="rect">
              <a:avLst/>
            </a:prstGeom>
          </p:spPr>
        </p:pic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1" y="952510"/>
            <a:ext cx="10852237" cy="538890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527050" y="652780"/>
            <a:ext cx="10953751" cy="5618480"/>
          </a:xfrm>
          <a:prstGeom prst="rect">
            <a:avLst/>
          </a:prstGeom>
          <a:solidFill>
            <a:schemeClr val="accent6"/>
          </a:solidFill>
          <a:ln w="508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711201" y="906780"/>
            <a:ext cx="10953751" cy="5570220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grpSp>
        <p:nvGrpSpPr>
          <p:cNvPr id="8" name="组合 7"/>
          <p:cNvGrpSpPr/>
          <p:nvPr userDrawn="1">
            <p:custDataLst>
              <p:tags r:id="rId3"/>
            </p:custDataLst>
          </p:nvPr>
        </p:nvGrpSpPr>
        <p:grpSpPr>
          <a:xfrm>
            <a:off x="2078991" y="-12065"/>
            <a:ext cx="1041400" cy="1237615"/>
            <a:chOff x="2471687" y="0"/>
            <a:chExt cx="918749" cy="1091504"/>
          </a:xfrm>
        </p:grpSpPr>
        <p:grpSp>
          <p:nvGrpSpPr>
            <p:cNvPr id="9" name="组合 8"/>
            <p:cNvGrpSpPr/>
            <p:nvPr/>
          </p:nvGrpSpPr>
          <p:grpSpPr>
            <a:xfrm>
              <a:off x="2471687" y="251208"/>
              <a:ext cx="918749" cy="840296"/>
              <a:chOff x="4052089" y="7246140"/>
              <a:chExt cx="1625600" cy="1458925"/>
            </a:xfrm>
          </p:grpSpPr>
          <p:sp>
            <p:nvSpPr>
              <p:cNvPr id="11" name="矩形 10"/>
              <p:cNvSpPr/>
              <p:nvPr>
                <p:custDataLst>
                  <p:tags r:id="rId21"/>
                </p:custDataLst>
              </p:nvPr>
            </p:nvSpPr>
            <p:spPr>
              <a:xfrm>
                <a:off x="4052089" y="7828764"/>
                <a:ext cx="1625598" cy="876301"/>
              </a:xfrm>
              <a:prstGeom prst="rect">
                <a:avLst/>
              </a:prstGeom>
              <a:solidFill>
                <a:schemeClr val="accent2"/>
              </a:solidFill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12" name="矩形 11"/>
              <p:cNvSpPr/>
              <p:nvPr>
                <p:custDataLst>
                  <p:tags r:id="rId22"/>
                </p:custDataLst>
              </p:nvPr>
            </p:nvSpPr>
            <p:spPr>
              <a:xfrm>
                <a:off x="4052091" y="7828766"/>
                <a:ext cx="1625598" cy="386557"/>
              </a:xfrm>
              <a:prstGeom prst="rect">
                <a:avLst/>
              </a:prstGeom>
              <a:solidFill>
                <a:schemeClr val="accent2"/>
              </a:solidFill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cxnSp>
            <p:nvCxnSpPr>
              <p:cNvPr id="13" name="直接连接符 12"/>
              <p:cNvCxnSpPr/>
              <p:nvPr>
                <p:custDataLst>
                  <p:tags r:id="rId23"/>
                </p:custDataLst>
              </p:nvPr>
            </p:nvCxnSpPr>
            <p:spPr>
              <a:xfrm flipH="1">
                <a:off x="4395786" y="7828764"/>
                <a:ext cx="0" cy="386557"/>
              </a:xfrm>
              <a:prstGeom prst="line">
                <a:avLst/>
              </a:prstGeom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>
                <p:custDataLst>
                  <p:tags r:id="rId24"/>
                </p:custDataLst>
              </p:nvPr>
            </p:nvCxnSpPr>
            <p:spPr>
              <a:xfrm flipH="1">
                <a:off x="5155404" y="7828759"/>
                <a:ext cx="0" cy="386557"/>
              </a:xfrm>
              <a:prstGeom prst="line">
                <a:avLst/>
              </a:prstGeom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>
                <p:custDataLst>
                  <p:tags r:id="rId25"/>
                </p:custDataLst>
              </p:nvPr>
            </p:nvCxnSpPr>
            <p:spPr>
              <a:xfrm flipH="1">
                <a:off x="5286374" y="7828756"/>
                <a:ext cx="0" cy="386557"/>
              </a:xfrm>
              <a:prstGeom prst="line">
                <a:avLst/>
              </a:prstGeom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任意多边形: 形状 15"/>
              <p:cNvSpPr/>
              <p:nvPr>
                <p:custDataLst>
                  <p:tags r:id="rId26"/>
                </p:custDataLst>
              </p:nvPr>
            </p:nvSpPr>
            <p:spPr>
              <a:xfrm>
                <a:off x="4395795" y="7246140"/>
                <a:ext cx="759612" cy="582611"/>
              </a:xfrm>
              <a:custGeom>
                <a:avLst/>
                <a:gdLst>
                  <a:gd name="connsiteX0" fmla="*/ 379806 w 759612"/>
                  <a:gd name="connsiteY0" fmla="*/ 0 h 582611"/>
                  <a:gd name="connsiteX1" fmla="*/ 759612 w 759612"/>
                  <a:gd name="connsiteY1" fmla="*/ 575072 h 582611"/>
                  <a:gd name="connsiteX2" fmla="*/ 759110 w 759612"/>
                  <a:gd name="connsiteY2" fmla="*/ 582611 h 582611"/>
                  <a:gd name="connsiteX3" fmla="*/ 502 w 759612"/>
                  <a:gd name="connsiteY3" fmla="*/ 582611 h 582611"/>
                  <a:gd name="connsiteX4" fmla="*/ 0 w 759612"/>
                  <a:gd name="connsiteY4" fmla="*/ 575072 h 582611"/>
                  <a:gd name="connsiteX5" fmla="*/ 379806 w 759612"/>
                  <a:gd name="connsiteY5" fmla="*/ 0 h 582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9612" h="582611">
                    <a:moveTo>
                      <a:pt x="379806" y="0"/>
                    </a:moveTo>
                    <a:cubicBezTo>
                      <a:pt x="589567" y="0"/>
                      <a:pt x="759612" y="257469"/>
                      <a:pt x="759612" y="575072"/>
                    </a:cubicBezTo>
                    <a:lnTo>
                      <a:pt x="759110" y="582611"/>
                    </a:lnTo>
                    <a:lnTo>
                      <a:pt x="502" y="582611"/>
                    </a:lnTo>
                    <a:lnTo>
                      <a:pt x="0" y="575072"/>
                    </a:lnTo>
                    <a:cubicBezTo>
                      <a:pt x="0" y="257469"/>
                      <a:pt x="170045" y="0"/>
                      <a:pt x="379806" y="0"/>
                    </a:cubicBezTo>
                    <a:close/>
                  </a:path>
                </a:pathLst>
              </a:custGeom>
              <a:noFill/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17" name="任意多边形: 形状 16"/>
              <p:cNvSpPr/>
              <p:nvPr>
                <p:custDataLst>
                  <p:tags r:id="rId27"/>
                </p:custDataLst>
              </p:nvPr>
            </p:nvSpPr>
            <p:spPr>
              <a:xfrm>
                <a:off x="4526764" y="7246145"/>
                <a:ext cx="759612" cy="582611"/>
              </a:xfrm>
              <a:custGeom>
                <a:avLst/>
                <a:gdLst>
                  <a:gd name="connsiteX0" fmla="*/ 379806 w 759612"/>
                  <a:gd name="connsiteY0" fmla="*/ 0 h 582611"/>
                  <a:gd name="connsiteX1" fmla="*/ 759612 w 759612"/>
                  <a:gd name="connsiteY1" fmla="*/ 575072 h 582611"/>
                  <a:gd name="connsiteX2" fmla="*/ 759110 w 759612"/>
                  <a:gd name="connsiteY2" fmla="*/ 582611 h 582611"/>
                  <a:gd name="connsiteX3" fmla="*/ 502 w 759612"/>
                  <a:gd name="connsiteY3" fmla="*/ 582611 h 582611"/>
                  <a:gd name="connsiteX4" fmla="*/ 0 w 759612"/>
                  <a:gd name="connsiteY4" fmla="*/ 575072 h 582611"/>
                  <a:gd name="connsiteX5" fmla="*/ 379806 w 759612"/>
                  <a:gd name="connsiteY5" fmla="*/ 0 h 582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9612" h="582611">
                    <a:moveTo>
                      <a:pt x="379806" y="0"/>
                    </a:moveTo>
                    <a:cubicBezTo>
                      <a:pt x="589567" y="0"/>
                      <a:pt x="759612" y="257469"/>
                      <a:pt x="759612" y="575072"/>
                    </a:cubicBezTo>
                    <a:lnTo>
                      <a:pt x="759110" y="582611"/>
                    </a:lnTo>
                    <a:lnTo>
                      <a:pt x="502" y="582611"/>
                    </a:lnTo>
                    <a:lnTo>
                      <a:pt x="0" y="575072"/>
                    </a:lnTo>
                    <a:cubicBezTo>
                      <a:pt x="0" y="257469"/>
                      <a:pt x="170045" y="0"/>
                      <a:pt x="379806" y="0"/>
                    </a:cubicBezTo>
                    <a:close/>
                  </a:path>
                </a:pathLst>
              </a:custGeom>
              <a:noFill/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</p:grpSp>
        <p:cxnSp>
          <p:nvCxnSpPr>
            <p:cNvPr id="10" name="直接连接符 9"/>
            <p:cNvCxnSpPr/>
            <p:nvPr>
              <p:custDataLst>
                <p:tags r:id="rId20"/>
              </p:custDataLst>
            </p:nvPr>
          </p:nvCxnSpPr>
          <p:spPr>
            <a:xfrm flipH="1" flipV="1">
              <a:off x="2926041" y="0"/>
              <a:ext cx="0" cy="251209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 userDrawn="1">
            <p:custDataLst>
              <p:tags r:id="rId4"/>
            </p:custDataLst>
          </p:nvPr>
        </p:nvGrpSpPr>
        <p:grpSpPr>
          <a:xfrm>
            <a:off x="9122411" y="-12065"/>
            <a:ext cx="1041400" cy="1237615"/>
            <a:chOff x="2471687" y="0"/>
            <a:chExt cx="918749" cy="1091504"/>
          </a:xfrm>
        </p:grpSpPr>
        <p:grpSp>
          <p:nvGrpSpPr>
            <p:cNvPr id="19" name="组合 18"/>
            <p:cNvGrpSpPr/>
            <p:nvPr/>
          </p:nvGrpSpPr>
          <p:grpSpPr>
            <a:xfrm>
              <a:off x="2471687" y="251208"/>
              <a:ext cx="918749" cy="840296"/>
              <a:chOff x="4052089" y="7246140"/>
              <a:chExt cx="1625600" cy="1458925"/>
            </a:xfrm>
          </p:grpSpPr>
          <p:sp>
            <p:nvSpPr>
              <p:cNvPr id="21" name="矩形 20"/>
              <p:cNvSpPr/>
              <p:nvPr>
                <p:custDataLst>
                  <p:tags r:id="rId13"/>
                </p:custDataLst>
              </p:nvPr>
            </p:nvSpPr>
            <p:spPr>
              <a:xfrm>
                <a:off x="4052089" y="7828764"/>
                <a:ext cx="1625598" cy="876301"/>
              </a:xfrm>
              <a:prstGeom prst="rect">
                <a:avLst/>
              </a:prstGeom>
              <a:solidFill>
                <a:schemeClr val="accent2"/>
              </a:solidFill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22" name="矩形 21"/>
              <p:cNvSpPr/>
              <p:nvPr>
                <p:custDataLst>
                  <p:tags r:id="rId14"/>
                </p:custDataLst>
              </p:nvPr>
            </p:nvSpPr>
            <p:spPr>
              <a:xfrm>
                <a:off x="4052091" y="7828766"/>
                <a:ext cx="1625598" cy="386557"/>
              </a:xfrm>
              <a:prstGeom prst="rect">
                <a:avLst/>
              </a:prstGeom>
              <a:solidFill>
                <a:schemeClr val="accent2"/>
              </a:solidFill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cxnSp>
            <p:nvCxnSpPr>
              <p:cNvPr id="23" name="直接连接符 22"/>
              <p:cNvCxnSpPr/>
              <p:nvPr>
                <p:custDataLst>
                  <p:tags r:id="rId15"/>
                </p:custDataLst>
              </p:nvPr>
            </p:nvCxnSpPr>
            <p:spPr>
              <a:xfrm flipH="1">
                <a:off x="4395786" y="7828764"/>
                <a:ext cx="0" cy="386557"/>
              </a:xfrm>
              <a:prstGeom prst="line">
                <a:avLst/>
              </a:prstGeom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>
                <p:custDataLst>
                  <p:tags r:id="rId16"/>
                </p:custDataLst>
              </p:nvPr>
            </p:nvCxnSpPr>
            <p:spPr>
              <a:xfrm flipH="1">
                <a:off x="5155404" y="7828759"/>
                <a:ext cx="0" cy="386557"/>
              </a:xfrm>
              <a:prstGeom prst="line">
                <a:avLst/>
              </a:prstGeom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>
                <p:custDataLst>
                  <p:tags r:id="rId17"/>
                </p:custDataLst>
              </p:nvPr>
            </p:nvCxnSpPr>
            <p:spPr>
              <a:xfrm flipH="1">
                <a:off x="5286374" y="7828756"/>
                <a:ext cx="0" cy="386557"/>
              </a:xfrm>
              <a:prstGeom prst="line">
                <a:avLst/>
              </a:prstGeom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任意多边形: 形状 25"/>
              <p:cNvSpPr/>
              <p:nvPr>
                <p:custDataLst>
                  <p:tags r:id="rId18"/>
                </p:custDataLst>
              </p:nvPr>
            </p:nvSpPr>
            <p:spPr>
              <a:xfrm>
                <a:off x="4395795" y="7246140"/>
                <a:ext cx="759612" cy="582611"/>
              </a:xfrm>
              <a:custGeom>
                <a:avLst/>
                <a:gdLst>
                  <a:gd name="connsiteX0" fmla="*/ 379806 w 759612"/>
                  <a:gd name="connsiteY0" fmla="*/ 0 h 582611"/>
                  <a:gd name="connsiteX1" fmla="*/ 759612 w 759612"/>
                  <a:gd name="connsiteY1" fmla="*/ 575072 h 582611"/>
                  <a:gd name="connsiteX2" fmla="*/ 759110 w 759612"/>
                  <a:gd name="connsiteY2" fmla="*/ 582611 h 582611"/>
                  <a:gd name="connsiteX3" fmla="*/ 502 w 759612"/>
                  <a:gd name="connsiteY3" fmla="*/ 582611 h 582611"/>
                  <a:gd name="connsiteX4" fmla="*/ 0 w 759612"/>
                  <a:gd name="connsiteY4" fmla="*/ 575072 h 582611"/>
                  <a:gd name="connsiteX5" fmla="*/ 379806 w 759612"/>
                  <a:gd name="connsiteY5" fmla="*/ 0 h 582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9612" h="582611">
                    <a:moveTo>
                      <a:pt x="379806" y="0"/>
                    </a:moveTo>
                    <a:cubicBezTo>
                      <a:pt x="589567" y="0"/>
                      <a:pt x="759612" y="257469"/>
                      <a:pt x="759612" y="575072"/>
                    </a:cubicBezTo>
                    <a:lnTo>
                      <a:pt x="759110" y="582611"/>
                    </a:lnTo>
                    <a:lnTo>
                      <a:pt x="502" y="582611"/>
                    </a:lnTo>
                    <a:lnTo>
                      <a:pt x="0" y="575072"/>
                    </a:lnTo>
                    <a:cubicBezTo>
                      <a:pt x="0" y="257469"/>
                      <a:pt x="170045" y="0"/>
                      <a:pt x="379806" y="0"/>
                    </a:cubicBezTo>
                    <a:close/>
                  </a:path>
                </a:pathLst>
              </a:custGeom>
              <a:noFill/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27" name="任意多边形: 形状 26"/>
              <p:cNvSpPr/>
              <p:nvPr>
                <p:custDataLst>
                  <p:tags r:id="rId19"/>
                </p:custDataLst>
              </p:nvPr>
            </p:nvSpPr>
            <p:spPr>
              <a:xfrm>
                <a:off x="4526764" y="7246145"/>
                <a:ext cx="759612" cy="582611"/>
              </a:xfrm>
              <a:custGeom>
                <a:avLst/>
                <a:gdLst>
                  <a:gd name="connsiteX0" fmla="*/ 379806 w 759612"/>
                  <a:gd name="connsiteY0" fmla="*/ 0 h 582611"/>
                  <a:gd name="connsiteX1" fmla="*/ 759612 w 759612"/>
                  <a:gd name="connsiteY1" fmla="*/ 575072 h 582611"/>
                  <a:gd name="connsiteX2" fmla="*/ 759110 w 759612"/>
                  <a:gd name="connsiteY2" fmla="*/ 582611 h 582611"/>
                  <a:gd name="connsiteX3" fmla="*/ 502 w 759612"/>
                  <a:gd name="connsiteY3" fmla="*/ 582611 h 582611"/>
                  <a:gd name="connsiteX4" fmla="*/ 0 w 759612"/>
                  <a:gd name="connsiteY4" fmla="*/ 575072 h 582611"/>
                  <a:gd name="connsiteX5" fmla="*/ 379806 w 759612"/>
                  <a:gd name="connsiteY5" fmla="*/ 0 h 582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9612" h="582611">
                    <a:moveTo>
                      <a:pt x="379806" y="0"/>
                    </a:moveTo>
                    <a:cubicBezTo>
                      <a:pt x="589567" y="0"/>
                      <a:pt x="759612" y="257469"/>
                      <a:pt x="759612" y="575072"/>
                    </a:cubicBezTo>
                    <a:lnTo>
                      <a:pt x="759110" y="582611"/>
                    </a:lnTo>
                    <a:lnTo>
                      <a:pt x="502" y="582611"/>
                    </a:lnTo>
                    <a:lnTo>
                      <a:pt x="0" y="575072"/>
                    </a:lnTo>
                    <a:cubicBezTo>
                      <a:pt x="0" y="257469"/>
                      <a:pt x="170045" y="0"/>
                      <a:pt x="379806" y="0"/>
                    </a:cubicBezTo>
                    <a:close/>
                  </a:path>
                </a:pathLst>
              </a:custGeom>
              <a:noFill/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</p:grpSp>
        <p:cxnSp>
          <p:nvCxnSpPr>
            <p:cNvPr id="20" name="直接连接符 19"/>
            <p:cNvCxnSpPr/>
            <p:nvPr>
              <p:custDataLst>
                <p:tags r:id="rId12"/>
              </p:custDataLst>
            </p:nvPr>
          </p:nvCxnSpPr>
          <p:spPr>
            <a:xfrm flipH="1" flipV="1">
              <a:off x="2926041" y="0"/>
              <a:ext cx="0" cy="251209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直接连接符 27"/>
          <p:cNvCxnSpPr/>
          <p:nvPr userDrawn="1">
            <p:custDataLst>
              <p:tags r:id="rId5"/>
            </p:custDataLst>
          </p:nvPr>
        </p:nvCxnSpPr>
        <p:spPr>
          <a:xfrm>
            <a:off x="4587877" y="3858260"/>
            <a:ext cx="3232785" cy="0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图片 28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29"/>
          <a:stretch>
            <a:fillRect/>
          </a:stretch>
        </p:blipFill>
        <p:spPr>
          <a:xfrm>
            <a:off x="711235" y="471308"/>
            <a:ext cx="10953512" cy="5982475"/>
          </a:xfrm>
          <a:prstGeom prst="rect">
            <a:avLst/>
          </a:prstGeom>
          <a:ln>
            <a:noFill/>
          </a:ln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0"/>
            </p:custDataLst>
          </p:nvPr>
        </p:nvSpPr>
        <p:spPr>
          <a:xfrm>
            <a:off x="2101254" y="2032001"/>
            <a:ext cx="8206028" cy="1699260"/>
          </a:xfrm>
        </p:spPr>
        <p:txBody>
          <a:bodyPr vert="horz" lIns="90000" tIns="46800" rIns="90000" bIns="4680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8800" b="1" i="0" u="none" strike="noStrike" kern="1200" cap="none" spc="600" normalizeH="0" baseline="0" noProof="1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</a:p>
        </p:txBody>
      </p:sp>
      <p:sp>
        <p:nvSpPr>
          <p:cNvPr id="31" name="文本占位符 30"/>
          <p:cNvSpPr>
            <a:spLocks noGrp="1"/>
          </p:cNvSpPr>
          <p:nvPr>
            <p:ph type="body" sz="quarter" idx="13" hasCustomPrompt="1"/>
            <p:custDataLst>
              <p:tags r:id="rId11"/>
            </p:custDataLst>
          </p:nvPr>
        </p:nvSpPr>
        <p:spPr>
          <a:xfrm>
            <a:off x="3466337" y="4029414"/>
            <a:ext cx="5443311" cy="827061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buNone/>
              <a:defRPr sz="36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/>
              <a:t>单击此处编辑副标题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10839450" y="5789297"/>
            <a:ext cx="1235711" cy="1068705"/>
          </a:xfrm>
          <a:prstGeom prst="rect">
            <a:avLst/>
          </a:prstGeom>
        </p:spPr>
      </p:pic>
      <p:pic>
        <p:nvPicPr>
          <p:cNvPr id="7" name="图片 6" descr="图层 3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-18414" y="5976620"/>
            <a:ext cx="2155825" cy="88138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3811" y="64135"/>
            <a:ext cx="1153160" cy="1184910"/>
          </a:xfrm>
          <a:prstGeom prst="rect">
            <a:avLst/>
          </a:prstGeom>
        </p:spPr>
      </p:pic>
      <p:pic>
        <p:nvPicPr>
          <p:cNvPr id="10" name="内容占位符 18" descr="图层 4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10121266" y="4966970"/>
            <a:ext cx="2070735" cy="189103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1" y="2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5101200" y="769940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pic>
        <p:nvPicPr>
          <p:cNvPr id="10" name="图片 9" descr="图层 3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10"/>
          <a:stretch>
            <a:fillRect/>
          </a:stretch>
        </p:blipFill>
        <p:spPr>
          <a:xfrm flipH="1">
            <a:off x="10552431" y="6189345"/>
            <a:ext cx="1655445" cy="67691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pic>
        <p:nvPicPr>
          <p:cNvPr id="11" name="图片 10" descr="图层 3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4446" y="6304280"/>
            <a:ext cx="1353820" cy="55372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5029203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7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pic>
        <p:nvPicPr>
          <p:cNvPr id="10" name="图片 9" descr="图层 3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11"/>
          <a:stretch>
            <a:fillRect/>
          </a:stretch>
        </p:blipFill>
        <p:spPr>
          <a:xfrm rot="10800000">
            <a:off x="10440669" y="-7620"/>
            <a:ext cx="1751331" cy="716280"/>
          </a:xfrm>
          <a:prstGeom prst="rect">
            <a:avLst/>
          </a:prstGeom>
        </p:spPr>
      </p:pic>
      <p:pic>
        <p:nvPicPr>
          <p:cNvPr id="11" name="图片 10" descr="图层 4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12"/>
          <a:stretch>
            <a:fillRect/>
          </a:stretch>
        </p:blipFill>
        <p:spPr>
          <a:xfrm rot="10800000">
            <a:off x="1" y="-7620"/>
            <a:ext cx="1053465" cy="96266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8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9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pic>
        <p:nvPicPr>
          <p:cNvPr id="12" name="图片 11" descr="图层 3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4446" y="5993130"/>
            <a:ext cx="2114551" cy="864870"/>
          </a:xfrm>
          <a:prstGeom prst="rect">
            <a:avLst/>
          </a:prstGeom>
        </p:spPr>
      </p:pic>
      <p:pic>
        <p:nvPicPr>
          <p:cNvPr id="14" name="图片 13" descr="图层 4"/>
          <p:cNvPicPr>
            <a:picLocks noChangeAspect="1"/>
          </p:cNvPicPr>
          <p:nvPr userDrawn="1">
            <p:custDataLst>
              <p:tags r:id="rId11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10727056" y="5516880"/>
            <a:ext cx="1467485" cy="134112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959226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pic>
        <p:nvPicPr>
          <p:cNvPr id="8" name="图片 7" descr="图层 4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10014585" y="4865370"/>
            <a:ext cx="2179955" cy="1992630"/>
          </a:xfrm>
          <a:prstGeom prst="rect">
            <a:avLst/>
          </a:prstGeom>
        </p:spPr>
      </p:pic>
      <p:pic>
        <p:nvPicPr>
          <p:cNvPr id="9" name="图片 8" descr="图层 4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11"/>
          <a:stretch>
            <a:fillRect/>
          </a:stretch>
        </p:blipFill>
        <p:spPr>
          <a:xfrm rot="10800000">
            <a:off x="0" y="-7620"/>
            <a:ext cx="1941831" cy="1774825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>
            <a:off x="0" y="-7620"/>
            <a:ext cx="12192000" cy="962660"/>
            <a:chOff x="0" y="-7620"/>
            <a:chExt cx="12192000" cy="962660"/>
          </a:xfrm>
        </p:grpSpPr>
        <p:pic>
          <p:nvPicPr>
            <p:cNvPr id="10" name="图片 9" descr="图层 3"/>
            <p:cNvPicPr>
              <a:picLocks noChangeAspect="1"/>
            </p:cNvPicPr>
            <p:nvPr userDrawn="1">
              <p:custDataLst>
                <p:tags r:id="rId7"/>
              </p:custDataLst>
            </p:nvPr>
          </p:nvPicPr>
          <p:blipFill>
            <a:blip r:embed="rId10"/>
            <a:stretch>
              <a:fillRect/>
            </a:stretch>
          </p:blipFill>
          <p:spPr>
            <a:xfrm rot="10800000">
              <a:off x="10440670" y="-7620"/>
              <a:ext cx="1751330" cy="716280"/>
            </a:xfrm>
            <a:prstGeom prst="rect">
              <a:avLst/>
            </a:prstGeom>
          </p:spPr>
        </p:pic>
        <p:pic>
          <p:nvPicPr>
            <p:cNvPr id="11" name="图片 10" descr="图层 4"/>
            <p:cNvPicPr>
              <a:picLocks noChangeAspect="1"/>
            </p:cNvPicPr>
            <p:nvPr userDrawn="1">
              <p:custDataLst>
                <p:tags r:id="rId8"/>
              </p:custDataLst>
            </p:nvPr>
          </p:nvPicPr>
          <p:blipFill>
            <a:blip r:embed="rId11"/>
            <a:stretch>
              <a:fillRect/>
            </a:stretch>
          </p:blipFill>
          <p:spPr>
            <a:xfrm rot="10800000">
              <a:off x="0" y="-7620"/>
              <a:ext cx="1053465" cy="962660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3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3" y="952510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262256" y="318135"/>
            <a:ext cx="11683365" cy="5634990"/>
          </a:xfrm>
          <a:prstGeom prst="rect">
            <a:avLst/>
          </a:prstGeom>
          <a:solidFill>
            <a:schemeClr val="tx2">
              <a:lumMod val="10000"/>
              <a:alpha val="8000"/>
            </a:schemeClr>
          </a:solidFill>
          <a:ln w="28575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highlight>
                <a:srgbClr val="1171F1"/>
              </a:highlight>
            </a:endParaRPr>
          </a:p>
        </p:txBody>
      </p:sp>
      <p:sp>
        <p:nvSpPr>
          <p:cNvPr id="9" name="矩形 8"/>
          <p:cNvSpPr/>
          <p:nvPr userDrawn="1">
            <p:custDataLst>
              <p:tags r:id="rId2"/>
            </p:custDataLst>
          </p:nvPr>
        </p:nvSpPr>
        <p:spPr>
          <a:xfrm>
            <a:off x="1422400" y="4064000"/>
            <a:ext cx="5283200" cy="12700"/>
          </a:xfrm>
          <a:prstGeom prst="rect">
            <a:avLst/>
          </a:prstGeom>
          <a:solidFill>
            <a:schemeClr val="accent1">
              <a:lumMod val="5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7" name="任意形状 8"/>
          <p:cNvSpPr/>
          <p:nvPr userDrawn="1">
            <p:custDataLst>
              <p:tags r:id="rId3"/>
            </p:custDataLst>
          </p:nvPr>
        </p:nvSpPr>
        <p:spPr>
          <a:xfrm>
            <a:off x="9480713" y="313006"/>
            <a:ext cx="2464999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800">
              <a:highlight>
                <a:srgbClr val="1171F1"/>
              </a:highlight>
            </a:endParaRPr>
          </a:p>
        </p:txBody>
      </p:sp>
      <p:sp>
        <p:nvSpPr>
          <p:cNvPr id="8" name="任意形状 9"/>
          <p:cNvSpPr/>
          <p:nvPr userDrawn="1">
            <p:custDataLst>
              <p:tags r:id="rId4"/>
            </p:custDataLst>
          </p:nvPr>
        </p:nvSpPr>
        <p:spPr>
          <a:xfrm rot="10800000">
            <a:off x="261017" y="4113028"/>
            <a:ext cx="1887415" cy="184012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bg2">
                  <a:alpha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80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320801" y="2376716"/>
            <a:ext cx="6653601" cy="1607337"/>
          </a:xfrm>
        </p:spPr>
        <p:txBody>
          <a:bodyPr vert="horz" lIns="91440" tIns="45720" rIns="91440" bIns="0" rtlCol="0" anchor="b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9600" b="1" i="0" u="none" strike="noStrike" kern="1200" cap="none" spc="600" normalizeH="0" baseline="0" noProof="1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931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29" y="952510"/>
            <a:ext cx="5283243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952510"/>
            <a:ext cx="5283243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69931" y="952510"/>
            <a:ext cx="10852237" cy="5388907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  <a:lvl2pPr>
              <a:defRPr baseline="0">
                <a:latin typeface="Arial" panose="020B0604020202020204" pitchFamily="34" charset="0"/>
              </a:defRPr>
            </a:lvl2pPr>
            <a:lvl3pPr>
              <a:defRPr baseline="0">
                <a:latin typeface="Arial" panose="020B0604020202020204" pitchFamily="34" charset="0"/>
              </a:defRPr>
            </a:lvl3pPr>
            <a:lvl4pPr>
              <a:defRPr baseline="0">
                <a:latin typeface="Arial" panose="020B0604020202020204" pitchFamily="34" charset="0"/>
              </a:defRPr>
            </a:lvl4pPr>
            <a:lvl5pPr>
              <a:defRPr baseline="0"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相框">
    <p:bg>
      <p:bgPr>
        <a:gradFill>
          <a:gsLst>
            <a:gs pos="0">
              <a:schemeClr val="tx2"/>
            </a:gs>
            <a:gs pos="100000">
              <a:schemeClr val="tx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>
            <a:normAutofit/>
          </a:bodyPr>
          <a:lstStyle>
            <a:lvl1pPr>
              <a:defRPr sz="3200" baseline="0">
                <a:solidFill>
                  <a:schemeClr val="accent1"/>
                </a:solidFill>
                <a:latin typeface="Arial" panose="020B0604020202020204" pitchFamily="34" charset="0"/>
                <a:ea typeface="微软雅黑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左右">
    <p:bg>
      <p:bgPr>
        <a:gradFill>
          <a:gsLst>
            <a:gs pos="0">
              <a:schemeClr val="tx2"/>
            </a:gs>
            <a:gs pos="100000">
              <a:schemeClr val="bg2">
                <a:lumMod val="9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1" y="2"/>
            <a:ext cx="4823460" cy="6866255"/>
          </a:xfrm>
          <a:prstGeom prst="rect">
            <a:avLst/>
          </a:prstGeom>
          <a:solidFill>
            <a:schemeClr val="tx2">
              <a:lumMod val="10000"/>
              <a:alpha val="8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2"/>
            </p:custDataLst>
          </p:nvPr>
        </p:nvSpPr>
        <p:spPr>
          <a:xfrm rot="16200000">
            <a:off x="-21590" y="21330"/>
            <a:ext cx="1741805" cy="1698625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40000"/>
                </a:schemeClr>
              </a:gs>
              <a:gs pos="100000">
                <a:schemeClr val="bg2">
                  <a:alpha val="1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800">
              <a:highlight>
                <a:srgbClr val="1171F1"/>
              </a:highlight>
            </a:endParaRPr>
          </a:p>
        </p:txBody>
      </p:sp>
      <p:sp>
        <p:nvSpPr>
          <p:cNvPr id="10" name="任意形状 9"/>
          <p:cNvSpPr/>
          <p:nvPr userDrawn="1">
            <p:custDataLst>
              <p:tags r:id="rId3"/>
            </p:custDataLst>
          </p:nvPr>
        </p:nvSpPr>
        <p:spPr>
          <a:xfrm rot="10800000">
            <a:off x="1" y="5905547"/>
            <a:ext cx="976631" cy="9525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40000"/>
                </a:schemeClr>
              </a:gs>
              <a:gs pos="100000">
                <a:schemeClr val="bg2">
                  <a:alpha val="1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80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>
            <a:normAutofit/>
          </a:bodyPr>
          <a:lstStyle>
            <a:lvl1pPr>
              <a:defRPr sz="3600" baseline="0">
                <a:solidFill>
                  <a:schemeClr val="accent1"/>
                </a:solidFill>
                <a:latin typeface="Arial" panose="020B0604020202020204" pitchFamily="34" charset="0"/>
                <a:ea typeface="微软雅黑"/>
              </a:defRPr>
            </a:lvl1pPr>
          </a:lstStyle>
          <a:p>
            <a:r>
              <a:rPr lang="zh-CN" altLang="en-US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5101200" y="769940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上下">
    <p:bg>
      <p:bgPr>
        <a:gradFill>
          <a:gsLst>
            <a:gs pos="0">
              <a:schemeClr val="tx2"/>
            </a:gs>
            <a:gs pos="100000">
              <a:schemeClr val="bg2">
                <a:lumMod val="9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-635" y="-10160"/>
            <a:ext cx="12192000" cy="2663825"/>
          </a:xfrm>
          <a:prstGeom prst="rect">
            <a:avLst/>
          </a:prstGeom>
          <a:solidFill>
            <a:schemeClr val="tx2">
              <a:lumMod val="10000"/>
              <a:alpha val="8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sp>
        <p:nvSpPr>
          <p:cNvPr id="8" name="任意形状 9"/>
          <p:cNvSpPr/>
          <p:nvPr userDrawn="1">
            <p:custDataLst>
              <p:tags r:id="rId2"/>
            </p:custDataLst>
          </p:nvPr>
        </p:nvSpPr>
        <p:spPr>
          <a:xfrm rot="16200000">
            <a:off x="-15207" y="5081"/>
            <a:ext cx="1243965" cy="1213485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20000"/>
                </a:schemeClr>
              </a:gs>
              <a:gs pos="100000">
                <a:schemeClr val="bg2">
                  <a:alpha val="4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800">
              <a:highlight>
                <a:srgbClr val="1171F1"/>
              </a:highlight>
            </a:endParaRPr>
          </a:p>
        </p:txBody>
      </p:sp>
      <p:sp>
        <p:nvSpPr>
          <p:cNvPr id="6" name="任意形状 8"/>
          <p:cNvSpPr/>
          <p:nvPr userDrawn="1">
            <p:custDataLst>
              <p:tags r:id="rId3"/>
            </p:custDataLst>
          </p:nvPr>
        </p:nvSpPr>
        <p:spPr>
          <a:xfrm>
            <a:off x="10349231" y="-9938"/>
            <a:ext cx="1847215" cy="1801495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40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80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>
            <a:normAutofit/>
          </a:bodyPr>
          <a:lstStyle>
            <a:lvl1pPr algn="ctr">
              <a:defRPr sz="3600" baseline="0">
                <a:solidFill>
                  <a:schemeClr val="accent1"/>
                </a:solidFill>
                <a:latin typeface="Arial" panose="020B0604020202020204" pitchFamily="34" charset="0"/>
                <a:ea typeface="微软雅黑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下上">
    <p:bg>
      <p:bgPr>
        <a:gradFill>
          <a:gsLst>
            <a:gs pos="0">
              <a:schemeClr val="tx2"/>
            </a:gs>
            <a:gs pos="100000">
              <a:schemeClr val="bg2">
                <a:lumMod val="9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3811" y="5026663"/>
            <a:ext cx="12192000" cy="1828799"/>
          </a:xfrm>
          <a:prstGeom prst="rect">
            <a:avLst/>
          </a:prstGeom>
          <a:solidFill>
            <a:schemeClr val="tx2">
              <a:lumMod val="10000"/>
              <a:alpha val="8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sp>
        <p:nvSpPr>
          <p:cNvPr id="10" name="任意形状 9"/>
          <p:cNvSpPr/>
          <p:nvPr userDrawn="1">
            <p:custDataLst>
              <p:tags r:id="rId2"/>
            </p:custDataLst>
          </p:nvPr>
        </p:nvSpPr>
        <p:spPr>
          <a:xfrm rot="10800000">
            <a:off x="1" y="5902960"/>
            <a:ext cx="976631" cy="9525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95000"/>
                  <a:alpha val="20000"/>
                </a:schemeClr>
              </a:gs>
              <a:gs pos="100000">
                <a:schemeClr val="bg2"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80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>
            <a:normAutofit/>
          </a:bodyPr>
          <a:lstStyle>
            <a:lvl1pPr algn="ctr">
              <a:defRPr sz="3200" baseline="0">
                <a:solidFill>
                  <a:schemeClr val="accent1"/>
                </a:solidFill>
                <a:latin typeface="Arial" panose="020B0604020202020204" pitchFamily="34" charset="0"/>
                <a:ea typeface="微软雅黑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导航">
    <p:bg>
      <p:bgPr>
        <a:gradFill>
          <a:gsLst>
            <a:gs pos="0">
              <a:schemeClr val="tx2"/>
            </a:gs>
            <a:gs pos="100000">
              <a:schemeClr val="bg2">
                <a:lumMod val="9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>
              <a:lumMod val="10000"/>
              <a:alpha val="8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79755" y="237490"/>
            <a:ext cx="11031220" cy="506730"/>
          </a:xfrm>
        </p:spPr>
        <p:txBody>
          <a:bodyPr wrap="none">
            <a:noAutofit/>
          </a:bodyPr>
          <a:lstStyle>
            <a:lvl1pPr algn="l">
              <a:defRPr sz="2800" baseline="0">
                <a:solidFill>
                  <a:schemeClr val="accent1"/>
                </a:solidFill>
                <a:latin typeface="Arial" panose="020B0604020202020204" pitchFamily="34" charset="0"/>
                <a:ea typeface="微软雅黑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8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9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腰带">
    <p:bg>
      <p:bgPr>
        <a:gradFill>
          <a:gsLst>
            <a:gs pos="0">
              <a:schemeClr val="tx2"/>
            </a:gs>
            <a:gs pos="100000">
              <a:schemeClr val="bg2">
                <a:lumMod val="9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959226"/>
            <a:ext cx="12192000" cy="4939553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>
            <a:normAutofit/>
          </a:bodyPr>
          <a:lstStyle>
            <a:lvl1pPr algn="ctr">
              <a:defRPr sz="6000" baseline="0">
                <a:solidFill>
                  <a:schemeClr val="accent1"/>
                </a:solidFill>
                <a:latin typeface="Arial" panose="020B0604020202020204" pitchFamily="34" charset="0"/>
                <a:ea typeface="微软雅黑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PA-矩形 60"/>
          <p:cNvSpPr/>
          <p:nvPr userDrawn="1">
            <p:custDataLst>
              <p:tags r:id="rId4"/>
            </p:custDataLst>
          </p:nvPr>
        </p:nvSpPr>
        <p:spPr>
          <a:xfrm>
            <a:off x="1155702" y="845822"/>
            <a:ext cx="9736455" cy="5067935"/>
          </a:xfrm>
          <a:prstGeom prst="rect">
            <a:avLst/>
          </a:prstGeom>
          <a:solidFill>
            <a:schemeClr val="accent6"/>
          </a:solidFill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PA-矩形 16"/>
          <p:cNvSpPr/>
          <p:nvPr userDrawn="1">
            <p:custDataLst>
              <p:tags r:id="rId5"/>
            </p:custDataLst>
          </p:nvPr>
        </p:nvSpPr>
        <p:spPr>
          <a:xfrm>
            <a:off x="1318897" y="1028065"/>
            <a:ext cx="9736455" cy="5067935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pic>
        <p:nvPicPr>
          <p:cNvPr id="9" name="PA-图片 3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33"/>
          <a:stretch>
            <a:fillRect/>
          </a:stretch>
        </p:blipFill>
        <p:spPr>
          <a:xfrm>
            <a:off x="-1" y="-12381"/>
            <a:ext cx="12192001" cy="6899591"/>
          </a:xfrm>
          <a:prstGeom prst="rect">
            <a:avLst/>
          </a:prstGeom>
        </p:spPr>
      </p:pic>
      <p:grpSp>
        <p:nvGrpSpPr>
          <p:cNvPr id="10" name="PA-组合 9"/>
          <p:cNvGrpSpPr>
            <a:grpSpLocks noChangeAspect="1"/>
          </p:cNvGrpSpPr>
          <p:nvPr userDrawn="1">
            <p:custDataLst>
              <p:tags r:id="rId7"/>
            </p:custDataLst>
          </p:nvPr>
        </p:nvGrpSpPr>
        <p:grpSpPr>
          <a:xfrm>
            <a:off x="3154046" y="1960882"/>
            <a:ext cx="541655" cy="473075"/>
            <a:chOff x="1168400" y="1347856"/>
            <a:chExt cx="723913" cy="631688"/>
          </a:xfrm>
          <a:solidFill>
            <a:schemeClr val="bg1">
              <a:lumMod val="85000"/>
            </a:schemeClr>
          </a:solidFill>
        </p:grpSpPr>
        <p:sp>
          <p:nvSpPr>
            <p:cNvPr id="11" name="PA-任意多边形: 形状 8"/>
            <p:cNvSpPr>
              <a:spLocks noChangeAspect="1"/>
            </p:cNvSpPr>
            <p:nvPr>
              <p:custDataLst>
                <p:tags r:id="rId30"/>
              </p:custDataLst>
            </p:nvPr>
          </p:nvSpPr>
          <p:spPr>
            <a:xfrm>
              <a:off x="1168400" y="1347856"/>
              <a:ext cx="311295" cy="631688"/>
            </a:xfrm>
            <a:custGeom>
              <a:avLst/>
              <a:gdLst>
                <a:gd name="connsiteX0" fmla="*/ 207995 w 295275"/>
                <a:gd name="connsiteY0" fmla="*/ 0 h 599179"/>
                <a:gd name="connsiteX1" fmla="*/ 218480 w 295275"/>
                <a:gd name="connsiteY1" fmla="*/ 17025 h 599179"/>
                <a:gd name="connsiteX2" fmla="*/ 263922 w 295275"/>
                <a:gd name="connsiteY2" fmla="*/ 59952 h 599179"/>
                <a:gd name="connsiteX3" fmla="*/ 275967 w 295275"/>
                <a:gd name="connsiteY3" fmla="*/ 66705 h 599179"/>
                <a:gd name="connsiteX4" fmla="*/ 258864 w 295275"/>
                <a:gd name="connsiteY4" fmla="*/ 77309 h 599179"/>
                <a:gd name="connsiteX5" fmla="*/ 164932 w 295275"/>
                <a:gd name="connsiteY5" fmla="*/ 229252 h 599179"/>
                <a:gd name="connsiteX6" fmla="*/ 145322 w 295275"/>
                <a:gd name="connsiteY6" fmla="*/ 303904 h 599179"/>
                <a:gd name="connsiteX7" fmla="*/ 295275 w 295275"/>
                <a:gd name="connsiteY7" fmla="*/ 303904 h 599179"/>
                <a:gd name="connsiteX8" fmla="*/ 295275 w 295275"/>
                <a:gd name="connsiteY8" fmla="*/ 599179 h 599179"/>
                <a:gd name="connsiteX9" fmla="*/ 0 w 295275"/>
                <a:gd name="connsiteY9" fmla="*/ 599179 h 599179"/>
                <a:gd name="connsiteX10" fmla="*/ 0 w 295275"/>
                <a:gd name="connsiteY10" fmla="*/ 303904 h 599179"/>
                <a:gd name="connsiteX11" fmla="*/ 5952 w 295275"/>
                <a:gd name="connsiteY11" fmla="*/ 269304 h 599179"/>
                <a:gd name="connsiteX12" fmla="*/ 204540 w 295275"/>
                <a:gd name="connsiteY12" fmla="*/ 547 h 599179"/>
                <a:gd name="connsiteX0-1" fmla="*/ 207995 w 295275"/>
                <a:gd name="connsiteY0-2" fmla="*/ 0 h 599179"/>
                <a:gd name="connsiteX1-3" fmla="*/ 218480 w 295275"/>
                <a:gd name="connsiteY1-4" fmla="*/ 17025 h 599179"/>
                <a:gd name="connsiteX2-5" fmla="*/ 263922 w 295275"/>
                <a:gd name="connsiteY2-6" fmla="*/ 59952 h 599179"/>
                <a:gd name="connsiteX3-7" fmla="*/ 275967 w 295275"/>
                <a:gd name="connsiteY3-8" fmla="*/ 66705 h 599179"/>
                <a:gd name="connsiteX4-9" fmla="*/ 258864 w 295275"/>
                <a:gd name="connsiteY4-10" fmla="*/ 77309 h 599179"/>
                <a:gd name="connsiteX5-11" fmla="*/ 164932 w 295275"/>
                <a:gd name="connsiteY5-12" fmla="*/ 229252 h 599179"/>
                <a:gd name="connsiteX6-13" fmla="*/ 152376 w 295275"/>
                <a:gd name="connsiteY6-14" fmla="*/ 303904 h 599179"/>
                <a:gd name="connsiteX7-15" fmla="*/ 295275 w 295275"/>
                <a:gd name="connsiteY7-16" fmla="*/ 303904 h 599179"/>
                <a:gd name="connsiteX8-17" fmla="*/ 295275 w 295275"/>
                <a:gd name="connsiteY8-18" fmla="*/ 599179 h 599179"/>
                <a:gd name="connsiteX9-19" fmla="*/ 0 w 295275"/>
                <a:gd name="connsiteY9-20" fmla="*/ 599179 h 599179"/>
                <a:gd name="connsiteX10-21" fmla="*/ 0 w 295275"/>
                <a:gd name="connsiteY10-22" fmla="*/ 303904 h 599179"/>
                <a:gd name="connsiteX11-23" fmla="*/ 5952 w 295275"/>
                <a:gd name="connsiteY11-24" fmla="*/ 269304 h 599179"/>
                <a:gd name="connsiteX12-25" fmla="*/ 204540 w 295275"/>
                <a:gd name="connsiteY12-26" fmla="*/ 547 h 599179"/>
                <a:gd name="connsiteX13" fmla="*/ 207995 w 295275"/>
                <a:gd name="connsiteY13" fmla="*/ 0 h 599179"/>
                <a:gd name="connsiteX0-27" fmla="*/ 207995 w 295275"/>
                <a:gd name="connsiteY0-28" fmla="*/ 0 h 599179"/>
                <a:gd name="connsiteX1-29" fmla="*/ 218480 w 295275"/>
                <a:gd name="connsiteY1-30" fmla="*/ 17025 h 599179"/>
                <a:gd name="connsiteX2-31" fmla="*/ 263922 w 295275"/>
                <a:gd name="connsiteY2-32" fmla="*/ 59952 h 599179"/>
                <a:gd name="connsiteX3-33" fmla="*/ 275967 w 295275"/>
                <a:gd name="connsiteY3-34" fmla="*/ 66705 h 599179"/>
                <a:gd name="connsiteX4-35" fmla="*/ 258864 w 295275"/>
                <a:gd name="connsiteY4-36" fmla="*/ 77309 h 599179"/>
                <a:gd name="connsiteX5-37" fmla="*/ 164932 w 295275"/>
                <a:gd name="connsiteY5-38" fmla="*/ 229252 h 599179"/>
                <a:gd name="connsiteX6-39" fmla="*/ 152376 w 295275"/>
                <a:gd name="connsiteY6-40" fmla="*/ 303904 h 599179"/>
                <a:gd name="connsiteX7-41" fmla="*/ 295275 w 295275"/>
                <a:gd name="connsiteY7-42" fmla="*/ 303904 h 599179"/>
                <a:gd name="connsiteX8-43" fmla="*/ 295275 w 295275"/>
                <a:gd name="connsiteY8-44" fmla="*/ 599179 h 599179"/>
                <a:gd name="connsiteX9-45" fmla="*/ 0 w 295275"/>
                <a:gd name="connsiteY9-46" fmla="*/ 599179 h 599179"/>
                <a:gd name="connsiteX10-47" fmla="*/ 0 w 295275"/>
                <a:gd name="connsiteY10-48" fmla="*/ 303904 h 599179"/>
                <a:gd name="connsiteX11-49" fmla="*/ 5952 w 295275"/>
                <a:gd name="connsiteY11-50" fmla="*/ 269304 h 599179"/>
                <a:gd name="connsiteX12-51" fmla="*/ 204540 w 295275"/>
                <a:gd name="connsiteY12-52" fmla="*/ 547 h 599179"/>
                <a:gd name="connsiteX13-53" fmla="*/ 207995 w 295275"/>
                <a:gd name="connsiteY13-54" fmla="*/ 0 h 599179"/>
                <a:gd name="connsiteX0-55" fmla="*/ 207995 w 295275"/>
                <a:gd name="connsiteY0-56" fmla="*/ 0 h 599179"/>
                <a:gd name="connsiteX1-57" fmla="*/ 218480 w 295275"/>
                <a:gd name="connsiteY1-58" fmla="*/ 17025 h 599179"/>
                <a:gd name="connsiteX2-59" fmla="*/ 263922 w 295275"/>
                <a:gd name="connsiteY2-60" fmla="*/ 59952 h 599179"/>
                <a:gd name="connsiteX3-61" fmla="*/ 275967 w 295275"/>
                <a:gd name="connsiteY3-62" fmla="*/ 66705 h 599179"/>
                <a:gd name="connsiteX4-63" fmla="*/ 258864 w 295275"/>
                <a:gd name="connsiteY4-64" fmla="*/ 77309 h 599179"/>
                <a:gd name="connsiteX5-65" fmla="*/ 164932 w 295275"/>
                <a:gd name="connsiteY5-66" fmla="*/ 229252 h 599179"/>
                <a:gd name="connsiteX6-67" fmla="*/ 152376 w 295275"/>
                <a:gd name="connsiteY6-68" fmla="*/ 303904 h 599179"/>
                <a:gd name="connsiteX7-69" fmla="*/ 295275 w 295275"/>
                <a:gd name="connsiteY7-70" fmla="*/ 303904 h 599179"/>
                <a:gd name="connsiteX8-71" fmla="*/ 295275 w 295275"/>
                <a:gd name="connsiteY8-72" fmla="*/ 599179 h 599179"/>
                <a:gd name="connsiteX9-73" fmla="*/ 0 w 295275"/>
                <a:gd name="connsiteY9-74" fmla="*/ 599179 h 599179"/>
                <a:gd name="connsiteX10-75" fmla="*/ 0 w 295275"/>
                <a:gd name="connsiteY10-76" fmla="*/ 303904 h 599179"/>
                <a:gd name="connsiteX11-77" fmla="*/ 5952 w 295275"/>
                <a:gd name="connsiteY11-78" fmla="*/ 269304 h 599179"/>
                <a:gd name="connsiteX12-79" fmla="*/ 204540 w 295275"/>
                <a:gd name="connsiteY12-80" fmla="*/ 547 h 599179"/>
                <a:gd name="connsiteX13-81" fmla="*/ 207995 w 295275"/>
                <a:gd name="connsiteY13-82" fmla="*/ 0 h 599179"/>
                <a:gd name="connsiteX0-83" fmla="*/ 207995 w 295275"/>
                <a:gd name="connsiteY0-84" fmla="*/ 0 h 599179"/>
                <a:gd name="connsiteX1-85" fmla="*/ 218480 w 295275"/>
                <a:gd name="connsiteY1-86" fmla="*/ 17025 h 599179"/>
                <a:gd name="connsiteX2-87" fmla="*/ 263922 w 295275"/>
                <a:gd name="connsiteY2-88" fmla="*/ 59952 h 599179"/>
                <a:gd name="connsiteX3-89" fmla="*/ 275967 w 295275"/>
                <a:gd name="connsiteY3-90" fmla="*/ 66705 h 599179"/>
                <a:gd name="connsiteX4-91" fmla="*/ 258864 w 295275"/>
                <a:gd name="connsiteY4-92" fmla="*/ 77309 h 599179"/>
                <a:gd name="connsiteX5-93" fmla="*/ 152376 w 295275"/>
                <a:gd name="connsiteY5-94" fmla="*/ 303904 h 599179"/>
                <a:gd name="connsiteX6-95" fmla="*/ 295275 w 295275"/>
                <a:gd name="connsiteY6-96" fmla="*/ 303904 h 599179"/>
                <a:gd name="connsiteX7-97" fmla="*/ 295275 w 295275"/>
                <a:gd name="connsiteY7-98" fmla="*/ 599179 h 599179"/>
                <a:gd name="connsiteX8-99" fmla="*/ 0 w 295275"/>
                <a:gd name="connsiteY8-100" fmla="*/ 599179 h 599179"/>
                <a:gd name="connsiteX9-101" fmla="*/ 0 w 295275"/>
                <a:gd name="connsiteY9-102" fmla="*/ 303904 h 599179"/>
                <a:gd name="connsiteX10-103" fmla="*/ 5952 w 295275"/>
                <a:gd name="connsiteY10-104" fmla="*/ 269304 h 599179"/>
                <a:gd name="connsiteX11-105" fmla="*/ 204540 w 295275"/>
                <a:gd name="connsiteY11-106" fmla="*/ 547 h 599179"/>
                <a:gd name="connsiteX12-107" fmla="*/ 207995 w 295275"/>
                <a:gd name="connsiteY12-108" fmla="*/ 0 h 599179"/>
                <a:gd name="connsiteX0-109" fmla="*/ 207995 w 295275"/>
                <a:gd name="connsiteY0-110" fmla="*/ 0 h 599179"/>
                <a:gd name="connsiteX1-111" fmla="*/ 218480 w 295275"/>
                <a:gd name="connsiteY1-112" fmla="*/ 17025 h 599179"/>
                <a:gd name="connsiteX2-113" fmla="*/ 263922 w 295275"/>
                <a:gd name="connsiteY2-114" fmla="*/ 59952 h 599179"/>
                <a:gd name="connsiteX3-115" fmla="*/ 275967 w 295275"/>
                <a:gd name="connsiteY3-116" fmla="*/ 66705 h 599179"/>
                <a:gd name="connsiteX4-117" fmla="*/ 258864 w 295275"/>
                <a:gd name="connsiteY4-118" fmla="*/ 77309 h 599179"/>
                <a:gd name="connsiteX5-119" fmla="*/ 152376 w 295275"/>
                <a:gd name="connsiteY5-120" fmla="*/ 303904 h 599179"/>
                <a:gd name="connsiteX6-121" fmla="*/ 295275 w 295275"/>
                <a:gd name="connsiteY6-122" fmla="*/ 303904 h 599179"/>
                <a:gd name="connsiteX7-123" fmla="*/ 295275 w 295275"/>
                <a:gd name="connsiteY7-124" fmla="*/ 599179 h 599179"/>
                <a:gd name="connsiteX8-125" fmla="*/ 0 w 295275"/>
                <a:gd name="connsiteY8-126" fmla="*/ 599179 h 599179"/>
                <a:gd name="connsiteX9-127" fmla="*/ 0 w 295275"/>
                <a:gd name="connsiteY9-128" fmla="*/ 303904 h 599179"/>
                <a:gd name="connsiteX10-129" fmla="*/ 5952 w 295275"/>
                <a:gd name="connsiteY10-130" fmla="*/ 269304 h 599179"/>
                <a:gd name="connsiteX11-131" fmla="*/ 204540 w 295275"/>
                <a:gd name="connsiteY11-132" fmla="*/ 547 h 599179"/>
                <a:gd name="connsiteX12-133" fmla="*/ 207995 w 295275"/>
                <a:gd name="connsiteY12-134" fmla="*/ 0 h 599179"/>
                <a:gd name="connsiteX0-135" fmla="*/ 207995 w 295275"/>
                <a:gd name="connsiteY0-136" fmla="*/ 0 h 599179"/>
                <a:gd name="connsiteX1-137" fmla="*/ 218480 w 295275"/>
                <a:gd name="connsiteY1-138" fmla="*/ 17025 h 599179"/>
                <a:gd name="connsiteX2-139" fmla="*/ 263922 w 295275"/>
                <a:gd name="connsiteY2-140" fmla="*/ 59952 h 599179"/>
                <a:gd name="connsiteX3-141" fmla="*/ 275967 w 295275"/>
                <a:gd name="connsiteY3-142" fmla="*/ 66705 h 599179"/>
                <a:gd name="connsiteX4-143" fmla="*/ 152376 w 295275"/>
                <a:gd name="connsiteY4-144" fmla="*/ 303904 h 599179"/>
                <a:gd name="connsiteX5-145" fmla="*/ 295275 w 295275"/>
                <a:gd name="connsiteY5-146" fmla="*/ 303904 h 599179"/>
                <a:gd name="connsiteX6-147" fmla="*/ 295275 w 295275"/>
                <a:gd name="connsiteY6-148" fmla="*/ 599179 h 599179"/>
                <a:gd name="connsiteX7-149" fmla="*/ 0 w 295275"/>
                <a:gd name="connsiteY7-150" fmla="*/ 599179 h 599179"/>
                <a:gd name="connsiteX8-151" fmla="*/ 0 w 295275"/>
                <a:gd name="connsiteY8-152" fmla="*/ 303904 h 599179"/>
                <a:gd name="connsiteX9-153" fmla="*/ 5952 w 295275"/>
                <a:gd name="connsiteY9-154" fmla="*/ 269304 h 599179"/>
                <a:gd name="connsiteX10-155" fmla="*/ 204540 w 295275"/>
                <a:gd name="connsiteY10-156" fmla="*/ 547 h 599179"/>
                <a:gd name="connsiteX11-157" fmla="*/ 207995 w 295275"/>
                <a:gd name="connsiteY11-158" fmla="*/ 0 h 599179"/>
                <a:gd name="connsiteX0-159" fmla="*/ 207995 w 295275"/>
                <a:gd name="connsiteY0-160" fmla="*/ 0 h 599179"/>
                <a:gd name="connsiteX1-161" fmla="*/ 218480 w 295275"/>
                <a:gd name="connsiteY1-162" fmla="*/ 17025 h 599179"/>
                <a:gd name="connsiteX2-163" fmla="*/ 263922 w 295275"/>
                <a:gd name="connsiteY2-164" fmla="*/ 59952 h 599179"/>
                <a:gd name="connsiteX3-165" fmla="*/ 275967 w 295275"/>
                <a:gd name="connsiteY3-166" fmla="*/ 66705 h 599179"/>
                <a:gd name="connsiteX4-167" fmla="*/ 152376 w 295275"/>
                <a:gd name="connsiteY4-168" fmla="*/ 303904 h 599179"/>
                <a:gd name="connsiteX5-169" fmla="*/ 295275 w 295275"/>
                <a:gd name="connsiteY5-170" fmla="*/ 303904 h 599179"/>
                <a:gd name="connsiteX6-171" fmla="*/ 295275 w 295275"/>
                <a:gd name="connsiteY6-172" fmla="*/ 599179 h 599179"/>
                <a:gd name="connsiteX7-173" fmla="*/ 0 w 295275"/>
                <a:gd name="connsiteY7-174" fmla="*/ 599179 h 599179"/>
                <a:gd name="connsiteX8-175" fmla="*/ 0 w 295275"/>
                <a:gd name="connsiteY8-176" fmla="*/ 303904 h 599179"/>
                <a:gd name="connsiteX9-177" fmla="*/ 5952 w 295275"/>
                <a:gd name="connsiteY9-178" fmla="*/ 269304 h 599179"/>
                <a:gd name="connsiteX10-179" fmla="*/ 204540 w 295275"/>
                <a:gd name="connsiteY10-180" fmla="*/ 547 h 599179"/>
                <a:gd name="connsiteX11-181" fmla="*/ 207995 w 295275"/>
                <a:gd name="connsiteY11-182" fmla="*/ 0 h 599179"/>
                <a:gd name="connsiteX0-183" fmla="*/ 207995 w 295275"/>
                <a:gd name="connsiteY0-184" fmla="*/ 0 h 599179"/>
                <a:gd name="connsiteX1-185" fmla="*/ 218480 w 295275"/>
                <a:gd name="connsiteY1-186" fmla="*/ 17025 h 599179"/>
                <a:gd name="connsiteX2-187" fmla="*/ 263922 w 295275"/>
                <a:gd name="connsiteY2-188" fmla="*/ 59952 h 599179"/>
                <a:gd name="connsiteX3-189" fmla="*/ 275967 w 295275"/>
                <a:gd name="connsiteY3-190" fmla="*/ 66705 h 599179"/>
                <a:gd name="connsiteX4-191" fmla="*/ 152376 w 295275"/>
                <a:gd name="connsiteY4-192" fmla="*/ 303904 h 599179"/>
                <a:gd name="connsiteX5-193" fmla="*/ 295275 w 295275"/>
                <a:gd name="connsiteY5-194" fmla="*/ 303904 h 599179"/>
                <a:gd name="connsiteX6-195" fmla="*/ 295275 w 295275"/>
                <a:gd name="connsiteY6-196" fmla="*/ 599179 h 599179"/>
                <a:gd name="connsiteX7-197" fmla="*/ 0 w 295275"/>
                <a:gd name="connsiteY7-198" fmla="*/ 599179 h 599179"/>
                <a:gd name="connsiteX8-199" fmla="*/ 0 w 295275"/>
                <a:gd name="connsiteY8-200" fmla="*/ 303904 h 599179"/>
                <a:gd name="connsiteX9-201" fmla="*/ 5952 w 295275"/>
                <a:gd name="connsiteY9-202" fmla="*/ 269304 h 599179"/>
                <a:gd name="connsiteX10-203" fmla="*/ 204540 w 295275"/>
                <a:gd name="connsiteY10-204" fmla="*/ 547 h 599179"/>
                <a:gd name="connsiteX11-205" fmla="*/ 207995 w 295275"/>
                <a:gd name="connsiteY11-206" fmla="*/ 0 h 599179"/>
                <a:gd name="connsiteX0-207" fmla="*/ 207995 w 295275"/>
                <a:gd name="connsiteY0-208" fmla="*/ 0 h 599179"/>
                <a:gd name="connsiteX1-209" fmla="*/ 218480 w 295275"/>
                <a:gd name="connsiteY1-210" fmla="*/ 17025 h 599179"/>
                <a:gd name="connsiteX2-211" fmla="*/ 263922 w 295275"/>
                <a:gd name="connsiteY2-212" fmla="*/ 59952 h 599179"/>
                <a:gd name="connsiteX3-213" fmla="*/ 275967 w 295275"/>
                <a:gd name="connsiteY3-214" fmla="*/ 66705 h 599179"/>
                <a:gd name="connsiteX4-215" fmla="*/ 152376 w 295275"/>
                <a:gd name="connsiteY4-216" fmla="*/ 303904 h 599179"/>
                <a:gd name="connsiteX5-217" fmla="*/ 295275 w 295275"/>
                <a:gd name="connsiteY5-218" fmla="*/ 303904 h 599179"/>
                <a:gd name="connsiteX6-219" fmla="*/ 295275 w 295275"/>
                <a:gd name="connsiteY6-220" fmla="*/ 599179 h 599179"/>
                <a:gd name="connsiteX7-221" fmla="*/ 0 w 295275"/>
                <a:gd name="connsiteY7-222" fmla="*/ 599179 h 599179"/>
                <a:gd name="connsiteX8-223" fmla="*/ 0 w 295275"/>
                <a:gd name="connsiteY8-224" fmla="*/ 303904 h 599179"/>
                <a:gd name="connsiteX9-225" fmla="*/ 5952 w 295275"/>
                <a:gd name="connsiteY9-226" fmla="*/ 269304 h 599179"/>
                <a:gd name="connsiteX10-227" fmla="*/ 204540 w 295275"/>
                <a:gd name="connsiteY10-228" fmla="*/ 547 h 599179"/>
                <a:gd name="connsiteX11-229" fmla="*/ 207995 w 295275"/>
                <a:gd name="connsiteY11-230" fmla="*/ 0 h 599179"/>
                <a:gd name="connsiteX0-231" fmla="*/ 207995 w 295275"/>
                <a:gd name="connsiteY0-232" fmla="*/ 0 h 599179"/>
                <a:gd name="connsiteX1-233" fmla="*/ 218480 w 295275"/>
                <a:gd name="connsiteY1-234" fmla="*/ 17025 h 599179"/>
                <a:gd name="connsiteX2-235" fmla="*/ 263922 w 295275"/>
                <a:gd name="connsiteY2-236" fmla="*/ 59952 h 599179"/>
                <a:gd name="connsiteX3-237" fmla="*/ 275967 w 295275"/>
                <a:gd name="connsiteY3-238" fmla="*/ 66705 h 599179"/>
                <a:gd name="connsiteX4-239" fmla="*/ 152376 w 295275"/>
                <a:gd name="connsiteY4-240" fmla="*/ 303904 h 599179"/>
                <a:gd name="connsiteX5-241" fmla="*/ 295275 w 295275"/>
                <a:gd name="connsiteY5-242" fmla="*/ 303904 h 599179"/>
                <a:gd name="connsiteX6-243" fmla="*/ 295275 w 295275"/>
                <a:gd name="connsiteY6-244" fmla="*/ 599179 h 599179"/>
                <a:gd name="connsiteX7-245" fmla="*/ 0 w 295275"/>
                <a:gd name="connsiteY7-246" fmla="*/ 599179 h 599179"/>
                <a:gd name="connsiteX8-247" fmla="*/ 0 w 295275"/>
                <a:gd name="connsiteY8-248" fmla="*/ 303904 h 599179"/>
                <a:gd name="connsiteX9-249" fmla="*/ 204540 w 295275"/>
                <a:gd name="connsiteY9-250" fmla="*/ 547 h 599179"/>
                <a:gd name="connsiteX10-251" fmla="*/ 207995 w 295275"/>
                <a:gd name="connsiteY10-252" fmla="*/ 0 h 599179"/>
                <a:gd name="connsiteX0-253" fmla="*/ 207995 w 295275"/>
                <a:gd name="connsiteY0-254" fmla="*/ 0 h 599179"/>
                <a:gd name="connsiteX1-255" fmla="*/ 218480 w 295275"/>
                <a:gd name="connsiteY1-256" fmla="*/ 17025 h 599179"/>
                <a:gd name="connsiteX2-257" fmla="*/ 263922 w 295275"/>
                <a:gd name="connsiteY2-258" fmla="*/ 59952 h 599179"/>
                <a:gd name="connsiteX3-259" fmla="*/ 275967 w 295275"/>
                <a:gd name="connsiteY3-260" fmla="*/ 66705 h 599179"/>
                <a:gd name="connsiteX4-261" fmla="*/ 152376 w 295275"/>
                <a:gd name="connsiteY4-262" fmla="*/ 303904 h 599179"/>
                <a:gd name="connsiteX5-263" fmla="*/ 295275 w 295275"/>
                <a:gd name="connsiteY5-264" fmla="*/ 303904 h 599179"/>
                <a:gd name="connsiteX6-265" fmla="*/ 295275 w 295275"/>
                <a:gd name="connsiteY6-266" fmla="*/ 599179 h 599179"/>
                <a:gd name="connsiteX7-267" fmla="*/ 0 w 295275"/>
                <a:gd name="connsiteY7-268" fmla="*/ 599179 h 599179"/>
                <a:gd name="connsiteX8-269" fmla="*/ 0 w 295275"/>
                <a:gd name="connsiteY8-270" fmla="*/ 303904 h 599179"/>
                <a:gd name="connsiteX9-271" fmla="*/ 204540 w 295275"/>
                <a:gd name="connsiteY9-272" fmla="*/ 547 h 599179"/>
                <a:gd name="connsiteX10-273" fmla="*/ 207995 w 295275"/>
                <a:gd name="connsiteY10-274" fmla="*/ 0 h 599179"/>
                <a:gd name="connsiteX0-275" fmla="*/ 207995 w 295275"/>
                <a:gd name="connsiteY0-276" fmla="*/ 0 h 599179"/>
                <a:gd name="connsiteX1-277" fmla="*/ 218480 w 295275"/>
                <a:gd name="connsiteY1-278" fmla="*/ 17025 h 599179"/>
                <a:gd name="connsiteX2-279" fmla="*/ 263922 w 295275"/>
                <a:gd name="connsiteY2-280" fmla="*/ 59952 h 599179"/>
                <a:gd name="connsiteX3-281" fmla="*/ 275967 w 295275"/>
                <a:gd name="connsiteY3-282" fmla="*/ 66705 h 599179"/>
                <a:gd name="connsiteX4-283" fmla="*/ 152376 w 295275"/>
                <a:gd name="connsiteY4-284" fmla="*/ 303904 h 599179"/>
                <a:gd name="connsiteX5-285" fmla="*/ 295275 w 295275"/>
                <a:gd name="connsiteY5-286" fmla="*/ 303904 h 599179"/>
                <a:gd name="connsiteX6-287" fmla="*/ 295275 w 295275"/>
                <a:gd name="connsiteY6-288" fmla="*/ 599179 h 599179"/>
                <a:gd name="connsiteX7-289" fmla="*/ 0 w 295275"/>
                <a:gd name="connsiteY7-290" fmla="*/ 599179 h 599179"/>
                <a:gd name="connsiteX8-291" fmla="*/ 0 w 295275"/>
                <a:gd name="connsiteY8-292" fmla="*/ 303904 h 599179"/>
                <a:gd name="connsiteX9-293" fmla="*/ 207995 w 295275"/>
                <a:gd name="connsiteY9-294" fmla="*/ 0 h 599179"/>
                <a:gd name="connsiteX0-295" fmla="*/ 207995 w 295275"/>
                <a:gd name="connsiteY0-296" fmla="*/ 0 h 599179"/>
                <a:gd name="connsiteX1-297" fmla="*/ 218480 w 295275"/>
                <a:gd name="connsiteY1-298" fmla="*/ 17025 h 599179"/>
                <a:gd name="connsiteX2-299" fmla="*/ 263922 w 295275"/>
                <a:gd name="connsiteY2-300" fmla="*/ 59952 h 599179"/>
                <a:gd name="connsiteX3-301" fmla="*/ 275967 w 295275"/>
                <a:gd name="connsiteY3-302" fmla="*/ 66705 h 599179"/>
                <a:gd name="connsiteX4-303" fmla="*/ 152376 w 295275"/>
                <a:gd name="connsiteY4-304" fmla="*/ 303904 h 599179"/>
                <a:gd name="connsiteX5-305" fmla="*/ 295275 w 295275"/>
                <a:gd name="connsiteY5-306" fmla="*/ 303904 h 599179"/>
                <a:gd name="connsiteX6-307" fmla="*/ 295275 w 295275"/>
                <a:gd name="connsiteY6-308" fmla="*/ 599179 h 599179"/>
                <a:gd name="connsiteX7-309" fmla="*/ 0 w 295275"/>
                <a:gd name="connsiteY7-310" fmla="*/ 599179 h 599179"/>
                <a:gd name="connsiteX8-311" fmla="*/ 0 w 295275"/>
                <a:gd name="connsiteY8-312" fmla="*/ 303904 h 599179"/>
                <a:gd name="connsiteX9-313" fmla="*/ 207995 w 295275"/>
                <a:gd name="connsiteY9-314" fmla="*/ 0 h 599179"/>
                <a:gd name="connsiteX0-315" fmla="*/ 207995 w 295275"/>
                <a:gd name="connsiteY0-316" fmla="*/ 0 h 599179"/>
                <a:gd name="connsiteX1-317" fmla="*/ 218480 w 295275"/>
                <a:gd name="connsiteY1-318" fmla="*/ 17025 h 599179"/>
                <a:gd name="connsiteX2-319" fmla="*/ 263922 w 295275"/>
                <a:gd name="connsiteY2-320" fmla="*/ 59952 h 599179"/>
                <a:gd name="connsiteX3-321" fmla="*/ 275967 w 295275"/>
                <a:gd name="connsiteY3-322" fmla="*/ 66705 h 599179"/>
                <a:gd name="connsiteX4-323" fmla="*/ 152376 w 295275"/>
                <a:gd name="connsiteY4-324" fmla="*/ 303904 h 599179"/>
                <a:gd name="connsiteX5-325" fmla="*/ 295275 w 295275"/>
                <a:gd name="connsiteY5-326" fmla="*/ 303904 h 599179"/>
                <a:gd name="connsiteX6-327" fmla="*/ 295275 w 295275"/>
                <a:gd name="connsiteY6-328" fmla="*/ 599179 h 599179"/>
                <a:gd name="connsiteX7-329" fmla="*/ 0 w 295275"/>
                <a:gd name="connsiteY7-330" fmla="*/ 599179 h 599179"/>
                <a:gd name="connsiteX8-331" fmla="*/ 0 w 295275"/>
                <a:gd name="connsiteY8-332" fmla="*/ 303904 h 599179"/>
                <a:gd name="connsiteX9-333" fmla="*/ 207995 w 295275"/>
                <a:gd name="connsiteY9-334" fmla="*/ 0 h 599179"/>
                <a:gd name="connsiteX0-335" fmla="*/ 207995 w 295275"/>
                <a:gd name="connsiteY0-336" fmla="*/ 0 h 599179"/>
                <a:gd name="connsiteX1-337" fmla="*/ 218480 w 295275"/>
                <a:gd name="connsiteY1-338" fmla="*/ 17025 h 599179"/>
                <a:gd name="connsiteX2-339" fmla="*/ 263922 w 295275"/>
                <a:gd name="connsiteY2-340" fmla="*/ 59952 h 599179"/>
                <a:gd name="connsiteX3-341" fmla="*/ 275967 w 295275"/>
                <a:gd name="connsiteY3-342" fmla="*/ 66705 h 599179"/>
                <a:gd name="connsiteX4-343" fmla="*/ 152376 w 295275"/>
                <a:gd name="connsiteY4-344" fmla="*/ 303904 h 599179"/>
                <a:gd name="connsiteX5-345" fmla="*/ 295275 w 295275"/>
                <a:gd name="connsiteY5-346" fmla="*/ 303904 h 599179"/>
                <a:gd name="connsiteX6-347" fmla="*/ 295275 w 295275"/>
                <a:gd name="connsiteY6-348" fmla="*/ 599179 h 599179"/>
                <a:gd name="connsiteX7-349" fmla="*/ 0 w 295275"/>
                <a:gd name="connsiteY7-350" fmla="*/ 599179 h 599179"/>
                <a:gd name="connsiteX8-351" fmla="*/ 0 w 295275"/>
                <a:gd name="connsiteY8-352" fmla="*/ 303904 h 599179"/>
                <a:gd name="connsiteX9-353" fmla="*/ 207995 w 295275"/>
                <a:gd name="connsiteY9-354" fmla="*/ 0 h 599179"/>
                <a:gd name="connsiteX0-355" fmla="*/ 207995 w 295275"/>
                <a:gd name="connsiteY0-356" fmla="*/ 0 h 599179"/>
                <a:gd name="connsiteX1-357" fmla="*/ 218480 w 295275"/>
                <a:gd name="connsiteY1-358" fmla="*/ 17025 h 599179"/>
                <a:gd name="connsiteX2-359" fmla="*/ 263922 w 295275"/>
                <a:gd name="connsiteY2-360" fmla="*/ 59952 h 599179"/>
                <a:gd name="connsiteX3-361" fmla="*/ 275967 w 295275"/>
                <a:gd name="connsiteY3-362" fmla="*/ 66705 h 599179"/>
                <a:gd name="connsiteX4-363" fmla="*/ 152376 w 295275"/>
                <a:gd name="connsiteY4-364" fmla="*/ 303904 h 599179"/>
                <a:gd name="connsiteX5-365" fmla="*/ 295275 w 295275"/>
                <a:gd name="connsiteY5-366" fmla="*/ 303904 h 599179"/>
                <a:gd name="connsiteX6-367" fmla="*/ 295275 w 295275"/>
                <a:gd name="connsiteY6-368" fmla="*/ 599179 h 599179"/>
                <a:gd name="connsiteX7-369" fmla="*/ 0 w 295275"/>
                <a:gd name="connsiteY7-370" fmla="*/ 599179 h 599179"/>
                <a:gd name="connsiteX8-371" fmla="*/ 0 w 295275"/>
                <a:gd name="connsiteY8-372" fmla="*/ 303904 h 599179"/>
                <a:gd name="connsiteX9-373" fmla="*/ 207995 w 295275"/>
                <a:gd name="connsiteY9-374" fmla="*/ 0 h 599179"/>
                <a:gd name="connsiteX0-375" fmla="*/ 207995 w 295275"/>
                <a:gd name="connsiteY0-376" fmla="*/ 0 h 599179"/>
                <a:gd name="connsiteX1-377" fmla="*/ 218480 w 295275"/>
                <a:gd name="connsiteY1-378" fmla="*/ 17025 h 599179"/>
                <a:gd name="connsiteX2-379" fmla="*/ 263922 w 295275"/>
                <a:gd name="connsiteY2-380" fmla="*/ 59952 h 599179"/>
                <a:gd name="connsiteX3-381" fmla="*/ 275967 w 295275"/>
                <a:gd name="connsiteY3-382" fmla="*/ 66705 h 599179"/>
                <a:gd name="connsiteX4-383" fmla="*/ 152376 w 295275"/>
                <a:gd name="connsiteY4-384" fmla="*/ 303904 h 599179"/>
                <a:gd name="connsiteX5-385" fmla="*/ 295275 w 295275"/>
                <a:gd name="connsiteY5-386" fmla="*/ 303904 h 599179"/>
                <a:gd name="connsiteX6-387" fmla="*/ 295275 w 295275"/>
                <a:gd name="connsiteY6-388" fmla="*/ 599179 h 599179"/>
                <a:gd name="connsiteX7-389" fmla="*/ 0 w 295275"/>
                <a:gd name="connsiteY7-390" fmla="*/ 599179 h 599179"/>
                <a:gd name="connsiteX8-391" fmla="*/ 0 w 295275"/>
                <a:gd name="connsiteY8-392" fmla="*/ 303904 h 599179"/>
                <a:gd name="connsiteX9-393" fmla="*/ 207995 w 295275"/>
                <a:gd name="connsiteY9-394" fmla="*/ 0 h 599179"/>
                <a:gd name="connsiteX0-395" fmla="*/ 207995 w 295275"/>
                <a:gd name="connsiteY0-396" fmla="*/ 0 h 599179"/>
                <a:gd name="connsiteX1-397" fmla="*/ 218480 w 295275"/>
                <a:gd name="connsiteY1-398" fmla="*/ 17025 h 599179"/>
                <a:gd name="connsiteX2-399" fmla="*/ 263922 w 295275"/>
                <a:gd name="connsiteY2-400" fmla="*/ 59952 h 599179"/>
                <a:gd name="connsiteX3-401" fmla="*/ 275967 w 295275"/>
                <a:gd name="connsiteY3-402" fmla="*/ 66705 h 599179"/>
                <a:gd name="connsiteX4-403" fmla="*/ 152376 w 295275"/>
                <a:gd name="connsiteY4-404" fmla="*/ 303904 h 599179"/>
                <a:gd name="connsiteX5-405" fmla="*/ 295275 w 295275"/>
                <a:gd name="connsiteY5-406" fmla="*/ 303904 h 599179"/>
                <a:gd name="connsiteX6-407" fmla="*/ 295275 w 295275"/>
                <a:gd name="connsiteY6-408" fmla="*/ 599179 h 599179"/>
                <a:gd name="connsiteX7-409" fmla="*/ 0 w 295275"/>
                <a:gd name="connsiteY7-410" fmla="*/ 599179 h 599179"/>
                <a:gd name="connsiteX8-411" fmla="*/ 0 w 295275"/>
                <a:gd name="connsiteY8-412" fmla="*/ 303904 h 599179"/>
                <a:gd name="connsiteX9-413" fmla="*/ 207995 w 295275"/>
                <a:gd name="connsiteY9-414" fmla="*/ 0 h 599179"/>
                <a:gd name="connsiteX0-415" fmla="*/ 207995 w 295275"/>
                <a:gd name="connsiteY0-416" fmla="*/ 0 h 599179"/>
                <a:gd name="connsiteX1-417" fmla="*/ 218480 w 295275"/>
                <a:gd name="connsiteY1-418" fmla="*/ 17025 h 599179"/>
                <a:gd name="connsiteX2-419" fmla="*/ 263922 w 295275"/>
                <a:gd name="connsiteY2-420" fmla="*/ 59952 h 599179"/>
                <a:gd name="connsiteX3-421" fmla="*/ 275967 w 295275"/>
                <a:gd name="connsiteY3-422" fmla="*/ 66705 h 599179"/>
                <a:gd name="connsiteX4-423" fmla="*/ 152376 w 295275"/>
                <a:gd name="connsiteY4-424" fmla="*/ 303904 h 599179"/>
                <a:gd name="connsiteX5-425" fmla="*/ 295275 w 295275"/>
                <a:gd name="connsiteY5-426" fmla="*/ 303904 h 599179"/>
                <a:gd name="connsiteX6-427" fmla="*/ 295275 w 295275"/>
                <a:gd name="connsiteY6-428" fmla="*/ 599179 h 599179"/>
                <a:gd name="connsiteX7-429" fmla="*/ 0 w 295275"/>
                <a:gd name="connsiteY7-430" fmla="*/ 599179 h 599179"/>
                <a:gd name="connsiteX8-431" fmla="*/ 0 w 295275"/>
                <a:gd name="connsiteY8-432" fmla="*/ 334942 h 599179"/>
                <a:gd name="connsiteX9-433" fmla="*/ 207995 w 295275"/>
                <a:gd name="connsiteY9-434" fmla="*/ 0 h 599179"/>
                <a:gd name="connsiteX0-435" fmla="*/ 207995 w 295275"/>
                <a:gd name="connsiteY0-436" fmla="*/ 0 h 599179"/>
                <a:gd name="connsiteX1-437" fmla="*/ 218480 w 295275"/>
                <a:gd name="connsiteY1-438" fmla="*/ 17025 h 599179"/>
                <a:gd name="connsiteX2-439" fmla="*/ 263922 w 295275"/>
                <a:gd name="connsiteY2-440" fmla="*/ 59952 h 599179"/>
                <a:gd name="connsiteX3-441" fmla="*/ 275967 w 295275"/>
                <a:gd name="connsiteY3-442" fmla="*/ 66705 h 599179"/>
                <a:gd name="connsiteX4-443" fmla="*/ 152376 w 295275"/>
                <a:gd name="connsiteY4-444" fmla="*/ 303904 h 599179"/>
                <a:gd name="connsiteX5-445" fmla="*/ 295275 w 295275"/>
                <a:gd name="connsiteY5-446" fmla="*/ 303904 h 599179"/>
                <a:gd name="connsiteX6-447" fmla="*/ 295275 w 295275"/>
                <a:gd name="connsiteY6-448" fmla="*/ 599179 h 599179"/>
                <a:gd name="connsiteX7-449" fmla="*/ 0 w 295275"/>
                <a:gd name="connsiteY7-450" fmla="*/ 599179 h 599179"/>
                <a:gd name="connsiteX8-451" fmla="*/ 0 w 295275"/>
                <a:gd name="connsiteY8-452" fmla="*/ 334942 h 599179"/>
                <a:gd name="connsiteX9-453" fmla="*/ 207995 w 295275"/>
                <a:gd name="connsiteY9-454" fmla="*/ 0 h 599179"/>
                <a:gd name="connsiteX0-455" fmla="*/ 207995 w 295275"/>
                <a:gd name="connsiteY0-456" fmla="*/ 0 h 599179"/>
                <a:gd name="connsiteX1-457" fmla="*/ 218480 w 295275"/>
                <a:gd name="connsiteY1-458" fmla="*/ 17025 h 599179"/>
                <a:gd name="connsiteX2-459" fmla="*/ 263922 w 295275"/>
                <a:gd name="connsiteY2-460" fmla="*/ 59952 h 599179"/>
                <a:gd name="connsiteX3-461" fmla="*/ 275967 w 295275"/>
                <a:gd name="connsiteY3-462" fmla="*/ 66705 h 599179"/>
                <a:gd name="connsiteX4-463" fmla="*/ 152376 w 295275"/>
                <a:gd name="connsiteY4-464" fmla="*/ 303904 h 599179"/>
                <a:gd name="connsiteX5-465" fmla="*/ 295275 w 295275"/>
                <a:gd name="connsiteY5-466" fmla="*/ 303904 h 599179"/>
                <a:gd name="connsiteX6-467" fmla="*/ 295275 w 295275"/>
                <a:gd name="connsiteY6-468" fmla="*/ 599179 h 599179"/>
                <a:gd name="connsiteX7-469" fmla="*/ 0 w 295275"/>
                <a:gd name="connsiteY7-470" fmla="*/ 599179 h 599179"/>
                <a:gd name="connsiteX8-471" fmla="*/ 0 w 295275"/>
                <a:gd name="connsiteY8-472" fmla="*/ 334942 h 599179"/>
                <a:gd name="connsiteX9-473" fmla="*/ 207995 w 295275"/>
                <a:gd name="connsiteY9-474" fmla="*/ 0 h 5991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295275" h="599179">
                  <a:moveTo>
                    <a:pt x="207995" y="0"/>
                  </a:moveTo>
                  <a:lnTo>
                    <a:pt x="218480" y="17025"/>
                  </a:lnTo>
                  <a:cubicBezTo>
                    <a:pt x="231034" y="32364"/>
                    <a:pt x="246314" y="46986"/>
                    <a:pt x="263922" y="59952"/>
                  </a:cubicBezTo>
                  <a:lnTo>
                    <a:pt x="275967" y="66705"/>
                  </a:lnTo>
                  <a:cubicBezTo>
                    <a:pt x="274744" y="66607"/>
                    <a:pt x="166924" y="148026"/>
                    <a:pt x="152376" y="303904"/>
                  </a:cubicBezTo>
                  <a:lnTo>
                    <a:pt x="295275" y="303904"/>
                  </a:lnTo>
                  <a:lnTo>
                    <a:pt x="295275" y="599179"/>
                  </a:lnTo>
                  <a:lnTo>
                    <a:pt x="0" y="599179"/>
                  </a:lnTo>
                  <a:lnTo>
                    <a:pt x="0" y="334942"/>
                  </a:lnTo>
                  <a:cubicBezTo>
                    <a:pt x="10368" y="113589"/>
                    <a:pt x="207637" y="2353"/>
                    <a:pt x="2079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800"/>
            </a:p>
          </p:txBody>
        </p:sp>
        <p:sp>
          <p:nvSpPr>
            <p:cNvPr id="12" name="PA-任意多边形: 形状 9"/>
            <p:cNvSpPr>
              <a:spLocks noChangeAspect="1"/>
            </p:cNvSpPr>
            <p:nvPr>
              <p:custDataLst>
                <p:tags r:id="rId31"/>
              </p:custDataLst>
            </p:nvPr>
          </p:nvSpPr>
          <p:spPr>
            <a:xfrm>
              <a:off x="1581018" y="1347856"/>
              <a:ext cx="311295" cy="631688"/>
            </a:xfrm>
            <a:custGeom>
              <a:avLst/>
              <a:gdLst>
                <a:gd name="connsiteX0" fmla="*/ 207995 w 295275"/>
                <a:gd name="connsiteY0" fmla="*/ 0 h 599179"/>
                <a:gd name="connsiteX1" fmla="*/ 218480 w 295275"/>
                <a:gd name="connsiteY1" fmla="*/ 17025 h 599179"/>
                <a:gd name="connsiteX2" fmla="*/ 263922 w 295275"/>
                <a:gd name="connsiteY2" fmla="*/ 59952 h 599179"/>
                <a:gd name="connsiteX3" fmla="*/ 275967 w 295275"/>
                <a:gd name="connsiteY3" fmla="*/ 66705 h 599179"/>
                <a:gd name="connsiteX4" fmla="*/ 258864 w 295275"/>
                <a:gd name="connsiteY4" fmla="*/ 77309 h 599179"/>
                <a:gd name="connsiteX5" fmla="*/ 164932 w 295275"/>
                <a:gd name="connsiteY5" fmla="*/ 229252 h 599179"/>
                <a:gd name="connsiteX6" fmla="*/ 145322 w 295275"/>
                <a:gd name="connsiteY6" fmla="*/ 303904 h 599179"/>
                <a:gd name="connsiteX7" fmla="*/ 295275 w 295275"/>
                <a:gd name="connsiteY7" fmla="*/ 303904 h 599179"/>
                <a:gd name="connsiteX8" fmla="*/ 295275 w 295275"/>
                <a:gd name="connsiteY8" fmla="*/ 599179 h 599179"/>
                <a:gd name="connsiteX9" fmla="*/ 0 w 295275"/>
                <a:gd name="connsiteY9" fmla="*/ 599179 h 599179"/>
                <a:gd name="connsiteX10" fmla="*/ 0 w 295275"/>
                <a:gd name="connsiteY10" fmla="*/ 303904 h 599179"/>
                <a:gd name="connsiteX11" fmla="*/ 5952 w 295275"/>
                <a:gd name="connsiteY11" fmla="*/ 269304 h 599179"/>
                <a:gd name="connsiteX12" fmla="*/ 204540 w 295275"/>
                <a:gd name="connsiteY12" fmla="*/ 547 h 599179"/>
                <a:gd name="connsiteX0-1" fmla="*/ 207995 w 295275"/>
                <a:gd name="connsiteY0-2" fmla="*/ 0 h 599179"/>
                <a:gd name="connsiteX1-3" fmla="*/ 218480 w 295275"/>
                <a:gd name="connsiteY1-4" fmla="*/ 17025 h 599179"/>
                <a:gd name="connsiteX2-5" fmla="*/ 263922 w 295275"/>
                <a:gd name="connsiteY2-6" fmla="*/ 59952 h 599179"/>
                <a:gd name="connsiteX3-7" fmla="*/ 275967 w 295275"/>
                <a:gd name="connsiteY3-8" fmla="*/ 66705 h 599179"/>
                <a:gd name="connsiteX4-9" fmla="*/ 258864 w 295275"/>
                <a:gd name="connsiteY4-10" fmla="*/ 77309 h 599179"/>
                <a:gd name="connsiteX5-11" fmla="*/ 164932 w 295275"/>
                <a:gd name="connsiteY5-12" fmla="*/ 229252 h 599179"/>
                <a:gd name="connsiteX6-13" fmla="*/ 152376 w 295275"/>
                <a:gd name="connsiteY6-14" fmla="*/ 303904 h 599179"/>
                <a:gd name="connsiteX7-15" fmla="*/ 295275 w 295275"/>
                <a:gd name="connsiteY7-16" fmla="*/ 303904 h 599179"/>
                <a:gd name="connsiteX8-17" fmla="*/ 295275 w 295275"/>
                <a:gd name="connsiteY8-18" fmla="*/ 599179 h 599179"/>
                <a:gd name="connsiteX9-19" fmla="*/ 0 w 295275"/>
                <a:gd name="connsiteY9-20" fmla="*/ 599179 h 599179"/>
                <a:gd name="connsiteX10-21" fmla="*/ 0 w 295275"/>
                <a:gd name="connsiteY10-22" fmla="*/ 303904 h 599179"/>
                <a:gd name="connsiteX11-23" fmla="*/ 5952 w 295275"/>
                <a:gd name="connsiteY11-24" fmla="*/ 269304 h 599179"/>
                <a:gd name="connsiteX12-25" fmla="*/ 204540 w 295275"/>
                <a:gd name="connsiteY12-26" fmla="*/ 547 h 599179"/>
                <a:gd name="connsiteX13" fmla="*/ 207995 w 295275"/>
                <a:gd name="connsiteY13" fmla="*/ 0 h 599179"/>
                <a:gd name="connsiteX0-27" fmla="*/ 207995 w 295275"/>
                <a:gd name="connsiteY0-28" fmla="*/ 0 h 599179"/>
                <a:gd name="connsiteX1-29" fmla="*/ 218480 w 295275"/>
                <a:gd name="connsiteY1-30" fmla="*/ 17025 h 599179"/>
                <a:gd name="connsiteX2-31" fmla="*/ 263922 w 295275"/>
                <a:gd name="connsiteY2-32" fmla="*/ 59952 h 599179"/>
                <a:gd name="connsiteX3-33" fmla="*/ 275967 w 295275"/>
                <a:gd name="connsiteY3-34" fmla="*/ 66705 h 599179"/>
                <a:gd name="connsiteX4-35" fmla="*/ 258864 w 295275"/>
                <a:gd name="connsiteY4-36" fmla="*/ 77309 h 599179"/>
                <a:gd name="connsiteX5-37" fmla="*/ 164932 w 295275"/>
                <a:gd name="connsiteY5-38" fmla="*/ 229252 h 599179"/>
                <a:gd name="connsiteX6-39" fmla="*/ 152376 w 295275"/>
                <a:gd name="connsiteY6-40" fmla="*/ 303904 h 599179"/>
                <a:gd name="connsiteX7-41" fmla="*/ 295275 w 295275"/>
                <a:gd name="connsiteY7-42" fmla="*/ 303904 h 599179"/>
                <a:gd name="connsiteX8-43" fmla="*/ 295275 w 295275"/>
                <a:gd name="connsiteY8-44" fmla="*/ 599179 h 599179"/>
                <a:gd name="connsiteX9-45" fmla="*/ 0 w 295275"/>
                <a:gd name="connsiteY9-46" fmla="*/ 599179 h 599179"/>
                <a:gd name="connsiteX10-47" fmla="*/ 0 w 295275"/>
                <a:gd name="connsiteY10-48" fmla="*/ 303904 h 599179"/>
                <a:gd name="connsiteX11-49" fmla="*/ 5952 w 295275"/>
                <a:gd name="connsiteY11-50" fmla="*/ 269304 h 599179"/>
                <a:gd name="connsiteX12-51" fmla="*/ 204540 w 295275"/>
                <a:gd name="connsiteY12-52" fmla="*/ 547 h 599179"/>
                <a:gd name="connsiteX13-53" fmla="*/ 207995 w 295275"/>
                <a:gd name="connsiteY13-54" fmla="*/ 0 h 599179"/>
                <a:gd name="connsiteX0-55" fmla="*/ 207995 w 295275"/>
                <a:gd name="connsiteY0-56" fmla="*/ 0 h 599179"/>
                <a:gd name="connsiteX1-57" fmla="*/ 218480 w 295275"/>
                <a:gd name="connsiteY1-58" fmla="*/ 17025 h 599179"/>
                <a:gd name="connsiteX2-59" fmla="*/ 263922 w 295275"/>
                <a:gd name="connsiteY2-60" fmla="*/ 59952 h 599179"/>
                <a:gd name="connsiteX3-61" fmla="*/ 275967 w 295275"/>
                <a:gd name="connsiteY3-62" fmla="*/ 66705 h 599179"/>
                <a:gd name="connsiteX4-63" fmla="*/ 258864 w 295275"/>
                <a:gd name="connsiteY4-64" fmla="*/ 77309 h 599179"/>
                <a:gd name="connsiteX5-65" fmla="*/ 164932 w 295275"/>
                <a:gd name="connsiteY5-66" fmla="*/ 229252 h 599179"/>
                <a:gd name="connsiteX6-67" fmla="*/ 152376 w 295275"/>
                <a:gd name="connsiteY6-68" fmla="*/ 303904 h 599179"/>
                <a:gd name="connsiteX7-69" fmla="*/ 295275 w 295275"/>
                <a:gd name="connsiteY7-70" fmla="*/ 303904 h 599179"/>
                <a:gd name="connsiteX8-71" fmla="*/ 295275 w 295275"/>
                <a:gd name="connsiteY8-72" fmla="*/ 599179 h 599179"/>
                <a:gd name="connsiteX9-73" fmla="*/ 0 w 295275"/>
                <a:gd name="connsiteY9-74" fmla="*/ 599179 h 599179"/>
                <a:gd name="connsiteX10-75" fmla="*/ 0 w 295275"/>
                <a:gd name="connsiteY10-76" fmla="*/ 303904 h 599179"/>
                <a:gd name="connsiteX11-77" fmla="*/ 5952 w 295275"/>
                <a:gd name="connsiteY11-78" fmla="*/ 269304 h 599179"/>
                <a:gd name="connsiteX12-79" fmla="*/ 204540 w 295275"/>
                <a:gd name="connsiteY12-80" fmla="*/ 547 h 599179"/>
                <a:gd name="connsiteX13-81" fmla="*/ 207995 w 295275"/>
                <a:gd name="connsiteY13-82" fmla="*/ 0 h 599179"/>
                <a:gd name="connsiteX0-83" fmla="*/ 207995 w 295275"/>
                <a:gd name="connsiteY0-84" fmla="*/ 0 h 599179"/>
                <a:gd name="connsiteX1-85" fmla="*/ 218480 w 295275"/>
                <a:gd name="connsiteY1-86" fmla="*/ 17025 h 599179"/>
                <a:gd name="connsiteX2-87" fmla="*/ 263922 w 295275"/>
                <a:gd name="connsiteY2-88" fmla="*/ 59952 h 599179"/>
                <a:gd name="connsiteX3-89" fmla="*/ 275967 w 295275"/>
                <a:gd name="connsiteY3-90" fmla="*/ 66705 h 599179"/>
                <a:gd name="connsiteX4-91" fmla="*/ 258864 w 295275"/>
                <a:gd name="connsiteY4-92" fmla="*/ 77309 h 599179"/>
                <a:gd name="connsiteX5-93" fmla="*/ 152376 w 295275"/>
                <a:gd name="connsiteY5-94" fmla="*/ 303904 h 599179"/>
                <a:gd name="connsiteX6-95" fmla="*/ 295275 w 295275"/>
                <a:gd name="connsiteY6-96" fmla="*/ 303904 h 599179"/>
                <a:gd name="connsiteX7-97" fmla="*/ 295275 w 295275"/>
                <a:gd name="connsiteY7-98" fmla="*/ 599179 h 599179"/>
                <a:gd name="connsiteX8-99" fmla="*/ 0 w 295275"/>
                <a:gd name="connsiteY8-100" fmla="*/ 599179 h 599179"/>
                <a:gd name="connsiteX9-101" fmla="*/ 0 w 295275"/>
                <a:gd name="connsiteY9-102" fmla="*/ 303904 h 599179"/>
                <a:gd name="connsiteX10-103" fmla="*/ 5952 w 295275"/>
                <a:gd name="connsiteY10-104" fmla="*/ 269304 h 599179"/>
                <a:gd name="connsiteX11-105" fmla="*/ 204540 w 295275"/>
                <a:gd name="connsiteY11-106" fmla="*/ 547 h 599179"/>
                <a:gd name="connsiteX12-107" fmla="*/ 207995 w 295275"/>
                <a:gd name="connsiteY12-108" fmla="*/ 0 h 599179"/>
                <a:gd name="connsiteX0-109" fmla="*/ 207995 w 295275"/>
                <a:gd name="connsiteY0-110" fmla="*/ 0 h 599179"/>
                <a:gd name="connsiteX1-111" fmla="*/ 218480 w 295275"/>
                <a:gd name="connsiteY1-112" fmla="*/ 17025 h 599179"/>
                <a:gd name="connsiteX2-113" fmla="*/ 263922 w 295275"/>
                <a:gd name="connsiteY2-114" fmla="*/ 59952 h 599179"/>
                <a:gd name="connsiteX3-115" fmla="*/ 275967 w 295275"/>
                <a:gd name="connsiteY3-116" fmla="*/ 66705 h 599179"/>
                <a:gd name="connsiteX4-117" fmla="*/ 258864 w 295275"/>
                <a:gd name="connsiteY4-118" fmla="*/ 77309 h 599179"/>
                <a:gd name="connsiteX5-119" fmla="*/ 152376 w 295275"/>
                <a:gd name="connsiteY5-120" fmla="*/ 303904 h 599179"/>
                <a:gd name="connsiteX6-121" fmla="*/ 295275 w 295275"/>
                <a:gd name="connsiteY6-122" fmla="*/ 303904 h 599179"/>
                <a:gd name="connsiteX7-123" fmla="*/ 295275 w 295275"/>
                <a:gd name="connsiteY7-124" fmla="*/ 599179 h 599179"/>
                <a:gd name="connsiteX8-125" fmla="*/ 0 w 295275"/>
                <a:gd name="connsiteY8-126" fmla="*/ 599179 h 599179"/>
                <a:gd name="connsiteX9-127" fmla="*/ 0 w 295275"/>
                <a:gd name="connsiteY9-128" fmla="*/ 303904 h 599179"/>
                <a:gd name="connsiteX10-129" fmla="*/ 5952 w 295275"/>
                <a:gd name="connsiteY10-130" fmla="*/ 269304 h 599179"/>
                <a:gd name="connsiteX11-131" fmla="*/ 204540 w 295275"/>
                <a:gd name="connsiteY11-132" fmla="*/ 547 h 599179"/>
                <a:gd name="connsiteX12-133" fmla="*/ 207995 w 295275"/>
                <a:gd name="connsiteY12-134" fmla="*/ 0 h 599179"/>
                <a:gd name="connsiteX0-135" fmla="*/ 207995 w 295275"/>
                <a:gd name="connsiteY0-136" fmla="*/ 0 h 599179"/>
                <a:gd name="connsiteX1-137" fmla="*/ 218480 w 295275"/>
                <a:gd name="connsiteY1-138" fmla="*/ 17025 h 599179"/>
                <a:gd name="connsiteX2-139" fmla="*/ 263922 w 295275"/>
                <a:gd name="connsiteY2-140" fmla="*/ 59952 h 599179"/>
                <a:gd name="connsiteX3-141" fmla="*/ 275967 w 295275"/>
                <a:gd name="connsiteY3-142" fmla="*/ 66705 h 599179"/>
                <a:gd name="connsiteX4-143" fmla="*/ 152376 w 295275"/>
                <a:gd name="connsiteY4-144" fmla="*/ 303904 h 599179"/>
                <a:gd name="connsiteX5-145" fmla="*/ 295275 w 295275"/>
                <a:gd name="connsiteY5-146" fmla="*/ 303904 h 599179"/>
                <a:gd name="connsiteX6-147" fmla="*/ 295275 w 295275"/>
                <a:gd name="connsiteY6-148" fmla="*/ 599179 h 599179"/>
                <a:gd name="connsiteX7-149" fmla="*/ 0 w 295275"/>
                <a:gd name="connsiteY7-150" fmla="*/ 599179 h 599179"/>
                <a:gd name="connsiteX8-151" fmla="*/ 0 w 295275"/>
                <a:gd name="connsiteY8-152" fmla="*/ 303904 h 599179"/>
                <a:gd name="connsiteX9-153" fmla="*/ 5952 w 295275"/>
                <a:gd name="connsiteY9-154" fmla="*/ 269304 h 599179"/>
                <a:gd name="connsiteX10-155" fmla="*/ 204540 w 295275"/>
                <a:gd name="connsiteY10-156" fmla="*/ 547 h 599179"/>
                <a:gd name="connsiteX11-157" fmla="*/ 207995 w 295275"/>
                <a:gd name="connsiteY11-158" fmla="*/ 0 h 599179"/>
                <a:gd name="connsiteX0-159" fmla="*/ 207995 w 295275"/>
                <a:gd name="connsiteY0-160" fmla="*/ 0 h 599179"/>
                <a:gd name="connsiteX1-161" fmla="*/ 218480 w 295275"/>
                <a:gd name="connsiteY1-162" fmla="*/ 17025 h 599179"/>
                <a:gd name="connsiteX2-163" fmla="*/ 263922 w 295275"/>
                <a:gd name="connsiteY2-164" fmla="*/ 59952 h 599179"/>
                <a:gd name="connsiteX3-165" fmla="*/ 275967 w 295275"/>
                <a:gd name="connsiteY3-166" fmla="*/ 66705 h 599179"/>
                <a:gd name="connsiteX4-167" fmla="*/ 152376 w 295275"/>
                <a:gd name="connsiteY4-168" fmla="*/ 303904 h 599179"/>
                <a:gd name="connsiteX5-169" fmla="*/ 295275 w 295275"/>
                <a:gd name="connsiteY5-170" fmla="*/ 303904 h 599179"/>
                <a:gd name="connsiteX6-171" fmla="*/ 295275 w 295275"/>
                <a:gd name="connsiteY6-172" fmla="*/ 599179 h 599179"/>
                <a:gd name="connsiteX7-173" fmla="*/ 0 w 295275"/>
                <a:gd name="connsiteY7-174" fmla="*/ 599179 h 599179"/>
                <a:gd name="connsiteX8-175" fmla="*/ 0 w 295275"/>
                <a:gd name="connsiteY8-176" fmla="*/ 303904 h 599179"/>
                <a:gd name="connsiteX9-177" fmla="*/ 5952 w 295275"/>
                <a:gd name="connsiteY9-178" fmla="*/ 269304 h 599179"/>
                <a:gd name="connsiteX10-179" fmla="*/ 204540 w 295275"/>
                <a:gd name="connsiteY10-180" fmla="*/ 547 h 599179"/>
                <a:gd name="connsiteX11-181" fmla="*/ 207995 w 295275"/>
                <a:gd name="connsiteY11-182" fmla="*/ 0 h 599179"/>
                <a:gd name="connsiteX0-183" fmla="*/ 207995 w 295275"/>
                <a:gd name="connsiteY0-184" fmla="*/ 0 h 599179"/>
                <a:gd name="connsiteX1-185" fmla="*/ 218480 w 295275"/>
                <a:gd name="connsiteY1-186" fmla="*/ 17025 h 599179"/>
                <a:gd name="connsiteX2-187" fmla="*/ 263922 w 295275"/>
                <a:gd name="connsiteY2-188" fmla="*/ 59952 h 599179"/>
                <a:gd name="connsiteX3-189" fmla="*/ 275967 w 295275"/>
                <a:gd name="connsiteY3-190" fmla="*/ 66705 h 599179"/>
                <a:gd name="connsiteX4-191" fmla="*/ 152376 w 295275"/>
                <a:gd name="connsiteY4-192" fmla="*/ 303904 h 599179"/>
                <a:gd name="connsiteX5-193" fmla="*/ 295275 w 295275"/>
                <a:gd name="connsiteY5-194" fmla="*/ 303904 h 599179"/>
                <a:gd name="connsiteX6-195" fmla="*/ 295275 w 295275"/>
                <a:gd name="connsiteY6-196" fmla="*/ 599179 h 599179"/>
                <a:gd name="connsiteX7-197" fmla="*/ 0 w 295275"/>
                <a:gd name="connsiteY7-198" fmla="*/ 599179 h 599179"/>
                <a:gd name="connsiteX8-199" fmla="*/ 0 w 295275"/>
                <a:gd name="connsiteY8-200" fmla="*/ 303904 h 599179"/>
                <a:gd name="connsiteX9-201" fmla="*/ 5952 w 295275"/>
                <a:gd name="connsiteY9-202" fmla="*/ 269304 h 599179"/>
                <a:gd name="connsiteX10-203" fmla="*/ 204540 w 295275"/>
                <a:gd name="connsiteY10-204" fmla="*/ 547 h 599179"/>
                <a:gd name="connsiteX11-205" fmla="*/ 207995 w 295275"/>
                <a:gd name="connsiteY11-206" fmla="*/ 0 h 599179"/>
                <a:gd name="connsiteX0-207" fmla="*/ 207995 w 295275"/>
                <a:gd name="connsiteY0-208" fmla="*/ 0 h 599179"/>
                <a:gd name="connsiteX1-209" fmla="*/ 218480 w 295275"/>
                <a:gd name="connsiteY1-210" fmla="*/ 17025 h 599179"/>
                <a:gd name="connsiteX2-211" fmla="*/ 263922 w 295275"/>
                <a:gd name="connsiteY2-212" fmla="*/ 59952 h 599179"/>
                <a:gd name="connsiteX3-213" fmla="*/ 275967 w 295275"/>
                <a:gd name="connsiteY3-214" fmla="*/ 66705 h 599179"/>
                <a:gd name="connsiteX4-215" fmla="*/ 152376 w 295275"/>
                <a:gd name="connsiteY4-216" fmla="*/ 303904 h 599179"/>
                <a:gd name="connsiteX5-217" fmla="*/ 295275 w 295275"/>
                <a:gd name="connsiteY5-218" fmla="*/ 303904 h 599179"/>
                <a:gd name="connsiteX6-219" fmla="*/ 295275 w 295275"/>
                <a:gd name="connsiteY6-220" fmla="*/ 599179 h 599179"/>
                <a:gd name="connsiteX7-221" fmla="*/ 0 w 295275"/>
                <a:gd name="connsiteY7-222" fmla="*/ 599179 h 599179"/>
                <a:gd name="connsiteX8-223" fmla="*/ 0 w 295275"/>
                <a:gd name="connsiteY8-224" fmla="*/ 303904 h 599179"/>
                <a:gd name="connsiteX9-225" fmla="*/ 5952 w 295275"/>
                <a:gd name="connsiteY9-226" fmla="*/ 269304 h 599179"/>
                <a:gd name="connsiteX10-227" fmla="*/ 204540 w 295275"/>
                <a:gd name="connsiteY10-228" fmla="*/ 547 h 599179"/>
                <a:gd name="connsiteX11-229" fmla="*/ 207995 w 295275"/>
                <a:gd name="connsiteY11-230" fmla="*/ 0 h 599179"/>
                <a:gd name="connsiteX0-231" fmla="*/ 207995 w 295275"/>
                <a:gd name="connsiteY0-232" fmla="*/ 0 h 599179"/>
                <a:gd name="connsiteX1-233" fmla="*/ 218480 w 295275"/>
                <a:gd name="connsiteY1-234" fmla="*/ 17025 h 599179"/>
                <a:gd name="connsiteX2-235" fmla="*/ 263922 w 295275"/>
                <a:gd name="connsiteY2-236" fmla="*/ 59952 h 599179"/>
                <a:gd name="connsiteX3-237" fmla="*/ 275967 w 295275"/>
                <a:gd name="connsiteY3-238" fmla="*/ 66705 h 599179"/>
                <a:gd name="connsiteX4-239" fmla="*/ 152376 w 295275"/>
                <a:gd name="connsiteY4-240" fmla="*/ 303904 h 599179"/>
                <a:gd name="connsiteX5-241" fmla="*/ 295275 w 295275"/>
                <a:gd name="connsiteY5-242" fmla="*/ 303904 h 599179"/>
                <a:gd name="connsiteX6-243" fmla="*/ 295275 w 295275"/>
                <a:gd name="connsiteY6-244" fmla="*/ 599179 h 599179"/>
                <a:gd name="connsiteX7-245" fmla="*/ 0 w 295275"/>
                <a:gd name="connsiteY7-246" fmla="*/ 599179 h 599179"/>
                <a:gd name="connsiteX8-247" fmla="*/ 0 w 295275"/>
                <a:gd name="connsiteY8-248" fmla="*/ 303904 h 599179"/>
                <a:gd name="connsiteX9-249" fmla="*/ 204540 w 295275"/>
                <a:gd name="connsiteY9-250" fmla="*/ 547 h 599179"/>
                <a:gd name="connsiteX10-251" fmla="*/ 207995 w 295275"/>
                <a:gd name="connsiteY10-252" fmla="*/ 0 h 599179"/>
                <a:gd name="connsiteX0-253" fmla="*/ 207995 w 295275"/>
                <a:gd name="connsiteY0-254" fmla="*/ 0 h 599179"/>
                <a:gd name="connsiteX1-255" fmla="*/ 218480 w 295275"/>
                <a:gd name="connsiteY1-256" fmla="*/ 17025 h 599179"/>
                <a:gd name="connsiteX2-257" fmla="*/ 263922 w 295275"/>
                <a:gd name="connsiteY2-258" fmla="*/ 59952 h 599179"/>
                <a:gd name="connsiteX3-259" fmla="*/ 275967 w 295275"/>
                <a:gd name="connsiteY3-260" fmla="*/ 66705 h 599179"/>
                <a:gd name="connsiteX4-261" fmla="*/ 152376 w 295275"/>
                <a:gd name="connsiteY4-262" fmla="*/ 303904 h 599179"/>
                <a:gd name="connsiteX5-263" fmla="*/ 295275 w 295275"/>
                <a:gd name="connsiteY5-264" fmla="*/ 303904 h 599179"/>
                <a:gd name="connsiteX6-265" fmla="*/ 295275 w 295275"/>
                <a:gd name="connsiteY6-266" fmla="*/ 599179 h 599179"/>
                <a:gd name="connsiteX7-267" fmla="*/ 0 w 295275"/>
                <a:gd name="connsiteY7-268" fmla="*/ 599179 h 599179"/>
                <a:gd name="connsiteX8-269" fmla="*/ 0 w 295275"/>
                <a:gd name="connsiteY8-270" fmla="*/ 303904 h 599179"/>
                <a:gd name="connsiteX9-271" fmla="*/ 204540 w 295275"/>
                <a:gd name="connsiteY9-272" fmla="*/ 547 h 599179"/>
                <a:gd name="connsiteX10-273" fmla="*/ 207995 w 295275"/>
                <a:gd name="connsiteY10-274" fmla="*/ 0 h 599179"/>
                <a:gd name="connsiteX0-275" fmla="*/ 207995 w 295275"/>
                <a:gd name="connsiteY0-276" fmla="*/ 0 h 599179"/>
                <a:gd name="connsiteX1-277" fmla="*/ 218480 w 295275"/>
                <a:gd name="connsiteY1-278" fmla="*/ 17025 h 599179"/>
                <a:gd name="connsiteX2-279" fmla="*/ 263922 w 295275"/>
                <a:gd name="connsiteY2-280" fmla="*/ 59952 h 599179"/>
                <a:gd name="connsiteX3-281" fmla="*/ 275967 w 295275"/>
                <a:gd name="connsiteY3-282" fmla="*/ 66705 h 599179"/>
                <a:gd name="connsiteX4-283" fmla="*/ 152376 w 295275"/>
                <a:gd name="connsiteY4-284" fmla="*/ 303904 h 599179"/>
                <a:gd name="connsiteX5-285" fmla="*/ 295275 w 295275"/>
                <a:gd name="connsiteY5-286" fmla="*/ 303904 h 599179"/>
                <a:gd name="connsiteX6-287" fmla="*/ 295275 w 295275"/>
                <a:gd name="connsiteY6-288" fmla="*/ 599179 h 599179"/>
                <a:gd name="connsiteX7-289" fmla="*/ 0 w 295275"/>
                <a:gd name="connsiteY7-290" fmla="*/ 599179 h 599179"/>
                <a:gd name="connsiteX8-291" fmla="*/ 0 w 295275"/>
                <a:gd name="connsiteY8-292" fmla="*/ 303904 h 599179"/>
                <a:gd name="connsiteX9-293" fmla="*/ 207995 w 295275"/>
                <a:gd name="connsiteY9-294" fmla="*/ 0 h 599179"/>
                <a:gd name="connsiteX0-295" fmla="*/ 207995 w 295275"/>
                <a:gd name="connsiteY0-296" fmla="*/ 0 h 599179"/>
                <a:gd name="connsiteX1-297" fmla="*/ 218480 w 295275"/>
                <a:gd name="connsiteY1-298" fmla="*/ 17025 h 599179"/>
                <a:gd name="connsiteX2-299" fmla="*/ 263922 w 295275"/>
                <a:gd name="connsiteY2-300" fmla="*/ 59952 h 599179"/>
                <a:gd name="connsiteX3-301" fmla="*/ 275967 w 295275"/>
                <a:gd name="connsiteY3-302" fmla="*/ 66705 h 599179"/>
                <a:gd name="connsiteX4-303" fmla="*/ 152376 w 295275"/>
                <a:gd name="connsiteY4-304" fmla="*/ 303904 h 599179"/>
                <a:gd name="connsiteX5-305" fmla="*/ 295275 w 295275"/>
                <a:gd name="connsiteY5-306" fmla="*/ 303904 h 599179"/>
                <a:gd name="connsiteX6-307" fmla="*/ 295275 w 295275"/>
                <a:gd name="connsiteY6-308" fmla="*/ 599179 h 599179"/>
                <a:gd name="connsiteX7-309" fmla="*/ 0 w 295275"/>
                <a:gd name="connsiteY7-310" fmla="*/ 599179 h 599179"/>
                <a:gd name="connsiteX8-311" fmla="*/ 0 w 295275"/>
                <a:gd name="connsiteY8-312" fmla="*/ 303904 h 599179"/>
                <a:gd name="connsiteX9-313" fmla="*/ 207995 w 295275"/>
                <a:gd name="connsiteY9-314" fmla="*/ 0 h 599179"/>
                <a:gd name="connsiteX0-315" fmla="*/ 207995 w 295275"/>
                <a:gd name="connsiteY0-316" fmla="*/ 0 h 599179"/>
                <a:gd name="connsiteX1-317" fmla="*/ 218480 w 295275"/>
                <a:gd name="connsiteY1-318" fmla="*/ 17025 h 599179"/>
                <a:gd name="connsiteX2-319" fmla="*/ 263922 w 295275"/>
                <a:gd name="connsiteY2-320" fmla="*/ 59952 h 599179"/>
                <a:gd name="connsiteX3-321" fmla="*/ 275967 w 295275"/>
                <a:gd name="connsiteY3-322" fmla="*/ 66705 h 599179"/>
                <a:gd name="connsiteX4-323" fmla="*/ 152376 w 295275"/>
                <a:gd name="connsiteY4-324" fmla="*/ 303904 h 599179"/>
                <a:gd name="connsiteX5-325" fmla="*/ 295275 w 295275"/>
                <a:gd name="connsiteY5-326" fmla="*/ 303904 h 599179"/>
                <a:gd name="connsiteX6-327" fmla="*/ 295275 w 295275"/>
                <a:gd name="connsiteY6-328" fmla="*/ 599179 h 599179"/>
                <a:gd name="connsiteX7-329" fmla="*/ 0 w 295275"/>
                <a:gd name="connsiteY7-330" fmla="*/ 599179 h 599179"/>
                <a:gd name="connsiteX8-331" fmla="*/ 0 w 295275"/>
                <a:gd name="connsiteY8-332" fmla="*/ 303904 h 599179"/>
                <a:gd name="connsiteX9-333" fmla="*/ 207995 w 295275"/>
                <a:gd name="connsiteY9-334" fmla="*/ 0 h 599179"/>
                <a:gd name="connsiteX0-335" fmla="*/ 207995 w 295275"/>
                <a:gd name="connsiteY0-336" fmla="*/ 0 h 599179"/>
                <a:gd name="connsiteX1-337" fmla="*/ 218480 w 295275"/>
                <a:gd name="connsiteY1-338" fmla="*/ 17025 h 599179"/>
                <a:gd name="connsiteX2-339" fmla="*/ 263922 w 295275"/>
                <a:gd name="connsiteY2-340" fmla="*/ 59952 h 599179"/>
                <a:gd name="connsiteX3-341" fmla="*/ 275967 w 295275"/>
                <a:gd name="connsiteY3-342" fmla="*/ 66705 h 599179"/>
                <a:gd name="connsiteX4-343" fmla="*/ 152376 w 295275"/>
                <a:gd name="connsiteY4-344" fmla="*/ 303904 h 599179"/>
                <a:gd name="connsiteX5-345" fmla="*/ 295275 w 295275"/>
                <a:gd name="connsiteY5-346" fmla="*/ 303904 h 599179"/>
                <a:gd name="connsiteX6-347" fmla="*/ 295275 w 295275"/>
                <a:gd name="connsiteY6-348" fmla="*/ 599179 h 599179"/>
                <a:gd name="connsiteX7-349" fmla="*/ 0 w 295275"/>
                <a:gd name="connsiteY7-350" fmla="*/ 599179 h 599179"/>
                <a:gd name="connsiteX8-351" fmla="*/ 0 w 295275"/>
                <a:gd name="connsiteY8-352" fmla="*/ 303904 h 599179"/>
                <a:gd name="connsiteX9-353" fmla="*/ 207995 w 295275"/>
                <a:gd name="connsiteY9-354" fmla="*/ 0 h 599179"/>
                <a:gd name="connsiteX0-355" fmla="*/ 207995 w 295275"/>
                <a:gd name="connsiteY0-356" fmla="*/ 0 h 599179"/>
                <a:gd name="connsiteX1-357" fmla="*/ 218480 w 295275"/>
                <a:gd name="connsiteY1-358" fmla="*/ 17025 h 599179"/>
                <a:gd name="connsiteX2-359" fmla="*/ 263922 w 295275"/>
                <a:gd name="connsiteY2-360" fmla="*/ 59952 h 599179"/>
                <a:gd name="connsiteX3-361" fmla="*/ 275967 w 295275"/>
                <a:gd name="connsiteY3-362" fmla="*/ 66705 h 599179"/>
                <a:gd name="connsiteX4-363" fmla="*/ 152376 w 295275"/>
                <a:gd name="connsiteY4-364" fmla="*/ 303904 h 599179"/>
                <a:gd name="connsiteX5-365" fmla="*/ 295275 w 295275"/>
                <a:gd name="connsiteY5-366" fmla="*/ 303904 h 599179"/>
                <a:gd name="connsiteX6-367" fmla="*/ 295275 w 295275"/>
                <a:gd name="connsiteY6-368" fmla="*/ 599179 h 599179"/>
                <a:gd name="connsiteX7-369" fmla="*/ 0 w 295275"/>
                <a:gd name="connsiteY7-370" fmla="*/ 599179 h 599179"/>
                <a:gd name="connsiteX8-371" fmla="*/ 0 w 295275"/>
                <a:gd name="connsiteY8-372" fmla="*/ 303904 h 599179"/>
                <a:gd name="connsiteX9-373" fmla="*/ 207995 w 295275"/>
                <a:gd name="connsiteY9-374" fmla="*/ 0 h 599179"/>
                <a:gd name="connsiteX0-375" fmla="*/ 207995 w 295275"/>
                <a:gd name="connsiteY0-376" fmla="*/ 0 h 599179"/>
                <a:gd name="connsiteX1-377" fmla="*/ 218480 w 295275"/>
                <a:gd name="connsiteY1-378" fmla="*/ 17025 h 599179"/>
                <a:gd name="connsiteX2-379" fmla="*/ 263922 w 295275"/>
                <a:gd name="connsiteY2-380" fmla="*/ 59952 h 599179"/>
                <a:gd name="connsiteX3-381" fmla="*/ 275967 w 295275"/>
                <a:gd name="connsiteY3-382" fmla="*/ 66705 h 599179"/>
                <a:gd name="connsiteX4-383" fmla="*/ 152376 w 295275"/>
                <a:gd name="connsiteY4-384" fmla="*/ 303904 h 599179"/>
                <a:gd name="connsiteX5-385" fmla="*/ 295275 w 295275"/>
                <a:gd name="connsiteY5-386" fmla="*/ 303904 h 599179"/>
                <a:gd name="connsiteX6-387" fmla="*/ 295275 w 295275"/>
                <a:gd name="connsiteY6-388" fmla="*/ 599179 h 599179"/>
                <a:gd name="connsiteX7-389" fmla="*/ 0 w 295275"/>
                <a:gd name="connsiteY7-390" fmla="*/ 599179 h 599179"/>
                <a:gd name="connsiteX8-391" fmla="*/ 0 w 295275"/>
                <a:gd name="connsiteY8-392" fmla="*/ 303904 h 599179"/>
                <a:gd name="connsiteX9-393" fmla="*/ 207995 w 295275"/>
                <a:gd name="connsiteY9-394" fmla="*/ 0 h 599179"/>
                <a:gd name="connsiteX0-395" fmla="*/ 207995 w 295275"/>
                <a:gd name="connsiteY0-396" fmla="*/ 0 h 599179"/>
                <a:gd name="connsiteX1-397" fmla="*/ 218480 w 295275"/>
                <a:gd name="connsiteY1-398" fmla="*/ 17025 h 599179"/>
                <a:gd name="connsiteX2-399" fmla="*/ 263922 w 295275"/>
                <a:gd name="connsiteY2-400" fmla="*/ 59952 h 599179"/>
                <a:gd name="connsiteX3-401" fmla="*/ 275967 w 295275"/>
                <a:gd name="connsiteY3-402" fmla="*/ 66705 h 599179"/>
                <a:gd name="connsiteX4-403" fmla="*/ 152376 w 295275"/>
                <a:gd name="connsiteY4-404" fmla="*/ 303904 h 599179"/>
                <a:gd name="connsiteX5-405" fmla="*/ 295275 w 295275"/>
                <a:gd name="connsiteY5-406" fmla="*/ 303904 h 599179"/>
                <a:gd name="connsiteX6-407" fmla="*/ 295275 w 295275"/>
                <a:gd name="connsiteY6-408" fmla="*/ 599179 h 599179"/>
                <a:gd name="connsiteX7-409" fmla="*/ 0 w 295275"/>
                <a:gd name="connsiteY7-410" fmla="*/ 599179 h 599179"/>
                <a:gd name="connsiteX8-411" fmla="*/ 0 w 295275"/>
                <a:gd name="connsiteY8-412" fmla="*/ 303904 h 599179"/>
                <a:gd name="connsiteX9-413" fmla="*/ 207995 w 295275"/>
                <a:gd name="connsiteY9-414" fmla="*/ 0 h 599179"/>
                <a:gd name="connsiteX0-415" fmla="*/ 207995 w 295275"/>
                <a:gd name="connsiteY0-416" fmla="*/ 0 h 599179"/>
                <a:gd name="connsiteX1-417" fmla="*/ 218480 w 295275"/>
                <a:gd name="connsiteY1-418" fmla="*/ 17025 h 599179"/>
                <a:gd name="connsiteX2-419" fmla="*/ 263922 w 295275"/>
                <a:gd name="connsiteY2-420" fmla="*/ 59952 h 599179"/>
                <a:gd name="connsiteX3-421" fmla="*/ 275967 w 295275"/>
                <a:gd name="connsiteY3-422" fmla="*/ 66705 h 599179"/>
                <a:gd name="connsiteX4-423" fmla="*/ 152376 w 295275"/>
                <a:gd name="connsiteY4-424" fmla="*/ 303904 h 599179"/>
                <a:gd name="connsiteX5-425" fmla="*/ 295275 w 295275"/>
                <a:gd name="connsiteY5-426" fmla="*/ 303904 h 599179"/>
                <a:gd name="connsiteX6-427" fmla="*/ 295275 w 295275"/>
                <a:gd name="connsiteY6-428" fmla="*/ 599179 h 599179"/>
                <a:gd name="connsiteX7-429" fmla="*/ 0 w 295275"/>
                <a:gd name="connsiteY7-430" fmla="*/ 599179 h 599179"/>
                <a:gd name="connsiteX8-431" fmla="*/ 0 w 295275"/>
                <a:gd name="connsiteY8-432" fmla="*/ 334942 h 599179"/>
                <a:gd name="connsiteX9-433" fmla="*/ 207995 w 295275"/>
                <a:gd name="connsiteY9-434" fmla="*/ 0 h 599179"/>
                <a:gd name="connsiteX0-435" fmla="*/ 207995 w 295275"/>
                <a:gd name="connsiteY0-436" fmla="*/ 0 h 599179"/>
                <a:gd name="connsiteX1-437" fmla="*/ 218480 w 295275"/>
                <a:gd name="connsiteY1-438" fmla="*/ 17025 h 599179"/>
                <a:gd name="connsiteX2-439" fmla="*/ 263922 w 295275"/>
                <a:gd name="connsiteY2-440" fmla="*/ 59952 h 599179"/>
                <a:gd name="connsiteX3-441" fmla="*/ 275967 w 295275"/>
                <a:gd name="connsiteY3-442" fmla="*/ 66705 h 599179"/>
                <a:gd name="connsiteX4-443" fmla="*/ 152376 w 295275"/>
                <a:gd name="connsiteY4-444" fmla="*/ 303904 h 599179"/>
                <a:gd name="connsiteX5-445" fmla="*/ 295275 w 295275"/>
                <a:gd name="connsiteY5-446" fmla="*/ 303904 h 599179"/>
                <a:gd name="connsiteX6-447" fmla="*/ 295275 w 295275"/>
                <a:gd name="connsiteY6-448" fmla="*/ 599179 h 599179"/>
                <a:gd name="connsiteX7-449" fmla="*/ 0 w 295275"/>
                <a:gd name="connsiteY7-450" fmla="*/ 599179 h 599179"/>
                <a:gd name="connsiteX8-451" fmla="*/ 0 w 295275"/>
                <a:gd name="connsiteY8-452" fmla="*/ 334942 h 599179"/>
                <a:gd name="connsiteX9-453" fmla="*/ 207995 w 295275"/>
                <a:gd name="connsiteY9-454" fmla="*/ 0 h 599179"/>
                <a:gd name="connsiteX0-455" fmla="*/ 207995 w 295275"/>
                <a:gd name="connsiteY0-456" fmla="*/ 0 h 599179"/>
                <a:gd name="connsiteX1-457" fmla="*/ 218480 w 295275"/>
                <a:gd name="connsiteY1-458" fmla="*/ 17025 h 599179"/>
                <a:gd name="connsiteX2-459" fmla="*/ 263922 w 295275"/>
                <a:gd name="connsiteY2-460" fmla="*/ 59952 h 599179"/>
                <a:gd name="connsiteX3-461" fmla="*/ 275967 w 295275"/>
                <a:gd name="connsiteY3-462" fmla="*/ 66705 h 599179"/>
                <a:gd name="connsiteX4-463" fmla="*/ 152376 w 295275"/>
                <a:gd name="connsiteY4-464" fmla="*/ 303904 h 599179"/>
                <a:gd name="connsiteX5-465" fmla="*/ 295275 w 295275"/>
                <a:gd name="connsiteY5-466" fmla="*/ 303904 h 599179"/>
                <a:gd name="connsiteX6-467" fmla="*/ 295275 w 295275"/>
                <a:gd name="connsiteY6-468" fmla="*/ 599179 h 599179"/>
                <a:gd name="connsiteX7-469" fmla="*/ 0 w 295275"/>
                <a:gd name="connsiteY7-470" fmla="*/ 599179 h 599179"/>
                <a:gd name="connsiteX8-471" fmla="*/ 0 w 295275"/>
                <a:gd name="connsiteY8-472" fmla="*/ 334942 h 599179"/>
                <a:gd name="connsiteX9-473" fmla="*/ 207995 w 295275"/>
                <a:gd name="connsiteY9-474" fmla="*/ 0 h 5991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295275" h="599179">
                  <a:moveTo>
                    <a:pt x="207995" y="0"/>
                  </a:moveTo>
                  <a:lnTo>
                    <a:pt x="218480" y="17025"/>
                  </a:lnTo>
                  <a:cubicBezTo>
                    <a:pt x="231034" y="32364"/>
                    <a:pt x="246314" y="46986"/>
                    <a:pt x="263922" y="59952"/>
                  </a:cubicBezTo>
                  <a:lnTo>
                    <a:pt x="275967" y="66705"/>
                  </a:lnTo>
                  <a:cubicBezTo>
                    <a:pt x="274744" y="66607"/>
                    <a:pt x="166924" y="148026"/>
                    <a:pt x="152376" y="303904"/>
                  </a:cubicBezTo>
                  <a:lnTo>
                    <a:pt x="295275" y="303904"/>
                  </a:lnTo>
                  <a:lnTo>
                    <a:pt x="295275" y="599179"/>
                  </a:lnTo>
                  <a:lnTo>
                    <a:pt x="0" y="599179"/>
                  </a:lnTo>
                  <a:lnTo>
                    <a:pt x="0" y="334942"/>
                  </a:lnTo>
                  <a:cubicBezTo>
                    <a:pt x="10368" y="113589"/>
                    <a:pt x="207637" y="2353"/>
                    <a:pt x="2079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800"/>
            </a:p>
          </p:txBody>
        </p:sp>
      </p:grpSp>
      <p:grpSp>
        <p:nvGrpSpPr>
          <p:cNvPr id="13" name="PA-组合 19"/>
          <p:cNvGrpSpPr>
            <a:grpSpLocks noChangeAspect="1"/>
          </p:cNvGrpSpPr>
          <p:nvPr userDrawn="1">
            <p:custDataLst>
              <p:tags r:id="rId8"/>
            </p:custDataLst>
          </p:nvPr>
        </p:nvGrpSpPr>
        <p:grpSpPr>
          <a:xfrm rot="10800000">
            <a:off x="8682357" y="1960882"/>
            <a:ext cx="541655" cy="473075"/>
            <a:chOff x="1168400" y="1347856"/>
            <a:chExt cx="723913" cy="631688"/>
          </a:xfrm>
          <a:solidFill>
            <a:schemeClr val="bg1">
              <a:lumMod val="85000"/>
            </a:schemeClr>
          </a:solidFill>
        </p:grpSpPr>
        <p:sp>
          <p:nvSpPr>
            <p:cNvPr id="14" name="PA-任意多边形: 形状 8"/>
            <p:cNvSpPr>
              <a:spLocks noChangeAspect="1"/>
            </p:cNvSpPr>
            <p:nvPr>
              <p:custDataLst>
                <p:tags r:id="rId28"/>
              </p:custDataLst>
            </p:nvPr>
          </p:nvSpPr>
          <p:spPr>
            <a:xfrm>
              <a:off x="1168400" y="1347856"/>
              <a:ext cx="311295" cy="631688"/>
            </a:xfrm>
            <a:custGeom>
              <a:avLst/>
              <a:gdLst>
                <a:gd name="connsiteX0" fmla="*/ 207995 w 295275"/>
                <a:gd name="connsiteY0" fmla="*/ 0 h 599179"/>
                <a:gd name="connsiteX1" fmla="*/ 218480 w 295275"/>
                <a:gd name="connsiteY1" fmla="*/ 17025 h 599179"/>
                <a:gd name="connsiteX2" fmla="*/ 263922 w 295275"/>
                <a:gd name="connsiteY2" fmla="*/ 59952 h 599179"/>
                <a:gd name="connsiteX3" fmla="*/ 275967 w 295275"/>
                <a:gd name="connsiteY3" fmla="*/ 66705 h 599179"/>
                <a:gd name="connsiteX4" fmla="*/ 258864 w 295275"/>
                <a:gd name="connsiteY4" fmla="*/ 77309 h 599179"/>
                <a:gd name="connsiteX5" fmla="*/ 164932 w 295275"/>
                <a:gd name="connsiteY5" fmla="*/ 229252 h 599179"/>
                <a:gd name="connsiteX6" fmla="*/ 145322 w 295275"/>
                <a:gd name="connsiteY6" fmla="*/ 303904 h 599179"/>
                <a:gd name="connsiteX7" fmla="*/ 295275 w 295275"/>
                <a:gd name="connsiteY7" fmla="*/ 303904 h 599179"/>
                <a:gd name="connsiteX8" fmla="*/ 295275 w 295275"/>
                <a:gd name="connsiteY8" fmla="*/ 599179 h 599179"/>
                <a:gd name="connsiteX9" fmla="*/ 0 w 295275"/>
                <a:gd name="connsiteY9" fmla="*/ 599179 h 599179"/>
                <a:gd name="connsiteX10" fmla="*/ 0 w 295275"/>
                <a:gd name="connsiteY10" fmla="*/ 303904 h 599179"/>
                <a:gd name="connsiteX11" fmla="*/ 5952 w 295275"/>
                <a:gd name="connsiteY11" fmla="*/ 269304 h 599179"/>
                <a:gd name="connsiteX12" fmla="*/ 204540 w 295275"/>
                <a:gd name="connsiteY12" fmla="*/ 547 h 599179"/>
                <a:gd name="connsiteX0-1" fmla="*/ 207995 w 295275"/>
                <a:gd name="connsiteY0-2" fmla="*/ 0 h 599179"/>
                <a:gd name="connsiteX1-3" fmla="*/ 218480 w 295275"/>
                <a:gd name="connsiteY1-4" fmla="*/ 17025 h 599179"/>
                <a:gd name="connsiteX2-5" fmla="*/ 263922 w 295275"/>
                <a:gd name="connsiteY2-6" fmla="*/ 59952 h 599179"/>
                <a:gd name="connsiteX3-7" fmla="*/ 275967 w 295275"/>
                <a:gd name="connsiteY3-8" fmla="*/ 66705 h 599179"/>
                <a:gd name="connsiteX4-9" fmla="*/ 258864 w 295275"/>
                <a:gd name="connsiteY4-10" fmla="*/ 77309 h 599179"/>
                <a:gd name="connsiteX5-11" fmla="*/ 164932 w 295275"/>
                <a:gd name="connsiteY5-12" fmla="*/ 229252 h 599179"/>
                <a:gd name="connsiteX6-13" fmla="*/ 152376 w 295275"/>
                <a:gd name="connsiteY6-14" fmla="*/ 303904 h 599179"/>
                <a:gd name="connsiteX7-15" fmla="*/ 295275 w 295275"/>
                <a:gd name="connsiteY7-16" fmla="*/ 303904 h 599179"/>
                <a:gd name="connsiteX8-17" fmla="*/ 295275 w 295275"/>
                <a:gd name="connsiteY8-18" fmla="*/ 599179 h 599179"/>
                <a:gd name="connsiteX9-19" fmla="*/ 0 w 295275"/>
                <a:gd name="connsiteY9-20" fmla="*/ 599179 h 599179"/>
                <a:gd name="connsiteX10-21" fmla="*/ 0 w 295275"/>
                <a:gd name="connsiteY10-22" fmla="*/ 303904 h 599179"/>
                <a:gd name="connsiteX11-23" fmla="*/ 5952 w 295275"/>
                <a:gd name="connsiteY11-24" fmla="*/ 269304 h 599179"/>
                <a:gd name="connsiteX12-25" fmla="*/ 204540 w 295275"/>
                <a:gd name="connsiteY12-26" fmla="*/ 547 h 599179"/>
                <a:gd name="connsiteX13" fmla="*/ 207995 w 295275"/>
                <a:gd name="connsiteY13" fmla="*/ 0 h 599179"/>
                <a:gd name="connsiteX0-27" fmla="*/ 207995 w 295275"/>
                <a:gd name="connsiteY0-28" fmla="*/ 0 h 599179"/>
                <a:gd name="connsiteX1-29" fmla="*/ 218480 w 295275"/>
                <a:gd name="connsiteY1-30" fmla="*/ 17025 h 599179"/>
                <a:gd name="connsiteX2-31" fmla="*/ 263922 w 295275"/>
                <a:gd name="connsiteY2-32" fmla="*/ 59952 h 599179"/>
                <a:gd name="connsiteX3-33" fmla="*/ 275967 w 295275"/>
                <a:gd name="connsiteY3-34" fmla="*/ 66705 h 599179"/>
                <a:gd name="connsiteX4-35" fmla="*/ 258864 w 295275"/>
                <a:gd name="connsiteY4-36" fmla="*/ 77309 h 599179"/>
                <a:gd name="connsiteX5-37" fmla="*/ 164932 w 295275"/>
                <a:gd name="connsiteY5-38" fmla="*/ 229252 h 599179"/>
                <a:gd name="connsiteX6-39" fmla="*/ 152376 w 295275"/>
                <a:gd name="connsiteY6-40" fmla="*/ 303904 h 599179"/>
                <a:gd name="connsiteX7-41" fmla="*/ 295275 w 295275"/>
                <a:gd name="connsiteY7-42" fmla="*/ 303904 h 599179"/>
                <a:gd name="connsiteX8-43" fmla="*/ 295275 w 295275"/>
                <a:gd name="connsiteY8-44" fmla="*/ 599179 h 599179"/>
                <a:gd name="connsiteX9-45" fmla="*/ 0 w 295275"/>
                <a:gd name="connsiteY9-46" fmla="*/ 599179 h 599179"/>
                <a:gd name="connsiteX10-47" fmla="*/ 0 w 295275"/>
                <a:gd name="connsiteY10-48" fmla="*/ 303904 h 599179"/>
                <a:gd name="connsiteX11-49" fmla="*/ 5952 w 295275"/>
                <a:gd name="connsiteY11-50" fmla="*/ 269304 h 599179"/>
                <a:gd name="connsiteX12-51" fmla="*/ 204540 w 295275"/>
                <a:gd name="connsiteY12-52" fmla="*/ 547 h 599179"/>
                <a:gd name="connsiteX13-53" fmla="*/ 207995 w 295275"/>
                <a:gd name="connsiteY13-54" fmla="*/ 0 h 599179"/>
                <a:gd name="connsiteX0-55" fmla="*/ 207995 w 295275"/>
                <a:gd name="connsiteY0-56" fmla="*/ 0 h 599179"/>
                <a:gd name="connsiteX1-57" fmla="*/ 218480 w 295275"/>
                <a:gd name="connsiteY1-58" fmla="*/ 17025 h 599179"/>
                <a:gd name="connsiteX2-59" fmla="*/ 263922 w 295275"/>
                <a:gd name="connsiteY2-60" fmla="*/ 59952 h 599179"/>
                <a:gd name="connsiteX3-61" fmla="*/ 275967 w 295275"/>
                <a:gd name="connsiteY3-62" fmla="*/ 66705 h 599179"/>
                <a:gd name="connsiteX4-63" fmla="*/ 258864 w 295275"/>
                <a:gd name="connsiteY4-64" fmla="*/ 77309 h 599179"/>
                <a:gd name="connsiteX5-65" fmla="*/ 164932 w 295275"/>
                <a:gd name="connsiteY5-66" fmla="*/ 229252 h 599179"/>
                <a:gd name="connsiteX6-67" fmla="*/ 152376 w 295275"/>
                <a:gd name="connsiteY6-68" fmla="*/ 303904 h 599179"/>
                <a:gd name="connsiteX7-69" fmla="*/ 295275 w 295275"/>
                <a:gd name="connsiteY7-70" fmla="*/ 303904 h 599179"/>
                <a:gd name="connsiteX8-71" fmla="*/ 295275 w 295275"/>
                <a:gd name="connsiteY8-72" fmla="*/ 599179 h 599179"/>
                <a:gd name="connsiteX9-73" fmla="*/ 0 w 295275"/>
                <a:gd name="connsiteY9-74" fmla="*/ 599179 h 599179"/>
                <a:gd name="connsiteX10-75" fmla="*/ 0 w 295275"/>
                <a:gd name="connsiteY10-76" fmla="*/ 303904 h 599179"/>
                <a:gd name="connsiteX11-77" fmla="*/ 5952 w 295275"/>
                <a:gd name="connsiteY11-78" fmla="*/ 269304 h 599179"/>
                <a:gd name="connsiteX12-79" fmla="*/ 204540 w 295275"/>
                <a:gd name="connsiteY12-80" fmla="*/ 547 h 599179"/>
                <a:gd name="connsiteX13-81" fmla="*/ 207995 w 295275"/>
                <a:gd name="connsiteY13-82" fmla="*/ 0 h 599179"/>
                <a:gd name="connsiteX0-83" fmla="*/ 207995 w 295275"/>
                <a:gd name="connsiteY0-84" fmla="*/ 0 h 599179"/>
                <a:gd name="connsiteX1-85" fmla="*/ 218480 w 295275"/>
                <a:gd name="connsiteY1-86" fmla="*/ 17025 h 599179"/>
                <a:gd name="connsiteX2-87" fmla="*/ 263922 w 295275"/>
                <a:gd name="connsiteY2-88" fmla="*/ 59952 h 599179"/>
                <a:gd name="connsiteX3-89" fmla="*/ 275967 w 295275"/>
                <a:gd name="connsiteY3-90" fmla="*/ 66705 h 599179"/>
                <a:gd name="connsiteX4-91" fmla="*/ 258864 w 295275"/>
                <a:gd name="connsiteY4-92" fmla="*/ 77309 h 599179"/>
                <a:gd name="connsiteX5-93" fmla="*/ 152376 w 295275"/>
                <a:gd name="connsiteY5-94" fmla="*/ 303904 h 599179"/>
                <a:gd name="connsiteX6-95" fmla="*/ 295275 w 295275"/>
                <a:gd name="connsiteY6-96" fmla="*/ 303904 h 599179"/>
                <a:gd name="connsiteX7-97" fmla="*/ 295275 w 295275"/>
                <a:gd name="connsiteY7-98" fmla="*/ 599179 h 599179"/>
                <a:gd name="connsiteX8-99" fmla="*/ 0 w 295275"/>
                <a:gd name="connsiteY8-100" fmla="*/ 599179 h 599179"/>
                <a:gd name="connsiteX9-101" fmla="*/ 0 w 295275"/>
                <a:gd name="connsiteY9-102" fmla="*/ 303904 h 599179"/>
                <a:gd name="connsiteX10-103" fmla="*/ 5952 w 295275"/>
                <a:gd name="connsiteY10-104" fmla="*/ 269304 h 599179"/>
                <a:gd name="connsiteX11-105" fmla="*/ 204540 w 295275"/>
                <a:gd name="connsiteY11-106" fmla="*/ 547 h 599179"/>
                <a:gd name="connsiteX12-107" fmla="*/ 207995 w 295275"/>
                <a:gd name="connsiteY12-108" fmla="*/ 0 h 599179"/>
                <a:gd name="connsiteX0-109" fmla="*/ 207995 w 295275"/>
                <a:gd name="connsiteY0-110" fmla="*/ 0 h 599179"/>
                <a:gd name="connsiteX1-111" fmla="*/ 218480 w 295275"/>
                <a:gd name="connsiteY1-112" fmla="*/ 17025 h 599179"/>
                <a:gd name="connsiteX2-113" fmla="*/ 263922 w 295275"/>
                <a:gd name="connsiteY2-114" fmla="*/ 59952 h 599179"/>
                <a:gd name="connsiteX3-115" fmla="*/ 275967 w 295275"/>
                <a:gd name="connsiteY3-116" fmla="*/ 66705 h 599179"/>
                <a:gd name="connsiteX4-117" fmla="*/ 258864 w 295275"/>
                <a:gd name="connsiteY4-118" fmla="*/ 77309 h 599179"/>
                <a:gd name="connsiteX5-119" fmla="*/ 152376 w 295275"/>
                <a:gd name="connsiteY5-120" fmla="*/ 303904 h 599179"/>
                <a:gd name="connsiteX6-121" fmla="*/ 295275 w 295275"/>
                <a:gd name="connsiteY6-122" fmla="*/ 303904 h 599179"/>
                <a:gd name="connsiteX7-123" fmla="*/ 295275 w 295275"/>
                <a:gd name="connsiteY7-124" fmla="*/ 599179 h 599179"/>
                <a:gd name="connsiteX8-125" fmla="*/ 0 w 295275"/>
                <a:gd name="connsiteY8-126" fmla="*/ 599179 h 599179"/>
                <a:gd name="connsiteX9-127" fmla="*/ 0 w 295275"/>
                <a:gd name="connsiteY9-128" fmla="*/ 303904 h 599179"/>
                <a:gd name="connsiteX10-129" fmla="*/ 5952 w 295275"/>
                <a:gd name="connsiteY10-130" fmla="*/ 269304 h 599179"/>
                <a:gd name="connsiteX11-131" fmla="*/ 204540 w 295275"/>
                <a:gd name="connsiteY11-132" fmla="*/ 547 h 599179"/>
                <a:gd name="connsiteX12-133" fmla="*/ 207995 w 295275"/>
                <a:gd name="connsiteY12-134" fmla="*/ 0 h 599179"/>
                <a:gd name="connsiteX0-135" fmla="*/ 207995 w 295275"/>
                <a:gd name="connsiteY0-136" fmla="*/ 0 h 599179"/>
                <a:gd name="connsiteX1-137" fmla="*/ 218480 w 295275"/>
                <a:gd name="connsiteY1-138" fmla="*/ 17025 h 599179"/>
                <a:gd name="connsiteX2-139" fmla="*/ 263922 w 295275"/>
                <a:gd name="connsiteY2-140" fmla="*/ 59952 h 599179"/>
                <a:gd name="connsiteX3-141" fmla="*/ 275967 w 295275"/>
                <a:gd name="connsiteY3-142" fmla="*/ 66705 h 599179"/>
                <a:gd name="connsiteX4-143" fmla="*/ 152376 w 295275"/>
                <a:gd name="connsiteY4-144" fmla="*/ 303904 h 599179"/>
                <a:gd name="connsiteX5-145" fmla="*/ 295275 w 295275"/>
                <a:gd name="connsiteY5-146" fmla="*/ 303904 h 599179"/>
                <a:gd name="connsiteX6-147" fmla="*/ 295275 w 295275"/>
                <a:gd name="connsiteY6-148" fmla="*/ 599179 h 599179"/>
                <a:gd name="connsiteX7-149" fmla="*/ 0 w 295275"/>
                <a:gd name="connsiteY7-150" fmla="*/ 599179 h 599179"/>
                <a:gd name="connsiteX8-151" fmla="*/ 0 w 295275"/>
                <a:gd name="connsiteY8-152" fmla="*/ 303904 h 599179"/>
                <a:gd name="connsiteX9-153" fmla="*/ 5952 w 295275"/>
                <a:gd name="connsiteY9-154" fmla="*/ 269304 h 599179"/>
                <a:gd name="connsiteX10-155" fmla="*/ 204540 w 295275"/>
                <a:gd name="connsiteY10-156" fmla="*/ 547 h 599179"/>
                <a:gd name="connsiteX11-157" fmla="*/ 207995 w 295275"/>
                <a:gd name="connsiteY11-158" fmla="*/ 0 h 599179"/>
                <a:gd name="connsiteX0-159" fmla="*/ 207995 w 295275"/>
                <a:gd name="connsiteY0-160" fmla="*/ 0 h 599179"/>
                <a:gd name="connsiteX1-161" fmla="*/ 218480 w 295275"/>
                <a:gd name="connsiteY1-162" fmla="*/ 17025 h 599179"/>
                <a:gd name="connsiteX2-163" fmla="*/ 263922 w 295275"/>
                <a:gd name="connsiteY2-164" fmla="*/ 59952 h 599179"/>
                <a:gd name="connsiteX3-165" fmla="*/ 275967 w 295275"/>
                <a:gd name="connsiteY3-166" fmla="*/ 66705 h 599179"/>
                <a:gd name="connsiteX4-167" fmla="*/ 152376 w 295275"/>
                <a:gd name="connsiteY4-168" fmla="*/ 303904 h 599179"/>
                <a:gd name="connsiteX5-169" fmla="*/ 295275 w 295275"/>
                <a:gd name="connsiteY5-170" fmla="*/ 303904 h 599179"/>
                <a:gd name="connsiteX6-171" fmla="*/ 295275 w 295275"/>
                <a:gd name="connsiteY6-172" fmla="*/ 599179 h 599179"/>
                <a:gd name="connsiteX7-173" fmla="*/ 0 w 295275"/>
                <a:gd name="connsiteY7-174" fmla="*/ 599179 h 599179"/>
                <a:gd name="connsiteX8-175" fmla="*/ 0 w 295275"/>
                <a:gd name="connsiteY8-176" fmla="*/ 303904 h 599179"/>
                <a:gd name="connsiteX9-177" fmla="*/ 5952 w 295275"/>
                <a:gd name="connsiteY9-178" fmla="*/ 269304 h 599179"/>
                <a:gd name="connsiteX10-179" fmla="*/ 204540 w 295275"/>
                <a:gd name="connsiteY10-180" fmla="*/ 547 h 599179"/>
                <a:gd name="connsiteX11-181" fmla="*/ 207995 w 295275"/>
                <a:gd name="connsiteY11-182" fmla="*/ 0 h 599179"/>
                <a:gd name="connsiteX0-183" fmla="*/ 207995 w 295275"/>
                <a:gd name="connsiteY0-184" fmla="*/ 0 h 599179"/>
                <a:gd name="connsiteX1-185" fmla="*/ 218480 w 295275"/>
                <a:gd name="connsiteY1-186" fmla="*/ 17025 h 599179"/>
                <a:gd name="connsiteX2-187" fmla="*/ 263922 w 295275"/>
                <a:gd name="connsiteY2-188" fmla="*/ 59952 h 599179"/>
                <a:gd name="connsiteX3-189" fmla="*/ 275967 w 295275"/>
                <a:gd name="connsiteY3-190" fmla="*/ 66705 h 599179"/>
                <a:gd name="connsiteX4-191" fmla="*/ 152376 w 295275"/>
                <a:gd name="connsiteY4-192" fmla="*/ 303904 h 599179"/>
                <a:gd name="connsiteX5-193" fmla="*/ 295275 w 295275"/>
                <a:gd name="connsiteY5-194" fmla="*/ 303904 h 599179"/>
                <a:gd name="connsiteX6-195" fmla="*/ 295275 w 295275"/>
                <a:gd name="connsiteY6-196" fmla="*/ 599179 h 599179"/>
                <a:gd name="connsiteX7-197" fmla="*/ 0 w 295275"/>
                <a:gd name="connsiteY7-198" fmla="*/ 599179 h 599179"/>
                <a:gd name="connsiteX8-199" fmla="*/ 0 w 295275"/>
                <a:gd name="connsiteY8-200" fmla="*/ 303904 h 599179"/>
                <a:gd name="connsiteX9-201" fmla="*/ 5952 w 295275"/>
                <a:gd name="connsiteY9-202" fmla="*/ 269304 h 599179"/>
                <a:gd name="connsiteX10-203" fmla="*/ 204540 w 295275"/>
                <a:gd name="connsiteY10-204" fmla="*/ 547 h 599179"/>
                <a:gd name="connsiteX11-205" fmla="*/ 207995 w 295275"/>
                <a:gd name="connsiteY11-206" fmla="*/ 0 h 599179"/>
                <a:gd name="connsiteX0-207" fmla="*/ 207995 w 295275"/>
                <a:gd name="connsiteY0-208" fmla="*/ 0 h 599179"/>
                <a:gd name="connsiteX1-209" fmla="*/ 218480 w 295275"/>
                <a:gd name="connsiteY1-210" fmla="*/ 17025 h 599179"/>
                <a:gd name="connsiteX2-211" fmla="*/ 263922 w 295275"/>
                <a:gd name="connsiteY2-212" fmla="*/ 59952 h 599179"/>
                <a:gd name="connsiteX3-213" fmla="*/ 275967 w 295275"/>
                <a:gd name="connsiteY3-214" fmla="*/ 66705 h 599179"/>
                <a:gd name="connsiteX4-215" fmla="*/ 152376 w 295275"/>
                <a:gd name="connsiteY4-216" fmla="*/ 303904 h 599179"/>
                <a:gd name="connsiteX5-217" fmla="*/ 295275 w 295275"/>
                <a:gd name="connsiteY5-218" fmla="*/ 303904 h 599179"/>
                <a:gd name="connsiteX6-219" fmla="*/ 295275 w 295275"/>
                <a:gd name="connsiteY6-220" fmla="*/ 599179 h 599179"/>
                <a:gd name="connsiteX7-221" fmla="*/ 0 w 295275"/>
                <a:gd name="connsiteY7-222" fmla="*/ 599179 h 599179"/>
                <a:gd name="connsiteX8-223" fmla="*/ 0 w 295275"/>
                <a:gd name="connsiteY8-224" fmla="*/ 303904 h 599179"/>
                <a:gd name="connsiteX9-225" fmla="*/ 5952 w 295275"/>
                <a:gd name="connsiteY9-226" fmla="*/ 269304 h 599179"/>
                <a:gd name="connsiteX10-227" fmla="*/ 204540 w 295275"/>
                <a:gd name="connsiteY10-228" fmla="*/ 547 h 599179"/>
                <a:gd name="connsiteX11-229" fmla="*/ 207995 w 295275"/>
                <a:gd name="connsiteY11-230" fmla="*/ 0 h 599179"/>
                <a:gd name="connsiteX0-231" fmla="*/ 207995 w 295275"/>
                <a:gd name="connsiteY0-232" fmla="*/ 0 h 599179"/>
                <a:gd name="connsiteX1-233" fmla="*/ 218480 w 295275"/>
                <a:gd name="connsiteY1-234" fmla="*/ 17025 h 599179"/>
                <a:gd name="connsiteX2-235" fmla="*/ 263922 w 295275"/>
                <a:gd name="connsiteY2-236" fmla="*/ 59952 h 599179"/>
                <a:gd name="connsiteX3-237" fmla="*/ 275967 w 295275"/>
                <a:gd name="connsiteY3-238" fmla="*/ 66705 h 599179"/>
                <a:gd name="connsiteX4-239" fmla="*/ 152376 w 295275"/>
                <a:gd name="connsiteY4-240" fmla="*/ 303904 h 599179"/>
                <a:gd name="connsiteX5-241" fmla="*/ 295275 w 295275"/>
                <a:gd name="connsiteY5-242" fmla="*/ 303904 h 599179"/>
                <a:gd name="connsiteX6-243" fmla="*/ 295275 w 295275"/>
                <a:gd name="connsiteY6-244" fmla="*/ 599179 h 599179"/>
                <a:gd name="connsiteX7-245" fmla="*/ 0 w 295275"/>
                <a:gd name="connsiteY7-246" fmla="*/ 599179 h 599179"/>
                <a:gd name="connsiteX8-247" fmla="*/ 0 w 295275"/>
                <a:gd name="connsiteY8-248" fmla="*/ 303904 h 599179"/>
                <a:gd name="connsiteX9-249" fmla="*/ 204540 w 295275"/>
                <a:gd name="connsiteY9-250" fmla="*/ 547 h 599179"/>
                <a:gd name="connsiteX10-251" fmla="*/ 207995 w 295275"/>
                <a:gd name="connsiteY10-252" fmla="*/ 0 h 599179"/>
                <a:gd name="connsiteX0-253" fmla="*/ 207995 w 295275"/>
                <a:gd name="connsiteY0-254" fmla="*/ 0 h 599179"/>
                <a:gd name="connsiteX1-255" fmla="*/ 218480 w 295275"/>
                <a:gd name="connsiteY1-256" fmla="*/ 17025 h 599179"/>
                <a:gd name="connsiteX2-257" fmla="*/ 263922 w 295275"/>
                <a:gd name="connsiteY2-258" fmla="*/ 59952 h 599179"/>
                <a:gd name="connsiteX3-259" fmla="*/ 275967 w 295275"/>
                <a:gd name="connsiteY3-260" fmla="*/ 66705 h 599179"/>
                <a:gd name="connsiteX4-261" fmla="*/ 152376 w 295275"/>
                <a:gd name="connsiteY4-262" fmla="*/ 303904 h 599179"/>
                <a:gd name="connsiteX5-263" fmla="*/ 295275 w 295275"/>
                <a:gd name="connsiteY5-264" fmla="*/ 303904 h 599179"/>
                <a:gd name="connsiteX6-265" fmla="*/ 295275 w 295275"/>
                <a:gd name="connsiteY6-266" fmla="*/ 599179 h 599179"/>
                <a:gd name="connsiteX7-267" fmla="*/ 0 w 295275"/>
                <a:gd name="connsiteY7-268" fmla="*/ 599179 h 599179"/>
                <a:gd name="connsiteX8-269" fmla="*/ 0 w 295275"/>
                <a:gd name="connsiteY8-270" fmla="*/ 303904 h 599179"/>
                <a:gd name="connsiteX9-271" fmla="*/ 204540 w 295275"/>
                <a:gd name="connsiteY9-272" fmla="*/ 547 h 599179"/>
                <a:gd name="connsiteX10-273" fmla="*/ 207995 w 295275"/>
                <a:gd name="connsiteY10-274" fmla="*/ 0 h 599179"/>
                <a:gd name="connsiteX0-275" fmla="*/ 207995 w 295275"/>
                <a:gd name="connsiteY0-276" fmla="*/ 0 h 599179"/>
                <a:gd name="connsiteX1-277" fmla="*/ 218480 w 295275"/>
                <a:gd name="connsiteY1-278" fmla="*/ 17025 h 599179"/>
                <a:gd name="connsiteX2-279" fmla="*/ 263922 w 295275"/>
                <a:gd name="connsiteY2-280" fmla="*/ 59952 h 599179"/>
                <a:gd name="connsiteX3-281" fmla="*/ 275967 w 295275"/>
                <a:gd name="connsiteY3-282" fmla="*/ 66705 h 599179"/>
                <a:gd name="connsiteX4-283" fmla="*/ 152376 w 295275"/>
                <a:gd name="connsiteY4-284" fmla="*/ 303904 h 599179"/>
                <a:gd name="connsiteX5-285" fmla="*/ 295275 w 295275"/>
                <a:gd name="connsiteY5-286" fmla="*/ 303904 h 599179"/>
                <a:gd name="connsiteX6-287" fmla="*/ 295275 w 295275"/>
                <a:gd name="connsiteY6-288" fmla="*/ 599179 h 599179"/>
                <a:gd name="connsiteX7-289" fmla="*/ 0 w 295275"/>
                <a:gd name="connsiteY7-290" fmla="*/ 599179 h 599179"/>
                <a:gd name="connsiteX8-291" fmla="*/ 0 w 295275"/>
                <a:gd name="connsiteY8-292" fmla="*/ 303904 h 599179"/>
                <a:gd name="connsiteX9-293" fmla="*/ 207995 w 295275"/>
                <a:gd name="connsiteY9-294" fmla="*/ 0 h 599179"/>
                <a:gd name="connsiteX0-295" fmla="*/ 207995 w 295275"/>
                <a:gd name="connsiteY0-296" fmla="*/ 0 h 599179"/>
                <a:gd name="connsiteX1-297" fmla="*/ 218480 w 295275"/>
                <a:gd name="connsiteY1-298" fmla="*/ 17025 h 599179"/>
                <a:gd name="connsiteX2-299" fmla="*/ 263922 w 295275"/>
                <a:gd name="connsiteY2-300" fmla="*/ 59952 h 599179"/>
                <a:gd name="connsiteX3-301" fmla="*/ 275967 w 295275"/>
                <a:gd name="connsiteY3-302" fmla="*/ 66705 h 599179"/>
                <a:gd name="connsiteX4-303" fmla="*/ 152376 w 295275"/>
                <a:gd name="connsiteY4-304" fmla="*/ 303904 h 599179"/>
                <a:gd name="connsiteX5-305" fmla="*/ 295275 w 295275"/>
                <a:gd name="connsiteY5-306" fmla="*/ 303904 h 599179"/>
                <a:gd name="connsiteX6-307" fmla="*/ 295275 w 295275"/>
                <a:gd name="connsiteY6-308" fmla="*/ 599179 h 599179"/>
                <a:gd name="connsiteX7-309" fmla="*/ 0 w 295275"/>
                <a:gd name="connsiteY7-310" fmla="*/ 599179 h 599179"/>
                <a:gd name="connsiteX8-311" fmla="*/ 0 w 295275"/>
                <a:gd name="connsiteY8-312" fmla="*/ 303904 h 599179"/>
                <a:gd name="connsiteX9-313" fmla="*/ 207995 w 295275"/>
                <a:gd name="connsiteY9-314" fmla="*/ 0 h 599179"/>
                <a:gd name="connsiteX0-315" fmla="*/ 207995 w 295275"/>
                <a:gd name="connsiteY0-316" fmla="*/ 0 h 599179"/>
                <a:gd name="connsiteX1-317" fmla="*/ 218480 w 295275"/>
                <a:gd name="connsiteY1-318" fmla="*/ 17025 h 599179"/>
                <a:gd name="connsiteX2-319" fmla="*/ 263922 w 295275"/>
                <a:gd name="connsiteY2-320" fmla="*/ 59952 h 599179"/>
                <a:gd name="connsiteX3-321" fmla="*/ 275967 w 295275"/>
                <a:gd name="connsiteY3-322" fmla="*/ 66705 h 599179"/>
                <a:gd name="connsiteX4-323" fmla="*/ 152376 w 295275"/>
                <a:gd name="connsiteY4-324" fmla="*/ 303904 h 599179"/>
                <a:gd name="connsiteX5-325" fmla="*/ 295275 w 295275"/>
                <a:gd name="connsiteY5-326" fmla="*/ 303904 h 599179"/>
                <a:gd name="connsiteX6-327" fmla="*/ 295275 w 295275"/>
                <a:gd name="connsiteY6-328" fmla="*/ 599179 h 599179"/>
                <a:gd name="connsiteX7-329" fmla="*/ 0 w 295275"/>
                <a:gd name="connsiteY7-330" fmla="*/ 599179 h 599179"/>
                <a:gd name="connsiteX8-331" fmla="*/ 0 w 295275"/>
                <a:gd name="connsiteY8-332" fmla="*/ 303904 h 599179"/>
                <a:gd name="connsiteX9-333" fmla="*/ 207995 w 295275"/>
                <a:gd name="connsiteY9-334" fmla="*/ 0 h 599179"/>
                <a:gd name="connsiteX0-335" fmla="*/ 207995 w 295275"/>
                <a:gd name="connsiteY0-336" fmla="*/ 0 h 599179"/>
                <a:gd name="connsiteX1-337" fmla="*/ 218480 w 295275"/>
                <a:gd name="connsiteY1-338" fmla="*/ 17025 h 599179"/>
                <a:gd name="connsiteX2-339" fmla="*/ 263922 w 295275"/>
                <a:gd name="connsiteY2-340" fmla="*/ 59952 h 599179"/>
                <a:gd name="connsiteX3-341" fmla="*/ 275967 w 295275"/>
                <a:gd name="connsiteY3-342" fmla="*/ 66705 h 599179"/>
                <a:gd name="connsiteX4-343" fmla="*/ 152376 w 295275"/>
                <a:gd name="connsiteY4-344" fmla="*/ 303904 h 599179"/>
                <a:gd name="connsiteX5-345" fmla="*/ 295275 w 295275"/>
                <a:gd name="connsiteY5-346" fmla="*/ 303904 h 599179"/>
                <a:gd name="connsiteX6-347" fmla="*/ 295275 w 295275"/>
                <a:gd name="connsiteY6-348" fmla="*/ 599179 h 599179"/>
                <a:gd name="connsiteX7-349" fmla="*/ 0 w 295275"/>
                <a:gd name="connsiteY7-350" fmla="*/ 599179 h 599179"/>
                <a:gd name="connsiteX8-351" fmla="*/ 0 w 295275"/>
                <a:gd name="connsiteY8-352" fmla="*/ 303904 h 599179"/>
                <a:gd name="connsiteX9-353" fmla="*/ 207995 w 295275"/>
                <a:gd name="connsiteY9-354" fmla="*/ 0 h 599179"/>
                <a:gd name="connsiteX0-355" fmla="*/ 207995 w 295275"/>
                <a:gd name="connsiteY0-356" fmla="*/ 0 h 599179"/>
                <a:gd name="connsiteX1-357" fmla="*/ 218480 w 295275"/>
                <a:gd name="connsiteY1-358" fmla="*/ 17025 h 599179"/>
                <a:gd name="connsiteX2-359" fmla="*/ 263922 w 295275"/>
                <a:gd name="connsiteY2-360" fmla="*/ 59952 h 599179"/>
                <a:gd name="connsiteX3-361" fmla="*/ 275967 w 295275"/>
                <a:gd name="connsiteY3-362" fmla="*/ 66705 h 599179"/>
                <a:gd name="connsiteX4-363" fmla="*/ 152376 w 295275"/>
                <a:gd name="connsiteY4-364" fmla="*/ 303904 h 599179"/>
                <a:gd name="connsiteX5-365" fmla="*/ 295275 w 295275"/>
                <a:gd name="connsiteY5-366" fmla="*/ 303904 h 599179"/>
                <a:gd name="connsiteX6-367" fmla="*/ 295275 w 295275"/>
                <a:gd name="connsiteY6-368" fmla="*/ 599179 h 599179"/>
                <a:gd name="connsiteX7-369" fmla="*/ 0 w 295275"/>
                <a:gd name="connsiteY7-370" fmla="*/ 599179 h 599179"/>
                <a:gd name="connsiteX8-371" fmla="*/ 0 w 295275"/>
                <a:gd name="connsiteY8-372" fmla="*/ 303904 h 599179"/>
                <a:gd name="connsiteX9-373" fmla="*/ 207995 w 295275"/>
                <a:gd name="connsiteY9-374" fmla="*/ 0 h 599179"/>
                <a:gd name="connsiteX0-375" fmla="*/ 207995 w 295275"/>
                <a:gd name="connsiteY0-376" fmla="*/ 0 h 599179"/>
                <a:gd name="connsiteX1-377" fmla="*/ 218480 w 295275"/>
                <a:gd name="connsiteY1-378" fmla="*/ 17025 h 599179"/>
                <a:gd name="connsiteX2-379" fmla="*/ 263922 w 295275"/>
                <a:gd name="connsiteY2-380" fmla="*/ 59952 h 599179"/>
                <a:gd name="connsiteX3-381" fmla="*/ 275967 w 295275"/>
                <a:gd name="connsiteY3-382" fmla="*/ 66705 h 599179"/>
                <a:gd name="connsiteX4-383" fmla="*/ 152376 w 295275"/>
                <a:gd name="connsiteY4-384" fmla="*/ 303904 h 599179"/>
                <a:gd name="connsiteX5-385" fmla="*/ 295275 w 295275"/>
                <a:gd name="connsiteY5-386" fmla="*/ 303904 h 599179"/>
                <a:gd name="connsiteX6-387" fmla="*/ 295275 w 295275"/>
                <a:gd name="connsiteY6-388" fmla="*/ 599179 h 599179"/>
                <a:gd name="connsiteX7-389" fmla="*/ 0 w 295275"/>
                <a:gd name="connsiteY7-390" fmla="*/ 599179 h 599179"/>
                <a:gd name="connsiteX8-391" fmla="*/ 0 w 295275"/>
                <a:gd name="connsiteY8-392" fmla="*/ 303904 h 599179"/>
                <a:gd name="connsiteX9-393" fmla="*/ 207995 w 295275"/>
                <a:gd name="connsiteY9-394" fmla="*/ 0 h 599179"/>
                <a:gd name="connsiteX0-395" fmla="*/ 207995 w 295275"/>
                <a:gd name="connsiteY0-396" fmla="*/ 0 h 599179"/>
                <a:gd name="connsiteX1-397" fmla="*/ 218480 w 295275"/>
                <a:gd name="connsiteY1-398" fmla="*/ 17025 h 599179"/>
                <a:gd name="connsiteX2-399" fmla="*/ 263922 w 295275"/>
                <a:gd name="connsiteY2-400" fmla="*/ 59952 h 599179"/>
                <a:gd name="connsiteX3-401" fmla="*/ 275967 w 295275"/>
                <a:gd name="connsiteY3-402" fmla="*/ 66705 h 599179"/>
                <a:gd name="connsiteX4-403" fmla="*/ 152376 w 295275"/>
                <a:gd name="connsiteY4-404" fmla="*/ 303904 h 599179"/>
                <a:gd name="connsiteX5-405" fmla="*/ 295275 w 295275"/>
                <a:gd name="connsiteY5-406" fmla="*/ 303904 h 599179"/>
                <a:gd name="connsiteX6-407" fmla="*/ 295275 w 295275"/>
                <a:gd name="connsiteY6-408" fmla="*/ 599179 h 599179"/>
                <a:gd name="connsiteX7-409" fmla="*/ 0 w 295275"/>
                <a:gd name="connsiteY7-410" fmla="*/ 599179 h 599179"/>
                <a:gd name="connsiteX8-411" fmla="*/ 0 w 295275"/>
                <a:gd name="connsiteY8-412" fmla="*/ 303904 h 599179"/>
                <a:gd name="connsiteX9-413" fmla="*/ 207995 w 295275"/>
                <a:gd name="connsiteY9-414" fmla="*/ 0 h 599179"/>
                <a:gd name="connsiteX0-415" fmla="*/ 207995 w 295275"/>
                <a:gd name="connsiteY0-416" fmla="*/ 0 h 599179"/>
                <a:gd name="connsiteX1-417" fmla="*/ 218480 w 295275"/>
                <a:gd name="connsiteY1-418" fmla="*/ 17025 h 599179"/>
                <a:gd name="connsiteX2-419" fmla="*/ 263922 w 295275"/>
                <a:gd name="connsiteY2-420" fmla="*/ 59952 h 599179"/>
                <a:gd name="connsiteX3-421" fmla="*/ 275967 w 295275"/>
                <a:gd name="connsiteY3-422" fmla="*/ 66705 h 599179"/>
                <a:gd name="connsiteX4-423" fmla="*/ 152376 w 295275"/>
                <a:gd name="connsiteY4-424" fmla="*/ 303904 h 599179"/>
                <a:gd name="connsiteX5-425" fmla="*/ 295275 w 295275"/>
                <a:gd name="connsiteY5-426" fmla="*/ 303904 h 599179"/>
                <a:gd name="connsiteX6-427" fmla="*/ 295275 w 295275"/>
                <a:gd name="connsiteY6-428" fmla="*/ 599179 h 599179"/>
                <a:gd name="connsiteX7-429" fmla="*/ 0 w 295275"/>
                <a:gd name="connsiteY7-430" fmla="*/ 599179 h 599179"/>
                <a:gd name="connsiteX8-431" fmla="*/ 0 w 295275"/>
                <a:gd name="connsiteY8-432" fmla="*/ 334942 h 599179"/>
                <a:gd name="connsiteX9-433" fmla="*/ 207995 w 295275"/>
                <a:gd name="connsiteY9-434" fmla="*/ 0 h 599179"/>
                <a:gd name="connsiteX0-435" fmla="*/ 207995 w 295275"/>
                <a:gd name="connsiteY0-436" fmla="*/ 0 h 599179"/>
                <a:gd name="connsiteX1-437" fmla="*/ 218480 w 295275"/>
                <a:gd name="connsiteY1-438" fmla="*/ 17025 h 599179"/>
                <a:gd name="connsiteX2-439" fmla="*/ 263922 w 295275"/>
                <a:gd name="connsiteY2-440" fmla="*/ 59952 h 599179"/>
                <a:gd name="connsiteX3-441" fmla="*/ 275967 w 295275"/>
                <a:gd name="connsiteY3-442" fmla="*/ 66705 h 599179"/>
                <a:gd name="connsiteX4-443" fmla="*/ 152376 w 295275"/>
                <a:gd name="connsiteY4-444" fmla="*/ 303904 h 599179"/>
                <a:gd name="connsiteX5-445" fmla="*/ 295275 w 295275"/>
                <a:gd name="connsiteY5-446" fmla="*/ 303904 h 599179"/>
                <a:gd name="connsiteX6-447" fmla="*/ 295275 w 295275"/>
                <a:gd name="connsiteY6-448" fmla="*/ 599179 h 599179"/>
                <a:gd name="connsiteX7-449" fmla="*/ 0 w 295275"/>
                <a:gd name="connsiteY7-450" fmla="*/ 599179 h 599179"/>
                <a:gd name="connsiteX8-451" fmla="*/ 0 w 295275"/>
                <a:gd name="connsiteY8-452" fmla="*/ 334942 h 599179"/>
                <a:gd name="connsiteX9-453" fmla="*/ 207995 w 295275"/>
                <a:gd name="connsiteY9-454" fmla="*/ 0 h 599179"/>
                <a:gd name="connsiteX0-455" fmla="*/ 207995 w 295275"/>
                <a:gd name="connsiteY0-456" fmla="*/ 0 h 599179"/>
                <a:gd name="connsiteX1-457" fmla="*/ 218480 w 295275"/>
                <a:gd name="connsiteY1-458" fmla="*/ 17025 h 599179"/>
                <a:gd name="connsiteX2-459" fmla="*/ 263922 w 295275"/>
                <a:gd name="connsiteY2-460" fmla="*/ 59952 h 599179"/>
                <a:gd name="connsiteX3-461" fmla="*/ 275967 w 295275"/>
                <a:gd name="connsiteY3-462" fmla="*/ 66705 h 599179"/>
                <a:gd name="connsiteX4-463" fmla="*/ 152376 w 295275"/>
                <a:gd name="connsiteY4-464" fmla="*/ 303904 h 599179"/>
                <a:gd name="connsiteX5-465" fmla="*/ 295275 w 295275"/>
                <a:gd name="connsiteY5-466" fmla="*/ 303904 h 599179"/>
                <a:gd name="connsiteX6-467" fmla="*/ 295275 w 295275"/>
                <a:gd name="connsiteY6-468" fmla="*/ 599179 h 599179"/>
                <a:gd name="connsiteX7-469" fmla="*/ 0 w 295275"/>
                <a:gd name="connsiteY7-470" fmla="*/ 599179 h 599179"/>
                <a:gd name="connsiteX8-471" fmla="*/ 0 w 295275"/>
                <a:gd name="connsiteY8-472" fmla="*/ 334942 h 599179"/>
                <a:gd name="connsiteX9-473" fmla="*/ 207995 w 295275"/>
                <a:gd name="connsiteY9-474" fmla="*/ 0 h 5991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295275" h="599179">
                  <a:moveTo>
                    <a:pt x="207995" y="0"/>
                  </a:moveTo>
                  <a:lnTo>
                    <a:pt x="218480" y="17025"/>
                  </a:lnTo>
                  <a:cubicBezTo>
                    <a:pt x="231034" y="32364"/>
                    <a:pt x="246314" y="46986"/>
                    <a:pt x="263922" y="59952"/>
                  </a:cubicBezTo>
                  <a:lnTo>
                    <a:pt x="275967" y="66705"/>
                  </a:lnTo>
                  <a:cubicBezTo>
                    <a:pt x="274744" y="66607"/>
                    <a:pt x="166924" y="148026"/>
                    <a:pt x="152376" y="303904"/>
                  </a:cubicBezTo>
                  <a:lnTo>
                    <a:pt x="295275" y="303904"/>
                  </a:lnTo>
                  <a:lnTo>
                    <a:pt x="295275" y="599179"/>
                  </a:lnTo>
                  <a:lnTo>
                    <a:pt x="0" y="599179"/>
                  </a:lnTo>
                  <a:lnTo>
                    <a:pt x="0" y="334942"/>
                  </a:lnTo>
                  <a:cubicBezTo>
                    <a:pt x="10368" y="113589"/>
                    <a:pt x="207637" y="2353"/>
                    <a:pt x="2079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800"/>
            </a:p>
          </p:txBody>
        </p:sp>
        <p:sp>
          <p:nvSpPr>
            <p:cNvPr id="15" name="PA-任意多边形: 形状 9"/>
            <p:cNvSpPr>
              <a:spLocks noChangeAspect="1"/>
            </p:cNvSpPr>
            <p:nvPr>
              <p:custDataLst>
                <p:tags r:id="rId29"/>
              </p:custDataLst>
            </p:nvPr>
          </p:nvSpPr>
          <p:spPr>
            <a:xfrm>
              <a:off x="1581018" y="1347856"/>
              <a:ext cx="311295" cy="631688"/>
            </a:xfrm>
            <a:custGeom>
              <a:avLst/>
              <a:gdLst>
                <a:gd name="connsiteX0" fmla="*/ 207995 w 295275"/>
                <a:gd name="connsiteY0" fmla="*/ 0 h 599179"/>
                <a:gd name="connsiteX1" fmla="*/ 218480 w 295275"/>
                <a:gd name="connsiteY1" fmla="*/ 17025 h 599179"/>
                <a:gd name="connsiteX2" fmla="*/ 263922 w 295275"/>
                <a:gd name="connsiteY2" fmla="*/ 59952 h 599179"/>
                <a:gd name="connsiteX3" fmla="*/ 275967 w 295275"/>
                <a:gd name="connsiteY3" fmla="*/ 66705 h 599179"/>
                <a:gd name="connsiteX4" fmla="*/ 258864 w 295275"/>
                <a:gd name="connsiteY4" fmla="*/ 77309 h 599179"/>
                <a:gd name="connsiteX5" fmla="*/ 164932 w 295275"/>
                <a:gd name="connsiteY5" fmla="*/ 229252 h 599179"/>
                <a:gd name="connsiteX6" fmla="*/ 145322 w 295275"/>
                <a:gd name="connsiteY6" fmla="*/ 303904 h 599179"/>
                <a:gd name="connsiteX7" fmla="*/ 295275 w 295275"/>
                <a:gd name="connsiteY7" fmla="*/ 303904 h 599179"/>
                <a:gd name="connsiteX8" fmla="*/ 295275 w 295275"/>
                <a:gd name="connsiteY8" fmla="*/ 599179 h 599179"/>
                <a:gd name="connsiteX9" fmla="*/ 0 w 295275"/>
                <a:gd name="connsiteY9" fmla="*/ 599179 h 599179"/>
                <a:gd name="connsiteX10" fmla="*/ 0 w 295275"/>
                <a:gd name="connsiteY10" fmla="*/ 303904 h 599179"/>
                <a:gd name="connsiteX11" fmla="*/ 5952 w 295275"/>
                <a:gd name="connsiteY11" fmla="*/ 269304 h 599179"/>
                <a:gd name="connsiteX12" fmla="*/ 204540 w 295275"/>
                <a:gd name="connsiteY12" fmla="*/ 547 h 599179"/>
                <a:gd name="connsiteX0-1" fmla="*/ 207995 w 295275"/>
                <a:gd name="connsiteY0-2" fmla="*/ 0 h 599179"/>
                <a:gd name="connsiteX1-3" fmla="*/ 218480 w 295275"/>
                <a:gd name="connsiteY1-4" fmla="*/ 17025 h 599179"/>
                <a:gd name="connsiteX2-5" fmla="*/ 263922 w 295275"/>
                <a:gd name="connsiteY2-6" fmla="*/ 59952 h 599179"/>
                <a:gd name="connsiteX3-7" fmla="*/ 275967 w 295275"/>
                <a:gd name="connsiteY3-8" fmla="*/ 66705 h 599179"/>
                <a:gd name="connsiteX4-9" fmla="*/ 258864 w 295275"/>
                <a:gd name="connsiteY4-10" fmla="*/ 77309 h 599179"/>
                <a:gd name="connsiteX5-11" fmla="*/ 164932 w 295275"/>
                <a:gd name="connsiteY5-12" fmla="*/ 229252 h 599179"/>
                <a:gd name="connsiteX6-13" fmla="*/ 152376 w 295275"/>
                <a:gd name="connsiteY6-14" fmla="*/ 303904 h 599179"/>
                <a:gd name="connsiteX7-15" fmla="*/ 295275 w 295275"/>
                <a:gd name="connsiteY7-16" fmla="*/ 303904 h 599179"/>
                <a:gd name="connsiteX8-17" fmla="*/ 295275 w 295275"/>
                <a:gd name="connsiteY8-18" fmla="*/ 599179 h 599179"/>
                <a:gd name="connsiteX9-19" fmla="*/ 0 w 295275"/>
                <a:gd name="connsiteY9-20" fmla="*/ 599179 h 599179"/>
                <a:gd name="connsiteX10-21" fmla="*/ 0 w 295275"/>
                <a:gd name="connsiteY10-22" fmla="*/ 303904 h 599179"/>
                <a:gd name="connsiteX11-23" fmla="*/ 5952 w 295275"/>
                <a:gd name="connsiteY11-24" fmla="*/ 269304 h 599179"/>
                <a:gd name="connsiteX12-25" fmla="*/ 204540 w 295275"/>
                <a:gd name="connsiteY12-26" fmla="*/ 547 h 599179"/>
                <a:gd name="connsiteX13" fmla="*/ 207995 w 295275"/>
                <a:gd name="connsiteY13" fmla="*/ 0 h 599179"/>
                <a:gd name="connsiteX0-27" fmla="*/ 207995 w 295275"/>
                <a:gd name="connsiteY0-28" fmla="*/ 0 h 599179"/>
                <a:gd name="connsiteX1-29" fmla="*/ 218480 w 295275"/>
                <a:gd name="connsiteY1-30" fmla="*/ 17025 h 599179"/>
                <a:gd name="connsiteX2-31" fmla="*/ 263922 w 295275"/>
                <a:gd name="connsiteY2-32" fmla="*/ 59952 h 599179"/>
                <a:gd name="connsiteX3-33" fmla="*/ 275967 w 295275"/>
                <a:gd name="connsiteY3-34" fmla="*/ 66705 h 599179"/>
                <a:gd name="connsiteX4-35" fmla="*/ 258864 w 295275"/>
                <a:gd name="connsiteY4-36" fmla="*/ 77309 h 599179"/>
                <a:gd name="connsiteX5-37" fmla="*/ 164932 w 295275"/>
                <a:gd name="connsiteY5-38" fmla="*/ 229252 h 599179"/>
                <a:gd name="connsiteX6-39" fmla="*/ 152376 w 295275"/>
                <a:gd name="connsiteY6-40" fmla="*/ 303904 h 599179"/>
                <a:gd name="connsiteX7-41" fmla="*/ 295275 w 295275"/>
                <a:gd name="connsiteY7-42" fmla="*/ 303904 h 599179"/>
                <a:gd name="connsiteX8-43" fmla="*/ 295275 w 295275"/>
                <a:gd name="connsiteY8-44" fmla="*/ 599179 h 599179"/>
                <a:gd name="connsiteX9-45" fmla="*/ 0 w 295275"/>
                <a:gd name="connsiteY9-46" fmla="*/ 599179 h 599179"/>
                <a:gd name="connsiteX10-47" fmla="*/ 0 w 295275"/>
                <a:gd name="connsiteY10-48" fmla="*/ 303904 h 599179"/>
                <a:gd name="connsiteX11-49" fmla="*/ 5952 w 295275"/>
                <a:gd name="connsiteY11-50" fmla="*/ 269304 h 599179"/>
                <a:gd name="connsiteX12-51" fmla="*/ 204540 w 295275"/>
                <a:gd name="connsiteY12-52" fmla="*/ 547 h 599179"/>
                <a:gd name="connsiteX13-53" fmla="*/ 207995 w 295275"/>
                <a:gd name="connsiteY13-54" fmla="*/ 0 h 599179"/>
                <a:gd name="connsiteX0-55" fmla="*/ 207995 w 295275"/>
                <a:gd name="connsiteY0-56" fmla="*/ 0 h 599179"/>
                <a:gd name="connsiteX1-57" fmla="*/ 218480 w 295275"/>
                <a:gd name="connsiteY1-58" fmla="*/ 17025 h 599179"/>
                <a:gd name="connsiteX2-59" fmla="*/ 263922 w 295275"/>
                <a:gd name="connsiteY2-60" fmla="*/ 59952 h 599179"/>
                <a:gd name="connsiteX3-61" fmla="*/ 275967 w 295275"/>
                <a:gd name="connsiteY3-62" fmla="*/ 66705 h 599179"/>
                <a:gd name="connsiteX4-63" fmla="*/ 258864 w 295275"/>
                <a:gd name="connsiteY4-64" fmla="*/ 77309 h 599179"/>
                <a:gd name="connsiteX5-65" fmla="*/ 164932 w 295275"/>
                <a:gd name="connsiteY5-66" fmla="*/ 229252 h 599179"/>
                <a:gd name="connsiteX6-67" fmla="*/ 152376 w 295275"/>
                <a:gd name="connsiteY6-68" fmla="*/ 303904 h 599179"/>
                <a:gd name="connsiteX7-69" fmla="*/ 295275 w 295275"/>
                <a:gd name="connsiteY7-70" fmla="*/ 303904 h 599179"/>
                <a:gd name="connsiteX8-71" fmla="*/ 295275 w 295275"/>
                <a:gd name="connsiteY8-72" fmla="*/ 599179 h 599179"/>
                <a:gd name="connsiteX9-73" fmla="*/ 0 w 295275"/>
                <a:gd name="connsiteY9-74" fmla="*/ 599179 h 599179"/>
                <a:gd name="connsiteX10-75" fmla="*/ 0 w 295275"/>
                <a:gd name="connsiteY10-76" fmla="*/ 303904 h 599179"/>
                <a:gd name="connsiteX11-77" fmla="*/ 5952 w 295275"/>
                <a:gd name="connsiteY11-78" fmla="*/ 269304 h 599179"/>
                <a:gd name="connsiteX12-79" fmla="*/ 204540 w 295275"/>
                <a:gd name="connsiteY12-80" fmla="*/ 547 h 599179"/>
                <a:gd name="connsiteX13-81" fmla="*/ 207995 w 295275"/>
                <a:gd name="connsiteY13-82" fmla="*/ 0 h 599179"/>
                <a:gd name="connsiteX0-83" fmla="*/ 207995 w 295275"/>
                <a:gd name="connsiteY0-84" fmla="*/ 0 h 599179"/>
                <a:gd name="connsiteX1-85" fmla="*/ 218480 w 295275"/>
                <a:gd name="connsiteY1-86" fmla="*/ 17025 h 599179"/>
                <a:gd name="connsiteX2-87" fmla="*/ 263922 w 295275"/>
                <a:gd name="connsiteY2-88" fmla="*/ 59952 h 599179"/>
                <a:gd name="connsiteX3-89" fmla="*/ 275967 w 295275"/>
                <a:gd name="connsiteY3-90" fmla="*/ 66705 h 599179"/>
                <a:gd name="connsiteX4-91" fmla="*/ 258864 w 295275"/>
                <a:gd name="connsiteY4-92" fmla="*/ 77309 h 599179"/>
                <a:gd name="connsiteX5-93" fmla="*/ 152376 w 295275"/>
                <a:gd name="connsiteY5-94" fmla="*/ 303904 h 599179"/>
                <a:gd name="connsiteX6-95" fmla="*/ 295275 w 295275"/>
                <a:gd name="connsiteY6-96" fmla="*/ 303904 h 599179"/>
                <a:gd name="connsiteX7-97" fmla="*/ 295275 w 295275"/>
                <a:gd name="connsiteY7-98" fmla="*/ 599179 h 599179"/>
                <a:gd name="connsiteX8-99" fmla="*/ 0 w 295275"/>
                <a:gd name="connsiteY8-100" fmla="*/ 599179 h 599179"/>
                <a:gd name="connsiteX9-101" fmla="*/ 0 w 295275"/>
                <a:gd name="connsiteY9-102" fmla="*/ 303904 h 599179"/>
                <a:gd name="connsiteX10-103" fmla="*/ 5952 w 295275"/>
                <a:gd name="connsiteY10-104" fmla="*/ 269304 h 599179"/>
                <a:gd name="connsiteX11-105" fmla="*/ 204540 w 295275"/>
                <a:gd name="connsiteY11-106" fmla="*/ 547 h 599179"/>
                <a:gd name="connsiteX12-107" fmla="*/ 207995 w 295275"/>
                <a:gd name="connsiteY12-108" fmla="*/ 0 h 599179"/>
                <a:gd name="connsiteX0-109" fmla="*/ 207995 w 295275"/>
                <a:gd name="connsiteY0-110" fmla="*/ 0 h 599179"/>
                <a:gd name="connsiteX1-111" fmla="*/ 218480 w 295275"/>
                <a:gd name="connsiteY1-112" fmla="*/ 17025 h 599179"/>
                <a:gd name="connsiteX2-113" fmla="*/ 263922 w 295275"/>
                <a:gd name="connsiteY2-114" fmla="*/ 59952 h 599179"/>
                <a:gd name="connsiteX3-115" fmla="*/ 275967 w 295275"/>
                <a:gd name="connsiteY3-116" fmla="*/ 66705 h 599179"/>
                <a:gd name="connsiteX4-117" fmla="*/ 258864 w 295275"/>
                <a:gd name="connsiteY4-118" fmla="*/ 77309 h 599179"/>
                <a:gd name="connsiteX5-119" fmla="*/ 152376 w 295275"/>
                <a:gd name="connsiteY5-120" fmla="*/ 303904 h 599179"/>
                <a:gd name="connsiteX6-121" fmla="*/ 295275 w 295275"/>
                <a:gd name="connsiteY6-122" fmla="*/ 303904 h 599179"/>
                <a:gd name="connsiteX7-123" fmla="*/ 295275 w 295275"/>
                <a:gd name="connsiteY7-124" fmla="*/ 599179 h 599179"/>
                <a:gd name="connsiteX8-125" fmla="*/ 0 w 295275"/>
                <a:gd name="connsiteY8-126" fmla="*/ 599179 h 599179"/>
                <a:gd name="connsiteX9-127" fmla="*/ 0 w 295275"/>
                <a:gd name="connsiteY9-128" fmla="*/ 303904 h 599179"/>
                <a:gd name="connsiteX10-129" fmla="*/ 5952 w 295275"/>
                <a:gd name="connsiteY10-130" fmla="*/ 269304 h 599179"/>
                <a:gd name="connsiteX11-131" fmla="*/ 204540 w 295275"/>
                <a:gd name="connsiteY11-132" fmla="*/ 547 h 599179"/>
                <a:gd name="connsiteX12-133" fmla="*/ 207995 w 295275"/>
                <a:gd name="connsiteY12-134" fmla="*/ 0 h 599179"/>
                <a:gd name="connsiteX0-135" fmla="*/ 207995 w 295275"/>
                <a:gd name="connsiteY0-136" fmla="*/ 0 h 599179"/>
                <a:gd name="connsiteX1-137" fmla="*/ 218480 w 295275"/>
                <a:gd name="connsiteY1-138" fmla="*/ 17025 h 599179"/>
                <a:gd name="connsiteX2-139" fmla="*/ 263922 w 295275"/>
                <a:gd name="connsiteY2-140" fmla="*/ 59952 h 599179"/>
                <a:gd name="connsiteX3-141" fmla="*/ 275967 w 295275"/>
                <a:gd name="connsiteY3-142" fmla="*/ 66705 h 599179"/>
                <a:gd name="connsiteX4-143" fmla="*/ 152376 w 295275"/>
                <a:gd name="connsiteY4-144" fmla="*/ 303904 h 599179"/>
                <a:gd name="connsiteX5-145" fmla="*/ 295275 w 295275"/>
                <a:gd name="connsiteY5-146" fmla="*/ 303904 h 599179"/>
                <a:gd name="connsiteX6-147" fmla="*/ 295275 w 295275"/>
                <a:gd name="connsiteY6-148" fmla="*/ 599179 h 599179"/>
                <a:gd name="connsiteX7-149" fmla="*/ 0 w 295275"/>
                <a:gd name="connsiteY7-150" fmla="*/ 599179 h 599179"/>
                <a:gd name="connsiteX8-151" fmla="*/ 0 w 295275"/>
                <a:gd name="connsiteY8-152" fmla="*/ 303904 h 599179"/>
                <a:gd name="connsiteX9-153" fmla="*/ 5952 w 295275"/>
                <a:gd name="connsiteY9-154" fmla="*/ 269304 h 599179"/>
                <a:gd name="connsiteX10-155" fmla="*/ 204540 w 295275"/>
                <a:gd name="connsiteY10-156" fmla="*/ 547 h 599179"/>
                <a:gd name="connsiteX11-157" fmla="*/ 207995 w 295275"/>
                <a:gd name="connsiteY11-158" fmla="*/ 0 h 599179"/>
                <a:gd name="connsiteX0-159" fmla="*/ 207995 w 295275"/>
                <a:gd name="connsiteY0-160" fmla="*/ 0 h 599179"/>
                <a:gd name="connsiteX1-161" fmla="*/ 218480 w 295275"/>
                <a:gd name="connsiteY1-162" fmla="*/ 17025 h 599179"/>
                <a:gd name="connsiteX2-163" fmla="*/ 263922 w 295275"/>
                <a:gd name="connsiteY2-164" fmla="*/ 59952 h 599179"/>
                <a:gd name="connsiteX3-165" fmla="*/ 275967 w 295275"/>
                <a:gd name="connsiteY3-166" fmla="*/ 66705 h 599179"/>
                <a:gd name="connsiteX4-167" fmla="*/ 152376 w 295275"/>
                <a:gd name="connsiteY4-168" fmla="*/ 303904 h 599179"/>
                <a:gd name="connsiteX5-169" fmla="*/ 295275 w 295275"/>
                <a:gd name="connsiteY5-170" fmla="*/ 303904 h 599179"/>
                <a:gd name="connsiteX6-171" fmla="*/ 295275 w 295275"/>
                <a:gd name="connsiteY6-172" fmla="*/ 599179 h 599179"/>
                <a:gd name="connsiteX7-173" fmla="*/ 0 w 295275"/>
                <a:gd name="connsiteY7-174" fmla="*/ 599179 h 599179"/>
                <a:gd name="connsiteX8-175" fmla="*/ 0 w 295275"/>
                <a:gd name="connsiteY8-176" fmla="*/ 303904 h 599179"/>
                <a:gd name="connsiteX9-177" fmla="*/ 5952 w 295275"/>
                <a:gd name="connsiteY9-178" fmla="*/ 269304 h 599179"/>
                <a:gd name="connsiteX10-179" fmla="*/ 204540 w 295275"/>
                <a:gd name="connsiteY10-180" fmla="*/ 547 h 599179"/>
                <a:gd name="connsiteX11-181" fmla="*/ 207995 w 295275"/>
                <a:gd name="connsiteY11-182" fmla="*/ 0 h 599179"/>
                <a:gd name="connsiteX0-183" fmla="*/ 207995 w 295275"/>
                <a:gd name="connsiteY0-184" fmla="*/ 0 h 599179"/>
                <a:gd name="connsiteX1-185" fmla="*/ 218480 w 295275"/>
                <a:gd name="connsiteY1-186" fmla="*/ 17025 h 599179"/>
                <a:gd name="connsiteX2-187" fmla="*/ 263922 w 295275"/>
                <a:gd name="connsiteY2-188" fmla="*/ 59952 h 599179"/>
                <a:gd name="connsiteX3-189" fmla="*/ 275967 w 295275"/>
                <a:gd name="connsiteY3-190" fmla="*/ 66705 h 599179"/>
                <a:gd name="connsiteX4-191" fmla="*/ 152376 w 295275"/>
                <a:gd name="connsiteY4-192" fmla="*/ 303904 h 599179"/>
                <a:gd name="connsiteX5-193" fmla="*/ 295275 w 295275"/>
                <a:gd name="connsiteY5-194" fmla="*/ 303904 h 599179"/>
                <a:gd name="connsiteX6-195" fmla="*/ 295275 w 295275"/>
                <a:gd name="connsiteY6-196" fmla="*/ 599179 h 599179"/>
                <a:gd name="connsiteX7-197" fmla="*/ 0 w 295275"/>
                <a:gd name="connsiteY7-198" fmla="*/ 599179 h 599179"/>
                <a:gd name="connsiteX8-199" fmla="*/ 0 w 295275"/>
                <a:gd name="connsiteY8-200" fmla="*/ 303904 h 599179"/>
                <a:gd name="connsiteX9-201" fmla="*/ 5952 w 295275"/>
                <a:gd name="connsiteY9-202" fmla="*/ 269304 h 599179"/>
                <a:gd name="connsiteX10-203" fmla="*/ 204540 w 295275"/>
                <a:gd name="connsiteY10-204" fmla="*/ 547 h 599179"/>
                <a:gd name="connsiteX11-205" fmla="*/ 207995 w 295275"/>
                <a:gd name="connsiteY11-206" fmla="*/ 0 h 599179"/>
                <a:gd name="connsiteX0-207" fmla="*/ 207995 w 295275"/>
                <a:gd name="connsiteY0-208" fmla="*/ 0 h 599179"/>
                <a:gd name="connsiteX1-209" fmla="*/ 218480 w 295275"/>
                <a:gd name="connsiteY1-210" fmla="*/ 17025 h 599179"/>
                <a:gd name="connsiteX2-211" fmla="*/ 263922 w 295275"/>
                <a:gd name="connsiteY2-212" fmla="*/ 59952 h 599179"/>
                <a:gd name="connsiteX3-213" fmla="*/ 275967 w 295275"/>
                <a:gd name="connsiteY3-214" fmla="*/ 66705 h 599179"/>
                <a:gd name="connsiteX4-215" fmla="*/ 152376 w 295275"/>
                <a:gd name="connsiteY4-216" fmla="*/ 303904 h 599179"/>
                <a:gd name="connsiteX5-217" fmla="*/ 295275 w 295275"/>
                <a:gd name="connsiteY5-218" fmla="*/ 303904 h 599179"/>
                <a:gd name="connsiteX6-219" fmla="*/ 295275 w 295275"/>
                <a:gd name="connsiteY6-220" fmla="*/ 599179 h 599179"/>
                <a:gd name="connsiteX7-221" fmla="*/ 0 w 295275"/>
                <a:gd name="connsiteY7-222" fmla="*/ 599179 h 599179"/>
                <a:gd name="connsiteX8-223" fmla="*/ 0 w 295275"/>
                <a:gd name="connsiteY8-224" fmla="*/ 303904 h 599179"/>
                <a:gd name="connsiteX9-225" fmla="*/ 5952 w 295275"/>
                <a:gd name="connsiteY9-226" fmla="*/ 269304 h 599179"/>
                <a:gd name="connsiteX10-227" fmla="*/ 204540 w 295275"/>
                <a:gd name="connsiteY10-228" fmla="*/ 547 h 599179"/>
                <a:gd name="connsiteX11-229" fmla="*/ 207995 w 295275"/>
                <a:gd name="connsiteY11-230" fmla="*/ 0 h 599179"/>
                <a:gd name="connsiteX0-231" fmla="*/ 207995 w 295275"/>
                <a:gd name="connsiteY0-232" fmla="*/ 0 h 599179"/>
                <a:gd name="connsiteX1-233" fmla="*/ 218480 w 295275"/>
                <a:gd name="connsiteY1-234" fmla="*/ 17025 h 599179"/>
                <a:gd name="connsiteX2-235" fmla="*/ 263922 w 295275"/>
                <a:gd name="connsiteY2-236" fmla="*/ 59952 h 599179"/>
                <a:gd name="connsiteX3-237" fmla="*/ 275967 w 295275"/>
                <a:gd name="connsiteY3-238" fmla="*/ 66705 h 599179"/>
                <a:gd name="connsiteX4-239" fmla="*/ 152376 w 295275"/>
                <a:gd name="connsiteY4-240" fmla="*/ 303904 h 599179"/>
                <a:gd name="connsiteX5-241" fmla="*/ 295275 w 295275"/>
                <a:gd name="connsiteY5-242" fmla="*/ 303904 h 599179"/>
                <a:gd name="connsiteX6-243" fmla="*/ 295275 w 295275"/>
                <a:gd name="connsiteY6-244" fmla="*/ 599179 h 599179"/>
                <a:gd name="connsiteX7-245" fmla="*/ 0 w 295275"/>
                <a:gd name="connsiteY7-246" fmla="*/ 599179 h 599179"/>
                <a:gd name="connsiteX8-247" fmla="*/ 0 w 295275"/>
                <a:gd name="connsiteY8-248" fmla="*/ 303904 h 599179"/>
                <a:gd name="connsiteX9-249" fmla="*/ 204540 w 295275"/>
                <a:gd name="connsiteY9-250" fmla="*/ 547 h 599179"/>
                <a:gd name="connsiteX10-251" fmla="*/ 207995 w 295275"/>
                <a:gd name="connsiteY10-252" fmla="*/ 0 h 599179"/>
                <a:gd name="connsiteX0-253" fmla="*/ 207995 w 295275"/>
                <a:gd name="connsiteY0-254" fmla="*/ 0 h 599179"/>
                <a:gd name="connsiteX1-255" fmla="*/ 218480 w 295275"/>
                <a:gd name="connsiteY1-256" fmla="*/ 17025 h 599179"/>
                <a:gd name="connsiteX2-257" fmla="*/ 263922 w 295275"/>
                <a:gd name="connsiteY2-258" fmla="*/ 59952 h 599179"/>
                <a:gd name="connsiteX3-259" fmla="*/ 275967 w 295275"/>
                <a:gd name="connsiteY3-260" fmla="*/ 66705 h 599179"/>
                <a:gd name="connsiteX4-261" fmla="*/ 152376 w 295275"/>
                <a:gd name="connsiteY4-262" fmla="*/ 303904 h 599179"/>
                <a:gd name="connsiteX5-263" fmla="*/ 295275 w 295275"/>
                <a:gd name="connsiteY5-264" fmla="*/ 303904 h 599179"/>
                <a:gd name="connsiteX6-265" fmla="*/ 295275 w 295275"/>
                <a:gd name="connsiteY6-266" fmla="*/ 599179 h 599179"/>
                <a:gd name="connsiteX7-267" fmla="*/ 0 w 295275"/>
                <a:gd name="connsiteY7-268" fmla="*/ 599179 h 599179"/>
                <a:gd name="connsiteX8-269" fmla="*/ 0 w 295275"/>
                <a:gd name="connsiteY8-270" fmla="*/ 303904 h 599179"/>
                <a:gd name="connsiteX9-271" fmla="*/ 204540 w 295275"/>
                <a:gd name="connsiteY9-272" fmla="*/ 547 h 599179"/>
                <a:gd name="connsiteX10-273" fmla="*/ 207995 w 295275"/>
                <a:gd name="connsiteY10-274" fmla="*/ 0 h 599179"/>
                <a:gd name="connsiteX0-275" fmla="*/ 207995 w 295275"/>
                <a:gd name="connsiteY0-276" fmla="*/ 0 h 599179"/>
                <a:gd name="connsiteX1-277" fmla="*/ 218480 w 295275"/>
                <a:gd name="connsiteY1-278" fmla="*/ 17025 h 599179"/>
                <a:gd name="connsiteX2-279" fmla="*/ 263922 w 295275"/>
                <a:gd name="connsiteY2-280" fmla="*/ 59952 h 599179"/>
                <a:gd name="connsiteX3-281" fmla="*/ 275967 w 295275"/>
                <a:gd name="connsiteY3-282" fmla="*/ 66705 h 599179"/>
                <a:gd name="connsiteX4-283" fmla="*/ 152376 w 295275"/>
                <a:gd name="connsiteY4-284" fmla="*/ 303904 h 599179"/>
                <a:gd name="connsiteX5-285" fmla="*/ 295275 w 295275"/>
                <a:gd name="connsiteY5-286" fmla="*/ 303904 h 599179"/>
                <a:gd name="connsiteX6-287" fmla="*/ 295275 w 295275"/>
                <a:gd name="connsiteY6-288" fmla="*/ 599179 h 599179"/>
                <a:gd name="connsiteX7-289" fmla="*/ 0 w 295275"/>
                <a:gd name="connsiteY7-290" fmla="*/ 599179 h 599179"/>
                <a:gd name="connsiteX8-291" fmla="*/ 0 w 295275"/>
                <a:gd name="connsiteY8-292" fmla="*/ 303904 h 599179"/>
                <a:gd name="connsiteX9-293" fmla="*/ 207995 w 295275"/>
                <a:gd name="connsiteY9-294" fmla="*/ 0 h 599179"/>
                <a:gd name="connsiteX0-295" fmla="*/ 207995 w 295275"/>
                <a:gd name="connsiteY0-296" fmla="*/ 0 h 599179"/>
                <a:gd name="connsiteX1-297" fmla="*/ 218480 w 295275"/>
                <a:gd name="connsiteY1-298" fmla="*/ 17025 h 599179"/>
                <a:gd name="connsiteX2-299" fmla="*/ 263922 w 295275"/>
                <a:gd name="connsiteY2-300" fmla="*/ 59952 h 599179"/>
                <a:gd name="connsiteX3-301" fmla="*/ 275967 w 295275"/>
                <a:gd name="connsiteY3-302" fmla="*/ 66705 h 599179"/>
                <a:gd name="connsiteX4-303" fmla="*/ 152376 w 295275"/>
                <a:gd name="connsiteY4-304" fmla="*/ 303904 h 599179"/>
                <a:gd name="connsiteX5-305" fmla="*/ 295275 w 295275"/>
                <a:gd name="connsiteY5-306" fmla="*/ 303904 h 599179"/>
                <a:gd name="connsiteX6-307" fmla="*/ 295275 w 295275"/>
                <a:gd name="connsiteY6-308" fmla="*/ 599179 h 599179"/>
                <a:gd name="connsiteX7-309" fmla="*/ 0 w 295275"/>
                <a:gd name="connsiteY7-310" fmla="*/ 599179 h 599179"/>
                <a:gd name="connsiteX8-311" fmla="*/ 0 w 295275"/>
                <a:gd name="connsiteY8-312" fmla="*/ 303904 h 599179"/>
                <a:gd name="connsiteX9-313" fmla="*/ 207995 w 295275"/>
                <a:gd name="connsiteY9-314" fmla="*/ 0 h 599179"/>
                <a:gd name="connsiteX0-315" fmla="*/ 207995 w 295275"/>
                <a:gd name="connsiteY0-316" fmla="*/ 0 h 599179"/>
                <a:gd name="connsiteX1-317" fmla="*/ 218480 w 295275"/>
                <a:gd name="connsiteY1-318" fmla="*/ 17025 h 599179"/>
                <a:gd name="connsiteX2-319" fmla="*/ 263922 w 295275"/>
                <a:gd name="connsiteY2-320" fmla="*/ 59952 h 599179"/>
                <a:gd name="connsiteX3-321" fmla="*/ 275967 w 295275"/>
                <a:gd name="connsiteY3-322" fmla="*/ 66705 h 599179"/>
                <a:gd name="connsiteX4-323" fmla="*/ 152376 w 295275"/>
                <a:gd name="connsiteY4-324" fmla="*/ 303904 h 599179"/>
                <a:gd name="connsiteX5-325" fmla="*/ 295275 w 295275"/>
                <a:gd name="connsiteY5-326" fmla="*/ 303904 h 599179"/>
                <a:gd name="connsiteX6-327" fmla="*/ 295275 w 295275"/>
                <a:gd name="connsiteY6-328" fmla="*/ 599179 h 599179"/>
                <a:gd name="connsiteX7-329" fmla="*/ 0 w 295275"/>
                <a:gd name="connsiteY7-330" fmla="*/ 599179 h 599179"/>
                <a:gd name="connsiteX8-331" fmla="*/ 0 w 295275"/>
                <a:gd name="connsiteY8-332" fmla="*/ 303904 h 599179"/>
                <a:gd name="connsiteX9-333" fmla="*/ 207995 w 295275"/>
                <a:gd name="connsiteY9-334" fmla="*/ 0 h 599179"/>
                <a:gd name="connsiteX0-335" fmla="*/ 207995 w 295275"/>
                <a:gd name="connsiteY0-336" fmla="*/ 0 h 599179"/>
                <a:gd name="connsiteX1-337" fmla="*/ 218480 w 295275"/>
                <a:gd name="connsiteY1-338" fmla="*/ 17025 h 599179"/>
                <a:gd name="connsiteX2-339" fmla="*/ 263922 w 295275"/>
                <a:gd name="connsiteY2-340" fmla="*/ 59952 h 599179"/>
                <a:gd name="connsiteX3-341" fmla="*/ 275967 w 295275"/>
                <a:gd name="connsiteY3-342" fmla="*/ 66705 h 599179"/>
                <a:gd name="connsiteX4-343" fmla="*/ 152376 w 295275"/>
                <a:gd name="connsiteY4-344" fmla="*/ 303904 h 599179"/>
                <a:gd name="connsiteX5-345" fmla="*/ 295275 w 295275"/>
                <a:gd name="connsiteY5-346" fmla="*/ 303904 h 599179"/>
                <a:gd name="connsiteX6-347" fmla="*/ 295275 w 295275"/>
                <a:gd name="connsiteY6-348" fmla="*/ 599179 h 599179"/>
                <a:gd name="connsiteX7-349" fmla="*/ 0 w 295275"/>
                <a:gd name="connsiteY7-350" fmla="*/ 599179 h 599179"/>
                <a:gd name="connsiteX8-351" fmla="*/ 0 w 295275"/>
                <a:gd name="connsiteY8-352" fmla="*/ 303904 h 599179"/>
                <a:gd name="connsiteX9-353" fmla="*/ 207995 w 295275"/>
                <a:gd name="connsiteY9-354" fmla="*/ 0 h 599179"/>
                <a:gd name="connsiteX0-355" fmla="*/ 207995 w 295275"/>
                <a:gd name="connsiteY0-356" fmla="*/ 0 h 599179"/>
                <a:gd name="connsiteX1-357" fmla="*/ 218480 w 295275"/>
                <a:gd name="connsiteY1-358" fmla="*/ 17025 h 599179"/>
                <a:gd name="connsiteX2-359" fmla="*/ 263922 w 295275"/>
                <a:gd name="connsiteY2-360" fmla="*/ 59952 h 599179"/>
                <a:gd name="connsiteX3-361" fmla="*/ 275967 w 295275"/>
                <a:gd name="connsiteY3-362" fmla="*/ 66705 h 599179"/>
                <a:gd name="connsiteX4-363" fmla="*/ 152376 w 295275"/>
                <a:gd name="connsiteY4-364" fmla="*/ 303904 h 599179"/>
                <a:gd name="connsiteX5-365" fmla="*/ 295275 w 295275"/>
                <a:gd name="connsiteY5-366" fmla="*/ 303904 h 599179"/>
                <a:gd name="connsiteX6-367" fmla="*/ 295275 w 295275"/>
                <a:gd name="connsiteY6-368" fmla="*/ 599179 h 599179"/>
                <a:gd name="connsiteX7-369" fmla="*/ 0 w 295275"/>
                <a:gd name="connsiteY7-370" fmla="*/ 599179 h 599179"/>
                <a:gd name="connsiteX8-371" fmla="*/ 0 w 295275"/>
                <a:gd name="connsiteY8-372" fmla="*/ 303904 h 599179"/>
                <a:gd name="connsiteX9-373" fmla="*/ 207995 w 295275"/>
                <a:gd name="connsiteY9-374" fmla="*/ 0 h 599179"/>
                <a:gd name="connsiteX0-375" fmla="*/ 207995 w 295275"/>
                <a:gd name="connsiteY0-376" fmla="*/ 0 h 599179"/>
                <a:gd name="connsiteX1-377" fmla="*/ 218480 w 295275"/>
                <a:gd name="connsiteY1-378" fmla="*/ 17025 h 599179"/>
                <a:gd name="connsiteX2-379" fmla="*/ 263922 w 295275"/>
                <a:gd name="connsiteY2-380" fmla="*/ 59952 h 599179"/>
                <a:gd name="connsiteX3-381" fmla="*/ 275967 w 295275"/>
                <a:gd name="connsiteY3-382" fmla="*/ 66705 h 599179"/>
                <a:gd name="connsiteX4-383" fmla="*/ 152376 w 295275"/>
                <a:gd name="connsiteY4-384" fmla="*/ 303904 h 599179"/>
                <a:gd name="connsiteX5-385" fmla="*/ 295275 w 295275"/>
                <a:gd name="connsiteY5-386" fmla="*/ 303904 h 599179"/>
                <a:gd name="connsiteX6-387" fmla="*/ 295275 w 295275"/>
                <a:gd name="connsiteY6-388" fmla="*/ 599179 h 599179"/>
                <a:gd name="connsiteX7-389" fmla="*/ 0 w 295275"/>
                <a:gd name="connsiteY7-390" fmla="*/ 599179 h 599179"/>
                <a:gd name="connsiteX8-391" fmla="*/ 0 w 295275"/>
                <a:gd name="connsiteY8-392" fmla="*/ 303904 h 599179"/>
                <a:gd name="connsiteX9-393" fmla="*/ 207995 w 295275"/>
                <a:gd name="connsiteY9-394" fmla="*/ 0 h 599179"/>
                <a:gd name="connsiteX0-395" fmla="*/ 207995 w 295275"/>
                <a:gd name="connsiteY0-396" fmla="*/ 0 h 599179"/>
                <a:gd name="connsiteX1-397" fmla="*/ 218480 w 295275"/>
                <a:gd name="connsiteY1-398" fmla="*/ 17025 h 599179"/>
                <a:gd name="connsiteX2-399" fmla="*/ 263922 w 295275"/>
                <a:gd name="connsiteY2-400" fmla="*/ 59952 h 599179"/>
                <a:gd name="connsiteX3-401" fmla="*/ 275967 w 295275"/>
                <a:gd name="connsiteY3-402" fmla="*/ 66705 h 599179"/>
                <a:gd name="connsiteX4-403" fmla="*/ 152376 w 295275"/>
                <a:gd name="connsiteY4-404" fmla="*/ 303904 h 599179"/>
                <a:gd name="connsiteX5-405" fmla="*/ 295275 w 295275"/>
                <a:gd name="connsiteY5-406" fmla="*/ 303904 h 599179"/>
                <a:gd name="connsiteX6-407" fmla="*/ 295275 w 295275"/>
                <a:gd name="connsiteY6-408" fmla="*/ 599179 h 599179"/>
                <a:gd name="connsiteX7-409" fmla="*/ 0 w 295275"/>
                <a:gd name="connsiteY7-410" fmla="*/ 599179 h 599179"/>
                <a:gd name="connsiteX8-411" fmla="*/ 0 w 295275"/>
                <a:gd name="connsiteY8-412" fmla="*/ 303904 h 599179"/>
                <a:gd name="connsiteX9-413" fmla="*/ 207995 w 295275"/>
                <a:gd name="connsiteY9-414" fmla="*/ 0 h 599179"/>
                <a:gd name="connsiteX0-415" fmla="*/ 207995 w 295275"/>
                <a:gd name="connsiteY0-416" fmla="*/ 0 h 599179"/>
                <a:gd name="connsiteX1-417" fmla="*/ 218480 w 295275"/>
                <a:gd name="connsiteY1-418" fmla="*/ 17025 h 599179"/>
                <a:gd name="connsiteX2-419" fmla="*/ 263922 w 295275"/>
                <a:gd name="connsiteY2-420" fmla="*/ 59952 h 599179"/>
                <a:gd name="connsiteX3-421" fmla="*/ 275967 w 295275"/>
                <a:gd name="connsiteY3-422" fmla="*/ 66705 h 599179"/>
                <a:gd name="connsiteX4-423" fmla="*/ 152376 w 295275"/>
                <a:gd name="connsiteY4-424" fmla="*/ 303904 h 599179"/>
                <a:gd name="connsiteX5-425" fmla="*/ 295275 w 295275"/>
                <a:gd name="connsiteY5-426" fmla="*/ 303904 h 599179"/>
                <a:gd name="connsiteX6-427" fmla="*/ 295275 w 295275"/>
                <a:gd name="connsiteY6-428" fmla="*/ 599179 h 599179"/>
                <a:gd name="connsiteX7-429" fmla="*/ 0 w 295275"/>
                <a:gd name="connsiteY7-430" fmla="*/ 599179 h 599179"/>
                <a:gd name="connsiteX8-431" fmla="*/ 0 w 295275"/>
                <a:gd name="connsiteY8-432" fmla="*/ 334942 h 599179"/>
                <a:gd name="connsiteX9-433" fmla="*/ 207995 w 295275"/>
                <a:gd name="connsiteY9-434" fmla="*/ 0 h 599179"/>
                <a:gd name="connsiteX0-435" fmla="*/ 207995 w 295275"/>
                <a:gd name="connsiteY0-436" fmla="*/ 0 h 599179"/>
                <a:gd name="connsiteX1-437" fmla="*/ 218480 w 295275"/>
                <a:gd name="connsiteY1-438" fmla="*/ 17025 h 599179"/>
                <a:gd name="connsiteX2-439" fmla="*/ 263922 w 295275"/>
                <a:gd name="connsiteY2-440" fmla="*/ 59952 h 599179"/>
                <a:gd name="connsiteX3-441" fmla="*/ 275967 w 295275"/>
                <a:gd name="connsiteY3-442" fmla="*/ 66705 h 599179"/>
                <a:gd name="connsiteX4-443" fmla="*/ 152376 w 295275"/>
                <a:gd name="connsiteY4-444" fmla="*/ 303904 h 599179"/>
                <a:gd name="connsiteX5-445" fmla="*/ 295275 w 295275"/>
                <a:gd name="connsiteY5-446" fmla="*/ 303904 h 599179"/>
                <a:gd name="connsiteX6-447" fmla="*/ 295275 w 295275"/>
                <a:gd name="connsiteY6-448" fmla="*/ 599179 h 599179"/>
                <a:gd name="connsiteX7-449" fmla="*/ 0 w 295275"/>
                <a:gd name="connsiteY7-450" fmla="*/ 599179 h 599179"/>
                <a:gd name="connsiteX8-451" fmla="*/ 0 w 295275"/>
                <a:gd name="connsiteY8-452" fmla="*/ 334942 h 599179"/>
                <a:gd name="connsiteX9-453" fmla="*/ 207995 w 295275"/>
                <a:gd name="connsiteY9-454" fmla="*/ 0 h 599179"/>
                <a:gd name="connsiteX0-455" fmla="*/ 207995 w 295275"/>
                <a:gd name="connsiteY0-456" fmla="*/ 0 h 599179"/>
                <a:gd name="connsiteX1-457" fmla="*/ 218480 w 295275"/>
                <a:gd name="connsiteY1-458" fmla="*/ 17025 h 599179"/>
                <a:gd name="connsiteX2-459" fmla="*/ 263922 w 295275"/>
                <a:gd name="connsiteY2-460" fmla="*/ 59952 h 599179"/>
                <a:gd name="connsiteX3-461" fmla="*/ 275967 w 295275"/>
                <a:gd name="connsiteY3-462" fmla="*/ 66705 h 599179"/>
                <a:gd name="connsiteX4-463" fmla="*/ 152376 w 295275"/>
                <a:gd name="connsiteY4-464" fmla="*/ 303904 h 599179"/>
                <a:gd name="connsiteX5-465" fmla="*/ 295275 w 295275"/>
                <a:gd name="connsiteY5-466" fmla="*/ 303904 h 599179"/>
                <a:gd name="connsiteX6-467" fmla="*/ 295275 w 295275"/>
                <a:gd name="connsiteY6-468" fmla="*/ 599179 h 599179"/>
                <a:gd name="connsiteX7-469" fmla="*/ 0 w 295275"/>
                <a:gd name="connsiteY7-470" fmla="*/ 599179 h 599179"/>
                <a:gd name="connsiteX8-471" fmla="*/ 0 w 295275"/>
                <a:gd name="connsiteY8-472" fmla="*/ 334942 h 599179"/>
                <a:gd name="connsiteX9-473" fmla="*/ 207995 w 295275"/>
                <a:gd name="connsiteY9-474" fmla="*/ 0 h 5991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295275" h="599179">
                  <a:moveTo>
                    <a:pt x="207995" y="0"/>
                  </a:moveTo>
                  <a:lnTo>
                    <a:pt x="218480" y="17025"/>
                  </a:lnTo>
                  <a:cubicBezTo>
                    <a:pt x="231034" y="32364"/>
                    <a:pt x="246314" y="46986"/>
                    <a:pt x="263922" y="59952"/>
                  </a:cubicBezTo>
                  <a:lnTo>
                    <a:pt x="275967" y="66705"/>
                  </a:lnTo>
                  <a:cubicBezTo>
                    <a:pt x="274744" y="66607"/>
                    <a:pt x="166924" y="148026"/>
                    <a:pt x="152376" y="303904"/>
                  </a:cubicBezTo>
                  <a:lnTo>
                    <a:pt x="295275" y="303904"/>
                  </a:lnTo>
                  <a:lnTo>
                    <a:pt x="295275" y="599179"/>
                  </a:lnTo>
                  <a:lnTo>
                    <a:pt x="0" y="599179"/>
                  </a:lnTo>
                  <a:lnTo>
                    <a:pt x="0" y="334942"/>
                  </a:lnTo>
                  <a:cubicBezTo>
                    <a:pt x="10368" y="113589"/>
                    <a:pt x="207637" y="2353"/>
                    <a:pt x="2079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800"/>
            </a:p>
          </p:txBody>
        </p:sp>
      </p:grpSp>
      <p:grpSp>
        <p:nvGrpSpPr>
          <p:cNvPr id="16" name="PA-组合 24"/>
          <p:cNvGrpSpPr/>
          <p:nvPr userDrawn="1">
            <p:custDataLst>
              <p:tags r:id="rId9"/>
            </p:custDataLst>
          </p:nvPr>
        </p:nvGrpSpPr>
        <p:grpSpPr>
          <a:xfrm>
            <a:off x="2525395" y="-12065"/>
            <a:ext cx="925831" cy="1099820"/>
            <a:chOff x="2471687" y="0"/>
            <a:chExt cx="918749" cy="1091504"/>
          </a:xfrm>
        </p:grpSpPr>
        <p:grpSp>
          <p:nvGrpSpPr>
            <p:cNvPr id="17" name="组合 16"/>
            <p:cNvGrpSpPr/>
            <p:nvPr/>
          </p:nvGrpSpPr>
          <p:grpSpPr>
            <a:xfrm>
              <a:off x="2471687" y="251208"/>
              <a:ext cx="918749" cy="840296"/>
              <a:chOff x="4052089" y="7246140"/>
              <a:chExt cx="1625600" cy="1458925"/>
            </a:xfrm>
          </p:grpSpPr>
          <p:sp>
            <p:nvSpPr>
              <p:cNvPr id="19" name="PA-矩形 26"/>
              <p:cNvSpPr/>
              <p:nvPr>
                <p:custDataLst>
                  <p:tags r:id="rId21"/>
                </p:custDataLst>
              </p:nvPr>
            </p:nvSpPr>
            <p:spPr>
              <a:xfrm>
                <a:off x="4052089" y="7828764"/>
                <a:ext cx="1625598" cy="876301"/>
              </a:xfrm>
              <a:prstGeom prst="rect">
                <a:avLst/>
              </a:prstGeom>
              <a:solidFill>
                <a:schemeClr val="accent2"/>
              </a:solidFill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20" name="PA-矩形 27"/>
              <p:cNvSpPr/>
              <p:nvPr>
                <p:custDataLst>
                  <p:tags r:id="rId22"/>
                </p:custDataLst>
              </p:nvPr>
            </p:nvSpPr>
            <p:spPr>
              <a:xfrm>
                <a:off x="4052091" y="7828766"/>
                <a:ext cx="1625598" cy="386557"/>
              </a:xfrm>
              <a:prstGeom prst="rect">
                <a:avLst/>
              </a:prstGeom>
              <a:solidFill>
                <a:schemeClr val="accent2"/>
              </a:solidFill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cxnSp>
            <p:nvCxnSpPr>
              <p:cNvPr id="21" name="PA-直接连接符 28"/>
              <p:cNvCxnSpPr/>
              <p:nvPr>
                <p:custDataLst>
                  <p:tags r:id="rId23"/>
                </p:custDataLst>
              </p:nvPr>
            </p:nvCxnSpPr>
            <p:spPr>
              <a:xfrm flipH="1">
                <a:off x="4395786" y="7828764"/>
                <a:ext cx="0" cy="386557"/>
              </a:xfrm>
              <a:prstGeom prst="line">
                <a:avLst/>
              </a:prstGeom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PA-直接连接符 29"/>
              <p:cNvCxnSpPr/>
              <p:nvPr>
                <p:custDataLst>
                  <p:tags r:id="rId24"/>
                </p:custDataLst>
              </p:nvPr>
            </p:nvCxnSpPr>
            <p:spPr>
              <a:xfrm flipH="1">
                <a:off x="5155404" y="7828759"/>
                <a:ext cx="0" cy="386557"/>
              </a:xfrm>
              <a:prstGeom prst="line">
                <a:avLst/>
              </a:prstGeom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PA-直接连接符 30"/>
              <p:cNvCxnSpPr/>
              <p:nvPr>
                <p:custDataLst>
                  <p:tags r:id="rId25"/>
                </p:custDataLst>
              </p:nvPr>
            </p:nvCxnSpPr>
            <p:spPr>
              <a:xfrm flipH="1">
                <a:off x="5286374" y="7828756"/>
                <a:ext cx="0" cy="386557"/>
              </a:xfrm>
              <a:prstGeom prst="line">
                <a:avLst/>
              </a:prstGeom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PA-任意多边形: 形状 17"/>
              <p:cNvSpPr/>
              <p:nvPr>
                <p:custDataLst>
                  <p:tags r:id="rId26"/>
                </p:custDataLst>
              </p:nvPr>
            </p:nvSpPr>
            <p:spPr>
              <a:xfrm>
                <a:off x="4395795" y="7246140"/>
                <a:ext cx="759612" cy="582611"/>
              </a:xfrm>
              <a:custGeom>
                <a:avLst/>
                <a:gdLst>
                  <a:gd name="connsiteX0" fmla="*/ 379806 w 759612"/>
                  <a:gd name="connsiteY0" fmla="*/ 0 h 582611"/>
                  <a:gd name="connsiteX1" fmla="*/ 759612 w 759612"/>
                  <a:gd name="connsiteY1" fmla="*/ 575072 h 582611"/>
                  <a:gd name="connsiteX2" fmla="*/ 759110 w 759612"/>
                  <a:gd name="connsiteY2" fmla="*/ 582611 h 582611"/>
                  <a:gd name="connsiteX3" fmla="*/ 502 w 759612"/>
                  <a:gd name="connsiteY3" fmla="*/ 582611 h 582611"/>
                  <a:gd name="connsiteX4" fmla="*/ 0 w 759612"/>
                  <a:gd name="connsiteY4" fmla="*/ 575072 h 582611"/>
                  <a:gd name="connsiteX5" fmla="*/ 379806 w 759612"/>
                  <a:gd name="connsiteY5" fmla="*/ 0 h 582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9612" h="582611">
                    <a:moveTo>
                      <a:pt x="379806" y="0"/>
                    </a:moveTo>
                    <a:cubicBezTo>
                      <a:pt x="589567" y="0"/>
                      <a:pt x="759612" y="257469"/>
                      <a:pt x="759612" y="575072"/>
                    </a:cubicBezTo>
                    <a:lnTo>
                      <a:pt x="759110" y="582611"/>
                    </a:lnTo>
                    <a:lnTo>
                      <a:pt x="502" y="582611"/>
                    </a:lnTo>
                    <a:lnTo>
                      <a:pt x="0" y="575072"/>
                    </a:lnTo>
                    <a:cubicBezTo>
                      <a:pt x="0" y="257469"/>
                      <a:pt x="170045" y="0"/>
                      <a:pt x="379806" y="0"/>
                    </a:cubicBezTo>
                    <a:close/>
                  </a:path>
                </a:pathLst>
              </a:custGeom>
              <a:noFill/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25" name="PA-任意多边形: 形状 20"/>
              <p:cNvSpPr/>
              <p:nvPr>
                <p:custDataLst>
                  <p:tags r:id="rId27"/>
                </p:custDataLst>
              </p:nvPr>
            </p:nvSpPr>
            <p:spPr>
              <a:xfrm>
                <a:off x="4526764" y="7246145"/>
                <a:ext cx="759612" cy="582611"/>
              </a:xfrm>
              <a:custGeom>
                <a:avLst/>
                <a:gdLst>
                  <a:gd name="connsiteX0" fmla="*/ 379806 w 759612"/>
                  <a:gd name="connsiteY0" fmla="*/ 0 h 582611"/>
                  <a:gd name="connsiteX1" fmla="*/ 759612 w 759612"/>
                  <a:gd name="connsiteY1" fmla="*/ 575072 h 582611"/>
                  <a:gd name="connsiteX2" fmla="*/ 759110 w 759612"/>
                  <a:gd name="connsiteY2" fmla="*/ 582611 h 582611"/>
                  <a:gd name="connsiteX3" fmla="*/ 502 w 759612"/>
                  <a:gd name="connsiteY3" fmla="*/ 582611 h 582611"/>
                  <a:gd name="connsiteX4" fmla="*/ 0 w 759612"/>
                  <a:gd name="connsiteY4" fmla="*/ 575072 h 582611"/>
                  <a:gd name="connsiteX5" fmla="*/ 379806 w 759612"/>
                  <a:gd name="connsiteY5" fmla="*/ 0 h 582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9612" h="582611">
                    <a:moveTo>
                      <a:pt x="379806" y="0"/>
                    </a:moveTo>
                    <a:cubicBezTo>
                      <a:pt x="589567" y="0"/>
                      <a:pt x="759612" y="257469"/>
                      <a:pt x="759612" y="575072"/>
                    </a:cubicBezTo>
                    <a:lnTo>
                      <a:pt x="759110" y="582611"/>
                    </a:lnTo>
                    <a:lnTo>
                      <a:pt x="502" y="582611"/>
                    </a:lnTo>
                    <a:lnTo>
                      <a:pt x="0" y="575072"/>
                    </a:lnTo>
                    <a:cubicBezTo>
                      <a:pt x="0" y="257469"/>
                      <a:pt x="170045" y="0"/>
                      <a:pt x="379806" y="0"/>
                    </a:cubicBezTo>
                    <a:close/>
                  </a:path>
                </a:pathLst>
              </a:custGeom>
              <a:noFill/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</p:grpSp>
        <p:cxnSp>
          <p:nvCxnSpPr>
            <p:cNvPr id="18" name="PA-直接连接符 34"/>
            <p:cNvCxnSpPr/>
            <p:nvPr>
              <p:custDataLst>
                <p:tags r:id="rId20"/>
              </p:custDataLst>
            </p:nvPr>
          </p:nvCxnSpPr>
          <p:spPr>
            <a:xfrm flipH="1" flipV="1">
              <a:off x="2926041" y="0"/>
              <a:ext cx="0" cy="251209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PA-组合 35"/>
          <p:cNvGrpSpPr/>
          <p:nvPr userDrawn="1">
            <p:custDataLst>
              <p:tags r:id="rId10"/>
            </p:custDataLst>
          </p:nvPr>
        </p:nvGrpSpPr>
        <p:grpSpPr>
          <a:xfrm>
            <a:off x="8785861" y="-12065"/>
            <a:ext cx="925831" cy="1099820"/>
            <a:chOff x="2471687" y="0"/>
            <a:chExt cx="918749" cy="1091504"/>
          </a:xfrm>
        </p:grpSpPr>
        <p:grpSp>
          <p:nvGrpSpPr>
            <p:cNvPr id="27" name="组合 26"/>
            <p:cNvGrpSpPr/>
            <p:nvPr/>
          </p:nvGrpSpPr>
          <p:grpSpPr>
            <a:xfrm>
              <a:off x="2471687" y="251208"/>
              <a:ext cx="918749" cy="840296"/>
              <a:chOff x="4052089" y="7246140"/>
              <a:chExt cx="1625600" cy="1458925"/>
            </a:xfrm>
          </p:grpSpPr>
          <p:sp>
            <p:nvSpPr>
              <p:cNvPr id="29" name="PA-矩形 37"/>
              <p:cNvSpPr/>
              <p:nvPr>
                <p:custDataLst>
                  <p:tags r:id="rId13"/>
                </p:custDataLst>
              </p:nvPr>
            </p:nvSpPr>
            <p:spPr>
              <a:xfrm>
                <a:off x="4052089" y="7828764"/>
                <a:ext cx="1625598" cy="876301"/>
              </a:xfrm>
              <a:prstGeom prst="rect">
                <a:avLst/>
              </a:prstGeom>
              <a:solidFill>
                <a:schemeClr val="accent2"/>
              </a:solidFill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30" name="PA-矩形 38"/>
              <p:cNvSpPr/>
              <p:nvPr>
                <p:custDataLst>
                  <p:tags r:id="rId14"/>
                </p:custDataLst>
              </p:nvPr>
            </p:nvSpPr>
            <p:spPr>
              <a:xfrm>
                <a:off x="4052091" y="7828766"/>
                <a:ext cx="1625598" cy="386557"/>
              </a:xfrm>
              <a:prstGeom prst="rect">
                <a:avLst/>
              </a:prstGeom>
              <a:solidFill>
                <a:schemeClr val="accent2"/>
              </a:solidFill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cxnSp>
            <p:nvCxnSpPr>
              <p:cNvPr id="31" name="PA-直接连接符 39"/>
              <p:cNvCxnSpPr/>
              <p:nvPr>
                <p:custDataLst>
                  <p:tags r:id="rId15"/>
                </p:custDataLst>
              </p:nvPr>
            </p:nvCxnSpPr>
            <p:spPr>
              <a:xfrm flipH="1">
                <a:off x="4395786" y="7828764"/>
                <a:ext cx="0" cy="386557"/>
              </a:xfrm>
              <a:prstGeom prst="line">
                <a:avLst/>
              </a:prstGeom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PA-直接连接符 50"/>
              <p:cNvCxnSpPr/>
              <p:nvPr>
                <p:custDataLst>
                  <p:tags r:id="rId16"/>
                </p:custDataLst>
              </p:nvPr>
            </p:nvCxnSpPr>
            <p:spPr>
              <a:xfrm flipH="1">
                <a:off x="5155404" y="7828759"/>
                <a:ext cx="0" cy="386557"/>
              </a:xfrm>
              <a:prstGeom prst="line">
                <a:avLst/>
              </a:prstGeom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PA-直接连接符 51"/>
              <p:cNvCxnSpPr/>
              <p:nvPr>
                <p:custDataLst>
                  <p:tags r:id="rId17"/>
                </p:custDataLst>
              </p:nvPr>
            </p:nvCxnSpPr>
            <p:spPr>
              <a:xfrm flipH="1">
                <a:off x="5286374" y="7828756"/>
                <a:ext cx="0" cy="386557"/>
              </a:xfrm>
              <a:prstGeom prst="line">
                <a:avLst/>
              </a:prstGeom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PA-任意多边形: 形状 48"/>
              <p:cNvSpPr/>
              <p:nvPr>
                <p:custDataLst>
                  <p:tags r:id="rId18"/>
                </p:custDataLst>
              </p:nvPr>
            </p:nvSpPr>
            <p:spPr>
              <a:xfrm>
                <a:off x="4395795" y="7246140"/>
                <a:ext cx="759612" cy="582611"/>
              </a:xfrm>
              <a:custGeom>
                <a:avLst/>
                <a:gdLst>
                  <a:gd name="connsiteX0" fmla="*/ 379806 w 759612"/>
                  <a:gd name="connsiteY0" fmla="*/ 0 h 582611"/>
                  <a:gd name="connsiteX1" fmla="*/ 759612 w 759612"/>
                  <a:gd name="connsiteY1" fmla="*/ 575072 h 582611"/>
                  <a:gd name="connsiteX2" fmla="*/ 759110 w 759612"/>
                  <a:gd name="connsiteY2" fmla="*/ 582611 h 582611"/>
                  <a:gd name="connsiteX3" fmla="*/ 502 w 759612"/>
                  <a:gd name="connsiteY3" fmla="*/ 582611 h 582611"/>
                  <a:gd name="connsiteX4" fmla="*/ 0 w 759612"/>
                  <a:gd name="connsiteY4" fmla="*/ 575072 h 582611"/>
                  <a:gd name="connsiteX5" fmla="*/ 379806 w 759612"/>
                  <a:gd name="connsiteY5" fmla="*/ 0 h 582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9612" h="582611">
                    <a:moveTo>
                      <a:pt x="379806" y="0"/>
                    </a:moveTo>
                    <a:cubicBezTo>
                      <a:pt x="589567" y="0"/>
                      <a:pt x="759612" y="257469"/>
                      <a:pt x="759612" y="575072"/>
                    </a:cubicBezTo>
                    <a:lnTo>
                      <a:pt x="759110" y="582611"/>
                    </a:lnTo>
                    <a:lnTo>
                      <a:pt x="502" y="582611"/>
                    </a:lnTo>
                    <a:lnTo>
                      <a:pt x="0" y="575072"/>
                    </a:lnTo>
                    <a:cubicBezTo>
                      <a:pt x="0" y="257469"/>
                      <a:pt x="170045" y="0"/>
                      <a:pt x="379806" y="0"/>
                    </a:cubicBezTo>
                    <a:close/>
                  </a:path>
                </a:pathLst>
              </a:custGeom>
              <a:noFill/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35" name="PA-任意多边形: 形状 49"/>
              <p:cNvSpPr/>
              <p:nvPr>
                <p:custDataLst>
                  <p:tags r:id="rId19"/>
                </p:custDataLst>
              </p:nvPr>
            </p:nvSpPr>
            <p:spPr>
              <a:xfrm>
                <a:off x="4526764" y="7246145"/>
                <a:ext cx="759612" cy="582611"/>
              </a:xfrm>
              <a:custGeom>
                <a:avLst/>
                <a:gdLst>
                  <a:gd name="connsiteX0" fmla="*/ 379806 w 759612"/>
                  <a:gd name="connsiteY0" fmla="*/ 0 h 582611"/>
                  <a:gd name="connsiteX1" fmla="*/ 759612 w 759612"/>
                  <a:gd name="connsiteY1" fmla="*/ 575072 h 582611"/>
                  <a:gd name="connsiteX2" fmla="*/ 759110 w 759612"/>
                  <a:gd name="connsiteY2" fmla="*/ 582611 h 582611"/>
                  <a:gd name="connsiteX3" fmla="*/ 502 w 759612"/>
                  <a:gd name="connsiteY3" fmla="*/ 582611 h 582611"/>
                  <a:gd name="connsiteX4" fmla="*/ 0 w 759612"/>
                  <a:gd name="connsiteY4" fmla="*/ 575072 h 582611"/>
                  <a:gd name="connsiteX5" fmla="*/ 379806 w 759612"/>
                  <a:gd name="connsiteY5" fmla="*/ 0 h 582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9612" h="582611">
                    <a:moveTo>
                      <a:pt x="379806" y="0"/>
                    </a:moveTo>
                    <a:cubicBezTo>
                      <a:pt x="589567" y="0"/>
                      <a:pt x="759612" y="257469"/>
                      <a:pt x="759612" y="575072"/>
                    </a:cubicBezTo>
                    <a:lnTo>
                      <a:pt x="759110" y="582611"/>
                    </a:lnTo>
                    <a:lnTo>
                      <a:pt x="502" y="582611"/>
                    </a:lnTo>
                    <a:lnTo>
                      <a:pt x="0" y="575072"/>
                    </a:lnTo>
                    <a:cubicBezTo>
                      <a:pt x="0" y="257469"/>
                      <a:pt x="170045" y="0"/>
                      <a:pt x="379806" y="0"/>
                    </a:cubicBezTo>
                    <a:close/>
                  </a:path>
                </a:pathLst>
              </a:custGeom>
              <a:noFill/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</p:grpSp>
        <p:cxnSp>
          <p:nvCxnSpPr>
            <p:cNvPr id="28" name="PA-直接连接符 54"/>
            <p:cNvCxnSpPr/>
            <p:nvPr>
              <p:custDataLst>
                <p:tags r:id="rId12"/>
              </p:custDataLst>
            </p:nvPr>
          </p:nvCxnSpPr>
          <p:spPr>
            <a:xfrm flipH="1" flipV="1">
              <a:off x="2926041" y="0"/>
              <a:ext cx="0" cy="251209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1"/>
            </p:custDataLst>
          </p:nvPr>
        </p:nvSpPr>
        <p:spPr>
          <a:xfrm>
            <a:off x="2669125" y="3518552"/>
            <a:ext cx="6853751" cy="1217647"/>
          </a:xfrm>
        </p:spPr>
        <p:txBody>
          <a:bodyPr lIns="90000" tIns="46800" rIns="90000" bIns="46800" anchor="ctr" anchorCtr="0">
            <a:normAutofit/>
          </a:bodyPr>
          <a:lstStyle>
            <a:lvl1pPr algn="ctr">
              <a:defRPr sz="5400" u="none" strike="noStrike" kern="1200" cap="none" spc="3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gradFill>
          <a:gsLst>
            <a:gs pos="0">
              <a:schemeClr val="tx2">
                <a:lumMod val="75000"/>
              </a:schemeClr>
            </a:gs>
            <a:gs pos="100000">
              <a:schemeClr val="bg2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9" r:link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1397000"/>
            <a:ext cx="3372255" cy="4064000"/>
          </a:xfrm>
          <a:prstGeom prst="rect">
            <a:avLst/>
          </a:prstGeom>
        </p:spPr>
      </p:pic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11" r:link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9746" y="1397000"/>
            <a:ext cx="3372255" cy="4064000"/>
          </a:xfrm>
          <a:prstGeom prst="rect">
            <a:avLst/>
          </a:prstGeom>
        </p:spPr>
      </p:pic>
      <p:pic>
        <p:nvPicPr>
          <p:cNvPr id="10" name="图片 9"/>
          <p:cNvPicPr/>
          <p:nvPr userDrawn="1">
            <p:custDataLst>
              <p:tags r:id="rId3"/>
            </p:custDataLst>
          </p:nvPr>
        </p:nvPicPr>
        <p:blipFill>
          <a:blip r:embed="rId13" r:link="rId1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4"/>
            </p:custDataLst>
          </p:nvPr>
        </p:nvSpPr>
        <p:spPr>
          <a:xfrm>
            <a:off x="1509487" y="1691875"/>
            <a:ext cx="9173028" cy="3024142"/>
          </a:xfrm>
        </p:spPr>
        <p:txBody>
          <a:bodyPr lIns="90000" tIns="46800" rIns="90000" bIns="0" anchor="ctr" anchorCtr="0">
            <a:normAutofit/>
          </a:bodyPr>
          <a:lstStyle>
            <a:lvl1pPr algn="ctr">
              <a:defRPr sz="6600" b="0" spc="600" baseline="0">
                <a:ea typeface="汉仪尚巍手书W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bg>
      <p:bgPr>
        <a:gradFill>
          <a:gsLst>
            <a:gs pos="0">
              <a:schemeClr val="tx2">
                <a:lumMod val="75000"/>
              </a:schemeClr>
            </a:gs>
            <a:gs pos="100000">
              <a:schemeClr val="bg2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/>
          <p:nvPr userDrawn="1">
            <p:custDataLst>
              <p:tags r:id="rId1"/>
            </p:custDataLst>
          </p:nvPr>
        </p:nvPicPr>
        <p:blipFill>
          <a:blip r:embed="rId9" r:link="rId10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11" r:link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774930"/>
            <a:ext cx="5486400" cy="3308140"/>
          </a:xfrm>
          <a:prstGeom prst="rect">
            <a:avLst/>
          </a:prstGeom>
        </p:spPr>
      </p:pic>
      <p:pic>
        <p:nvPicPr>
          <p:cNvPr id="11" name="33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3730" y="1240066"/>
            <a:ext cx="483871" cy="46773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3701350" y="1773113"/>
            <a:ext cx="748631" cy="4450668"/>
          </a:xfrm>
        </p:spPr>
        <p:txBody>
          <a:bodyPr vert="eaVert" lIns="90000" tIns="46800" rIns="90000" bIns="46800" anchor="ctr" anchorCtr="0">
            <a:normAutofit/>
          </a:bodyPr>
          <a:lstStyle>
            <a:lvl1pPr algn="l">
              <a:defRPr sz="2800" b="0" u="none" strike="noStrike" kern="1200" cap="all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931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29" y="952510"/>
            <a:ext cx="5283243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952510"/>
            <a:ext cx="5283243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69931" y="952510"/>
            <a:ext cx="10852237" cy="5388907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末尾幻灯片">
    <p:bg>
      <p:bgPr>
        <a:gradFill>
          <a:gsLst>
            <a:gs pos="0">
              <a:schemeClr val="tx2">
                <a:lumMod val="75000"/>
              </a:schemeClr>
            </a:gs>
            <a:gs pos="100000">
              <a:schemeClr val="bg2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 userDrawn="1">
            <p:custDataLst>
              <p:tags r:id="rId1"/>
            </p:custDataLst>
          </p:nvPr>
        </p:nvPicPr>
        <p:blipFill>
          <a:blip r:embed="rId8" r:link="rId9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10" r:link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" y="1505690"/>
            <a:ext cx="5486400" cy="33081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6050826" y="2354606"/>
            <a:ext cx="5119551" cy="1185428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尚巍手书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 userDrawn="1">
            <p:custDataLst>
              <p:tags r:id="rId1"/>
            </p:custDataLst>
          </p:nvPr>
        </p:nvPicPr>
        <p:blipFill>
          <a:blip r:embed="rId7" r:link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115675" y="5205732"/>
            <a:ext cx="883920" cy="165544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46800" rIns="90000" bIns="46800" rtlCol="0" anchor="ctr">
            <a:normAutofit/>
          </a:bodyPr>
          <a:lstStyle/>
          <a:p>
            <a:pPr algn="ctr"/>
            <a:endParaRPr lang="zh-CN" altLang="en-US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0" r:link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899776" y="4815840"/>
            <a:ext cx="1250315" cy="2039620"/>
          </a:xfrm>
          <a:prstGeom prst="rect">
            <a:avLst/>
          </a:prstGeom>
        </p:spPr>
      </p:pic>
      <p:pic>
        <p:nvPicPr>
          <p:cNvPr id="11" name="图片 10"/>
          <p:cNvPicPr/>
          <p:nvPr userDrawn="1">
            <p:custDataLst>
              <p:tags r:id="rId3"/>
            </p:custDataLst>
          </p:nvPr>
        </p:nvPicPr>
        <p:blipFill>
          <a:blip r:embed="rId12" r:link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1" y="56515"/>
            <a:ext cx="844551" cy="137922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lIns="90000" tIns="46800" rIns="90000" bIns="46800" anchor="ctr">
            <a:normAutofit/>
          </a:bodyPr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1" y="2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46800" rIns="90000" bIns="46800" rtlCol="0" anchor="ctr">
            <a:normAutofit/>
          </a:bodyPr>
          <a:lstStyle/>
          <a:p>
            <a:pPr lvl="0" algn="ctr"/>
            <a:endParaRPr lang="en-US" altLang="zh-CN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隶书" panose="02010509060101010101" pitchFamily="49" charset="-122"/>
              <a:sym typeface="+mn-ea"/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0" r:link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75" y="5424170"/>
            <a:ext cx="1031240" cy="13487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wrap="square" lIns="90000" tIns="46800" rIns="90000" bIns="46800" anchor="ctr">
            <a:normAutofit/>
          </a:bodyPr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40"/>
            <a:ext cx="6480000" cy="5087937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46800" rIns="90000" bIns="46800" rtlCol="0" anchor="ctr">
            <a:normAutofit/>
          </a:bodyPr>
          <a:lstStyle/>
          <a:p>
            <a:pPr lvl="0" algn="ctr"/>
            <a:endParaRPr lang="en-US" altLang="zh-CN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隶书" panose="02010509060101010101" pitchFamily="49" charset="-122"/>
              <a:sym typeface="+mn-ea"/>
            </a:endParaRPr>
          </a:p>
        </p:txBody>
      </p:sp>
      <p:pic>
        <p:nvPicPr>
          <p:cNvPr id="11" name="图片 10"/>
          <p:cNvPicPr/>
          <p:nvPr userDrawn="1">
            <p:custDataLst>
              <p:tags r:id="rId2"/>
            </p:custDataLst>
          </p:nvPr>
        </p:nvPicPr>
        <p:blipFill>
          <a:blip r:embed="rId11" r:link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66" y="78107"/>
            <a:ext cx="571500" cy="1001395"/>
          </a:xfrm>
          <a:prstGeom prst="rect">
            <a:avLst/>
          </a:prstGeom>
        </p:spPr>
      </p:pic>
      <p:pic>
        <p:nvPicPr>
          <p:cNvPr id="12" name="图片 11"/>
          <p:cNvPicPr/>
          <p:nvPr userDrawn="1">
            <p:custDataLst>
              <p:tags r:id="rId3"/>
            </p:custDataLst>
          </p:nvPr>
        </p:nvPicPr>
        <p:blipFill>
          <a:blip r:embed="rId13" r:link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08766" y="5332732"/>
            <a:ext cx="382271" cy="1491615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612000" y="1659600"/>
            <a:ext cx="10975975" cy="828000"/>
          </a:xfrm>
        </p:spPr>
        <p:txBody>
          <a:bodyPr wrap="square" lIns="90000" tIns="46800" rIns="90000" bIns="46800"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12775" y="2808000"/>
            <a:ext cx="10965600" cy="34308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612000" y="781200"/>
            <a:ext cx="10976400" cy="626400"/>
          </a:xfrm>
        </p:spPr>
        <p:txBody>
          <a:bodyPr wrap="square" lIns="90000" tIns="46800" rIns="90000" bIns="46800" anchor="ctr">
            <a:normAutofit/>
          </a:bodyPr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>
            <a:off x="0" y="-7620"/>
            <a:ext cx="12192000" cy="962660"/>
            <a:chOff x="0" y="-7620"/>
            <a:chExt cx="12192000" cy="962660"/>
          </a:xfrm>
        </p:grpSpPr>
        <p:pic>
          <p:nvPicPr>
            <p:cNvPr id="10" name="图片 9" descr="图层 3"/>
            <p:cNvPicPr>
              <a:picLocks noChangeAspect="1"/>
            </p:cNvPicPr>
            <p:nvPr userDrawn="1">
              <p:custDataLst>
                <p:tags r:id="rId8"/>
              </p:custDataLst>
            </p:nvPr>
          </p:nvPicPr>
          <p:blipFill>
            <a:blip r:embed="rId11"/>
            <a:stretch>
              <a:fillRect/>
            </a:stretch>
          </p:blipFill>
          <p:spPr>
            <a:xfrm rot="10800000">
              <a:off x="10440670" y="-7620"/>
              <a:ext cx="1751330" cy="716280"/>
            </a:xfrm>
            <a:prstGeom prst="rect">
              <a:avLst/>
            </a:prstGeom>
          </p:spPr>
        </p:pic>
        <p:pic>
          <p:nvPicPr>
            <p:cNvPr id="11" name="图片 10" descr="图层 4"/>
            <p:cNvPicPr>
              <a:picLocks noChangeAspect="1"/>
            </p:cNvPicPr>
            <p:nvPr userDrawn="1">
              <p:custDataLst>
                <p:tags r:id="rId9"/>
              </p:custDataLst>
            </p:nvPr>
          </p:nvPicPr>
          <p:blipFill>
            <a:blip r:embed="rId12"/>
            <a:stretch>
              <a:fillRect/>
            </a:stretch>
          </p:blipFill>
          <p:spPr>
            <a:xfrm rot="10800000">
              <a:off x="0" y="-7620"/>
              <a:ext cx="1053465" cy="962660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3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29" y="952510"/>
            <a:ext cx="5283243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10"/>
            <a:ext cx="5283243" cy="5388907"/>
          </a:xfrm>
        </p:spPr>
        <p:txBody>
          <a:bodyPr>
            <a:noAutofit/>
          </a:bodyPr>
          <a:lstStyle>
            <a:lvl1pPr>
              <a:defRPr sz="1600">
                <a:latin typeface="微软雅黑" panose="020B0503020204020204" charset="-122"/>
                <a:ea typeface="微软雅黑"/>
              </a:defRPr>
            </a:lvl1pPr>
            <a:lvl2pPr>
              <a:defRPr sz="1600">
                <a:latin typeface="微软雅黑" panose="020B0503020204020204" charset="-122"/>
                <a:ea typeface="微软雅黑"/>
              </a:defRPr>
            </a:lvl2pPr>
            <a:lvl3pPr>
              <a:defRPr sz="1600">
                <a:latin typeface="微软雅黑" panose="020B0503020204020204" charset="-122"/>
                <a:ea typeface="微软雅黑"/>
              </a:defRPr>
            </a:lvl3pPr>
            <a:lvl4pPr>
              <a:defRPr sz="1600">
                <a:latin typeface="微软雅黑" panose="020B0503020204020204" charset="-122"/>
                <a:ea typeface="微软雅黑"/>
              </a:defRPr>
            </a:lvl4pPr>
            <a:lvl5pPr>
              <a:defRPr sz="1600">
                <a:latin typeface="微软雅黑" panose="020B0503020204020204" charset="-122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5029203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46800" rIns="90000" bIns="46800" rtlCol="0" anchor="ctr">
            <a:normAutofit/>
          </a:bodyPr>
          <a:lstStyle/>
          <a:p>
            <a:pPr lvl="0" algn="ctr"/>
            <a:endParaRPr lang="en-US" altLang="zh-CN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隶书" panose="02010509060101010101" pitchFamily="49" charset="-122"/>
              <a:sym typeface="+mn-ea"/>
            </a:endParaRPr>
          </a:p>
        </p:txBody>
      </p:sp>
      <p:pic>
        <p:nvPicPr>
          <p:cNvPr id="11" name="图片 10"/>
          <p:cNvPicPr/>
          <p:nvPr userDrawn="1">
            <p:custDataLst>
              <p:tags r:id="rId2"/>
            </p:custDataLst>
          </p:nvPr>
        </p:nvPicPr>
        <p:blipFill>
          <a:blip r:embed="rId11" r:link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1" y="87632"/>
            <a:ext cx="829945" cy="1236345"/>
          </a:xfrm>
          <a:prstGeom prst="rect">
            <a:avLst/>
          </a:prstGeom>
        </p:spPr>
      </p:pic>
      <p:pic>
        <p:nvPicPr>
          <p:cNvPr id="12" name="图片 11"/>
          <p:cNvPicPr/>
          <p:nvPr userDrawn="1">
            <p:custDataLst>
              <p:tags r:id="rId3"/>
            </p:custDataLst>
          </p:nvPr>
        </p:nvPicPr>
        <p:blipFill>
          <a:blip r:embed="rId13" r:link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9071" y="5028567"/>
            <a:ext cx="459740" cy="182943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4800" y="669600"/>
            <a:ext cx="10976400" cy="565200"/>
          </a:xfrm>
        </p:spPr>
        <p:txBody>
          <a:bodyPr wrap="square" lIns="90000" tIns="46800" rIns="90000" bIns="46800" anchor="ctr">
            <a:normAutofit/>
          </a:bodyPr>
          <a:lstStyle>
            <a:lvl1pPr algn="ctr">
              <a:defRPr sz="2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594000" y="5180400"/>
            <a:ext cx="11001600" cy="10116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46800" rIns="90000" bIns="46800" rtlCol="0" anchor="ctr">
            <a:normAutofit/>
          </a:bodyPr>
          <a:lstStyle/>
          <a:p>
            <a:pPr lvl="0" algn="ctr"/>
            <a:endParaRPr lang="en-US" altLang="zh-CN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隶书" panose="02010509060101010101" pitchFamily="49" charset="-122"/>
              <a:sym typeface="+mn-ea"/>
            </a:endParaRPr>
          </a:p>
        </p:txBody>
      </p:sp>
      <p:pic>
        <p:nvPicPr>
          <p:cNvPr id="12" name="图片 11"/>
          <p:cNvPicPr/>
          <p:nvPr userDrawn="1">
            <p:custDataLst>
              <p:tags r:id="rId2"/>
            </p:custDataLst>
          </p:nvPr>
        </p:nvPicPr>
        <p:blipFill>
          <a:blip r:embed="rId13" r:link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257" y="5511167"/>
            <a:ext cx="829945" cy="1236345"/>
          </a:xfrm>
          <a:prstGeom prst="rect">
            <a:avLst/>
          </a:prstGeom>
        </p:spPr>
      </p:pic>
      <p:pic>
        <p:nvPicPr>
          <p:cNvPr id="14" name="图片 13"/>
          <p:cNvPicPr/>
          <p:nvPr userDrawn="1">
            <p:custDataLst>
              <p:tags r:id="rId3"/>
            </p:custDataLst>
          </p:nvPr>
        </p:nvPicPr>
        <p:blipFill>
          <a:blip r:embed="rId15" r:link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256645" y="5511167"/>
            <a:ext cx="782955" cy="123634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79600" y="237600"/>
            <a:ext cx="11037600" cy="441964"/>
          </a:xfrm>
        </p:spPr>
        <p:txBody>
          <a:bodyPr wrap="square" lIns="90000" tIns="46800" rIns="90000" bIns="46800">
            <a:noAutofit/>
          </a:bodyPr>
          <a:lstStyle>
            <a:lvl1pPr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579600" y="1663200"/>
            <a:ext cx="5342400" cy="28944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242400" y="1663200"/>
            <a:ext cx="5367600" cy="28944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0"/>
            </p:custDataLst>
          </p:nvPr>
        </p:nvSpPr>
        <p:spPr>
          <a:xfrm>
            <a:off x="572400" y="4816800"/>
            <a:ext cx="5342400" cy="7812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1"/>
            </p:custDataLst>
          </p:nvPr>
        </p:nvSpPr>
        <p:spPr>
          <a:xfrm>
            <a:off x="6253200" y="4813200"/>
            <a:ext cx="5367600" cy="7812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959226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46800" rIns="90000" bIns="46800" rtlCol="0" anchor="ctr">
            <a:normAutofit/>
          </a:bodyPr>
          <a:lstStyle/>
          <a:p>
            <a:pPr lvl="0" algn="ctr"/>
            <a:endParaRPr lang="en-US" altLang="zh-CN" sz="180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隶书" panose="02010509060101010101" pitchFamily="49" charset="-122"/>
              <a:sym typeface="+mn-ea"/>
            </a:endParaRPr>
          </a:p>
        </p:txBody>
      </p:sp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0" r:link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5865" y="1741807"/>
            <a:ext cx="518795" cy="3373755"/>
          </a:xfrm>
          <a:prstGeom prst="rect">
            <a:avLst/>
          </a:prstGeom>
        </p:spPr>
      </p:pic>
      <p:pic>
        <p:nvPicPr>
          <p:cNvPr id="9" name="图片 8"/>
          <p:cNvPicPr/>
          <p:nvPr userDrawn="1">
            <p:custDataLst>
              <p:tags r:id="rId3"/>
            </p:custDataLst>
          </p:nvPr>
        </p:nvPicPr>
        <p:blipFill>
          <a:blip r:embed="rId12" r:link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09245" y="1742440"/>
            <a:ext cx="563880" cy="337375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522800" y="1339200"/>
            <a:ext cx="9144000" cy="2386800"/>
          </a:xfrm>
        </p:spPr>
        <p:txBody>
          <a:bodyPr wrap="square" lIns="90000" tIns="46800" rIns="90000" bIns="46800" anchor="b">
            <a:normAutofit/>
          </a:bodyPr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1522413" y="3862800"/>
            <a:ext cx="9144000" cy="1656000"/>
          </a:xfrm>
        </p:spPr>
        <p:txBody>
          <a:bodyPr wrap="square" lIns="90000" tIns="46800" rIns="90000" bIns="46800"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931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29" y="952510"/>
            <a:ext cx="5283243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952510"/>
            <a:ext cx="5283243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69931" y="952510"/>
            <a:ext cx="10852237" cy="538890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669883" y="2588283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1" i="0" u="none" strike="noStrike" kern="1200" cap="none" spc="6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1" y="2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1pPr>
          </a:lstStyle>
          <a:p>
            <a:r>
              <a:rPr lang="zh-CN" altLang="en-US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5101200" y="769940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1"/>
            </p:custDataLst>
          </p:nvPr>
        </p:nvGrpSpPr>
        <p:grpSpPr>
          <a:xfrm>
            <a:off x="0" y="-7620"/>
            <a:ext cx="12192000" cy="962660"/>
            <a:chOff x="0" y="-7620"/>
            <a:chExt cx="12192000" cy="962660"/>
          </a:xfrm>
        </p:grpSpPr>
        <p:pic>
          <p:nvPicPr>
            <p:cNvPr id="11" name="图片 10" descr="图层 3"/>
            <p:cNvPicPr>
              <a:picLocks noChangeAspect="1"/>
            </p:cNvPicPr>
            <p:nvPr userDrawn="1">
              <p:custDataLst>
                <p:tags r:id="rId10"/>
              </p:custDataLst>
            </p:nvPr>
          </p:nvPicPr>
          <p:blipFill>
            <a:blip r:embed="rId13"/>
            <a:stretch>
              <a:fillRect/>
            </a:stretch>
          </p:blipFill>
          <p:spPr>
            <a:xfrm rot="10800000">
              <a:off x="10440670" y="-7620"/>
              <a:ext cx="1751330" cy="716280"/>
            </a:xfrm>
            <a:prstGeom prst="rect">
              <a:avLst/>
            </a:prstGeom>
          </p:spPr>
        </p:pic>
        <p:pic>
          <p:nvPicPr>
            <p:cNvPr id="12" name="图片 11" descr="图层 4"/>
            <p:cNvPicPr>
              <a:picLocks noChangeAspect="1"/>
            </p:cNvPicPr>
            <p:nvPr userDrawn="1">
              <p:custDataLst>
                <p:tags r:id="rId11"/>
              </p:custDataLst>
            </p:nvPr>
          </p:nvPicPr>
          <p:blipFill>
            <a:blip r:embed="rId14"/>
            <a:stretch>
              <a:fillRect/>
            </a:stretch>
          </p:blipFill>
          <p:spPr>
            <a:xfrm rot="10800000">
              <a:off x="0" y="-7620"/>
              <a:ext cx="1053465" cy="962660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3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29" y="952510"/>
            <a:ext cx="5283243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49" y="952510"/>
            <a:ext cx="5283243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49" y="1406525"/>
            <a:ext cx="5283243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5029203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7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8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9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959226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 userDrawn="1">
            <p:custDataLst>
              <p:tags r:id="rId1"/>
            </p:custDataLst>
          </p:nvPr>
        </p:nvPicPr>
        <p:blipFill>
          <a:blip r:embed="rId8" r:link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97000"/>
            <a:ext cx="3078000" cy="4064000"/>
          </a:xfrm>
          <a:prstGeom prst="rect">
            <a:avLst/>
          </a:prstGeom>
        </p:spPr>
      </p:pic>
      <p:pic>
        <p:nvPicPr>
          <p:cNvPr id="5" name="图片 4"/>
          <p:cNvPicPr/>
          <p:nvPr userDrawn="1">
            <p:custDataLst>
              <p:tags r:id="rId2"/>
            </p:custDataLst>
          </p:nvPr>
        </p:nvPicPr>
        <p:blipFill>
          <a:blip r:embed="rId10" r:link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14002" y="1397000"/>
            <a:ext cx="3077999" cy="406400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idx="13" hasCustomPrompt="1"/>
            <p:custDataLst>
              <p:tags r:id="rId6"/>
            </p:custDataLst>
          </p:nvPr>
        </p:nvSpPr>
        <p:spPr>
          <a:xfrm>
            <a:off x="3077998" y="1397000"/>
            <a:ext cx="6350003" cy="387858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algn="ctr">
              <a:defRPr lang="zh-CN" altLang="en-US" sz="7200" b="0" spc="-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pPr marL="0" lvl="0" algn="dist">
              <a:buClrTx/>
              <a:buSzTx/>
              <a:buFontTx/>
            </a:pPr>
            <a:r>
              <a:rPr lang="zh-CN" altLang="en-US"/>
              <a:t>编辑标题</a:t>
            </a:r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9" r:link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"/>
            <a:ext cx="720091" cy="535633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11" r:link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909" y="1"/>
            <a:ext cx="720091" cy="86137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3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0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69883" y="952510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8" r:link="rId9"/>
          <a:stretch>
            <a:fillRect/>
          </a:stretch>
        </p:blipFill>
        <p:spPr>
          <a:xfrm>
            <a:off x="4064000" y="5827815"/>
            <a:ext cx="4064000" cy="1030187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10" r:link="rId11"/>
          <a:stretch>
            <a:fillRect/>
          </a:stretch>
        </p:blipFill>
        <p:spPr>
          <a:xfrm>
            <a:off x="4064000" y="2"/>
            <a:ext cx="4064000" cy="1030187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3" hasCustomPrompt="1"/>
            <p:custDataLst>
              <p:tags r:id="rId6"/>
            </p:custDataLst>
          </p:nvPr>
        </p:nvSpPr>
        <p:spPr>
          <a:xfrm>
            <a:off x="4759201" y="2887200"/>
            <a:ext cx="4918075" cy="1116012"/>
          </a:xfrm>
        </p:spPr>
        <p:txBody>
          <a:bodyPr lIns="91440" tIns="45720" rIns="91440" bIns="45720"/>
          <a:lstStyle>
            <a:lvl1pPr marL="0" indent="0" algn="ctr">
              <a:buNone/>
              <a:defRPr sz="4400" u="none" strike="noStrike" kern="1200" cap="none" spc="150" normalizeH="0">
                <a:solidFill>
                  <a:schemeClr val="tx1"/>
                </a:solidFill>
                <a:uFillTx/>
                <a:ea typeface="汉仪尚巍手书W" panose="00020600040101010101" pitchFamily="18" charset="-122"/>
              </a:defRPr>
            </a:lvl1pPr>
          </a:lstStyle>
          <a:p>
            <a:pPr lvl="0"/>
            <a:r>
              <a:rPr lang="zh-CN" altLang="en-US"/>
              <a:t>单击此处编辑文本</a:t>
            </a:r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1"/>
            </p:custDataLst>
          </p:nvPr>
        </p:nvPicPr>
        <p:blipFill>
          <a:blip r:embed="rId10" r:link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"/>
            <a:ext cx="720091" cy="535633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2" r:link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909" y="1"/>
            <a:ext cx="720091" cy="86137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3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0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69929" y="952510"/>
            <a:ext cx="5283243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238877" y="952510"/>
            <a:ext cx="5283243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eaLnBrk="1" fontAlgn="auto" latinLnBrk="0" hangingPunct="1">
              <a:defRPr sz="16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eaLnBrk="1" fontAlgn="auto" latinLnBrk="0" hangingPunct="1">
              <a:defRPr sz="16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eaLnBrk="1" fontAlgn="auto" latinLnBrk="0" hangingPunct="1">
              <a:defRPr sz="16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eaLnBrk="1" fontAlgn="auto" latinLnBrk="0" hangingPunct="1">
              <a:defRPr sz="16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/>
          <p:nvPr userDrawn="1">
            <p:custDataLst>
              <p:tags r:id="rId1"/>
            </p:custDataLst>
          </p:nvPr>
        </p:nvPicPr>
        <p:blipFill>
          <a:blip r:embed="rId12" r:link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"/>
            <a:ext cx="720091" cy="535633"/>
          </a:xfrm>
          <a:prstGeom prst="rect">
            <a:avLst/>
          </a:prstGeom>
        </p:spPr>
      </p:pic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4" r:link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909" y="1"/>
            <a:ext cx="720091" cy="86137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3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0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669929" y="952510"/>
            <a:ext cx="5283243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6"/>
            </p:custDataLst>
          </p:nvPr>
        </p:nvSpPr>
        <p:spPr>
          <a:xfrm>
            <a:off x="6235749" y="952510"/>
            <a:ext cx="5283243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7"/>
            </p:custDataLst>
          </p:nvPr>
        </p:nvSpPr>
        <p:spPr>
          <a:xfrm>
            <a:off x="6235749" y="1406525"/>
            <a:ext cx="5283243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9" r:link="rId10"/>
          <a:stretch>
            <a:fillRect/>
          </a:stretch>
        </p:blipFill>
        <p:spPr>
          <a:xfrm>
            <a:off x="7498080" y="2314041"/>
            <a:ext cx="4389120" cy="2229918"/>
          </a:xfrm>
          <a:prstGeom prst="rect">
            <a:avLst/>
          </a:prstGeom>
        </p:spPr>
      </p:pic>
      <p:sp>
        <p:nvSpPr>
          <p:cNvPr id="7" name="任意多边形 6"/>
          <p:cNvSpPr/>
          <p:nvPr userDrawn="1">
            <p:custDataLst>
              <p:tags r:id="rId2"/>
            </p:custDataLst>
          </p:nvPr>
        </p:nvSpPr>
        <p:spPr>
          <a:xfrm flipH="1">
            <a:off x="2" y="0"/>
            <a:ext cx="7313295" cy="6858000"/>
          </a:xfrm>
          <a:custGeom>
            <a:avLst/>
            <a:gdLst>
              <a:gd name="connsiteX0" fmla="*/ 1714500 w 7314000"/>
              <a:gd name="connsiteY0" fmla="*/ 0 h 6858000"/>
              <a:gd name="connsiteX1" fmla="*/ 7314000 w 7314000"/>
              <a:gd name="connsiteY1" fmla="*/ 0 h 6858000"/>
              <a:gd name="connsiteX2" fmla="*/ 7314000 w 7314000"/>
              <a:gd name="connsiteY2" fmla="*/ 6858000 h 6858000"/>
              <a:gd name="connsiteX3" fmla="*/ 0 w 7314000"/>
              <a:gd name="connsiteY3" fmla="*/ 6858000 h 6858000"/>
              <a:gd name="connsiteX4" fmla="*/ 1714500 w 731400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14000" h="6858000">
                <a:moveTo>
                  <a:pt x="1714500" y="0"/>
                </a:moveTo>
                <a:lnTo>
                  <a:pt x="7314000" y="0"/>
                </a:lnTo>
                <a:lnTo>
                  <a:pt x="7314000" y="6858000"/>
                </a:lnTo>
                <a:lnTo>
                  <a:pt x="0" y="6858000"/>
                </a:lnTo>
                <a:lnTo>
                  <a:pt x="1714500" y="0"/>
                </a:lnTo>
                <a:close/>
              </a:path>
            </a:pathLst>
          </a:cu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baseline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/>
          <p:nvPr userDrawn="1">
            <p:custDataLst>
              <p:tags r:id="rId3"/>
            </p:custDataLst>
          </p:nvPr>
        </p:nvPicPr>
        <p:blipFill>
          <a:blip r:embed="rId11" r:link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96629"/>
            <a:ext cx="720091" cy="86137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0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6" name="图片 5" descr="图片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27"/>
          <a:stretch>
            <a:fillRect/>
          </a:stretch>
        </p:blipFill>
        <p:spPr>
          <a:xfrm>
            <a:off x="-50" y="-41030"/>
            <a:ext cx="12192099" cy="689903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28"/>
          <a:stretch>
            <a:fillRect/>
          </a:stretch>
        </p:blipFill>
        <p:spPr>
          <a:xfrm>
            <a:off x="9718675" y="4854575"/>
            <a:ext cx="2138680" cy="2197100"/>
          </a:xfrm>
          <a:prstGeom prst="rect">
            <a:avLst/>
          </a:prstGeom>
        </p:spPr>
      </p:pic>
      <p:sp>
        <p:nvSpPr>
          <p:cNvPr id="8" name="矩形 7"/>
          <p:cNvSpPr/>
          <p:nvPr userDrawn="1">
            <p:custDataLst>
              <p:tags r:id="rId7"/>
            </p:custDataLst>
          </p:nvPr>
        </p:nvSpPr>
        <p:spPr>
          <a:xfrm>
            <a:off x="2015491" y="913765"/>
            <a:ext cx="8161020" cy="849630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grpSp>
        <p:nvGrpSpPr>
          <p:cNvPr id="9" name="组合 8"/>
          <p:cNvGrpSpPr/>
          <p:nvPr userDrawn="1">
            <p:custDataLst>
              <p:tags r:id="rId8"/>
            </p:custDataLst>
          </p:nvPr>
        </p:nvGrpSpPr>
        <p:grpSpPr>
          <a:xfrm>
            <a:off x="3874136" y="535940"/>
            <a:ext cx="634365" cy="568960"/>
            <a:chOff x="4052094" y="7246145"/>
            <a:chExt cx="1625600" cy="1458911"/>
          </a:xfrm>
        </p:grpSpPr>
        <p:sp>
          <p:nvSpPr>
            <p:cNvPr id="10" name="矩形 9"/>
            <p:cNvSpPr/>
            <p:nvPr>
              <p:custDataLst>
                <p:tags r:id="rId19"/>
              </p:custDataLst>
            </p:nvPr>
          </p:nvSpPr>
          <p:spPr>
            <a:xfrm>
              <a:off x="4052094" y="7828756"/>
              <a:ext cx="1625600" cy="876300"/>
            </a:xfrm>
            <a:prstGeom prst="rect">
              <a:avLst/>
            </a:prstGeom>
            <a:solidFill>
              <a:schemeClr val="accent2"/>
            </a:solidFill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20"/>
              </p:custDataLst>
            </p:nvPr>
          </p:nvSpPr>
          <p:spPr>
            <a:xfrm>
              <a:off x="4052094" y="7828756"/>
              <a:ext cx="1625600" cy="386556"/>
            </a:xfrm>
            <a:prstGeom prst="rect">
              <a:avLst/>
            </a:prstGeom>
            <a:solidFill>
              <a:schemeClr val="accent2"/>
            </a:solidFill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cxnSp>
          <p:nvCxnSpPr>
            <p:cNvPr id="12" name="直接连接符 11"/>
            <p:cNvCxnSpPr/>
            <p:nvPr>
              <p:custDataLst>
                <p:tags r:id="rId21"/>
              </p:custDataLst>
            </p:nvPr>
          </p:nvCxnSpPr>
          <p:spPr>
            <a:xfrm flipH="1">
              <a:off x="4395788" y="7828756"/>
              <a:ext cx="0" cy="386556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>
              <p:custDataLst>
                <p:tags r:id="rId22"/>
              </p:custDataLst>
            </p:nvPr>
          </p:nvCxnSpPr>
          <p:spPr>
            <a:xfrm flipH="1">
              <a:off x="5155407" y="7828756"/>
              <a:ext cx="0" cy="386556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>
              <p:custDataLst>
                <p:tags r:id="rId23"/>
              </p:custDataLst>
            </p:nvPr>
          </p:nvCxnSpPr>
          <p:spPr>
            <a:xfrm flipH="1">
              <a:off x="5286376" y="7828756"/>
              <a:ext cx="0" cy="386556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任意多边形: 形状 17"/>
            <p:cNvSpPr/>
            <p:nvPr>
              <p:custDataLst>
                <p:tags r:id="rId24"/>
              </p:custDataLst>
            </p:nvPr>
          </p:nvSpPr>
          <p:spPr>
            <a:xfrm>
              <a:off x="4395795" y="7246145"/>
              <a:ext cx="759612" cy="582611"/>
            </a:xfrm>
            <a:custGeom>
              <a:avLst/>
              <a:gdLst>
                <a:gd name="connsiteX0" fmla="*/ 379806 w 759612"/>
                <a:gd name="connsiteY0" fmla="*/ 0 h 582611"/>
                <a:gd name="connsiteX1" fmla="*/ 759612 w 759612"/>
                <a:gd name="connsiteY1" fmla="*/ 575072 h 582611"/>
                <a:gd name="connsiteX2" fmla="*/ 759110 w 759612"/>
                <a:gd name="connsiteY2" fmla="*/ 582611 h 582611"/>
                <a:gd name="connsiteX3" fmla="*/ 502 w 759612"/>
                <a:gd name="connsiteY3" fmla="*/ 582611 h 582611"/>
                <a:gd name="connsiteX4" fmla="*/ 0 w 759612"/>
                <a:gd name="connsiteY4" fmla="*/ 575072 h 582611"/>
                <a:gd name="connsiteX5" fmla="*/ 379806 w 759612"/>
                <a:gd name="connsiteY5" fmla="*/ 0 h 582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612" h="582611">
                  <a:moveTo>
                    <a:pt x="379806" y="0"/>
                  </a:moveTo>
                  <a:cubicBezTo>
                    <a:pt x="589567" y="0"/>
                    <a:pt x="759612" y="257469"/>
                    <a:pt x="759612" y="575072"/>
                  </a:cubicBezTo>
                  <a:lnTo>
                    <a:pt x="759110" y="582611"/>
                  </a:lnTo>
                  <a:lnTo>
                    <a:pt x="502" y="582611"/>
                  </a:lnTo>
                  <a:lnTo>
                    <a:pt x="0" y="575072"/>
                  </a:lnTo>
                  <a:cubicBezTo>
                    <a:pt x="0" y="257469"/>
                    <a:pt x="170045" y="0"/>
                    <a:pt x="379806" y="0"/>
                  </a:cubicBezTo>
                  <a:close/>
                </a:path>
              </a:pathLst>
            </a:custGeom>
            <a:noFill/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6" name="任意多边形: 形状 20"/>
            <p:cNvSpPr/>
            <p:nvPr>
              <p:custDataLst>
                <p:tags r:id="rId25"/>
              </p:custDataLst>
            </p:nvPr>
          </p:nvSpPr>
          <p:spPr>
            <a:xfrm>
              <a:off x="4526764" y="7246145"/>
              <a:ext cx="759612" cy="582611"/>
            </a:xfrm>
            <a:custGeom>
              <a:avLst/>
              <a:gdLst>
                <a:gd name="connsiteX0" fmla="*/ 379806 w 759612"/>
                <a:gd name="connsiteY0" fmla="*/ 0 h 582611"/>
                <a:gd name="connsiteX1" fmla="*/ 759612 w 759612"/>
                <a:gd name="connsiteY1" fmla="*/ 575072 h 582611"/>
                <a:gd name="connsiteX2" fmla="*/ 759110 w 759612"/>
                <a:gd name="connsiteY2" fmla="*/ 582611 h 582611"/>
                <a:gd name="connsiteX3" fmla="*/ 502 w 759612"/>
                <a:gd name="connsiteY3" fmla="*/ 582611 h 582611"/>
                <a:gd name="connsiteX4" fmla="*/ 0 w 759612"/>
                <a:gd name="connsiteY4" fmla="*/ 575072 h 582611"/>
                <a:gd name="connsiteX5" fmla="*/ 379806 w 759612"/>
                <a:gd name="connsiteY5" fmla="*/ 0 h 582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612" h="582611">
                  <a:moveTo>
                    <a:pt x="379806" y="0"/>
                  </a:moveTo>
                  <a:cubicBezTo>
                    <a:pt x="589567" y="0"/>
                    <a:pt x="759612" y="257469"/>
                    <a:pt x="759612" y="575072"/>
                  </a:cubicBezTo>
                  <a:lnTo>
                    <a:pt x="759110" y="582611"/>
                  </a:lnTo>
                  <a:lnTo>
                    <a:pt x="502" y="582611"/>
                  </a:lnTo>
                  <a:lnTo>
                    <a:pt x="0" y="575072"/>
                  </a:lnTo>
                  <a:cubicBezTo>
                    <a:pt x="0" y="257469"/>
                    <a:pt x="170045" y="0"/>
                    <a:pt x="379806" y="0"/>
                  </a:cubicBezTo>
                  <a:close/>
                </a:path>
              </a:pathLst>
            </a:custGeom>
            <a:noFill/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grpSp>
        <p:nvGrpSpPr>
          <p:cNvPr id="17" name="组合 16"/>
          <p:cNvGrpSpPr/>
          <p:nvPr userDrawn="1">
            <p:custDataLst>
              <p:tags r:id="rId9"/>
            </p:custDataLst>
          </p:nvPr>
        </p:nvGrpSpPr>
        <p:grpSpPr>
          <a:xfrm>
            <a:off x="7619366" y="535940"/>
            <a:ext cx="634365" cy="568960"/>
            <a:chOff x="4052094" y="7246145"/>
            <a:chExt cx="1625600" cy="1458911"/>
          </a:xfrm>
        </p:grpSpPr>
        <p:sp>
          <p:nvSpPr>
            <p:cNvPr id="18" name="矩形 17"/>
            <p:cNvSpPr/>
            <p:nvPr>
              <p:custDataLst>
                <p:tags r:id="rId12"/>
              </p:custDataLst>
            </p:nvPr>
          </p:nvSpPr>
          <p:spPr>
            <a:xfrm>
              <a:off x="4052094" y="7828756"/>
              <a:ext cx="1625600" cy="876300"/>
            </a:xfrm>
            <a:prstGeom prst="rect">
              <a:avLst/>
            </a:prstGeom>
            <a:solidFill>
              <a:schemeClr val="accent2"/>
            </a:solidFill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9" name="矩形 18"/>
            <p:cNvSpPr/>
            <p:nvPr>
              <p:custDataLst>
                <p:tags r:id="rId13"/>
              </p:custDataLst>
            </p:nvPr>
          </p:nvSpPr>
          <p:spPr>
            <a:xfrm>
              <a:off x="4052094" y="7828756"/>
              <a:ext cx="1625600" cy="386556"/>
            </a:xfrm>
            <a:prstGeom prst="rect">
              <a:avLst/>
            </a:prstGeom>
            <a:solidFill>
              <a:schemeClr val="accent2"/>
            </a:solidFill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cxnSp>
          <p:nvCxnSpPr>
            <p:cNvPr id="20" name="直接连接符 19"/>
            <p:cNvCxnSpPr/>
            <p:nvPr>
              <p:custDataLst>
                <p:tags r:id="rId14"/>
              </p:custDataLst>
            </p:nvPr>
          </p:nvCxnSpPr>
          <p:spPr>
            <a:xfrm flipH="1">
              <a:off x="4395788" y="7828756"/>
              <a:ext cx="0" cy="386556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>
              <p:custDataLst>
                <p:tags r:id="rId15"/>
              </p:custDataLst>
            </p:nvPr>
          </p:nvCxnSpPr>
          <p:spPr>
            <a:xfrm flipH="1">
              <a:off x="5155407" y="7828756"/>
              <a:ext cx="0" cy="386556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>
              <p:custDataLst>
                <p:tags r:id="rId16"/>
              </p:custDataLst>
            </p:nvPr>
          </p:nvCxnSpPr>
          <p:spPr>
            <a:xfrm flipH="1">
              <a:off x="5286376" y="7828756"/>
              <a:ext cx="0" cy="386556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任意多边形: 形状 29"/>
            <p:cNvSpPr/>
            <p:nvPr>
              <p:custDataLst>
                <p:tags r:id="rId17"/>
              </p:custDataLst>
            </p:nvPr>
          </p:nvSpPr>
          <p:spPr>
            <a:xfrm>
              <a:off x="4395795" y="7246145"/>
              <a:ext cx="759612" cy="582611"/>
            </a:xfrm>
            <a:custGeom>
              <a:avLst/>
              <a:gdLst>
                <a:gd name="connsiteX0" fmla="*/ 379806 w 759612"/>
                <a:gd name="connsiteY0" fmla="*/ 0 h 582611"/>
                <a:gd name="connsiteX1" fmla="*/ 759612 w 759612"/>
                <a:gd name="connsiteY1" fmla="*/ 575072 h 582611"/>
                <a:gd name="connsiteX2" fmla="*/ 759110 w 759612"/>
                <a:gd name="connsiteY2" fmla="*/ 582611 h 582611"/>
                <a:gd name="connsiteX3" fmla="*/ 502 w 759612"/>
                <a:gd name="connsiteY3" fmla="*/ 582611 h 582611"/>
                <a:gd name="connsiteX4" fmla="*/ 0 w 759612"/>
                <a:gd name="connsiteY4" fmla="*/ 575072 h 582611"/>
                <a:gd name="connsiteX5" fmla="*/ 379806 w 759612"/>
                <a:gd name="connsiteY5" fmla="*/ 0 h 582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612" h="582611">
                  <a:moveTo>
                    <a:pt x="379806" y="0"/>
                  </a:moveTo>
                  <a:cubicBezTo>
                    <a:pt x="589567" y="0"/>
                    <a:pt x="759612" y="257469"/>
                    <a:pt x="759612" y="575072"/>
                  </a:cubicBezTo>
                  <a:lnTo>
                    <a:pt x="759110" y="582611"/>
                  </a:lnTo>
                  <a:lnTo>
                    <a:pt x="502" y="582611"/>
                  </a:lnTo>
                  <a:lnTo>
                    <a:pt x="0" y="575072"/>
                  </a:lnTo>
                  <a:cubicBezTo>
                    <a:pt x="0" y="257469"/>
                    <a:pt x="170045" y="0"/>
                    <a:pt x="379806" y="0"/>
                  </a:cubicBezTo>
                  <a:close/>
                </a:path>
              </a:pathLst>
            </a:custGeom>
            <a:noFill/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24" name="任意多边形: 形状 30"/>
            <p:cNvSpPr/>
            <p:nvPr>
              <p:custDataLst>
                <p:tags r:id="rId18"/>
              </p:custDataLst>
            </p:nvPr>
          </p:nvSpPr>
          <p:spPr>
            <a:xfrm>
              <a:off x="4526764" y="7246145"/>
              <a:ext cx="759612" cy="582611"/>
            </a:xfrm>
            <a:custGeom>
              <a:avLst/>
              <a:gdLst>
                <a:gd name="connsiteX0" fmla="*/ 379806 w 759612"/>
                <a:gd name="connsiteY0" fmla="*/ 0 h 582611"/>
                <a:gd name="connsiteX1" fmla="*/ 759612 w 759612"/>
                <a:gd name="connsiteY1" fmla="*/ 575072 h 582611"/>
                <a:gd name="connsiteX2" fmla="*/ 759110 w 759612"/>
                <a:gd name="connsiteY2" fmla="*/ 582611 h 582611"/>
                <a:gd name="connsiteX3" fmla="*/ 502 w 759612"/>
                <a:gd name="connsiteY3" fmla="*/ 582611 h 582611"/>
                <a:gd name="connsiteX4" fmla="*/ 0 w 759612"/>
                <a:gd name="connsiteY4" fmla="*/ 575072 h 582611"/>
                <a:gd name="connsiteX5" fmla="*/ 379806 w 759612"/>
                <a:gd name="connsiteY5" fmla="*/ 0 h 582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612" h="582611">
                  <a:moveTo>
                    <a:pt x="379806" y="0"/>
                  </a:moveTo>
                  <a:cubicBezTo>
                    <a:pt x="589567" y="0"/>
                    <a:pt x="759612" y="257469"/>
                    <a:pt x="759612" y="575072"/>
                  </a:cubicBezTo>
                  <a:lnTo>
                    <a:pt x="759110" y="582611"/>
                  </a:lnTo>
                  <a:lnTo>
                    <a:pt x="502" y="582611"/>
                  </a:lnTo>
                  <a:lnTo>
                    <a:pt x="0" y="575072"/>
                  </a:lnTo>
                  <a:cubicBezTo>
                    <a:pt x="0" y="257469"/>
                    <a:pt x="170045" y="0"/>
                    <a:pt x="379806" y="0"/>
                  </a:cubicBezTo>
                  <a:close/>
                </a:path>
              </a:pathLst>
            </a:custGeom>
            <a:noFill/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cxnSp>
        <p:nvCxnSpPr>
          <p:cNvPr id="25" name="直接连接符 24"/>
          <p:cNvCxnSpPr/>
          <p:nvPr userDrawn="1">
            <p:custDataLst>
              <p:tags r:id="rId10"/>
            </p:custDataLst>
          </p:nvPr>
        </p:nvCxnSpPr>
        <p:spPr>
          <a:xfrm flipH="1" flipV="1">
            <a:off x="4186555" y="0"/>
            <a:ext cx="0" cy="53594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 userDrawn="1">
            <p:custDataLst>
              <p:tags r:id="rId11"/>
            </p:custDataLst>
          </p:nvPr>
        </p:nvCxnSpPr>
        <p:spPr>
          <a:xfrm flipH="1" flipV="1">
            <a:off x="7936229" y="0"/>
            <a:ext cx="0" cy="53594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1"/>
            </p:custDataLst>
          </p:nvPr>
        </p:nvPicPr>
        <p:blipFill>
          <a:blip r:embed="rId10" r:link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"/>
            <a:ext cx="720091" cy="535633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2" r:link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909" y="1"/>
            <a:ext cx="720091" cy="86137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931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0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4"/>
            </p:custDataLst>
          </p:nvPr>
        </p:nvSpPr>
        <p:spPr>
          <a:xfrm>
            <a:off x="669929" y="952510"/>
            <a:ext cx="5283243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5"/>
            </p:custDataLst>
          </p:nvPr>
        </p:nvSpPr>
        <p:spPr>
          <a:xfrm>
            <a:off x="6238925" y="952510"/>
            <a:ext cx="5283243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9" r:link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"/>
            <a:ext cx="720091" cy="535633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11" r:link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909" y="1"/>
            <a:ext cx="720091" cy="861373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3"/>
            </p:custDataLst>
          </p:nvPr>
        </p:nvSpPr>
        <p:spPr>
          <a:xfrm>
            <a:off x="10571135" y="952510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0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4"/>
            </p:custDataLst>
          </p:nvPr>
        </p:nvSpPr>
        <p:spPr>
          <a:xfrm>
            <a:off x="669926" y="952502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8" r:link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"/>
            <a:ext cx="720091" cy="535633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909" y="1"/>
            <a:ext cx="720091" cy="861373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69931" y="952510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10" r:link="rId11"/>
          <a:stretch>
            <a:fillRect/>
          </a:stretch>
        </p:blipFill>
        <p:spPr>
          <a:xfrm>
            <a:off x="0" y="1397000"/>
            <a:ext cx="3995264" cy="406400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2" r:link="rId13"/>
          <a:stretch>
            <a:fillRect/>
          </a:stretch>
        </p:blipFill>
        <p:spPr>
          <a:xfrm>
            <a:off x="8196736" y="1397000"/>
            <a:ext cx="3995264" cy="4064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idx="13" hasCustomPrompt="1"/>
            <p:custDataLst>
              <p:tags r:id="rId6"/>
            </p:custDataLst>
          </p:nvPr>
        </p:nvSpPr>
        <p:spPr>
          <a:xfrm>
            <a:off x="2010050" y="1828412"/>
            <a:ext cx="8171903" cy="1697061"/>
          </a:xfr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lang="zh-CN" altLang="en-US" sz="8000" b="0" spc="1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pPr marL="0" lvl="0" algn="dist"/>
            <a:r>
              <a:rPr lang="zh-CN" altLang="en-US"/>
              <a:t>编辑标题</a:t>
            </a:r>
          </a:p>
        </p:txBody>
      </p:sp>
      <p:cxnSp>
        <p:nvCxnSpPr>
          <p:cNvPr id="8" name="直接连接符 7"/>
          <p:cNvCxnSpPr/>
          <p:nvPr userDrawn="1">
            <p:custDataLst>
              <p:tags r:id="rId7"/>
            </p:custDataLst>
          </p:nvPr>
        </p:nvCxnSpPr>
        <p:spPr>
          <a:xfrm>
            <a:off x="5609909" y="3675741"/>
            <a:ext cx="972185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占位符 8"/>
          <p:cNvSpPr>
            <a:spLocks noGrp="1"/>
          </p:cNvSpPr>
          <p:nvPr>
            <p:ph type="body" idx="14" hasCustomPrompt="1"/>
            <p:custDataLst>
              <p:tags r:id="rId8"/>
            </p:custDataLst>
          </p:nvPr>
        </p:nvSpPr>
        <p:spPr>
          <a:xfrm>
            <a:off x="2010050" y="3710141"/>
            <a:ext cx="8171903" cy="704156"/>
          </a:xfrm>
        </p:spPr>
        <p:txBody>
          <a:bodyPr vert="horz" wrap="square" lIns="91440" tIns="45720" rIns="91440" bIns="45720" rtlCol="0" anchor="t" anchorCtr="0">
            <a:normAutofit/>
          </a:bodyPr>
          <a:lstStyle>
            <a:lvl1pPr marL="0" indent="0" algn="ctr">
              <a:buNone/>
              <a:defRPr lang="zh-CN" altLang="en-US" sz="2800" spc="20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latin typeface="Arial" panose="020B0604020202020204" pitchFamily="34" charset="0"/>
                <a:ea typeface="隶书" panose="02010509060101010101" pitchFamily="49" charset="-122"/>
                <a:cs typeface="微软雅黑" panose="020B0503020204020204" charset="-122"/>
              </a:defRPr>
            </a:lvl1pPr>
          </a:lstStyle>
          <a:p>
            <a:pPr marL="228600" lvl="0" indent="-228600" algn="ctr">
              <a:lnSpc>
                <a:spcPct val="120000"/>
              </a:lnSpc>
              <a:spcAft>
                <a:spcPct val="0"/>
              </a:spcAft>
              <a:buClrTx/>
              <a:buSzTx/>
            </a:pPr>
            <a:r>
              <a:rPr lang="zh-CN" altLang="en-US"/>
              <a:t>单击此处编辑文本</a:t>
            </a:r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8" r:link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"/>
            <a:ext cx="720091" cy="535633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909" y="1"/>
            <a:ext cx="720091" cy="86137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>
            <a:lvl1pPr>
              <a:defRPr b="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92076" y="303809"/>
            <a:ext cx="11607851" cy="6250382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10" r:link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"/>
            <a:ext cx="720091" cy="535633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2" r:link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909" y="1"/>
            <a:ext cx="720091" cy="86137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="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1" y="0"/>
            <a:ext cx="4824603" cy="6858000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0" r:link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909" y="2"/>
            <a:ext cx="720091" cy="53563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="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r>
              <a:rPr lang="zh-CN" altLang="en-US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40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1"/>
            </p:custDataLst>
          </p:nvPr>
        </p:nvSpPr>
        <p:spPr>
          <a:xfrm>
            <a:off x="0" y="2"/>
            <a:ext cx="12192000" cy="2664333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1" r:link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"/>
            <a:ext cx="720091" cy="535633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3" r:link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909" y="1"/>
            <a:ext cx="720091" cy="86137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="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1"/>
            </p:custDataLst>
          </p:nvPr>
        </p:nvSpPr>
        <p:spPr>
          <a:xfrm>
            <a:off x="0" y="5028973"/>
            <a:ext cx="12192000" cy="1829029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1" r:link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"/>
            <a:ext cx="720091" cy="535633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3" r:link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909" y="1"/>
            <a:ext cx="720091" cy="86137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="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pic>
        <p:nvPicPr>
          <p:cNvPr id="12" name="图片 11"/>
          <p:cNvPicPr/>
          <p:nvPr userDrawn="1">
            <p:custDataLst>
              <p:tags r:id="rId2"/>
            </p:custDataLst>
          </p:nvPr>
        </p:nvPicPr>
        <p:blipFill>
          <a:blip r:embed="rId13" r:link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909" y="6322368"/>
            <a:ext cx="720091" cy="535633"/>
          </a:xfrm>
          <a:prstGeom prst="rect">
            <a:avLst/>
          </a:prstGeom>
        </p:spPr>
      </p:pic>
      <p:pic>
        <p:nvPicPr>
          <p:cNvPr id="10" name="图片 9"/>
          <p:cNvPicPr/>
          <p:nvPr userDrawn="1">
            <p:custDataLst>
              <p:tags r:id="rId3"/>
            </p:custDataLst>
          </p:nvPr>
        </p:nvPicPr>
        <p:blipFill>
          <a:blip r:embed="rId15" r:link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96629"/>
            <a:ext cx="720091" cy="86137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="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0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1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953691"/>
            <a:ext cx="12192000" cy="4950618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10" r:link="rId11"/>
          <a:stretch>
            <a:fillRect/>
          </a:stretch>
        </p:blipFill>
        <p:spPr>
          <a:xfrm>
            <a:off x="10571797" y="5652827"/>
            <a:ext cx="1620203" cy="1205175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2" r:link="rId13"/>
          <a:stretch>
            <a:fillRect/>
          </a:stretch>
        </p:blipFill>
        <p:spPr>
          <a:xfrm>
            <a:off x="0" y="4919910"/>
            <a:ext cx="1620203" cy="1938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="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/>
          <p:nvPr userDrawn="1">
            <p:custDataLst>
              <p:tags r:id="rId4"/>
            </p:custDataLst>
          </p:nvPr>
        </p:nvGrpSpPr>
        <p:grpSpPr>
          <a:xfrm>
            <a:off x="1944689" y="848997"/>
            <a:ext cx="8302625" cy="3526155"/>
            <a:chOff x="3066" y="1500"/>
            <a:chExt cx="12429" cy="6080"/>
          </a:xfrm>
        </p:grpSpPr>
        <p:sp>
          <p:nvSpPr>
            <p:cNvPr id="8" name="矩形 7"/>
            <p:cNvSpPr/>
            <p:nvPr>
              <p:custDataLst>
                <p:tags r:id="rId29"/>
              </p:custDataLst>
            </p:nvPr>
          </p:nvSpPr>
          <p:spPr>
            <a:xfrm>
              <a:off x="3066" y="1500"/>
              <a:ext cx="12217" cy="5840"/>
            </a:xfrm>
            <a:prstGeom prst="rect">
              <a:avLst/>
            </a:prstGeom>
            <a:solidFill>
              <a:schemeClr val="accent6"/>
            </a:solidFill>
            <a:ln w="508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9" name="矩形 8"/>
            <p:cNvSpPr/>
            <p:nvPr>
              <p:custDataLst>
                <p:tags r:id="rId30"/>
              </p:custDataLst>
            </p:nvPr>
          </p:nvSpPr>
          <p:spPr>
            <a:xfrm>
              <a:off x="3278" y="1740"/>
              <a:ext cx="12217" cy="584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accent3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32"/>
          <a:stretch>
            <a:fillRect/>
          </a:stretch>
        </p:blipFill>
        <p:spPr>
          <a:xfrm>
            <a:off x="0" y="343"/>
            <a:ext cx="12192000" cy="6857657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>
            <p:custDataLst>
              <p:tags r:id="rId6"/>
            </p:custDataLst>
          </p:nvPr>
        </p:nvGrpSpPr>
        <p:grpSpPr>
          <a:xfrm>
            <a:off x="3874136" y="535940"/>
            <a:ext cx="634365" cy="568960"/>
            <a:chOff x="4052094" y="7246145"/>
            <a:chExt cx="1625600" cy="1458911"/>
          </a:xfrm>
        </p:grpSpPr>
        <p:sp>
          <p:nvSpPr>
            <p:cNvPr id="12" name="矩形 11"/>
            <p:cNvSpPr/>
            <p:nvPr>
              <p:custDataLst>
                <p:tags r:id="rId22"/>
              </p:custDataLst>
            </p:nvPr>
          </p:nvSpPr>
          <p:spPr>
            <a:xfrm>
              <a:off x="4052094" y="7828756"/>
              <a:ext cx="1625600" cy="876300"/>
            </a:xfrm>
            <a:prstGeom prst="rect">
              <a:avLst/>
            </a:prstGeom>
            <a:solidFill>
              <a:schemeClr val="accent2"/>
            </a:solidFill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3" name="矩形 12"/>
            <p:cNvSpPr/>
            <p:nvPr>
              <p:custDataLst>
                <p:tags r:id="rId23"/>
              </p:custDataLst>
            </p:nvPr>
          </p:nvSpPr>
          <p:spPr>
            <a:xfrm>
              <a:off x="4052094" y="7828756"/>
              <a:ext cx="1625600" cy="386556"/>
            </a:xfrm>
            <a:prstGeom prst="rect">
              <a:avLst/>
            </a:prstGeom>
            <a:solidFill>
              <a:schemeClr val="accent2"/>
            </a:solidFill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cxnSp>
          <p:nvCxnSpPr>
            <p:cNvPr id="14" name="直接连接符 13"/>
            <p:cNvCxnSpPr/>
            <p:nvPr>
              <p:custDataLst>
                <p:tags r:id="rId24"/>
              </p:custDataLst>
            </p:nvPr>
          </p:nvCxnSpPr>
          <p:spPr>
            <a:xfrm flipH="1">
              <a:off x="4395788" y="7828756"/>
              <a:ext cx="0" cy="386556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>
              <p:custDataLst>
                <p:tags r:id="rId25"/>
              </p:custDataLst>
            </p:nvPr>
          </p:nvCxnSpPr>
          <p:spPr>
            <a:xfrm flipH="1">
              <a:off x="5155407" y="7828756"/>
              <a:ext cx="0" cy="386556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>
              <p:custDataLst>
                <p:tags r:id="rId26"/>
              </p:custDataLst>
            </p:nvPr>
          </p:nvCxnSpPr>
          <p:spPr>
            <a:xfrm flipH="1">
              <a:off x="5286376" y="7828756"/>
              <a:ext cx="0" cy="386556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任意多边形: 形状 19"/>
            <p:cNvSpPr/>
            <p:nvPr>
              <p:custDataLst>
                <p:tags r:id="rId27"/>
              </p:custDataLst>
            </p:nvPr>
          </p:nvSpPr>
          <p:spPr>
            <a:xfrm>
              <a:off x="4395795" y="7246145"/>
              <a:ext cx="759612" cy="582611"/>
            </a:xfrm>
            <a:custGeom>
              <a:avLst/>
              <a:gdLst>
                <a:gd name="connsiteX0" fmla="*/ 379806 w 759612"/>
                <a:gd name="connsiteY0" fmla="*/ 0 h 582611"/>
                <a:gd name="connsiteX1" fmla="*/ 759612 w 759612"/>
                <a:gd name="connsiteY1" fmla="*/ 575072 h 582611"/>
                <a:gd name="connsiteX2" fmla="*/ 759110 w 759612"/>
                <a:gd name="connsiteY2" fmla="*/ 582611 h 582611"/>
                <a:gd name="connsiteX3" fmla="*/ 502 w 759612"/>
                <a:gd name="connsiteY3" fmla="*/ 582611 h 582611"/>
                <a:gd name="connsiteX4" fmla="*/ 0 w 759612"/>
                <a:gd name="connsiteY4" fmla="*/ 575072 h 582611"/>
                <a:gd name="connsiteX5" fmla="*/ 379806 w 759612"/>
                <a:gd name="connsiteY5" fmla="*/ 0 h 582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612" h="582611">
                  <a:moveTo>
                    <a:pt x="379806" y="0"/>
                  </a:moveTo>
                  <a:cubicBezTo>
                    <a:pt x="589567" y="0"/>
                    <a:pt x="759612" y="257469"/>
                    <a:pt x="759612" y="575072"/>
                  </a:cubicBezTo>
                  <a:lnTo>
                    <a:pt x="759110" y="582611"/>
                  </a:lnTo>
                  <a:lnTo>
                    <a:pt x="502" y="582611"/>
                  </a:lnTo>
                  <a:lnTo>
                    <a:pt x="0" y="575072"/>
                  </a:lnTo>
                  <a:cubicBezTo>
                    <a:pt x="0" y="257469"/>
                    <a:pt x="170045" y="0"/>
                    <a:pt x="379806" y="0"/>
                  </a:cubicBezTo>
                  <a:close/>
                </a:path>
              </a:pathLst>
            </a:custGeom>
            <a:noFill/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21" name="任意多边形: 形状 20"/>
            <p:cNvSpPr/>
            <p:nvPr>
              <p:custDataLst>
                <p:tags r:id="rId28"/>
              </p:custDataLst>
            </p:nvPr>
          </p:nvSpPr>
          <p:spPr>
            <a:xfrm>
              <a:off x="4526764" y="7246145"/>
              <a:ext cx="759612" cy="582611"/>
            </a:xfrm>
            <a:custGeom>
              <a:avLst/>
              <a:gdLst>
                <a:gd name="connsiteX0" fmla="*/ 379806 w 759612"/>
                <a:gd name="connsiteY0" fmla="*/ 0 h 582611"/>
                <a:gd name="connsiteX1" fmla="*/ 759612 w 759612"/>
                <a:gd name="connsiteY1" fmla="*/ 575072 h 582611"/>
                <a:gd name="connsiteX2" fmla="*/ 759110 w 759612"/>
                <a:gd name="connsiteY2" fmla="*/ 582611 h 582611"/>
                <a:gd name="connsiteX3" fmla="*/ 502 w 759612"/>
                <a:gd name="connsiteY3" fmla="*/ 582611 h 582611"/>
                <a:gd name="connsiteX4" fmla="*/ 0 w 759612"/>
                <a:gd name="connsiteY4" fmla="*/ 575072 h 582611"/>
                <a:gd name="connsiteX5" fmla="*/ 379806 w 759612"/>
                <a:gd name="connsiteY5" fmla="*/ 0 h 582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612" h="582611">
                  <a:moveTo>
                    <a:pt x="379806" y="0"/>
                  </a:moveTo>
                  <a:cubicBezTo>
                    <a:pt x="589567" y="0"/>
                    <a:pt x="759612" y="257469"/>
                    <a:pt x="759612" y="575072"/>
                  </a:cubicBezTo>
                  <a:lnTo>
                    <a:pt x="759110" y="582611"/>
                  </a:lnTo>
                  <a:lnTo>
                    <a:pt x="502" y="582611"/>
                  </a:lnTo>
                  <a:lnTo>
                    <a:pt x="0" y="575072"/>
                  </a:lnTo>
                  <a:cubicBezTo>
                    <a:pt x="0" y="257469"/>
                    <a:pt x="170045" y="0"/>
                    <a:pt x="379806" y="0"/>
                  </a:cubicBezTo>
                  <a:close/>
                </a:path>
              </a:pathLst>
            </a:custGeom>
            <a:noFill/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grpSp>
        <p:nvGrpSpPr>
          <p:cNvPr id="22" name="组合 21"/>
          <p:cNvGrpSpPr/>
          <p:nvPr userDrawn="1">
            <p:custDataLst>
              <p:tags r:id="rId7"/>
            </p:custDataLst>
          </p:nvPr>
        </p:nvGrpSpPr>
        <p:grpSpPr>
          <a:xfrm>
            <a:off x="7619366" y="535940"/>
            <a:ext cx="634365" cy="568960"/>
            <a:chOff x="4052094" y="7246145"/>
            <a:chExt cx="1625600" cy="1458911"/>
          </a:xfrm>
        </p:grpSpPr>
        <p:sp>
          <p:nvSpPr>
            <p:cNvPr id="23" name="矩形 22"/>
            <p:cNvSpPr/>
            <p:nvPr>
              <p:custDataLst>
                <p:tags r:id="rId15"/>
              </p:custDataLst>
            </p:nvPr>
          </p:nvSpPr>
          <p:spPr>
            <a:xfrm>
              <a:off x="4052094" y="7828756"/>
              <a:ext cx="1625600" cy="876300"/>
            </a:xfrm>
            <a:prstGeom prst="rect">
              <a:avLst/>
            </a:prstGeom>
            <a:solidFill>
              <a:schemeClr val="accent2"/>
            </a:solidFill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24" name="矩形 23"/>
            <p:cNvSpPr/>
            <p:nvPr>
              <p:custDataLst>
                <p:tags r:id="rId16"/>
              </p:custDataLst>
            </p:nvPr>
          </p:nvSpPr>
          <p:spPr>
            <a:xfrm>
              <a:off x="4052094" y="7828756"/>
              <a:ext cx="1625600" cy="386556"/>
            </a:xfrm>
            <a:prstGeom prst="rect">
              <a:avLst/>
            </a:prstGeom>
            <a:solidFill>
              <a:schemeClr val="accent2"/>
            </a:solidFill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cxnSp>
          <p:nvCxnSpPr>
            <p:cNvPr id="25" name="直接连接符 24"/>
            <p:cNvCxnSpPr/>
            <p:nvPr>
              <p:custDataLst>
                <p:tags r:id="rId17"/>
              </p:custDataLst>
            </p:nvPr>
          </p:nvCxnSpPr>
          <p:spPr>
            <a:xfrm flipH="1">
              <a:off x="4395788" y="7828756"/>
              <a:ext cx="0" cy="386556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>
              <p:custDataLst>
                <p:tags r:id="rId18"/>
              </p:custDataLst>
            </p:nvPr>
          </p:nvCxnSpPr>
          <p:spPr>
            <a:xfrm flipH="1">
              <a:off x="5155407" y="7828756"/>
              <a:ext cx="0" cy="386556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>
              <p:custDataLst>
                <p:tags r:id="rId19"/>
              </p:custDataLst>
            </p:nvPr>
          </p:nvCxnSpPr>
          <p:spPr>
            <a:xfrm flipH="1">
              <a:off x="5286376" y="7828756"/>
              <a:ext cx="0" cy="386556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任意多边形: 形状 27"/>
            <p:cNvSpPr/>
            <p:nvPr>
              <p:custDataLst>
                <p:tags r:id="rId20"/>
              </p:custDataLst>
            </p:nvPr>
          </p:nvSpPr>
          <p:spPr>
            <a:xfrm>
              <a:off x="4395795" y="7246145"/>
              <a:ext cx="759612" cy="582611"/>
            </a:xfrm>
            <a:custGeom>
              <a:avLst/>
              <a:gdLst>
                <a:gd name="connsiteX0" fmla="*/ 379806 w 759612"/>
                <a:gd name="connsiteY0" fmla="*/ 0 h 582611"/>
                <a:gd name="connsiteX1" fmla="*/ 759612 w 759612"/>
                <a:gd name="connsiteY1" fmla="*/ 575072 h 582611"/>
                <a:gd name="connsiteX2" fmla="*/ 759110 w 759612"/>
                <a:gd name="connsiteY2" fmla="*/ 582611 h 582611"/>
                <a:gd name="connsiteX3" fmla="*/ 502 w 759612"/>
                <a:gd name="connsiteY3" fmla="*/ 582611 h 582611"/>
                <a:gd name="connsiteX4" fmla="*/ 0 w 759612"/>
                <a:gd name="connsiteY4" fmla="*/ 575072 h 582611"/>
                <a:gd name="connsiteX5" fmla="*/ 379806 w 759612"/>
                <a:gd name="connsiteY5" fmla="*/ 0 h 582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612" h="582611">
                  <a:moveTo>
                    <a:pt x="379806" y="0"/>
                  </a:moveTo>
                  <a:cubicBezTo>
                    <a:pt x="589567" y="0"/>
                    <a:pt x="759612" y="257469"/>
                    <a:pt x="759612" y="575072"/>
                  </a:cubicBezTo>
                  <a:lnTo>
                    <a:pt x="759110" y="582611"/>
                  </a:lnTo>
                  <a:lnTo>
                    <a:pt x="502" y="582611"/>
                  </a:lnTo>
                  <a:lnTo>
                    <a:pt x="0" y="575072"/>
                  </a:lnTo>
                  <a:cubicBezTo>
                    <a:pt x="0" y="257469"/>
                    <a:pt x="170045" y="0"/>
                    <a:pt x="379806" y="0"/>
                  </a:cubicBezTo>
                  <a:close/>
                </a:path>
              </a:pathLst>
            </a:custGeom>
            <a:noFill/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29" name="任意多边形: 形状 28"/>
            <p:cNvSpPr/>
            <p:nvPr>
              <p:custDataLst>
                <p:tags r:id="rId21"/>
              </p:custDataLst>
            </p:nvPr>
          </p:nvSpPr>
          <p:spPr>
            <a:xfrm>
              <a:off x="4526764" y="7246145"/>
              <a:ext cx="759612" cy="582611"/>
            </a:xfrm>
            <a:custGeom>
              <a:avLst/>
              <a:gdLst>
                <a:gd name="connsiteX0" fmla="*/ 379806 w 759612"/>
                <a:gd name="connsiteY0" fmla="*/ 0 h 582611"/>
                <a:gd name="connsiteX1" fmla="*/ 759612 w 759612"/>
                <a:gd name="connsiteY1" fmla="*/ 575072 h 582611"/>
                <a:gd name="connsiteX2" fmla="*/ 759110 w 759612"/>
                <a:gd name="connsiteY2" fmla="*/ 582611 h 582611"/>
                <a:gd name="connsiteX3" fmla="*/ 502 w 759612"/>
                <a:gd name="connsiteY3" fmla="*/ 582611 h 582611"/>
                <a:gd name="connsiteX4" fmla="*/ 0 w 759612"/>
                <a:gd name="connsiteY4" fmla="*/ 575072 h 582611"/>
                <a:gd name="connsiteX5" fmla="*/ 379806 w 759612"/>
                <a:gd name="connsiteY5" fmla="*/ 0 h 582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612" h="582611">
                  <a:moveTo>
                    <a:pt x="379806" y="0"/>
                  </a:moveTo>
                  <a:cubicBezTo>
                    <a:pt x="589567" y="0"/>
                    <a:pt x="759612" y="257469"/>
                    <a:pt x="759612" y="575072"/>
                  </a:cubicBezTo>
                  <a:lnTo>
                    <a:pt x="759110" y="582611"/>
                  </a:lnTo>
                  <a:lnTo>
                    <a:pt x="502" y="582611"/>
                  </a:lnTo>
                  <a:lnTo>
                    <a:pt x="0" y="575072"/>
                  </a:lnTo>
                  <a:cubicBezTo>
                    <a:pt x="0" y="257469"/>
                    <a:pt x="170045" y="0"/>
                    <a:pt x="379806" y="0"/>
                  </a:cubicBezTo>
                  <a:close/>
                </a:path>
              </a:pathLst>
            </a:custGeom>
            <a:noFill/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cxnSp>
        <p:nvCxnSpPr>
          <p:cNvPr id="30" name="直接连接符 29"/>
          <p:cNvCxnSpPr/>
          <p:nvPr userDrawn="1">
            <p:custDataLst>
              <p:tags r:id="rId8"/>
            </p:custDataLst>
          </p:nvPr>
        </p:nvCxnSpPr>
        <p:spPr>
          <a:xfrm flipH="1" flipV="1">
            <a:off x="4186555" y="0"/>
            <a:ext cx="0" cy="53594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 userDrawn="1">
            <p:custDataLst>
              <p:tags r:id="rId9"/>
            </p:custDataLst>
          </p:nvPr>
        </p:nvCxnSpPr>
        <p:spPr>
          <a:xfrm flipH="1" flipV="1">
            <a:off x="7936229" y="0"/>
            <a:ext cx="0" cy="53594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 userDrawn="1">
            <p:custDataLst>
              <p:tags r:id="rId10"/>
            </p:custDataLst>
          </p:nvPr>
        </p:nvCxnSpPr>
        <p:spPr>
          <a:xfrm>
            <a:off x="4587877" y="2915704"/>
            <a:ext cx="3232785" cy="0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1"/>
            </p:custDataLst>
          </p:nvPr>
        </p:nvSpPr>
        <p:spPr>
          <a:xfrm>
            <a:off x="2161045" y="1708400"/>
            <a:ext cx="7869911" cy="1101394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spc="600" baseline="0">
                <a:solidFill>
                  <a:schemeClr val="accent1"/>
                </a:solidFill>
                <a:ea typeface="汉仪乐喵体W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2"/>
            </p:custDataLst>
          </p:nvPr>
        </p:nvSpPr>
        <p:spPr>
          <a:xfrm>
            <a:off x="2161046" y="3001549"/>
            <a:ext cx="7869911" cy="490008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2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</a:p>
        </p:txBody>
      </p:sp>
      <p:sp>
        <p:nvSpPr>
          <p:cNvPr id="33" name="文本占位符 4"/>
          <p:cNvSpPr>
            <a:spLocks noGrp="1"/>
          </p:cNvSpPr>
          <p:nvPr>
            <p:ph type="body" sz="quarter" idx="14" hasCustomPrompt="1"/>
            <p:custDataLst>
              <p:tags r:id="rId13"/>
            </p:custDataLst>
          </p:nvPr>
        </p:nvSpPr>
        <p:spPr>
          <a:xfrm>
            <a:off x="6299518" y="3617786"/>
            <a:ext cx="1617663" cy="455427"/>
          </a:xfr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lvl="0"/>
            <a:r>
              <a:rPr lang="zh-CN" altLang="en-US"/>
              <a:t>单击编辑文本</a:t>
            </a:r>
          </a:p>
        </p:txBody>
      </p:sp>
      <p:sp>
        <p:nvSpPr>
          <p:cNvPr id="35" name="文本占位符 34"/>
          <p:cNvSpPr>
            <a:spLocks noGrp="1"/>
          </p:cNvSpPr>
          <p:nvPr>
            <p:ph type="body" sz="quarter" idx="15" hasCustomPrompt="1"/>
            <p:custDataLst>
              <p:tags r:id="rId14"/>
            </p:custDataLst>
          </p:nvPr>
        </p:nvSpPr>
        <p:spPr>
          <a:xfrm>
            <a:off x="4262438" y="3615656"/>
            <a:ext cx="1617663" cy="455612"/>
          </a:xfrm>
        </p:spPr>
        <p:txBody>
          <a:bodyPr lIns="100800" tIns="0" rIns="82800" bIns="0" anchor="ctr"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zh-CN" altLang="en-US"/>
              <a:t>单击编辑文本</a:t>
            </a:r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>
            <a:off x="0" y="-7620"/>
            <a:ext cx="12192000" cy="962660"/>
            <a:chOff x="0" y="-7620"/>
            <a:chExt cx="12192000" cy="962660"/>
          </a:xfrm>
        </p:grpSpPr>
        <p:pic>
          <p:nvPicPr>
            <p:cNvPr id="10" name="图片 9" descr="图层 3"/>
            <p:cNvPicPr>
              <a:picLocks noChangeAspect="1"/>
            </p:cNvPicPr>
            <p:nvPr userDrawn="1">
              <p:custDataLst>
                <p:tags r:id="rId7"/>
              </p:custDataLst>
            </p:nvPr>
          </p:nvPicPr>
          <p:blipFill>
            <a:blip r:embed="rId10"/>
            <a:stretch>
              <a:fillRect/>
            </a:stretch>
          </p:blipFill>
          <p:spPr>
            <a:xfrm rot="10800000">
              <a:off x="10440670" y="-7620"/>
              <a:ext cx="1751330" cy="716280"/>
            </a:xfrm>
            <a:prstGeom prst="rect">
              <a:avLst/>
            </a:prstGeom>
          </p:spPr>
        </p:pic>
        <p:pic>
          <p:nvPicPr>
            <p:cNvPr id="11" name="图片 10" descr="图层 4"/>
            <p:cNvPicPr>
              <a:picLocks noChangeAspect="1"/>
            </p:cNvPicPr>
            <p:nvPr userDrawn="1">
              <p:custDataLst>
                <p:tags r:id="rId8"/>
              </p:custDataLst>
            </p:nvPr>
          </p:nvPicPr>
          <p:blipFill>
            <a:blip r:embed="rId11"/>
            <a:stretch>
              <a:fillRect/>
            </a:stretch>
          </p:blipFill>
          <p:spPr>
            <a:xfrm rot="10800000">
              <a:off x="0" y="-7620"/>
              <a:ext cx="1053465" cy="962660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3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3" y="952510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PA-矩形 60"/>
          <p:cNvSpPr/>
          <p:nvPr userDrawn="1">
            <p:custDataLst>
              <p:tags r:id="rId4"/>
            </p:custDataLst>
          </p:nvPr>
        </p:nvSpPr>
        <p:spPr>
          <a:xfrm>
            <a:off x="1155702" y="845822"/>
            <a:ext cx="9736455" cy="5067935"/>
          </a:xfrm>
          <a:prstGeom prst="rect">
            <a:avLst/>
          </a:prstGeom>
          <a:solidFill>
            <a:schemeClr val="accent6"/>
          </a:solidFill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PA-矩形 16"/>
          <p:cNvSpPr/>
          <p:nvPr userDrawn="1">
            <p:custDataLst>
              <p:tags r:id="rId5"/>
            </p:custDataLst>
          </p:nvPr>
        </p:nvSpPr>
        <p:spPr>
          <a:xfrm>
            <a:off x="1318897" y="1028065"/>
            <a:ext cx="9736455" cy="5067935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pic>
        <p:nvPicPr>
          <p:cNvPr id="9" name="PA-图片 3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33"/>
          <a:stretch>
            <a:fillRect/>
          </a:stretch>
        </p:blipFill>
        <p:spPr>
          <a:xfrm>
            <a:off x="-1" y="-12381"/>
            <a:ext cx="12192001" cy="6899591"/>
          </a:xfrm>
          <a:prstGeom prst="rect">
            <a:avLst/>
          </a:prstGeom>
        </p:spPr>
      </p:pic>
      <p:grpSp>
        <p:nvGrpSpPr>
          <p:cNvPr id="10" name="PA-组合 9"/>
          <p:cNvGrpSpPr>
            <a:grpSpLocks noChangeAspect="1"/>
          </p:cNvGrpSpPr>
          <p:nvPr userDrawn="1">
            <p:custDataLst>
              <p:tags r:id="rId7"/>
            </p:custDataLst>
          </p:nvPr>
        </p:nvGrpSpPr>
        <p:grpSpPr>
          <a:xfrm>
            <a:off x="3154046" y="1960882"/>
            <a:ext cx="541655" cy="473075"/>
            <a:chOff x="1168400" y="1347856"/>
            <a:chExt cx="723913" cy="631688"/>
          </a:xfrm>
          <a:solidFill>
            <a:schemeClr val="bg1">
              <a:lumMod val="85000"/>
            </a:schemeClr>
          </a:solidFill>
        </p:grpSpPr>
        <p:sp>
          <p:nvSpPr>
            <p:cNvPr id="11" name="PA-任意多边形: 形状 8"/>
            <p:cNvSpPr>
              <a:spLocks noChangeAspect="1"/>
            </p:cNvSpPr>
            <p:nvPr>
              <p:custDataLst>
                <p:tags r:id="rId30"/>
              </p:custDataLst>
            </p:nvPr>
          </p:nvSpPr>
          <p:spPr>
            <a:xfrm>
              <a:off x="1168400" y="1347856"/>
              <a:ext cx="311295" cy="631688"/>
            </a:xfrm>
            <a:custGeom>
              <a:avLst/>
              <a:gdLst>
                <a:gd name="connsiteX0" fmla="*/ 207995 w 295275"/>
                <a:gd name="connsiteY0" fmla="*/ 0 h 599179"/>
                <a:gd name="connsiteX1" fmla="*/ 218480 w 295275"/>
                <a:gd name="connsiteY1" fmla="*/ 17025 h 599179"/>
                <a:gd name="connsiteX2" fmla="*/ 263922 w 295275"/>
                <a:gd name="connsiteY2" fmla="*/ 59952 h 599179"/>
                <a:gd name="connsiteX3" fmla="*/ 275967 w 295275"/>
                <a:gd name="connsiteY3" fmla="*/ 66705 h 599179"/>
                <a:gd name="connsiteX4" fmla="*/ 258864 w 295275"/>
                <a:gd name="connsiteY4" fmla="*/ 77309 h 599179"/>
                <a:gd name="connsiteX5" fmla="*/ 164932 w 295275"/>
                <a:gd name="connsiteY5" fmla="*/ 229252 h 599179"/>
                <a:gd name="connsiteX6" fmla="*/ 145322 w 295275"/>
                <a:gd name="connsiteY6" fmla="*/ 303904 h 599179"/>
                <a:gd name="connsiteX7" fmla="*/ 295275 w 295275"/>
                <a:gd name="connsiteY7" fmla="*/ 303904 h 599179"/>
                <a:gd name="connsiteX8" fmla="*/ 295275 w 295275"/>
                <a:gd name="connsiteY8" fmla="*/ 599179 h 599179"/>
                <a:gd name="connsiteX9" fmla="*/ 0 w 295275"/>
                <a:gd name="connsiteY9" fmla="*/ 599179 h 599179"/>
                <a:gd name="connsiteX10" fmla="*/ 0 w 295275"/>
                <a:gd name="connsiteY10" fmla="*/ 303904 h 599179"/>
                <a:gd name="connsiteX11" fmla="*/ 5952 w 295275"/>
                <a:gd name="connsiteY11" fmla="*/ 269304 h 599179"/>
                <a:gd name="connsiteX12" fmla="*/ 204540 w 295275"/>
                <a:gd name="connsiteY12" fmla="*/ 547 h 599179"/>
                <a:gd name="connsiteX0-1" fmla="*/ 207995 w 295275"/>
                <a:gd name="connsiteY0-2" fmla="*/ 0 h 599179"/>
                <a:gd name="connsiteX1-3" fmla="*/ 218480 w 295275"/>
                <a:gd name="connsiteY1-4" fmla="*/ 17025 h 599179"/>
                <a:gd name="connsiteX2-5" fmla="*/ 263922 w 295275"/>
                <a:gd name="connsiteY2-6" fmla="*/ 59952 h 599179"/>
                <a:gd name="connsiteX3-7" fmla="*/ 275967 w 295275"/>
                <a:gd name="connsiteY3-8" fmla="*/ 66705 h 599179"/>
                <a:gd name="connsiteX4-9" fmla="*/ 258864 w 295275"/>
                <a:gd name="connsiteY4-10" fmla="*/ 77309 h 599179"/>
                <a:gd name="connsiteX5-11" fmla="*/ 164932 w 295275"/>
                <a:gd name="connsiteY5-12" fmla="*/ 229252 h 599179"/>
                <a:gd name="connsiteX6-13" fmla="*/ 152376 w 295275"/>
                <a:gd name="connsiteY6-14" fmla="*/ 303904 h 599179"/>
                <a:gd name="connsiteX7-15" fmla="*/ 295275 w 295275"/>
                <a:gd name="connsiteY7-16" fmla="*/ 303904 h 599179"/>
                <a:gd name="connsiteX8-17" fmla="*/ 295275 w 295275"/>
                <a:gd name="connsiteY8-18" fmla="*/ 599179 h 599179"/>
                <a:gd name="connsiteX9-19" fmla="*/ 0 w 295275"/>
                <a:gd name="connsiteY9-20" fmla="*/ 599179 h 599179"/>
                <a:gd name="connsiteX10-21" fmla="*/ 0 w 295275"/>
                <a:gd name="connsiteY10-22" fmla="*/ 303904 h 599179"/>
                <a:gd name="connsiteX11-23" fmla="*/ 5952 w 295275"/>
                <a:gd name="connsiteY11-24" fmla="*/ 269304 h 599179"/>
                <a:gd name="connsiteX12-25" fmla="*/ 204540 w 295275"/>
                <a:gd name="connsiteY12-26" fmla="*/ 547 h 599179"/>
                <a:gd name="connsiteX13" fmla="*/ 207995 w 295275"/>
                <a:gd name="connsiteY13" fmla="*/ 0 h 599179"/>
                <a:gd name="connsiteX0-27" fmla="*/ 207995 w 295275"/>
                <a:gd name="connsiteY0-28" fmla="*/ 0 h 599179"/>
                <a:gd name="connsiteX1-29" fmla="*/ 218480 w 295275"/>
                <a:gd name="connsiteY1-30" fmla="*/ 17025 h 599179"/>
                <a:gd name="connsiteX2-31" fmla="*/ 263922 w 295275"/>
                <a:gd name="connsiteY2-32" fmla="*/ 59952 h 599179"/>
                <a:gd name="connsiteX3-33" fmla="*/ 275967 w 295275"/>
                <a:gd name="connsiteY3-34" fmla="*/ 66705 h 599179"/>
                <a:gd name="connsiteX4-35" fmla="*/ 258864 w 295275"/>
                <a:gd name="connsiteY4-36" fmla="*/ 77309 h 599179"/>
                <a:gd name="connsiteX5-37" fmla="*/ 164932 w 295275"/>
                <a:gd name="connsiteY5-38" fmla="*/ 229252 h 599179"/>
                <a:gd name="connsiteX6-39" fmla="*/ 152376 w 295275"/>
                <a:gd name="connsiteY6-40" fmla="*/ 303904 h 599179"/>
                <a:gd name="connsiteX7-41" fmla="*/ 295275 w 295275"/>
                <a:gd name="connsiteY7-42" fmla="*/ 303904 h 599179"/>
                <a:gd name="connsiteX8-43" fmla="*/ 295275 w 295275"/>
                <a:gd name="connsiteY8-44" fmla="*/ 599179 h 599179"/>
                <a:gd name="connsiteX9-45" fmla="*/ 0 w 295275"/>
                <a:gd name="connsiteY9-46" fmla="*/ 599179 h 599179"/>
                <a:gd name="connsiteX10-47" fmla="*/ 0 w 295275"/>
                <a:gd name="connsiteY10-48" fmla="*/ 303904 h 599179"/>
                <a:gd name="connsiteX11-49" fmla="*/ 5952 w 295275"/>
                <a:gd name="connsiteY11-50" fmla="*/ 269304 h 599179"/>
                <a:gd name="connsiteX12-51" fmla="*/ 204540 w 295275"/>
                <a:gd name="connsiteY12-52" fmla="*/ 547 h 599179"/>
                <a:gd name="connsiteX13-53" fmla="*/ 207995 w 295275"/>
                <a:gd name="connsiteY13-54" fmla="*/ 0 h 599179"/>
                <a:gd name="connsiteX0-55" fmla="*/ 207995 w 295275"/>
                <a:gd name="connsiteY0-56" fmla="*/ 0 h 599179"/>
                <a:gd name="connsiteX1-57" fmla="*/ 218480 w 295275"/>
                <a:gd name="connsiteY1-58" fmla="*/ 17025 h 599179"/>
                <a:gd name="connsiteX2-59" fmla="*/ 263922 w 295275"/>
                <a:gd name="connsiteY2-60" fmla="*/ 59952 h 599179"/>
                <a:gd name="connsiteX3-61" fmla="*/ 275967 w 295275"/>
                <a:gd name="connsiteY3-62" fmla="*/ 66705 h 599179"/>
                <a:gd name="connsiteX4-63" fmla="*/ 258864 w 295275"/>
                <a:gd name="connsiteY4-64" fmla="*/ 77309 h 599179"/>
                <a:gd name="connsiteX5-65" fmla="*/ 164932 w 295275"/>
                <a:gd name="connsiteY5-66" fmla="*/ 229252 h 599179"/>
                <a:gd name="connsiteX6-67" fmla="*/ 152376 w 295275"/>
                <a:gd name="connsiteY6-68" fmla="*/ 303904 h 599179"/>
                <a:gd name="connsiteX7-69" fmla="*/ 295275 w 295275"/>
                <a:gd name="connsiteY7-70" fmla="*/ 303904 h 599179"/>
                <a:gd name="connsiteX8-71" fmla="*/ 295275 w 295275"/>
                <a:gd name="connsiteY8-72" fmla="*/ 599179 h 599179"/>
                <a:gd name="connsiteX9-73" fmla="*/ 0 w 295275"/>
                <a:gd name="connsiteY9-74" fmla="*/ 599179 h 599179"/>
                <a:gd name="connsiteX10-75" fmla="*/ 0 w 295275"/>
                <a:gd name="connsiteY10-76" fmla="*/ 303904 h 599179"/>
                <a:gd name="connsiteX11-77" fmla="*/ 5952 w 295275"/>
                <a:gd name="connsiteY11-78" fmla="*/ 269304 h 599179"/>
                <a:gd name="connsiteX12-79" fmla="*/ 204540 w 295275"/>
                <a:gd name="connsiteY12-80" fmla="*/ 547 h 599179"/>
                <a:gd name="connsiteX13-81" fmla="*/ 207995 w 295275"/>
                <a:gd name="connsiteY13-82" fmla="*/ 0 h 599179"/>
                <a:gd name="connsiteX0-83" fmla="*/ 207995 w 295275"/>
                <a:gd name="connsiteY0-84" fmla="*/ 0 h 599179"/>
                <a:gd name="connsiteX1-85" fmla="*/ 218480 w 295275"/>
                <a:gd name="connsiteY1-86" fmla="*/ 17025 h 599179"/>
                <a:gd name="connsiteX2-87" fmla="*/ 263922 w 295275"/>
                <a:gd name="connsiteY2-88" fmla="*/ 59952 h 599179"/>
                <a:gd name="connsiteX3-89" fmla="*/ 275967 w 295275"/>
                <a:gd name="connsiteY3-90" fmla="*/ 66705 h 599179"/>
                <a:gd name="connsiteX4-91" fmla="*/ 258864 w 295275"/>
                <a:gd name="connsiteY4-92" fmla="*/ 77309 h 599179"/>
                <a:gd name="connsiteX5-93" fmla="*/ 152376 w 295275"/>
                <a:gd name="connsiteY5-94" fmla="*/ 303904 h 599179"/>
                <a:gd name="connsiteX6-95" fmla="*/ 295275 w 295275"/>
                <a:gd name="connsiteY6-96" fmla="*/ 303904 h 599179"/>
                <a:gd name="connsiteX7-97" fmla="*/ 295275 w 295275"/>
                <a:gd name="connsiteY7-98" fmla="*/ 599179 h 599179"/>
                <a:gd name="connsiteX8-99" fmla="*/ 0 w 295275"/>
                <a:gd name="connsiteY8-100" fmla="*/ 599179 h 599179"/>
                <a:gd name="connsiteX9-101" fmla="*/ 0 w 295275"/>
                <a:gd name="connsiteY9-102" fmla="*/ 303904 h 599179"/>
                <a:gd name="connsiteX10-103" fmla="*/ 5952 w 295275"/>
                <a:gd name="connsiteY10-104" fmla="*/ 269304 h 599179"/>
                <a:gd name="connsiteX11-105" fmla="*/ 204540 w 295275"/>
                <a:gd name="connsiteY11-106" fmla="*/ 547 h 599179"/>
                <a:gd name="connsiteX12-107" fmla="*/ 207995 w 295275"/>
                <a:gd name="connsiteY12-108" fmla="*/ 0 h 599179"/>
                <a:gd name="connsiteX0-109" fmla="*/ 207995 w 295275"/>
                <a:gd name="connsiteY0-110" fmla="*/ 0 h 599179"/>
                <a:gd name="connsiteX1-111" fmla="*/ 218480 w 295275"/>
                <a:gd name="connsiteY1-112" fmla="*/ 17025 h 599179"/>
                <a:gd name="connsiteX2-113" fmla="*/ 263922 w 295275"/>
                <a:gd name="connsiteY2-114" fmla="*/ 59952 h 599179"/>
                <a:gd name="connsiteX3-115" fmla="*/ 275967 w 295275"/>
                <a:gd name="connsiteY3-116" fmla="*/ 66705 h 599179"/>
                <a:gd name="connsiteX4-117" fmla="*/ 258864 w 295275"/>
                <a:gd name="connsiteY4-118" fmla="*/ 77309 h 599179"/>
                <a:gd name="connsiteX5-119" fmla="*/ 152376 w 295275"/>
                <a:gd name="connsiteY5-120" fmla="*/ 303904 h 599179"/>
                <a:gd name="connsiteX6-121" fmla="*/ 295275 w 295275"/>
                <a:gd name="connsiteY6-122" fmla="*/ 303904 h 599179"/>
                <a:gd name="connsiteX7-123" fmla="*/ 295275 w 295275"/>
                <a:gd name="connsiteY7-124" fmla="*/ 599179 h 599179"/>
                <a:gd name="connsiteX8-125" fmla="*/ 0 w 295275"/>
                <a:gd name="connsiteY8-126" fmla="*/ 599179 h 599179"/>
                <a:gd name="connsiteX9-127" fmla="*/ 0 w 295275"/>
                <a:gd name="connsiteY9-128" fmla="*/ 303904 h 599179"/>
                <a:gd name="connsiteX10-129" fmla="*/ 5952 w 295275"/>
                <a:gd name="connsiteY10-130" fmla="*/ 269304 h 599179"/>
                <a:gd name="connsiteX11-131" fmla="*/ 204540 w 295275"/>
                <a:gd name="connsiteY11-132" fmla="*/ 547 h 599179"/>
                <a:gd name="connsiteX12-133" fmla="*/ 207995 w 295275"/>
                <a:gd name="connsiteY12-134" fmla="*/ 0 h 599179"/>
                <a:gd name="connsiteX0-135" fmla="*/ 207995 w 295275"/>
                <a:gd name="connsiteY0-136" fmla="*/ 0 h 599179"/>
                <a:gd name="connsiteX1-137" fmla="*/ 218480 w 295275"/>
                <a:gd name="connsiteY1-138" fmla="*/ 17025 h 599179"/>
                <a:gd name="connsiteX2-139" fmla="*/ 263922 w 295275"/>
                <a:gd name="connsiteY2-140" fmla="*/ 59952 h 599179"/>
                <a:gd name="connsiteX3-141" fmla="*/ 275967 w 295275"/>
                <a:gd name="connsiteY3-142" fmla="*/ 66705 h 599179"/>
                <a:gd name="connsiteX4-143" fmla="*/ 152376 w 295275"/>
                <a:gd name="connsiteY4-144" fmla="*/ 303904 h 599179"/>
                <a:gd name="connsiteX5-145" fmla="*/ 295275 w 295275"/>
                <a:gd name="connsiteY5-146" fmla="*/ 303904 h 599179"/>
                <a:gd name="connsiteX6-147" fmla="*/ 295275 w 295275"/>
                <a:gd name="connsiteY6-148" fmla="*/ 599179 h 599179"/>
                <a:gd name="connsiteX7-149" fmla="*/ 0 w 295275"/>
                <a:gd name="connsiteY7-150" fmla="*/ 599179 h 599179"/>
                <a:gd name="connsiteX8-151" fmla="*/ 0 w 295275"/>
                <a:gd name="connsiteY8-152" fmla="*/ 303904 h 599179"/>
                <a:gd name="connsiteX9-153" fmla="*/ 5952 w 295275"/>
                <a:gd name="connsiteY9-154" fmla="*/ 269304 h 599179"/>
                <a:gd name="connsiteX10-155" fmla="*/ 204540 w 295275"/>
                <a:gd name="connsiteY10-156" fmla="*/ 547 h 599179"/>
                <a:gd name="connsiteX11-157" fmla="*/ 207995 w 295275"/>
                <a:gd name="connsiteY11-158" fmla="*/ 0 h 599179"/>
                <a:gd name="connsiteX0-159" fmla="*/ 207995 w 295275"/>
                <a:gd name="connsiteY0-160" fmla="*/ 0 h 599179"/>
                <a:gd name="connsiteX1-161" fmla="*/ 218480 w 295275"/>
                <a:gd name="connsiteY1-162" fmla="*/ 17025 h 599179"/>
                <a:gd name="connsiteX2-163" fmla="*/ 263922 w 295275"/>
                <a:gd name="connsiteY2-164" fmla="*/ 59952 h 599179"/>
                <a:gd name="connsiteX3-165" fmla="*/ 275967 w 295275"/>
                <a:gd name="connsiteY3-166" fmla="*/ 66705 h 599179"/>
                <a:gd name="connsiteX4-167" fmla="*/ 152376 w 295275"/>
                <a:gd name="connsiteY4-168" fmla="*/ 303904 h 599179"/>
                <a:gd name="connsiteX5-169" fmla="*/ 295275 w 295275"/>
                <a:gd name="connsiteY5-170" fmla="*/ 303904 h 599179"/>
                <a:gd name="connsiteX6-171" fmla="*/ 295275 w 295275"/>
                <a:gd name="connsiteY6-172" fmla="*/ 599179 h 599179"/>
                <a:gd name="connsiteX7-173" fmla="*/ 0 w 295275"/>
                <a:gd name="connsiteY7-174" fmla="*/ 599179 h 599179"/>
                <a:gd name="connsiteX8-175" fmla="*/ 0 w 295275"/>
                <a:gd name="connsiteY8-176" fmla="*/ 303904 h 599179"/>
                <a:gd name="connsiteX9-177" fmla="*/ 5952 w 295275"/>
                <a:gd name="connsiteY9-178" fmla="*/ 269304 h 599179"/>
                <a:gd name="connsiteX10-179" fmla="*/ 204540 w 295275"/>
                <a:gd name="connsiteY10-180" fmla="*/ 547 h 599179"/>
                <a:gd name="connsiteX11-181" fmla="*/ 207995 w 295275"/>
                <a:gd name="connsiteY11-182" fmla="*/ 0 h 599179"/>
                <a:gd name="connsiteX0-183" fmla="*/ 207995 w 295275"/>
                <a:gd name="connsiteY0-184" fmla="*/ 0 h 599179"/>
                <a:gd name="connsiteX1-185" fmla="*/ 218480 w 295275"/>
                <a:gd name="connsiteY1-186" fmla="*/ 17025 h 599179"/>
                <a:gd name="connsiteX2-187" fmla="*/ 263922 w 295275"/>
                <a:gd name="connsiteY2-188" fmla="*/ 59952 h 599179"/>
                <a:gd name="connsiteX3-189" fmla="*/ 275967 w 295275"/>
                <a:gd name="connsiteY3-190" fmla="*/ 66705 h 599179"/>
                <a:gd name="connsiteX4-191" fmla="*/ 152376 w 295275"/>
                <a:gd name="connsiteY4-192" fmla="*/ 303904 h 599179"/>
                <a:gd name="connsiteX5-193" fmla="*/ 295275 w 295275"/>
                <a:gd name="connsiteY5-194" fmla="*/ 303904 h 599179"/>
                <a:gd name="connsiteX6-195" fmla="*/ 295275 w 295275"/>
                <a:gd name="connsiteY6-196" fmla="*/ 599179 h 599179"/>
                <a:gd name="connsiteX7-197" fmla="*/ 0 w 295275"/>
                <a:gd name="connsiteY7-198" fmla="*/ 599179 h 599179"/>
                <a:gd name="connsiteX8-199" fmla="*/ 0 w 295275"/>
                <a:gd name="connsiteY8-200" fmla="*/ 303904 h 599179"/>
                <a:gd name="connsiteX9-201" fmla="*/ 5952 w 295275"/>
                <a:gd name="connsiteY9-202" fmla="*/ 269304 h 599179"/>
                <a:gd name="connsiteX10-203" fmla="*/ 204540 w 295275"/>
                <a:gd name="connsiteY10-204" fmla="*/ 547 h 599179"/>
                <a:gd name="connsiteX11-205" fmla="*/ 207995 w 295275"/>
                <a:gd name="connsiteY11-206" fmla="*/ 0 h 599179"/>
                <a:gd name="connsiteX0-207" fmla="*/ 207995 w 295275"/>
                <a:gd name="connsiteY0-208" fmla="*/ 0 h 599179"/>
                <a:gd name="connsiteX1-209" fmla="*/ 218480 w 295275"/>
                <a:gd name="connsiteY1-210" fmla="*/ 17025 h 599179"/>
                <a:gd name="connsiteX2-211" fmla="*/ 263922 w 295275"/>
                <a:gd name="connsiteY2-212" fmla="*/ 59952 h 599179"/>
                <a:gd name="connsiteX3-213" fmla="*/ 275967 w 295275"/>
                <a:gd name="connsiteY3-214" fmla="*/ 66705 h 599179"/>
                <a:gd name="connsiteX4-215" fmla="*/ 152376 w 295275"/>
                <a:gd name="connsiteY4-216" fmla="*/ 303904 h 599179"/>
                <a:gd name="connsiteX5-217" fmla="*/ 295275 w 295275"/>
                <a:gd name="connsiteY5-218" fmla="*/ 303904 h 599179"/>
                <a:gd name="connsiteX6-219" fmla="*/ 295275 w 295275"/>
                <a:gd name="connsiteY6-220" fmla="*/ 599179 h 599179"/>
                <a:gd name="connsiteX7-221" fmla="*/ 0 w 295275"/>
                <a:gd name="connsiteY7-222" fmla="*/ 599179 h 599179"/>
                <a:gd name="connsiteX8-223" fmla="*/ 0 w 295275"/>
                <a:gd name="connsiteY8-224" fmla="*/ 303904 h 599179"/>
                <a:gd name="connsiteX9-225" fmla="*/ 5952 w 295275"/>
                <a:gd name="connsiteY9-226" fmla="*/ 269304 h 599179"/>
                <a:gd name="connsiteX10-227" fmla="*/ 204540 w 295275"/>
                <a:gd name="connsiteY10-228" fmla="*/ 547 h 599179"/>
                <a:gd name="connsiteX11-229" fmla="*/ 207995 w 295275"/>
                <a:gd name="connsiteY11-230" fmla="*/ 0 h 599179"/>
                <a:gd name="connsiteX0-231" fmla="*/ 207995 w 295275"/>
                <a:gd name="connsiteY0-232" fmla="*/ 0 h 599179"/>
                <a:gd name="connsiteX1-233" fmla="*/ 218480 w 295275"/>
                <a:gd name="connsiteY1-234" fmla="*/ 17025 h 599179"/>
                <a:gd name="connsiteX2-235" fmla="*/ 263922 w 295275"/>
                <a:gd name="connsiteY2-236" fmla="*/ 59952 h 599179"/>
                <a:gd name="connsiteX3-237" fmla="*/ 275967 w 295275"/>
                <a:gd name="connsiteY3-238" fmla="*/ 66705 h 599179"/>
                <a:gd name="connsiteX4-239" fmla="*/ 152376 w 295275"/>
                <a:gd name="connsiteY4-240" fmla="*/ 303904 h 599179"/>
                <a:gd name="connsiteX5-241" fmla="*/ 295275 w 295275"/>
                <a:gd name="connsiteY5-242" fmla="*/ 303904 h 599179"/>
                <a:gd name="connsiteX6-243" fmla="*/ 295275 w 295275"/>
                <a:gd name="connsiteY6-244" fmla="*/ 599179 h 599179"/>
                <a:gd name="connsiteX7-245" fmla="*/ 0 w 295275"/>
                <a:gd name="connsiteY7-246" fmla="*/ 599179 h 599179"/>
                <a:gd name="connsiteX8-247" fmla="*/ 0 w 295275"/>
                <a:gd name="connsiteY8-248" fmla="*/ 303904 h 599179"/>
                <a:gd name="connsiteX9-249" fmla="*/ 204540 w 295275"/>
                <a:gd name="connsiteY9-250" fmla="*/ 547 h 599179"/>
                <a:gd name="connsiteX10-251" fmla="*/ 207995 w 295275"/>
                <a:gd name="connsiteY10-252" fmla="*/ 0 h 599179"/>
                <a:gd name="connsiteX0-253" fmla="*/ 207995 w 295275"/>
                <a:gd name="connsiteY0-254" fmla="*/ 0 h 599179"/>
                <a:gd name="connsiteX1-255" fmla="*/ 218480 w 295275"/>
                <a:gd name="connsiteY1-256" fmla="*/ 17025 h 599179"/>
                <a:gd name="connsiteX2-257" fmla="*/ 263922 w 295275"/>
                <a:gd name="connsiteY2-258" fmla="*/ 59952 h 599179"/>
                <a:gd name="connsiteX3-259" fmla="*/ 275967 w 295275"/>
                <a:gd name="connsiteY3-260" fmla="*/ 66705 h 599179"/>
                <a:gd name="connsiteX4-261" fmla="*/ 152376 w 295275"/>
                <a:gd name="connsiteY4-262" fmla="*/ 303904 h 599179"/>
                <a:gd name="connsiteX5-263" fmla="*/ 295275 w 295275"/>
                <a:gd name="connsiteY5-264" fmla="*/ 303904 h 599179"/>
                <a:gd name="connsiteX6-265" fmla="*/ 295275 w 295275"/>
                <a:gd name="connsiteY6-266" fmla="*/ 599179 h 599179"/>
                <a:gd name="connsiteX7-267" fmla="*/ 0 w 295275"/>
                <a:gd name="connsiteY7-268" fmla="*/ 599179 h 599179"/>
                <a:gd name="connsiteX8-269" fmla="*/ 0 w 295275"/>
                <a:gd name="connsiteY8-270" fmla="*/ 303904 h 599179"/>
                <a:gd name="connsiteX9-271" fmla="*/ 204540 w 295275"/>
                <a:gd name="connsiteY9-272" fmla="*/ 547 h 599179"/>
                <a:gd name="connsiteX10-273" fmla="*/ 207995 w 295275"/>
                <a:gd name="connsiteY10-274" fmla="*/ 0 h 599179"/>
                <a:gd name="connsiteX0-275" fmla="*/ 207995 w 295275"/>
                <a:gd name="connsiteY0-276" fmla="*/ 0 h 599179"/>
                <a:gd name="connsiteX1-277" fmla="*/ 218480 w 295275"/>
                <a:gd name="connsiteY1-278" fmla="*/ 17025 h 599179"/>
                <a:gd name="connsiteX2-279" fmla="*/ 263922 w 295275"/>
                <a:gd name="connsiteY2-280" fmla="*/ 59952 h 599179"/>
                <a:gd name="connsiteX3-281" fmla="*/ 275967 w 295275"/>
                <a:gd name="connsiteY3-282" fmla="*/ 66705 h 599179"/>
                <a:gd name="connsiteX4-283" fmla="*/ 152376 w 295275"/>
                <a:gd name="connsiteY4-284" fmla="*/ 303904 h 599179"/>
                <a:gd name="connsiteX5-285" fmla="*/ 295275 w 295275"/>
                <a:gd name="connsiteY5-286" fmla="*/ 303904 h 599179"/>
                <a:gd name="connsiteX6-287" fmla="*/ 295275 w 295275"/>
                <a:gd name="connsiteY6-288" fmla="*/ 599179 h 599179"/>
                <a:gd name="connsiteX7-289" fmla="*/ 0 w 295275"/>
                <a:gd name="connsiteY7-290" fmla="*/ 599179 h 599179"/>
                <a:gd name="connsiteX8-291" fmla="*/ 0 w 295275"/>
                <a:gd name="connsiteY8-292" fmla="*/ 303904 h 599179"/>
                <a:gd name="connsiteX9-293" fmla="*/ 207995 w 295275"/>
                <a:gd name="connsiteY9-294" fmla="*/ 0 h 599179"/>
                <a:gd name="connsiteX0-295" fmla="*/ 207995 w 295275"/>
                <a:gd name="connsiteY0-296" fmla="*/ 0 h 599179"/>
                <a:gd name="connsiteX1-297" fmla="*/ 218480 w 295275"/>
                <a:gd name="connsiteY1-298" fmla="*/ 17025 h 599179"/>
                <a:gd name="connsiteX2-299" fmla="*/ 263922 w 295275"/>
                <a:gd name="connsiteY2-300" fmla="*/ 59952 h 599179"/>
                <a:gd name="connsiteX3-301" fmla="*/ 275967 w 295275"/>
                <a:gd name="connsiteY3-302" fmla="*/ 66705 h 599179"/>
                <a:gd name="connsiteX4-303" fmla="*/ 152376 w 295275"/>
                <a:gd name="connsiteY4-304" fmla="*/ 303904 h 599179"/>
                <a:gd name="connsiteX5-305" fmla="*/ 295275 w 295275"/>
                <a:gd name="connsiteY5-306" fmla="*/ 303904 h 599179"/>
                <a:gd name="connsiteX6-307" fmla="*/ 295275 w 295275"/>
                <a:gd name="connsiteY6-308" fmla="*/ 599179 h 599179"/>
                <a:gd name="connsiteX7-309" fmla="*/ 0 w 295275"/>
                <a:gd name="connsiteY7-310" fmla="*/ 599179 h 599179"/>
                <a:gd name="connsiteX8-311" fmla="*/ 0 w 295275"/>
                <a:gd name="connsiteY8-312" fmla="*/ 303904 h 599179"/>
                <a:gd name="connsiteX9-313" fmla="*/ 207995 w 295275"/>
                <a:gd name="connsiteY9-314" fmla="*/ 0 h 599179"/>
                <a:gd name="connsiteX0-315" fmla="*/ 207995 w 295275"/>
                <a:gd name="connsiteY0-316" fmla="*/ 0 h 599179"/>
                <a:gd name="connsiteX1-317" fmla="*/ 218480 w 295275"/>
                <a:gd name="connsiteY1-318" fmla="*/ 17025 h 599179"/>
                <a:gd name="connsiteX2-319" fmla="*/ 263922 w 295275"/>
                <a:gd name="connsiteY2-320" fmla="*/ 59952 h 599179"/>
                <a:gd name="connsiteX3-321" fmla="*/ 275967 w 295275"/>
                <a:gd name="connsiteY3-322" fmla="*/ 66705 h 599179"/>
                <a:gd name="connsiteX4-323" fmla="*/ 152376 w 295275"/>
                <a:gd name="connsiteY4-324" fmla="*/ 303904 h 599179"/>
                <a:gd name="connsiteX5-325" fmla="*/ 295275 w 295275"/>
                <a:gd name="connsiteY5-326" fmla="*/ 303904 h 599179"/>
                <a:gd name="connsiteX6-327" fmla="*/ 295275 w 295275"/>
                <a:gd name="connsiteY6-328" fmla="*/ 599179 h 599179"/>
                <a:gd name="connsiteX7-329" fmla="*/ 0 w 295275"/>
                <a:gd name="connsiteY7-330" fmla="*/ 599179 h 599179"/>
                <a:gd name="connsiteX8-331" fmla="*/ 0 w 295275"/>
                <a:gd name="connsiteY8-332" fmla="*/ 303904 h 599179"/>
                <a:gd name="connsiteX9-333" fmla="*/ 207995 w 295275"/>
                <a:gd name="connsiteY9-334" fmla="*/ 0 h 599179"/>
                <a:gd name="connsiteX0-335" fmla="*/ 207995 w 295275"/>
                <a:gd name="connsiteY0-336" fmla="*/ 0 h 599179"/>
                <a:gd name="connsiteX1-337" fmla="*/ 218480 w 295275"/>
                <a:gd name="connsiteY1-338" fmla="*/ 17025 h 599179"/>
                <a:gd name="connsiteX2-339" fmla="*/ 263922 w 295275"/>
                <a:gd name="connsiteY2-340" fmla="*/ 59952 h 599179"/>
                <a:gd name="connsiteX3-341" fmla="*/ 275967 w 295275"/>
                <a:gd name="connsiteY3-342" fmla="*/ 66705 h 599179"/>
                <a:gd name="connsiteX4-343" fmla="*/ 152376 w 295275"/>
                <a:gd name="connsiteY4-344" fmla="*/ 303904 h 599179"/>
                <a:gd name="connsiteX5-345" fmla="*/ 295275 w 295275"/>
                <a:gd name="connsiteY5-346" fmla="*/ 303904 h 599179"/>
                <a:gd name="connsiteX6-347" fmla="*/ 295275 w 295275"/>
                <a:gd name="connsiteY6-348" fmla="*/ 599179 h 599179"/>
                <a:gd name="connsiteX7-349" fmla="*/ 0 w 295275"/>
                <a:gd name="connsiteY7-350" fmla="*/ 599179 h 599179"/>
                <a:gd name="connsiteX8-351" fmla="*/ 0 w 295275"/>
                <a:gd name="connsiteY8-352" fmla="*/ 303904 h 599179"/>
                <a:gd name="connsiteX9-353" fmla="*/ 207995 w 295275"/>
                <a:gd name="connsiteY9-354" fmla="*/ 0 h 599179"/>
                <a:gd name="connsiteX0-355" fmla="*/ 207995 w 295275"/>
                <a:gd name="connsiteY0-356" fmla="*/ 0 h 599179"/>
                <a:gd name="connsiteX1-357" fmla="*/ 218480 w 295275"/>
                <a:gd name="connsiteY1-358" fmla="*/ 17025 h 599179"/>
                <a:gd name="connsiteX2-359" fmla="*/ 263922 w 295275"/>
                <a:gd name="connsiteY2-360" fmla="*/ 59952 h 599179"/>
                <a:gd name="connsiteX3-361" fmla="*/ 275967 w 295275"/>
                <a:gd name="connsiteY3-362" fmla="*/ 66705 h 599179"/>
                <a:gd name="connsiteX4-363" fmla="*/ 152376 w 295275"/>
                <a:gd name="connsiteY4-364" fmla="*/ 303904 h 599179"/>
                <a:gd name="connsiteX5-365" fmla="*/ 295275 w 295275"/>
                <a:gd name="connsiteY5-366" fmla="*/ 303904 h 599179"/>
                <a:gd name="connsiteX6-367" fmla="*/ 295275 w 295275"/>
                <a:gd name="connsiteY6-368" fmla="*/ 599179 h 599179"/>
                <a:gd name="connsiteX7-369" fmla="*/ 0 w 295275"/>
                <a:gd name="connsiteY7-370" fmla="*/ 599179 h 599179"/>
                <a:gd name="connsiteX8-371" fmla="*/ 0 w 295275"/>
                <a:gd name="connsiteY8-372" fmla="*/ 303904 h 599179"/>
                <a:gd name="connsiteX9-373" fmla="*/ 207995 w 295275"/>
                <a:gd name="connsiteY9-374" fmla="*/ 0 h 599179"/>
                <a:gd name="connsiteX0-375" fmla="*/ 207995 w 295275"/>
                <a:gd name="connsiteY0-376" fmla="*/ 0 h 599179"/>
                <a:gd name="connsiteX1-377" fmla="*/ 218480 w 295275"/>
                <a:gd name="connsiteY1-378" fmla="*/ 17025 h 599179"/>
                <a:gd name="connsiteX2-379" fmla="*/ 263922 w 295275"/>
                <a:gd name="connsiteY2-380" fmla="*/ 59952 h 599179"/>
                <a:gd name="connsiteX3-381" fmla="*/ 275967 w 295275"/>
                <a:gd name="connsiteY3-382" fmla="*/ 66705 h 599179"/>
                <a:gd name="connsiteX4-383" fmla="*/ 152376 w 295275"/>
                <a:gd name="connsiteY4-384" fmla="*/ 303904 h 599179"/>
                <a:gd name="connsiteX5-385" fmla="*/ 295275 w 295275"/>
                <a:gd name="connsiteY5-386" fmla="*/ 303904 h 599179"/>
                <a:gd name="connsiteX6-387" fmla="*/ 295275 w 295275"/>
                <a:gd name="connsiteY6-388" fmla="*/ 599179 h 599179"/>
                <a:gd name="connsiteX7-389" fmla="*/ 0 w 295275"/>
                <a:gd name="connsiteY7-390" fmla="*/ 599179 h 599179"/>
                <a:gd name="connsiteX8-391" fmla="*/ 0 w 295275"/>
                <a:gd name="connsiteY8-392" fmla="*/ 303904 h 599179"/>
                <a:gd name="connsiteX9-393" fmla="*/ 207995 w 295275"/>
                <a:gd name="connsiteY9-394" fmla="*/ 0 h 599179"/>
                <a:gd name="connsiteX0-395" fmla="*/ 207995 w 295275"/>
                <a:gd name="connsiteY0-396" fmla="*/ 0 h 599179"/>
                <a:gd name="connsiteX1-397" fmla="*/ 218480 w 295275"/>
                <a:gd name="connsiteY1-398" fmla="*/ 17025 h 599179"/>
                <a:gd name="connsiteX2-399" fmla="*/ 263922 w 295275"/>
                <a:gd name="connsiteY2-400" fmla="*/ 59952 h 599179"/>
                <a:gd name="connsiteX3-401" fmla="*/ 275967 w 295275"/>
                <a:gd name="connsiteY3-402" fmla="*/ 66705 h 599179"/>
                <a:gd name="connsiteX4-403" fmla="*/ 152376 w 295275"/>
                <a:gd name="connsiteY4-404" fmla="*/ 303904 h 599179"/>
                <a:gd name="connsiteX5-405" fmla="*/ 295275 w 295275"/>
                <a:gd name="connsiteY5-406" fmla="*/ 303904 h 599179"/>
                <a:gd name="connsiteX6-407" fmla="*/ 295275 w 295275"/>
                <a:gd name="connsiteY6-408" fmla="*/ 599179 h 599179"/>
                <a:gd name="connsiteX7-409" fmla="*/ 0 w 295275"/>
                <a:gd name="connsiteY7-410" fmla="*/ 599179 h 599179"/>
                <a:gd name="connsiteX8-411" fmla="*/ 0 w 295275"/>
                <a:gd name="connsiteY8-412" fmla="*/ 303904 h 599179"/>
                <a:gd name="connsiteX9-413" fmla="*/ 207995 w 295275"/>
                <a:gd name="connsiteY9-414" fmla="*/ 0 h 599179"/>
                <a:gd name="connsiteX0-415" fmla="*/ 207995 w 295275"/>
                <a:gd name="connsiteY0-416" fmla="*/ 0 h 599179"/>
                <a:gd name="connsiteX1-417" fmla="*/ 218480 w 295275"/>
                <a:gd name="connsiteY1-418" fmla="*/ 17025 h 599179"/>
                <a:gd name="connsiteX2-419" fmla="*/ 263922 w 295275"/>
                <a:gd name="connsiteY2-420" fmla="*/ 59952 h 599179"/>
                <a:gd name="connsiteX3-421" fmla="*/ 275967 w 295275"/>
                <a:gd name="connsiteY3-422" fmla="*/ 66705 h 599179"/>
                <a:gd name="connsiteX4-423" fmla="*/ 152376 w 295275"/>
                <a:gd name="connsiteY4-424" fmla="*/ 303904 h 599179"/>
                <a:gd name="connsiteX5-425" fmla="*/ 295275 w 295275"/>
                <a:gd name="connsiteY5-426" fmla="*/ 303904 h 599179"/>
                <a:gd name="connsiteX6-427" fmla="*/ 295275 w 295275"/>
                <a:gd name="connsiteY6-428" fmla="*/ 599179 h 599179"/>
                <a:gd name="connsiteX7-429" fmla="*/ 0 w 295275"/>
                <a:gd name="connsiteY7-430" fmla="*/ 599179 h 599179"/>
                <a:gd name="connsiteX8-431" fmla="*/ 0 w 295275"/>
                <a:gd name="connsiteY8-432" fmla="*/ 334942 h 599179"/>
                <a:gd name="connsiteX9-433" fmla="*/ 207995 w 295275"/>
                <a:gd name="connsiteY9-434" fmla="*/ 0 h 599179"/>
                <a:gd name="connsiteX0-435" fmla="*/ 207995 w 295275"/>
                <a:gd name="connsiteY0-436" fmla="*/ 0 h 599179"/>
                <a:gd name="connsiteX1-437" fmla="*/ 218480 w 295275"/>
                <a:gd name="connsiteY1-438" fmla="*/ 17025 h 599179"/>
                <a:gd name="connsiteX2-439" fmla="*/ 263922 w 295275"/>
                <a:gd name="connsiteY2-440" fmla="*/ 59952 h 599179"/>
                <a:gd name="connsiteX3-441" fmla="*/ 275967 w 295275"/>
                <a:gd name="connsiteY3-442" fmla="*/ 66705 h 599179"/>
                <a:gd name="connsiteX4-443" fmla="*/ 152376 w 295275"/>
                <a:gd name="connsiteY4-444" fmla="*/ 303904 h 599179"/>
                <a:gd name="connsiteX5-445" fmla="*/ 295275 w 295275"/>
                <a:gd name="connsiteY5-446" fmla="*/ 303904 h 599179"/>
                <a:gd name="connsiteX6-447" fmla="*/ 295275 w 295275"/>
                <a:gd name="connsiteY6-448" fmla="*/ 599179 h 599179"/>
                <a:gd name="connsiteX7-449" fmla="*/ 0 w 295275"/>
                <a:gd name="connsiteY7-450" fmla="*/ 599179 h 599179"/>
                <a:gd name="connsiteX8-451" fmla="*/ 0 w 295275"/>
                <a:gd name="connsiteY8-452" fmla="*/ 334942 h 599179"/>
                <a:gd name="connsiteX9-453" fmla="*/ 207995 w 295275"/>
                <a:gd name="connsiteY9-454" fmla="*/ 0 h 599179"/>
                <a:gd name="connsiteX0-455" fmla="*/ 207995 w 295275"/>
                <a:gd name="connsiteY0-456" fmla="*/ 0 h 599179"/>
                <a:gd name="connsiteX1-457" fmla="*/ 218480 w 295275"/>
                <a:gd name="connsiteY1-458" fmla="*/ 17025 h 599179"/>
                <a:gd name="connsiteX2-459" fmla="*/ 263922 w 295275"/>
                <a:gd name="connsiteY2-460" fmla="*/ 59952 h 599179"/>
                <a:gd name="connsiteX3-461" fmla="*/ 275967 w 295275"/>
                <a:gd name="connsiteY3-462" fmla="*/ 66705 h 599179"/>
                <a:gd name="connsiteX4-463" fmla="*/ 152376 w 295275"/>
                <a:gd name="connsiteY4-464" fmla="*/ 303904 h 599179"/>
                <a:gd name="connsiteX5-465" fmla="*/ 295275 w 295275"/>
                <a:gd name="connsiteY5-466" fmla="*/ 303904 h 599179"/>
                <a:gd name="connsiteX6-467" fmla="*/ 295275 w 295275"/>
                <a:gd name="connsiteY6-468" fmla="*/ 599179 h 599179"/>
                <a:gd name="connsiteX7-469" fmla="*/ 0 w 295275"/>
                <a:gd name="connsiteY7-470" fmla="*/ 599179 h 599179"/>
                <a:gd name="connsiteX8-471" fmla="*/ 0 w 295275"/>
                <a:gd name="connsiteY8-472" fmla="*/ 334942 h 599179"/>
                <a:gd name="connsiteX9-473" fmla="*/ 207995 w 295275"/>
                <a:gd name="connsiteY9-474" fmla="*/ 0 h 5991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295275" h="599179">
                  <a:moveTo>
                    <a:pt x="207995" y="0"/>
                  </a:moveTo>
                  <a:lnTo>
                    <a:pt x="218480" y="17025"/>
                  </a:lnTo>
                  <a:cubicBezTo>
                    <a:pt x="231034" y="32364"/>
                    <a:pt x="246314" y="46986"/>
                    <a:pt x="263922" y="59952"/>
                  </a:cubicBezTo>
                  <a:lnTo>
                    <a:pt x="275967" y="66705"/>
                  </a:lnTo>
                  <a:cubicBezTo>
                    <a:pt x="274744" y="66607"/>
                    <a:pt x="166924" y="148026"/>
                    <a:pt x="152376" y="303904"/>
                  </a:cubicBezTo>
                  <a:lnTo>
                    <a:pt x="295275" y="303904"/>
                  </a:lnTo>
                  <a:lnTo>
                    <a:pt x="295275" y="599179"/>
                  </a:lnTo>
                  <a:lnTo>
                    <a:pt x="0" y="599179"/>
                  </a:lnTo>
                  <a:lnTo>
                    <a:pt x="0" y="334942"/>
                  </a:lnTo>
                  <a:cubicBezTo>
                    <a:pt x="10368" y="113589"/>
                    <a:pt x="207637" y="2353"/>
                    <a:pt x="2079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800"/>
            </a:p>
          </p:txBody>
        </p:sp>
        <p:sp>
          <p:nvSpPr>
            <p:cNvPr id="12" name="PA-任意多边形: 形状 9"/>
            <p:cNvSpPr>
              <a:spLocks noChangeAspect="1"/>
            </p:cNvSpPr>
            <p:nvPr>
              <p:custDataLst>
                <p:tags r:id="rId31"/>
              </p:custDataLst>
            </p:nvPr>
          </p:nvSpPr>
          <p:spPr>
            <a:xfrm>
              <a:off x="1581018" y="1347856"/>
              <a:ext cx="311295" cy="631688"/>
            </a:xfrm>
            <a:custGeom>
              <a:avLst/>
              <a:gdLst>
                <a:gd name="connsiteX0" fmla="*/ 207995 w 295275"/>
                <a:gd name="connsiteY0" fmla="*/ 0 h 599179"/>
                <a:gd name="connsiteX1" fmla="*/ 218480 w 295275"/>
                <a:gd name="connsiteY1" fmla="*/ 17025 h 599179"/>
                <a:gd name="connsiteX2" fmla="*/ 263922 w 295275"/>
                <a:gd name="connsiteY2" fmla="*/ 59952 h 599179"/>
                <a:gd name="connsiteX3" fmla="*/ 275967 w 295275"/>
                <a:gd name="connsiteY3" fmla="*/ 66705 h 599179"/>
                <a:gd name="connsiteX4" fmla="*/ 258864 w 295275"/>
                <a:gd name="connsiteY4" fmla="*/ 77309 h 599179"/>
                <a:gd name="connsiteX5" fmla="*/ 164932 w 295275"/>
                <a:gd name="connsiteY5" fmla="*/ 229252 h 599179"/>
                <a:gd name="connsiteX6" fmla="*/ 145322 w 295275"/>
                <a:gd name="connsiteY6" fmla="*/ 303904 h 599179"/>
                <a:gd name="connsiteX7" fmla="*/ 295275 w 295275"/>
                <a:gd name="connsiteY7" fmla="*/ 303904 h 599179"/>
                <a:gd name="connsiteX8" fmla="*/ 295275 w 295275"/>
                <a:gd name="connsiteY8" fmla="*/ 599179 h 599179"/>
                <a:gd name="connsiteX9" fmla="*/ 0 w 295275"/>
                <a:gd name="connsiteY9" fmla="*/ 599179 h 599179"/>
                <a:gd name="connsiteX10" fmla="*/ 0 w 295275"/>
                <a:gd name="connsiteY10" fmla="*/ 303904 h 599179"/>
                <a:gd name="connsiteX11" fmla="*/ 5952 w 295275"/>
                <a:gd name="connsiteY11" fmla="*/ 269304 h 599179"/>
                <a:gd name="connsiteX12" fmla="*/ 204540 w 295275"/>
                <a:gd name="connsiteY12" fmla="*/ 547 h 599179"/>
                <a:gd name="connsiteX0-1" fmla="*/ 207995 w 295275"/>
                <a:gd name="connsiteY0-2" fmla="*/ 0 h 599179"/>
                <a:gd name="connsiteX1-3" fmla="*/ 218480 w 295275"/>
                <a:gd name="connsiteY1-4" fmla="*/ 17025 h 599179"/>
                <a:gd name="connsiteX2-5" fmla="*/ 263922 w 295275"/>
                <a:gd name="connsiteY2-6" fmla="*/ 59952 h 599179"/>
                <a:gd name="connsiteX3-7" fmla="*/ 275967 w 295275"/>
                <a:gd name="connsiteY3-8" fmla="*/ 66705 h 599179"/>
                <a:gd name="connsiteX4-9" fmla="*/ 258864 w 295275"/>
                <a:gd name="connsiteY4-10" fmla="*/ 77309 h 599179"/>
                <a:gd name="connsiteX5-11" fmla="*/ 164932 w 295275"/>
                <a:gd name="connsiteY5-12" fmla="*/ 229252 h 599179"/>
                <a:gd name="connsiteX6-13" fmla="*/ 152376 w 295275"/>
                <a:gd name="connsiteY6-14" fmla="*/ 303904 h 599179"/>
                <a:gd name="connsiteX7-15" fmla="*/ 295275 w 295275"/>
                <a:gd name="connsiteY7-16" fmla="*/ 303904 h 599179"/>
                <a:gd name="connsiteX8-17" fmla="*/ 295275 w 295275"/>
                <a:gd name="connsiteY8-18" fmla="*/ 599179 h 599179"/>
                <a:gd name="connsiteX9-19" fmla="*/ 0 w 295275"/>
                <a:gd name="connsiteY9-20" fmla="*/ 599179 h 599179"/>
                <a:gd name="connsiteX10-21" fmla="*/ 0 w 295275"/>
                <a:gd name="connsiteY10-22" fmla="*/ 303904 h 599179"/>
                <a:gd name="connsiteX11-23" fmla="*/ 5952 w 295275"/>
                <a:gd name="connsiteY11-24" fmla="*/ 269304 h 599179"/>
                <a:gd name="connsiteX12-25" fmla="*/ 204540 w 295275"/>
                <a:gd name="connsiteY12-26" fmla="*/ 547 h 599179"/>
                <a:gd name="connsiteX13" fmla="*/ 207995 w 295275"/>
                <a:gd name="connsiteY13" fmla="*/ 0 h 599179"/>
                <a:gd name="connsiteX0-27" fmla="*/ 207995 w 295275"/>
                <a:gd name="connsiteY0-28" fmla="*/ 0 h 599179"/>
                <a:gd name="connsiteX1-29" fmla="*/ 218480 w 295275"/>
                <a:gd name="connsiteY1-30" fmla="*/ 17025 h 599179"/>
                <a:gd name="connsiteX2-31" fmla="*/ 263922 w 295275"/>
                <a:gd name="connsiteY2-32" fmla="*/ 59952 h 599179"/>
                <a:gd name="connsiteX3-33" fmla="*/ 275967 w 295275"/>
                <a:gd name="connsiteY3-34" fmla="*/ 66705 h 599179"/>
                <a:gd name="connsiteX4-35" fmla="*/ 258864 w 295275"/>
                <a:gd name="connsiteY4-36" fmla="*/ 77309 h 599179"/>
                <a:gd name="connsiteX5-37" fmla="*/ 164932 w 295275"/>
                <a:gd name="connsiteY5-38" fmla="*/ 229252 h 599179"/>
                <a:gd name="connsiteX6-39" fmla="*/ 152376 w 295275"/>
                <a:gd name="connsiteY6-40" fmla="*/ 303904 h 599179"/>
                <a:gd name="connsiteX7-41" fmla="*/ 295275 w 295275"/>
                <a:gd name="connsiteY7-42" fmla="*/ 303904 h 599179"/>
                <a:gd name="connsiteX8-43" fmla="*/ 295275 w 295275"/>
                <a:gd name="connsiteY8-44" fmla="*/ 599179 h 599179"/>
                <a:gd name="connsiteX9-45" fmla="*/ 0 w 295275"/>
                <a:gd name="connsiteY9-46" fmla="*/ 599179 h 599179"/>
                <a:gd name="connsiteX10-47" fmla="*/ 0 w 295275"/>
                <a:gd name="connsiteY10-48" fmla="*/ 303904 h 599179"/>
                <a:gd name="connsiteX11-49" fmla="*/ 5952 w 295275"/>
                <a:gd name="connsiteY11-50" fmla="*/ 269304 h 599179"/>
                <a:gd name="connsiteX12-51" fmla="*/ 204540 w 295275"/>
                <a:gd name="connsiteY12-52" fmla="*/ 547 h 599179"/>
                <a:gd name="connsiteX13-53" fmla="*/ 207995 w 295275"/>
                <a:gd name="connsiteY13-54" fmla="*/ 0 h 599179"/>
                <a:gd name="connsiteX0-55" fmla="*/ 207995 w 295275"/>
                <a:gd name="connsiteY0-56" fmla="*/ 0 h 599179"/>
                <a:gd name="connsiteX1-57" fmla="*/ 218480 w 295275"/>
                <a:gd name="connsiteY1-58" fmla="*/ 17025 h 599179"/>
                <a:gd name="connsiteX2-59" fmla="*/ 263922 w 295275"/>
                <a:gd name="connsiteY2-60" fmla="*/ 59952 h 599179"/>
                <a:gd name="connsiteX3-61" fmla="*/ 275967 w 295275"/>
                <a:gd name="connsiteY3-62" fmla="*/ 66705 h 599179"/>
                <a:gd name="connsiteX4-63" fmla="*/ 258864 w 295275"/>
                <a:gd name="connsiteY4-64" fmla="*/ 77309 h 599179"/>
                <a:gd name="connsiteX5-65" fmla="*/ 164932 w 295275"/>
                <a:gd name="connsiteY5-66" fmla="*/ 229252 h 599179"/>
                <a:gd name="connsiteX6-67" fmla="*/ 152376 w 295275"/>
                <a:gd name="connsiteY6-68" fmla="*/ 303904 h 599179"/>
                <a:gd name="connsiteX7-69" fmla="*/ 295275 w 295275"/>
                <a:gd name="connsiteY7-70" fmla="*/ 303904 h 599179"/>
                <a:gd name="connsiteX8-71" fmla="*/ 295275 w 295275"/>
                <a:gd name="connsiteY8-72" fmla="*/ 599179 h 599179"/>
                <a:gd name="connsiteX9-73" fmla="*/ 0 w 295275"/>
                <a:gd name="connsiteY9-74" fmla="*/ 599179 h 599179"/>
                <a:gd name="connsiteX10-75" fmla="*/ 0 w 295275"/>
                <a:gd name="connsiteY10-76" fmla="*/ 303904 h 599179"/>
                <a:gd name="connsiteX11-77" fmla="*/ 5952 w 295275"/>
                <a:gd name="connsiteY11-78" fmla="*/ 269304 h 599179"/>
                <a:gd name="connsiteX12-79" fmla="*/ 204540 w 295275"/>
                <a:gd name="connsiteY12-80" fmla="*/ 547 h 599179"/>
                <a:gd name="connsiteX13-81" fmla="*/ 207995 w 295275"/>
                <a:gd name="connsiteY13-82" fmla="*/ 0 h 599179"/>
                <a:gd name="connsiteX0-83" fmla="*/ 207995 w 295275"/>
                <a:gd name="connsiteY0-84" fmla="*/ 0 h 599179"/>
                <a:gd name="connsiteX1-85" fmla="*/ 218480 w 295275"/>
                <a:gd name="connsiteY1-86" fmla="*/ 17025 h 599179"/>
                <a:gd name="connsiteX2-87" fmla="*/ 263922 w 295275"/>
                <a:gd name="connsiteY2-88" fmla="*/ 59952 h 599179"/>
                <a:gd name="connsiteX3-89" fmla="*/ 275967 w 295275"/>
                <a:gd name="connsiteY3-90" fmla="*/ 66705 h 599179"/>
                <a:gd name="connsiteX4-91" fmla="*/ 258864 w 295275"/>
                <a:gd name="connsiteY4-92" fmla="*/ 77309 h 599179"/>
                <a:gd name="connsiteX5-93" fmla="*/ 152376 w 295275"/>
                <a:gd name="connsiteY5-94" fmla="*/ 303904 h 599179"/>
                <a:gd name="connsiteX6-95" fmla="*/ 295275 w 295275"/>
                <a:gd name="connsiteY6-96" fmla="*/ 303904 h 599179"/>
                <a:gd name="connsiteX7-97" fmla="*/ 295275 w 295275"/>
                <a:gd name="connsiteY7-98" fmla="*/ 599179 h 599179"/>
                <a:gd name="connsiteX8-99" fmla="*/ 0 w 295275"/>
                <a:gd name="connsiteY8-100" fmla="*/ 599179 h 599179"/>
                <a:gd name="connsiteX9-101" fmla="*/ 0 w 295275"/>
                <a:gd name="connsiteY9-102" fmla="*/ 303904 h 599179"/>
                <a:gd name="connsiteX10-103" fmla="*/ 5952 w 295275"/>
                <a:gd name="connsiteY10-104" fmla="*/ 269304 h 599179"/>
                <a:gd name="connsiteX11-105" fmla="*/ 204540 w 295275"/>
                <a:gd name="connsiteY11-106" fmla="*/ 547 h 599179"/>
                <a:gd name="connsiteX12-107" fmla="*/ 207995 w 295275"/>
                <a:gd name="connsiteY12-108" fmla="*/ 0 h 599179"/>
                <a:gd name="connsiteX0-109" fmla="*/ 207995 w 295275"/>
                <a:gd name="connsiteY0-110" fmla="*/ 0 h 599179"/>
                <a:gd name="connsiteX1-111" fmla="*/ 218480 w 295275"/>
                <a:gd name="connsiteY1-112" fmla="*/ 17025 h 599179"/>
                <a:gd name="connsiteX2-113" fmla="*/ 263922 w 295275"/>
                <a:gd name="connsiteY2-114" fmla="*/ 59952 h 599179"/>
                <a:gd name="connsiteX3-115" fmla="*/ 275967 w 295275"/>
                <a:gd name="connsiteY3-116" fmla="*/ 66705 h 599179"/>
                <a:gd name="connsiteX4-117" fmla="*/ 258864 w 295275"/>
                <a:gd name="connsiteY4-118" fmla="*/ 77309 h 599179"/>
                <a:gd name="connsiteX5-119" fmla="*/ 152376 w 295275"/>
                <a:gd name="connsiteY5-120" fmla="*/ 303904 h 599179"/>
                <a:gd name="connsiteX6-121" fmla="*/ 295275 w 295275"/>
                <a:gd name="connsiteY6-122" fmla="*/ 303904 h 599179"/>
                <a:gd name="connsiteX7-123" fmla="*/ 295275 w 295275"/>
                <a:gd name="connsiteY7-124" fmla="*/ 599179 h 599179"/>
                <a:gd name="connsiteX8-125" fmla="*/ 0 w 295275"/>
                <a:gd name="connsiteY8-126" fmla="*/ 599179 h 599179"/>
                <a:gd name="connsiteX9-127" fmla="*/ 0 w 295275"/>
                <a:gd name="connsiteY9-128" fmla="*/ 303904 h 599179"/>
                <a:gd name="connsiteX10-129" fmla="*/ 5952 w 295275"/>
                <a:gd name="connsiteY10-130" fmla="*/ 269304 h 599179"/>
                <a:gd name="connsiteX11-131" fmla="*/ 204540 w 295275"/>
                <a:gd name="connsiteY11-132" fmla="*/ 547 h 599179"/>
                <a:gd name="connsiteX12-133" fmla="*/ 207995 w 295275"/>
                <a:gd name="connsiteY12-134" fmla="*/ 0 h 599179"/>
                <a:gd name="connsiteX0-135" fmla="*/ 207995 w 295275"/>
                <a:gd name="connsiteY0-136" fmla="*/ 0 h 599179"/>
                <a:gd name="connsiteX1-137" fmla="*/ 218480 w 295275"/>
                <a:gd name="connsiteY1-138" fmla="*/ 17025 h 599179"/>
                <a:gd name="connsiteX2-139" fmla="*/ 263922 w 295275"/>
                <a:gd name="connsiteY2-140" fmla="*/ 59952 h 599179"/>
                <a:gd name="connsiteX3-141" fmla="*/ 275967 w 295275"/>
                <a:gd name="connsiteY3-142" fmla="*/ 66705 h 599179"/>
                <a:gd name="connsiteX4-143" fmla="*/ 152376 w 295275"/>
                <a:gd name="connsiteY4-144" fmla="*/ 303904 h 599179"/>
                <a:gd name="connsiteX5-145" fmla="*/ 295275 w 295275"/>
                <a:gd name="connsiteY5-146" fmla="*/ 303904 h 599179"/>
                <a:gd name="connsiteX6-147" fmla="*/ 295275 w 295275"/>
                <a:gd name="connsiteY6-148" fmla="*/ 599179 h 599179"/>
                <a:gd name="connsiteX7-149" fmla="*/ 0 w 295275"/>
                <a:gd name="connsiteY7-150" fmla="*/ 599179 h 599179"/>
                <a:gd name="connsiteX8-151" fmla="*/ 0 w 295275"/>
                <a:gd name="connsiteY8-152" fmla="*/ 303904 h 599179"/>
                <a:gd name="connsiteX9-153" fmla="*/ 5952 w 295275"/>
                <a:gd name="connsiteY9-154" fmla="*/ 269304 h 599179"/>
                <a:gd name="connsiteX10-155" fmla="*/ 204540 w 295275"/>
                <a:gd name="connsiteY10-156" fmla="*/ 547 h 599179"/>
                <a:gd name="connsiteX11-157" fmla="*/ 207995 w 295275"/>
                <a:gd name="connsiteY11-158" fmla="*/ 0 h 599179"/>
                <a:gd name="connsiteX0-159" fmla="*/ 207995 w 295275"/>
                <a:gd name="connsiteY0-160" fmla="*/ 0 h 599179"/>
                <a:gd name="connsiteX1-161" fmla="*/ 218480 w 295275"/>
                <a:gd name="connsiteY1-162" fmla="*/ 17025 h 599179"/>
                <a:gd name="connsiteX2-163" fmla="*/ 263922 w 295275"/>
                <a:gd name="connsiteY2-164" fmla="*/ 59952 h 599179"/>
                <a:gd name="connsiteX3-165" fmla="*/ 275967 w 295275"/>
                <a:gd name="connsiteY3-166" fmla="*/ 66705 h 599179"/>
                <a:gd name="connsiteX4-167" fmla="*/ 152376 w 295275"/>
                <a:gd name="connsiteY4-168" fmla="*/ 303904 h 599179"/>
                <a:gd name="connsiteX5-169" fmla="*/ 295275 w 295275"/>
                <a:gd name="connsiteY5-170" fmla="*/ 303904 h 599179"/>
                <a:gd name="connsiteX6-171" fmla="*/ 295275 w 295275"/>
                <a:gd name="connsiteY6-172" fmla="*/ 599179 h 599179"/>
                <a:gd name="connsiteX7-173" fmla="*/ 0 w 295275"/>
                <a:gd name="connsiteY7-174" fmla="*/ 599179 h 599179"/>
                <a:gd name="connsiteX8-175" fmla="*/ 0 w 295275"/>
                <a:gd name="connsiteY8-176" fmla="*/ 303904 h 599179"/>
                <a:gd name="connsiteX9-177" fmla="*/ 5952 w 295275"/>
                <a:gd name="connsiteY9-178" fmla="*/ 269304 h 599179"/>
                <a:gd name="connsiteX10-179" fmla="*/ 204540 w 295275"/>
                <a:gd name="connsiteY10-180" fmla="*/ 547 h 599179"/>
                <a:gd name="connsiteX11-181" fmla="*/ 207995 w 295275"/>
                <a:gd name="connsiteY11-182" fmla="*/ 0 h 599179"/>
                <a:gd name="connsiteX0-183" fmla="*/ 207995 w 295275"/>
                <a:gd name="connsiteY0-184" fmla="*/ 0 h 599179"/>
                <a:gd name="connsiteX1-185" fmla="*/ 218480 w 295275"/>
                <a:gd name="connsiteY1-186" fmla="*/ 17025 h 599179"/>
                <a:gd name="connsiteX2-187" fmla="*/ 263922 w 295275"/>
                <a:gd name="connsiteY2-188" fmla="*/ 59952 h 599179"/>
                <a:gd name="connsiteX3-189" fmla="*/ 275967 w 295275"/>
                <a:gd name="connsiteY3-190" fmla="*/ 66705 h 599179"/>
                <a:gd name="connsiteX4-191" fmla="*/ 152376 w 295275"/>
                <a:gd name="connsiteY4-192" fmla="*/ 303904 h 599179"/>
                <a:gd name="connsiteX5-193" fmla="*/ 295275 w 295275"/>
                <a:gd name="connsiteY5-194" fmla="*/ 303904 h 599179"/>
                <a:gd name="connsiteX6-195" fmla="*/ 295275 w 295275"/>
                <a:gd name="connsiteY6-196" fmla="*/ 599179 h 599179"/>
                <a:gd name="connsiteX7-197" fmla="*/ 0 w 295275"/>
                <a:gd name="connsiteY7-198" fmla="*/ 599179 h 599179"/>
                <a:gd name="connsiteX8-199" fmla="*/ 0 w 295275"/>
                <a:gd name="connsiteY8-200" fmla="*/ 303904 h 599179"/>
                <a:gd name="connsiteX9-201" fmla="*/ 5952 w 295275"/>
                <a:gd name="connsiteY9-202" fmla="*/ 269304 h 599179"/>
                <a:gd name="connsiteX10-203" fmla="*/ 204540 w 295275"/>
                <a:gd name="connsiteY10-204" fmla="*/ 547 h 599179"/>
                <a:gd name="connsiteX11-205" fmla="*/ 207995 w 295275"/>
                <a:gd name="connsiteY11-206" fmla="*/ 0 h 599179"/>
                <a:gd name="connsiteX0-207" fmla="*/ 207995 w 295275"/>
                <a:gd name="connsiteY0-208" fmla="*/ 0 h 599179"/>
                <a:gd name="connsiteX1-209" fmla="*/ 218480 w 295275"/>
                <a:gd name="connsiteY1-210" fmla="*/ 17025 h 599179"/>
                <a:gd name="connsiteX2-211" fmla="*/ 263922 w 295275"/>
                <a:gd name="connsiteY2-212" fmla="*/ 59952 h 599179"/>
                <a:gd name="connsiteX3-213" fmla="*/ 275967 w 295275"/>
                <a:gd name="connsiteY3-214" fmla="*/ 66705 h 599179"/>
                <a:gd name="connsiteX4-215" fmla="*/ 152376 w 295275"/>
                <a:gd name="connsiteY4-216" fmla="*/ 303904 h 599179"/>
                <a:gd name="connsiteX5-217" fmla="*/ 295275 w 295275"/>
                <a:gd name="connsiteY5-218" fmla="*/ 303904 h 599179"/>
                <a:gd name="connsiteX6-219" fmla="*/ 295275 w 295275"/>
                <a:gd name="connsiteY6-220" fmla="*/ 599179 h 599179"/>
                <a:gd name="connsiteX7-221" fmla="*/ 0 w 295275"/>
                <a:gd name="connsiteY7-222" fmla="*/ 599179 h 599179"/>
                <a:gd name="connsiteX8-223" fmla="*/ 0 w 295275"/>
                <a:gd name="connsiteY8-224" fmla="*/ 303904 h 599179"/>
                <a:gd name="connsiteX9-225" fmla="*/ 5952 w 295275"/>
                <a:gd name="connsiteY9-226" fmla="*/ 269304 h 599179"/>
                <a:gd name="connsiteX10-227" fmla="*/ 204540 w 295275"/>
                <a:gd name="connsiteY10-228" fmla="*/ 547 h 599179"/>
                <a:gd name="connsiteX11-229" fmla="*/ 207995 w 295275"/>
                <a:gd name="connsiteY11-230" fmla="*/ 0 h 599179"/>
                <a:gd name="connsiteX0-231" fmla="*/ 207995 w 295275"/>
                <a:gd name="connsiteY0-232" fmla="*/ 0 h 599179"/>
                <a:gd name="connsiteX1-233" fmla="*/ 218480 w 295275"/>
                <a:gd name="connsiteY1-234" fmla="*/ 17025 h 599179"/>
                <a:gd name="connsiteX2-235" fmla="*/ 263922 w 295275"/>
                <a:gd name="connsiteY2-236" fmla="*/ 59952 h 599179"/>
                <a:gd name="connsiteX3-237" fmla="*/ 275967 w 295275"/>
                <a:gd name="connsiteY3-238" fmla="*/ 66705 h 599179"/>
                <a:gd name="connsiteX4-239" fmla="*/ 152376 w 295275"/>
                <a:gd name="connsiteY4-240" fmla="*/ 303904 h 599179"/>
                <a:gd name="connsiteX5-241" fmla="*/ 295275 w 295275"/>
                <a:gd name="connsiteY5-242" fmla="*/ 303904 h 599179"/>
                <a:gd name="connsiteX6-243" fmla="*/ 295275 w 295275"/>
                <a:gd name="connsiteY6-244" fmla="*/ 599179 h 599179"/>
                <a:gd name="connsiteX7-245" fmla="*/ 0 w 295275"/>
                <a:gd name="connsiteY7-246" fmla="*/ 599179 h 599179"/>
                <a:gd name="connsiteX8-247" fmla="*/ 0 w 295275"/>
                <a:gd name="connsiteY8-248" fmla="*/ 303904 h 599179"/>
                <a:gd name="connsiteX9-249" fmla="*/ 204540 w 295275"/>
                <a:gd name="connsiteY9-250" fmla="*/ 547 h 599179"/>
                <a:gd name="connsiteX10-251" fmla="*/ 207995 w 295275"/>
                <a:gd name="connsiteY10-252" fmla="*/ 0 h 599179"/>
                <a:gd name="connsiteX0-253" fmla="*/ 207995 w 295275"/>
                <a:gd name="connsiteY0-254" fmla="*/ 0 h 599179"/>
                <a:gd name="connsiteX1-255" fmla="*/ 218480 w 295275"/>
                <a:gd name="connsiteY1-256" fmla="*/ 17025 h 599179"/>
                <a:gd name="connsiteX2-257" fmla="*/ 263922 w 295275"/>
                <a:gd name="connsiteY2-258" fmla="*/ 59952 h 599179"/>
                <a:gd name="connsiteX3-259" fmla="*/ 275967 w 295275"/>
                <a:gd name="connsiteY3-260" fmla="*/ 66705 h 599179"/>
                <a:gd name="connsiteX4-261" fmla="*/ 152376 w 295275"/>
                <a:gd name="connsiteY4-262" fmla="*/ 303904 h 599179"/>
                <a:gd name="connsiteX5-263" fmla="*/ 295275 w 295275"/>
                <a:gd name="connsiteY5-264" fmla="*/ 303904 h 599179"/>
                <a:gd name="connsiteX6-265" fmla="*/ 295275 w 295275"/>
                <a:gd name="connsiteY6-266" fmla="*/ 599179 h 599179"/>
                <a:gd name="connsiteX7-267" fmla="*/ 0 w 295275"/>
                <a:gd name="connsiteY7-268" fmla="*/ 599179 h 599179"/>
                <a:gd name="connsiteX8-269" fmla="*/ 0 w 295275"/>
                <a:gd name="connsiteY8-270" fmla="*/ 303904 h 599179"/>
                <a:gd name="connsiteX9-271" fmla="*/ 204540 w 295275"/>
                <a:gd name="connsiteY9-272" fmla="*/ 547 h 599179"/>
                <a:gd name="connsiteX10-273" fmla="*/ 207995 w 295275"/>
                <a:gd name="connsiteY10-274" fmla="*/ 0 h 599179"/>
                <a:gd name="connsiteX0-275" fmla="*/ 207995 w 295275"/>
                <a:gd name="connsiteY0-276" fmla="*/ 0 h 599179"/>
                <a:gd name="connsiteX1-277" fmla="*/ 218480 w 295275"/>
                <a:gd name="connsiteY1-278" fmla="*/ 17025 h 599179"/>
                <a:gd name="connsiteX2-279" fmla="*/ 263922 w 295275"/>
                <a:gd name="connsiteY2-280" fmla="*/ 59952 h 599179"/>
                <a:gd name="connsiteX3-281" fmla="*/ 275967 w 295275"/>
                <a:gd name="connsiteY3-282" fmla="*/ 66705 h 599179"/>
                <a:gd name="connsiteX4-283" fmla="*/ 152376 w 295275"/>
                <a:gd name="connsiteY4-284" fmla="*/ 303904 h 599179"/>
                <a:gd name="connsiteX5-285" fmla="*/ 295275 w 295275"/>
                <a:gd name="connsiteY5-286" fmla="*/ 303904 h 599179"/>
                <a:gd name="connsiteX6-287" fmla="*/ 295275 w 295275"/>
                <a:gd name="connsiteY6-288" fmla="*/ 599179 h 599179"/>
                <a:gd name="connsiteX7-289" fmla="*/ 0 w 295275"/>
                <a:gd name="connsiteY7-290" fmla="*/ 599179 h 599179"/>
                <a:gd name="connsiteX8-291" fmla="*/ 0 w 295275"/>
                <a:gd name="connsiteY8-292" fmla="*/ 303904 h 599179"/>
                <a:gd name="connsiteX9-293" fmla="*/ 207995 w 295275"/>
                <a:gd name="connsiteY9-294" fmla="*/ 0 h 599179"/>
                <a:gd name="connsiteX0-295" fmla="*/ 207995 w 295275"/>
                <a:gd name="connsiteY0-296" fmla="*/ 0 h 599179"/>
                <a:gd name="connsiteX1-297" fmla="*/ 218480 w 295275"/>
                <a:gd name="connsiteY1-298" fmla="*/ 17025 h 599179"/>
                <a:gd name="connsiteX2-299" fmla="*/ 263922 w 295275"/>
                <a:gd name="connsiteY2-300" fmla="*/ 59952 h 599179"/>
                <a:gd name="connsiteX3-301" fmla="*/ 275967 w 295275"/>
                <a:gd name="connsiteY3-302" fmla="*/ 66705 h 599179"/>
                <a:gd name="connsiteX4-303" fmla="*/ 152376 w 295275"/>
                <a:gd name="connsiteY4-304" fmla="*/ 303904 h 599179"/>
                <a:gd name="connsiteX5-305" fmla="*/ 295275 w 295275"/>
                <a:gd name="connsiteY5-306" fmla="*/ 303904 h 599179"/>
                <a:gd name="connsiteX6-307" fmla="*/ 295275 w 295275"/>
                <a:gd name="connsiteY6-308" fmla="*/ 599179 h 599179"/>
                <a:gd name="connsiteX7-309" fmla="*/ 0 w 295275"/>
                <a:gd name="connsiteY7-310" fmla="*/ 599179 h 599179"/>
                <a:gd name="connsiteX8-311" fmla="*/ 0 w 295275"/>
                <a:gd name="connsiteY8-312" fmla="*/ 303904 h 599179"/>
                <a:gd name="connsiteX9-313" fmla="*/ 207995 w 295275"/>
                <a:gd name="connsiteY9-314" fmla="*/ 0 h 599179"/>
                <a:gd name="connsiteX0-315" fmla="*/ 207995 w 295275"/>
                <a:gd name="connsiteY0-316" fmla="*/ 0 h 599179"/>
                <a:gd name="connsiteX1-317" fmla="*/ 218480 w 295275"/>
                <a:gd name="connsiteY1-318" fmla="*/ 17025 h 599179"/>
                <a:gd name="connsiteX2-319" fmla="*/ 263922 w 295275"/>
                <a:gd name="connsiteY2-320" fmla="*/ 59952 h 599179"/>
                <a:gd name="connsiteX3-321" fmla="*/ 275967 w 295275"/>
                <a:gd name="connsiteY3-322" fmla="*/ 66705 h 599179"/>
                <a:gd name="connsiteX4-323" fmla="*/ 152376 w 295275"/>
                <a:gd name="connsiteY4-324" fmla="*/ 303904 h 599179"/>
                <a:gd name="connsiteX5-325" fmla="*/ 295275 w 295275"/>
                <a:gd name="connsiteY5-326" fmla="*/ 303904 h 599179"/>
                <a:gd name="connsiteX6-327" fmla="*/ 295275 w 295275"/>
                <a:gd name="connsiteY6-328" fmla="*/ 599179 h 599179"/>
                <a:gd name="connsiteX7-329" fmla="*/ 0 w 295275"/>
                <a:gd name="connsiteY7-330" fmla="*/ 599179 h 599179"/>
                <a:gd name="connsiteX8-331" fmla="*/ 0 w 295275"/>
                <a:gd name="connsiteY8-332" fmla="*/ 303904 h 599179"/>
                <a:gd name="connsiteX9-333" fmla="*/ 207995 w 295275"/>
                <a:gd name="connsiteY9-334" fmla="*/ 0 h 599179"/>
                <a:gd name="connsiteX0-335" fmla="*/ 207995 w 295275"/>
                <a:gd name="connsiteY0-336" fmla="*/ 0 h 599179"/>
                <a:gd name="connsiteX1-337" fmla="*/ 218480 w 295275"/>
                <a:gd name="connsiteY1-338" fmla="*/ 17025 h 599179"/>
                <a:gd name="connsiteX2-339" fmla="*/ 263922 w 295275"/>
                <a:gd name="connsiteY2-340" fmla="*/ 59952 h 599179"/>
                <a:gd name="connsiteX3-341" fmla="*/ 275967 w 295275"/>
                <a:gd name="connsiteY3-342" fmla="*/ 66705 h 599179"/>
                <a:gd name="connsiteX4-343" fmla="*/ 152376 w 295275"/>
                <a:gd name="connsiteY4-344" fmla="*/ 303904 h 599179"/>
                <a:gd name="connsiteX5-345" fmla="*/ 295275 w 295275"/>
                <a:gd name="connsiteY5-346" fmla="*/ 303904 h 599179"/>
                <a:gd name="connsiteX6-347" fmla="*/ 295275 w 295275"/>
                <a:gd name="connsiteY6-348" fmla="*/ 599179 h 599179"/>
                <a:gd name="connsiteX7-349" fmla="*/ 0 w 295275"/>
                <a:gd name="connsiteY7-350" fmla="*/ 599179 h 599179"/>
                <a:gd name="connsiteX8-351" fmla="*/ 0 w 295275"/>
                <a:gd name="connsiteY8-352" fmla="*/ 303904 h 599179"/>
                <a:gd name="connsiteX9-353" fmla="*/ 207995 w 295275"/>
                <a:gd name="connsiteY9-354" fmla="*/ 0 h 599179"/>
                <a:gd name="connsiteX0-355" fmla="*/ 207995 w 295275"/>
                <a:gd name="connsiteY0-356" fmla="*/ 0 h 599179"/>
                <a:gd name="connsiteX1-357" fmla="*/ 218480 w 295275"/>
                <a:gd name="connsiteY1-358" fmla="*/ 17025 h 599179"/>
                <a:gd name="connsiteX2-359" fmla="*/ 263922 w 295275"/>
                <a:gd name="connsiteY2-360" fmla="*/ 59952 h 599179"/>
                <a:gd name="connsiteX3-361" fmla="*/ 275967 w 295275"/>
                <a:gd name="connsiteY3-362" fmla="*/ 66705 h 599179"/>
                <a:gd name="connsiteX4-363" fmla="*/ 152376 w 295275"/>
                <a:gd name="connsiteY4-364" fmla="*/ 303904 h 599179"/>
                <a:gd name="connsiteX5-365" fmla="*/ 295275 w 295275"/>
                <a:gd name="connsiteY5-366" fmla="*/ 303904 h 599179"/>
                <a:gd name="connsiteX6-367" fmla="*/ 295275 w 295275"/>
                <a:gd name="connsiteY6-368" fmla="*/ 599179 h 599179"/>
                <a:gd name="connsiteX7-369" fmla="*/ 0 w 295275"/>
                <a:gd name="connsiteY7-370" fmla="*/ 599179 h 599179"/>
                <a:gd name="connsiteX8-371" fmla="*/ 0 w 295275"/>
                <a:gd name="connsiteY8-372" fmla="*/ 303904 h 599179"/>
                <a:gd name="connsiteX9-373" fmla="*/ 207995 w 295275"/>
                <a:gd name="connsiteY9-374" fmla="*/ 0 h 599179"/>
                <a:gd name="connsiteX0-375" fmla="*/ 207995 w 295275"/>
                <a:gd name="connsiteY0-376" fmla="*/ 0 h 599179"/>
                <a:gd name="connsiteX1-377" fmla="*/ 218480 w 295275"/>
                <a:gd name="connsiteY1-378" fmla="*/ 17025 h 599179"/>
                <a:gd name="connsiteX2-379" fmla="*/ 263922 w 295275"/>
                <a:gd name="connsiteY2-380" fmla="*/ 59952 h 599179"/>
                <a:gd name="connsiteX3-381" fmla="*/ 275967 w 295275"/>
                <a:gd name="connsiteY3-382" fmla="*/ 66705 h 599179"/>
                <a:gd name="connsiteX4-383" fmla="*/ 152376 w 295275"/>
                <a:gd name="connsiteY4-384" fmla="*/ 303904 h 599179"/>
                <a:gd name="connsiteX5-385" fmla="*/ 295275 w 295275"/>
                <a:gd name="connsiteY5-386" fmla="*/ 303904 h 599179"/>
                <a:gd name="connsiteX6-387" fmla="*/ 295275 w 295275"/>
                <a:gd name="connsiteY6-388" fmla="*/ 599179 h 599179"/>
                <a:gd name="connsiteX7-389" fmla="*/ 0 w 295275"/>
                <a:gd name="connsiteY7-390" fmla="*/ 599179 h 599179"/>
                <a:gd name="connsiteX8-391" fmla="*/ 0 w 295275"/>
                <a:gd name="connsiteY8-392" fmla="*/ 303904 h 599179"/>
                <a:gd name="connsiteX9-393" fmla="*/ 207995 w 295275"/>
                <a:gd name="connsiteY9-394" fmla="*/ 0 h 599179"/>
                <a:gd name="connsiteX0-395" fmla="*/ 207995 w 295275"/>
                <a:gd name="connsiteY0-396" fmla="*/ 0 h 599179"/>
                <a:gd name="connsiteX1-397" fmla="*/ 218480 w 295275"/>
                <a:gd name="connsiteY1-398" fmla="*/ 17025 h 599179"/>
                <a:gd name="connsiteX2-399" fmla="*/ 263922 w 295275"/>
                <a:gd name="connsiteY2-400" fmla="*/ 59952 h 599179"/>
                <a:gd name="connsiteX3-401" fmla="*/ 275967 w 295275"/>
                <a:gd name="connsiteY3-402" fmla="*/ 66705 h 599179"/>
                <a:gd name="connsiteX4-403" fmla="*/ 152376 w 295275"/>
                <a:gd name="connsiteY4-404" fmla="*/ 303904 h 599179"/>
                <a:gd name="connsiteX5-405" fmla="*/ 295275 w 295275"/>
                <a:gd name="connsiteY5-406" fmla="*/ 303904 h 599179"/>
                <a:gd name="connsiteX6-407" fmla="*/ 295275 w 295275"/>
                <a:gd name="connsiteY6-408" fmla="*/ 599179 h 599179"/>
                <a:gd name="connsiteX7-409" fmla="*/ 0 w 295275"/>
                <a:gd name="connsiteY7-410" fmla="*/ 599179 h 599179"/>
                <a:gd name="connsiteX8-411" fmla="*/ 0 w 295275"/>
                <a:gd name="connsiteY8-412" fmla="*/ 303904 h 599179"/>
                <a:gd name="connsiteX9-413" fmla="*/ 207995 w 295275"/>
                <a:gd name="connsiteY9-414" fmla="*/ 0 h 599179"/>
                <a:gd name="connsiteX0-415" fmla="*/ 207995 w 295275"/>
                <a:gd name="connsiteY0-416" fmla="*/ 0 h 599179"/>
                <a:gd name="connsiteX1-417" fmla="*/ 218480 w 295275"/>
                <a:gd name="connsiteY1-418" fmla="*/ 17025 h 599179"/>
                <a:gd name="connsiteX2-419" fmla="*/ 263922 w 295275"/>
                <a:gd name="connsiteY2-420" fmla="*/ 59952 h 599179"/>
                <a:gd name="connsiteX3-421" fmla="*/ 275967 w 295275"/>
                <a:gd name="connsiteY3-422" fmla="*/ 66705 h 599179"/>
                <a:gd name="connsiteX4-423" fmla="*/ 152376 w 295275"/>
                <a:gd name="connsiteY4-424" fmla="*/ 303904 h 599179"/>
                <a:gd name="connsiteX5-425" fmla="*/ 295275 w 295275"/>
                <a:gd name="connsiteY5-426" fmla="*/ 303904 h 599179"/>
                <a:gd name="connsiteX6-427" fmla="*/ 295275 w 295275"/>
                <a:gd name="connsiteY6-428" fmla="*/ 599179 h 599179"/>
                <a:gd name="connsiteX7-429" fmla="*/ 0 w 295275"/>
                <a:gd name="connsiteY7-430" fmla="*/ 599179 h 599179"/>
                <a:gd name="connsiteX8-431" fmla="*/ 0 w 295275"/>
                <a:gd name="connsiteY8-432" fmla="*/ 334942 h 599179"/>
                <a:gd name="connsiteX9-433" fmla="*/ 207995 w 295275"/>
                <a:gd name="connsiteY9-434" fmla="*/ 0 h 599179"/>
                <a:gd name="connsiteX0-435" fmla="*/ 207995 w 295275"/>
                <a:gd name="connsiteY0-436" fmla="*/ 0 h 599179"/>
                <a:gd name="connsiteX1-437" fmla="*/ 218480 w 295275"/>
                <a:gd name="connsiteY1-438" fmla="*/ 17025 h 599179"/>
                <a:gd name="connsiteX2-439" fmla="*/ 263922 w 295275"/>
                <a:gd name="connsiteY2-440" fmla="*/ 59952 h 599179"/>
                <a:gd name="connsiteX3-441" fmla="*/ 275967 w 295275"/>
                <a:gd name="connsiteY3-442" fmla="*/ 66705 h 599179"/>
                <a:gd name="connsiteX4-443" fmla="*/ 152376 w 295275"/>
                <a:gd name="connsiteY4-444" fmla="*/ 303904 h 599179"/>
                <a:gd name="connsiteX5-445" fmla="*/ 295275 w 295275"/>
                <a:gd name="connsiteY5-446" fmla="*/ 303904 h 599179"/>
                <a:gd name="connsiteX6-447" fmla="*/ 295275 w 295275"/>
                <a:gd name="connsiteY6-448" fmla="*/ 599179 h 599179"/>
                <a:gd name="connsiteX7-449" fmla="*/ 0 w 295275"/>
                <a:gd name="connsiteY7-450" fmla="*/ 599179 h 599179"/>
                <a:gd name="connsiteX8-451" fmla="*/ 0 w 295275"/>
                <a:gd name="connsiteY8-452" fmla="*/ 334942 h 599179"/>
                <a:gd name="connsiteX9-453" fmla="*/ 207995 w 295275"/>
                <a:gd name="connsiteY9-454" fmla="*/ 0 h 599179"/>
                <a:gd name="connsiteX0-455" fmla="*/ 207995 w 295275"/>
                <a:gd name="connsiteY0-456" fmla="*/ 0 h 599179"/>
                <a:gd name="connsiteX1-457" fmla="*/ 218480 w 295275"/>
                <a:gd name="connsiteY1-458" fmla="*/ 17025 h 599179"/>
                <a:gd name="connsiteX2-459" fmla="*/ 263922 w 295275"/>
                <a:gd name="connsiteY2-460" fmla="*/ 59952 h 599179"/>
                <a:gd name="connsiteX3-461" fmla="*/ 275967 w 295275"/>
                <a:gd name="connsiteY3-462" fmla="*/ 66705 h 599179"/>
                <a:gd name="connsiteX4-463" fmla="*/ 152376 w 295275"/>
                <a:gd name="connsiteY4-464" fmla="*/ 303904 h 599179"/>
                <a:gd name="connsiteX5-465" fmla="*/ 295275 w 295275"/>
                <a:gd name="connsiteY5-466" fmla="*/ 303904 h 599179"/>
                <a:gd name="connsiteX6-467" fmla="*/ 295275 w 295275"/>
                <a:gd name="connsiteY6-468" fmla="*/ 599179 h 599179"/>
                <a:gd name="connsiteX7-469" fmla="*/ 0 w 295275"/>
                <a:gd name="connsiteY7-470" fmla="*/ 599179 h 599179"/>
                <a:gd name="connsiteX8-471" fmla="*/ 0 w 295275"/>
                <a:gd name="connsiteY8-472" fmla="*/ 334942 h 599179"/>
                <a:gd name="connsiteX9-473" fmla="*/ 207995 w 295275"/>
                <a:gd name="connsiteY9-474" fmla="*/ 0 h 5991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295275" h="599179">
                  <a:moveTo>
                    <a:pt x="207995" y="0"/>
                  </a:moveTo>
                  <a:lnTo>
                    <a:pt x="218480" y="17025"/>
                  </a:lnTo>
                  <a:cubicBezTo>
                    <a:pt x="231034" y="32364"/>
                    <a:pt x="246314" y="46986"/>
                    <a:pt x="263922" y="59952"/>
                  </a:cubicBezTo>
                  <a:lnTo>
                    <a:pt x="275967" y="66705"/>
                  </a:lnTo>
                  <a:cubicBezTo>
                    <a:pt x="274744" y="66607"/>
                    <a:pt x="166924" y="148026"/>
                    <a:pt x="152376" y="303904"/>
                  </a:cubicBezTo>
                  <a:lnTo>
                    <a:pt x="295275" y="303904"/>
                  </a:lnTo>
                  <a:lnTo>
                    <a:pt x="295275" y="599179"/>
                  </a:lnTo>
                  <a:lnTo>
                    <a:pt x="0" y="599179"/>
                  </a:lnTo>
                  <a:lnTo>
                    <a:pt x="0" y="334942"/>
                  </a:lnTo>
                  <a:cubicBezTo>
                    <a:pt x="10368" y="113589"/>
                    <a:pt x="207637" y="2353"/>
                    <a:pt x="2079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800"/>
            </a:p>
          </p:txBody>
        </p:sp>
      </p:grpSp>
      <p:grpSp>
        <p:nvGrpSpPr>
          <p:cNvPr id="13" name="PA-组合 19"/>
          <p:cNvGrpSpPr>
            <a:grpSpLocks noChangeAspect="1"/>
          </p:cNvGrpSpPr>
          <p:nvPr userDrawn="1">
            <p:custDataLst>
              <p:tags r:id="rId8"/>
            </p:custDataLst>
          </p:nvPr>
        </p:nvGrpSpPr>
        <p:grpSpPr>
          <a:xfrm rot="10800000">
            <a:off x="8682357" y="1960882"/>
            <a:ext cx="541655" cy="473075"/>
            <a:chOff x="1168400" y="1347856"/>
            <a:chExt cx="723913" cy="631688"/>
          </a:xfrm>
          <a:solidFill>
            <a:schemeClr val="bg1">
              <a:lumMod val="85000"/>
            </a:schemeClr>
          </a:solidFill>
        </p:grpSpPr>
        <p:sp>
          <p:nvSpPr>
            <p:cNvPr id="14" name="PA-任意多边形: 形状 8"/>
            <p:cNvSpPr>
              <a:spLocks noChangeAspect="1"/>
            </p:cNvSpPr>
            <p:nvPr>
              <p:custDataLst>
                <p:tags r:id="rId28"/>
              </p:custDataLst>
            </p:nvPr>
          </p:nvSpPr>
          <p:spPr>
            <a:xfrm>
              <a:off x="1168400" y="1347856"/>
              <a:ext cx="311295" cy="631688"/>
            </a:xfrm>
            <a:custGeom>
              <a:avLst/>
              <a:gdLst>
                <a:gd name="connsiteX0" fmla="*/ 207995 w 295275"/>
                <a:gd name="connsiteY0" fmla="*/ 0 h 599179"/>
                <a:gd name="connsiteX1" fmla="*/ 218480 w 295275"/>
                <a:gd name="connsiteY1" fmla="*/ 17025 h 599179"/>
                <a:gd name="connsiteX2" fmla="*/ 263922 w 295275"/>
                <a:gd name="connsiteY2" fmla="*/ 59952 h 599179"/>
                <a:gd name="connsiteX3" fmla="*/ 275967 w 295275"/>
                <a:gd name="connsiteY3" fmla="*/ 66705 h 599179"/>
                <a:gd name="connsiteX4" fmla="*/ 258864 w 295275"/>
                <a:gd name="connsiteY4" fmla="*/ 77309 h 599179"/>
                <a:gd name="connsiteX5" fmla="*/ 164932 w 295275"/>
                <a:gd name="connsiteY5" fmla="*/ 229252 h 599179"/>
                <a:gd name="connsiteX6" fmla="*/ 145322 w 295275"/>
                <a:gd name="connsiteY6" fmla="*/ 303904 h 599179"/>
                <a:gd name="connsiteX7" fmla="*/ 295275 w 295275"/>
                <a:gd name="connsiteY7" fmla="*/ 303904 h 599179"/>
                <a:gd name="connsiteX8" fmla="*/ 295275 w 295275"/>
                <a:gd name="connsiteY8" fmla="*/ 599179 h 599179"/>
                <a:gd name="connsiteX9" fmla="*/ 0 w 295275"/>
                <a:gd name="connsiteY9" fmla="*/ 599179 h 599179"/>
                <a:gd name="connsiteX10" fmla="*/ 0 w 295275"/>
                <a:gd name="connsiteY10" fmla="*/ 303904 h 599179"/>
                <a:gd name="connsiteX11" fmla="*/ 5952 w 295275"/>
                <a:gd name="connsiteY11" fmla="*/ 269304 h 599179"/>
                <a:gd name="connsiteX12" fmla="*/ 204540 w 295275"/>
                <a:gd name="connsiteY12" fmla="*/ 547 h 599179"/>
                <a:gd name="connsiteX0-1" fmla="*/ 207995 w 295275"/>
                <a:gd name="connsiteY0-2" fmla="*/ 0 h 599179"/>
                <a:gd name="connsiteX1-3" fmla="*/ 218480 w 295275"/>
                <a:gd name="connsiteY1-4" fmla="*/ 17025 h 599179"/>
                <a:gd name="connsiteX2-5" fmla="*/ 263922 w 295275"/>
                <a:gd name="connsiteY2-6" fmla="*/ 59952 h 599179"/>
                <a:gd name="connsiteX3-7" fmla="*/ 275967 w 295275"/>
                <a:gd name="connsiteY3-8" fmla="*/ 66705 h 599179"/>
                <a:gd name="connsiteX4-9" fmla="*/ 258864 w 295275"/>
                <a:gd name="connsiteY4-10" fmla="*/ 77309 h 599179"/>
                <a:gd name="connsiteX5-11" fmla="*/ 164932 w 295275"/>
                <a:gd name="connsiteY5-12" fmla="*/ 229252 h 599179"/>
                <a:gd name="connsiteX6-13" fmla="*/ 152376 w 295275"/>
                <a:gd name="connsiteY6-14" fmla="*/ 303904 h 599179"/>
                <a:gd name="connsiteX7-15" fmla="*/ 295275 w 295275"/>
                <a:gd name="connsiteY7-16" fmla="*/ 303904 h 599179"/>
                <a:gd name="connsiteX8-17" fmla="*/ 295275 w 295275"/>
                <a:gd name="connsiteY8-18" fmla="*/ 599179 h 599179"/>
                <a:gd name="connsiteX9-19" fmla="*/ 0 w 295275"/>
                <a:gd name="connsiteY9-20" fmla="*/ 599179 h 599179"/>
                <a:gd name="connsiteX10-21" fmla="*/ 0 w 295275"/>
                <a:gd name="connsiteY10-22" fmla="*/ 303904 h 599179"/>
                <a:gd name="connsiteX11-23" fmla="*/ 5952 w 295275"/>
                <a:gd name="connsiteY11-24" fmla="*/ 269304 h 599179"/>
                <a:gd name="connsiteX12-25" fmla="*/ 204540 w 295275"/>
                <a:gd name="connsiteY12-26" fmla="*/ 547 h 599179"/>
                <a:gd name="connsiteX13" fmla="*/ 207995 w 295275"/>
                <a:gd name="connsiteY13" fmla="*/ 0 h 599179"/>
                <a:gd name="connsiteX0-27" fmla="*/ 207995 w 295275"/>
                <a:gd name="connsiteY0-28" fmla="*/ 0 h 599179"/>
                <a:gd name="connsiteX1-29" fmla="*/ 218480 w 295275"/>
                <a:gd name="connsiteY1-30" fmla="*/ 17025 h 599179"/>
                <a:gd name="connsiteX2-31" fmla="*/ 263922 w 295275"/>
                <a:gd name="connsiteY2-32" fmla="*/ 59952 h 599179"/>
                <a:gd name="connsiteX3-33" fmla="*/ 275967 w 295275"/>
                <a:gd name="connsiteY3-34" fmla="*/ 66705 h 599179"/>
                <a:gd name="connsiteX4-35" fmla="*/ 258864 w 295275"/>
                <a:gd name="connsiteY4-36" fmla="*/ 77309 h 599179"/>
                <a:gd name="connsiteX5-37" fmla="*/ 164932 w 295275"/>
                <a:gd name="connsiteY5-38" fmla="*/ 229252 h 599179"/>
                <a:gd name="connsiteX6-39" fmla="*/ 152376 w 295275"/>
                <a:gd name="connsiteY6-40" fmla="*/ 303904 h 599179"/>
                <a:gd name="connsiteX7-41" fmla="*/ 295275 w 295275"/>
                <a:gd name="connsiteY7-42" fmla="*/ 303904 h 599179"/>
                <a:gd name="connsiteX8-43" fmla="*/ 295275 w 295275"/>
                <a:gd name="connsiteY8-44" fmla="*/ 599179 h 599179"/>
                <a:gd name="connsiteX9-45" fmla="*/ 0 w 295275"/>
                <a:gd name="connsiteY9-46" fmla="*/ 599179 h 599179"/>
                <a:gd name="connsiteX10-47" fmla="*/ 0 w 295275"/>
                <a:gd name="connsiteY10-48" fmla="*/ 303904 h 599179"/>
                <a:gd name="connsiteX11-49" fmla="*/ 5952 w 295275"/>
                <a:gd name="connsiteY11-50" fmla="*/ 269304 h 599179"/>
                <a:gd name="connsiteX12-51" fmla="*/ 204540 w 295275"/>
                <a:gd name="connsiteY12-52" fmla="*/ 547 h 599179"/>
                <a:gd name="connsiteX13-53" fmla="*/ 207995 w 295275"/>
                <a:gd name="connsiteY13-54" fmla="*/ 0 h 599179"/>
                <a:gd name="connsiteX0-55" fmla="*/ 207995 w 295275"/>
                <a:gd name="connsiteY0-56" fmla="*/ 0 h 599179"/>
                <a:gd name="connsiteX1-57" fmla="*/ 218480 w 295275"/>
                <a:gd name="connsiteY1-58" fmla="*/ 17025 h 599179"/>
                <a:gd name="connsiteX2-59" fmla="*/ 263922 w 295275"/>
                <a:gd name="connsiteY2-60" fmla="*/ 59952 h 599179"/>
                <a:gd name="connsiteX3-61" fmla="*/ 275967 w 295275"/>
                <a:gd name="connsiteY3-62" fmla="*/ 66705 h 599179"/>
                <a:gd name="connsiteX4-63" fmla="*/ 258864 w 295275"/>
                <a:gd name="connsiteY4-64" fmla="*/ 77309 h 599179"/>
                <a:gd name="connsiteX5-65" fmla="*/ 164932 w 295275"/>
                <a:gd name="connsiteY5-66" fmla="*/ 229252 h 599179"/>
                <a:gd name="connsiteX6-67" fmla="*/ 152376 w 295275"/>
                <a:gd name="connsiteY6-68" fmla="*/ 303904 h 599179"/>
                <a:gd name="connsiteX7-69" fmla="*/ 295275 w 295275"/>
                <a:gd name="connsiteY7-70" fmla="*/ 303904 h 599179"/>
                <a:gd name="connsiteX8-71" fmla="*/ 295275 w 295275"/>
                <a:gd name="connsiteY8-72" fmla="*/ 599179 h 599179"/>
                <a:gd name="connsiteX9-73" fmla="*/ 0 w 295275"/>
                <a:gd name="connsiteY9-74" fmla="*/ 599179 h 599179"/>
                <a:gd name="connsiteX10-75" fmla="*/ 0 w 295275"/>
                <a:gd name="connsiteY10-76" fmla="*/ 303904 h 599179"/>
                <a:gd name="connsiteX11-77" fmla="*/ 5952 w 295275"/>
                <a:gd name="connsiteY11-78" fmla="*/ 269304 h 599179"/>
                <a:gd name="connsiteX12-79" fmla="*/ 204540 w 295275"/>
                <a:gd name="connsiteY12-80" fmla="*/ 547 h 599179"/>
                <a:gd name="connsiteX13-81" fmla="*/ 207995 w 295275"/>
                <a:gd name="connsiteY13-82" fmla="*/ 0 h 599179"/>
                <a:gd name="connsiteX0-83" fmla="*/ 207995 w 295275"/>
                <a:gd name="connsiteY0-84" fmla="*/ 0 h 599179"/>
                <a:gd name="connsiteX1-85" fmla="*/ 218480 w 295275"/>
                <a:gd name="connsiteY1-86" fmla="*/ 17025 h 599179"/>
                <a:gd name="connsiteX2-87" fmla="*/ 263922 w 295275"/>
                <a:gd name="connsiteY2-88" fmla="*/ 59952 h 599179"/>
                <a:gd name="connsiteX3-89" fmla="*/ 275967 w 295275"/>
                <a:gd name="connsiteY3-90" fmla="*/ 66705 h 599179"/>
                <a:gd name="connsiteX4-91" fmla="*/ 258864 w 295275"/>
                <a:gd name="connsiteY4-92" fmla="*/ 77309 h 599179"/>
                <a:gd name="connsiteX5-93" fmla="*/ 152376 w 295275"/>
                <a:gd name="connsiteY5-94" fmla="*/ 303904 h 599179"/>
                <a:gd name="connsiteX6-95" fmla="*/ 295275 w 295275"/>
                <a:gd name="connsiteY6-96" fmla="*/ 303904 h 599179"/>
                <a:gd name="connsiteX7-97" fmla="*/ 295275 w 295275"/>
                <a:gd name="connsiteY7-98" fmla="*/ 599179 h 599179"/>
                <a:gd name="connsiteX8-99" fmla="*/ 0 w 295275"/>
                <a:gd name="connsiteY8-100" fmla="*/ 599179 h 599179"/>
                <a:gd name="connsiteX9-101" fmla="*/ 0 w 295275"/>
                <a:gd name="connsiteY9-102" fmla="*/ 303904 h 599179"/>
                <a:gd name="connsiteX10-103" fmla="*/ 5952 w 295275"/>
                <a:gd name="connsiteY10-104" fmla="*/ 269304 h 599179"/>
                <a:gd name="connsiteX11-105" fmla="*/ 204540 w 295275"/>
                <a:gd name="connsiteY11-106" fmla="*/ 547 h 599179"/>
                <a:gd name="connsiteX12-107" fmla="*/ 207995 w 295275"/>
                <a:gd name="connsiteY12-108" fmla="*/ 0 h 599179"/>
                <a:gd name="connsiteX0-109" fmla="*/ 207995 w 295275"/>
                <a:gd name="connsiteY0-110" fmla="*/ 0 h 599179"/>
                <a:gd name="connsiteX1-111" fmla="*/ 218480 w 295275"/>
                <a:gd name="connsiteY1-112" fmla="*/ 17025 h 599179"/>
                <a:gd name="connsiteX2-113" fmla="*/ 263922 w 295275"/>
                <a:gd name="connsiteY2-114" fmla="*/ 59952 h 599179"/>
                <a:gd name="connsiteX3-115" fmla="*/ 275967 w 295275"/>
                <a:gd name="connsiteY3-116" fmla="*/ 66705 h 599179"/>
                <a:gd name="connsiteX4-117" fmla="*/ 258864 w 295275"/>
                <a:gd name="connsiteY4-118" fmla="*/ 77309 h 599179"/>
                <a:gd name="connsiteX5-119" fmla="*/ 152376 w 295275"/>
                <a:gd name="connsiteY5-120" fmla="*/ 303904 h 599179"/>
                <a:gd name="connsiteX6-121" fmla="*/ 295275 w 295275"/>
                <a:gd name="connsiteY6-122" fmla="*/ 303904 h 599179"/>
                <a:gd name="connsiteX7-123" fmla="*/ 295275 w 295275"/>
                <a:gd name="connsiteY7-124" fmla="*/ 599179 h 599179"/>
                <a:gd name="connsiteX8-125" fmla="*/ 0 w 295275"/>
                <a:gd name="connsiteY8-126" fmla="*/ 599179 h 599179"/>
                <a:gd name="connsiteX9-127" fmla="*/ 0 w 295275"/>
                <a:gd name="connsiteY9-128" fmla="*/ 303904 h 599179"/>
                <a:gd name="connsiteX10-129" fmla="*/ 5952 w 295275"/>
                <a:gd name="connsiteY10-130" fmla="*/ 269304 h 599179"/>
                <a:gd name="connsiteX11-131" fmla="*/ 204540 w 295275"/>
                <a:gd name="connsiteY11-132" fmla="*/ 547 h 599179"/>
                <a:gd name="connsiteX12-133" fmla="*/ 207995 w 295275"/>
                <a:gd name="connsiteY12-134" fmla="*/ 0 h 599179"/>
                <a:gd name="connsiteX0-135" fmla="*/ 207995 w 295275"/>
                <a:gd name="connsiteY0-136" fmla="*/ 0 h 599179"/>
                <a:gd name="connsiteX1-137" fmla="*/ 218480 w 295275"/>
                <a:gd name="connsiteY1-138" fmla="*/ 17025 h 599179"/>
                <a:gd name="connsiteX2-139" fmla="*/ 263922 w 295275"/>
                <a:gd name="connsiteY2-140" fmla="*/ 59952 h 599179"/>
                <a:gd name="connsiteX3-141" fmla="*/ 275967 w 295275"/>
                <a:gd name="connsiteY3-142" fmla="*/ 66705 h 599179"/>
                <a:gd name="connsiteX4-143" fmla="*/ 152376 w 295275"/>
                <a:gd name="connsiteY4-144" fmla="*/ 303904 h 599179"/>
                <a:gd name="connsiteX5-145" fmla="*/ 295275 w 295275"/>
                <a:gd name="connsiteY5-146" fmla="*/ 303904 h 599179"/>
                <a:gd name="connsiteX6-147" fmla="*/ 295275 w 295275"/>
                <a:gd name="connsiteY6-148" fmla="*/ 599179 h 599179"/>
                <a:gd name="connsiteX7-149" fmla="*/ 0 w 295275"/>
                <a:gd name="connsiteY7-150" fmla="*/ 599179 h 599179"/>
                <a:gd name="connsiteX8-151" fmla="*/ 0 w 295275"/>
                <a:gd name="connsiteY8-152" fmla="*/ 303904 h 599179"/>
                <a:gd name="connsiteX9-153" fmla="*/ 5952 w 295275"/>
                <a:gd name="connsiteY9-154" fmla="*/ 269304 h 599179"/>
                <a:gd name="connsiteX10-155" fmla="*/ 204540 w 295275"/>
                <a:gd name="connsiteY10-156" fmla="*/ 547 h 599179"/>
                <a:gd name="connsiteX11-157" fmla="*/ 207995 w 295275"/>
                <a:gd name="connsiteY11-158" fmla="*/ 0 h 599179"/>
                <a:gd name="connsiteX0-159" fmla="*/ 207995 w 295275"/>
                <a:gd name="connsiteY0-160" fmla="*/ 0 h 599179"/>
                <a:gd name="connsiteX1-161" fmla="*/ 218480 w 295275"/>
                <a:gd name="connsiteY1-162" fmla="*/ 17025 h 599179"/>
                <a:gd name="connsiteX2-163" fmla="*/ 263922 w 295275"/>
                <a:gd name="connsiteY2-164" fmla="*/ 59952 h 599179"/>
                <a:gd name="connsiteX3-165" fmla="*/ 275967 w 295275"/>
                <a:gd name="connsiteY3-166" fmla="*/ 66705 h 599179"/>
                <a:gd name="connsiteX4-167" fmla="*/ 152376 w 295275"/>
                <a:gd name="connsiteY4-168" fmla="*/ 303904 h 599179"/>
                <a:gd name="connsiteX5-169" fmla="*/ 295275 w 295275"/>
                <a:gd name="connsiteY5-170" fmla="*/ 303904 h 599179"/>
                <a:gd name="connsiteX6-171" fmla="*/ 295275 w 295275"/>
                <a:gd name="connsiteY6-172" fmla="*/ 599179 h 599179"/>
                <a:gd name="connsiteX7-173" fmla="*/ 0 w 295275"/>
                <a:gd name="connsiteY7-174" fmla="*/ 599179 h 599179"/>
                <a:gd name="connsiteX8-175" fmla="*/ 0 w 295275"/>
                <a:gd name="connsiteY8-176" fmla="*/ 303904 h 599179"/>
                <a:gd name="connsiteX9-177" fmla="*/ 5952 w 295275"/>
                <a:gd name="connsiteY9-178" fmla="*/ 269304 h 599179"/>
                <a:gd name="connsiteX10-179" fmla="*/ 204540 w 295275"/>
                <a:gd name="connsiteY10-180" fmla="*/ 547 h 599179"/>
                <a:gd name="connsiteX11-181" fmla="*/ 207995 w 295275"/>
                <a:gd name="connsiteY11-182" fmla="*/ 0 h 599179"/>
                <a:gd name="connsiteX0-183" fmla="*/ 207995 w 295275"/>
                <a:gd name="connsiteY0-184" fmla="*/ 0 h 599179"/>
                <a:gd name="connsiteX1-185" fmla="*/ 218480 w 295275"/>
                <a:gd name="connsiteY1-186" fmla="*/ 17025 h 599179"/>
                <a:gd name="connsiteX2-187" fmla="*/ 263922 w 295275"/>
                <a:gd name="connsiteY2-188" fmla="*/ 59952 h 599179"/>
                <a:gd name="connsiteX3-189" fmla="*/ 275967 w 295275"/>
                <a:gd name="connsiteY3-190" fmla="*/ 66705 h 599179"/>
                <a:gd name="connsiteX4-191" fmla="*/ 152376 w 295275"/>
                <a:gd name="connsiteY4-192" fmla="*/ 303904 h 599179"/>
                <a:gd name="connsiteX5-193" fmla="*/ 295275 w 295275"/>
                <a:gd name="connsiteY5-194" fmla="*/ 303904 h 599179"/>
                <a:gd name="connsiteX6-195" fmla="*/ 295275 w 295275"/>
                <a:gd name="connsiteY6-196" fmla="*/ 599179 h 599179"/>
                <a:gd name="connsiteX7-197" fmla="*/ 0 w 295275"/>
                <a:gd name="connsiteY7-198" fmla="*/ 599179 h 599179"/>
                <a:gd name="connsiteX8-199" fmla="*/ 0 w 295275"/>
                <a:gd name="connsiteY8-200" fmla="*/ 303904 h 599179"/>
                <a:gd name="connsiteX9-201" fmla="*/ 5952 w 295275"/>
                <a:gd name="connsiteY9-202" fmla="*/ 269304 h 599179"/>
                <a:gd name="connsiteX10-203" fmla="*/ 204540 w 295275"/>
                <a:gd name="connsiteY10-204" fmla="*/ 547 h 599179"/>
                <a:gd name="connsiteX11-205" fmla="*/ 207995 w 295275"/>
                <a:gd name="connsiteY11-206" fmla="*/ 0 h 599179"/>
                <a:gd name="connsiteX0-207" fmla="*/ 207995 w 295275"/>
                <a:gd name="connsiteY0-208" fmla="*/ 0 h 599179"/>
                <a:gd name="connsiteX1-209" fmla="*/ 218480 w 295275"/>
                <a:gd name="connsiteY1-210" fmla="*/ 17025 h 599179"/>
                <a:gd name="connsiteX2-211" fmla="*/ 263922 w 295275"/>
                <a:gd name="connsiteY2-212" fmla="*/ 59952 h 599179"/>
                <a:gd name="connsiteX3-213" fmla="*/ 275967 w 295275"/>
                <a:gd name="connsiteY3-214" fmla="*/ 66705 h 599179"/>
                <a:gd name="connsiteX4-215" fmla="*/ 152376 w 295275"/>
                <a:gd name="connsiteY4-216" fmla="*/ 303904 h 599179"/>
                <a:gd name="connsiteX5-217" fmla="*/ 295275 w 295275"/>
                <a:gd name="connsiteY5-218" fmla="*/ 303904 h 599179"/>
                <a:gd name="connsiteX6-219" fmla="*/ 295275 w 295275"/>
                <a:gd name="connsiteY6-220" fmla="*/ 599179 h 599179"/>
                <a:gd name="connsiteX7-221" fmla="*/ 0 w 295275"/>
                <a:gd name="connsiteY7-222" fmla="*/ 599179 h 599179"/>
                <a:gd name="connsiteX8-223" fmla="*/ 0 w 295275"/>
                <a:gd name="connsiteY8-224" fmla="*/ 303904 h 599179"/>
                <a:gd name="connsiteX9-225" fmla="*/ 5952 w 295275"/>
                <a:gd name="connsiteY9-226" fmla="*/ 269304 h 599179"/>
                <a:gd name="connsiteX10-227" fmla="*/ 204540 w 295275"/>
                <a:gd name="connsiteY10-228" fmla="*/ 547 h 599179"/>
                <a:gd name="connsiteX11-229" fmla="*/ 207995 w 295275"/>
                <a:gd name="connsiteY11-230" fmla="*/ 0 h 599179"/>
                <a:gd name="connsiteX0-231" fmla="*/ 207995 w 295275"/>
                <a:gd name="connsiteY0-232" fmla="*/ 0 h 599179"/>
                <a:gd name="connsiteX1-233" fmla="*/ 218480 w 295275"/>
                <a:gd name="connsiteY1-234" fmla="*/ 17025 h 599179"/>
                <a:gd name="connsiteX2-235" fmla="*/ 263922 w 295275"/>
                <a:gd name="connsiteY2-236" fmla="*/ 59952 h 599179"/>
                <a:gd name="connsiteX3-237" fmla="*/ 275967 w 295275"/>
                <a:gd name="connsiteY3-238" fmla="*/ 66705 h 599179"/>
                <a:gd name="connsiteX4-239" fmla="*/ 152376 w 295275"/>
                <a:gd name="connsiteY4-240" fmla="*/ 303904 h 599179"/>
                <a:gd name="connsiteX5-241" fmla="*/ 295275 w 295275"/>
                <a:gd name="connsiteY5-242" fmla="*/ 303904 h 599179"/>
                <a:gd name="connsiteX6-243" fmla="*/ 295275 w 295275"/>
                <a:gd name="connsiteY6-244" fmla="*/ 599179 h 599179"/>
                <a:gd name="connsiteX7-245" fmla="*/ 0 w 295275"/>
                <a:gd name="connsiteY7-246" fmla="*/ 599179 h 599179"/>
                <a:gd name="connsiteX8-247" fmla="*/ 0 w 295275"/>
                <a:gd name="connsiteY8-248" fmla="*/ 303904 h 599179"/>
                <a:gd name="connsiteX9-249" fmla="*/ 204540 w 295275"/>
                <a:gd name="connsiteY9-250" fmla="*/ 547 h 599179"/>
                <a:gd name="connsiteX10-251" fmla="*/ 207995 w 295275"/>
                <a:gd name="connsiteY10-252" fmla="*/ 0 h 599179"/>
                <a:gd name="connsiteX0-253" fmla="*/ 207995 w 295275"/>
                <a:gd name="connsiteY0-254" fmla="*/ 0 h 599179"/>
                <a:gd name="connsiteX1-255" fmla="*/ 218480 w 295275"/>
                <a:gd name="connsiteY1-256" fmla="*/ 17025 h 599179"/>
                <a:gd name="connsiteX2-257" fmla="*/ 263922 w 295275"/>
                <a:gd name="connsiteY2-258" fmla="*/ 59952 h 599179"/>
                <a:gd name="connsiteX3-259" fmla="*/ 275967 w 295275"/>
                <a:gd name="connsiteY3-260" fmla="*/ 66705 h 599179"/>
                <a:gd name="connsiteX4-261" fmla="*/ 152376 w 295275"/>
                <a:gd name="connsiteY4-262" fmla="*/ 303904 h 599179"/>
                <a:gd name="connsiteX5-263" fmla="*/ 295275 w 295275"/>
                <a:gd name="connsiteY5-264" fmla="*/ 303904 h 599179"/>
                <a:gd name="connsiteX6-265" fmla="*/ 295275 w 295275"/>
                <a:gd name="connsiteY6-266" fmla="*/ 599179 h 599179"/>
                <a:gd name="connsiteX7-267" fmla="*/ 0 w 295275"/>
                <a:gd name="connsiteY7-268" fmla="*/ 599179 h 599179"/>
                <a:gd name="connsiteX8-269" fmla="*/ 0 w 295275"/>
                <a:gd name="connsiteY8-270" fmla="*/ 303904 h 599179"/>
                <a:gd name="connsiteX9-271" fmla="*/ 204540 w 295275"/>
                <a:gd name="connsiteY9-272" fmla="*/ 547 h 599179"/>
                <a:gd name="connsiteX10-273" fmla="*/ 207995 w 295275"/>
                <a:gd name="connsiteY10-274" fmla="*/ 0 h 599179"/>
                <a:gd name="connsiteX0-275" fmla="*/ 207995 w 295275"/>
                <a:gd name="connsiteY0-276" fmla="*/ 0 h 599179"/>
                <a:gd name="connsiteX1-277" fmla="*/ 218480 w 295275"/>
                <a:gd name="connsiteY1-278" fmla="*/ 17025 h 599179"/>
                <a:gd name="connsiteX2-279" fmla="*/ 263922 w 295275"/>
                <a:gd name="connsiteY2-280" fmla="*/ 59952 h 599179"/>
                <a:gd name="connsiteX3-281" fmla="*/ 275967 w 295275"/>
                <a:gd name="connsiteY3-282" fmla="*/ 66705 h 599179"/>
                <a:gd name="connsiteX4-283" fmla="*/ 152376 w 295275"/>
                <a:gd name="connsiteY4-284" fmla="*/ 303904 h 599179"/>
                <a:gd name="connsiteX5-285" fmla="*/ 295275 w 295275"/>
                <a:gd name="connsiteY5-286" fmla="*/ 303904 h 599179"/>
                <a:gd name="connsiteX6-287" fmla="*/ 295275 w 295275"/>
                <a:gd name="connsiteY6-288" fmla="*/ 599179 h 599179"/>
                <a:gd name="connsiteX7-289" fmla="*/ 0 w 295275"/>
                <a:gd name="connsiteY7-290" fmla="*/ 599179 h 599179"/>
                <a:gd name="connsiteX8-291" fmla="*/ 0 w 295275"/>
                <a:gd name="connsiteY8-292" fmla="*/ 303904 h 599179"/>
                <a:gd name="connsiteX9-293" fmla="*/ 207995 w 295275"/>
                <a:gd name="connsiteY9-294" fmla="*/ 0 h 599179"/>
                <a:gd name="connsiteX0-295" fmla="*/ 207995 w 295275"/>
                <a:gd name="connsiteY0-296" fmla="*/ 0 h 599179"/>
                <a:gd name="connsiteX1-297" fmla="*/ 218480 w 295275"/>
                <a:gd name="connsiteY1-298" fmla="*/ 17025 h 599179"/>
                <a:gd name="connsiteX2-299" fmla="*/ 263922 w 295275"/>
                <a:gd name="connsiteY2-300" fmla="*/ 59952 h 599179"/>
                <a:gd name="connsiteX3-301" fmla="*/ 275967 w 295275"/>
                <a:gd name="connsiteY3-302" fmla="*/ 66705 h 599179"/>
                <a:gd name="connsiteX4-303" fmla="*/ 152376 w 295275"/>
                <a:gd name="connsiteY4-304" fmla="*/ 303904 h 599179"/>
                <a:gd name="connsiteX5-305" fmla="*/ 295275 w 295275"/>
                <a:gd name="connsiteY5-306" fmla="*/ 303904 h 599179"/>
                <a:gd name="connsiteX6-307" fmla="*/ 295275 w 295275"/>
                <a:gd name="connsiteY6-308" fmla="*/ 599179 h 599179"/>
                <a:gd name="connsiteX7-309" fmla="*/ 0 w 295275"/>
                <a:gd name="connsiteY7-310" fmla="*/ 599179 h 599179"/>
                <a:gd name="connsiteX8-311" fmla="*/ 0 w 295275"/>
                <a:gd name="connsiteY8-312" fmla="*/ 303904 h 599179"/>
                <a:gd name="connsiteX9-313" fmla="*/ 207995 w 295275"/>
                <a:gd name="connsiteY9-314" fmla="*/ 0 h 599179"/>
                <a:gd name="connsiteX0-315" fmla="*/ 207995 w 295275"/>
                <a:gd name="connsiteY0-316" fmla="*/ 0 h 599179"/>
                <a:gd name="connsiteX1-317" fmla="*/ 218480 w 295275"/>
                <a:gd name="connsiteY1-318" fmla="*/ 17025 h 599179"/>
                <a:gd name="connsiteX2-319" fmla="*/ 263922 w 295275"/>
                <a:gd name="connsiteY2-320" fmla="*/ 59952 h 599179"/>
                <a:gd name="connsiteX3-321" fmla="*/ 275967 w 295275"/>
                <a:gd name="connsiteY3-322" fmla="*/ 66705 h 599179"/>
                <a:gd name="connsiteX4-323" fmla="*/ 152376 w 295275"/>
                <a:gd name="connsiteY4-324" fmla="*/ 303904 h 599179"/>
                <a:gd name="connsiteX5-325" fmla="*/ 295275 w 295275"/>
                <a:gd name="connsiteY5-326" fmla="*/ 303904 h 599179"/>
                <a:gd name="connsiteX6-327" fmla="*/ 295275 w 295275"/>
                <a:gd name="connsiteY6-328" fmla="*/ 599179 h 599179"/>
                <a:gd name="connsiteX7-329" fmla="*/ 0 w 295275"/>
                <a:gd name="connsiteY7-330" fmla="*/ 599179 h 599179"/>
                <a:gd name="connsiteX8-331" fmla="*/ 0 w 295275"/>
                <a:gd name="connsiteY8-332" fmla="*/ 303904 h 599179"/>
                <a:gd name="connsiteX9-333" fmla="*/ 207995 w 295275"/>
                <a:gd name="connsiteY9-334" fmla="*/ 0 h 599179"/>
                <a:gd name="connsiteX0-335" fmla="*/ 207995 w 295275"/>
                <a:gd name="connsiteY0-336" fmla="*/ 0 h 599179"/>
                <a:gd name="connsiteX1-337" fmla="*/ 218480 w 295275"/>
                <a:gd name="connsiteY1-338" fmla="*/ 17025 h 599179"/>
                <a:gd name="connsiteX2-339" fmla="*/ 263922 w 295275"/>
                <a:gd name="connsiteY2-340" fmla="*/ 59952 h 599179"/>
                <a:gd name="connsiteX3-341" fmla="*/ 275967 w 295275"/>
                <a:gd name="connsiteY3-342" fmla="*/ 66705 h 599179"/>
                <a:gd name="connsiteX4-343" fmla="*/ 152376 w 295275"/>
                <a:gd name="connsiteY4-344" fmla="*/ 303904 h 599179"/>
                <a:gd name="connsiteX5-345" fmla="*/ 295275 w 295275"/>
                <a:gd name="connsiteY5-346" fmla="*/ 303904 h 599179"/>
                <a:gd name="connsiteX6-347" fmla="*/ 295275 w 295275"/>
                <a:gd name="connsiteY6-348" fmla="*/ 599179 h 599179"/>
                <a:gd name="connsiteX7-349" fmla="*/ 0 w 295275"/>
                <a:gd name="connsiteY7-350" fmla="*/ 599179 h 599179"/>
                <a:gd name="connsiteX8-351" fmla="*/ 0 w 295275"/>
                <a:gd name="connsiteY8-352" fmla="*/ 303904 h 599179"/>
                <a:gd name="connsiteX9-353" fmla="*/ 207995 w 295275"/>
                <a:gd name="connsiteY9-354" fmla="*/ 0 h 599179"/>
                <a:gd name="connsiteX0-355" fmla="*/ 207995 w 295275"/>
                <a:gd name="connsiteY0-356" fmla="*/ 0 h 599179"/>
                <a:gd name="connsiteX1-357" fmla="*/ 218480 w 295275"/>
                <a:gd name="connsiteY1-358" fmla="*/ 17025 h 599179"/>
                <a:gd name="connsiteX2-359" fmla="*/ 263922 w 295275"/>
                <a:gd name="connsiteY2-360" fmla="*/ 59952 h 599179"/>
                <a:gd name="connsiteX3-361" fmla="*/ 275967 w 295275"/>
                <a:gd name="connsiteY3-362" fmla="*/ 66705 h 599179"/>
                <a:gd name="connsiteX4-363" fmla="*/ 152376 w 295275"/>
                <a:gd name="connsiteY4-364" fmla="*/ 303904 h 599179"/>
                <a:gd name="connsiteX5-365" fmla="*/ 295275 w 295275"/>
                <a:gd name="connsiteY5-366" fmla="*/ 303904 h 599179"/>
                <a:gd name="connsiteX6-367" fmla="*/ 295275 w 295275"/>
                <a:gd name="connsiteY6-368" fmla="*/ 599179 h 599179"/>
                <a:gd name="connsiteX7-369" fmla="*/ 0 w 295275"/>
                <a:gd name="connsiteY7-370" fmla="*/ 599179 h 599179"/>
                <a:gd name="connsiteX8-371" fmla="*/ 0 w 295275"/>
                <a:gd name="connsiteY8-372" fmla="*/ 303904 h 599179"/>
                <a:gd name="connsiteX9-373" fmla="*/ 207995 w 295275"/>
                <a:gd name="connsiteY9-374" fmla="*/ 0 h 599179"/>
                <a:gd name="connsiteX0-375" fmla="*/ 207995 w 295275"/>
                <a:gd name="connsiteY0-376" fmla="*/ 0 h 599179"/>
                <a:gd name="connsiteX1-377" fmla="*/ 218480 w 295275"/>
                <a:gd name="connsiteY1-378" fmla="*/ 17025 h 599179"/>
                <a:gd name="connsiteX2-379" fmla="*/ 263922 w 295275"/>
                <a:gd name="connsiteY2-380" fmla="*/ 59952 h 599179"/>
                <a:gd name="connsiteX3-381" fmla="*/ 275967 w 295275"/>
                <a:gd name="connsiteY3-382" fmla="*/ 66705 h 599179"/>
                <a:gd name="connsiteX4-383" fmla="*/ 152376 w 295275"/>
                <a:gd name="connsiteY4-384" fmla="*/ 303904 h 599179"/>
                <a:gd name="connsiteX5-385" fmla="*/ 295275 w 295275"/>
                <a:gd name="connsiteY5-386" fmla="*/ 303904 h 599179"/>
                <a:gd name="connsiteX6-387" fmla="*/ 295275 w 295275"/>
                <a:gd name="connsiteY6-388" fmla="*/ 599179 h 599179"/>
                <a:gd name="connsiteX7-389" fmla="*/ 0 w 295275"/>
                <a:gd name="connsiteY7-390" fmla="*/ 599179 h 599179"/>
                <a:gd name="connsiteX8-391" fmla="*/ 0 w 295275"/>
                <a:gd name="connsiteY8-392" fmla="*/ 303904 h 599179"/>
                <a:gd name="connsiteX9-393" fmla="*/ 207995 w 295275"/>
                <a:gd name="connsiteY9-394" fmla="*/ 0 h 599179"/>
                <a:gd name="connsiteX0-395" fmla="*/ 207995 w 295275"/>
                <a:gd name="connsiteY0-396" fmla="*/ 0 h 599179"/>
                <a:gd name="connsiteX1-397" fmla="*/ 218480 w 295275"/>
                <a:gd name="connsiteY1-398" fmla="*/ 17025 h 599179"/>
                <a:gd name="connsiteX2-399" fmla="*/ 263922 w 295275"/>
                <a:gd name="connsiteY2-400" fmla="*/ 59952 h 599179"/>
                <a:gd name="connsiteX3-401" fmla="*/ 275967 w 295275"/>
                <a:gd name="connsiteY3-402" fmla="*/ 66705 h 599179"/>
                <a:gd name="connsiteX4-403" fmla="*/ 152376 w 295275"/>
                <a:gd name="connsiteY4-404" fmla="*/ 303904 h 599179"/>
                <a:gd name="connsiteX5-405" fmla="*/ 295275 w 295275"/>
                <a:gd name="connsiteY5-406" fmla="*/ 303904 h 599179"/>
                <a:gd name="connsiteX6-407" fmla="*/ 295275 w 295275"/>
                <a:gd name="connsiteY6-408" fmla="*/ 599179 h 599179"/>
                <a:gd name="connsiteX7-409" fmla="*/ 0 w 295275"/>
                <a:gd name="connsiteY7-410" fmla="*/ 599179 h 599179"/>
                <a:gd name="connsiteX8-411" fmla="*/ 0 w 295275"/>
                <a:gd name="connsiteY8-412" fmla="*/ 303904 h 599179"/>
                <a:gd name="connsiteX9-413" fmla="*/ 207995 w 295275"/>
                <a:gd name="connsiteY9-414" fmla="*/ 0 h 599179"/>
                <a:gd name="connsiteX0-415" fmla="*/ 207995 w 295275"/>
                <a:gd name="connsiteY0-416" fmla="*/ 0 h 599179"/>
                <a:gd name="connsiteX1-417" fmla="*/ 218480 w 295275"/>
                <a:gd name="connsiteY1-418" fmla="*/ 17025 h 599179"/>
                <a:gd name="connsiteX2-419" fmla="*/ 263922 w 295275"/>
                <a:gd name="connsiteY2-420" fmla="*/ 59952 h 599179"/>
                <a:gd name="connsiteX3-421" fmla="*/ 275967 w 295275"/>
                <a:gd name="connsiteY3-422" fmla="*/ 66705 h 599179"/>
                <a:gd name="connsiteX4-423" fmla="*/ 152376 w 295275"/>
                <a:gd name="connsiteY4-424" fmla="*/ 303904 h 599179"/>
                <a:gd name="connsiteX5-425" fmla="*/ 295275 w 295275"/>
                <a:gd name="connsiteY5-426" fmla="*/ 303904 h 599179"/>
                <a:gd name="connsiteX6-427" fmla="*/ 295275 w 295275"/>
                <a:gd name="connsiteY6-428" fmla="*/ 599179 h 599179"/>
                <a:gd name="connsiteX7-429" fmla="*/ 0 w 295275"/>
                <a:gd name="connsiteY7-430" fmla="*/ 599179 h 599179"/>
                <a:gd name="connsiteX8-431" fmla="*/ 0 w 295275"/>
                <a:gd name="connsiteY8-432" fmla="*/ 334942 h 599179"/>
                <a:gd name="connsiteX9-433" fmla="*/ 207995 w 295275"/>
                <a:gd name="connsiteY9-434" fmla="*/ 0 h 599179"/>
                <a:gd name="connsiteX0-435" fmla="*/ 207995 w 295275"/>
                <a:gd name="connsiteY0-436" fmla="*/ 0 h 599179"/>
                <a:gd name="connsiteX1-437" fmla="*/ 218480 w 295275"/>
                <a:gd name="connsiteY1-438" fmla="*/ 17025 h 599179"/>
                <a:gd name="connsiteX2-439" fmla="*/ 263922 w 295275"/>
                <a:gd name="connsiteY2-440" fmla="*/ 59952 h 599179"/>
                <a:gd name="connsiteX3-441" fmla="*/ 275967 w 295275"/>
                <a:gd name="connsiteY3-442" fmla="*/ 66705 h 599179"/>
                <a:gd name="connsiteX4-443" fmla="*/ 152376 w 295275"/>
                <a:gd name="connsiteY4-444" fmla="*/ 303904 h 599179"/>
                <a:gd name="connsiteX5-445" fmla="*/ 295275 w 295275"/>
                <a:gd name="connsiteY5-446" fmla="*/ 303904 h 599179"/>
                <a:gd name="connsiteX6-447" fmla="*/ 295275 w 295275"/>
                <a:gd name="connsiteY6-448" fmla="*/ 599179 h 599179"/>
                <a:gd name="connsiteX7-449" fmla="*/ 0 w 295275"/>
                <a:gd name="connsiteY7-450" fmla="*/ 599179 h 599179"/>
                <a:gd name="connsiteX8-451" fmla="*/ 0 w 295275"/>
                <a:gd name="connsiteY8-452" fmla="*/ 334942 h 599179"/>
                <a:gd name="connsiteX9-453" fmla="*/ 207995 w 295275"/>
                <a:gd name="connsiteY9-454" fmla="*/ 0 h 599179"/>
                <a:gd name="connsiteX0-455" fmla="*/ 207995 w 295275"/>
                <a:gd name="connsiteY0-456" fmla="*/ 0 h 599179"/>
                <a:gd name="connsiteX1-457" fmla="*/ 218480 w 295275"/>
                <a:gd name="connsiteY1-458" fmla="*/ 17025 h 599179"/>
                <a:gd name="connsiteX2-459" fmla="*/ 263922 w 295275"/>
                <a:gd name="connsiteY2-460" fmla="*/ 59952 h 599179"/>
                <a:gd name="connsiteX3-461" fmla="*/ 275967 w 295275"/>
                <a:gd name="connsiteY3-462" fmla="*/ 66705 h 599179"/>
                <a:gd name="connsiteX4-463" fmla="*/ 152376 w 295275"/>
                <a:gd name="connsiteY4-464" fmla="*/ 303904 h 599179"/>
                <a:gd name="connsiteX5-465" fmla="*/ 295275 w 295275"/>
                <a:gd name="connsiteY5-466" fmla="*/ 303904 h 599179"/>
                <a:gd name="connsiteX6-467" fmla="*/ 295275 w 295275"/>
                <a:gd name="connsiteY6-468" fmla="*/ 599179 h 599179"/>
                <a:gd name="connsiteX7-469" fmla="*/ 0 w 295275"/>
                <a:gd name="connsiteY7-470" fmla="*/ 599179 h 599179"/>
                <a:gd name="connsiteX8-471" fmla="*/ 0 w 295275"/>
                <a:gd name="connsiteY8-472" fmla="*/ 334942 h 599179"/>
                <a:gd name="connsiteX9-473" fmla="*/ 207995 w 295275"/>
                <a:gd name="connsiteY9-474" fmla="*/ 0 h 5991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295275" h="599179">
                  <a:moveTo>
                    <a:pt x="207995" y="0"/>
                  </a:moveTo>
                  <a:lnTo>
                    <a:pt x="218480" y="17025"/>
                  </a:lnTo>
                  <a:cubicBezTo>
                    <a:pt x="231034" y="32364"/>
                    <a:pt x="246314" y="46986"/>
                    <a:pt x="263922" y="59952"/>
                  </a:cubicBezTo>
                  <a:lnTo>
                    <a:pt x="275967" y="66705"/>
                  </a:lnTo>
                  <a:cubicBezTo>
                    <a:pt x="274744" y="66607"/>
                    <a:pt x="166924" y="148026"/>
                    <a:pt x="152376" y="303904"/>
                  </a:cubicBezTo>
                  <a:lnTo>
                    <a:pt x="295275" y="303904"/>
                  </a:lnTo>
                  <a:lnTo>
                    <a:pt x="295275" y="599179"/>
                  </a:lnTo>
                  <a:lnTo>
                    <a:pt x="0" y="599179"/>
                  </a:lnTo>
                  <a:lnTo>
                    <a:pt x="0" y="334942"/>
                  </a:lnTo>
                  <a:cubicBezTo>
                    <a:pt x="10368" y="113589"/>
                    <a:pt x="207637" y="2353"/>
                    <a:pt x="2079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800"/>
            </a:p>
          </p:txBody>
        </p:sp>
        <p:sp>
          <p:nvSpPr>
            <p:cNvPr id="15" name="PA-任意多边形: 形状 9"/>
            <p:cNvSpPr>
              <a:spLocks noChangeAspect="1"/>
            </p:cNvSpPr>
            <p:nvPr>
              <p:custDataLst>
                <p:tags r:id="rId29"/>
              </p:custDataLst>
            </p:nvPr>
          </p:nvSpPr>
          <p:spPr>
            <a:xfrm>
              <a:off x="1581018" y="1347856"/>
              <a:ext cx="311295" cy="631688"/>
            </a:xfrm>
            <a:custGeom>
              <a:avLst/>
              <a:gdLst>
                <a:gd name="connsiteX0" fmla="*/ 207995 w 295275"/>
                <a:gd name="connsiteY0" fmla="*/ 0 h 599179"/>
                <a:gd name="connsiteX1" fmla="*/ 218480 w 295275"/>
                <a:gd name="connsiteY1" fmla="*/ 17025 h 599179"/>
                <a:gd name="connsiteX2" fmla="*/ 263922 w 295275"/>
                <a:gd name="connsiteY2" fmla="*/ 59952 h 599179"/>
                <a:gd name="connsiteX3" fmla="*/ 275967 w 295275"/>
                <a:gd name="connsiteY3" fmla="*/ 66705 h 599179"/>
                <a:gd name="connsiteX4" fmla="*/ 258864 w 295275"/>
                <a:gd name="connsiteY4" fmla="*/ 77309 h 599179"/>
                <a:gd name="connsiteX5" fmla="*/ 164932 w 295275"/>
                <a:gd name="connsiteY5" fmla="*/ 229252 h 599179"/>
                <a:gd name="connsiteX6" fmla="*/ 145322 w 295275"/>
                <a:gd name="connsiteY6" fmla="*/ 303904 h 599179"/>
                <a:gd name="connsiteX7" fmla="*/ 295275 w 295275"/>
                <a:gd name="connsiteY7" fmla="*/ 303904 h 599179"/>
                <a:gd name="connsiteX8" fmla="*/ 295275 w 295275"/>
                <a:gd name="connsiteY8" fmla="*/ 599179 h 599179"/>
                <a:gd name="connsiteX9" fmla="*/ 0 w 295275"/>
                <a:gd name="connsiteY9" fmla="*/ 599179 h 599179"/>
                <a:gd name="connsiteX10" fmla="*/ 0 w 295275"/>
                <a:gd name="connsiteY10" fmla="*/ 303904 h 599179"/>
                <a:gd name="connsiteX11" fmla="*/ 5952 w 295275"/>
                <a:gd name="connsiteY11" fmla="*/ 269304 h 599179"/>
                <a:gd name="connsiteX12" fmla="*/ 204540 w 295275"/>
                <a:gd name="connsiteY12" fmla="*/ 547 h 599179"/>
                <a:gd name="connsiteX0-1" fmla="*/ 207995 w 295275"/>
                <a:gd name="connsiteY0-2" fmla="*/ 0 h 599179"/>
                <a:gd name="connsiteX1-3" fmla="*/ 218480 w 295275"/>
                <a:gd name="connsiteY1-4" fmla="*/ 17025 h 599179"/>
                <a:gd name="connsiteX2-5" fmla="*/ 263922 w 295275"/>
                <a:gd name="connsiteY2-6" fmla="*/ 59952 h 599179"/>
                <a:gd name="connsiteX3-7" fmla="*/ 275967 w 295275"/>
                <a:gd name="connsiteY3-8" fmla="*/ 66705 h 599179"/>
                <a:gd name="connsiteX4-9" fmla="*/ 258864 w 295275"/>
                <a:gd name="connsiteY4-10" fmla="*/ 77309 h 599179"/>
                <a:gd name="connsiteX5-11" fmla="*/ 164932 w 295275"/>
                <a:gd name="connsiteY5-12" fmla="*/ 229252 h 599179"/>
                <a:gd name="connsiteX6-13" fmla="*/ 152376 w 295275"/>
                <a:gd name="connsiteY6-14" fmla="*/ 303904 h 599179"/>
                <a:gd name="connsiteX7-15" fmla="*/ 295275 w 295275"/>
                <a:gd name="connsiteY7-16" fmla="*/ 303904 h 599179"/>
                <a:gd name="connsiteX8-17" fmla="*/ 295275 w 295275"/>
                <a:gd name="connsiteY8-18" fmla="*/ 599179 h 599179"/>
                <a:gd name="connsiteX9-19" fmla="*/ 0 w 295275"/>
                <a:gd name="connsiteY9-20" fmla="*/ 599179 h 599179"/>
                <a:gd name="connsiteX10-21" fmla="*/ 0 w 295275"/>
                <a:gd name="connsiteY10-22" fmla="*/ 303904 h 599179"/>
                <a:gd name="connsiteX11-23" fmla="*/ 5952 w 295275"/>
                <a:gd name="connsiteY11-24" fmla="*/ 269304 h 599179"/>
                <a:gd name="connsiteX12-25" fmla="*/ 204540 w 295275"/>
                <a:gd name="connsiteY12-26" fmla="*/ 547 h 599179"/>
                <a:gd name="connsiteX13" fmla="*/ 207995 w 295275"/>
                <a:gd name="connsiteY13" fmla="*/ 0 h 599179"/>
                <a:gd name="connsiteX0-27" fmla="*/ 207995 w 295275"/>
                <a:gd name="connsiteY0-28" fmla="*/ 0 h 599179"/>
                <a:gd name="connsiteX1-29" fmla="*/ 218480 w 295275"/>
                <a:gd name="connsiteY1-30" fmla="*/ 17025 h 599179"/>
                <a:gd name="connsiteX2-31" fmla="*/ 263922 w 295275"/>
                <a:gd name="connsiteY2-32" fmla="*/ 59952 h 599179"/>
                <a:gd name="connsiteX3-33" fmla="*/ 275967 w 295275"/>
                <a:gd name="connsiteY3-34" fmla="*/ 66705 h 599179"/>
                <a:gd name="connsiteX4-35" fmla="*/ 258864 w 295275"/>
                <a:gd name="connsiteY4-36" fmla="*/ 77309 h 599179"/>
                <a:gd name="connsiteX5-37" fmla="*/ 164932 w 295275"/>
                <a:gd name="connsiteY5-38" fmla="*/ 229252 h 599179"/>
                <a:gd name="connsiteX6-39" fmla="*/ 152376 w 295275"/>
                <a:gd name="connsiteY6-40" fmla="*/ 303904 h 599179"/>
                <a:gd name="connsiteX7-41" fmla="*/ 295275 w 295275"/>
                <a:gd name="connsiteY7-42" fmla="*/ 303904 h 599179"/>
                <a:gd name="connsiteX8-43" fmla="*/ 295275 w 295275"/>
                <a:gd name="connsiteY8-44" fmla="*/ 599179 h 599179"/>
                <a:gd name="connsiteX9-45" fmla="*/ 0 w 295275"/>
                <a:gd name="connsiteY9-46" fmla="*/ 599179 h 599179"/>
                <a:gd name="connsiteX10-47" fmla="*/ 0 w 295275"/>
                <a:gd name="connsiteY10-48" fmla="*/ 303904 h 599179"/>
                <a:gd name="connsiteX11-49" fmla="*/ 5952 w 295275"/>
                <a:gd name="connsiteY11-50" fmla="*/ 269304 h 599179"/>
                <a:gd name="connsiteX12-51" fmla="*/ 204540 w 295275"/>
                <a:gd name="connsiteY12-52" fmla="*/ 547 h 599179"/>
                <a:gd name="connsiteX13-53" fmla="*/ 207995 w 295275"/>
                <a:gd name="connsiteY13-54" fmla="*/ 0 h 599179"/>
                <a:gd name="connsiteX0-55" fmla="*/ 207995 w 295275"/>
                <a:gd name="connsiteY0-56" fmla="*/ 0 h 599179"/>
                <a:gd name="connsiteX1-57" fmla="*/ 218480 w 295275"/>
                <a:gd name="connsiteY1-58" fmla="*/ 17025 h 599179"/>
                <a:gd name="connsiteX2-59" fmla="*/ 263922 w 295275"/>
                <a:gd name="connsiteY2-60" fmla="*/ 59952 h 599179"/>
                <a:gd name="connsiteX3-61" fmla="*/ 275967 w 295275"/>
                <a:gd name="connsiteY3-62" fmla="*/ 66705 h 599179"/>
                <a:gd name="connsiteX4-63" fmla="*/ 258864 w 295275"/>
                <a:gd name="connsiteY4-64" fmla="*/ 77309 h 599179"/>
                <a:gd name="connsiteX5-65" fmla="*/ 164932 w 295275"/>
                <a:gd name="connsiteY5-66" fmla="*/ 229252 h 599179"/>
                <a:gd name="connsiteX6-67" fmla="*/ 152376 w 295275"/>
                <a:gd name="connsiteY6-68" fmla="*/ 303904 h 599179"/>
                <a:gd name="connsiteX7-69" fmla="*/ 295275 w 295275"/>
                <a:gd name="connsiteY7-70" fmla="*/ 303904 h 599179"/>
                <a:gd name="connsiteX8-71" fmla="*/ 295275 w 295275"/>
                <a:gd name="connsiteY8-72" fmla="*/ 599179 h 599179"/>
                <a:gd name="connsiteX9-73" fmla="*/ 0 w 295275"/>
                <a:gd name="connsiteY9-74" fmla="*/ 599179 h 599179"/>
                <a:gd name="connsiteX10-75" fmla="*/ 0 w 295275"/>
                <a:gd name="connsiteY10-76" fmla="*/ 303904 h 599179"/>
                <a:gd name="connsiteX11-77" fmla="*/ 5952 w 295275"/>
                <a:gd name="connsiteY11-78" fmla="*/ 269304 h 599179"/>
                <a:gd name="connsiteX12-79" fmla="*/ 204540 w 295275"/>
                <a:gd name="connsiteY12-80" fmla="*/ 547 h 599179"/>
                <a:gd name="connsiteX13-81" fmla="*/ 207995 w 295275"/>
                <a:gd name="connsiteY13-82" fmla="*/ 0 h 599179"/>
                <a:gd name="connsiteX0-83" fmla="*/ 207995 w 295275"/>
                <a:gd name="connsiteY0-84" fmla="*/ 0 h 599179"/>
                <a:gd name="connsiteX1-85" fmla="*/ 218480 w 295275"/>
                <a:gd name="connsiteY1-86" fmla="*/ 17025 h 599179"/>
                <a:gd name="connsiteX2-87" fmla="*/ 263922 w 295275"/>
                <a:gd name="connsiteY2-88" fmla="*/ 59952 h 599179"/>
                <a:gd name="connsiteX3-89" fmla="*/ 275967 w 295275"/>
                <a:gd name="connsiteY3-90" fmla="*/ 66705 h 599179"/>
                <a:gd name="connsiteX4-91" fmla="*/ 258864 w 295275"/>
                <a:gd name="connsiteY4-92" fmla="*/ 77309 h 599179"/>
                <a:gd name="connsiteX5-93" fmla="*/ 152376 w 295275"/>
                <a:gd name="connsiteY5-94" fmla="*/ 303904 h 599179"/>
                <a:gd name="connsiteX6-95" fmla="*/ 295275 w 295275"/>
                <a:gd name="connsiteY6-96" fmla="*/ 303904 h 599179"/>
                <a:gd name="connsiteX7-97" fmla="*/ 295275 w 295275"/>
                <a:gd name="connsiteY7-98" fmla="*/ 599179 h 599179"/>
                <a:gd name="connsiteX8-99" fmla="*/ 0 w 295275"/>
                <a:gd name="connsiteY8-100" fmla="*/ 599179 h 599179"/>
                <a:gd name="connsiteX9-101" fmla="*/ 0 w 295275"/>
                <a:gd name="connsiteY9-102" fmla="*/ 303904 h 599179"/>
                <a:gd name="connsiteX10-103" fmla="*/ 5952 w 295275"/>
                <a:gd name="connsiteY10-104" fmla="*/ 269304 h 599179"/>
                <a:gd name="connsiteX11-105" fmla="*/ 204540 w 295275"/>
                <a:gd name="connsiteY11-106" fmla="*/ 547 h 599179"/>
                <a:gd name="connsiteX12-107" fmla="*/ 207995 w 295275"/>
                <a:gd name="connsiteY12-108" fmla="*/ 0 h 599179"/>
                <a:gd name="connsiteX0-109" fmla="*/ 207995 w 295275"/>
                <a:gd name="connsiteY0-110" fmla="*/ 0 h 599179"/>
                <a:gd name="connsiteX1-111" fmla="*/ 218480 w 295275"/>
                <a:gd name="connsiteY1-112" fmla="*/ 17025 h 599179"/>
                <a:gd name="connsiteX2-113" fmla="*/ 263922 w 295275"/>
                <a:gd name="connsiteY2-114" fmla="*/ 59952 h 599179"/>
                <a:gd name="connsiteX3-115" fmla="*/ 275967 w 295275"/>
                <a:gd name="connsiteY3-116" fmla="*/ 66705 h 599179"/>
                <a:gd name="connsiteX4-117" fmla="*/ 258864 w 295275"/>
                <a:gd name="connsiteY4-118" fmla="*/ 77309 h 599179"/>
                <a:gd name="connsiteX5-119" fmla="*/ 152376 w 295275"/>
                <a:gd name="connsiteY5-120" fmla="*/ 303904 h 599179"/>
                <a:gd name="connsiteX6-121" fmla="*/ 295275 w 295275"/>
                <a:gd name="connsiteY6-122" fmla="*/ 303904 h 599179"/>
                <a:gd name="connsiteX7-123" fmla="*/ 295275 w 295275"/>
                <a:gd name="connsiteY7-124" fmla="*/ 599179 h 599179"/>
                <a:gd name="connsiteX8-125" fmla="*/ 0 w 295275"/>
                <a:gd name="connsiteY8-126" fmla="*/ 599179 h 599179"/>
                <a:gd name="connsiteX9-127" fmla="*/ 0 w 295275"/>
                <a:gd name="connsiteY9-128" fmla="*/ 303904 h 599179"/>
                <a:gd name="connsiteX10-129" fmla="*/ 5952 w 295275"/>
                <a:gd name="connsiteY10-130" fmla="*/ 269304 h 599179"/>
                <a:gd name="connsiteX11-131" fmla="*/ 204540 w 295275"/>
                <a:gd name="connsiteY11-132" fmla="*/ 547 h 599179"/>
                <a:gd name="connsiteX12-133" fmla="*/ 207995 w 295275"/>
                <a:gd name="connsiteY12-134" fmla="*/ 0 h 599179"/>
                <a:gd name="connsiteX0-135" fmla="*/ 207995 w 295275"/>
                <a:gd name="connsiteY0-136" fmla="*/ 0 h 599179"/>
                <a:gd name="connsiteX1-137" fmla="*/ 218480 w 295275"/>
                <a:gd name="connsiteY1-138" fmla="*/ 17025 h 599179"/>
                <a:gd name="connsiteX2-139" fmla="*/ 263922 w 295275"/>
                <a:gd name="connsiteY2-140" fmla="*/ 59952 h 599179"/>
                <a:gd name="connsiteX3-141" fmla="*/ 275967 w 295275"/>
                <a:gd name="connsiteY3-142" fmla="*/ 66705 h 599179"/>
                <a:gd name="connsiteX4-143" fmla="*/ 152376 w 295275"/>
                <a:gd name="connsiteY4-144" fmla="*/ 303904 h 599179"/>
                <a:gd name="connsiteX5-145" fmla="*/ 295275 w 295275"/>
                <a:gd name="connsiteY5-146" fmla="*/ 303904 h 599179"/>
                <a:gd name="connsiteX6-147" fmla="*/ 295275 w 295275"/>
                <a:gd name="connsiteY6-148" fmla="*/ 599179 h 599179"/>
                <a:gd name="connsiteX7-149" fmla="*/ 0 w 295275"/>
                <a:gd name="connsiteY7-150" fmla="*/ 599179 h 599179"/>
                <a:gd name="connsiteX8-151" fmla="*/ 0 w 295275"/>
                <a:gd name="connsiteY8-152" fmla="*/ 303904 h 599179"/>
                <a:gd name="connsiteX9-153" fmla="*/ 5952 w 295275"/>
                <a:gd name="connsiteY9-154" fmla="*/ 269304 h 599179"/>
                <a:gd name="connsiteX10-155" fmla="*/ 204540 w 295275"/>
                <a:gd name="connsiteY10-156" fmla="*/ 547 h 599179"/>
                <a:gd name="connsiteX11-157" fmla="*/ 207995 w 295275"/>
                <a:gd name="connsiteY11-158" fmla="*/ 0 h 599179"/>
                <a:gd name="connsiteX0-159" fmla="*/ 207995 w 295275"/>
                <a:gd name="connsiteY0-160" fmla="*/ 0 h 599179"/>
                <a:gd name="connsiteX1-161" fmla="*/ 218480 w 295275"/>
                <a:gd name="connsiteY1-162" fmla="*/ 17025 h 599179"/>
                <a:gd name="connsiteX2-163" fmla="*/ 263922 w 295275"/>
                <a:gd name="connsiteY2-164" fmla="*/ 59952 h 599179"/>
                <a:gd name="connsiteX3-165" fmla="*/ 275967 w 295275"/>
                <a:gd name="connsiteY3-166" fmla="*/ 66705 h 599179"/>
                <a:gd name="connsiteX4-167" fmla="*/ 152376 w 295275"/>
                <a:gd name="connsiteY4-168" fmla="*/ 303904 h 599179"/>
                <a:gd name="connsiteX5-169" fmla="*/ 295275 w 295275"/>
                <a:gd name="connsiteY5-170" fmla="*/ 303904 h 599179"/>
                <a:gd name="connsiteX6-171" fmla="*/ 295275 w 295275"/>
                <a:gd name="connsiteY6-172" fmla="*/ 599179 h 599179"/>
                <a:gd name="connsiteX7-173" fmla="*/ 0 w 295275"/>
                <a:gd name="connsiteY7-174" fmla="*/ 599179 h 599179"/>
                <a:gd name="connsiteX8-175" fmla="*/ 0 w 295275"/>
                <a:gd name="connsiteY8-176" fmla="*/ 303904 h 599179"/>
                <a:gd name="connsiteX9-177" fmla="*/ 5952 w 295275"/>
                <a:gd name="connsiteY9-178" fmla="*/ 269304 h 599179"/>
                <a:gd name="connsiteX10-179" fmla="*/ 204540 w 295275"/>
                <a:gd name="connsiteY10-180" fmla="*/ 547 h 599179"/>
                <a:gd name="connsiteX11-181" fmla="*/ 207995 w 295275"/>
                <a:gd name="connsiteY11-182" fmla="*/ 0 h 599179"/>
                <a:gd name="connsiteX0-183" fmla="*/ 207995 w 295275"/>
                <a:gd name="connsiteY0-184" fmla="*/ 0 h 599179"/>
                <a:gd name="connsiteX1-185" fmla="*/ 218480 w 295275"/>
                <a:gd name="connsiteY1-186" fmla="*/ 17025 h 599179"/>
                <a:gd name="connsiteX2-187" fmla="*/ 263922 w 295275"/>
                <a:gd name="connsiteY2-188" fmla="*/ 59952 h 599179"/>
                <a:gd name="connsiteX3-189" fmla="*/ 275967 w 295275"/>
                <a:gd name="connsiteY3-190" fmla="*/ 66705 h 599179"/>
                <a:gd name="connsiteX4-191" fmla="*/ 152376 w 295275"/>
                <a:gd name="connsiteY4-192" fmla="*/ 303904 h 599179"/>
                <a:gd name="connsiteX5-193" fmla="*/ 295275 w 295275"/>
                <a:gd name="connsiteY5-194" fmla="*/ 303904 h 599179"/>
                <a:gd name="connsiteX6-195" fmla="*/ 295275 w 295275"/>
                <a:gd name="connsiteY6-196" fmla="*/ 599179 h 599179"/>
                <a:gd name="connsiteX7-197" fmla="*/ 0 w 295275"/>
                <a:gd name="connsiteY7-198" fmla="*/ 599179 h 599179"/>
                <a:gd name="connsiteX8-199" fmla="*/ 0 w 295275"/>
                <a:gd name="connsiteY8-200" fmla="*/ 303904 h 599179"/>
                <a:gd name="connsiteX9-201" fmla="*/ 5952 w 295275"/>
                <a:gd name="connsiteY9-202" fmla="*/ 269304 h 599179"/>
                <a:gd name="connsiteX10-203" fmla="*/ 204540 w 295275"/>
                <a:gd name="connsiteY10-204" fmla="*/ 547 h 599179"/>
                <a:gd name="connsiteX11-205" fmla="*/ 207995 w 295275"/>
                <a:gd name="connsiteY11-206" fmla="*/ 0 h 599179"/>
                <a:gd name="connsiteX0-207" fmla="*/ 207995 w 295275"/>
                <a:gd name="connsiteY0-208" fmla="*/ 0 h 599179"/>
                <a:gd name="connsiteX1-209" fmla="*/ 218480 w 295275"/>
                <a:gd name="connsiteY1-210" fmla="*/ 17025 h 599179"/>
                <a:gd name="connsiteX2-211" fmla="*/ 263922 w 295275"/>
                <a:gd name="connsiteY2-212" fmla="*/ 59952 h 599179"/>
                <a:gd name="connsiteX3-213" fmla="*/ 275967 w 295275"/>
                <a:gd name="connsiteY3-214" fmla="*/ 66705 h 599179"/>
                <a:gd name="connsiteX4-215" fmla="*/ 152376 w 295275"/>
                <a:gd name="connsiteY4-216" fmla="*/ 303904 h 599179"/>
                <a:gd name="connsiteX5-217" fmla="*/ 295275 w 295275"/>
                <a:gd name="connsiteY5-218" fmla="*/ 303904 h 599179"/>
                <a:gd name="connsiteX6-219" fmla="*/ 295275 w 295275"/>
                <a:gd name="connsiteY6-220" fmla="*/ 599179 h 599179"/>
                <a:gd name="connsiteX7-221" fmla="*/ 0 w 295275"/>
                <a:gd name="connsiteY7-222" fmla="*/ 599179 h 599179"/>
                <a:gd name="connsiteX8-223" fmla="*/ 0 w 295275"/>
                <a:gd name="connsiteY8-224" fmla="*/ 303904 h 599179"/>
                <a:gd name="connsiteX9-225" fmla="*/ 5952 w 295275"/>
                <a:gd name="connsiteY9-226" fmla="*/ 269304 h 599179"/>
                <a:gd name="connsiteX10-227" fmla="*/ 204540 w 295275"/>
                <a:gd name="connsiteY10-228" fmla="*/ 547 h 599179"/>
                <a:gd name="connsiteX11-229" fmla="*/ 207995 w 295275"/>
                <a:gd name="connsiteY11-230" fmla="*/ 0 h 599179"/>
                <a:gd name="connsiteX0-231" fmla="*/ 207995 w 295275"/>
                <a:gd name="connsiteY0-232" fmla="*/ 0 h 599179"/>
                <a:gd name="connsiteX1-233" fmla="*/ 218480 w 295275"/>
                <a:gd name="connsiteY1-234" fmla="*/ 17025 h 599179"/>
                <a:gd name="connsiteX2-235" fmla="*/ 263922 w 295275"/>
                <a:gd name="connsiteY2-236" fmla="*/ 59952 h 599179"/>
                <a:gd name="connsiteX3-237" fmla="*/ 275967 w 295275"/>
                <a:gd name="connsiteY3-238" fmla="*/ 66705 h 599179"/>
                <a:gd name="connsiteX4-239" fmla="*/ 152376 w 295275"/>
                <a:gd name="connsiteY4-240" fmla="*/ 303904 h 599179"/>
                <a:gd name="connsiteX5-241" fmla="*/ 295275 w 295275"/>
                <a:gd name="connsiteY5-242" fmla="*/ 303904 h 599179"/>
                <a:gd name="connsiteX6-243" fmla="*/ 295275 w 295275"/>
                <a:gd name="connsiteY6-244" fmla="*/ 599179 h 599179"/>
                <a:gd name="connsiteX7-245" fmla="*/ 0 w 295275"/>
                <a:gd name="connsiteY7-246" fmla="*/ 599179 h 599179"/>
                <a:gd name="connsiteX8-247" fmla="*/ 0 w 295275"/>
                <a:gd name="connsiteY8-248" fmla="*/ 303904 h 599179"/>
                <a:gd name="connsiteX9-249" fmla="*/ 204540 w 295275"/>
                <a:gd name="connsiteY9-250" fmla="*/ 547 h 599179"/>
                <a:gd name="connsiteX10-251" fmla="*/ 207995 w 295275"/>
                <a:gd name="connsiteY10-252" fmla="*/ 0 h 599179"/>
                <a:gd name="connsiteX0-253" fmla="*/ 207995 w 295275"/>
                <a:gd name="connsiteY0-254" fmla="*/ 0 h 599179"/>
                <a:gd name="connsiteX1-255" fmla="*/ 218480 w 295275"/>
                <a:gd name="connsiteY1-256" fmla="*/ 17025 h 599179"/>
                <a:gd name="connsiteX2-257" fmla="*/ 263922 w 295275"/>
                <a:gd name="connsiteY2-258" fmla="*/ 59952 h 599179"/>
                <a:gd name="connsiteX3-259" fmla="*/ 275967 w 295275"/>
                <a:gd name="connsiteY3-260" fmla="*/ 66705 h 599179"/>
                <a:gd name="connsiteX4-261" fmla="*/ 152376 w 295275"/>
                <a:gd name="connsiteY4-262" fmla="*/ 303904 h 599179"/>
                <a:gd name="connsiteX5-263" fmla="*/ 295275 w 295275"/>
                <a:gd name="connsiteY5-264" fmla="*/ 303904 h 599179"/>
                <a:gd name="connsiteX6-265" fmla="*/ 295275 w 295275"/>
                <a:gd name="connsiteY6-266" fmla="*/ 599179 h 599179"/>
                <a:gd name="connsiteX7-267" fmla="*/ 0 w 295275"/>
                <a:gd name="connsiteY7-268" fmla="*/ 599179 h 599179"/>
                <a:gd name="connsiteX8-269" fmla="*/ 0 w 295275"/>
                <a:gd name="connsiteY8-270" fmla="*/ 303904 h 599179"/>
                <a:gd name="connsiteX9-271" fmla="*/ 204540 w 295275"/>
                <a:gd name="connsiteY9-272" fmla="*/ 547 h 599179"/>
                <a:gd name="connsiteX10-273" fmla="*/ 207995 w 295275"/>
                <a:gd name="connsiteY10-274" fmla="*/ 0 h 599179"/>
                <a:gd name="connsiteX0-275" fmla="*/ 207995 w 295275"/>
                <a:gd name="connsiteY0-276" fmla="*/ 0 h 599179"/>
                <a:gd name="connsiteX1-277" fmla="*/ 218480 w 295275"/>
                <a:gd name="connsiteY1-278" fmla="*/ 17025 h 599179"/>
                <a:gd name="connsiteX2-279" fmla="*/ 263922 w 295275"/>
                <a:gd name="connsiteY2-280" fmla="*/ 59952 h 599179"/>
                <a:gd name="connsiteX3-281" fmla="*/ 275967 w 295275"/>
                <a:gd name="connsiteY3-282" fmla="*/ 66705 h 599179"/>
                <a:gd name="connsiteX4-283" fmla="*/ 152376 w 295275"/>
                <a:gd name="connsiteY4-284" fmla="*/ 303904 h 599179"/>
                <a:gd name="connsiteX5-285" fmla="*/ 295275 w 295275"/>
                <a:gd name="connsiteY5-286" fmla="*/ 303904 h 599179"/>
                <a:gd name="connsiteX6-287" fmla="*/ 295275 w 295275"/>
                <a:gd name="connsiteY6-288" fmla="*/ 599179 h 599179"/>
                <a:gd name="connsiteX7-289" fmla="*/ 0 w 295275"/>
                <a:gd name="connsiteY7-290" fmla="*/ 599179 h 599179"/>
                <a:gd name="connsiteX8-291" fmla="*/ 0 w 295275"/>
                <a:gd name="connsiteY8-292" fmla="*/ 303904 h 599179"/>
                <a:gd name="connsiteX9-293" fmla="*/ 207995 w 295275"/>
                <a:gd name="connsiteY9-294" fmla="*/ 0 h 599179"/>
                <a:gd name="connsiteX0-295" fmla="*/ 207995 w 295275"/>
                <a:gd name="connsiteY0-296" fmla="*/ 0 h 599179"/>
                <a:gd name="connsiteX1-297" fmla="*/ 218480 w 295275"/>
                <a:gd name="connsiteY1-298" fmla="*/ 17025 h 599179"/>
                <a:gd name="connsiteX2-299" fmla="*/ 263922 w 295275"/>
                <a:gd name="connsiteY2-300" fmla="*/ 59952 h 599179"/>
                <a:gd name="connsiteX3-301" fmla="*/ 275967 w 295275"/>
                <a:gd name="connsiteY3-302" fmla="*/ 66705 h 599179"/>
                <a:gd name="connsiteX4-303" fmla="*/ 152376 w 295275"/>
                <a:gd name="connsiteY4-304" fmla="*/ 303904 h 599179"/>
                <a:gd name="connsiteX5-305" fmla="*/ 295275 w 295275"/>
                <a:gd name="connsiteY5-306" fmla="*/ 303904 h 599179"/>
                <a:gd name="connsiteX6-307" fmla="*/ 295275 w 295275"/>
                <a:gd name="connsiteY6-308" fmla="*/ 599179 h 599179"/>
                <a:gd name="connsiteX7-309" fmla="*/ 0 w 295275"/>
                <a:gd name="connsiteY7-310" fmla="*/ 599179 h 599179"/>
                <a:gd name="connsiteX8-311" fmla="*/ 0 w 295275"/>
                <a:gd name="connsiteY8-312" fmla="*/ 303904 h 599179"/>
                <a:gd name="connsiteX9-313" fmla="*/ 207995 w 295275"/>
                <a:gd name="connsiteY9-314" fmla="*/ 0 h 599179"/>
                <a:gd name="connsiteX0-315" fmla="*/ 207995 w 295275"/>
                <a:gd name="connsiteY0-316" fmla="*/ 0 h 599179"/>
                <a:gd name="connsiteX1-317" fmla="*/ 218480 w 295275"/>
                <a:gd name="connsiteY1-318" fmla="*/ 17025 h 599179"/>
                <a:gd name="connsiteX2-319" fmla="*/ 263922 w 295275"/>
                <a:gd name="connsiteY2-320" fmla="*/ 59952 h 599179"/>
                <a:gd name="connsiteX3-321" fmla="*/ 275967 w 295275"/>
                <a:gd name="connsiteY3-322" fmla="*/ 66705 h 599179"/>
                <a:gd name="connsiteX4-323" fmla="*/ 152376 w 295275"/>
                <a:gd name="connsiteY4-324" fmla="*/ 303904 h 599179"/>
                <a:gd name="connsiteX5-325" fmla="*/ 295275 w 295275"/>
                <a:gd name="connsiteY5-326" fmla="*/ 303904 h 599179"/>
                <a:gd name="connsiteX6-327" fmla="*/ 295275 w 295275"/>
                <a:gd name="connsiteY6-328" fmla="*/ 599179 h 599179"/>
                <a:gd name="connsiteX7-329" fmla="*/ 0 w 295275"/>
                <a:gd name="connsiteY7-330" fmla="*/ 599179 h 599179"/>
                <a:gd name="connsiteX8-331" fmla="*/ 0 w 295275"/>
                <a:gd name="connsiteY8-332" fmla="*/ 303904 h 599179"/>
                <a:gd name="connsiteX9-333" fmla="*/ 207995 w 295275"/>
                <a:gd name="connsiteY9-334" fmla="*/ 0 h 599179"/>
                <a:gd name="connsiteX0-335" fmla="*/ 207995 w 295275"/>
                <a:gd name="connsiteY0-336" fmla="*/ 0 h 599179"/>
                <a:gd name="connsiteX1-337" fmla="*/ 218480 w 295275"/>
                <a:gd name="connsiteY1-338" fmla="*/ 17025 h 599179"/>
                <a:gd name="connsiteX2-339" fmla="*/ 263922 w 295275"/>
                <a:gd name="connsiteY2-340" fmla="*/ 59952 h 599179"/>
                <a:gd name="connsiteX3-341" fmla="*/ 275967 w 295275"/>
                <a:gd name="connsiteY3-342" fmla="*/ 66705 h 599179"/>
                <a:gd name="connsiteX4-343" fmla="*/ 152376 w 295275"/>
                <a:gd name="connsiteY4-344" fmla="*/ 303904 h 599179"/>
                <a:gd name="connsiteX5-345" fmla="*/ 295275 w 295275"/>
                <a:gd name="connsiteY5-346" fmla="*/ 303904 h 599179"/>
                <a:gd name="connsiteX6-347" fmla="*/ 295275 w 295275"/>
                <a:gd name="connsiteY6-348" fmla="*/ 599179 h 599179"/>
                <a:gd name="connsiteX7-349" fmla="*/ 0 w 295275"/>
                <a:gd name="connsiteY7-350" fmla="*/ 599179 h 599179"/>
                <a:gd name="connsiteX8-351" fmla="*/ 0 w 295275"/>
                <a:gd name="connsiteY8-352" fmla="*/ 303904 h 599179"/>
                <a:gd name="connsiteX9-353" fmla="*/ 207995 w 295275"/>
                <a:gd name="connsiteY9-354" fmla="*/ 0 h 599179"/>
                <a:gd name="connsiteX0-355" fmla="*/ 207995 w 295275"/>
                <a:gd name="connsiteY0-356" fmla="*/ 0 h 599179"/>
                <a:gd name="connsiteX1-357" fmla="*/ 218480 w 295275"/>
                <a:gd name="connsiteY1-358" fmla="*/ 17025 h 599179"/>
                <a:gd name="connsiteX2-359" fmla="*/ 263922 w 295275"/>
                <a:gd name="connsiteY2-360" fmla="*/ 59952 h 599179"/>
                <a:gd name="connsiteX3-361" fmla="*/ 275967 w 295275"/>
                <a:gd name="connsiteY3-362" fmla="*/ 66705 h 599179"/>
                <a:gd name="connsiteX4-363" fmla="*/ 152376 w 295275"/>
                <a:gd name="connsiteY4-364" fmla="*/ 303904 h 599179"/>
                <a:gd name="connsiteX5-365" fmla="*/ 295275 w 295275"/>
                <a:gd name="connsiteY5-366" fmla="*/ 303904 h 599179"/>
                <a:gd name="connsiteX6-367" fmla="*/ 295275 w 295275"/>
                <a:gd name="connsiteY6-368" fmla="*/ 599179 h 599179"/>
                <a:gd name="connsiteX7-369" fmla="*/ 0 w 295275"/>
                <a:gd name="connsiteY7-370" fmla="*/ 599179 h 599179"/>
                <a:gd name="connsiteX8-371" fmla="*/ 0 w 295275"/>
                <a:gd name="connsiteY8-372" fmla="*/ 303904 h 599179"/>
                <a:gd name="connsiteX9-373" fmla="*/ 207995 w 295275"/>
                <a:gd name="connsiteY9-374" fmla="*/ 0 h 599179"/>
                <a:gd name="connsiteX0-375" fmla="*/ 207995 w 295275"/>
                <a:gd name="connsiteY0-376" fmla="*/ 0 h 599179"/>
                <a:gd name="connsiteX1-377" fmla="*/ 218480 w 295275"/>
                <a:gd name="connsiteY1-378" fmla="*/ 17025 h 599179"/>
                <a:gd name="connsiteX2-379" fmla="*/ 263922 w 295275"/>
                <a:gd name="connsiteY2-380" fmla="*/ 59952 h 599179"/>
                <a:gd name="connsiteX3-381" fmla="*/ 275967 w 295275"/>
                <a:gd name="connsiteY3-382" fmla="*/ 66705 h 599179"/>
                <a:gd name="connsiteX4-383" fmla="*/ 152376 w 295275"/>
                <a:gd name="connsiteY4-384" fmla="*/ 303904 h 599179"/>
                <a:gd name="connsiteX5-385" fmla="*/ 295275 w 295275"/>
                <a:gd name="connsiteY5-386" fmla="*/ 303904 h 599179"/>
                <a:gd name="connsiteX6-387" fmla="*/ 295275 w 295275"/>
                <a:gd name="connsiteY6-388" fmla="*/ 599179 h 599179"/>
                <a:gd name="connsiteX7-389" fmla="*/ 0 w 295275"/>
                <a:gd name="connsiteY7-390" fmla="*/ 599179 h 599179"/>
                <a:gd name="connsiteX8-391" fmla="*/ 0 w 295275"/>
                <a:gd name="connsiteY8-392" fmla="*/ 303904 h 599179"/>
                <a:gd name="connsiteX9-393" fmla="*/ 207995 w 295275"/>
                <a:gd name="connsiteY9-394" fmla="*/ 0 h 599179"/>
                <a:gd name="connsiteX0-395" fmla="*/ 207995 w 295275"/>
                <a:gd name="connsiteY0-396" fmla="*/ 0 h 599179"/>
                <a:gd name="connsiteX1-397" fmla="*/ 218480 w 295275"/>
                <a:gd name="connsiteY1-398" fmla="*/ 17025 h 599179"/>
                <a:gd name="connsiteX2-399" fmla="*/ 263922 w 295275"/>
                <a:gd name="connsiteY2-400" fmla="*/ 59952 h 599179"/>
                <a:gd name="connsiteX3-401" fmla="*/ 275967 w 295275"/>
                <a:gd name="connsiteY3-402" fmla="*/ 66705 h 599179"/>
                <a:gd name="connsiteX4-403" fmla="*/ 152376 w 295275"/>
                <a:gd name="connsiteY4-404" fmla="*/ 303904 h 599179"/>
                <a:gd name="connsiteX5-405" fmla="*/ 295275 w 295275"/>
                <a:gd name="connsiteY5-406" fmla="*/ 303904 h 599179"/>
                <a:gd name="connsiteX6-407" fmla="*/ 295275 w 295275"/>
                <a:gd name="connsiteY6-408" fmla="*/ 599179 h 599179"/>
                <a:gd name="connsiteX7-409" fmla="*/ 0 w 295275"/>
                <a:gd name="connsiteY7-410" fmla="*/ 599179 h 599179"/>
                <a:gd name="connsiteX8-411" fmla="*/ 0 w 295275"/>
                <a:gd name="connsiteY8-412" fmla="*/ 303904 h 599179"/>
                <a:gd name="connsiteX9-413" fmla="*/ 207995 w 295275"/>
                <a:gd name="connsiteY9-414" fmla="*/ 0 h 599179"/>
                <a:gd name="connsiteX0-415" fmla="*/ 207995 w 295275"/>
                <a:gd name="connsiteY0-416" fmla="*/ 0 h 599179"/>
                <a:gd name="connsiteX1-417" fmla="*/ 218480 w 295275"/>
                <a:gd name="connsiteY1-418" fmla="*/ 17025 h 599179"/>
                <a:gd name="connsiteX2-419" fmla="*/ 263922 w 295275"/>
                <a:gd name="connsiteY2-420" fmla="*/ 59952 h 599179"/>
                <a:gd name="connsiteX3-421" fmla="*/ 275967 w 295275"/>
                <a:gd name="connsiteY3-422" fmla="*/ 66705 h 599179"/>
                <a:gd name="connsiteX4-423" fmla="*/ 152376 w 295275"/>
                <a:gd name="connsiteY4-424" fmla="*/ 303904 h 599179"/>
                <a:gd name="connsiteX5-425" fmla="*/ 295275 w 295275"/>
                <a:gd name="connsiteY5-426" fmla="*/ 303904 h 599179"/>
                <a:gd name="connsiteX6-427" fmla="*/ 295275 w 295275"/>
                <a:gd name="connsiteY6-428" fmla="*/ 599179 h 599179"/>
                <a:gd name="connsiteX7-429" fmla="*/ 0 w 295275"/>
                <a:gd name="connsiteY7-430" fmla="*/ 599179 h 599179"/>
                <a:gd name="connsiteX8-431" fmla="*/ 0 w 295275"/>
                <a:gd name="connsiteY8-432" fmla="*/ 334942 h 599179"/>
                <a:gd name="connsiteX9-433" fmla="*/ 207995 w 295275"/>
                <a:gd name="connsiteY9-434" fmla="*/ 0 h 599179"/>
                <a:gd name="connsiteX0-435" fmla="*/ 207995 w 295275"/>
                <a:gd name="connsiteY0-436" fmla="*/ 0 h 599179"/>
                <a:gd name="connsiteX1-437" fmla="*/ 218480 w 295275"/>
                <a:gd name="connsiteY1-438" fmla="*/ 17025 h 599179"/>
                <a:gd name="connsiteX2-439" fmla="*/ 263922 w 295275"/>
                <a:gd name="connsiteY2-440" fmla="*/ 59952 h 599179"/>
                <a:gd name="connsiteX3-441" fmla="*/ 275967 w 295275"/>
                <a:gd name="connsiteY3-442" fmla="*/ 66705 h 599179"/>
                <a:gd name="connsiteX4-443" fmla="*/ 152376 w 295275"/>
                <a:gd name="connsiteY4-444" fmla="*/ 303904 h 599179"/>
                <a:gd name="connsiteX5-445" fmla="*/ 295275 w 295275"/>
                <a:gd name="connsiteY5-446" fmla="*/ 303904 h 599179"/>
                <a:gd name="connsiteX6-447" fmla="*/ 295275 w 295275"/>
                <a:gd name="connsiteY6-448" fmla="*/ 599179 h 599179"/>
                <a:gd name="connsiteX7-449" fmla="*/ 0 w 295275"/>
                <a:gd name="connsiteY7-450" fmla="*/ 599179 h 599179"/>
                <a:gd name="connsiteX8-451" fmla="*/ 0 w 295275"/>
                <a:gd name="connsiteY8-452" fmla="*/ 334942 h 599179"/>
                <a:gd name="connsiteX9-453" fmla="*/ 207995 w 295275"/>
                <a:gd name="connsiteY9-454" fmla="*/ 0 h 599179"/>
                <a:gd name="connsiteX0-455" fmla="*/ 207995 w 295275"/>
                <a:gd name="connsiteY0-456" fmla="*/ 0 h 599179"/>
                <a:gd name="connsiteX1-457" fmla="*/ 218480 w 295275"/>
                <a:gd name="connsiteY1-458" fmla="*/ 17025 h 599179"/>
                <a:gd name="connsiteX2-459" fmla="*/ 263922 w 295275"/>
                <a:gd name="connsiteY2-460" fmla="*/ 59952 h 599179"/>
                <a:gd name="connsiteX3-461" fmla="*/ 275967 w 295275"/>
                <a:gd name="connsiteY3-462" fmla="*/ 66705 h 599179"/>
                <a:gd name="connsiteX4-463" fmla="*/ 152376 w 295275"/>
                <a:gd name="connsiteY4-464" fmla="*/ 303904 h 599179"/>
                <a:gd name="connsiteX5-465" fmla="*/ 295275 w 295275"/>
                <a:gd name="connsiteY5-466" fmla="*/ 303904 h 599179"/>
                <a:gd name="connsiteX6-467" fmla="*/ 295275 w 295275"/>
                <a:gd name="connsiteY6-468" fmla="*/ 599179 h 599179"/>
                <a:gd name="connsiteX7-469" fmla="*/ 0 w 295275"/>
                <a:gd name="connsiteY7-470" fmla="*/ 599179 h 599179"/>
                <a:gd name="connsiteX8-471" fmla="*/ 0 w 295275"/>
                <a:gd name="connsiteY8-472" fmla="*/ 334942 h 599179"/>
                <a:gd name="connsiteX9-473" fmla="*/ 207995 w 295275"/>
                <a:gd name="connsiteY9-474" fmla="*/ 0 h 5991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295275" h="599179">
                  <a:moveTo>
                    <a:pt x="207995" y="0"/>
                  </a:moveTo>
                  <a:lnTo>
                    <a:pt x="218480" y="17025"/>
                  </a:lnTo>
                  <a:cubicBezTo>
                    <a:pt x="231034" y="32364"/>
                    <a:pt x="246314" y="46986"/>
                    <a:pt x="263922" y="59952"/>
                  </a:cubicBezTo>
                  <a:lnTo>
                    <a:pt x="275967" y="66705"/>
                  </a:lnTo>
                  <a:cubicBezTo>
                    <a:pt x="274744" y="66607"/>
                    <a:pt x="166924" y="148026"/>
                    <a:pt x="152376" y="303904"/>
                  </a:cubicBezTo>
                  <a:lnTo>
                    <a:pt x="295275" y="303904"/>
                  </a:lnTo>
                  <a:lnTo>
                    <a:pt x="295275" y="599179"/>
                  </a:lnTo>
                  <a:lnTo>
                    <a:pt x="0" y="599179"/>
                  </a:lnTo>
                  <a:lnTo>
                    <a:pt x="0" y="334942"/>
                  </a:lnTo>
                  <a:cubicBezTo>
                    <a:pt x="10368" y="113589"/>
                    <a:pt x="207637" y="2353"/>
                    <a:pt x="2079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800"/>
            </a:p>
          </p:txBody>
        </p:sp>
      </p:grpSp>
      <p:grpSp>
        <p:nvGrpSpPr>
          <p:cNvPr id="16" name="PA-组合 24"/>
          <p:cNvGrpSpPr/>
          <p:nvPr userDrawn="1">
            <p:custDataLst>
              <p:tags r:id="rId9"/>
            </p:custDataLst>
          </p:nvPr>
        </p:nvGrpSpPr>
        <p:grpSpPr>
          <a:xfrm>
            <a:off x="2525395" y="-12065"/>
            <a:ext cx="925831" cy="1099820"/>
            <a:chOff x="2471687" y="0"/>
            <a:chExt cx="918749" cy="1091504"/>
          </a:xfrm>
        </p:grpSpPr>
        <p:grpSp>
          <p:nvGrpSpPr>
            <p:cNvPr id="17" name="组合 16"/>
            <p:cNvGrpSpPr/>
            <p:nvPr/>
          </p:nvGrpSpPr>
          <p:grpSpPr>
            <a:xfrm>
              <a:off x="2471687" y="251208"/>
              <a:ext cx="918749" cy="840296"/>
              <a:chOff x="4052089" y="7246140"/>
              <a:chExt cx="1625600" cy="1458925"/>
            </a:xfrm>
          </p:grpSpPr>
          <p:sp>
            <p:nvSpPr>
              <p:cNvPr id="19" name="PA-矩形 26"/>
              <p:cNvSpPr/>
              <p:nvPr>
                <p:custDataLst>
                  <p:tags r:id="rId21"/>
                </p:custDataLst>
              </p:nvPr>
            </p:nvSpPr>
            <p:spPr>
              <a:xfrm>
                <a:off x="4052089" y="7828764"/>
                <a:ext cx="1625598" cy="876301"/>
              </a:xfrm>
              <a:prstGeom prst="rect">
                <a:avLst/>
              </a:prstGeom>
              <a:solidFill>
                <a:schemeClr val="accent2"/>
              </a:solidFill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20" name="PA-矩形 27"/>
              <p:cNvSpPr/>
              <p:nvPr>
                <p:custDataLst>
                  <p:tags r:id="rId22"/>
                </p:custDataLst>
              </p:nvPr>
            </p:nvSpPr>
            <p:spPr>
              <a:xfrm>
                <a:off x="4052091" y="7828766"/>
                <a:ext cx="1625598" cy="386557"/>
              </a:xfrm>
              <a:prstGeom prst="rect">
                <a:avLst/>
              </a:prstGeom>
              <a:solidFill>
                <a:schemeClr val="accent2"/>
              </a:solidFill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cxnSp>
            <p:nvCxnSpPr>
              <p:cNvPr id="21" name="PA-直接连接符 28"/>
              <p:cNvCxnSpPr/>
              <p:nvPr>
                <p:custDataLst>
                  <p:tags r:id="rId23"/>
                </p:custDataLst>
              </p:nvPr>
            </p:nvCxnSpPr>
            <p:spPr>
              <a:xfrm flipH="1">
                <a:off x="4395786" y="7828764"/>
                <a:ext cx="0" cy="386557"/>
              </a:xfrm>
              <a:prstGeom prst="line">
                <a:avLst/>
              </a:prstGeom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PA-直接连接符 29"/>
              <p:cNvCxnSpPr/>
              <p:nvPr>
                <p:custDataLst>
                  <p:tags r:id="rId24"/>
                </p:custDataLst>
              </p:nvPr>
            </p:nvCxnSpPr>
            <p:spPr>
              <a:xfrm flipH="1">
                <a:off x="5155404" y="7828759"/>
                <a:ext cx="0" cy="386557"/>
              </a:xfrm>
              <a:prstGeom prst="line">
                <a:avLst/>
              </a:prstGeom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PA-直接连接符 30"/>
              <p:cNvCxnSpPr/>
              <p:nvPr>
                <p:custDataLst>
                  <p:tags r:id="rId25"/>
                </p:custDataLst>
              </p:nvPr>
            </p:nvCxnSpPr>
            <p:spPr>
              <a:xfrm flipH="1">
                <a:off x="5286374" y="7828756"/>
                <a:ext cx="0" cy="386557"/>
              </a:xfrm>
              <a:prstGeom prst="line">
                <a:avLst/>
              </a:prstGeom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PA-任意多边形: 形状 17"/>
              <p:cNvSpPr/>
              <p:nvPr>
                <p:custDataLst>
                  <p:tags r:id="rId26"/>
                </p:custDataLst>
              </p:nvPr>
            </p:nvSpPr>
            <p:spPr>
              <a:xfrm>
                <a:off x="4395795" y="7246140"/>
                <a:ext cx="759612" cy="582611"/>
              </a:xfrm>
              <a:custGeom>
                <a:avLst/>
                <a:gdLst>
                  <a:gd name="connsiteX0" fmla="*/ 379806 w 759612"/>
                  <a:gd name="connsiteY0" fmla="*/ 0 h 582611"/>
                  <a:gd name="connsiteX1" fmla="*/ 759612 w 759612"/>
                  <a:gd name="connsiteY1" fmla="*/ 575072 h 582611"/>
                  <a:gd name="connsiteX2" fmla="*/ 759110 w 759612"/>
                  <a:gd name="connsiteY2" fmla="*/ 582611 h 582611"/>
                  <a:gd name="connsiteX3" fmla="*/ 502 w 759612"/>
                  <a:gd name="connsiteY3" fmla="*/ 582611 h 582611"/>
                  <a:gd name="connsiteX4" fmla="*/ 0 w 759612"/>
                  <a:gd name="connsiteY4" fmla="*/ 575072 h 582611"/>
                  <a:gd name="connsiteX5" fmla="*/ 379806 w 759612"/>
                  <a:gd name="connsiteY5" fmla="*/ 0 h 582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9612" h="582611">
                    <a:moveTo>
                      <a:pt x="379806" y="0"/>
                    </a:moveTo>
                    <a:cubicBezTo>
                      <a:pt x="589567" y="0"/>
                      <a:pt x="759612" y="257469"/>
                      <a:pt x="759612" y="575072"/>
                    </a:cubicBezTo>
                    <a:lnTo>
                      <a:pt x="759110" y="582611"/>
                    </a:lnTo>
                    <a:lnTo>
                      <a:pt x="502" y="582611"/>
                    </a:lnTo>
                    <a:lnTo>
                      <a:pt x="0" y="575072"/>
                    </a:lnTo>
                    <a:cubicBezTo>
                      <a:pt x="0" y="257469"/>
                      <a:pt x="170045" y="0"/>
                      <a:pt x="379806" y="0"/>
                    </a:cubicBezTo>
                    <a:close/>
                  </a:path>
                </a:pathLst>
              </a:custGeom>
              <a:noFill/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25" name="PA-任意多边形: 形状 20"/>
              <p:cNvSpPr/>
              <p:nvPr>
                <p:custDataLst>
                  <p:tags r:id="rId27"/>
                </p:custDataLst>
              </p:nvPr>
            </p:nvSpPr>
            <p:spPr>
              <a:xfrm>
                <a:off x="4526764" y="7246145"/>
                <a:ext cx="759612" cy="582611"/>
              </a:xfrm>
              <a:custGeom>
                <a:avLst/>
                <a:gdLst>
                  <a:gd name="connsiteX0" fmla="*/ 379806 w 759612"/>
                  <a:gd name="connsiteY0" fmla="*/ 0 h 582611"/>
                  <a:gd name="connsiteX1" fmla="*/ 759612 w 759612"/>
                  <a:gd name="connsiteY1" fmla="*/ 575072 h 582611"/>
                  <a:gd name="connsiteX2" fmla="*/ 759110 w 759612"/>
                  <a:gd name="connsiteY2" fmla="*/ 582611 h 582611"/>
                  <a:gd name="connsiteX3" fmla="*/ 502 w 759612"/>
                  <a:gd name="connsiteY3" fmla="*/ 582611 h 582611"/>
                  <a:gd name="connsiteX4" fmla="*/ 0 w 759612"/>
                  <a:gd name="connsiteY4" fmla="*/ 575072 h 582611"/>
                  <a:gd name="connsiteX5" fmla="*/ 379806 w 759612"/>
                  <a:gd name="connsiteY5" fmla="*/ 0 h 582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9612" h="582611">
                    <a:moveTo>
                      <a:pt x="379806" y="0"/>
                    </a:moveTo>
                    <a:cubicBezTo>
                      <a:pt x="589567" y="0"/>
                      <a:pt x="759612" y="257469"/>
                      <a:pt x="759612" y="575072"/>
                    </a:cubicBezTo>
                    <a:lnTo>
                      <a:pt x="759110" y="582611"/>
                    </a:lnTo>
                    <a:lnTo>
                      <a:pt x="502" y="582611"/>
                    </a:lnTo>
                    <a:lnTo>
                      <a:pt x="0" y="575072"/>
                    </a:lnTo>
                    <a:cubicBezTo>
                      <a:pt x="0" y="257469"/>
                      <a:pt x="170045" y="0"/>
                      <a:pt x="379806" y="0"/>
                    </a:cubicBezTo>
                    <a:close/>
                  </a:path>
                </a:pathLst>
              </a:custGeom>
              <a:noFill/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</p:grpSp>
        <p:cxnSp>
          <p:nvCxnSpPr>
            <p:cNvPr id="18" name="PA-直接连接符 34"/>
            <p:cNvCxnSpPr/>
            <p:nvPr>
              <p:custDataLst>
                <p:tags r:id="rId20"/>
              </p:custDataLst>
            </p:nvPr>
          </p:nvCxnSpPr>
          <p:spPr>
            <a:xfrm flipH="1" flipV="1">
              <a:off x="2926041" y="0"/>
              <a:ext cx="0" cy="251209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PA-组合 35"/>
          <p:cNvGrpSpPr/>
          <p:nvPr userDrawn="1">
            <p:custDataLst>
              <p:tags r:id="rId10"/>
            </p:custDataLst>
          </p:nvPr>
        </p:nvGrpSpPr>
        <p:grpSpPr>
          <a:xfrm>
            <a:off x="8785861" y="-12065"/>
            <a:ext cx="925831" cy="1099820"/>
            <a:chOff x="2471687" y="0"/>
            <a:chExt cx="918749" cy="1091504"/>
          </a:xfrm>
        </p:grpSpPr>
        <p:grpSp>
          <p:nvGrpSpPr>
            <p:cNvPr id="27" name="组合 26"/>
            <p:cNvGrpSpPr/>
            <p:nvPr/>
          </p:nvGrpSpPr>
          <p:grpSpPr>
            <a:xfrm>
              <a:off x="2471687" y="251208"/>
              <a:ext cx="918749" cy="840296"/>
              <a:chOff x="4052089" y="7246140"/>
              <a:chExt cx="1625600" cy="1458925"/>
            </a:xfrm>
          </p:grpSpPr>
          <p:sp>
            <p:nvSpPr>
              <p:cNvPr id="29" name="PA-矩形 37"/>
              <p:cNvSpPr/>
              <p:nvPr>
                <p:custDataLst>
                  <p:tags r:id="rId13"/>
                </p:custDataLst>
              </p:nvPr>
            </p:nvSpPr>
            <p:spPr>
              <a:xfrm>
                <a:off x="4052089" y="7828764"/>
                <a:ext cx="1625598" cy="876301"/>
              </a:xfrm>
              <a:prstGeom prst="rect">
                <a:avLst/>
              </a:prstGeom>
              <a:solidFill>
                <a:schemeClr val="accent2"/>
              </a:solidFill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30" name="PA-矩形 38"/>
              <p:cNvSpPr/>
              <p:nvPr>
                <p:custDataLst>
                  <p:tags r:id="rId14"/>
                </p:custDataLst>
              </p:nvPr>
            </p:nvSpPr>
            <p:spPr>
              <a:xfrm>
                <a:off x="4052091" y="7828766"/>
                <a:ext cx="1625598" cy="386557"/>
              </a:xfrm>
              <a:prstGeom prst="rect">
                <a:avLst/>
              </a:prstGeom>
              <a:solidFill>
                <a:schemeClr val="accent2"/>
              </a:solidFill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cxnSp>
            <p:nvCxnSpPr>
              <p:cNvPr id="31" name="PA-直接连接符 39"/>
              <p:cNvCxnSpPr/>
              <p:nvPr>
                <p:custDataLst>
                  <p:tags r:id="rId15"/>
                </p:custDataLst>
              </p:nvPr>
            </p:nvCxnSpPr>
            <p:spPr>
              <a:xfrm flipH="1">
                <a:off x="4395786" y="7828764"/>
                <a:ext cx="0" cy="386557"/>
              </a:xfrm>
              <a:prstGeom prst="line">
                <a:avLst/>
              </a:prstGeom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PA-直接连接符 50"/>
              <p:cNvCxnSpPr/>
              <p:nvPr>
                <p:custDataLst>
                  <p:tags r:id="rId16"/>
                </p:custDataLst>
              </p:nvPr>
            </p:nvCxnSpPr>
            <p:spPr>
              <a:xfrm flipH="1">
                <a:off x="5155404" y="7828759"/>
                <a:ext cx="0" cy="386557"/>
              </a:xfrm>
              <a:prstGeom prst="line">
                <a:avLst/>
              </a:prstGeom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PA-直接连接符 51"/>
              <p:cNvCxnSpPr/>
              <p:nvPr>
                <p:custDataLst>
                  <p:tags r:id="rId17"/>
                </p:custDataLst>
              </p:nvPr>
            </p:nvCxnSpPr>
            <p:spPr>
              <a:xfrm flipH="1">
                <a:off x="5286374" y="7828756"/>
                <a:ext cx="0" cy="386557"/>
              </a:xfrm>
              <a:prstGeom prst="line">
                <a:avLst/>
              </a:prstGeom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PA-任意多边形: 形状 48"/>
              <p:cNvSpPr/>
              <p:nvPr>
                <p:custDataLst>
                  <p:tags r:id="rId18"/>
                </p:custDataLst>
              </p:nvPr>
            </p:nvSpPr>
            <p:spPr>
              <a:xfrm>
                <a:off x="4395795" y="7246140"/>
                <a:ext cx="759612" cy="582611"/>
              </a:xfrm>
              <a:custGeom>
                <a:avLst/>
                <a:gdLst>
                  <a:gd name="connsiteX0" fmla="*/ 379806 w 759612"/>
                  <a:gd name="connsiteY0" fmla="*/ 0 h 582611"/>
                  <a:gd name="connsiteX1" fmla="*/ 759612 w 759612"/>
                  <a:gd name="connsiteY1" fmla="*/ 575072 h 582611"/>
                  <a:gd name="connsiteX2" fmla="*/ 759110 w 759612"/>
                  <a:gd name="connsiteY2" fmla="*/ 582611 h 582611"/>
                  <a:gd name="connsiteX3" fmla="*/ 502 w 759612"/>
                  <a:gd name="connsiteY3" fmla="*/ 582611 h 582611"/>
                  <a:gd name="connsiteX4" fmla="*/ 0 w 759612"/>
                  <a:gd name="connsiteY4" fmla="*/ 575072 h 582611"/>
                  <a:gd name="connsiteX5" fmla="*/ 379806 w 759612"/>
                  <a:gd name="connsiteY5" fmla="*/ 0 h 582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9612" h="582611">
                    <a:moveTo>
                      <a:pt x="379806" y="0"/>
                    </a:moveTo>
                    <a:cubicBezTo>
                      <a:pt x="589567" y="0"/>
                      <a:pt x="759612" y="257469"/>
                      <a:pt x="759612" y="575072"/>
                    </a:cubicBezTo>
                    <a:lnTo>
                      <a:pt x="759110" y="582611"/>
                    </a:lnTo>
                    <a:lnTo>
                      <a:pt x="502" y="582611"/>
                    </a:lnTo>
                    <a:lnTo>
                      <a:pt x="0" y="575072"/>
                    </a:lnTo>
                    <a:cubicBezTo>
                      <a:pt x="0" y="257469"/>
                      <a:pt x="170045" y="0"/>
                      <a:pt x="379806" y="0"/>
                    </a:cubicBezTo>
                    <a:close/>
                  </a:path>
                </a:pathLst>
              </a:custGeom>
              <a:noFill/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35" name="PA-任意多边形: 形状 49"/>
              <p:cNvSpPr/>
              <p:nvPr>
                <p:custDataLst>
                  <p:tags r:id="rId19"/>
                </p:custDataLst>
              </p:nvPr>
            </p:nvSpPr>
            <p:spPr>
              <a:xfrm>
                <a:off x="4526764" y="7246145"/>
                <a:ext cx="759612" cy="582611"/>
              </a:xfrm>
              <a:custGeom>
                <a:avLst/>
                <a:gdLst>
                  <a:gd name="connsiteX0" fmla="*/ 379806 w 759612"/>
                  <a:gd name="connsiteY0" fmla="*/ 0 h 582611"/>
                  <a:gd name="connsiteX1" fmla="*/ 759612 w 759612"/>
                  <a:gd name="connsiteY1" fmla="*/ 575072 h 582611"/>
                  <a:gd name="connsiteX2" fmla="*/ 759110 w 759612"/>
                  <a:gd name="connsiteY2" fmla="*/ 582611 h 582611"/>
                  <a:gd name="connsiteX3" fmla="*/ 502 w 759612"/>
                  <a:gd name="connsiteY3" fmla="*/ 582611 h 582611"/>
                  <a:gd name="connsiteX4" fmla="*/ 0 w 759612"/>
                  <a:gd name="connsiteY4" fmla="*/ 575072 h 582611"/>
                  <a:gd name="connsiteX5" fmla="*/ 379806 w 759612"/>
                  <a:gd name="connsiteY5" fmla="*/ 0 h 582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9612" h="582611">
                    <a:moveTo>
                      <a:pt x="379806" y="0"/>
                    </a:moveTo>
                    <a:cubicBezTo>
                      <a:pt x="589567" y="0"/>
                      <a:pt x="759612" y="257469"/>
                      <a:pt x="759612" y="575072"/>
                    </a:cubicBezTo>
                    <a:lnTo>
                      <a:pt x="759110" y="582611"/>
                    </a:lnTo>
                    <a:lnTo>
                      <a:pt x="502" y="582611"/>
                    </a:lnTo>
                    <a:lnTo>
                      <a:pt x="0" y="575072"/>
                    </a:lnTo>
                    <a:cubicBezTo>
                      <a:pt x="0" y="257469"/>
                      <a:pt x="170045" y="0"/>
                      <a:pt x="379806" y="0"/>
                    </a:cubicBezTo>
                    <a:close/>
                  </a:path>
                </a:pathLst>
              </a:custGeom>
              <a:noFill/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</p:grpSp>
        <p:cxnSp>
          <p:nvCxnSpPr>
            <p:cNvPr id="28" name="PA-直接连接符 54"/>
            <p:cNvCxnSpPr/>
            <p:nvPr>
              <p:custDataLst>
                <p:tags r:id="rId12"/>
              </p:custDataLst>
            </p:nvPr>
          </p:nvCxnSpPr>
          <p:spPr>
            <a:xfrm flipH="1" flipV="1">
              <a:off x="2926041" y="0"/>
              <a:ext cx="0" cy="251209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1"/>
            </p:custDataLst>
          </p:nvPr>
        </p:nvSpPr>
        <p:spPr>
          <a:xfrm>
            <a:off x="2669125" y="3518552"/>
            <a:ext cx="6853751" cy="1217647"/>
          </a:xfrm>
        </p:spPr>
        <p:txBody>
          <a:bodyPr lIns="90000" tIns="46800" rIns="90000" bIns="46800" anchor="ctr" anchorCtr="0">
            <a:normAutofit/>
          </a:bodyPr>
          <a:lstStyle>
            <a:lvl1pPr algn="ctr">
              <a:defRPr sz="5400" u="none" strike="noStrike" kern="1200" cap="none" spc="3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>
            <a:off x="0" y="-7620"/>
            <a:ext cx="12192000" cy="962660"/>
            <a:chOff x="0" y="-7620"/>
            <a:chExt cx="12192000" cy="962660"/>
          </a:xfrm>
        </p:grpSpPr>
        <p:pic>
          <p:nvPicPr>
            <p:cNvPr id="10" name="图片 9" descr="图层 3"/>
            <p:cNvPicPr>
              <a:picLocks noChangeAspect="1"/>
            </p:cNvPicPr>
            <p:nvPr userDrawn="1">
              <p:custDataLst>
                <p:tags r:id="rId8"/>
              </p:custDataLst>
            </p:nvPr>
          </p:nvPicPr>
          <p:blipFill>
            <a:blip r:embed="rId11"/>
            <a:stretch>
              <a:fillRect/>
            </a:stretch>
          </p:blipFill>
          <p:spPr>
            <a:xfrm rot="10800000">
              <a:off x="10440670" y="-7620"/>
              <a:ext cx="1751330" cy="716280"/>
            </a:xfrm>
            <a:prstGeom prst="rect">
              <a:avLst/>
            </a:prstGeom>
          </p:spPr>
        </p:pic>
        <p:pic>
          <p:nvPicPr>
            <p:cNvPr id="11" name="图片 10" descr="图层 4"/>
            <p:cNvPicPr>
              <a:picLocks noChangeAspect="1"/>
            </p:cNvPicPr>
            <p:nvPr userDrawn="1">
              <p:custDataLst>
                <p:tags r:id="rId9"/>
              </p:custDataLst>
            </p:nvPr>
          </p:nvPicPr>
          <p:blipFill>
            <a:blip r:embed="rId12"/>
            <a:stretch>
              <a:fillRect/>
            </a:stretch>
          </p:blipFill>
          <p:spPr>
            <a:xfrm rot="10800000">
              <a:off x="0" y="-7620"/>
              <a:ext cx="1053465" cy="962660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3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29" y="952510"/>
            <a:ext cx="5283243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10"/>
            <a:ext cx="5283243" cy="5388907"/>
          </a:xfrm>
        </p:spPr>
        <p:txBody>
          <a:bodyPr>
            <a:noAutofit/>
          </a:bodyPr>
          <a:lstStyle>
            <a:lvl1pPr>
              <a:defRPr sz="1600">
                <a:latin typeface="微软雅黑" panose="020B0503020204020204" charset="-122"/>
                <a:ea typeface="微软雅黑"/>
              </a:defRPr>
            </a:lvl1pPr>
            <a:lvl2pPr>
              <a:defRPr sz="1600">
                <a:latin typeface="微软雅黑" panose="020B0503020204020204" charset="-122"/>
                <a:ea typeface="微软雅黑"/>
              </a:defRPr>
            </a:lvl2pPr>
            <a:lvl3pPr>
              <a:defRPr sz="1600">
                <a:latin typeface="微软雅黑" panose="020B0503020204020204" charset="-122"/>
                <a:ea typeface="微软雅黑"/>
              </a:defRPr>
            </a:lvl3pPr>
            <a:lvl4pPr>
              <a:defRPr sz="1600">
                <a:latin typeface="微软雅黑" panose="020B0503020204020204" charset="-122"/>
                <a:ea typeface="微软雅黑"/>
              </a:defRPr>
            </a:lvl4pPr>
            <a:lvl5pPr>
              <a:defRPr sz="1600">
                <a:latin typeface="微软雅黑" panose="020B0503020204020204" charset="-122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1"/>
            </p:custDataLst>
          </p:nvPr>
        </p:nvGrpSpPr>
        <p:grpSpPr>
          <a:xfrm>
            <a:off x="0" y="-7620"/>
            <a:ext cx="12192000" cy="962660"/>
            <a:chOff x="0" y="-7620"/>
            <a:chExt cx="12192000" cy="962660"/>
          </a:xfrm>
        </p:grpSpPr>
        <p:pic>
          <p:nvPicPr>
            <p:cNvPr id="11" name="图片 10" descr="图层 3"/>
            <p:cNvPicPr>
              <a:picLocks noChangeAspect="1"/>
            </p:cNvPicPr>
            <p:nvPr userDrawn="1">
              <p:custDataLst>
                <p:tags r:id="rId10"/>
              </p:custDataLst>
            </p:nvPr>
          </p:nvPicPr>
          <p:blipFill>
            <a:blip r:embed="rId13"/>
            <a:stretch>
              <a:fillRect/>
            </a:stretch>
          </p:blipFill>
          <p:spPr>
            <a:xfrm rot="10800000">
              <a:off x="10440670" y="-7620"/>
              <a:ext cx="1751330" cy="716280"/>
            </a:xfrm>
            <a:prstGeom prst="rect">
              <a:avLst/>
            </a:prstGeom>
          </p:spPr>
        </p:pic>
        <p:pic>
          <p:nvPicPr>
            <p:cNvPr id="12" name="图片 11" descr="图层 4"/>
            <p:cNvPicPr>
              <a:picLocks noChangeAspect="1"/>
            </p:cNvPicPr>
            <p:nvPr userDrawn="1">
              <p:custDataLst>
                <p:tags r:id="rId11"/>
              </p:custDataLst>
            </p:nvPr>
          </p:nvPicPr>
          <p:blipFill>
            <a:blip r:embed="rId14"/>
            <a:stretch>
              <a:fillRect/>
            </a:stretch>
          </p:blipFill>
          <p:spPr>
            <a:xfrm rot="10800000">
              <a:off x="0" y="-7620"/>
              <a:ext cx="1053465" cy="962660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3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29" y="952510"/>
            <a:ext cx="5283243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49" y="952510"/>
            <a:ext cx="5283243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49" y="1406525"/>
            <a:ext cx="5283243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6" name="图片 5" descr="图片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27"/>
          <a:stretch>
            <a:fillRect/>
          </a:stretch>
        </p:blipFill>
        <p:spPr>
          <a:xfrm>
            <a:off x="-50" y="-41030"/>
            <a:ext cx="12192099" cy="689903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28"/>
          <a:stretch>
            <a:fillRect/>
          </a:stretch>
        </p:blipFill>
        <p:spPr>
          <a:xfrm>
            <a:off x="9718675" y="4854575"/>
            <a:ext cx="2138680" cy="2197100"/>
          </a:xfrm>
          <a:prstGeom prst="rect">
            <a:avLst/>
          </a:prstGeom>
        </p:spPr>
      </p:pic>
      <p:sp>
        <p:nvSpPr>
          <p:cNvPr id="8" name="矩形 7"/>
          <p:cNvSpPr/>
          <p:nvPr userDrawn="1">
            <p:custDataLst>
              <p:tags r:id="rId7"/>
            </p:custDataLst>
          </p:nvPr>
        </p:nvSpPr>
        <p:spPr>
          <a:xfrm>
            <a:off x="2015491" y="913765"/>
            <a:ext cx="8161020" cy="849630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grpSp>
        <p:nvGrpSpPr>
          <p:cNvPr id="9" name="组合 8"/>
          <p:cNvGrpSpPr/>
          <p:nvPr userDrawn="1">
            <p:custDataLst>
              <p:tags r:id="rId8"/>
            </p:custDataLst>
          </p:nvPr>
        </p:nvGrpSpPr>
        <p:grpSpPr>
          <a:xfrm>
            <a:off x="3874136" y="535940"/>
            <a:ext cx="634365" cy="568960"/>
            <a:chOff x="4052094" y="7246145"/>
            <a:chExt cx="1625600" cy="1458911"/>
          </a:xfrm>
        </p:grpSpPr>
        <p:sp>
          <p:nvSpPr>
            <p:cNvPr id="10" name="矩形 9"/>
            <p:cNvSpPr/>
            <p:nvPr>
              <p:custDataLst>
                <p:tags r:id="rId19"/>
              </p:custDataLst>
            </p:nvPr>
          </p:nvSpPr>
          <p:spPr>
            <a:xfrm>
              <a:off x="4052094" y="7828756"/>
              <a:ext cx="1625600" cy="876300"/>
            </a:xfrm>
            <a:prstGeom prst="rect">
              <a:avLst/>
            </a:prstGeom>
            <a:solidFill>
              <a:schemeClr val="accent2"/>
            </a:solidFill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20"/>
              </p:custDataLst>
            </p:nvPr>
          </p:nvSpPr>
          <p:spPr>
            <a:xfrm>
              <a:off x="4052094" y="7828756"/>
              <a:ext cx="1625600" cy="386556"/>
            </a:xfrm>
            <a:prstGeom prst="rect">
              <a:avLst/>
            </a:prstGeom>
            <a:solidFill>
              <a:schemeClr val="accent2"/>
            </a:solidFill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cxnSp>
          <p:nvCxnSpPr>
            <p:cNvPr id="12" name="直接连接符 11"/>
            <p:cNvCxnSpPr/>
            <p:nvPr>
              <p:custDataLst>
                <p:tags r:id="rId21"/>
              </p:custDataLst>
            </p:nvPr>
          </p:nvCxnSpPr>
          <p:spPr>
            <a:xfrm flipH="1">
              <a:off x="4395788" y="7828756"/>
              <a:ext cx="0" cy="386556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>
              <p:custDataLst>
                <p:tags r:id="rId22"/>
              </p:custDataLst>
            </p:nvPr>
          </p:nvCxnSpPr>
          <p:spPr>
            <a:xfrm flipH="1">
              <a:off x="5155407" y="7828756"/>
              <a:ext cx="0" cy="386556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>
              <p:custDataLst>
                <p:tags r:id="rId23"/>
              </p:custDataLst>
            </p:nvPr>
          </p:nvCxnSpPr>
          <p:spPr>
            <a:xfrm flipH="1">
              <a:off x="5286376" y="7828756"/>
              <a:ext cx="0" cy="386556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任意多边形: 形状 17"/>
            <p:cNvSpPr/>
            <p:nvPr>
              <p:custDataLst>
                <p:tags r:id="rId24"/>
              </p:custDataLst>
            </p:nvPr>
          </p:nvSpPr>
          <p:spPr>
            <a:xfrm>
              <a:off x="4395795" y="7246145"/>
              <a:ext cx="759612" cy="582611"/>
            </a:xfrm>
            <a:custGeom>
              <a:avLst/>
              <a:gdLst>
                <a:gd name="connsiteX0" fmla="*/ 379806 w 759612"/>
                <a:gd name="connsiteY0" fmla="*/ 0 h 582611"/>
                <a:gd name="connsiteX1" fmla="*/ 759612 w 759612"/>
                <a:gd name="connsiteY1" fmla="*/ 575072 h 582611"/>
                <a:gd name="connsiteX2" fmla="*/ 759110 w 759612"/>
                <a:gd name="connsiteY2" fmla="*/ 582611 h 582611"/>
                <a:gd name="connsiteX3" fmla="*/ 502 w 759612"/>
                <a:gd name="connsiteY3" fmla="*/ 582611 h 582611"/>
                <a:gd name="connsiteX4" fmla="*/ 0 w 759612"/>
                <a:gd name="connsiteY4" fmla="*/ 575072 h 582611"/>
                <a:gd name="connsiteX5" fmla="*/ 379806 w 759612"/>
                <a:gd name="connsiteY5" fmla="*/ 0 h 582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612" h="582611">
                  <a:moveTo>
                    <a:pt x="379806" y="0"/>
                  </a:moveTo>
                  <a:cubicBezTo>
                    <a:pt x="589567" y="0"/>
                    <a:pt x="759612" y="257469"/>
                    <a:pt x="759612" y="575072"/>
                  </a:cubicBezTo>
                  <a:lnTo>
                    <a:pt x="759110" y="582611"/>
                  </a:lnTo>
                  <a:lnTo>
                    <a:pt x="502" y="582611"/>
                  </a:lnTo>
                  <a:lnTo>
                    <a:pt x="0" y="575072"/>
                  </a:lnTo>
                  <a:cubicBezTo>
                    <a:pt x="0" y="257469"/>
                    <a:pt x="170045" y="0"/>
                    <a:pt x="379806" y="0"/>
                  </a:cubicBezTo>
                  <a:close/>
                </a:path>
              </a:pathLst>
            </a:custGeom>
            <a:noFill/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6" name="任意多边形: 形状 20"/>
            <p:cNvSpPr/>
            <p:nvPr>
              <p:custDataLst>
                <p:tags r:id="rId25"/>
              </p:custDataLst>
            </p:nvPr>
          </p:nvSpPr>
          <p:spPr>
            <a:xfrm>
              <a:off x="4526764" y="7246145"/>
              <a:ext cx="759612" cy="582611"/>
            </a:xfrm>
            <a:custGeom>
              <a:avLst/>
              <a:gdLst>
                <a:gd name="connsiteX0" fmla="*/ 379806 w 759612"/>
                <a:gd name="connsiteY0" fmla="*/ 0 h 582611"/>
                <a:gd name="connsiteX1" fmla="*/ 759612 w 759612"/>
                <a:gd name="connsiteY1" fmla="*/ 575072 h 582611"/>
                <a:gd name="connsiteX2" fmla="*/ 759110 w 759612"/>
                <a:gd name="connsiteY2" fmla="*/ 582611 h 582611"/>
                <a:gd name="connsiteX3" fmla="*/ 502 w 759612"/>
                <a:gd name="connsiteY3" fmla="*/ 582611 h 582611"/>
                <a:gd name="connsiteX4" fmla="*/ 0 w 759612"/>
                <a:gd name="connsiteY4" fmla="*/ 575072 h 582611"/>
                <a:gd name="connsiteX5" fmla="*/ 379806 w 759612"/>
                <a:gd name="connsiteY5" fmla="*/ 0 h 582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612" h="582611">
                  <a:moveTo>
                    <a:pt x="379806" y="0"/>
                  </a:moveTo>
                  <a:cubicBezTo>
                    <a:pt x="589567" y="0"/>
                    <a:pt x="759612" y="257469"/>
                    <a:pt x="759612" y="575072"/>
                  </a:cubicBezTo>
                  <a:lnTo>
                    <a:pt x="759110" y="582611"/>
                  </a:lnTo>
                  <a:lnTo>
                    <a:pt x="502" y="582611"/>
                  </a:lnTo>
                  <a:lnTo>
                    <a:pt x="0" y="575072"/>
                  </a:lnTo>
                  <a:cubicBezTo>
                    <a:pt x="0" y="257469"/>
                    <a:pt x="170045" y="0"/>
                    <a:pt x="379806" y="0"/>
                  </a:cubicBezTo>
                  <a:close/>
                </a:path>
              </a:pathLst>
            </a:custGeom>
            <a:noFill/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grpSp>
        <p:nvGrpSpPr>
          <p:cNvPr id="17" name="组合 16"/>
          <p:cNvGrpSpPr/>
          <p:nvPr userDrawn="1">
            <p:custDataLst>
              <p:tags r:id="rId9"/>
            </p:custDataLst>
          </p:nvPr>
        </p:nvGrpSpPr>
        <p:grpSpPr>
          <a:xfrm>
            <a:off x="7619366" y="535940"/>
            <a:ext cx="634365" cy="568960"/>
            <a:chOff x="4052094" y="7246145"/>
            <a:chExt cx="1625600" cy="1458911"/>
          </a:xfrm>
        </p:grpSpPr>
        <p:sp>
          <p:nvSpPr>
            <p:cNvPr id="18" name="矩形 17"/>
            <p:cNvSpPr/>
            <p:nvPr>
              <p:custDataLst>
                <p:tags r:id="rId12"/>
              </p:custDataLst>
            </p:nvPr>
          </p:nvSpPr>
          <p:spPr>
            <a:xfrm>
              <a:off x="4052094" y="7828756"/>
              <a:ext cx="1625600" cy="876300"/>
            </a:xfrm>
            <a:prstGeom prst="rect">
              <a:avLst/>
            </a:prstGeom>
            <a:solidFill>
              <a:schemeClr val="accent2"/>
            </a:solidFill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9" name="矩形 18"/>
            <p:cNvSpPr/>
            <p:nvPr>
              <p:custDataLst>
                <p:tags r:id="rId13"/>
              </p:custDataLst>
            </p:nvPr>
          </p:nvSpPr>
          <p:spPr>
            <a:xfrm>
              <a:off x="4052094" y="7828756"/>
              <a:ext cx="1625600" cy="386556"/>
            </a:xfrm>
            <a:prstGeom prst="rect">
              <a:avLst/>
            </a:prstGeom>
            <a:solidFill>
              <a:schemeClr val="accent2"/>
            </a:solidFill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cxnSp>
          <p:nvCxnSpPr>
            <p:cNvPr id="20" name="直接连接符 19"/>
            <p:cNvCxnSpPr/>
            <p:nvPr>
              <p:custDataLst>
                <p:tags r:id="rId14"/>
              </p:custDataLst>
            </p:nvPr>
          </p:nvCxnSpPr>
          <p:spPr>
            <a:xfrm flipH="1">
              <a:off x="4395788" y="7828756"/>
              <a:ext cx="0" cy="386556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>
              <p:custDataLst>
                <p:tags r:id="rId15"/>
              </p:custDataLst>
            </p:nvPr>
          </p:nvCxnSpPr>
          <p:spPr>
            <a:xfrm flipH="1">
              <a:off x="5155407" y="7828756"/>
              <a:ext cx="0" cy="386556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>
              <p:custDataLst>
                <p:tags r:id="rId16"/>
              </p:custDataLst>
            </p:nvPr>
          </p:nvCxnSpPr>
          <p:spPr>
            <a:xfrm flipH="1">
              <a:off x="5286376" y="7828756"/>
              <a:ext cx="0" cy="386556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任意多边形: 形状 29"/>
            <p:cNvSpPr/>
            <p:nvPr>
              <p:custDataLst>
                <p:tags r:id="rId17"/>
              </p:custDataLst>
            </p:nvPr>
          </p:nvSpPr>
          <p:spPr>
            <a:xfrm>
              <a:off x="4395795" y="7246145"/>
              <a:ext cx="759612" cy="582611"/>
            </a:xfrm>
            <a:custGeom>
              <a:avLst/>
              <a:gdLst>
                <a:gd name="connsiteX0" fmla="*/ 379806 w 759612"/>
                <a:gd name="connsiteY0" fmla="*/ 0 h 582611"/>
                <a:gd name="connsiteX1" fmla="*/ 759612 w 759612"/>
                <a:gd name="connsiteY1" fmla="*/ 575072 h 582611"/>
                <a:gd name="connsiteX2" fmla="*/ 759110 w 759612"/>
                <a:gd name="connsiteY2" fmla="*/ 582611 h 582611"/>
                <a:gd name="connsiteX3" fmla="*/ 502 w 759612"/>
                <a:gd name="connsiteY3" fmla="*/ 582611 h 582611"/>
                <a:gd name="connsiteX4" fmla="*/ 0 w 759612"/>
                <a:gd name="connsiteY4" fmla="*/ 575072 h 582611"/>
                <a:gd name="connsiteX5" fmla="*/ 379806 w 759612"/>
                <a:gd name="connsiteY5" fmla="*/ 0 h 582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612" h="582611">
                  <a:moveTo>
                    <a:pt x="379806" y="0"/>
                  </a:moveTo>
                  <a:cubicBezTo>
                    <a:pt x="589567" y="0"/>
                    <a:pt x="759612" y="257469"/>
                    <a:pt x="759612" y="575072"/>
                  </a:cubicBezTo>
                  <a:lnTo>
                    <a:pt x="759110" y="582611"/>
                  </a:lnTo>
                  <a:lnTo>
                    <a:pt x="502" y="582611"/>
                  </a:lnTo>
                  <a:lnTo>
                    <a:pt x="0" y="575072"/>
                  </a:lnTo>
                  <a:cubicBezTo>
                    <a:pt x="0" y="257469"/>
                    <a:pt x="170045" y="0"/>
                    <a:pt x="379806" y="0"/>
                  </a:cubicBezTo>
                  <a:close/>
                </a:path>
              </a:pathLst>
            </a:custGeom>
            <a:noFill/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24" name="任意多边形: 形状 30"/>
            <p:cNvSpPr/>
            <p:nvPr>
              <p:custDataLst>
                <p:tags r:id="rId18"/>
              </p:custDataLst>
            </p:nvPr>
          </p:nvSpPr>
          <p:spPr>
            <a:xfrm>
              <a:off x="4526764" y="7246145"/>
              <a:ext cx="759612" cy="582611"/>
            </a:xfrm>
            <a:custGeom>
              <a:avLst/>
              <a:gdLst>
                <a:gd name="connsiteX0" fmla="*/ 379806 w 759612"/>
                <a:gd name="connsiteY0" fmla="*/ 0 h 582611"/>
                <a:gd name="connsiteX1" fmla="*/ 759612 w 759612"/>
                <a:gd name="connsiteY1" fmla="*/ 575072 h 582611"/>
                <a:gd name="connsiteX2" fmla="*/ 759110 w 759612"/>
                <a:gd name="connsiteY2" fmla="*/ 582611 h 582611"/>
                <a:gd name="connsiteX3" fmla="*/ 502 w 759612"/>
                <a:gd name="connsiteY3" fmla="*/ 582611 h 582611"/>
                <a:gd name="connsiteX4" fmla="*/ 0 w 759612"/>
                <a:gd name="connsiteY4" fmla="*/ 575072 h 582611"/>
                <a:gd name="connsiteX5" fmla="*/ 379806 w 759612"/>
                <a:gd name="connsiteY5" fmla="*/ 0 h 582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612" h="582611">
                  <a:moveTo>
                    <a:pt x="379806" y="0"/>
                  </a:moveTo>
                  <a:cubicBezTo>
                    <a:pt x="589567" y="0"/>
                    <a:pt x="759612" y="257469"/>
                    <a:pt x="759612" y="575072"/>
                  </a:cubicBezTo>
                  <a:lnTo>
                    <a:pt x="759110" y="582611"/>
                  </a:lnTo>
                  <a:lnTo>
                    <a:pt x="502" y="582611"/>
                  </a:lnTo>
                  <a:lnTo>
                    <a:pt x="0" y="575072"/>
                  </a:lnTo>
                  <a:cubicBezTo>
                    <a:pt x="0" y="257469"/>
                    <a:pt x="170045" y="0"/>
                    <a:pt x="379806" y="0"/>
                  </a:cubicBezTo>
                  <a:close/>
                </a:path>
              </a:pathLst>
            </a:custGeom>
            <a:noFill/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cxnSp>
        <p:nvCxnSpPr>
          <p:cNvPr id="25" name="直接连接符 24"/>
          <p:cNvCxnSpPr/>
          <p:nvPr userDrawn="1">
            <p:custDataLst>
              <p:tags r:id="rId10"/>
            </p:custDataLst>
          </p:nvPr>
        </p:nvCxnSpPr>
        <p:spPr>
          <a:xfrm flipH="1" flipV="1">
            <a:off x="4186555" y="0"/>
            <a:ext cx="0" cy="53594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 userDrawn="1">
            <p:custDataLst>
              <p:tags r:id="rId11"/>
            </p:custDataLst>
          </p:nvPr>
        </p:nvCxnSpPr>
        <p:spPr>
          <a:xfrm flipH="1" flipV="1">
            <a:off x="7936229" y="0"/>
            <a:ext cx="0" cy="53594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>
            <a:off x="0" y="-7620"/>
            <a:ext cx="12192000" cy="962660"/>
            <a:chOff x="0" y="-7620"/>
            <a:chExt cx="12192000" cy="962660"/>
          </a:xfrm>
        </p:grpSpPr>
        <p:pic>
          <p:nvPicPr>
            <p:cNvPr id="10" name="图片 9" descr="图层 3"/>
            <p:cNvPicPr>
              <a:picLocks noChangeAspect="1"/>
            </p:cNvPicPr>
            <p:nvPr userDrawn="1">
              <p:custDataLst>
                <p:tags r:id="rId8"/>
              </p:custDataLst>
            </p:nvPr>
          </p:nvPicPr>
          <p:blipFill>
            <a:blip r:embed="rId11"/>
            <a:stretch>
              <a:fillRect/>
            </a:stretch>
          </p:blipFill>
          <p:spPr>
            <a:xfrm rot="10800000">
              <a:off x="10440670" y="-7620"/>
              <a:ext cx="1751330" cy="716280"/>
            </a:xfrm>
            <a:prstGeom prst="rect">
              <a:avLst/>
            </a:prstGeom>
          </p:spPr>
        </p:pic>
        <p:pic>
          <p:nvPicPr>
            <p:cNvPr id="11" name="图片 10" descr="图层 4"/>
            <p:cNvPicPr>
              <a:picLocks noChangeAspect="1"/>
            </p:cNvPicPr>
            <p:nvPr userDrawn="1">
              <p:custDataLst>
                <p:tags r:id="rId9"/>
              </p:custDataLst>
            </p:nvPr>
          </p:nvPicPr>
          <p:blipFill>
            <a:blip r:embed="rId12"/>
            <a:stretch>
              <a:fillRect/>
            </a:stretch>
          </p:blipFill>
          <p:spPr>
            <a:xfrm rot="10800000">
              <a:off x="0" y="-7620"/>
              <a:ext cx="1053465" cy="962660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1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29" y="952510"/>
            <a:ext cx="5283243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10"/>
            <a:ext cx="5283243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>
            <a:off x="0" y="-7620"/>
            <a:ext cx="12192000" cy="962660"/>
            <a:chOff x="0" y="-7620"/>
            <a:chExt cx="12192000" cy="962660"/>
          </a:xfrm>
        </p:grpSpPr>
        <p:pic>
          <p:nvPicPr>
            <p:cNvPr id="10" name="图片 9" descr="图层 3"/>
            <p:cNvPicPr>
              <a:picLocks noChangeAspect="1"/>
            </p:cNvPicPr>
            <p:nvPr userDrawn="1">
              <p:custDataLst>
                <p:tags r:id="rId7"/>
              </p:custDataLst>
            </p:nvPr>
          </p:nvPicPr>
          <p:blipFill>
            <a:blip r:embed="rId10"/>
            <a:stretch>
              <a:fillRect/>
            </a:stretch>
          </p:blipFill>
          <p:spPr>
            <a:xfrm rot="10800000">
              <a:off x="10440670" y="-7620"/>
              <a:ext cx="1751330" cy="716280"/>
            </a:xfrm>
            <a:prstGeom prst="rect">
              <a:avLst/>
            </a:prstGeom>
          </p:spPr>
        </p:pic>
        <p:pic>
          <p:nvPicPr>
            <p:cNvPr id="11" name="图片 10" descr="图层 4"/>
            <p:cNvPicPr>
              <a:picLocks noChangeAspect="1"/>
            </p:cNvPicPr>
            <p:nvPr userDrawn="1">
              <p:custDataLst>
                <p:tags r:id="rId8"/>
              </p:custDataLst>
            </p:nvPr>
          </p:nvPicPr>
          <p:blipFill>
            <a:blip r:embed="rId11"/>
            <a:stretch>
              <a:fillRect/>
            </a:stretch>
          </p:blipFill>
          <p:spPr>
            <a:xfrm rot="10800000">
              <a:off x="0" y="-7620"/>
              <a:ext cx="1053465" cy="962660"/>
            </a:xfrm>
            <a:prstGeom prst="rect">
              <a:avLst/>
            </a:prstGeom>
          </p:spPr>
        </p:pic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10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6" y="952502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latin typeface="微软雅黑" panose="020B0503020204020204" charset="-122"/>
                <a:ea typeface="微软雅黑"/>
              </a:defRPr>
            </a:lvl1pPr>
            <a:lvl2pPr indent="0" eaLnBrk="1" fontAlgn="auto" latinLnBrk="0" hangingPunct="1">
              <a:defRPr>
                <a:latin typeface="微软雅黑" panose="020B0503020204020204" charset="-122"/>
                <a:ea typeface="微软雅黑"/>
              </a:defRPr>
            </a:lvl2pPr>
            <a:lvl3pPr indent="0" eaLnBrk="1" fontAlgn="auto" latinLnBrk="0" hangingPunct="1">
              <a:defRPr>
                <a:latin typeface="微软雅黑" panose="020B0503020204020204" charset="-122"/>
                <a:ea typeface="微软雅黑"/>
              </a:defRPr>
            </a:lvl3pPr>
            <a:lvl4pPr indent="0" eaLnBrk="1" fontAlgn="auto" latinLnBrk="0" hangingPunct="1">
              <a:defRPr>
                <a:latin typeface="微软雅黑" panose="020B0503020204020204" charset="-122"/>
                <a:ea typeface="微软雅黑"/>
              </a:defRPr>
            </a:lvl4pPr>
            <a:lvl5pPr indent="0" eaLnBrk="1" fontAlgn="auto" latinLnBrk="0" hangingPunct="1">
              <a:defRPr>
                <a:latin typeface="微软雅黑" panose="020B0503020204020204" charset="-122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>
            <a:off x="0" y="-7620"/>
            <a:ext cx="12192000" cy="962660"/>
            <a:chOff x="0" y="-7620"/>
            <a:chExt cx="12192000" cy="962660"/>
          </a:xfrm>
        </p:grpSpPr>
        <p:pic>
          <p:nvPicPr>
            <p:cNvPr id="10" name="图片 9" descr="图层 3"/>
            <p:cNvPicPr>
              <a:picLocks noChangeAspect="1"/>
            </p:cNvPicPr>
            <p:nvPr userDrawn="1">
              <p:custDataLst>
                <p:tags r:id="rId8"/>
              </p:custDataLst>
            </p:nvPr>
          </p:nvPicPr>
          <p:blipFill>
            <a:blip r:embed="rId11"/>
            <a:stretch>
              <a:fillRect/>
            </a:stretch>
          </p:blipFill>
          <p:spPr>
            <a:xfrm rot="10800000">
              <a:off x="10440670" y="-7620"/>
              <a:ext cx="1751330" cy="716280"/>
            </a:xfrm>
            <a:prstGeom prst="rect">
              <a:avLst/>
            </a:prstGeom>
          </p:spPr>
        </p:pic>
        <p:pic>
          <p:nvPicPr>
            <p:cNvPr id="11" name="图片 10" descr="图层 4"/>
            <p:cNvPicPr>
              <a:picLocks noChangeAspect="1"/>
            </p:cNvPicPr>
            <p:nvPr userDrawn="1">
              <p:custDataLst>
                <p:tags r:id="rId9"/>
              </p:custDataLst>
            </p:nvPr>
          </p:nvPicPr>
          <p:blipFill>
            <a:blip r:embed="rId12"/>
            <a:stretch>
              <a:fillRect/>
            </a:stretch>
          </p:blipFill>
          <p:spPr>
            <a:xfrm rot="10800000">
              <a:off x="0" y="-7620"/>
              <a:ext cx="1053465" cy="962660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1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29" y="952510"/>
            <a:ext cx="5283243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10"/>
            <a:ext cx="5283243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0" y="-7620"/>
            <a:ext cx="12192000" cy="962660"/>
            <a:chOff x="0" y="-7620"/>
            <a:chExt cx="12192000" cy="962660"/>
          </a:xfrm>
        </p:grpSpPr>
        <p:pic>
          <p:nvPicPr>
            <p:cNvPr id="10" name="图片 9" descr="图层 3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9"/>
            <a:stretch>
              <a:fillRect/>
            </a:stretch>
          </p:blipFill>
          <p:spPr>
            <a:xfrm rot="10800000">
              <a:off x="10440670" y="-7620"/>
              <a:ext cx="1751330" cy="716280"/>
            </a:xfrm>
            <a:prstGeom prst="rect">
              <a:avLst/>
            </a:prstGeom>
          </p:spPr>
        </p:pic>
        <p:pic>
          <p:nvPicPr>
            <p:cNvPr id="11" name="图片 10" descr="图层 4"/>
            <p:cNvPicPr>
              <a:picLocks noChangeAspect="1"/>
            </p:cNvPicPr>
            <p:nvPr userDrawn="1">
              <p:custDataLst>
                <p:tags r:id="rId7"/>
              </p:custDataLst>
            </p:nvPr>
          </p:nvPicPr>
          <p:blipFill>
            <a:blip r:embed="rId10"/>
            <a:stretch>
              <a:fillRect/>
            </a:stretch>
          </p:blipFill>
          <p:spPr>
            <a:xfrm rot="10800000">
              <a:off x="0" y="-7620"/>
              <a:ext cx="1053465" cy="962660"/>
            </a:xfrm>
            <a:prstGeom prst="rect">
              <a:avLst/>
            </a:prstGeom>
          </p:spPr>
        </p:pic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1" y="952510"/>
            <a:ext cx="10852237" cy="538890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527050" y="652780"/>
            <a:ext cx="10953751" cy="5618480"/>
          </a:xfrm>
          <a:prstGeom prst="rect">
            <a:avLst/>
          </a:prstGeom>
          <a:solidFill>
            <a:schemeClr val="accent6"/>
          </a:solidFill>
          <a:ln w="508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711201" y="906780"/>
            <a:ext cx="10953751" cy="5570220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grpSp>
        <p:nvGrpSpPr>
          <p:cNvPr id="8" name="组合 7"/>
          <p:cNvGrpSpPr/>
          <p:nvPr userDrawn="1">
            <p:custDataLst>
              <p:tags r:id="rId3"/>
            </p:custDataLst>
          </p:nvPr>
        </p:nvGrpSpPr>
        <p:grpSpPr>
          <a:xfrm>
            <a:off x="2078991" y="-12065"/>
            <a:ext cx="1041400" cy="1237615"/>
            <a:chOff x="2471687" y="0"/>
            <a:chExt cx="918749" cy="1091504"/>
          </a:xfrm>
        </p:grpSpPr>
        <p:grpSp>
          <p:nvGrpSpPr>
            <p:cNvPr id="9" name="组合 8"/>
            <p:cNvGrpSpPr/>
            <p:nvPr/>
          </p:nvGrpSpPr>
          <p:grpSpPr>
            <a:xfrm>
              <a:off x="2471687" y="251208"/>
              <a:ext cx="918749" cy="840296"/>
              <a:chOff x="4052089" y="7246140"/>
              <a:chExt cx="1625600" cy="1458925"/>
            </a:xfrm>
          </p:grpSpPr>
          <p:sp>
            <p:nvSpPr>
              <p:cNvPr id="11" name="矩形 10"/>
              <p:cNvSpPr/>
              <p:nvPr>
                <p:custDataLst>
                  <p:tags r:id="rId21"/>
                </p:custDataLst>
              </p:nvPr>
            </p:nvSpPr>
            <p:spPr>
              <a:xfrm>
                <a:off x="4052089" y="7828764"/>
                <a:ext cx="1625598" cy="876301"/>
              </a:xfrm>
              <a:prstGeom prst="rect">
                <a:avLst/>
              </a:prstGeom>
              <a:solidFill>
                <a:schemeClr val="accent2"/>
              </a:solidFill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12" name="矩形 11"/>
              <p:cNvSpPr/>
              <p:nvPr>
                <p:custDataLst>
                  <p:tags r:id="rId22"/>
                </p:custDataLst>
              </p:nvPr>
            </p:nvSpPr>
            <p:spPr>
              <a:xfrm>
                <a:off x="4052091" y="7828766"/>
                <a:ext cx="1625598" cy="386557"/>
              </a:xfrm>
              <a:prstGeom prst="rect">
                <a:avLst/>
              </a:prstGeom>
              <a:solidFill>
                <a:schemeClr val="accent2"/>
              </a:solidFill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cxnSp>
            <p:nvCxnSpPr>
              <p:cNvPr id="13" name="直接连接符 12"/>
              <p:cNvCxnSpPr/>
              <p:nvPr>
                <p:custDataLst>
                  <p:tags r:id="rId23"/>
                </p:custDataLst>
              </p:nvPr>
            </p:nvCxnSpPr>
            <p:spPr>
              <a:xfrm flipH="1">
                <a:off x="4395786" y="7828764"/>
                <a:ext cx="0" cy="386557"/>
              </a:xfrm>
              <a:prstGeom prst="line">
                <a:avLst/>
              </a:prstGeom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>
                <p:custDataLst>
                  <p:tags r:id="rId24"/>
                </p:custDataLst>
              </p:nvPr>
            </p:nvCxnSpPr>
            <p:spPr>
              <a:xfrm flipH="1">
                <a:off x="5155404" y="7828759"/>
                <a:ext cx="0" cy="386557"/>
              </a:xfrm>
              <a:prstGeom prst="line">
                <a:avLst/>
              </a:prstGeom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>
                <p:custDataLst>
                  <p:tags r:id="rId25"/>
                </p:custDataLst>
              </p:nvPr>
            </p:nvCxnSpPr>
            <p:spPr>
              <a:xfrm flipH="1">
                <a:off x="5286374" y="7828756"/>
                <a:ext cx="0" cy="386557"/>
              </a:xfrm>
              <a:prstGeom prst="line">
                <a:avLst/>
              </a:prstGeom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任意多边形: 形状 15"/>
              <p:cNvSpPr/>
              <p:nvPr>
                <p:custDataLst>
                  <p:tags r:id="rId26"/>
                </p:custDataLst>
              </p:nvPr>
            </p:nvSpPr>
            <p:spPr>
              <a:xfrm>
                <a:off x="4395795" y="7246140"/>
                <a:ext cx="759612" cy="582611"/>
              </a:xfrm>
              <a:custGeom>
                <a:avLst/>
                <a:gdLst>
                  <a:gd name="connsiteX0" fmla="*/ 379806 w 759612"/>
                  <a:gd name="connsiteY0" fmla="*/ 0 h 582611"/>
                  <a:gd name="connsiteX1" fmla="*/ 759612 w 759612"/>
                  <a:gd name="connsiteY1" fmla="*/ 575072 h 582611"/>
                  <a:gd name="connsiteX2" fmla="*/ 759110 w 759612"/>
                  <a:gd name="connsiteY2" fmla="*/ 582611 h 582611"/>
                  <a:gd name="connsiteX3" fmla="*/ 502 w 759612"/>
                  <a:gd name="connsiteY3" fmla="*/ 582611 h 582611"/>
                  <a:gd name="connsiteX4" fmla="*/ 0 w 759612"/>
                  <a:gd name="connsiteY4" fmla="*/ 575072 h 582611"/>
                  <a:gd name="connsiteX5" fmla="*/ 379806 w 759612"/>
                  <a:gd name="connsiteY5" fmla="*/ 0 h 582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9612" h="582611">
                    <a:moveTo>
                      <a:pt x="379806" y="0"/>
                    </a:moveTo>
                    <a:cubicBezTo>
                      <a:pt x="589567" y="0"/>
                      <a:pt x="759612" y="257469"/>
                      <a:pt x="759612" y="575072"/>
                    </a:cubicBezTo>
                    <a:lnTo>
                      <a:pt x="759110" y="582611"/>
                    </a:lnTo>
                    <a:lnTo>
                      <a:pt x="502" y="582611"/>
                    </a:lnTo>
                    <a:lnTo>
                      <a:pt x="0" y="575072"/>
                    </a:lnTo>
                    <a:cubicBezTo>
                      <a:pt x="0" y="257469"/>
                      <a:pt x="170045" y="0"/>
                      <a:pt x="379806" y="0"/>
                    </a:cubicBezTo>
                    <a:close/>
                  </a:path>
                </a:pathLst>
              </a:custGeom>
              <a:noFill/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17" name="任意多边形: 形状 16"/>
              <p:cNvSpPr/>
              <p:nvPr>
                <p:custDataLst>
                  <p:tags r:id="rId27"/>
                </p:custDataLst>
              </p:nvPr>
            </p:nvSpPr>
            <p:spPr>
              <a:xfrm>
                <a:off x="4526764" y="7246145"/>
                <a:ext cx="759612" cy="582611"/>
              </a:xfrm>
              <a:custGeom>
                <a:avLst/>
                <a:gdLst>
                  <a:gd name="connsiteX0" fmla="*/ 379806 w 759612"/>
                  <a:gd name="connsiteY0" fmla="*/ 0 h 582611"/>
                  <a:gd name="connsiteX1" fmla="*/ 759612 w 759612"/>
                  <a:gd name="connsiteY1" fmla="*/ 575072 h 582611"/>
                  <a:gd name="connsiteX2" fmla="*/ 759110 w 759612"/>
                  <a:gd name="connsiteY2" fmla="*/ 582611 h 582611"/>
                  <a:gd name="connsiteX3" fmla="*/ 502 w 759612"/>
                  <a:gd name="connsiteY3" fmla="*/ 582611 h 582611"/>
                  <a:gd name="connsiteX4" fmla="*/ 0 w 759612"/>
                  <a:gd name="connsiteY4" fmla="*/ 575072 h 582611"/>
                  <a:gd name="connsiteX5" fmla="*/ 379806 w 759612"/>
                  <a:gd name="connsiteY5" fmla="*/ 0 h 582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9612" h="582611">
                    <a:moveTo>
                      <a:pt x="379806" y="0"/>
                    </a:moveTo>
                    <a:cubicBezTo>
                      <a:pt x="589567" y="0"/>
                      <a:pt x="759612" y="257469"/>
                      <a:pt x="759612" y="575072"/>
                    </a:cubicBezTo>
                    <a:lnTo>
                      <a:pt x="759110" y="582611"/>
                    </a:lnTo>
                    <a:lnTo>
                      <a:pt x="502" y="582611"/>
                    </a:lnTo>
                    <a:lnTo>
                      <a:pt x="0" y="575072"/>
                    </a:lnTo>
                    <a:cubicBezTo>
                      <a:pt x="0" y="257469"/>
                      <a:pt x="170045" y="0"/>
                      <a:pt x="379806" y="0"/>
                    </a:cubicBezTo>
                    <a:close/>
                  </a:path>
                </a:pathLst>
              </a:custGeom>
              <a:noFill/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</p:grpSp>
        <p:cxnSp>
          <p:nvCxnSpPr>
            <p:cNvPr id="10" name="直接连接符 9"/>
            <p:cNvCxnSpPr/>
            <p:nvPr>
              <p:custDataLst>
                <p:tags r:id="rId20"/>
              </p:custDataLst>
            </p:nvPr>
          </p:nvCxnSpPr>
          <p:spPr>
            <a:xfrm flipH="1" flipV="1">
              <a:off x="2926041" y="0"/>
              <a:ext cx="0" cy="251209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 userDrawn="1">
            <p:custDataLst>
              <p:tags r:id="rId4"/>
            </p:custDataLst>
          </p:nvPr>
        </p:nvGrpSpPr>
        <p:grpSpPr>
          <a:xfrm>
            <a:off x="9122411" y="-12065"/>
            <a:ext cx="1041400" cy="1237615"/>
            <a:chOff x="2471687" y="0"/>
            <a:chExt cx="918749" cy="1091504"/>
          </a:xfrm>
        </p:grpSpPr>
        <p:grpSp>
          <p:nvGrpSpPr>
            <p:cNvPr id="19" name="组合 18"/>
            <p:cNvGrpSpPr/>
            <p:nvPr/>
          </p:nvGrpSpPr>
          <p:grpSpPr>
            <a:xfrm>
              <a:off x="2471687" y="251208"/>
              <a:ext cx="918749" cy="840296"/>
              <a:chOff x="4052089" y="7246140"/>
              <a:chExt cx="1625600" cy="1458925"/>
            </a:xfrm>
          </p:grpSpPr>
          <p:sp>
            <p:nvSpPr>
              <p:cNvPr id="21" name="矩形 20"/>
              <p:cNvSpPr/>
              <p:nvPr>
                <p:custDataLst>
                  <p:tags r:id="rId13"/>
                </p:custDataLst>
              </p:nvPr>
            </p:nvSpPr>
            <p:spPr>
              <a:xfrm>
                <a:off x="4052089" y="7828764"/>
                <a:ext cx="1625598" cy="876301"/>
              </a:xfrm>
              <a:prstGeom prst="rect">
                <a:avLst/>
              </a:prstGeom>
              <a:solidFill>
                <a:schemeClr val="accent2"/>
              </a:solidFill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22" name="矩形 21"/>
              <p:cNvSpPr/>
              <p:nvPr>
                <p:custDataLst>
                  <p:tags r:id="rId14"/>
                </p:custDataLst>
              </p:nvPr>
            </p:nvSpPr>
            <p:spPr>
              <a:xfrm>
                <a:off x="4052091" y="7828766"/>
                <a:ext cx="1625598" cy="386557"/>
              </a:xfrm>
              <a:prstGeom prst="rect">
                <a:avLst/>
              </a:prstGeom>
              <a:solidFill>
                <a:schemeClr val="accent2"/>
              </a:solidFill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cxnSp>
            <p:nvCxnSpPr>
              <p:cNvPr id="23" name="直接连接符 22"/>
              <p:cNvCxnSpPr/>
              <p:nvPr>
                <p:custDataLst>
                  <p:tags r:id="rId15"/>
                </p:custDataLst>
              </p:nvPr>
            </p:nvCxnSpPr>
            <p:spPr>
              <a:xfrm flipH="1">
                <a:off x="4395786" y="7828764"/>
                <a:ext cx="0" cy="386557"/>
              </a:xfrm>
              <a:prstGeom prst="line">
                <a:avLst/>
              </a:prstGeom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>
                <p:custDataLst>
                  <p:tags r:id="rId16"/>
                </p:custDataLst>
              </p:nvPr>
            </p:nvCxnSpPr>
            <p:spPr>
              <a:xfrm flipH="1">
                <a:off x="5155404" y="7828759"/>
                <a:ext cx="0" cy="386557"/>
              </a:xfrm>
              <a:prstGeom prst="line">
                <a:avLst/>
              </a:prstGeom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>
                <p:custDataLst>
                  <p:tags r:id="rId17"/>
                </p:custDataLst>
              </p:nvPr>
            </p:nvCxnSpPr>
            <p:spPr>
              <a:xfrm flipH="1">
                <a:off x="5286374" y="7828756"/>
                <a:ext cx="0" cy="386557"/>
              </a:xfrm>
              <a:prstGeom prst="line">
                <a:avLst/>
              </a:prstGeom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任意多边形: 形状 25"/>
              <p:cNvSpPr/>
              <p:nvPr>
                <p:custDataLst>
                  <p:tags r:id="rId18"/>
                </p:custDataLst>
              </p:nvPr>
            </p:nvSpPr>
            <p:spPr>
              <a:xfrm>
                <a:off x="4395795" y="7246140"/>
                <a:ext cx="759612" cy="582611"/>
              </a:xfrm>
              <a:custGeom>
                <a:avLst/>
                <a:gdLst>
                  <a:gd name="connsiteX0" fmla="*/ 379806 w 759612"/>
                  <a:gd name="connsiteY0" fmla="*/ 0 h 582611"/>
                  <a:gd name="connsiteX1" fmla="*/ 759612 w 759612"/>
                  <a:gd name="connsiteY1" fmla="*/ 575072 h 582611"/>
                  <a:gd name="connsiteX2" fmla="*/ 759110 w 759612"/>
                  <a:gd name="connsiteY2" fmla="*/ 582611 h 582611"/>
                  <a:gd name="connsiteX3" fmla="*/ 502 w 759612"/>
                  <a:gd name="connsiteY3" fmla="*/ 582611 h 582611"/>
                  <a:gd name="connsiteX4" fmla="*/ 0 w 759612"/>
                  <a:gd name="connsiteY4" fmla="*/ 575072 h 582611"/>
                  <a:gd name="connsiteX5" fmla="*/ 379806 w 759612"/>
                  <a:gd name="connsiteY5" fmla="*/ 0 h 582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9612" h="582611">
                    <a:moveTo>
                      <a:pt x="379806" y="0"/>
                    </a:moveTo>
                    <a:cubicBezTo>
                      <a:pt x="589567" y="0"/>
                      <a:pt x="759612" y="257469"/>
                      <a:pt x="759612" y="575072"/>
                    </a:cubicBezTo>
                    <a:lnTo>
                      <a:pt x="759110" y="582611"/>
                    </a:lnTo>
                    <a:lnTo>
                      <a:pt x="502" y="582611"/>
                    </a:lnTo>
                    <a:lnTo>
                      <a:pt x="0" y="575072"/>
                    </a:lnTo>
                    <a:cubicBezTo>
                      <a:pt x="0" y="257469"/>
                      <a:pt x="170045" y="0"/>
                      <a:pt x="379806" y="0"/>
                    </a:cubicBezTo>
                    <a:close/>
                  </a:path>
                </a:pathLst>
              </a:custGeom>
              <a:noFill/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27" name="任意多边形: 形状 26"/>
              <p:cNvSpPr/>
              <p:nvPr>
                <p:custDataLst>
                  <p:tags r:id="rId19"/>
                </p:custDataLst>
              </p:nvPr>
            </p:nvSpPr>
            <p:spPr>
              <a:xfrm>
                <a:off x="4526764" y="7246145"/>
                <a:ext cx="759612" cy="582611"/>
              </a:xfrm>
              <a:custGeom>
                <a:avLst/>
                <a:gdLst>
                  <a:gd name="connsiteX0" fmla="*/ 379806 w 759612"/>
                  <a:gd name="connsiteY0" fmla="*/ 0 h 582611"/>
                  <a:gd name="connsiteX1" fmla="*/ 759612 w 759612"/>
                  <a:gd name="connsiteY1" fmla="*/ 575072 h 582611"/>
                  <a:gd name="connsiteX2" fmla="*/ 759110 w 759612"/>
                  <a:gd name="connsiteY2" fmla="*/ 582611 h 582611"/>
                  <a:gd name="connsiteX3" fmla="*/ 502 w 759612"/>
                  <a:gd name="connsiteY3" fmla="*/ 582611 h 582611"/>
                  <a:gd name="connsiteX4" fmla="*/ 0 w 759612"/>
                  <a:gd name="connsiteY4" fmla="*/ 575072 h 582611"/>
                  <a:gd name="connsiteX5" fmla="*/ 379806 w 759612"/>
                  <a:gd name="connsiteY5" fmla="*/ 0 h 582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9612" h="582611">
                    <a:moveTo>
                      <a:pt x="379806" y="0"/>
                    </a:moveTo>
                    <a:cubicBezTo>
                      <a:pt x="589567" y="0"/>
                      <a:pt x="759612" y="257469"/>
                      <a:pt x="759612" y="575072"/>
                    </a:cubicBezTo>
                    <a:lnTo>
                      <a:pt x="759110" y="582611"/>
                    </a:lnTo>
                    <a:lnTo>
                      <a:pt x="502" y="582611"/>
                    </a:lnTo>
                    <a:lnTo>
                      <a:pt x="0" y="575072"/>
                    </a:lnTo>
                    <a:cubicBezTo>
                      <a:pt x="0" y="257469"/>
                      <a:pt x="170045" y="0"/>
                      <a:pt x="379806" y="0"/>
                    </a:cubicBezTo>
                    <a:close/>
                  </a:path>
                </a:pathLst>
              </a:custGeom>
              <a:noFill/>
              <a:ln w="222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</p:grpSp>
        <p:cxnSp>
          <p:nvCxnSpPr>
            <p:cNvPr id="20" name="直接连接符 19"/>
            <p:cNvCxnSpPr/>
            <p:nvPr>
              <p:custDataLst>
                <p:tags r:id="rId12"/>
              </p:custDataLst>
            </p:nvPr>
          </p:nvCxnSpPr>
          <p:spPr>
            <a:xfrm flipH="1" flipV="1">
              <a:off x="2926041" y="0"/>
              <a:ext cx="0" cy="251209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直接连接符 27"/>
          <p:cNvCxnSpPr/>
          <p:nvPr userDrawn="1">
            <p:custDataLst>
              <p:tags r:id="rId5"/>
            </p:custDataLst>
          </p:nvPr>
        </p:nvCxnSpPr>
        <p:spPr>
          <a:xfrm>
            <a:off x="4587877" y="3858260"/>
            <a:ext cx="3232785" cy="0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图片 28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29"/>
          <a:stretch>
            <a:fillRect/>
          </a:stretch>
        </p:blipFill>
        <p:spPr>
          <a:xfrm>
            <a:off x="711235" y="471308"/>
            <a:ext cx="10953512" cy="5982475"/>
          </a:xfrm>
          <a:prstGeom prst="rect">
            <a:avLst/>
          </a:prstGeom>
          <a:ln>
            <a:noFill/>
          </a:ln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0"/>
            </p:custDataLst>
          </p:nvPr>
        </p:nvSpPr>
        <p:spPr>
          <a:xfrm>
            <a:off x="2101254" y="2032001"/>
            <a:ext cx="8206028" cy="1699260"/>
          </a:xfrm>
        </p:spPr>
        <p:txBody>
          <a:bodyPr vert="horz" lIns="90000" tIns="46800" rIns="90000" bIns="4680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8800" b="1" i="0" u="none" strike="noStrike" kern="1200" cap="none" spc="600" normalizeH="0" baseline="0" noProof="1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</a:p>
        </p:txBody>
      </p:sp>
      <p:sp>
        <p:nvSpPr>
          <p:cNvPr id="31" name="文本占位符 30"/>
          <p:cNvSpPr>
            <a:spLocks noGrp="1"/>
          </p:cNvSpPr>
          <p:nvPr>
            <p:ph type="body" sz="quarter" idx="13" hasCustomPrompt="1"/>
            <p:custDataLst>
              <p:tags r:id="rId11"/>
            </p:custDataLst>
          </p:nvPr>
        </p:nvSpPr>
        <p:spPr>
          <a:xfrm>
            <a:off x="3466337" y="4029414"/>
            <a:ext cx="5443311" cy="827061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buNone/>
              <a:defRPr sz="36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/>
              <a:t>单击此处编辑副标题</a:t>
            </a:r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10839450" y="5789297"/>
            <a:ext cx="1235711" cy="1068705"/>
          </a:xfrm>
          <a:prstGeom prst="rect">
            <a:avLst/>
          </a:prstGeom>
        </p:spPr>
      </p:pic>
      <p:pic>
        <p:nvPicPr>
          <p:cNvPr id="7" name="图片 6" descr="图层 3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-18414" y="5976620"/>
            <a:ext cx="2155825" cy="88138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3811" y="64135"/>
            <a:ext cx="1153160" cy="1184910"/>
          </a:xfrm>
          <a:prstGeom prst="rect">
            <a:avLst/>
          </a:prstGeom>
        </p:spPr>
      </p:pic>
      <p:pic>
        <p:nvPicPr>
          <p:cNvPr id="10" name="内容占位符 18" descr="图层 4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10121266" y="4966970"/>
            <a:ext cx="2070735" cy="189103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1" y="2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5101200" y="769940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pic>
        <p:nvPicPr>
          <p:cNvPr id="10" name="图片 9" descr="图层 3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10"/>
          <a:stretch>
            <a:fillRect/>
          </a:stretch>
        </p:blipFill>
        <p:spPr>
          <a:xfrm flipH="1">
            <a:off x="10552431" y="6189345"/>
            <a:ext cx="1655445" cy="67691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pic>
        <p:nvPicPr>
          <p:cNvPr id="11" name="图片 10" descr="图层 3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4446" y="6304280"/>
            <a:ext cx="1353820" cy="55372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5029203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7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pic>
        <p:nvPicPr>
          <p:cNvPr id="10" name="图片 9" descr="图层 3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11"/>
          <a:stretch>
            <a:fillRect/>
          </a:stretch>
        </p:blipFill>
        <p:spPr>
          <a:xfrm rot="10800000">
            <a:off x="10440669" y="-7620"/>
            <a:ext cx="1751331" cy="716280"/>
          </a:xfrm>
          <a:prstGeom prst="rect">
            <a:avLst/>
          </a:prstGeom>
        </p:spPr>
      </p:pic>
      <p:pic>
        <p:nvPicPr>
          <p:cNvPr id="11" name="图片 10" descr="图层 4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12"/>
          <a:stretch>
            <a:fillRect/>
          </a:stretch>
        </p:blipFill>
        <p:spPr>
          <a:xfrm rot="10800000">
            <a:off x="1" y="-7620"/>
            <a:ext cx="1053465" cy="96266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8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9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pic>
        <p:nvPicPr>
          <p:cNvPr id="12" name="图片 11" descr="图层 3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4446" y="5993130"/>
            <a:ext cx="2114551" cy="864870"/>
          </a:xfrm>
          <a:prstGeom prst="rect">
            <a:avLst/>
          </a:prstGeom>
        </p:spPr>
      </p:pic>
      <p:pic>
        <p:nvPicPr>
          <p:cNvPr id="14" name="图片 13" descr="图层 4"/>
          <p:cNvPicPr>
            <a:picLocks noChangeAspect="1"/>
          </p:cNvPicPr>
          <p:nvPr userDrawn="1">
            <p:custDataLst>
              <p:tags r:id="rId11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10727056" y="5516880"/>
            <a:ext cx="1467485" cy="134112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959226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pic>
        <p:nvPicPr>
          <p:cNvPr id="8" name="图片 7" descr="图层 4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10014585" y="4865370"/>
            <a:ext cx="2179955" cy="1992630"/>
          </a:xfrm>
          <a:prstGeom prst="rect">
            <a:avLst/>
          </a:prstGeom>
        </p:spPr>
      </p:pic>
      <p:pic>
        <p:nvPicPr>
          <p:cNvPr id="9" name="图片 8" descr="图层 4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11"/>
          <a:stretch>
            <a:fillRect/>
          </a:stretch>
        </p:blipFill>
        <p:spPr>
          <a:xfrm rot="10800000">
            <a:off x="0" y="-7620"/>
            <a:ext cx="1941831" cy="1774825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341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>
            <a:off x="0" y="-7620"/>
            <a:ext cx="12192000" cy="962660"/>
            <a:chOff x="0" y="-7620"/>
            <a:chExt cx="12192000" cy="962660"/>
          </a:xfrm>
        </p:grpSpPr>
        <p:pic>
          <p:nvPicPr>
            <p:cNvPr id="10" name="图片 9" descr="图层 3"/>
            <p:cNvPicPr>
              <a:picLocks noChangeAspect="1"/>
            </p:cNvPicPr>
            <p:nvPr userDrawn="1">
              <p:custDataLst>
                <p:tags r:id="rId7"/>
              </p:custDataLst>
            </p:nvPr>
          </p:nvPicPr>
          <p:blipFill>
            <a:blip r:embed="rId10"/>
            <a:stretch>
              <a:fillRect/>
            </a:stretch>
          </p:blipFill>
          <p:spPr>
            <a:xfrm rot="10800000">
              <a:off x="10440670" y="-7620"/>
              <a:ext cx="1751330" cy="716280"/>
            </a:xfrm>
            <a:prstGeom prst="rect">
              <a:avLst/>
            </a:prstGeom>
          </p:spPr>
        </p:pic>
        <p:pic>
          <p:nvPicPr>
            <p:cNvPr id="11" name="图片 10" descr="图层 4"/>
            <p:cNvPicPr>
              <a:picLocks noChangeAspect="1"/>
            </p:cNvPicPr>
            <p:nvPr userDrawn="1">
              <p:custDataLst>
                <p:tags r:id="rId8"/>
              </p:custDataLst>
            </p:nvPr>
          </p:nvPicPr>
          <p:blipFill>
            <a:blip r:embed="rId11"/>
            <a:stretch>
              <a:fillRect/>
            </a:stretch>
          </p:blipFill>
          <p:spPr>
            <a:xfrm rot="10800000">
              <a:off x="0" y="-7620"/>
              <a:ext cx="1053465" cy="962660"/>
            </a:xfrm>
            <a:prstGeom prst="rect">
              <a:avLst/>
            </a:prstGeom>
          </p:spPr>
        </p:pic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10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6" y="952502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latin typeface="微软雅黑" panose="020B0503020204020204" charset="-122"/>
                <a:ea typeface="微软雅黑"/>
              </a:defRPr>
            </a:lvl1pPr>
            <a:lvl2pPr indent="0" eaLnBrk="1" fontAlgn="auto" latinLnBrk="0" hangingPunct="1">
              <a:defRPr>
                <a:latin typeface="微软雅黑" panose="020B0503020204020204" charset="-122"/>
                <a:ea typeface="微软雅黑"/>
              </a:defRPr>
            </a:lvl2pPr>
            <a:lvl3pPr indent="0" eaLnBrk="1" fontAlgn="auto" latinLnBrk="0" hangingPunct="1">
              <a:defRPr>
                <a:latin typeface="微软雅黑" panose="020B0503020204020204" charset="-122"/>
                <a:ea typeface="微软雅黑"/>
              </a:defRPr>
            </a:lvl3pPr>
            <a:lvl4pPr indent="0" eaLnBrk="1" fontAlgn="auto" latinLnBrk="0" hangingPunct="1">
              <a:defRPr>
                <a:latin typeface="微软雅黑" panose="020B0503020204020204" charset="-122"/>
                <a:ea typeface="微软雅黑"/>
              </a:defRPr>
            </a:lvl4pPr>
            <a:lvl5pPr indent="0" eaLnBrk="1" fontAlgn="auto" latinLnBrk="0" hangingPunct="1">
              <a:defRPr>
                <a:latin typeface="微软雅黑" panose="020B0503020204020204" charset="-122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27052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70365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94765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0900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79610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77943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23823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43793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03193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924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theme" Target="../theme/theme1.xml"/><Relationship Id="rId58" Type="http://schemas.openxmlformats.org/officeDocument/2006/relationships/tags" Target="../tags/tag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tags" Target="../tags/tag4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tags" Target="../tags/tag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tags" Target="../tags/tag5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18" Type="http://schemas.openxmlformats.org/officeDocument/2006/relationships/slideLayout" Target="../slideLayouts/slideLayout70.xml"/><Relationship Id="rId3" Type="http://schemas.openxmlformats.org/officeDocument/2006/relationships/slideLayout" Target="../slideLayouts/slideLayout55.xml"/><Relationship Id="rId21" Type="http://schemas.openxmlformats.org/officeDocument/2006/relationships/tags" Target="../tags/tag452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17" Type="http://schemas.openxmlformats.org/officeDocument/2006/relationships/slideLayout" Target="../slideLayouts/slideLayout69.xml"/><Relationship Id="rId25" Type="http://schemas.openxmlformats.org/officeDocument/2006/relationships/tags" Target="../tags/tag456.xml"/><Relationship Id="rId2" Type="http://schemas.openxmlformats.org/officeDocument/2006/relationships/slideLayout" Target="../slideLayouts/slideLayout54.xml"/><Relationship Id="rId16" Type="http://schemas.openxmlformats.org/officeDocument/2006/relationships/slideLayout" Target="../slideLayouts/slideLayout68.xml"/><Relationship Id="rId20" Type="http://schemas.openxmlformats.org/officeDocument/2006/relationships/tags" Target="../tags/tag451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24" Type="http://schemas.openxmlformats.org/officeDocument/2006/relationships/tags" Target="../tags/tag455.xml"/><Relationship Id="rId5" Type="http://schemas.openxmlformats.org/officeDocument/2006/relationships/slideLayout" Target="../slideLayouts/slideLayout57.xml"/><Relationship Id="rId15" Type="http://schemas.openxmlformats.org/officeDocument/2006/relationships/slideLayout" Target="../slideLayouts/slideLayout67.xml"/><Relationship Id="rId23" Type="http://schemas.openxmlformats.org/officeDocument/2006/relationships/tags" Target="../tags/tag454.xml"/><Relationship Id="rId10" Type="http://schemas.openxmlformats.org/officeDocument/2006/relationships/slideLayout" Target="../slideLayouts/slideLayout62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slideLayout" Target="../slideLayouts/slideLayout66.xml"/><Relationship Id="rId22" Type="http://schemas.openxmlformats.org/officeDocument/2006/relationships/tags" Target="../tags/tag4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83.xml"/><Relationship Id="rId1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73.xml"/><Relationship Id="rId21" Type="http://schemas.openxmlformats.org/officeDocument/2006/relationships/tags" Target="../tags/tag59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17" Type="http://schemas.openxmlformats.org/officeDocument/2006/relationships/slideLayout" Target="../slideLayouts/slideLayout87.xml"/><Relationship Id="rId25" Type="http://schemas.openxmlformats.org/officeDocument/2006/relationships/tags" Target="../tags/tag597.xml"/><Relationship Id="rId2" Type="http://schemas.openxmlformats.org/officeDocument/2006/relationships/slideLayout" Target="../slideLayouts/slideLayout72.xml"/><Relationship Id="rId16" Type="http://schemas.openxmlformats.org/officeDocument/2006/relationships/slideLayout" Target="../slideLayouts/slideLayout86.xml"/><Relationship Id="rId20" Type="http://schemas.openxmlformats.org/officeDocument/2006/relationships/tags" Target="../tags/tag59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24" Type="http://schemas.openxmlformats.org/officeDocument/2006/relationships/tags" Target="../tags/tag596.xml"/><Relationship Id="rId5" Type="http://schemas.openxmlformats.org/officeDocument/2006/relationships/slideLayout" Target="../slideLayouts/slideLayout75.xml"/><Relationship Id="rId15" Type="http://schemas.openxmlformats.org/officeDocument/2006/relationships/slideLayout" Target="../slideLayouts/slideLayout85.xml"/><Relationship Id="rId23" Type="http://schemas.openxmlformats.org/officeDocument/2006/relationships/tags" Target="../tags/tag595.xml"/><Relationship Id="rId10" Type="http://schemas.openxmlformats.org/officeDocument/2006/relationships/slideLayout" Target="../slideLayouts/slideLayout80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slideLayout" Target="../slideLayouts/slideLayout84.xml"/><Relationship Id="rId22" Type="http://schemas.openxmlformats.org/officeDocument/2006/relationships/tags" Target="../tags/tag59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54"/>
            </p:custDataLst>
          </p:nvPr>
        </p:nvSpPr>
        <p:spPr>
          <a:xfrm>
            <a:off x="669883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55"/>
            </p:custDataLst>
          </p:nvPr>
        </p:nvSpPr>
        <p:spPr>
          <a:xfrm>
            <a:off x="669883" y="952510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56"/>
            </p:custDataLst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57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58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59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  <p:sldLayoutId id="2147483687" r:id="rId19"/>
    <p:sldLayoutId id="2147483795" r:id="rId20"/>
    <p:sldLayoutId id="2147483656" r:id="rId21"/>
    <p:sldLayoutId id="2147483658" r:id="rId22"/>
    <p:sldLayoutId id="2147483660" r:id="rId23"/>
    <p:sldLayoutId id="2147483661" r:id="rId24"/>
    <p:sldLayoutId id="2147483662" r:id="rId25"/>
    <p:sldLayoutId id="2147483663" r:id="rId26"/>
    <p:sldLayoutId id="2147483664" r:id="rId27"/>
    <p:sldLayoutId id="2147483665" r:id="rId28"/>
    <p:sldLayoutId id="2147483666" r:id="rId29"/>
    <p:sldLayoutId id="2147483667" r:id="rId30"/>
    <p:sldLayoutId id="2147483708" r:id="rId31"/>
    <p:sldLayoutId id="2147483710" r:id="rId32"/>
    <p:sldLayoutId id="2147483715" r:id="rId33"/>
    <p:sldLayoutId id="2147483717" r:id="rId34"/>
    <p:sldLayoutId id="2147483718" r:id="rId35"/>
    <p:sldLayoutId id="2147483719" r:id="rId36"/>
    <p:sldLayoutId id="2147483720" r:id="rId37"/>
    <p:sldLayoutId id="2147483721" r:id="rId38"/>
    <p:sldLayoutId id="2147483722" r:id="rId39"/>
    <p:sldLayoutId id="2147483723" r:id="rId40"/>
    <p:sldLayoutId id="2147483724" r:id="rId41"/>
    <p:sldLayoutId id="2147483725" r:id="rId42"/>
    <p:sldLayoutId id="2147483696" r:id="rId43"/>
    <p:sldLayoutId id="2147483698" r:id="rId44"/>
    <p:sldLayoutId id="2147483699" r:id="rId45"/>
    <p:sldLayoutId id="2147483700" r:id="rId46"/>
    <p:sldLayoutId id="2147483701" r:id="rId47"/>
    <p:sldLayoutId id="2147483702" r:id="rId48"/>
    <p:sldLayoutId id="2147483703" r:id="rId49"/>
    <p:sldLayoutId id="2147483704" r:id="rId50"/>
    <p:sldLayoutId id="2147483705" r:id="rId51"/>
    <p:sldLayoutId id="2147483706" r:id="rId52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幼圆" panose="02010509060101010101" pitchFamily="49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3" y="443230"/>
            <a:ext cx="10852237" cy="441964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3" y="961398"/>
            <a:ext cx="10852237" cy="5388907"/>
          </a:xfrm>
          <a:prstGeom prst="rect">
            <a:avLst/>
          </a:prstGeom>
        </p:spPr>
        <p:txBody>
          <a:bodyPr vert="horz" lIns="90170" tIns="46990" rIns="90170" bIns="469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  <p:sldLayoutId id="2147483744" r:id="rId18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0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楷体" panose="02010609060101010101" pitchFamily="49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楷体" panose="02010609060101010101" pitchFamily="49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楷体" panose="02010609060101010101" pitchFamily="49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楷体" panose="02010609060101010101" pitchFamily="49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楷体" panose="02010609060101010101" pitchFamily="49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楷体" panose="020106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3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3" y="952510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  <p:sldLayoutId id="2147483778" r:id="rId14"/>
    <p:sldLayoutId id="2147483779" r:id="rId15"/>
    <p:sldLayoutId id="2147483780" r:id="rId16"/>
    <p:sldLayoutId id="2147483781" r:id="rId17"/>
    <p:sldLayoutId id="2147483782" r:id="rId18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幼圆" panose="02010509060101010101" pitchFamily="49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553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826.xml"/><Relationship Id="rId2" Type="http://schemas.openxmlformats.org/officeDocument/2006/relationships/tags" Target="../tags/tag825.xml"/><Relationship Id="rId1" Type="http://schemas.openxmlformats.org/officeDocument/2006/relationships/tags" Target="../tags/tag824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5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3" Type="http://schemas.openxmlformats.org/officeDocument/2006/relationships/tags" Target="../tags/tag884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883.xml"/><Relationship Id="rId1" Type="http://schemas.openxmlformats.org/officeDocument/2006/relationships/tags" Target="../tags/tag882.xml"/><Relationship Id="rId6" Type="http://schemas.openxmlformats.org/officeDocument/2006/relationships/tags" Target="../tags/tag887.xml"/><Relationship Id="rId5" Type="http://schemas.openxmlformats.org/officeDocument/2006/relationships/tags" Target="../tags/tag886.xml"/><Relationship Id="rId10" Type="http://schemas.openxmlformats.org/officeDocument/2006/relationships/image" Target="../media/image53.png"/><Relationship Id="rId4" Type="http://schemas.openxmlformats.org/officeDocument/2006/relationships/tags" Target="../tags/tag885.xml"/><Relationship Id="rId9" Type="http://schemas.openxmlformats.org/officeDocument/2006/relationships/image" Target="../media/image5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895.xml"/><Relationship Id="rId3" Type="http://schemas.openxmlformats.org/officeDocument/2006/relationships/tags" Target="../tags/tag890.xml"/><Relationship Id="rId7" Type="http://schemas.openxmlformats.org/officeDocument/2006/relationships/tags" Target="../tags/tag894.xml"/><Relationship Id="rId2" Type="http://schemas.openxmlformats.org/officeDocument/2006/relationships/tags" Target="../tags/tag889.xml"/><Relationship Id="rId1" Type="http://schemas.openxmlformats.org/officeDocument/2006/relationships/tags" Target="../tags/tag888.xml"/><Relationship Id="rId6" Type="http://schemas.openxmlformats.org/officeDocument/2006/relationships/tags" Target="../tags/tag893.xml"/><Relationship Id="rId5" Type="http://schemas.openxmlformats.org/officeDocument/2006/relationships/tags" Target="../tags/tag892.xml"/><Relationship Id="rId10" Type="http://schemas.openxmlformats.org/officeDocument/2006/relationships/notesSlide" Target="../notesSlides/notesSlide8.xml"/><Relationship Id="rId4" Type="http://schemas.openxmlformats.org/officeDocument/2006/relationships/tags" Target="../tags/tag891.xml"/><Relationship Id="rId9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903.xml"/><Relationship Id="rId3" Type="http://schemas.openxmlformats.org/officeDocument/2006/relationships/tags" Target="../tags/tag898.xml"/><Relationship Id="rId7" Type="http://schemas.openxmlformats.org/officeDocument/2006/relationships/tags" Target="../tags/tag902.xml"/><Relationship Id="rId2" Type="http://schemas.openxmlformats.org/officeDocument/2006/relationships/tags" Target="../tags/tag897.xml"/><Relationship Id="rId1" Type="http://schemas.openxmlformats.org/officeDocument/2006/relationships/tags" Target="../tags/tag896.xml"/><Relationship Id="rId6" Type="http://schemas.openxmlformats.org/officeDocument/2006/relationships/tags" Target="../tags/tag901.xml"/><Relationship Id="rId11" Type="http://schemas.openxmlformats.org/officeDocument/2006/relationships/notesSlide" Target="../notesSlides/notesSlide9.xml"/><Relationship Id="rId5" Type="http://schemas.openxmlformats.org/officeDocument/2006/relationships/tags" Target="../tags/tag900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899.xml"/><Relationship Id="rId9" Type="http://schemas.openxmlformats.org/officeDocument/2006/relationships/tags" Target="../tags/tag90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912.xml"/><Relationship Id="rId13" Type="http://schemas.openxmlformats.org/officeDocument/2006/relationships/slide" Target="slide16.xml"/><Relationship Id="rId3" Type="http://schemas.openxmlformats.org/officeDocument/2006/relationships/tags" Target="../tags/tag907.xml"/><Relationship Id="rId7" Type="http://schemas.openxmlformats.org/officeDocument/2006/relationships/tags" Target="../tags/tag911.xml"/><Relationship Id="rId12" Type="http://schemas.openxmlformats.org/officeDocument/2006/relationships/slide" Target="slide15.xml"/><Relationship Id="rId2" Type="http://schemas.openxmlformats.org/officeDocument/2006/relationships/tags" Target="../tags/tag906.xml"/><Relationship Id="rId1" Type="http://schemas.openxmlformats.org/officeDocument/2006/relationships/tags" Target="../tags/tag905.xml"/><Relationship Id="rId6" Type="http://schemas.openxmlformats.org/officeDocument/2006/relationships/tags" Target="../tags/tag910.xml"/><Relationship Id="rId11" Type="http://schemas.openxmlformats.org/officeDocument/2006/relationships/slide" Target="slide14.xml"/><Relationship Id="rId5" Type="http://schemas.openxmlformats.org/officeDocument/2006/relationships/tags" Target="../tags/tag909.xml"/><Relationship Id="rId10" Type="http://schemas.openxmlformats.org/officeDocument/2006/relationships/notesSlide" Target="../notesSlides/notesSlide10.xml"/><Relationship Id="rId4" Type="http://schemas.openxmlformats.org/officeDocument/2006/relationships/tags" Target="../tags/tag908.xml"/><Relationship Id="rId9" Type="http://schemas.openxmlformats.org/officeDocument/2006/relationships/slideLayout" Target="../slideLayouts/slideLayout7.xml"/><Relationship Id="rId14" Type="http://schemas.openxmlformats.org/officeDocument/2006/relationships/slide" Target="slide1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920.xml"/><Relationship Id="rId13" Type="http://schemas.openxmlformats.org/officeDocument/2006/relationships/image" Target="../media/image54.png"/><Relationship Id="rId3" Type="http://schemas.openxmlformats.org/officeDocument/2006/relationships/tags" Target="../tags/tag915.xml"/><Relationship Id="rId7" Type="http://schemas.openxmlformats.org/officeDocument/2006/relationships/tags" Target="../tags/tag919.xml"/><Relationship Id="rId12" Type="http://schemas.openxmlformats.org/officeDocument/2006/relationships/slide" Target="slide13.xml"/><Relationship Id="rId2" Type="http://schemas.openxmlformats.org/officeDocument/2006/relationships/tags" Target="../tags/tag914.xml"/><Relationship Id="rId1" Type="http://schemas.openxmlformats.org/officeDocument/2006/relationships/tags" Target="../tags/tag913.xml"/><Relationship Id="rId6" Type="http://schemas.openxmlformats.org/officeDocument/2006/relationships/tags" Target="../tags/tag918.xml"/><Relationship Id="rId11" Type="http://schemas.openxmlformats.org/officeDocument/2006/relationships/notesSlide" Target="../notesSlides/notesSlide11.xml"/><Relationship Id="rId5" Type="http://schemas.openxmlformats.org/officeDocument/2006/relationships/tags" Target="../tags/tag917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916.xml"/><Relationship Id="rId9" Type="http://schemas.openxmlformats.org/officeDocument/2006/relationships/tags" Target="../tags/tag92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929.xml"/><Relationship Id="rId13" Type="http://schemas.openxmlformats.org/officeDocument/2006/relationships/notesSlide" Target="../notesSlides/notesSlide12.xml"/><Relationship Id="rId3" Type="http://schemas.openxmlformats.org/officeDocument/2006/relationships/tags" Target="../tags/tag924.xml"/><Relationship Id="rId7" Type="http://schemas.openxmlformats.org/officeDocument/2006/relationships/tags" Target="../tags/tag928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923.xml"/><Relationship Id="rId16" Type="http://schemas.openxmlformats.org/officeDocument/2006/relationships/image" Target="../media/image56.png"/><Relationship Id="rId1" Type="http://schemas.openxmlformats.org/officeDocument/2006/relationships/tags" Target="../tags/tag922.xml"/><Relationship Id="rId6" Type="http://schemas.openxmlformats.org/officeDocument/2006/relationships/tags" Target="../tags/tag927.xml"/><Relationship Id="rId11" Type="http://schemas.openxmlformats.org/officeDocument/2006/relationships/tags" Target="../tags/tag932.xml"/><Relationship Id="rId5" Type="http://schemas.openxmlformats.org/officeDocument/2006/relationships/tags" Target="../tags/tag926.xml"/><Relationship Id="rId15" Type="http://schemas.openxmlformats.org/officeDocument/2006/relationships/image" Target="../media/image55.png"/><Relationship Id="rId10" Type="http://schemas.openxmlformats.org/officeDocument/2006/relationships/tags" Target="../tags/tag931.xml"/><Relationship Id="rId4" Type="http://schemas.openxmlformats.org/officeDocument/2006/relationships/tags" Target="../tags/tag925.xml"/><Relationship Id="rId9" Type="http://schemas.openxmlformats.org/officeDocument/2006/relationships/tags" Target="../tags/tag930.xml"/><Relationship Id="rId14" Type="http://schemas.openxmlformats.org/officeDocument/2006/relationships/slide" Target="slide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940.xml"/><Relationship Id="rId13" Type="http://schemas.openxmlformats.org/officeDocument/2006/relationships/image" Target="../media/image57.png"/><Relationship Id="rId3" Type="http://schemas.openxmlformats.org/officeDocument/2006/relationships/tags" Target="../tags/tag935.xml"/><Relationship Id="rId7" Type="http://schemas.openxmlformats.org/officeDocument/2006/relationships/tags" Target="../tags/tag939.xml"/><Relationship Id="rId12" Type="http://schemas.openxmlformats.org/officeDocument/2006/relationships/slide" Target="slide13.xml"/><Relationship Id="rId2" Type="http://schemas.openxmlformats.org/officeDocument/2006/relationships/tags" Target="../tags/tag934.xml"/><Relationship Id="rId1" Type="http://schemas.openxmlformats.org/officeDocument/2006/relationships/tags" Target="../tags/tag933.xml"/><Relationship Id="rId6" Type="http://schemas.openxmlformats.org/officeDocument/2006/relationships/tags" Target="../tags/tag938.xml"/><Relationship Id="rId11" Type="http://schemas.openxmlformats.org/officeDocument/2006/relationships/notesSlide" Target="../notesSlides/notesSlide13.xml"/><Relationship Id="rId5" Type="http://schemas.openxmlformats.org/officeDocument/2006/relationships/tags" Target="../tags/tag937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936.xml"/><Relationship Id="rId9" Type="http://schemas.openxmlformats.org/officeDocument/2006/relationships/tags" Target="../tags/tag94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949.xml"/><Relationship Id="rId3" Type="http://schemas.openxmlformats.org/officeDocument/2006/relationships/tags" Target="../tags/tag944.xml"/><Relationship Id="rId7" Type="http://schemas.openxmlformats.org/officeDocument/2006/relationships/tags" Target="../tags/tag948.xml"/><Relationship Id="rId12" Type="http://schemas.openxmlformats.org/officeDocument/2006/relationships/image" Target="../media/image58.png"/><Relationship Id="rId2" Type="http://schemas.openxmlformats.org/officeDocument/2006/relationships/tags" Target="../tags/tag943.xml"/><Relationship Id="rId1" Type="http://schemas.openxmlformats.org/officeDocument/2006/relationships/tags" Target="../tags/tag942.xml"/><Relationship Id="rId6" Type="http://schemas.openxmlformats.org/officeDocument/2006/relationships/tags" Target="../tags/tag947.xml"/><Relationship Id="rId11" Type="http://schemas.openxmlformats.org/officeDocument/2006/relationships/slide" Target="slide13.xml"/><Relationship Id="rId5" Type="http://schemas.openxmlformats.org/officeDocument/2006/relationships/tags" Target="../tags/tag946.xml"/><Relationship Id="rId10" Type="http://schemas.openxmlformats.org/officeDocument/2006/relationships/notesSlide" Target="../notesSlides/notesSlide14.xml"/><Relationship Id="rId4" Type="http://schemas.openxmlformats.org/officeDocument/2006/relationships/tags" Target="../tags/tag945.xml"/><Relationship Id="rId9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957.xml"/><Relationship Id="rId3" Type="http://schemas.openxmlformats.org/officeDocument/2006/relationships/tags" Target="../tags/tag952.xml"/><Relationship Id="rId7" Type="http://schemas.openxmlformats.org/officeDocument/2006/relationships/tags" Target="../tags/tag956.xml"/><Relationship Id="rId2" Type="http://schemas.openxmlformats.org/officeDocument/2006/relationships/tags" Target="../tags/tag951.xml"/><Relationship Id="rId1" Type="http://schemas.openxmlformats.org/officeDocument/2006/relationships/tags" Target="../tags/tag950.xml"/><Relationship Id="rId6" Type="http://schemas.openxmlformats.org/officeDocument/2006/relationships/tags" Target="../tags/tag955.xml"/><Relationship Id="rId5" Type="http://schemas.openxmlformats.org/officeDocument/2006/relationships/tags" Target="../tags/tag954.xml"/><Relationship Id="rId10" Type="http://schemas.openxmlformats.org/officeDocument/2006/relationships/notesSlide" Target="../notesSlides/notesSlide15.xml"/><Relationship Id="rId4" Type="http://schemas.openxmlformats.org/officeDocument/2006/relationships/tags" Target="../tags/tag953.xml"/><Relationship Id="rId9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tags" Target="../tags/tag959.xml"/><Relationship Id="rId1" Type="http://schemas.openxmlformats.org/officeDocument/2006/relationships/tags" Target="../tags/tag958.xml"/><Relationship Id="rId5" Type="http://schemas.openxmlformats.org/officeDocument/2006/relationships/image" Target="../media/image59.png"/><Relationship Id="rId4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34.xml"/><Relationship Id="rId3" Type="http://schemas.openxmlformats.org/officeDocument/2006/relationships/tags" Target="../tags/tag829.xml"/><Relationship Id="rId7" Type="http://schemas.openxmlformats.org/officeDocument/2006/relationships/tags" Target="../tags/tag833.xml"/><Relationship Id="rId12" Type="http://schemas.openxmlformats.org/officeDocument/2006/relationships/image" Target="../media/image9.png"/><Relationship Id="rId2" Type="http://schemas.openxmlformats.org/officeDocument/2006/relationships/tags" Target="../tags/tag828.xml"/><Relationship Id="rId1" Type="http://schemas.openxmlformats.org/officeDocument/2006/relationships/tags" Target="../tags/tag827.xml"/><Relationship Id="rId6" Type="http://schemas.openxmlformats.org/officeDocument/2006/relationships/tags" Target="../tags/tag832.xml"/><Relationship Id="rId11" Type="http://schemas.openxmlformats.org/officeDocument/2006/relationships/image" Target="../media/image8.png"/><Relationship Id="rId5" Type="http://schemas.openxmlformats.org/officeDocument/2006/relationships/tags" Target="../tags/tag831.xml"/><Relationship Id="rId10" Type="http://schemas.openxmlformats.org/officeDocument/2006/relationships/slideLayout" Target="../slideLayouts/slideLayout77.xml"/><Relationship Id="rId4" Type="http://schemas.openxmlformats.org/officeDocument/2006/relationships/tags" Target="../tags/tag830.xml"/><Relationship Id="rId9" Type="http://schemas.openxmlformats.org/officeDocument/2006/relationships/tags" Target="../tags/tag83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838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837.xml"/><Relationship Id="rId1" Type="http://schemas.openxmlformats.org/officeDocument/2006/relationships/tags" Target="../tags/tag836.xml"/><Relationship Id="rId6" Type="http://schemas.openxmlformats.org/officeDocument/2006/relationships/tags" Target="../tags/tag841.xml"/><Relationship Id="rId11" Type="http://schemas.openxmlformats.org/officeDocument/2006/relationships/image" Target="../media/image45.png"/><Relationship Id="rId5" Type="http://schemas.openxmlformats.org/officeDocument/2006/relationships/tags" Target="../tags/tag840.xml"/><Relationship Id="rId10" Type="http://schemas.openxmlformats.org/officeDocument/2006/relationships/image" Target="../media/image9.png"/><Relationship Id="rId4" Type="http://schemas.openxmlformats.org/officeDocument/2006/relationships/tags" Target="../tags/tag839.xm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13" Type="http://schemas.openxmlformats.org/officeDocument/2006/relationships/image" Target="../media/image47.png"/><Relationship Id="rId3" Type="http://schemas.openxmlformats.org/officeDocument/2006/relationships/tags" Target="../tags/tag844.xml"/><Relationship Id="rId7" Type="http://schemas.openxmlformats.org/officeDocument/2006/relationships/tags" Target="../tags/tag848.xml"/><Relationship Id="rId12" Type="http://schemas.openxmlformats.org/officeDocument/2006/relationships/image" Target="../media/image46.png"/><Relationship Id="rId2" Type="http://schemas.openxmlformats.org/officeDocument/2006/relationships/tags" Target="../tags/tag843.xml"/><Relationship Id="rId1" Type="http://schemas.openxmlformats.org/officeDocument/2006/relationships/tags" Target="../tags/tag842.xml"/><Relationship Id="rId6" Type="http://schemas.openxmlformats.org/officeDocument/2006/relationships/tags" Target="../tags/tag847.xml"/><Relationship Id="rId11" Type="http://schemas.openxmlformats.org/officeDocument/2006/relationships/image" Target="../media/image9.png"/><Relationship Id="rId5" Type="http://schemas.openxmlformats.org/officeDocument/2006/relationships/tags" Target="../tags/tag846.xml"/><Relationship Id="rId10" Type="http://schemas.openxmlformats.org/officeDocument/2006/relationships/image" Target="../media/image8.png"/><Relationship Id="rId4" Type="http://schemas.openxmlformats.org/officeDocument/2006/relationships/tags" Target="../tags/tag845.xml"/><Relationship Id="rId9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3" Type="http://schemas.openxmlformats.org/officeDocument/2006/relationships/tags" Target="../tags/tag851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850.xml"/><Relationship Id="rId1" Type="http://schemas.openxmlformats.org/officeDocument/2006/relationships/tags" Target="../tags/tag849.xml"/><Relationship Id="rId6" Type="http://schemas.openxmlformats.org/officeDocument/2006/relationships/tags" Target="../tags/tag854.xml"/><Relationship Id="rId11" Type="http://schemas.openxmlformats.org/officeDocument/2006/relationships/image" Target="../media/image50.png"/><Relationship Id="rId5" Type="http://schemas.openxmlformats.org/officeDocument/2006/relationships/tags" Target="../tags/tag853.xml"/><Relationship Id="rId10" Type="http://schemas.openxmlformats.org/officeDocument/2006/relationships/image" Target="../media/image49.png"/><Relationship Id="rId4" Type="http://schemas.openxmlformats.org/officeDocument/2006/relationships/tags" Target="../tags/tag852.xml"/><Relationship Id="rId9" Type="http://schemas.openxmlformats.org/officeDocument/2006/relationships/image" Target="../media/image4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857.xml"/><Relationship Id="rId7" Type="http://schemas.openxmlformats.org/officeDocument/2006/relationships/tags" Target="../tags/tag861.xml"/><Relationship Id="rId2" Type="http://schemas.openxmlformats.org/officeDocument/2006/relationships/tags" Target="../tags/tag856.xml"/><Relationship Id="rId1" Type="http://schemas.openxmlformats.org/officeDocument/2006/relationships/tags" Target="../tags/tag855.xml"/><Relationship Id="rId6" Type="http://schemas.openxmlformats.org/officeDocument/2006/relationships/tags" Target="../tags/tag860.xml"/><Relationship Id="rId5" Type="http://schemas.openxmlformats.org/officeDocument/2006/relationships/tags" Target="../tags/tag859.xml"/><Relationship Id="rId4" Type="http://schemas.openxmlformats.org/officeDocument/2006/relationships/tags" Target="../tags/tag858.xml"/><Relationship Id="rId9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864.xml"/><Relationship Id="rId7" Type="http://schemas.openxmlformats.org/officeDocument/2006/relationships/tags" Target="../tags/tag868.xml"/><Relationship Id="rId2" Type="http://schemas.openxmlformats.org/officeDocument/2006/relationships/tags" Target="../tags/tag863.xml"/><Relationship Id="rId1" Type="http://schemas.openxmlformats.org/officeDocument/2006/relationships/tags" Target="../tags/tag862.xml"/><Relationship Id="rId6" Type="http://schemas.openxmlformats.org/officeDocument/2006/relationships/tags" Target="../tags/tag867.xml"/><Relationship Id="rId5" Type="http://schemas.openxmlformats.org/officeDocument/2006/relationships/tags" Target="../tags/tag866.xml"/><Relationship Id="rId10" Type="http://schemas.openxmlformats.org/officeDocument/2006/relationships/image" Target="../media/image3.png"/><Relationship Id="rId4" Type="http://schemas.openxmlformats.org/officeDocument/2006/relationships/tags" Target="../tags/tag865.xml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871.xml"/><Relationship Id="rId7" Type="http://schemas.openxmlformats.org/officeDocument/2006/relationships/tags" Target="../tags/tag875.xml"/><Relationship Id="rId2" Type="http://schemas.openxmlformats.org/officeDocument/2006/relationships/tags" Target="../tags/tag870.xml"/><Relationship Id="rId1" Type="http://schemas.openxmlformats.org/officeDocument/2006/relationships/tags" Target="../tags/tag869.xml"/><Relationship Id="rId6" Type="http://schemas.openxmlformats.org/officeDocument/2006/relationships/tags" Target="../tags/tag874.xml"/><Relationship Id="rId5" Type="http://schemas.openxmlformats.org/officeDocument/2006/relationships/tags" Target="../tags/tag873.xml"/><Relationship Id="rId10" Type="http://schemas.openxmlformats.org/officeDocument/2006/relationships/image" Target="../media/image3.png"/><Relationship Id="rId4" Type="http://schemas.openxmlformats.org/officeDocument/2006/relationships/tags" Target="../tags/tag872.xml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3" Type="http://schemas.openxmlformats.org/officeDocument/2006/relationships/tags" Target="../tags/tag878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877.xml"/><Relationship Id="rId1" Type="http://schemas.openxmlformats.org/officeDocument/2006/relationships/tags" Target="../tags/tag876.xml"/><Relationship Id="rId6" Type="http://schemas.openxmlformats.org/officeDocument/2006/relationships/tags" Target="../tags/tag881.xml"/><Relationship Id="rId5" Type="http://schemas.openxmlformats.org/officeDocument/2006/relationships/tags" Target="../tags/tag880.xml"/><Relationship Id="rId4" Type="http://schemas.openxmlformats.org/officeDocument/2006/relationships/tags" Target="../tags/tag879.xml"/><Relationship Id="rId9" Type="http://schemas.openxmlformats.org/officeDocument/2006/relationships/image" Target="../media/image5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13"/>
            <p:custDataLst>
              <p:tags r:id="rId2"/>
            </p:custDataLst>
          </p:nvPr>
        </p:nvSpPr>
        <p:spPr>
          <a:xfrm>
            <a:off x="0" y="404664"/>
            <a:ext cx="12192000" cy="201622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3200" spc="400" dirty="0"/>
              <a:t>部编版道德与法治四年下册课件</a:t>
            </a:r>
          </a:p>
        </p:txBody>
      </p:sp>
      <p:sp>
        <p:nvSpPr>
          <p:cNvPr id="3" name="文本占位符 10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0" y="2155809"/>
            <a:ext cx="12192000" cy="69608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6000" b="1" spc="100" dirty="0" smtClean="0"/>
              <a:t>3. </a:t>
            </a:r>
            <a:r>
              <a:rPr lang="zh-CN" altLang="en-US" sz="6000" b="1" spc="100" dirty="0" smtClean="0"/>
              <a:t>当冲突发生</a:t>
            </a:r>
            <a:endParaRPr lang="en-US" altLang="zh-CN" sz="6000" b="1" spc="100" dirty="0" smtClean="0"/>
          </a:p>
          <a:p>
            <a:pPr marL="0" indent="0" algn="ctr">
              <a:lnSpc>
                <a:spcPct val="150000"/>
              </a:lnSpc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spc="100" dirty="0" smtClean="0"/>
              <a:t>第</a:t>
            </a:r>
            <a:r>
              <a:rPr lang="en-US" altLang="zh-CN" sz="3600" b="1" spc="100" dirty="0" smtClean="0"/>
              <a:t>1</a:t>
            </a:r>
            <a:r>
              <a:rPr lang="zh-CN" altLang="en-US" sz="3600" b="1" spc="100" dirty="0" smtClean="0"/>
              <a:t>课时</a:t>
            </a:r>
            <a:endParaRPr lang="zh-CN" altLang="en-US" sz="3600" b="1" spc="100" dirty="0"/>
          </a:p>
        </p:txBody>
      </p:sp>
      <p:sp>
        <p:nvSpPr>
          <p:cNvPr id="4" name="矩形 3"/>
          <p:cNvSpPr/>
          <p:nvPr/>
        </p:nvSpPr>
        <p:spPr>
          <a:xfrm>
            <a:off x="0" y="5949281"/>
            <a:ext cx="12192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/>
            </a:gs>
            <a:gs pos="100000">
              <a:schemeClr val="tx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26"/>
          <p:cNvSpPr/>
          <p:nvPr>
            <p:custDataLst>
              <p:tags r:id="rId2"/>
            </p:custDataLst>
          </p:nvPr>
        </p:nvSpPr>
        <p:spPr>
          <a:xfrm>
            <a:off x="0" y="-5190"/>
            <a:ext cx="3556000" cy="2511815"/>
          </a:xfrm>
          <a:custGeom>
            <a:avLst/>
            <a:gdLst>
              <a:gd name="connsiteX0" fmla="*/ 2686034 w 3556000"/>
              <a:gd name="connsiteY0" fmla="*/ 0 h 2511815"/>
              <a:gd name="connsiteX1" fmla="*/ 3555738 w 3556000"/>
              <a:gd name="connsiteY1" fmla="*/ 0 h 2511815"/>
              <a:gd name="connsiteX2" fmla="*/ 3556000 w 3556000"/>
              <a:gd name="connsiteY2" fmla="*/ 5191 h 2511815"/>
              <a:gd name="connsiteX3" fmla="*/ 1049376 w 3556000"/>
              <a:gd name="connsiteY3" fmla="*/ 2511815 h 2511815"/>
              <a:gd name="connsiteX4" fmla="*/ 73685 w 3556000"/>
              <a:gd name="connsiteY4" fmla="*/ 2314832 h 2511815"/>
              <a:gd name="connsiteX5" fmla="*/ 0 w 3556000"/>
              <a:gd name="connsiteY5" fmla="*/ 2279336 h 2511815"/>
              <a:gd name="connsiteX6" fmla="*/ 0 w 3556000"/>
              <a:gd name="connsiteY6" fmla="*/ 1260915 h 2511815"/>
              <a:gd name="connsiteX7" fmla="*/ 8145 w 3556000"/>
              <a:gd name="connsiteY7" fmla="*/ 1268318 h 2511815"/>
              <a:gd name="connsiteX8" fmla="*/ 1049377 w 3556000"/>
              <a:gd name="connsiteY8" fmla="*/ 1642111 h 2511815"/>
              <a:gd name="connsiteX9" fmla="*/ 2686296 w 3556000"/>
              <a:gd name="connsiteY9" fmla="*/ 5192 h 2511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56000" h="2511815">
                <a:moveTo>
                  <a:pt x="2686034" y="0"/>
                </a:moveTo>
                <a:lnTo>
                  <a:pt x="3555738" y="0"/>
                </a:lnTo>
                <a:lnTo>
                  <a:pt x="3556000" y="5191"/>
                </a:lnTo>
                <a:cubicBezTo>
                  <a:pt x="3556000" y="1389561"/>
                  <a:pt x="2433746" y="2511815"/>
                  <a:pt x="1049376" y="2511815"/>
                </a:cubicBezTo>
                <a:cubicBezTo>
                  <a:pt x="703284" y="2511815"/>
                  <a:pt x="373573" y="2441674"/>
                  <a:pt x="73685" y="2314832"/>
                </a:cubicBezTo>
                <a:lnTo>
                  <a:pt x="0" y="2279336"/>
                </a:lnTo>
                <a:lnTo>
                  <a:pt x="0" y="1260915"/>
                </a:lnTo>
                <a:lnTo>
                  <a:pt x="8145" y="1268318"/>
                </a:lnTo>
                <a:cubicBezTo>
                  <a:pt x="291101" y="1501834"/>
                  <a:pt x="653857" y="1642111"/>
                  <a:pt x="1049377" y="1642111"/>
                </a:cubicBezTo>
                <a:cubicBezTo>
                  <a:pt x="1953422" y="1642111"/>
                  <a:pt x="2686296" y="909237"/>
                  <a:pt x="2686296" y="5192"/>
                </a:cubicBezTo>
                <a:close/>
              </a:path>
            </a:pathLst>
          </a:custGeom>
          <a:solidFill>
            <a:schemeClr val="lt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600" b="1">
              <a:solidFill>
                <a:schemeClr val="lt1"/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7" name="任意多边形: 形状 31"/>
          <p:cNvSpPr/>
          <p:nvPr>
            <p:custDataLst>
              <p:tags r:id="rId3"/>
            </p:custDataLst>
          </p:nvPr>
        </p:nvSpPr>
        <p:spPr>
          <a:xfrm>
            <a:off x="9497497" y="4946094"/>
            <a:ext cx="2694505" cy="1911906"/>
          </a:xfrm>
          <a:custGeom>
            <a:avLst/>
            <a:gdLst>
              <a:gd name="connsiteX0" fmla="*/ 2077524 w 2694505"/>
              <a:gd name="connsiteY0" fmla="*/ 0 h 1911906"/>
              <a:gd name="connsiteX1" fmla="*/ 2504091 w 2694505"/>
              <a:gd name="connsiteY1" fmla="*/ 48027 h 1911906"/>
              <a:gd name="connsiteX2" fmla="*/ 2694505 w 2694505"/>
              <a:gd name="connsiteY2" fmla="*/ 102709 h 1911906"/>
              <a:gd name="connsiteX3" fmla="*/ 2694505 w 2694505"/>
              <a:gd name="connsiteY3" fmla="*/ 983995 h 1911906"/>
              <a:gd name="connsiteX4" fmla="*/ 2615544 w 2694505"/>
              <a:gd name="connsiteY4" fmla="*/ 941512 h 1911906"/>
              <a:gd name="connsiteX5" fmla="*/ 2077524 w 2694505"/>
              <a:gd name="connsiteY5" fmla="*/ 820197 h 1911906"/>
              <a:gd name="connsiteX6" fmla="*/ 791187 w 2694505"/>
              <a:gd name="connsiteY6" fmla="*/ 1797883 h 1911906"/>
              <a:gd name="connsiteX7" fmla="*/ 755946 w 2694505"/>
              <a:gd name="connsiteY7" fmla="*/ 1911906 h 1911906"/>
              <a:gd name="connsiteX8" fmla="*/ 0 w 2694505"/>
              <a:gd name="connsiteY8" fmla="*/ 1911906 h 1911906"/>
              <a:gd name="connsiteX9" fmla="*/ 1331 w 2694505"/>
              <a:gd name="connsiteY9" fmla="*/ 1901960 h 1911906"/>
              <a:gd name="connsiteX10" fmla="*/ 2077524 w 2694505"/>
              <a:gd name="connsiteY10" fmla="*/ 0 h 1911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94505" h="1911906">
                <a:moveTo>
                  <a:pt x="2077524" y="0"/>
                </a:moveTo>
                <a:cubicBezTo>
                  <a:pt x="2223644" y="0"/>
                  <a:pt x="2366306" y="16537"/>
                  <a:pt x="2504091" y="48027"/>
                </a:cubicBezTo>
                <a:lnTo>
                  <a:pt x="2694505" y="102709"/>
                </a:lnTo>
                <a:lnTo>
                  <a:pt x="2694505" y="983995"/>
                </a:lnTo>
                <a:lnTo>
                  <a:pt x="2615544" y="941512"/>
                </a:lnTo>
                <a:cubicBezTo>
                  <a:pt x="2450178" y="863395"/>
                  <a:pt x="2268368" y="820197"/>
                  <a:pt x="2077524" y="820197"/>
                </a:cubicBezTo>
                <a:cubicBezTo>
                  <a:pt x="1493066" y="820197"/>
                  <a:pt x="993332" y="1225339"/>
                  <a:pt x="791187" y="1797883"/>
                </a:cubicBezTo>
                <a:lnTo>
                  <a:pt x="755946" y="1911906"/>
                </a:lnTo>
                <a:lnTo>
                  <a:pt x="0" y="1911906"/>
                </a:lnTo>
                <a:lnTo>
                  <a:pt x="1331" y="1901960"/>
                </a:lnTo>
                <a:cubicBezTo>
                  <a:pt x="193682" y="817565"/>
                  <a:pt x="1050117" y="0"/>
                  <a:pt x="2077524" y="0"/>
                </a:cubicBezTo>
                <a:close/>
              </a:path>
            </a:pathLst>
          </a:custGeom>
          <a:solidFill>
            <a:schemeClr val="lt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600" b="1">
              <a:solidFill>
                <a:schemeClr val="lt1"/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2" name="任意多边形: 形状 27"/>
          <p:cNvSpPr/>
          <p:nvPr>
            <p:custDataLst>
              <p:tags r:id="rId4"/>
            </p:custDataLst>
          </p:nvPr>
        </p:nvSpPr>
        <p:spPr>
          <a:xfrm>
            <a:off x="9560768" y="4949415"/>
            <a:ext cx="1869232" cy="1603469"/>
          </a:xfrm>
          <a:custGeom>
            <a:avLst/>
            <a:gdLst>
              <a:gd name="connsiteX0" fmla="*/ 2339389 w 2724332"/>
              <a:gd name="connsiteY0" fmla="*/ 0 h 1783454"/>
              <a:gd name="connsiteX1" fmla="*/ 2587721 w 2724332"/>
              <a:gd name="connsiteY1" fmla="*/ 12540 h 1783454"/>
              <a:gd name="connsiteX2" fmla="*/ 2724332 w 2724332"/>
              <a:gd name="connsiteY2" fmla="*/ 33389 h 1783454"/>
              <a:gd name="connsiteX3" fmla="*/ 2724332 w 2724332"/>
              <a:gd name="connsiteY3" fmla="*/ 891720 h 1783454"/>
              <a:gd name="connsiteX4" fmla="*/ 2659044 w 2724332"/>
              <a:gd name="connsiteY4" fmla="*/ 874932 h 1783454"/>
              <a:gd name="connsiteX5" fmla="*/ 2339389 w 2724332"/>
              <a:gd name="connsiteY5" fmla="*/ 842708 h 1783454"/>
              <a:gd name="connsiteX6" fmla="*/ 944720 w 2724332"/>
              <a:gd name="connsiteY6" fmla="*/ 1672781 h 1783454"/>
              <a:gd name="connsiteX7" fmla="*/ 891406 w 2724332"/>
              <a:gd name="connsiteY7" fmla="*/ 1783454 h 1783454"/>
              <a:gd name="connsiteX8" fmla="*/ 0 w 2724332"/>
              <a:gd name="connsiteY8" fmla="*/ 1783454 h 1783454"/>
              <a:gd name="connsiteX9" fmla="*/ 19772 w 2724332"/>
              <a:gd name="connsiteY9" fmla="*/ 1706557 h 1783454"/>
              <a:gd name="connsiteX10" fmla="*/ 2339389 w 2724332"/>
              <a:gd name="connsiteY10" fmla="*/ 0 h 1783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44" h="2525">
                <a:moveTo>
                  <a:pt x="2944" y="1248"/>
                </a:moveTo>
                <a:cubicBezTo>
                  <a:pt x="2229" y="1323"/>
                  <a:pt x="1558" y="1763"/>
                  <a:pt x="1220" y="2525"/>
                </a:cubicBezTo>
                <a:lnTo>
                  <a:pt x="0" y="2525"/>
                </a:lnTo>
                <a:cubicBezTo>
                  <a:pt x="314" y="1043"/>
                  <a:pt x="1870" y="-2"/>
                  <a:pt x="2944" y="0"/>
                </a:cubicBezTo>
                <a:lnTo>
                  <a:pt x="2944" y="1248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600" b="1">
              <a:solidFill>
                <a:schemeClr val="lt1"/>
              </a:solidFill>
              <a:latin typeface="微软雅黑" panose="020B0503020204020204" charset="-122"/>
              <a:ea typeface="微软雅黑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240145" y="1125220"/>
            <a:ext cx="5256531" cy="3793490"/>
            <a:chOff x="9827" y="1772"/>
            <a:chExt cx="8278" cy="5974"/>
          </a:xfrm>
        </p:grpSpPr>
        <p:sp>
          <p:nvSpPr>
            <p:cNvPr id="10" name="文本框 9"/>
            <p:cNvSpPr txBox="1"/>
            <p:nvPr>
              <p:custDataLst>
                <p:tags r:id="rId6"/>
              </p:custDataLst>
            </p:nvPr>
          </p:nvSpPr>
          <p:spPr>
            <a:xfrm>
              <a:off x="9827" y="1772"/>
              <a:ext cx="4843" cy="1426"/>
            </a:xfrm>
            <a:prstGeom prst="rect">
              <a:avLst/>
            </a:prstGeom>
            <a:noFill/>
            <a:ln w="28575">
              <a:solidFill>
                <a:srgbClr val="C00000"/>
              </a:solidFill>
              <a:prstDash val="dash"/>
            </a:ln>
          </p:spPr>
          <p:txBody>
            <a:bodyPr wrap="square" lIns="63500" tIns="25400" rIns="63500" bIns="25400" rtlCol="0" anchor="t" anchorCtr="0">
              <a:noAutofit/>
            </a:bodyPr>
            <a:lstStyle>
              <a:lvl1pPr algn="l" defTabSz="913765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en-US" sz="2745" b="0" kern="1200" cap="none" spc="-49" baseline="0" smtClean="0">
                  <a:ln w="3175"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+mn-ea"/>
                  <a:cs typeface="Segoe UI" panose="020B0502040204020203" pitchFamily="34" charset="0"/>
                </a:defRPr>
              </a:lvl1pPr>
            </a:lstStyle>
            <a:p>
              <a:pPr lvl="0" algn="l" fontAlgn="auto">
                <a:lnSpc>
                  <a:spcPct val="120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Tx/>
              </a:pPr>
              <a:r>
                <a:rPr altLang="zh-CN" sz="2400" b="1" spc="160">
                  <a:ln w="3175">
                    <a:noFill/>
                    <a:prstDash val="dash"/>
                  </a:ln>
                  <a:solidFill>
                    <a:schemeClr val="dk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/>
                  <a:cs typeface="微软雅黑" panose="020B0503020204020204" charset="-122"/>
                  <a:sym typeface="+mn-ea"/>
                </a:rPr>
                <a:t>   </a:t>
              </a:r>
              <a:r>
                <a:rPr altLang="zh-CN" sz="2400" b="1" spc="160">
                  <a:ln w="3175">
                    <a:noFill/>
                    <a:prstDash val="dash"/>
                  </a:ln>
                  <a:solidFill>
                    <a:schemeClr val="tx1"/>
                  </a:solidFill>
                  <a:latin typeface="微软雅黑" panose="020B0503020204020204" charset="-122"/>
                  <a:ea typeface="微软雅黑"/>
                  <a:cs typeface="微软雅黑" panose="020B0503020204020204" charset="-122"/>
                  <a:sym typeface="+mn-ea"/>
                </a:rPr>
                <a:t>   </a:t>
              </a:r>
              <a:r>
                <a:rPr sz="2400" b="1" spc="160">
                  <a:ln w="3175">
                    <a:noFill/>
                    <a:prstDash val="dash"/>
                  </a:ln>
                  <a:latin typeface="微软雅黑" panose="020B0503020204020204" charset="-122"/>
                  <a:ea typeface="微软雅黑"/>
                  <a:cs typeface="微软雅黑" panose="020B0503020204020204" charset="-122"/>
                  <a:sym typeface="+mn-ea"/>
                </a:rPr>
                <a:t>怎么能在这里吃东西！</a:t>
              </a:r>
            </a:p>
          </p:txBody>
        </p:sp>
        <p:sp>
          <p:nvSpPr>
            <p:cNvPr id="5" name="椭圆 4"/>
            <p:cNvSpPr/>
            <p:nvPr/>
          </p:nvSpPr>
          <p:spPr>
            <a:xfrm>
              <a:off x="16517" y="2254"/>
              <a:ext cx="1588" cy="944"/>
            </a:xfrm>
            <a:prstGeom prst="ellipse">
              <a:avLst/>
            </a:prstGeom>
            <a:gradFill>
              <a:gsLst>
                <a:gs pos="50000">
                  <a:srgbClr val="D87085"/>
                </a:gs>
                <a:gs pos="0">
                  <a:srgbClr val="E5A0AE"/>
                </a:gs>
                <a:gs pos="100000">
                  <a:srgbClr val="CA405C"/>
                </a:gs>
              </a:gsLst>
              <a:lin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/>
                <a:t>指责</a:t>
              </a: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1187" y="3246"/>
              <a:ext cx="5865" cy="4500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263526" y="1196975"/>
            <a:ext cx="5198111" cy="3818890"/>
            <a:chOff x="415" y="1885"/>
            <a:chExt cx="8186" cy="6014"/>
          </a:xfrm>
        </p:grpSpPr>
        <p:sp>
          <p:nvSpPr>
            <p:cNvPr id="3" name="文本框 2"/>
            <p:cNvSpPr txBox="1"/>
            <p:nvPr>
              <p:custDataLst>
                <p:tags r:id="rId5"/>
              </p:custDataLst>
            </p:nvPr>
          </p:nvSpPr>
          <p:spPr>
            <a:xfrm>
              <a:off x="2796" y="1885"/>
              <a:ext cx="5763" cy="1534"/>
            </a:xfrm>
            <a:prstGeom prst="rect">
              <a:avLst/>
            </a:prstGeom>
            <a:noFill/>
            <a:ln w="28575">
              <a:solidFill>
                <a:srgbClr val="C00000"/>
              </a:solidFill>
              <a:prstDash val="sysDash"/>
            </a:ln>
          </p:spPr>
          <p:txBody>
            <a:bodyPr wrap="square" lIns="63500" tIns="25400" rIns="63500" bIns="25400" rtlCol="0" anchor="t" anchorCtr="0">
              <a:noAutofit/>
            </a:bodyPr>
            <a:lstStyle>
              <a:lvl1pPr algn="l" defTabSz="913765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en-US" sz="2745" b="0" kern="1200" cap="none" spc="-49" baseline="0" smtClean="0">
                  <a:ln w="3175"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+mn-ea"/>
                  <a:cs typeface="Segoe UI" panose="020B0502040204020203" pitchFamily="34" charset="0"/>
                </a:defRPr>
              </a:lvl1pPr>
            </a:lstStyle>
            <a:p>
              <a:pPr lvl="0" algn="l" fontAlgn="auto">
                <a:lnSpc>
                  <a:spcPct val="120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Tx/>
              </a:pPr>
              <a:r>
                <a:rPr b="1" spc="160">
                  <a:ln w="3175">
                    <a:noFill/>
                    <a:prstDash val="dash"/>
                  </a:ln>
                  <a:latin typeface="微软雅黑" panose="020B0503020204020204" charset="-122"/>
                  <a:ea typeface="微软雅黑"/>
                  <a:cs typeface="微软雅黑" panose="020B0503020204020204" charset="-122"/>
                  <a:sym typeface="+mn-ea"/>
                </a:rPr>
                <a:t>     </a:t>
              </a:r>
              <a:r>
                <a:rPr sz="2400" b="1" spc="160">
                  <a:ln w="3175">
                    <a:noFill/>
                    <a:prstDash val="dash"/>
                  </a:ln>
                  <a:latin typeface="微软雅黑" panose="020B0503020204020204" charset="-122"/>
                  <a:ea typeface="微软雅黑"/>
                  <a:cs typeface="微软雅黑" panose="020B0503020204020204" charset="-122"/>
                  <a:sym typeface="+mn-ea"/>
                </a:rPr>
                <a:t>请不要在阅览室里吃东西。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931" y="3699"/>
              <a:ext cx="5670" cy="4200"/>
            </a:xfrm>
            <a:prstGeom prst="rect">
              <a:avLst/>
            </a:prstGeom>
          </p:spPr>
        </p:pic>
        <p:sp>
          <p:nvSpPr>
            <p:cNvPr id="11" name="椭圆 10"/>
            <p:cNvSpPr/>
            <p:nvPr/>
          </p:nvSpPr>
          <p:spPr>
            <a:xfrm>
              <a:off x="415" y="3561"/>
              <a:ext cx="2516" cy="969"/>
            </a:xfrm>
            <a:prstGeom prst="ellipse">
              <a:avLst/>
            </a:prstGeom>
            <a:gradFill>
              <a:gsLst>
                <a:gs pos="50000">
                  <a:srgbClr val="D87085"/>
                </a:gs>
                <a:gs pos="0">
                  <a:srgbClr val="E5A0AE"/>
                </a:gs>
                <a:gs pos="100000">
                  <a:srgbClr val="CA405C"/>
                </a:gs>
              </a:gsLst>
              <a:lin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/>
                <a:t>真诚劝告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100000">
              <a:schemeClr val="bg2">
                <a:lumMod val="9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5080000"/>
            <a:ext cx="12192000" cy="1778000"/>
          </a:xfrm>
          <a:prstGeom prst="rect">
            <a:avLst/>
          </a:prstGeom>
          <a:solidFill>
            <a:schemeClr val="dk2">
              <a:lumMod val="10000"/>
              <a:alpha val="8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/>
              <a:sym typeface="+mn-ea"/>
            </a:endParaRPr>
          </a:p>
        </p:txBody>
      </p:sp>
      <p:sp>
        <p:nvSpPr>
          <p:cNvPr id="12" name="任意形状 9"/>
          <p:cNvSpPr/>
          <p:nvPr userDrawn="1">
            <p:custDataLst>
              <p:tags r:id="rId3"/>
            </p:custDataLst>
          </p:nvPr>
        </p:nvSpPr>
        <p:spPr>
          <a:xfrm rot="10800000">
            <a:off x="1" y="5902960"/>
            <a:ext cx="976631" cy="9525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D9D9D9">
                  <a:lumMod val="95000"/>
                  <a:alpha val="20000"/>
                </a:srgbClr>
              </a:gs>
              <a:gs pos="100000">
                <a:srgbClr val="FFFFFF">
                  <a:alpha val="2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80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/>
            </a:endParaRPr>
          </a:p>
        </p:txBody>
      </p:sp>
      <p:sp>
        <p:nvSpPr>
          <p:cNvPr id="5" name="矩形 5"/>
          <p:cNvSpPr/>
          <p:nvPr>
            <p:custDataLst>
              <p:tags r:id="rId4"/>
            </p:custDataLst>
          </p:nvPr>
        </p:nvSpPr>
        <p:spPr>
          <a:xfrm>
            <a:off x="-635" y="5073650"/>
            <a:ext cx="12192000" cy="178435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6" name="矩形 5"/>
          <p:cNvSpPr/>
          <p:nvPr>
            <p:custDataLst>
              <p:tags r:id="rId5"/>
            </p:custDataLst>
          </p:nvPr>
        </p:nvSpPr>
        <p:spPr>
          <a:xfrm>
            <a:off x="1676414" y="2438422"/>
            <a:ext cx="8839271" cy="3581429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254000" sx="102000" sy="102000" algn="ctr" rotWithShape="0">
              <a:schemeClr val="dk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8" name="矩形 7"/>
          <p:cNvSpPr/>
          <p:nvPr>
            <p:custDataLst>
              <p:tags r:id="rId6"/>
            </p:custDataLst>
          </p:nvPr>
        </p:nvSpPr>
        <p:spPr>
          <a:xfrm>
            <a:off x="1330960" y="1676400"/>
            <a:ext cx="9528811" cy="7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" name="文本框 9"/>
          <p:cNvSpPr txBox="1"/>
          <p:nvPr>
            <p:custDataLst>
              <p:tags r:id="rId7"/>
            </p:custDataLst>
          </p:nvPr>
        </p:nvSpPr>
        <p:spPr>
          <a:xfrm>
            <a:off x="1184275" y="723900"/>
            <a:ext cx="9824720" cy="9525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lang="zh-CN" altLang="en-US" sz="2700" b="1" spc="28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/>
              </a:rPr>
              <a:t>思考：三种解决矛盾的方法分别会带来怎样的结果？ </a:t>
            </a:r>
          </a:p>
        </p:txBody>
      </p:sp>
      <p:sp>
        <p:nvSpPr>
          <p:cNvPr id="11" name="Title 6"/>
          <p:cNvSpPr txBox="1"/>
          <p:nvPr>
            <p:custDataLst>
              <p:tags r:id="rId8"/>
            </p:custDataLst>
          </p:nvPr>
        </p:nvSpPr>
        <p:spPr>
          <a:xfrm>
            <a:off x="2364742" y="2894330"/>
            <a:ext cx="7709535" cy="271272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ctr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SzTx/>
              <a:buFont typeface="+mj-ea"/>
            </a:pPr>
            <a:r>
              <a:rPr lang="zh-CN" altLang="en-US" sz="2400" b="1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答：忍受的结果是：</a:t>
            </a:r>
            <a:r>
              <a:rPr lang="zh-CN" altLang="en-US" sz="2400" b="1" dirty="0">
                <a:ln w="3175">
                  <a:noFill/>
                  <a:prstDash val="dash"/>
                </a:ln>
                <a:solidFill>
                  <a:srgbClr val="FF0000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会助长他人的错误行为； </a:t>
            </a:r>
          </a:p>
          <a:p>
            <a:pPr marL="0" lvl="0" indent="0" algn="l" fontAlgn="ctr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SzTx/>
              <a:buFont typeface="+mj-ea"/>
            </a:pPr>
            <a:r>
              <a:rPr lang="zh-CN" altLang="en-US" sz="2400" b="1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指责的结果是： </a:t>
            </a:r>
            <a:r>
              <a:rPr lang="zh-CN" altLang="en-US" sz="2400" b="1" dirty="0">
                <a:ln w="3175">
                  <a:noFill/>
                  <a:prstDash val="dash"/>
                </a:ln>
                <a:solidFill>
                  <a:srgbClr val="FF0000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指责容易引发冲突，引起纠纷；</a:t>
            </a:r>
          </a:p>
          <a:p>
            <a:pPr marL="0" lvl="0" indent="0" algn="l" fontAlgn="ctr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SzTx/>
              <a:buFont typeface="+mj-ea"/>
            </a:pPr>
            <a:r>
              <a:rPr lang="zh-CN" altLang="en-US" sz="2400" b="1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真诚劝告的结果是：</a:t>
            </a:r>
            <a:r>
              <a:rPr lang="zh-CN" altLang="en-US" sz="2400" b="1" dirty="0">
                <a:ln w="3175">
                  <a:noFill/>
                  <a:prstDash val="dash"/>
                </a:ln>
                <a:solidFill>
                  <a:srgbClr val="FF0000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既能帮助他人改正错误，又能避免冲突的发生。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100000">
              <a:schemeClr val="bg2">
                <a:lumMod val="9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5080000"/>
            <a:ext cx="12192000" cy="1778000"/>
          </a:xfrm>
          <a:prstGeom prst="rect">
            <a:avLst/>
          </a:prstGeom>
          <a:solidFill>
            <a:schemeClr val="dk2">
              <a:lumMod val="10000"/>
              <a:alpha val="8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/>
              <a:sym typeface="+mn-ea"/>
            </a:endParaRPr>
          </a:p>
        </p:txBody>
      </p:sp>
      <p:sp>
        <p:nvSpPr>
          <p:cNvPr id="12" name="任意形状 9"/>
          <p:cNvSpPr/>
          <p:nvPr userDrawn="1">
            <p:custDataLst>
              <p:tags r:id="rId3"/>
            </p:custDataLst>
          </p:nvPr>
        </p:nvSpPr>
        <p:spPr>
          <a:xfrm rot="10800000">
            <a:off x="1" y="5902960"/>
            <a:ext cx="976631" cy="9525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D9D9D9">
                  <a:lumMod val="95000"/>
                  <a:alpha val="20000"/>
                </a:srgbClr>
              </a:gs>
              <a:gs pos="100000">
                <a:srgbClr val="FFFFFF">
                  <a:alpha val="2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80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/>
            </a:endParaRPr>
          </a:p>
        </p:txBody>
      </p:sp>
      <p:sp>
        <p:nvSpPr>
          <p:cNvPr id="5" name="矩形 5"/>
          <p:cNvSpPr/>
          <p:nvPr>
            <p:custDataLst>
              <p:tags r:id="rId4"/>
            </p:custDataLst>
          </p:nvPr>
        </p:nvSpPr>
        <p:spPr>
          <a:xfrm>
            <a:off x="-635" y="5073650"/>
            <a:ext cx="12192000" cy="178435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6" name="矩形 5"/>
          <p:cNvSpPr/>
          <p:nvPr>
            <p:custDataLst>
              <p:tags r:id="rId5"/>
            </p:custDataLst>
          </p:nvPr>
        </p:nvSpPr>
        <p:spPr>
          <a:xfrm>
            <a:off x="1676414" y="2438422"/>
            <a:ext cx="8839271" cy="3581429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254000" sx="102000" sy="102000" algn="ctr" rotWithShape="0">
              <a:schemeClr val="dk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8" name="矩形 7"/>
          <p:cNvSpPr/>
          <p:nvPr>
            <p:custDataLst>
              <p:tags r:id="rId6"/>
            </p:custDataLst>
          </p:nvPr>
        </p:nvSpPr>
        <p:spPr>
          <a:xfrm>
            <a:off x="1330960" y="1676400"/>
            <a:ext cx="9528811" cy="7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" name="文本框 9"/>
          <p:cNvSpPr txBox="1"/>
          <p:nvPr>
            <p:custDataLst>
              <p:tags r:id="rId7"/>
            </p:custDataLst>
          </p:nvPr>
        </p:nvSpPr>
        <p:spPr>
          <a:xfrm>
            <a:off x="1845945" y="723900"/>
            <a:ext cx="7640320" cy="9525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Autofit/>
          </a:bodyPr>
          <a:lstStyle/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lang="zh-CN" altLang="en-US" sz="2700" b="1" spc="28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/>
              </a:rPr>
              <a:t>思考：你觉得哪种做法既能避免冲突，又不</a:t>
            </a:r>
            <a:r>
              <a:rPr lang="en-US" altLang="zh-CN" sz="2700" b="1" spc="28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/>
              </a:rPr>
              <a:t>  </a:t>
            </a:r>
            <a:r>
              <a:rPr lang="zh-CN" altLang="en-US" sz="2700" b="1" spc="28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/>
              </a:rPr>
              <a:t>让自己受委屈呢？ </a:t>
            </a:r>
          </a:p>
        </p:txBody>
      </p:sp>
      <p:sp>
        <p:nvSpPr>
          <p:cNvPr id="11" name="Title 6"/>
          <p:cNvSpPr txBox="1"/>
          <p:nvPr>
            <p:custDataLst>
              <p:tags r:id="rId8"/>
            </p:custDataLst>
          </p:nvPr>
        </p:nvSpPr>
        <p:spPr>
          <a:xfrm>
            <a:off x="2364742" y="2894330"/>
            <a:ext cx="7709535" cy="101727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ctr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SzTx/>
              <a:buFont typeface="+mj-ea"/>
            </a:pPr>
            <a:r>
              <a:rPr lang="zh-CN" altLang="en-US" sz="2400" b="1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答：</a:t>
            </a:r>
            <a:r>
              <a:rPr lang="zh-CN" altLang="en-US" sz="2400" b="1" dirty="0">
                <a:ln w="3175">
                  <a:noFill/>
                  <a:prstDash val="dash"/>
                </a:ln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我觉得真诚的劝告既能避免冲突，又不让自己受委屈。</a:t>
            </a:r>
          </a:p>
        </p:txBody>
      </p:sp>
      <p:sp>
        <p:nvSpPr>
          <p:cNvPr id="2" name="Title 6"/>
          <p:cNvSpPr txBox="1"/>
          <p:nvPr>
            <p:custDataLst>
              <p:tags r:id="rId9"/>
            </p:custDataLst>
          </p:nvPr>
        </p:nvSpPr>
        <p:spPr>
          <a:xfrm>
            <a:off x="2364742" y="4004945"/>
            <a:ext cx="7709535" cy="101727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ctr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SzTx/>
              <a:buFont typeface="+mj-ea"/>
            </a:pPr>
            <a:r>
              <a:rPr lang="zh-CN" altLang="en-US" sz="2400" b="1">
                <a:ln w="3175">
                  <a:noFill/>
                  <a:prstDash val="dash"/>
                </a:ln>
                <a:solidFill>
                  <a:srgbClr val="FF0000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小结：能否避免发生冲突，往往取决于我们处理矛盾的方式，方式不同，结果也就不同。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100000">
              <a:schemeClr val="bg2">
                <a:lumMod val="9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5080000"/>
            <a:ext cx="12192000" cy="1778000"/>
          </a:xfrm>
          <a:prstGeom prst="rect">
            <a:avLst/>
          </a:prstGeom>
          <a:solidFill>
            <a:schemeClr val="dk2">
              <a:lumMod val="10000"/>
              <a:alpha val="8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/>
              <a:sym typeface="+mn-ea"/>
            </a:endParaRPr>
          </a:p>
        </p:txBody>
      </p:sp>
      <p:sp>
        <p:nvSpPr>
          <p:cNvPr id="12" name="任意形状 9"/>
          <p:cNvSpPr/>
          <p:nvPr userDrawn="1">
            <p:custDataLst>
              <p:tags r:id="rId3"/>
            </p:custDataLst>
          </p:nvPr>
        </p:nvSpPr>
        <p:spPr>
          <a:xfrm rot="10800000">
            <a:off x="1" y="5902960"/>
            <a:ext cx="976631" cy="9525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D9D9D9">
                  <a:lumMod val="95000"/>
                  <a:alpha val="20000"/>
                </a:srgbClr>
              </a:gs>
              <a:gs pos="100000">
                <a:srgbClr val="FFFFFF">
                  <a:alpha val="2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80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/>
            </a:endParaRPr>
          </a:p>
        </p:txBody>
      </p:sp>
      <p:sp>
        <p:nvSpPr>
          <p:cNvPr id="5" name="矩形 5"/>
          <p:cNvSpPr/>
          <p:nvPr>
            <p:custDataLst>
              <p:tags r:id="rId4"/>
            </p:custDataLst>
          </p:nvPr>
        </p:nvSpPr>
        <p:spPr>
          <a:xfrm>
            <a:off x="-635" y="5073650"/>
            <a:ext cx="12192000" cy="178435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6" name="矩形 5"/>
          <p:cNvSpPr/>
          <p:nvPr>
            <p:custDataLst>
              <p:tags r:id="rId5"/>
            </p:custDataLst>
          </p:nvPr>
        </p:nvSpPr>
        <p:spPr>
          <a:xfrm>
            <a:off x="1676414" y="2438422"/>
            <a:ext cx="8839271" cy="3581429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254000" sx="102000" sy="102000" algn="ctr" rotWithShape="0">
              <a:schemeClr val="dk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8" name="矩形 7"/>
          <p:cNvSpPr/>
          <p:nvPr>
            <p:custDataLst>
              <p:tags r:id="rId6"/>
            </p:custDataLst>
          </p:nvPr>
        </p:nvSpPr>
        <p:spPr>
          <a:xfrm>
            <a:off x="1330960" y="1676400"/>
            <a:ext cx="9528811" cy="7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" name="文本框 9"/>
          <p:cNvSpPr txBox="1"/>
          <p:nvPr>
            <p:custDataLst>
              <p:tags r:id="rId7"/>
            </p:custDataLst>
          </p:nvPr>
        </p:nvSpPr>
        <p:spPr>
          <a:xfrm>
            <a:off x="1845945" y="723900"/>
            <a:ext cx="7640320" cy="9525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Autofit/>
          </a:bodyPr>
          <a:lstStyle/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lang="zh-CN" altLang="en-US" sz="2700" b="1" spc="28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/>
              </a:rPr>
              <a:t>思考：</a:t>
            </a:r>
            <a:r>
              <a:rPr sz="2700" b="1" spc="280" dirty="0" err="1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/>
              </a:rPr>
              <a:t>面对冲突有哪些好的处理方法呢</a:t>
            </a:r>
            <a:r>
              <a:rPr sz="2700" b="1" spc="28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/>
              </a:rPr>
              <a:t>？</a:t>
            </a:r>
          </a:p>
        </p:txBody>
      </p:sp>
      <p:sp>
        <p:nvSpPr>
          <p:cNvPr id="11" name="Title 6"/>
          <p:cNvSpPr txBox="1"/>
          <p:nvPr>
            <p:custDataLst>
              <p:tags r:id="rId8"/>
            </p:custDataLst>
          </p:nvPr>
        </p:nvSpPr>
        <p:spPr>
          <a:xfrm>
            <a:off x="2364742" y="2894330"/>
            <a:ext cx="7709535" cy="274955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ctr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SzTx/>
              <a:buFont typeface="+mj-ea"/>
            </a:pPr>
            <a:r>
              <a:rPr lang="zh-CN" altLang="en-US" sz="2400" b="1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答：</a:t>
            </a:r>
            <a:r>
              <a:rPr lang="zh-CN" altLang="en-US" sz="2400" b="1" dirty="0">
                <a:ln w="3175">
                  <a:noFill/>
                  <a:prstDash val="dash"/>
                </a:ln>
                <a:latin typeface="微软雅黑" panose="020B0503020204020204" charset="-122"/>
                <a:ea typeface="微软雅黑"/>
                <a:cs typeface="微软雅黑" panose="020B0503020204020204" charset="-122"/>
                <a:hlinkClick r:id="rId11" action="ppaction://hlinksldjump"/>
              </a:rPr>
              <a:t>①控制情绪，保持冷静</a:t>
            </a:r>
            <a:r>
              <a:rPr altLang="zh-CN" sz="2400" b="1" dirty="0">
                <a:ln w="3175">
                  <a:noFill/>
                  <a:prstDash val="dash"/>
                </a:ln>
                <a:latin typeface="微软雅黑" panose="020B0503020204020204" charset="-122"/>
                <a:ea typeface="微软雅黑"/>
                <a:cs typeface="微软雅黑" panose="020B0503020204020204" charset="-122"/>
                <a:hlinkClick r:id="rId11" action="ppaction://hlinksldjump"/>
              </a:rPr>
              <a:t>;</a:t>
            </a:r>
            <a:endParaRPr lang="zh-CN" altLang="en-US" sz="2400" b="1" dirty="0">
              <a:ln w="3175">
                <a:noFill/>
                <a:prstDash val="dash"/>
              </a:ln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  <a:p>
            <a:pPr marL="0" lvl="0" indent="0" algn="l" fontAlgn="ctr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SzTx/>
              <a:buFont typeface="+mj-ea"/>
            </a:pPr>
            <a:r>
              <a:rPr lang="zh-CN" altLang="en-US" sz="2400" b="1" dirty="0">
                <a:ln w="3175">
                  <a:noFill/>
                  <a:prstDash val="dash"/>
                </a:ln>
                <a:latin typeface="微软雅黑" panose="020B0503020204020204" charset="-122"/>
                <a:ea typeface="微软雅黑"/>
                <a:cs typeface="微软雅黑" panose="020B0503020204020204" charset="-122"/>
                <a:hlinkClick r:id="rId12" action="ppaction://hlinksldjump"/>
              </a:rPr>
              <a:t>②交换意见，讲清道理</a:t>
            </a:r>
            <a:r>
              <a:rPr altLang="zh-CN" sz="2400" b="1" dirty="0">
                <a:ln w="3175">
                  <a:noFill/>
                  <a:prstDash val="dash"/>
                </a:ln>
                <a:latin typeface="微软雅黑" panose="020B0503020204020204" charset="-122"/>
                <a:ea typeface="微软雅黑"/>
                <a:cs typeface="微软雅黑" panose="020B0503020204020204" charset="-122"/>
                <a:hlinkClick r:id="rId12" action="ppaction://hlinksldjump"/>
              </a:rPr>
              <a:t>;</a:t>
            </a:r>
            <a:endParaRPr lang="zh-CN" altLang="en-US" sz="2400" b="1" dirty="0">
              <a:ln w="3175">
                <a:noFill/>
                <a:prstDash val="dash"/>
              </a:ln>
              <a:latin typeface="微软雅黑" panose="020B0503020204020204" charset="-122"/>
              <a:ea typeface="微软雅黑"/>
              <a:cs typeface="微软雅黑" panose="020B0503020204020204" charset="-122"/>
              <a:hlinkClick r:id="rId12" action="ppaction://hlinksldjump"/>
            </a:endParaRPr>
          </a:p>
          <a:p>
            <a:pPr marL="0" lvl="0" indent="0" algn="l" fontAlgn="ctr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SzTx/>
              <a:buFont typeface="+mj-ea"/>
            </a:pPr>
            <a:r>
              <a:rPr lang="zh-CN" altLang="en-US" sz="2400" b="1" dirty="0">
                <a:ln w="3175">
                  <a:noFill/>
                  <a:prstDash val="dash"/>
                </a:ln>
                <a:latin typeface="微软雅黑" panose="020B0503020204020204" charset="-122"/>
                <a:ea typeface="微软雅黑"/>
                <a:cs typeface="微软雅黑" panose="020B0503020204020204" charset="-122"/>
                <a:hlinkClick r:id="rId12" action="ppaction://hlinksldjump"/>
              </a:rPr>
              <a:t>③换位思考，理解他人</a:t>
            </a:r>
            <a:r>
              <a:rPr altLang="zh-CN" sz="2400" b="1" dirty="0">
                <a:ln w="3175">
                  <a:noFill/>
                  <a:prstDash val="dash"/>
                </a:ln>
                <a:latin typeface="微软雅黑" panose="020B0503020204020204" charset="-122"/>
                <a:ea typeface="微软雅黑"/>
                <a:cs typeface="微软雅黑" panose="020B0503020204020204" charset="-122"/>
                <a:hlinkClick r:id="rId12" action="ppaction://hlinksldjump"/>
              </a:rPr>
              <a:t>;</a:t>
            </a:r>
            <a:endParaRPr lang="zh-CN" altLang="en-US" sz="2400" b="1" dirty="0">
              <a:ln w="3175">
                <a:noFill/>
                <a:prstDash val="dash"/>
              </a:ln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  <a:p>
            <a:pPr marL="0" lvl="0" indent="0" algn="l" fontAlgn="ctr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SzTx/>
              <a:buFont typeface="+mj-ea"/>
            </a:pPr>
            <a:r>
              <a:rPr lang="zh-CN" altLang="en-US" sz="2400" b="1" dirty="0">
                <a:ln w="3175">
                  <a:noFill/>
                  <a:prstDash val="dash"/>
                </a:ln>
                <a:latin typeface="微软雅黑" panose="020B0503020204020204" charset="-122"/>
                <a:ea typeface="微软雅黑"/>
                <a:cs typeface="微软雅黑" panose="020B0503020204020204" charset="-122"/>
                <a:hlinkClick r:id="rId13" action="ppaction://hlinksldjump"/>
              </a:rPr>
              <a:t>④商议办法，和谐相处</a:t>
            </a:r>
            <a:r>
              <a:rPr altLang="zh-CN" sz="2400" b="1" dirty="0">
                <a:ln w="3175">
                  <a:noFill/>
                  <a:prstDash val="dash"/>
                </a:ln>
                <a:latin typeface="微软雅黑" panose="020B0503020204020204" charset="-122"/>
                <a:ea typeface="微软雅黑"/>
                <a:cs typeface="微软雅黑" panose="020B0503020204020204" charset="-122"/>
                <a:hlinkClick r:id="rId13" action="ppaction://hlinksldjump"/>
              </a:rPr>
              <a:t>;</a:t>
            </a:r>
            <a:endParaRPr lang="zh-CN" altLang="en-US" sz="2400" b="1" dirty="0">
              <a:ln w="3175">
                <a:noFill/>
                <a:prstDash val="dash"/>
              </a:ln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  <a:p>
            <a:pPr marL="0" lvl="0" indent="0" algn="l" fontAlgn="ctr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SzTx/>
              <a:buFont typeface="+mj-ea"/>
            </a:pPr>
            <a:r>
              <a:rPr lang="zh-CN" altLang="en-US" sz="2400" b="1" dirty="0">
                <a:ln w="3175">
                  <a:noFill/>
                  <a:prstDash val="dash"/>
                </a:ln>
                <a:latin typeface="微软雅黑" panose="020B0503020204020204" charset="-122"/>
                <a:ea typeface="微软雅黑"/>
                <a:cs typeface="微软雅黑" panose="020B0503020204020204" charset="-122"/>
                <a:hlinkClick r:id="rId14" action="ppaction://hlinksldjump"/>
              </a:rPr>
              <a:t>⑤请人调解，解决冲突。</a:t>
            </a:r>
            <a:endParaRPr lang="zh-CN" altLang="en-US" sz="2400" b="1" dirty="0">
              <a:ln w="3175">
                <a:noFill/>
                <a:prstDash val="dash"/>
              </a:ln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>
            <a:off x="10515685" y="609600"/>
            <a:ext cx="717551" cy="478790"/>
            <a:chOff x="8005" y="6254"/>
            <a:chExt cx="1130" cy="754"/>
          </a:xfrm>
        </p:grpSpPr>
        <p:sp>
          <p:nvSpPr>
            <p:cNvPr id="6" name="装饰 3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8005" y="6254"/>
              <a:ext cx="490" cy="755"/>
            </a:xfrm>
            <a:custGeom>
              <a:avLst/>
              <a:gdLst>
                <a:gd name="connsiteX0" fmla="*/ 0 w 950118"/>
                <a:gd name="connsiteY0" fmla="*/ 0 h 1464467"/>
                <a:gd name="connsiteX1" fmla="*/ 950118 w 950118"/>
                <a:gd name="connsiteY1" fmla="*/ 0 h 1464467"/>
                <a:gd name="connsiteX2" fmla="*/ 950118 w 950118"/>
                <a:gd name="connsiteY2" fmla="*/ 950118 h 1464467"/>
                <a:gd name="connsiteX3" fmla="*/ 945895 w 950118"/>
                <a:gd name="connsiteY3" fmla="*/ 1007193 h 1464467"/>
                <a:gd name="connsiteX4" fmla="*/ 534143 w 950118"/>
                <a:gd name="connsiteY4" fmla="*/ 1464467 h 1464467"/>
                <a:gd name="connsiteX5" fmla="*/ 525809 w 950118"/>
                <a:gd name="connsiteY5" fmla="*/ 1463322 h 1464467"/>
                <a:gd name="connsiteX6" fmla="*/ 525809 w 950118"/>
                <a:gd name="connsiteY6" fmla="*/ 950118 h 1464467"/>
                <a:gd name="connsiteX7" fmla="*/ 0 w 950118"/>
                <a:gd name="connsiteY7" fmla="*/ 950118 h 1464467"/>
                <a:gd name="connsiteX0-1" fmla="*/ 0 w 950118"/>
                <a:gd name="connsiteY0-2" fmla="*/ 0 h 1464467"/>
                <a:gd name="connsiteX1-3" fmla="*/ 950118 w 950118"/>
                <a:gd name="connsiteY1-4" fmla="*/ 0 h 1464467"/>
                <a:gd name="connsiteX2-5" fmla="*/ 950118 w 950118"/>
                <a:gd name="connsiteY2-6" fmla="*/ 950118 h 1464467"/>
                <a:gd name="connsiteX3-7" fmla="*/ 534143 w 950118"/>
                <a:gd name="connsiteY3-8" fmla="*/ 1464467 h 1464467"/>
                <a:gd name="connsiteX4-9" fmla="*/ 525809 w 950118"/>
                <a:gd name="connsiteY4-10" fmla="*/ 1463322 h 1464467"/>
                <a:gd name="connsiteX5-11" fmla="*/ 525809 w 950118"/>
                <a:gd name="connsiteY5-12" fmla="*/ 950118 h 1464467"/>
                <a:gd name="connsiteX6-13" fmla="*/ 0 w 950118"/>
                <a:gd name="connsiteY6-14" fmla="*/ 950118 h 1464467"/>
                <a:gd name="connsiteX7-15" fmla="*/ 0 w 950118"/>
                <a:gd name="connsiteY7-16" fmla="*/ 0 h 1464467"/>
                <a:gd name="connsiteX0-17" fmla="*/ 0 w 950118"/>
                <a:gd name="connsiteY0-18" fmla="*/ 0 h 1464467"/>
                <a:gd name="connsiteX1-19" fmla="*/ 950118 w 950118"/>
                <a:gd name="connsiteY1-20" fmla="*/ 0 h 1464467"/>
                <a:gd name="connsiteX2-21" fmla="*/ 950118 w 950118"/>
                <a:gd name="connsiteY2-22" fmla="*/ 950118 h 1464467"/>
                <a:gd name="connsiteX3-23" fmla="*/ 534143 w 950118"/>
                <a:gd name="connsiteY3-24" fmla="*/ 1464467 h 1464467"/>
                <a:gd name="connsiteX4-25" fmla="*/ 525809 w 950118"/>
                <a:gd name="connsiteY4-26" fmla="*/ 1463322 h 1464467"/>
                <a:gd name="connsiteX5-27" fmla="*/ 525809 w 950118"/>
                <a:gd name="connsiteY5-28" fmla="*/ 950118 h 1464467"/>
                <a:gd name="connsiteX6-29" fmla="*/ 0 w 950118"/>
                <a:gd name="connsiteY6-30" fmla="*/ 950118 h 1464467"/>
                <a:gd name="connsiteX7-31" fmla="*/ 0 w 950118"/>
                <a:gd name="connsiteY7-32" fmla="*/ 0 h 1464467"/>
                <a:gd name="connsiteX0-33" fmla="*/ 0 w 950118"/>
                <a:gd name="connsiteY0-34" fmla="*/ 0 h 1463322"/>
                <a:gd name="connsiteX1-35" fmla="*/ 950118 w 950118"/>
                <a:gd name="connsiteY1-36" fmla="*/ 0 h 1463322"/>
                <a:gd name="connsiteX2-37" fmla="*/ 950118 w 950118"/>
                <a:gd name="connsiteY2-38" fmla="*/ 950118 h 1463322"/>
                <a:gd name="connsiteX3-39" fmla="*/ 525809 w 950118"/>
                <a:gd name="connsiteY3-40" fmla="*/ 1463322 h 1463322"/>
                <a:gd name="connsiteX4-41" fmla="*/ 525809 w 950118"/>
                <a:gd name="connsiteY4-42" fmla="*/ 950118 h 1463322"/>
                <a:gd name="connsiteX5-43" fmla="*/ 0 w 950118"/>
                <a:gd name="connsiteY5-44" fmla="*/ 950118 h 1463322"/>
                <a:gd name="connsiteX6-45" fmla="*/ 0 w 950118"/>
                <a:gd name="connsiteY6-46" fmla="*/ 0 h 1463322"/>
                <a:gd name="connsiteX0-47" fmla="*/ 0 w 950118"/>
                <a:gd name="connsiteY0-48" fmla="*/ 0 h 1463322"/>
                <a:gd name="connsiteX1-49" fmla="*/ 950118 w 950118"/>
                <a:gd name="connsiteY1-50" fmla="*/ 0 h 1463322"/>
                <a:gd name="connsiteX2-51" fmla="*/ 950118 w 950118"/>
                <a:gd name="connsiteY2-52" fmla="*/ 950118 h 1463322"/>
                <a:gd name="connsiteX3-53" fmla="*/ 525809 w 950118"/>
                <a:gd name="connsiteY3-54" fmla="*/ 1463322 h 1463322"/>
                <a:gd name="connsiteX4-55" fmla="*/ 525809 w 950118"/>
                <a:gd name="connsiteY4-56" fmla="*/ 950118 h 1463322"/>
                <a:gd name="connsiteX5-57" fmla="*/ 0 w 950118"/>
                <a:gd name="connsiteY5-58" fmla="*/ 950118 h 1463322"/>
                <a:gd name="connsiteX6-59" fmla="*/ 0 w 950118"/>
                <a:gd name="connsiteY6-60" fmla="*/ 0 h 1463322"/>
                <a:gd name="connsiteX0-61" fmla="*/ 0 w 950118"/>
                <a:gd name="connsiteY0-62" fmla="*/ 0 h 1463322"/>
                <a:gd name="connsiteX1-63" fmla="*/ 950118 w 950118"/>
                <a:gd name="connsiteY1-64" fmla="*/ 0 h 1463322"/>
                <a:gd name="connsiteX2-65" fmla="*/ 950118 w 950118"/>
                <a:gd name="connsiteY2-66" fmla="*/ 923925 h 1463322"/>
                <a:gd name="connsiteX3-67" fmla="*/ 525809 w 950118"/>
                <a:gd name="connsiteY3-68" fmla="*/ 1463322 h 1463322"/>
                <a:gd name="connsiteX4-69" fmla="*/ 525809 w 950118"/>
                <a:gd name="connsiteY4-70" fmla="*/ 950118 h 1463322"/>
                <a:gd name="connsiteX5-71" fmla="*/ 0 w 950118"/>
                <a:gd name="connsiteY5-72" fmla="*/ 950118 h 1463322"/>
                <a:gd name="connsiteX6-73" fmla="*/ 0 w 950118"/>
                <a:gd name="connsiteY6-74" fmla="*/ 0 h 1463322"/>
                <a:gd name="connsiteX0-75" fmla="*/ 0 w 950118"/>
                <a:gd name="connsiteY0-76" fmla="*/ 0 h 1463322"/>
                <a:gd name="connsiteX1-77" fmla="*/ 950118 w 950118"/>
                <a:gd name="connsiteY1-78" fmla="*/ 0 h 1463322"/>
                <a:gd name="connsiteX2-79" fmla="*/ 950118 w 950118"/>
                <a:gd name="connsiteY2-80" fmla="*/ 923925 h 1463322"/>
                <a:gd name="connsiteX3-81" fmla="*/ 525809 w 950118"/>
                <a:gd name="connsiteY3-82" fmla="*/ 1463322 h 1463322"/>
                <a:gd name="connsiteX4-83" fmla="*/ 525809 w 950118"/>
                <a:gd name="connsiteY4-84" fmla="*/ 950118 h 1463322"/>
                <a:gd name="connsiteX5-85" fmla="*/ 0 w 950118"/>
                <a:gd name="connsiteY5-86" fmla="*/ 950118 h 1463322"/>
                <a:gd name="connsiteX6-87" fmla="*/ 0 w 950118"/>
                <a:gd name="connsiteY6-88" fmla="*/ 0 h 1463322"/>
                <a:gd name="connsiteX0-89" fmla="*/ 0 w 950118"/>
                <a:gd name="connsiteY0-90" fmla="*/ 0 h 1463322"/>
                <a:gd name="connsiteX1-91" fmla="*/ 950118 w 950118"/>
                <a:gd name="connsiteY1-92" fmla="*/ 0 h 1463322"/>
                <a:gd name="connsiteX2-93" fmla="*/ 950118 w 950118"/>
                <a:gd name="connsiteY2-94" fmla="*/ 923925 h 1463322"/>
                <a:gd name="connsiteX3-95" fmla="*/ 525809 w 950118"/>
                <a:gd name="connsiteY3-96" fmla="*/ 1463322 h 1463322"/>
                <a:gd name="connsiteX4-97" fmla="*/ 525809 w 950118"/>
                <a:gd name="connsiteY4-98" fmla="*/ 950118 h 1463322"/>
                <a:gd name="connsiteX5-99" fmla="*/ 0 w 950118"/>
                <a:gd name="connsiteY5-100" fmla="*/ 950118 h 1463322"/>
                <a:gd name="connsiteX6-101" fmla="*/ 0 w 950118"/>
                <a:gd name="connsiteY6-102" fmla="*/ 0 h 1463322"/>
                <a:gd name="connsiteX0-103" fmla="*/ 0 w 950118"/>
                <a:gd name="connsiteY0-104" fmla="*/ 0 h 1463322"/>
                <a:gd name="connsiteX1-105" fmla="*/ 950118 w 950118"/>
                <a:gd name="connsiteY1-106" fmla="*/ 0 h 1463322"/>
                <a:gd name="connsiteX2-107" fmla="*/ 950118 w 950118"/>
                <a:gd name="connsiteY2-108" fmla="*/ 923925 h 1463322"/>
                <a:gd name="connsiteX3-109" fmla="*/ 525809 w 950118"/>
                <a:gd name="connsiteY3-110" fmla="*/ 1463322 h 1463322"/>
                <a:gd name="connsiteX4-111" fmla="*/ 525809 w 950118"/>
                <a:gd name="connsiteY4-112" fmla="*/ 950118 h 1463322"/>
                <a:gd name="connsiteX5-113" fmla="*/ 0 w 950118"/>
                <a:gd name="connsiteY5-114" fmla="*/ 950118 h 1463322"/>
                <a:gd name="connsiteX6-115" fmla="*/ 0 w 950118"/>
                <a:gd name="connsiteY6-116" fmla="*/ 0 h 14633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50118" h="1463322">
                  <a:moveTo>
                    <a:pt x="0" y="0"/>
                  </a:moveTo>
                  <a:lnTo>
                    <a:pt x="950118" y="0"/>
                  </a:lnTo>
                  <a:lnTo>
                    <a:pt x="950118" y="923925"/>
                  </a:lnTo>
                  <a:cubicBezTo>
                    <a:pt x="946074" y="1377362"/>
                    <a:pt x="596527" y="1463322"/>
                    <a:pt x="525809" y="1463322"/>
                  </a:cubicBezTo>
                  <a:lnTo>
                    <a:pt x="525809" y="950118"/>
                  </a:lnTo>
                  <a:lnTo>
                    <a:pt x="0" y="950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" name="装饰 4"/>
            <p:cNvSpPr>
              <a:spLocks noChangeAspect="1"/>
            </p:cNvSpPr>
            <p:nvPr>
              <p:custDataLst>
                <p:tags r:id="rId9"/>
              </p:custDataLst>
            </p:nvPr>
          </p:nvSpPr>
          <p:spPr>
            <a:xfrm>
              <a:off x="8645" y="6254"/>
              <a:ext cx="490" cy="755"/>
            </a:xfrm>
            <a:custGeom>
              <a:avLst/>
              <a:gdLst>
                <a:gd name="connsiteX0" fmla="*/ 0 w 950118"/>
                <a:gd name="connsiteY0" fmla="*/ 0 h 1464467"/>
                <a:gd name="connsiteX1" fmla="*/ 950118 w 950118"/>
                <a:gd name="connsiteY1" fmla="*/ 0 h 1464467"/>
                <a:gd name="connsiteX2" fmla="*/ 950118 w 950118"/>
                <a:gd name="connsiteY2" fmla="*/ 950118 h 1464467"/>
                <a:gd name="connsiteX3" fmla="*/ 945895 w 950118"/>
                <a:gd name="connsiteY3" fmla="*/ 1007193 h 1464467"/>
                <a:gd name="connsiteX4" fmla="*/ 534143 w 950118"/>
                <a:gd name="connsiteY4" fmla="*/ 1464467 h 1464467"/>
                <a:gd name="connsiteX5" fmla="*/ 525809 w 950118"/>
                <a:gd name="connsiteY5" fmla="*/ 1463322 h 1464467"/>
                <a:gd name="connsiteX6" fmla="*/ 525809 w 950118"/>
                <a:gd name="connsiteY6" fmla="*/ 950118 h 1464467"/>
                <a:gd name="connsiteX7" fmla="*/ 0 w 950118"/>
                <a:gd name="connsiteY7" fmla="*/ 950118 h 1464467"/>
                <a:gd name="connsiteX0-1" fmla="*/ 0 w 950118"/>
                <a:gd name="connsiteY0-2" fmla="*/ 0 h 1464467"/>
                <a:gd name="connsiteX1-3" fmla="*/ 950118 w 950118"/>
                <a:gd name="connsiteY1-4" fmla="*/ 0 h 1464467"/>
                <a:gd name="connsiteX2-5" fmla="*/ 950118 w 950118"/>
                <a:gd name="connsiteY2-6" fmla="*/ 950118 h 1464467"/>
                <a:gd name="connsiteX3-7" fmla="*/ 534143 w 950118"/>
                <a:gd name="connsiteY3-8" fmla="*/ 1464467 h 1464467"/>
                <a:gd name="connsiteX4-9" fmla="*/ 525809 w 950118"/>
                <a:gd name="connsiteY4-10" fmla="*/ 1463322 h 1464467"/>
                <a:gd name="connsiteX5-11" fmla="*/ 525809 w 950118"/>
                <a:gd name="connsiteY5-12" fmla="*/ 950118 h 1464467"/>
                <a:gd name="connsiteX6-13" fmla="*/ 0 w 950118"/>
                <a:gd name="connsiteY6-14" fmla="*/ 950118 h 1464467"/>
                <a:gd name="connsiteX7-15" fmla="*/ 0 w 950118"/>
                <a:gd name="connsiteY7-16" fmla="*/ 0 h 1464467"/>
                <a:gd name="connsiteX0-17" fmla="*/ 0 w 950118"/>
                <a:gd name="connsiteY0-18" fmla="*/ 0 h 1464467"/>
                <a:gd name="connsiteX1-19" fmla="*/ 950118 w 950118"/>
                <a:gd name="connsiteY1-20" fmla="*/ 0 h 1464467"/>
                <a:gd name="connsiteX2-21" fmla="*/ 950118 w 950118"/>
                <a:gd name="connsiteY2-22" fmla="*/ 950118 h 1464467"/>
                <a:gd name="connsiteX3-23" fmla="*/ 534143 w 950118"/>
                <a:gd name="connsiteY3-24" fmla="*/ 1464467 h 1464467"/>
                <a:gd name="connsiteX4-25" fmla="*/ 525809 w 950118"/>
                <a:gd name="connsiteY4-26" fmla="*/ 1463322 h 1464467"/>
                <a:gd name="connsiteX5-27" fmla="*/ 525809 w 950118"/>
                <a:gd name="connsiteY5-28" fmla="*/ 950118 h 1464467"/>
                <a:gd name="connsiteX6-29" fmla="*/ 0 w 950118"/>
                <a:gd name="connsiteY6-30" fmla="*/ 950118 h 1464467"/>
                <a:gd name="connsiteX7-31" fmla="*/ 0 w 950118"/>
                <a:gd name="connsiteY7-32" fmla="*/ 0 h 1464467"/>
                <a:gd name="connsiteX0-33" fmla="*/ 0 w 950118"/>
                <a:gd name="connsiteY0-34" fmla="*/ 0 h 1463322"/>
                <a:gd name="connsiteX1-35" fmla="*/ 950118 w 950118"/>
                <a:gd name="connsiteY1-36" fmla="*/ 0 h 1463322"/>
                <a:gd name="connsiteX2-37" fmla="*/ 950118 w 950118"/>
                <a:gd name="connsiteY2-38" fmla="*/ 950118 h 1463322"/>
                <a:gd name="connsiteX3-39" fmla="*/ 525809 w 950118"/>
                <a:gd name="connsiteY3-40" fmla="*/ 1463322 h 1463322"/>
                <a:gd name="connsiteX4-41" fmla="*/ 525809 w 950118"/>
                <a:gd name="connsiteY4-42" fmla="*/ 950118 h 1463322"/>
                <a:gd name="connsiteX5-43" fmla="*/ 0 w 950118"/>
                <a:gd name="connsiteY5-44" fmla="*/ 950118 h 1463322"/>
                <a:gd name="connsiteX6-45" fmla="*/ 0 w 950118"/>
                <a:gd name="connsiteY6-46" fmla="*/ 0 h 1463322"/>
                <a:gd name="connsiteX0-47" fmla="*/ 0 w 950118"/>
                <a:gd name="connsiteY0-48" fmla="*/ 0 h 1463322"/>
                <a:gd name="connsiteX1-49" fmla="*/ 950118 w 950118"/>
                <a:gd name="connsiteY1-50" fmla="*/ 0 h 1463322"/>
                <a:gd name="connsiteX2-51" fmla="*/ 950118 w 950118"/>
                <a:gd name="connsiteY2-52" fmla="*/ 950118 h 1463322"/>
                <a:gd name="connsiteX3-53" fmla="*/ 525809 w 950118"/>
                <a:gd name="connsiteY3-54" fmla="*/ 1463322 h 1463322"/>
                <a:gd name="connsiteX4-55" fmla="*/ 525809 w 950118"/>
                <a:gd name="connsiteY4-56" fmla="*/ 950118 h 1463322"/>
                <a:gd name="connsiteX5-57" fmla="*/ 0 w 950118"/>
                <a:gd name="connsiteY5-58" fmla="*/ 950118 h 1463322"/>
                <a:gd name="connsiteX6-59" fmla="*/ 0 w 950118"/>
                <a:gd name="connsiteY6-60" fmla="*/ 0 h 1463322"/>
                <a:gd name="connsiteX0-61" fmla="*/ 0 w 950118"/>
                <a:gd name="connsiteY0-62" fmla="*/ 0 h 1463322"/>
                <a:gd name="connsiteX1-63" fmla="*/ 950118 w 950118"/>
                <a:gd name="connsiteY1-64" fmla="*/ 0 h 1463322"/>
                <a:gd name="connsiteX2-65" fmla="*/ 950118 w 950118"/>
                <a:gd name="connsiteY2-66" fmla="*/ 923925 h 1463322"/>
                <a:gd name="connsiteX3-67" fmla="*/ 525809 w 950118"/>
                <a:gd name="connsiteY3-68" fmla="*/ 1463322 h 1463322"/>
                <a:gd name="connsiteX4-69" fmla="*/ 525809 w 950118"/>
                <a:gd name="connsiteY4-70" fmla="*/ 950118 h 1463322"/>
                <a:gd name="connsiteX5-71" fmla="*/ 0 w 950118"/>
                <a:gd name="connsiteY5-72" fmla="*/ 950118 h 1463322"/>
                <a:gd name="connsiteX6-73" fmla="*/ 0 w 950118"/>
                <a:gd name="connsiteY6-74" fmla="*/ 0 h 1463322"/>
                <a:gd name="connsiteX0-75" fmla="*/ 0 w 950118"/>
                <a:gd name="connsiteY0-76" fmla="*/ 0 h 1463322"/>
                <a:gd name="connsiteX1-77" fmla="*/ 950118 w 950118"/>
                <a:gd name="connsiteY1-78" fmla="*/ 0 h 1463322"/>
                <a:gd name="connsiteX2-79" fmla="*/ 950118 w 950118"/>
                <a:gd name="connsiteY2-80" fmla="*/ 923925 h 1463322"/>
                <a:gd name="connsiteX3-81" fmla="*/ 525809 w 950118"/>
                <a:gd name="connsiteY3-82" fmla="*/ 1463322 h 1463322"/>
                <a:gd name="connsiteX4-83" fmla="*/ 525809 w 950118"/>
                <a:gd name="connsiteY4-84" fmla="*/ 950118 h 1463322"/>
                <a:gd name="connsiteX5-85" fmla="*/ 0 w 950118"/>
                <a:gd name="connsiteY5-86" fmla="*/ 950118 h 1463322"/>
                <a:gd name="connsiteX6-87" fmla="*/ 0 w 950118"/>
                <a:gd name="connsiteY6-88" fmla="*/ 0 h 1463322"/>
                <a:gd name="connsiteX0-89" fmla="*/ 0 w 950118"/>
                <a:gd name="connsiteY0-90" fmla="*/ 0 h 1463322"/>
                <a:gd name="connsiteX1-91" fmla="*/ 950118 w 950118"/>
                <a:gd name="connsiteY1-92" fmla="*/ 0 h 1463322"/>
                <a:gd name="connsiteX2-93" fmla="*/ 950118 w 950118"/>
                <a:gd name="connsiteY2-94" fmla="*/ 923925 h 1463322"/>
                <a:gd name="connsiteX3-95" fmla="*/ 525809 w 950118"/>
                <a:gd name="connsiteY3-96" fmla="*/ 1463322 h 1463322"/>
                <a:gd name="connsiteX4-97" fmla="*/ 525809 w 950118"/>
                <a:gd name="connsiteY4-98" fmla="*/ 950118 h 1463322"/>
                <a:gd name="connsiteX5-99" fmla="*/ 0 w 950118"/>
                <a:gd name="connsiteY5-100" fmla="*/ 950118 h 1463322"/>
                <a:gd name="connsiteX6-101" fmla="*/ 0 w 950118"/>
                <a:gd name="connsiteY6-102" fmla="*/ 0 h 1463322"/>
                <a:gd name="connsiteX0-103" fmla="*/ 0 w 950118"/>
                <a:gd name="connsiteY0-104" fmla="*/ 0 h 1463322"/>
                <a:gd name="connsiteX1-105" fmla="*/ 950118 w 950118"/>
                <a:gd name="connsiteY1-106" fmla="*/ 0 h 1463322"/>
                <a:gd name="connsiteX2-107" fmla="*/ 950118 w 950118"/>
                <a:gd name="connsiteY2-108" fmla="*/ 923925 h 1463322"/>
                <a:gd name="connsiteX3-109" fmla="*/ 525809 w 950118"/>
                <a:gd name="connsiteY3-110" fmla="*/ 1463322 h 1463322"/>
                <a:gd name="connsiteX4-111" fmla="*/ 525809 w 950118"/>
                <a:gd name="connsiteY4-112" fmla="*/ 950118 h 1463322"/>
                <a:gd name="connsiteX5-113" fmla="*/ 0 w 950118"/>
                <a:gd name="connsiteY5-114" fmla="*/ 950118 h 1463322"/>
                <a:gd name="connsiteX6-115" fmla="*/ 0 w 950118"/>
                <a:gd name="connsiteY6-116" fmla="*/ 0 h 14633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50118" h="1463322">
                  <a:moveTo>
                    <a:pt x="0" y="0"/>
                  </a:moveTo>
                  <a:lnTo>
                    <a:pt x="950118" y="0"/>
                  </a:lnTo>
                  <a:lnTo>
                    <a:pt x="950118" y="923925"/>
                  </a:lnTo>
                  <a:cubicBezTo>
                    <a:pt x="946074" y="1377362"/>
                    <a:pt x="596527" y="1463322"/>
                    <a:pt x="525809" y="1463322"/>
                  </a:cubicBezTo>
                  <a:lnTo>
                    <a:pt x="525809" y="950118"/>
                  </a:lnTo>
                  <a:lnTo>
                    <a:pt x="0" y="950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7" name="装饰3"/>
          <p:cNvSpPr/>
          <p:nvPr>
            <p:custDataLst>
              <p:tags r:id="rId3"/>
            </p:custDataLst>
          </p:nvPr>
        </p:nvSpPr>
        <p:spPr>
          <a:xfrm>
            <a:off x="609605" y="1674758"/>
            <a:ext cx="10972888" cy="4573761"/>
          </a:xfrm>
          <a:prstGeom prst="rect">
            <a:avLst/>
          </a:prstGeom>
          <a:solidFill>
            <a:schemeClr val="lt2"/>
          </a:solidFill>
          <a:ln>
            <a:noFill/>
          </a:ln>
          <a:effectLst>
            <a:outerShdw blurRad="165100" algn="ctr" rotWithShape="0">
              <a:schemeClr val="dk1">
                <a:lumMod val="95000"/>
                <a:lumOff val="5000"/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lnSpc>
                <a:spcPct val="120000"/>
              </a:lnSpc>
              <a:buClrTx/>
              <a:buSzTx/>
              <a:buFontTx/>
            </a:pPr>
            <a:endParaRPr kumimoji="1" lang="zh-CN" altLang="en-US" sz="1600" b="1">
              <a:solidFill>
                <a:schemeClr val="lt1"/>
              </a:solidFill>
              <a:latin typeface="微软雅黑" panose="020B0503020204020204" charset="-122"/>
              <a:ea typeface="微软雅黑"/>
              <a:sym typeface="+mn-ea"/>
            </a:endParaRPr>
          </a:p>
        </p:txBody>
      </p:sp>
      <p:sp>
        <p:nvSpPr>
          <p:cNvPr id="12" name="Title 6"/>
          <p:cNvSpPr txBox="1"/>
          <p:nvPr>
            <p:custDataLst>
              <p:tags r:id="rId4"/>
            </p:custDataLst>
          </p:nvPr>
        </p:nvSpPr>
        <p:spPr>
          <a:xfrm>
            <a:off x="1055370" y="2132965"/>
            <a:ext cx="4404995" cy="383794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ctr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SzTx/>
              <a:buFont typeface="Wingdings" panose="05000000000000000000" charset="0"/>
            </a:pPr>
            <a:r>
              <a:rPr altLang="zh-CN" sz="2400" b="1" spc="20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      </a:t>
            </a:r>
            <a:r>
              <a:rPr lang="zh-CN" altLang="en-US" sz="2400" b="1" spc="200">
                <a:ln w="3175">
                  <a:noFill/>
                  <a:prstDash val="dash"/>
                </a:ln>
                <a:solidFill>
                  <a:schemeClr val="tx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自习课上静悄悄，王金刚在抄写一段课文，忽然感到左胳膊下垫着的本子被猛地一抽。因为丝毫没有防备，他的右手跟着一抖，字写歪了。王金刚转向同桌，怒目而视……</a:t>
            </a:r>
          </a:p>
        </p:txBody>
      </p:sp>
      <p:sp>
        <p:nvSpPr>
          <p:cNvPr id="5" name="棱台 4">
            <a:hlinkClick r:id="rId12" action="ppaction://hlinksldjump"/>
          </p:cNvPr>
          <p:cNvSpPr/>
          <p:nvPr/>
        </p:nvSpPr>
        <p:spPr>
          <a:xfrm>
            <a:off x="10560685" y="5733415"/>
            <a:ext cx="431800" cy="28829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5880101" y="1917066"/>
            <a:ext cx="5336540" cy="3758565"/>
            <a:chOff x="9260" y="2637"/>
            <a:chExt cx="8404" cy="5919"/>
          </a:xfrm>
        </p:grpSpPr>
        <p:grpSp>
          <p:nvGrpSpPr>
            <p:cNvPr id="4" name="组合 3"/>
            <p:cNvGrpSpPr/>
            <p:nvPr/>
          </p:nvGrpSpPr>
          <p:grpSpPr>
            <a:xfrm>
              <a:off x="9260" y="3926"/>
              <a:ext cx="8404" cy="4631"/>
              <a:chOff x="9260" y="3926"/>
              <a:chExt cx="8404" cy="4631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9827" y="5287"/>
                <a:ext cx="6570" cy="3270"/>
              </a:xfrm>
              <a:prstGeom prst="rect">
                <a:avLst/>
              </a:prstGeom>
            </p:spPr>
          </p:pic>
          <p:sp>
            <p:nvSpPr>
              <p:cNvPr id="11" name="文本框 10"/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9260" y="4040"/>
                <a:ext cx="4716" cy="1200"/>
              </a:xfrm>
              <a:prstGeom prst="rect">
                <a:avLst/>
              </a:prstGeom>
              <a:noFill/>
            </p:spPr>
            <p:txBody>
              <a:bodyPr wrap="square" lIns="63500" tIns="25400" rIns="63500" bIns="25400" rtlCol="0" anchor="ctr" anchorCtr="0">
                <a:normAutofit/>
              </a:bodyPr>
              <a:lstStyle/>
              <a:p>
                <a:pPr marL="0" indent="0" algn="l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</a:pPr>
                <a:r>
                  <a:rPr lang="zh-CN" altLang="en-US" sz="2800" b="1" spc="240">
                    <a:solidFill>
                      <a:schemeClr val="accent1"/>
                    </a:solidFill>
                    <a:latin typeface="微软雅黑" panose="020B0503020204020204" charset="-122"/>
                    <a:ea typeface="微软雅黑"/>
                  </a:rPr>
                  <a:t>你干什么？</a:t>
                </a:r>
              </a:p>
            </p:txBody>
          </p:sp>
          <p:sp>
            <p:nvSpPr>
              <p:cNvPr id="3" name="文本框 2"/>
              <p:cNvSpPr txBox="1"/>
              <p:nvPr>
                <p:custDataLst>
                  <p:tags r:id="rId7"/>
                </p:custDataLst>
              </p:nvPr>
            </p:nvSpPr>
            <p:spPr>
              <a:xfrm>
                <a:off x="13342" y="3926"/>
                <a:ext cx="4322" cy="1200"/>
              </a:xfrm>
              <a:prstGeom prst="rect">
                <a:avLst/>
              </a:prstGeom>
              <a:noFill/>
            </p:spPr>
            <p:txBody>
              <a:bodyPr wrap="square" lIns="63500" tIns="25400" rIns="63500" bIns="25400" rtlCol="0" anchor="ctr" anchorCtr="0">
                <a:normAutofit fontScale="90000" lnSpcReduction="10000"/>
              </a:bodyPr>
              <a:lstStyle/>
              <a:p>
                <a:pPr marL="0" indent="0" algn="l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</a:pPr>
                <a:r>
                  <a:rPr lang="en-US" altLang="zh-CN" sz="2800" b="1" spc="240">
                    <a:solidFill>
                      <a:schemeClr val="accent1"/>
                    </a:solidFill>
                    <a:latin typeface="微软雅黑" panose="020B0503020204020204" charset="-122"/>
                    <a:ea typeface="微软雅黑"/>
                  </a:rPr>
                  <a:t>     </a:t>
                </a:r>
                <a:r>
                  <a:rPr lang="zh-CN" altLang="en-US" sz="2800" b="1" spc="240">
                    <a:solidFill>
                      <a:schemeClr val="accent1"/>
                    </a:solidFill>
                    <a:latin typeface="微软雅黑" panose="020B0503020204020204" charset="-122"/>
                    <a:ea typeface="微软雅黑"/>
                  </a:rPr>
                  <a:t>我们都冷静点，好好说。</a:t>
                </a:r>
              </a:p>
            </p:txBody>
          </p:sp>
        </p:grpSp>
        <p:sp>
          <p:nvSpPr>
            <p:cNvPr id="9" name="文本框 8"/>
            <p:cNvSpPr txBox="1"/>
            <p:nvPr>
              <p:custDataLst>
                <p:tags r:id="rId5"/>
              </p:custDataLst>
            </p:nvPr>
          </p:nvSpPr>
          <p:spPr>
            <a:xfrm>
              <a:off x="9373" y="2637"/>
              <a:ext cx="6472" cy="1200"/>
            </a:xfrm>
            <a:prstGeom prst="rect">
              <a:avLst/>
            </a:prstGeom>
            <a:noFill/>
          </p:spPr>
          <p:txBody>
            <a:bodyPr wrap="square" lIns="63500" tIns="25400" rIns="63500" bIns="25400" rtlCol="0" anchor="ctr" anchorCtr="0">
              <a:normAutofit/>
            </a:bodyPr>
            <a:lstStyle/>
            <a:p>
              <a:pPr marL="0" indent="0" algn="l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</a:pPr>
              <a:r>
                <a:rPr lang="en-US" altLang="zh-CN" sz="2800" b="1" spc="240">
                  <a:solidFill>
                    <a:schemeClr val="tx1"/>
                  </a:solidFill>
                  <a:latin typeface="微软雅黑" panose="020B0503020204020204" charset="-122"/>
                  <a:ea typeface="微软雅黑"/>
                </a:rPr>
                <a:t>1.</a:t>
              </a:r>
              <a:r>
                <a:rPr lang="zh-CN" altLang="en-US" sz="2800" b="1" spc="240">
                  <a:solidFill>
                    <a:schemeClr val="tx1"/>
                  </a:solidFill>
                  <a:latin typeface="微软雅黑" panose="020B0503020204020204" charset="-122"/>
                  <a:ea typeface="微软雅黑"/>
                </a:rPr>
                <a:t>控制情绪，保持冷静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>
            <a:off x="10515685" y="609600"/>
            <a:ext cx="717551" cy="478790"/>
            <a:chOff x="8005" y="6254"/>
            <a:chExt cx="1130" cy="754"/>
          </a:xfrm>
        </p:grpSpPr>
        <p:sp>
          <p:nvSpPr>
            <p:cNvPr id="6" name="装饰 3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>
            <a:xfrm>
              <a:off x="8005" y="6254"/>
              <a:ext cx="490" cy="755"/>
            </a:xfrm>
            <a:custGeom>
              <a:avLst/>
              <a:gdLst>
                <a:gd name="connsiteX0" fmla="*/ 0 w 950118"/>
                <a:gd name="connsiteY0" fmla="*/ 0 h 1464467"/>
                <a:gd name="connsiteX1" fmla="*/ 950118 w 950118"/>
                <a:gd name="connsiteY1" fmla="*/ 0 h 1464467"/>
                <a:gd name="connsiteX2" fmla="*/ 950118 w 950118"/>
                <a:gd name="connsiteY2" fmla="*/ 950118 h 1464467"/>
                <a:gd name="connsiteX3" fmla="*/ 945895 w 950118"/>
                <a:gd name="connsiteY3" fmla="*/ 1007193 h 1464467"/>
                <a:gd name="connsiteX4" fmla="*/ 534143 w 950118"/>
                <a:gd name="connsiteY4" fmla="*/ 1464467 h 1464467"/>
                <a:gd name="connsiteX5" fmla="*/ 525809 w 950118"/>
                <a:gd name="connsiteY5" fmla="*/ 1463322 h 1464467"/>
                <a:gd name="connsiteX6" fmla="*/ 525809 w 950118"/>
                <a:gd name="connsiteY6" fmla="*/ 950118 h 1464467"/>
                <a:gd name="connsiteX7" fmla="*/ 0 w 950118"/>
                <a:gd name="connsiteY7" fmla="*/ 950118 h 1464467"/>
                <a:gd name="connsiteX0-1" fmla="*/ 0 w 950118"/>
                <a:gd name="connsiteY0-2" fmla="*/ 0 h 1464467"/>
                <a:gd name="connsiteX1-3" fmla="*/ 950118 w 950118"/>
                <a:gd name="connsiteY1-4" fmla="*/ 0 h 1464467"/>
                <a:gd name="connsiteX2-5" fmla="*/ 950118 w 950118"/>
                <a:gd name="connsiteY2-6" fmla="*/ 950118 h 1464467"/>
                <a:gd name="connsiteX3-7" fmla="*/ 534143 w 950118"/>
                <a:gd name="connsiteY3-8" fmla="*/ 1464467 h 1464467"/>
                <a:gd name="connsiteX4-9" fmla="*/ 525809 w 950118"/>
                <a:gd name="connsiteY4-10" fmla="*/ 1463322 h 1464467"/>
                <a:gd name="connsiteX5-11" fmla="*/ 525809 w 950118"/>
                <a:gd name="connsiteY5-12" fmla="*/ 950118 h 1464467"/>
                <a:gd name="connsiteX6-13" fmla="*/ 0 w 950118"/>
                <a:gd name="connsiteY6-14" fmla="*/ 950118 h 1464467"/>
                <a:gd name="connsiteX7-15" fmla="*/ 0 w 950118"/>
                <a:gd name="connsiteY7-16" fmla="*/ 0 h 1464467"/>
                <a:gd name="connsiteX0-17" fmla="*/ 0 w 950118"/>
                <a:gd name="connsiteY0-18" fmla="*/ 0 h 1464467"/>
                <a:gd name="connsiteX1-19" fmla="*/ 950118 w 950118"/>
                <a:gd name="connsiteY1-20" fmla="*/ 0 h 1464467"/>
                <a:gd name="connsiteX2-21" fmla="*/ 950118 w 950118"/>
                <a:gd name="connsiteY2-22" fmla="*/ 950118 h 1464467"/>
                <a:gd name="connsiteX3-23" fmla="*/ 534143 w 950118"/>
                <a:gd name="connsiteY3-24" fmla="*/ 1464467 h 1464467"/>
                <a:gd name="connsiteX4-25" fmla="*/ 525809 w 950118"/>
                <a:gd name="connsiteY4-26" fmla="*/ 1463322 h 1464467"/>
                <a:gd name="connsiteX5-27" fmla="*/ 525809 w 950118"/>
                <a:gd name="connsiteY5-28" fmla="*/ 950118 h 1464467"/>
                <a:gd name="connsiteX6-29" fmla="*/ 0 w 950118"/>
                <a:gd name="connsiteY6-30" fmla="*/ 950118 h 1464467"/>
                <a:gd name="connsiteX7-31" fmla="*/ 0 w 950118"/>
                <a:gd name="connsiteY7-32" fmla="*/ 0 h 1464467"/>
                <a:gd name="connsiteX0-33" fmla="*/ 0 w 950118"/>
                <a:gd name="connsiteY0-34" fmla="*/ 0 h 1463322"/>
                <a:gd name="connsiteX1-35" fmla="*/ 950118 w 950118"/>
                <a:gd name="connsiteY1-36" fmla="*/ 0 h 1463322"/>
                <a:gd name="connsiteX2-37" fmla="*/ 950118 w 950118"/>
                <a:gd name="connsiteY2-38" fmla="*/ 950118 h 1463322"/>
                <a:gd name="connsiteX3-39" fmla="*/ 525809 w 950118"/>
                <a:gd name="connsiteY3-40" fmla="*/ 1463322 h 1463322"/>
                <a:gd name="connsiteX4-41" fmla="*/ 525809 w 950118"/>
                <a:gd name="connsiteY4-42" fmla="*/ 950118 h 1463322"/>
                <a:gd name="connsiteX5-43" fmla="*/ 0 w 950118"/>
                <a:gd name="connsiteY5-44" fmla="*/ 950118 h 1463322"/>
                <a:gd name="connsiteX6-45" fmla="*/ 0 w 950118"/>
                <a:gd name="connsiteY6-46" fmla="*/ 0 h 1463322"/>
                <a:gd name="connsiteX0-47" fmla="*/ 0 w 950118"/>
                <a:gd name="connsiteY0-48" fmla="*/ 0 h 1463322"/>
                <a:gd name="connsiteX1-49" fmla="*/ 950118 w 950118"/>
                <a:gd name="connsiteY1-50" fmla="*/ 0 h 1463322"/>
                <a:gd name="connsiteX2-51" fmla="*/ 950118 w 950118"/>
                <a:gd name="connsiteY2-52" fmla="*/ 950118 h 1463322"/>
                <a:gd name="connsiteX3-53" fmla="*/ 525809 w 950118"/>
                <a:gd name="connsiteY3-54" fmla="*/ 1463322 h 1463322"/>
                <a:gd name="connsiteX4-55" fmla="*/ 525809 w 950118"/>
                <a:gd name="connsiteY4-56" fmla="*/ 950118 h 1463322"/>
                <a:gd name="connsiteX5-57" fmla="*/ 0 w 950118"/>
                <a:gd name="connsiteY5-58" fmla="*/ 950118 h 1463322"/>
                <a:gd name="connsiteX6-59" fmla="*/ 0 w 950118"/>
                <a:gd name="connsiteY6-60" fmla="*/ 0 h 1463322"/>
                <a:gd name="connsiteX0-61" fmla="*/ 0 w 950118"/>
                <a:gd name="connsiteY0-62" fmla="*/ 0 h 1463322"/>
                <a:gd name="connsiteX1-63" fmla="*/ 950118 w 950118"/>
                <a:gd name="connsiteY1-64" fmla="*/ 0 h 1463322"/>
                <a:gd name="connsiteX2-65" fmla="*/ 950118 w 950118"/>
                <a:gd name="connsiteY2-66" fmla="*/ 923925 h 1463322"/>
                <a:gd name="connsiteX3-67" fmla="*/ 525809 w 950118"/>
                <a:gd name="connsiteY3-68" fmla="*/ 1463322 h 1463322"/>
                <a:gd name="connsiteX4-69" fmla="*/ 525809 w 950118"/>
                <a:gd name="connsiteY4-70" fmla="*/ 950118 h 1463322"/>
                <a:gd name="connsiteX5-71" fmla="*/ 0 w 950118"/>
                <a:gd name="connsiteY5-72" fmla="*/ 950118 h 1463322"/>
                <a:gd name="connsiteX6-73" fmla="*/ 0 w 950118"/>
                <a:gd name="connsiteY6-74" fmla="*/ 0 h 1463322"/>
                <a:gd name="connsiteX0-75" fmla="*/ 0 w 950118"/>
                <a:gd name="connsiteY0-76" fmla="*/ 0 h 1463322"/>
                <a:gd name="connsiteX1-77" fmla="*/ 950118 w 950118"/>
                <a:gd name="connsiteY1-78" fmla="*/ 0 h 1463322"/>
                <a:gd name="connsiteX2-79" fmla="*/ 950118 w 950118"/>
                <a:gd name="connsiteY2-80" fmla="*/ 923925 h 1463322"/>
                <a:gd name="connsiteX3-81" fmla="*/ 525809 w 950118"/>
                <a:gd name="connsiteY3-82" fmla="*/ 1463322 h 1463322"/>
                <a:gd name="connsiteX4-83" fmla="*/ 525809 w 950118"/>
                <a:gd name="connsiteY4-84" fmla="*/ 950118 h 1463322"/>
                <a:gd name="connsiteX5-85" fmla="*/ 0 w 950118"/>
                <a:gd name="connsiteY5-86" fmla="*/ 950118 h 1463322"/>
                <a:gd name="connsiteX6-87" fmla="*/ 0 w 950118"/>
                <a:gd name="connsiteY6-88" fmla="*/ 0 h 1463322"/>
                <a:gd name="connsiteX0-89" fmla="*/ 0 w 950118"/>
                <a:gd name="connsiteY0-90" fmla="*/ 0 h 1463322"/>
                <a:gd name="connsiteX1-91" fmla="*/ 950118 w 950118"/>
                <a:gd name="connsiteY1-92" fmla="*/ 0 h 1463322"/>
                <a:gd name="connsiteX2-93" fmla="*/ 950118 w 950118"/>
                <a:gd name="connsiteY2-94" fmla="*/ 923925 h 1463322"/>
                <a:gd name="connsiteX3-95" fmla="*/ 525809 w 950118"/>
                <a:gd name="connsiteY3-96" fmla="*/ 1463322 h 1463322"/>
                <a:gd name="connsiteX4-97" fmla="*/ 525809 w 950118"/>
                <a:gd name="connsiteY4-98" fmla="*/ 950118 h 1463322"/>
                <a:gd name="connsiteX5-99" fmla="*/ 0 w 950118"/>
                <a:gd name="connsiteY5-100" fmla="*/ 950118 h 1463322"/>
                <a:gd name="connsiteX6-101" fmla="*/ 0 w 950118"/>
                <a:gd name="connsiteY6-102" fmla="*/ 0 h 1463322"/>
                <a:gd name="connsiteX0-103" fmla="*/ 0 w 950118"/>
                <a:gd name="connsiteY0-104" fmla="*/ 0 h 1463322"/>
                <a:gd name="connsiteX1-105" fmla="*/ 950118 w 950118"/>
                <a:gd name="connsiteY1-106" fmla="*/ 0 h 1463322"/>
                <a:gd name="connsiteX2-107" fmla="*/ 950118 w 950118"/>
                <a:gd name="connsiteY2-108" fmla="*/ 923925 h 1463322"/>
                <a:gd name="connsiteX3-109" fmla="*/ 525809 w 950118"/>
                <a:gd name="connsiteY3-110" fmla="*/ 1463322 h 1463322"/>
                <a:gd name="connsiteX4-111" fmla="*/ 525809 w 950118"/>
                <a:gd name="connsiteY4-112" fmla="*/ 950118 h 1463322"/>
                <a:gd name="connsiteX5-113" fmla="*/ 0 w 950118"/>
                <a:gd name="connsiteY5-114" fmla="*/ 950118 h 1463322"/>
                <a:gd name="connsiteX6-115" fmla="*/ 0 w 950118"/>
                <a:gd name="connsiteY6-116" fmla="*/ 0 h 14633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50118" h="1463322">
                  <a:moveTo>
                    <a:pt x="0" y="0"/>
                  </a:moveTo>
                  <a:lnTo>
                    <a:pt x="950118" y="0"/>
                  </a:lnTo>
                  <a:lnTo>
                    <a:pt x="950118" y="923925"/>
                  </a:lnTo>
                  <a:cubicBezTo>
                    <a:pt x="946074" y="1377362"/>
                    <a:pt x="596527" y="1463322"/>
                    <a:pt x="525809" y="1463322"/>
                  </a:cubicBezTo>
                  <a:lnTo>
                    <a:pt x="525809" y="950118"/>
                  </a:lnTo>
                  <a:lnTo>
                    <a:pt x="0" y="950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" name="装饰 4"/>
            <p:cNvSpPr>
              <a:spLocks noChangeAspect="1"/>
            </p:cNvSpPr>
            <p:nvPr>
              <p:custDataLst>
                <p:tags r:id="rId11"/>
              </p:custDataLst>
            </p:nvPr>
          </p:nvSpPr>
          <p:spPr>
            <a:xfrm>
              <a:off x="8645" y="6254"/>
              <a:ext cx="490" cy="755"/>
            </a:xfrm>
            <a:custGeom>
              <a:avLst/>
              <a:gdLst>
                <a:gd name="connsiteX0" fmla="*/ 0 w 950118"/>
                <a:gd name="connsiteY0" fmla="*/ 0 h 1464467"/>
                <a:gd name="connsiteX1" fmla="*/ 950118 w 950118"/>
                <a:gd name="connsiteY1" fmla="*/ 0 h 1464467"/>
                <a:gd name="connsiteX2" fmla="*/ 950118 w 950118"/>
                <a:gd name="connsiteY2" fmla="*/ 950118 h 1464467"/>
                <a:gd name="connsiteX3" fmla="*/ 945895 w 950118"/>
                <a:gd name="connsiteY3" fmla="*/ 1007193 h 1464467"/>
                <a:gd name="connsiteX4" fmla="*/ 534143 w 950118"/>
                <a:gd name="connsiteY4" fmla="*/ 1464467 h 1464467"/>
                <a:gd name="connsiteX5" fmla="*/ 525809 w 950118"/>
                <a:gd name="connsiteY5" fmla="*/ 1463322 h 1464467"/>
                <a:gd name="connsiteX6" fmla="*/ 525809 w 950118"/>
                <a:gd name="connsiteY6" fmla="*/ 950118 h 1464467"/>
                <a:gd name="connsiteX7" fmla="*/ 0 w 950118"/>
                <a:gd name="connsiteY7" fmla="*/ 950118 h 1464467"/>
                <a:gd name="connsiteX0-1" fmla="*/ 0 w 950118"/>
                <a:gd name="connsiteY0-2" fmla="*/ 0 h 1464467"/>
                <a:gd name="connsiteX1-3" fmla="*/ 950118 w 950118"/>
                <a:gd name="connsiteY1-4" fmla="*/ 0 h 1464467"/>
                <a:gd name="connsiteX2-5" fmla="*/ 950118 w 950118"/>
                <a:gd name="connsiteY2-6" fmla="*/ 950118 h 1464467"/>
                <a:gd name="connsiteX3-7" fmla="*/ 534143 w 950118"/>
                <a:gd name="connsiteY3-8" fmla="*/ 1464467 h 1464467"/>
                <a:gd name="connsiteX4-9" fmla="*/ 525809 w 950118"/>
                <a:gd name="connsiteY4-10" fmla="*/ 1463322 h 1464467"/>
                <a:gd name="connsiteX5-11" fmla="*/ 525809 w 950118"/>
                <a:gd name="connsiteY5-12" fmla="*/ 950118 h 1464467"/>
                <a:gd name="connsiteX6-13" fmla="*/ 0 w 950118"/>
                <a:gd name="connsiteY6-14" fmla="*/ 950118 h 1464467"/>
                <a:gd name="connsiteX7-15" fmla="*/ 0 w 950118"/>
                <a:gd name="connsiteY7-16" fmla="*/ 0 h 1464467"/>
                <a:gd name="connsiteX0-17" fmla="*/ 0 w 950118"/>
                <a:gd name="connsiteY0-18" fmla="*/ 0 h 1464467"/>
                <a:gd name="connsiteX1-19" fmla="*/ 950118 w 950118"/>
                <a:gd name="connsiteY1-20" fmla="*/ 0 h 1464467"/>
                <a:gd name="connsiteX2-21" fmla="*/ 950118 w 950118"/>
                <a:gd name="connsiteY2-22" fmla="*/ 950118 h 1464467"/>
                <a:gd name="connsiteX3-23" fmla="*/ 534143 w 950118"/>
                <a:gd name="connsiteY3-24" fmla="*/ 1464467 h 1464467"/>
                <a:gd name="connsiteX4-25" fmla="*/ 525809 w 950118"/>
                <a:gd name="connsiteY4-26" fmla="*/ 1463322 h 1464467"/>
                <a:gd name="connsiteX5-27" fmla="*/ 525809 w 950118"/>
                <a:gd name="connsiteY5-28" fmla="*/ 950118 h 1464467"/>
                <a:gd name="connsiteX6-29" fmla="*/ 0 w 950118"/>
                <a:gd name="connsiteY6-30" fmla="*/ 950118 h 1464467"/>
                <a:gd name="connsiteX7-31" fmla="*/ 0 w 950118"/>
                <a:gd name="connsiteY7-32" fmla="*/ 0 h 1464467"/>
                <a:gd name="connsiteX0-33" fmla="*/ 0 w 950118"/>
                <a:gd name="connsiteY0-34" fmla="*/ 0 h 1463322"/>
                <a:gd name="connsiteX1-35" fmla="*/ 950118 w 950118"/>
                <a:gd name="connsiteY1-36" fmla="*/ 0 h 1463322"/>
                <a:gd name="connsiteX2-37" fmla="*/ 950118 w 950118"/>
                <a:gd name="connsiteY2-38" fmla="*/ 950118 h 1463322"/>
                <a:gd name="connsiteX3-39" fmla="*/ 525809 w 950118"/>
                <a:gd name="connsiteY3-40" fmla="*/ 1463322 h 1463322"/>
                <a:gd name="connsiteX4-41" fmla="*/ 525809 w 950118"/>
                <a:gd name="connsiteY4-42" fmla="*/ 950118 h 1463322"/>
                <a:gd name="connsiteX5-43" fmla="*/ 0 w 950118"/>
                <a:gd name="connsiteY5-44" fmla="*/ 950118 h 1463322"/>
                <a:gd name="connsiteX6-45" fmla="*/ 0 w 950118"/>
                <a:gd name="connsiteY6-46" fmla="*/ 0 h 1463322"/>
                <a:gd name="connsiteX0-47" fmla="*/ 0 w 950118"/>
                <a:gd name="connsiteY0-48" fmla="*/ 0 h 1463322"/>
                <a:gd name="connsiteX1-49" fmla="*/ 950118 w 950118"/>
                <a:gd name="connsiteY1-50" fmla="*/ 0 h 1463322"/>
                <a:gd name="connsiteX2-51" fmla="*/ 950118 w 950118"/>
                <a:gd name="connsiteY2-52" fmla="*/ 950118 h 1463322"/>
                <a:gd name="connsiteX3-53" fmla="*/ 525809 w 950118"/>
                <a:gd name="connsiteY3-54" fmla="*/ 1463322 h 1463322"/>
                <a:gd name="connsiteX4-55" fmla="*/ 525809 w 950118"/>
                <a:gd name="connsiteY4-56" fmla="*/ 950118 h 1463322"/>
                <a:gd name="connsiteX5-57" fmla="*/ 0 w 950118"/>
                <a:gd name="connsiteY5-58" fmla="*/ 950118 h 1463322"/>
                <a:gd name="connsiteX6-59" fmla="*/ 0 w 950118"/>
                <a:gd name="connsiteY6-60" fmla="*/ 0 h 1463322"/>
                <a:gd name="connsiteX0-61" fmla="*/ 0 w 950118"/>
                <a:gd name="connsiteY0-62" fmla="*/ 0 h 1463322"/>
                <a:gd name="connsiteX1-63" fmla="*/ 950118 w 950118"/>
                <a:gd name="connsiteY1-64" fmla="*/ 0 h 1463322"/>
                <a:gd name="connsiteX2-65" fmla="*/ 950118 w 950118"/>
                <a:gd name="connsiteY2-66" fmla="*/ 923925 h 1463322"/>
                <a:gd name="connsiteX3-67" fmla="*/ 525809 w 950118"/>
                <a:gd name="connsiteY3-68" fmla="*/ 1463322 h 1463322"/>
                <a:gd name="connsiteX4-69" fmla="*/ 525809 w 950118"/>
                <a:gd name="connsiteY4-70" fmla="*/ 950118 h 1463322"/>
                <a:gd name="connsiteX5-71" fmla="*/ 0 w 950118"/>
                <a:gd name="connsiteY5-72" fmla="*/ 950118 h 1463322"/>
                <a:gd name="connsiteX6-73" fmla="*/ 0 w 950118"/>
                <a:gd name="connsiteY6-74" fmla="*/ 0 h 1463322"/>
                <a:gd name="connsiteX0-75" fmla="*/ 0 w 950118"/>
                <a:gd name="connsiteY0-76" fmla="*/ 0 h 1463322"/>
                <a:gd name="connsiteX1-77" fmla="*/ 950118 w 950118"/>
                <a:gd name="connsiteY1-78" fmla="*/ 0 h 1463322"/>
                <a:gd name="connsiteX2-79" fmla="*/ 950118 w 950118"/>
                <a:gd name="connsiteY2-80" fmla="*/ 923925 h 1463322"/>
                <a:gd name="connsiteX3-81" fmla="*/ 525809 w 950118"/>
                <a:gd name="connsiteY3-82" fmla="*/ 1463322 h 1463322"/>
                <a:gd name="connsiteX4-83" fmla="*/ 525809 w 950118"/>
                <a:gd name="connsiteY4-84" fmla="*/ 950118 h 1463322"/>
                <a:gd name="connsiteX5-85" fmla="*/ 0 w 950118"/>
                <a:gd name="connsiteY5-86" fmla="*/ 950118 h 1463322"/>
                <a:gd name="connsiteX6-87" fmla="*/ 0 w 950118"/>
                <a:gd name="connsiteY6-88" fmla="*/ 0 h 1463322"/>
                <a:gd name="connsiteX0-89" fmla="*/ 0 w 950118"/>
                <a:gd name="connsiteY0-90" fmla="*/ 0 h 1463322"/>
                <a:gd name="connsiteX1-91" fmla="*/ 950118 w 950118"/>
                <a:gd name="connsiteY1-92" fmla="*/ 0 h 1463322"/>
                <a:gd name="connsiteX2-93" fmla="*/ 950118 w 950118"/>
                <a:gd name="connsiteY2-94" fmla="*/ 923925 h 1463322"/>
                <a:gd name="connsiteX3-95" fmla="*/ 525809 w 950118"/>
                <a:gd name="connsiteY3-96" fmla="*/ 1463322 h 1463322"/>
                <a:gd name="connsiteX4-97" fmla="*/ 525809 w 950118"/>
                <a:gd name="connsiteY4-98" fmla="*/ 950118 h 1463322"/>
                <a:gd name="connsiteX5-99" fmla="*/ 0 w 950118"/>
                <a:gd name="connsiteY5-100" fmla="*/ 950118 h 1463322"/>
                <a:gd name="connsiteX6-101" fmla="*/ 0 w 950118"/>
                <a:gd name="connsiteY6-102" fmla="*/ 0 h 1463322"/>
                <a:gd name="connsiteX0-103" fmla="*/ 0 w 950118"/>
                <a:gd name="connsiteY0-104" fmla="*/ 0 h 1463322"/>
                <a:gd name="connsiteX1-105" fmla="*/ 950118 w 950118"/>
                <a:gd name="connsiteY1-106" fmla="*/ 0 h 1463322"/>
                <a:gd name="connsiteX2-107" fmla="*/ 950118 w 950118"/>
                <a:gd name="connsiteY2-108" fmla="*/ 923925 h 1463322"/>
                <a:gd name="connsiteX3-109" fmla="*/ 525809 w 950118"/>
                <a:gd name="connsiteY3-110" fmla="*/ 1463322 h 1463322"/>
                <a:gd name="connsiteX4-111" fmla="*/ 525809 w 950118"/>
                <a:gd name="connsiteY4-112" fmla="*/ 950118 h 1463322"/>
                <a:gd name="connsiteX5-113" fmla="*/ 0 w 950118"/>
                <a:gd name="connsiteY5-114" fmla="*/ 950118 h 1463322"/>
                <a:gd name="connsiteX6-115" fmla="*/ 0 w 950118"/>
                <a:gd name="connsiteY6-116" fmla="*/ 0 h 14633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50118" h="1463322">
                  <a:moveTo>
                    <a:pt x="0" y="0"/>
                  </a:moveTo>
                  <a:lnTo>
                    <a:pt x="950118" y="0"/>
                  </a:lnTo>
                  <a:lnTo>
                    <a:pt x="950118" y="923925"/>
                  </a:lnTo>
                  <a:cubicBezTo>
                    <a:pt x="946074" y="1377362"/>
                    <a:pt x="596527" y="1463322"/>
                    <a:pt x="525809" y="1463322"/>
                  </a:cubicBezTo>
                  <a:lnTo>
                    <a:pt x="525809" y="950118"/>
                  </a:lnTo>
                  <a:lnTo>
                    <a:pt x="0" y="950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7" name="装饰3"/>
          <p:cNvSpPr/>
          <p:nvPr>
            <p:custDataLst>
              <p:tags r:id="rId3"/>
            </p:custDataLst>
          </p:nvPr>
        </p:nvSpPr>
        <p:spPr>
          <a:xfrm>
            <a:off x="609605" y="1701426"/>
            <a:ext cx="10972888" cy="4573761"/>
          </a:xfrm>
          <a:prstGeom prst="rect">
            <a:avLst/>
          </a:prstGeom>
          <a:solidFill>
            <a:schemeClr val="lt2"/>
          </a:solidFill>
          <a:ln>
            <a:noFill/>
          </a:ln>
          <a:effectLst>
            <a:outerShdw blurRad="165100" algn="ctr" rotWithShape="0">
              <a:schemeClr val="dk1">
                <a:lumMod val="95000"/>
                <a:lumOff val="5000"/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lnSpc>
                <a:spcPct val="120000"/>
              </a:lnSpc>
              <a:buClrTx/>
              <a:buSzTx/>
              <a:buFontTx/>
            </a:pPr>
            <a:endParaRPr kumimoji="1" lang="zh-CN" altLang="en-US" sz="1600" b="1">
              <a:solidFill>
                <a:schemeClr val="lt1"/>
              </a:solidFill>
              <a:latin typeface="微软雅黑" panose="020B0503020204020204" charset="-122"/>
              <a:ea typeface="微软雅黑"/>
              <a:sym typeface="+mn-ea"/>
            </a:endParaRPr>
          </a:p>
        </p:txBody>
      </p:sp>
      <p:sp>
        <p:nvSpPr>
          <p:cNvPr id="5" name="棱台 4">
            <a:hlinkClick r:id="rId14" action="ppaction://hlinksldjump"/>
          </p:cNvPr>
          <p:cNvSpPr/>
          <p:nvPr/>
        </p:nvSpPr>
        <p:spPr>
          <a:xfrm>
            <a:off x="10560685" y="5733415"/>
            <a:ext cx="431800" cy="28829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695326" y="909320"/>
            <a:ext cx="5260340" cy="4823460"/>
            <a:chOff x="1095" y="1432"/>
            <a:chExt cx="8284" cy="7596"/>
          </a:xfrm>
        </p:grpSpPr>
        <p:grpSp>
          <p:nvGrpSpPr>
            <p:cNvPr id="16" name="组合 15"/>
            <p:cNvGrpSpPr/>
            <p:nvPr/>
          </p:nvGrpSpPr>
          <p:grpSpPr>
            <a:xfrm>
              <a:off x="1435" y="4040"/>
              <a:ext cx="7945" cy="4989"/>
              <a:chOff x="1435" y="4040"/>
              <a:chExt cx="7945" cy="4989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1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0" y="5389"/>
                <a:ext cx="5280" cy="3640"/>
              </a:xfrm>
              <a:prstGeom prst="rect">
                <a:avLst/>
              </a:prstGeom>
            </p:spPr>
          </p:pic>
          <p:sp>
            <p:nvSpPr>
              <p:cNvPr id="14" name="文本框 13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1435" y="4040"/>
                <a:ext cx="3310" cy="1200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lIns="63500" tIns="25400" rIns="63500" bIns="25400" rtlCol="0" anchor="ctr" anchorCtr="0">
                <a:normAutofit fontScale="70000" lnSpcReduction="20000"/>
              </a:bodyPr>
              <a:lstStyle/>
              <a:p>
                <a:pPr marL="0" indent="0" algn="l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</a:pPr>
                <a:r>
                  <a:rPr lang="en-US" altLang="zh-CN" sz="2800" b="1" spc="240">
                    <a:solidFill>
                      <a:schemeClr val="accent1"/>
                    </a:solidFill>
                    <a:latin typeface="微软雅黑" panose="020B0503020204020204" charset="-122"/>
                    <a:ea typeface="微软雅黑"/>
                  </a:rPr>
                  <a:t>     </a:t>
                </a:r>
                <a:r>
                  <a:rPr lang="zh-CN" altLang="en-US" sz="2800" b="1" spc="240">
                    <a:solidFill>
                      <a:schemeClr val="accent1"/>
                    </a:solidFill>
                    <a:latin typeface="微软雅黑" panose="020B0503020204020204" charset="-122"/>
                    <a:ea typeface="微软雅黑"/>
                  </a:rPr>
                  <a:t>对不起，我不是故意的。 </a:t>
                </a:r>
              </a:p>
            </p:txBody>
          </p:sp>
          <p:sp>
            <p:nvSpPr>
              <p:cNvPr id="15" name="文本框 14"/>
              <p:cNvSpPr txBox="1"/>
              <p:nvPr>
                <p:custDataLst>
                  <p:tags r:id="rId9"/>
                </p:custDataLst>
              </p:nvPr>
            </p:nvSpPr>
            <p:spPr>
              <a:xfrm>
                <a:off x="5404" y="4087"/>
                <a:ext cx="3976" cy="1200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lIns="63500" tIns="25400" rIns="63500" bIns="25400" rtlCol="0" anchor="ctr" anchorCtr="0">
                <a:normAutofit fontScale="70000" lnSpcReduction="20000"/>
              </a:bodyPr>
              <a:lstStyle/>
              <a:p>
                <a:pPr marL="0" indent="0" algn="l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</a:pPr>
                <a:r>
                  <a:rPr lang="en-US" altLang="zh-CN" sz="2800" b="1" spc="240">
                    <a:solidFill>
                      <a:schemeClr val="accent1"/>
                    </a:solidFill>
                    <a:latin typeface="微软雅黑" panose="020B0503020204020204" charset="-122"/>
                    <a:ea typeface="微软雅黑"/>
                  </a:rPr>
                  <a:t>     </a:t>
                </a:r>
                <a:r>
                  <a:rPr lang="zh-CN" altLang="en-US" sz="2800" b="1" spc="240">
                    <a:solidFill>
                      <a:schemeClr val="accent1"/>
                    </a:solidFill>
                    <a:latin typeface="微软雅黑" panose="020B0503020204020204" charset="-122"/>
                    <a:ea typeface="微软雅黑"/>
                  </a:rPr>
                  <a:t>你越线了，还弄皱了我的本子。</a:t>
                </a:r>
              </a:p>
            </p:txBody>
          </p:sp>
        </p:grpSp>
        <p:sp>
          <p:nvSpPr>
            <p:cNvPr id="18" name="文本框 17"/>
            <p:cNvSpPr txBox="1"/>
            <p:nvPr>
              <p:custDataLst>
                <p:tags r:id="rId7"/>
              </p:custDataLst>
            </p:nvPr>
          </p:nvSpPr>
          <p:spPr>
            <a:xfrm>
              <a:off x="1095" y="1432"/>
              <a:ext cx="5291" cy="1200"/>
            </a:xfrm>
            <a:prstGeom prst="rect">
              <a:avLst/>
            </a:prstGeom>
            <a:noFill/>
          </p:spPr>
          <p:txBody>
            <a:bodyPr wrap="square" lIns="63500" tIns="25400" rIns="63500" bIns="25400" rtlCol="0" anchor="ctr" anchorCtr="0">
              <a:normAutofit fontScale="90000"/>
            </a:bodyPr>
            <a:lstStyle/>
            <a:p>
              <a:pPr marL="0" indent="0" algn="l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</a:pPr>
              <a:r>
                <a:rPr lang="en-US" altLang="zh-CN" sz="2800" b="1">
                  <a:ln w="3175">
                    <a:noFill/>
                    <a:prstDash val="dash"/>
                  </a:ln>
                  <a:latin typeface="微软雅黑" panose="020B0503020204020204" charset="-122"/>
                  <a:ea typeface="微软雅黑"/>
                  <a:cs typeface="微软雅黑" panose="020B0503020204020204" charset="-122"/>
                  <a:sym typeface="+mn-ea"/>
                </a:rPr>
                <a:t>2.</a:t>
              </a:r>
              <a:r>
                <a:rPr lang="zh-CN" altLang="en-US" sz="2800" b="1">
                  <a:ln w="3175">
                    <a:noFill/>
                    <a:prstDash val="dash"/>
                  </a:ln>
                  <a:latin typeface="微软雅黑" panose="020B0503020204020204" charset="-122"/>
                  <a:ea typeface="微软雅黑"/>
                  <a:cs typeface="微软雅黑" panose="020B0503020204020204" charset="-122"/>
                  <a:sym typeface="+mn-ea"/>
                </a:rPr>
                <a:t>交换意见，讲清道理</a:t>
              </a:r>
              <a:endParaRPr lang="zh-CN" altLang="en-US" sz="2800" b="1" spc="240">
                <a:solidFill>
                  <a:schemeClr val="accent1"/>
                </a:solidFill>
                <a:latin typeface="微软雅黑" panose="020B0503020204020204" charset="-122"/>
                <a:ea typeface="微软雅黑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311901" y="939167"/>
            <a:ext cx="5072380" cy="4598035"/>
            <a:chOff x="9940" y="1479"/>
            <a:chExt cx="7988" cy="7241"/>
          </a:xfrm>
        </p:grpSpPr>
        <p:grpSp>
          <p:nvGrpSpPr>
            <p:cNvPr id="17" name="组合 16"/>
            <p:cNvGrpSpPr/>
            <p:nvPr/>
          </p:nvGrpSpPr>
          <p:grpSpPr>
            <a:xfrm>
              <a:off x="9940" y="3586"/>
              <a:ext cx="7989" cy="5135"/>
              <a:chOff x="9940" y="3586"/>
              <a:chExt cx="7989" cy="5135"/>
            </a:xfrm>
          </p:grpSpPr>
          <p:sp>
            <p:nvSpPr>
              <p:cNvPr id="11" name="文本框 10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9940" y="3586"/>
                <a:ext cx="4129" cy="1686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</a:ln>
            </p:spPr>
            <p:txBody>
              <a:bodyPr wrap="square" lIns="63500" tIns="25400" rIns="63500" bIns="25400" rtlCol="0" anchor="ctr" anchorCtr="0">
                <a:normAutofit fontScale="77500" lnSpcReduction="20000"/>
              </a:bodyPr>
              <a:lstStyle/>
              <a:p>
                <a:pPr marL="0" indent="0" algn="l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</a:pPr>
                <a:r>
                  <a:rPr lang="en-US" altLang="zh-CN" sz="2800" b="1" spc="240">
                    <a:solidFill>
                      <a:schemeClr val="accent1"/>
                    </a:solidFill>
                    <a:latin typeface="微软雅黑" panose="020B0503020204020204" charset="-122"/>
                    <a:ea typeface="微软雅黑"/>
                  </a:rPr>
                  <a:t>     </a:t>
                </a:r>
                <a:r>
                  <a:rPr lang="zh-CN" altLang="en-US" sz="2800" b="1" spc="240">
                    <a:solidFill>
                      <a:schemeClr val="accent1"/>
                    </a:solidFill>
                    <a:latin typeface="微软雅黑" panose="020B0503020204020204" charset="-122"/>
                    <a:ea typeface="微软雅黑"/>
                  </a:rPr>
                  <a:t>原来，坐在这一边，很容易越线呀， 对不起。 </a:t>
                </a:r>
              </a:p>
            </p:txBody>
          </p:sp>
          <p:sp>
            <p:nvSpPr>
              <p:cNvPr id="3" name="文本框 2"/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14703" y="3926"/>
                <a:ext cx="3227" cy="1200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</a:ln>
            </p:spPr>
            <p:txBody>
              <a:bodyPr wrap="square" lIns="63500" tIns="25400" rIns="63500" bIns="25400" rtlCol="0" anchor="ctr" anchorCtr="0">
                <a:normAutofit fontScale="90000" lnSpcReduction="10000"/>
              </a:bodyPr>
              <a:lstStyle/>
              <a:p>
                <a:pPr marL="0" indent="0" algn="l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SzTx/>
                </a:pPr>
                <a:r>
                  <a:rPr lang="en-US" altLang="zh-CN" sz="2800" b="1" spc="240">
                    <a:solidFill>
                      <a:schemeClr val="accent1"/>
                    </a:solidFill>
                    <a:latin typeface="微软雅黑" panose="020B0503020204020204" charset="-122"/>
                    <a:ea typeface="微软雅黑"/>
                  </a:rPr>
                  <a:t>    </a:t>
                </a:r>
                <a:r>
                  <a:rPr sz="2800" b="1" spc="240">
                    <a:solidFill>
                      <a:schemeClr val="accent1"/>
                    </a:solidFill>
                    <a:latin typeface="微软雅黑" panose="020B0503020204020204" charset="-122"/>
                    <a:ea typeface="微软雅黑"/>
                  </a:rPr>
                  <a:t>我也要更小心一些。</a:t>
                </a:r>
              </a:p>
            </p:txBody>
          </p:sp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9940" y="5287"/>
                <a:ext cx="5940" cy="3435"/>
              </a:xfrm>
              <a:prstGeom prst="rect">
                <a:avLst/>
              </a:prstGeom>
            </p:spPr>
          </p:pic>
        </p:grpSp>
        <p:sp>
          <p:nvSpPr>
            <p:cNvPr id="19" name="文本框 18"/>
            <p:cNvSpPr txBox="1"/>
            <p:nvPr>
              <p:custDataLst>
                <p:tags r:id="rId4"/>
              </p:custDataLst>
            </p:nvPr>
          </p:nvSpPr>
          <p:spPr>
            <a:xfrm>
              <a:off x="10167" y="1479"/>
              <a:ext cx="5303" cy="1200"/>
            </a:xfrm>
            <a:prstGeom prst="rect">
              <a:avLst/>
            </a:prstGeom>
            <a:noFill/>
          </p:spPr>
          <p:txBody>
            <a:bodyPr wrap="square" lIns="63500" tIns="25400" rIns="63500" bIns="25400" rtlCol="0" anchor="ctr" anchorCtr="0">
              <a:normAutofit fontScale="90000"/>
            </a:bodyPr>
            <a:lstStyle/>
            <a:p>
              <a:pPr marL="0" indent="0" algn="l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</a:pPr>
              <a:r>
                <a:rPr lang="en-US" altLang="zh-CN" sz="2800" b="1">
                  <a:ln w="3175">
                    <a:noFill/>
                    <a:prstDash val="dash"/>
                  </a:ln>
                  <a:latin typeface="微软雅黑" panose="020B0503020204020204" charset="-122"/>
                  <a:ea typeface="微软雅黑"/>
                  <a:cs typeface="微软雅黑" panose="020B0503020204020204" charset="-122"/>
                  <a:sym typeface="+mn-ea"/>
                </a:rPr>
                <a:t>3.</a:t>
              </a:r>
              <a:r>
                <a:rPr lang="zh-CN" altLang="en-US" sz="2800" b="1">
                  <a:ln w="3175">
                    <a:noFill/>
                    <a:prstDash val="dash"/>
                  </a:ln>
                  <a:latin typeface="微软雅黑" panose="020B0503020204020204" charset="-122"/>
                  <a:ea typeface="微软雅黑"/>
                  <a:cs typeface="微软雅黑" panose="020B0503020204020204" charset="-122"/>
                  <a:sym typeface="+mn-ea"/>
                </a:rPr>
                <a:t>换位思考，理解他人</a:t>
              </a:r>
              <a:endParaRPr lang="zh-CN" altLang="en-US" sz="2800" b="1" spc="240">
                <a:solidFill>
                  <a:schemeClr val="accent1"/>
                </a:solidFill>
                <a:latin typeface="微软雅黑" panose="020B0503020204020204" charset="-122"/>
                <a:ea typeface="微软雅黑"/>
              </a:endParaRP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>
            <a:off x="10515685" y="609600"/>
            <a:ext cx="717551" cy="478790"/>
            <a:chOff x="8005" y="6254"/>
            <a:chExt cx="1130" cy="754"/>
          </a:xfrm>
        </p:grpSpPr>
        <p:sp>
          <p:nvSpPr>
            <p:cNvPr id="6" name="装饰 3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8005" y="6254"/>
              <a:ext cx="490" cy="755"/>
            </a:xfrm>
            <a:custGeom>
              <a:avLst/>
              <a:gdLst>
                <a:gd name="connsiteX0" fmla="*/ 0 w 950118"/>
                <a:gd name="connsiteY0" fmla="*/ 0 h 1464467"/>
                <a:gd name="connsiteX1" fmla="*/ 950118 w 950118"/>
                <a:gd name="connsiteY1" fmla="*/ 0 h 1464467"/>
                <a:gd name="connsiteX2" fmla="*/ 950118 w 950118"/>
                <a:gd name="connsiteY2" fmla="*/ 950118 h 1464467"/>
                <a:gd name="connsiteX3" fmla="*/ 945895 w 950118"/>
                <a:gd name="connsiteY3" fmla="*/ 1007193 h 1464467"/>
                <a:gd name="connsiteX4" fmla="*/ 534143 w 950118"/>
                <a:gd name="connsiteY4" fmla="*/ 1464467 h 1464467"/>
                <a:gd name="connsiteX5" fmla="*/ 525809 w 950118"/>
                <a:gd name="connsiteY5" fmla="*/ 1463322 h 1464467"/>
                <a:gd name="connsiteX6" fmla="*/ 525809 w 950118"/>
                <a:gd name="connsiteY6" fmla="*/ 950118 h 1464467"/>
                <a:gd name="connsiteX7" fmla="*/ 0 w 950118"/>
                <a:gd name="connsiteY7" fmla="*/ 950118 h 1464467"/>
                <a:gd name="connsiteX0-1" fmla="*/ 0 w 950118"/>
                <a:gd name="connsiteY0-2" fmla="*/ 0 h 1464467"/>
                <a:gd name="connsiteX1-3" fmla="*/ 950118 w 950118"/>
                <a:gd name="connsiteY1-4" fmla="*/ 0 h 1464467"/>
                <a:gd name="connsiteX2-5" fmla="*/ 950118 w 950118"/>
                <a:gd name="connsiteY2-6" fmla="*/ 950118 h 1464467"/>
                <a:gd name="connsiteX3-7" fmla="*/ 534143 w 950118"/>
                <a:gd name="connsiteY3-8" fmla="*/ 1464467 h 1464467"/>
                <a:gd name="connsiteX4-9" fmla="*/ 525809 w 950118"/>
                <a:gd name="connsiteY4-10" fmla="*/ 1463322 h 1464467"/>
                <a:gd name="connsiteX5-11" fmla="*/ 525809 w 950118"/>
                <a:gd name="connsiteY5-12" fmla="*/ 950118 h 1464467"/>
                <a:gd name="connsiteX6-13" fmla="*/ 0 w 950118"/>
                <a:gd name="connsiteY6-14" fmla="*/ 950118 h 1464467"/>
                <a:gd name="connsiteX7-15" fmla="*/ 0 w 950118"/>
                <a:gd name="connsiteY7-16" fmla="*/ 0 h 1464467"/>
                <a:gd name="connsiteX0-17" fmla="*/ 0 w 950118"/>
                <a:gd name="connsiteY0-18" fmla="*/ 0 h 1464467"/>
                <a:gd name="connsiteX1-19" fmla="*/ 950118 w 950118"/>
                <a:gd name="connsiteY1-20" fmla="*/ 0 h 1464467"/>
                <a:gd name="connsiteX2-21" fmla="*/ 950118 w 950118"/>
                <a:gd name="connsiteY2-22" fmla="*/ 950118 h 1464467"/>
                <a:gd name="connsiteX3-23" fmla="*/ 534143 w 950118"/>
                <a:gd name="connsiteY3-24" fmla="*/ 1464467 h 1464467"/>
                <a:gd name="connsiteX4-25" fmla="*/ 525809 w 950118"/>
                <a:gd name="connsiteY4-26" fmla="*/ 1463322 h 1464467"/>
                <a:gd name="connsiteX5-27" fmla="*/ 525809 w 950118"/>
                <a:gd name="connsiteY5-28" fmla="*/ 950118 h 1464467"/>
                <a:gd name="connsiteX6-29" fmla="*/ 0 w 950118"/>
                <a:gd name="connsiteY6-30" fmla="*/ 950118 h 1464467"/>
                <a:gd name="connsiteX7-31" fmla="*/ 0 w 950118"/>
                <a:gd name="connsiteY7-32" fmla="*/ 0 h 1464467"/>
                <a:gd name="connsiteX0-33" fmla="*/ 0 w 950118"/>
                <a:gd name="connsiteY0-34" fmla="*/ 0 h 1463322"/>
                <a:gd name="connsiteX1-35" fmla="*/ 950118 w 950118"/>
                <a:gd name="connsiteY1-36" fmla="*/ 0 h 1463322"/>
                <a:gd name="connsiteX2-37" fmla="*/ 950118 w 950118"/>
                <a:gd name="connsiteY2-38" fmla="*/ 950118 h 1463322"/>
                <a:gd name="connsiteX3-39" fmla="*/ 525809 w 950118"/>
                <a:gd name="connsiteY3-40" fmla="*/ 1463322 h 1463322"/>
                <a:gd name="connsiteX4-41" fmla="*/ 525809 w 950118"/>
                <a:gd name="connsiteY4-42" fmla="*/ 950118 h 1463322"/>
                <a:gd name="connsiteX5-43" fmla="*/ 0 w 950118"/>
                <a:gd name="connsiteY5-44" fmla="*/ 950118 h 1463322"/>
                <a:gd name="connsiteX6-45" fmla="*/ 0 w 950118"/>
                <a:gd name="connsiteY6-46" fmla="*/ 0 h 1463322"/>
                <a:gd name="connsiteX0-47" fmla="*/ 0 w 950118"/>
                <a:gd name="connsiteY0-48" fmla="*/ 0 h 1463322"/>
                <a:gd name="connsiteX1-49" fmla="*/ 950118 w 950118"/>
                <a:gd name="connsiteY1-50" fmla="*/ 0 h 1463322"/>
                <a:gd name="connsiteX2-51" fmla="*/ 950118 w 950118"/>
                <a:gd name="connsiteY2-52" fmla="*/ 950118 h 1463322"/>
                <a:gd name="connsiteX3-53" fmla="*/ 525809 w 950118"/>
                <a:gd name="connsiteY3-54" fmla="*/ 1463322 h 1463322"/>
                <a:gd name="connsiteX4-55" fmla="*/ 525809 w 950118"/>
                <a:gd name="connsiteY4-56" fmla="*/ 950118 h 1463322"/>
                <a:gd name="connsiteX5-57" fmla="*/ 0 w 950118"/>
                <a:gd name="connsiteY5-58" fmla="*/ 950118 h 1463322"/>
                <a:gd name="connsiteX6-59" fmla="*/ 0 w 950118"/>
                <a:gd name="connsiteY6-60" fmla="*/ 0 h 1463322"/>
                <a:gd name="connsiteX0-61" fmla="*/ 0 w 950118"/>
                <a:gd name="connsiteY0-62" fmla="*/ 0 h 1463322"/>
                <a:gd name="connsiteX1-63" fmla="*/ 950118 w 950118"/>
                <a:gd name="connsiteY1-64" fmla="*/ 0 h 1463322"/>
                <a:gd name="connsiteX2-65" fmla="*/ 950118 w 950118"/>
                <a:gd name="connsiteY2-66" fmla="*/ 923925 h 1463322"/>
                <a:gd name="connsiteX3-67" fmla="*/ 525809 w 950118"/>
                <a:gd name="connsiteY3-68" fmla="*/ 1463322 h 1463322"/>
                <a:gd name="connsiteX4-69" fmla="*/ 525809 w 950118"/>
                <a:gd name="connsiteY4-70" fmla="*/ 950118 h 1463322"/>
                <a:gd name="connsiteX5-71" fmla="*/ 0 w 950118"/>
                <a:gd name="connsiteY5-72" fmla="*/ 950118 h 1463322"/>
                <a:gd name="connsiteX6-73" fmla="*/ 0 w 950118"/>
                <a:gd name="connsiteY6-74" fmla="*/ 0 h 1463322"/>
                <a:gd name="connsiteX0-75" fmla="*/ 0 w 950118"/>
                <a:gd name="connsiteY0-76" fmla="*/ 0 h 1463322"/>
                <a:gd name="connsiteX1-77" fmla="*/ 950118 w 950118"/>
                <a:gd name="connsiteY1-78" fmla="*/ 0 h 1463322"/>
                <a:gd name="connsiteX2-79" fmla="*/ 950118 w 950118"/>
                <a:gd name="connsiteY2-80" fmla="*/ 923925 h 1463322"/>
                <a:gd name="connsiteX3-81" fmla="*/ 525809 w 950118"/>
                <a:gd name="connsiteY3-82" fmla="*/ 1463322 h 1463322"/>
                <a:gd name="connsiteX4-83" fmla="*/ 525809 w 950118"/>
                <a:gd name="connsiteY4-84" fmla="*/ 950118 h 1463322"/>
                <a:gd name="connsiteX5-85" fmla="*/ 0 w 950118"/>
                <a:gd name="connsiteY5-86" fmla="*/ 950118 h 1463322"/>
                <a:gd name="connsiteX6-87" fmla="*/ 0 w 950118"/>
                <a:gd name="connsiteY6-88" fmla="*/ 0 h 1463322"/>
                <a:gd name="connsiteX0-89" fmla="*/ 0 w 950118"/>
                <a:gd name="connsiteY0-90" fmla="*/ 0 h 1463322"/>
                <a:gd name="connsiteX1-91" fmla="*/ 950118 w 950118"/>
                <a:gd name="connsiteY1-92" fmla="*/ 0 h 1463322"/>
                <a:gd name="connsiteX2-93" fmla="*/ 950118 w 950118"/>
                <a:gd name="connsiteY2-94" fmla="*/ 923925 h 1463322"/>
                <a:gd name="connsiteX3-95" fmla="*/ 525809 w 950118"/>
                <a:gd name="connsiteY3-96" fmla="*/ 1463322 h 1463322"/>
                <a:gd name="connsiteX4-97" fmla="*/ 525809 w 950118"/>
                <a:gd name="connsiteY4-98" fmla="*/ 950118 h 1463322"/>
                <a:gd name="connsiteX5-99" fmla="*/ 0 w 950118"/>
                <a:gd name="connsiteY5-100" fmla="*/ 950118 h 1463322"/>
                <a:gd name="connsiteX6-101" fmla="*/ 0 w 950118"/>
                <a:gd name="connsiteY6-102" fmla="*/ 0 h 1463322"/>
                <a:gd name="connsiteX0-103" fmla="*/ 0 w 950118"/>
                <a:gd name="connsiteY0-104" fmla="*/ 0 h 1463322"/>
                <a:gd name="connsiteX1-105" fmla="*/ 950118 w 950118"/>
                <a:gd name="connsiteY1-106" fmla="*/ 0 h 1463322"/>
                <a:gd name="connsiteX2-107" fmla="*/ 950118 w 950118"/>
                <a:gd name="connsiteY2-108" fmla="*/ 923925 h 1463322"/>
                <a:gd name="connsiteX3-109" fmla="*/ 525809 w 950118"/>
                <a:gd name="connsiteY3-110" fmla="*/ 1463322 h 1463322"/>
                <a:gd name="connsiteX4-111" fmla="*/ 525809 w 950118"/>
                <a:gd name="connsiteY4-112" fmla="*/ 950118 h 1463322"/>
                <a:gd name="connsiteX5-113" fmla="*/ 0 w 950118"/>
                <a:gd name="connsiteY5-114" fmla="*/ 950118 h 1463322"/>
                <a:gd name="connsiteX6-115" fmla="*/ 0 w 950118"/>
                <a:gd name="connsiteY6-116" fmla="*/ 0 h 14633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50118" h="1463322">
                  <a:moveTo>
                    <a:pt x="0" y="0"/>
                  </a:moveTo>
                  <a:lnTo>
                    <a:pt x="950118" y="0"/>
                  </a:lnTo>
                  <a:lnTo>
                    <a:pt x="950118" y="923925"/>
                  </a:lnTo>
                  <a:cubicBezTo>
                    <a:pt x="946074" y="1377362"/>
                    <a:pt x="596527" y="1463322"/>
                    <a:pt x="525809" y="1463322"/>
                  </a:cubicBezTo>
                  <a:lnTo>
                    <a:pt x="525809" y="950118"/>
                  </a:lnTo>
                  <a:lnTo>
                    <a:pt x="0" y="950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" name="装饰 4"/>
            <p:cNvSpPr>
              <a:spLocks noChangeAspect="1"/>
            </p:cNvSpPr>
            <p:nvPr>
              <p:custDataLst>
                <p:tags r:id="rId9"/>
              </p:custDataLst>
            </p:nvPr>
          </p:nvSpPr>
          <p:spPr>
            <a:xfrm>
              <a:off x="8645" y="6254"/>
              <a:ext cx="490" cy="755"/>
            </a:xfrm>
            <a:custGeom>
              <a:avLst/>
              <a:gdLst>
                <a:gd name="connsiteX0" fmla="*/ 0 w 950118"/>
                <a:gd name="connsiteY0" fmla="*/ 0 h 1464467"/>
                <a:gd name="connsiteX1" fmla="*/ 950118 w 950118"/>
                <a:gd name="connsiteY1" fmla="*/ 0 h 1464467"/>
                <a:gd name="connsiteX2" fmla="*/ 950118 w 950118"/>
                <a:gd name="connsiteY2" fmla="*/ 950118 h 1464467"/>
                <a:gd name="connsiteX3" fmla="*/ 945895 w 950118"/>
                <a:gd name="connsiteY3" fmla="*/ 1007193 h 1464467"/>
                <a:gd name="connsiteX4" fmla="*/ 534143 w 950118"/>
                <a:gd name="connsiteY4" fmla="*/ 1464467 h 1464467"/>
                <a:gd name="connsiteX5" fmla="*/ 525809 w 950118"/>
                <a:gd name="connsiteY5" fmla="*/ 1463322 h 1464467"/>
                <a:gd name="connsiteX6" fmla="*/ 525809 w 950118"/>
                <a:gd name="connsiteY6" fmla="*/ 950118 h 1464467"/>
                <a:gd name="connsiteX7" fmla="*/ 0 w 950118"/>
                <a:gd name="connsiteY7" fmla="*/ 950118 h 1464467"/>
                <a:gd name="connsiteX0-1" fmla="*/ 0 w 950118"/>
                <a:gd name="connsiteY0-2" fmla="*/ 0 h 1464467"/>
                <a:gd name="connsiteX1-3" fmla="*/ 950118 w 950118"/>
                <a:gd name="connsiteY1-4" fmla="*/ 0 h 1464467"/>
                <a:gd name="connsiteX2-5" fmla="*/ 950118 w 950118"/>
                <a:gd name="connsiteY2-6" fmla="*/ 950118 h 1464467"/>
                <a:gd name="connsiteX3-7" fmla="*/ 534143 w 950118"/>
                <a:gd name="connsiteY3-8" fmla="*/ 1464467 h 1464467"/>
                <a:gd name="connsiteX4-9" fmla="*/ 525809 w 950118"/>
                <a:gd name="connsiteY4-10" fmla="*/ 1463322 h 1464467"/>
                <a:gd name="connsiteX5-11" fmla="*/ 525809 w 950118"/>
                <a:gd name="connsiteY5-12" fmla="*/ 950118 h 1464467"/>
                <a:gd name="connsiteX6-13" fmla="*/ 0 w 950118"/>
                <a:gd name="connsiteY6-14" fmla="*/ 950118 h 1464467"/>
                <a:gd name="connsiteX7-15" fmla="*/ 0 w 950118"/>
                <a:gd name="connsiteY7-16" fmla="*/ 0 h 1464467"/>
                <a:gd name="connsiteX0-17" fmla="*/ 0 w 950118"/>
                <a:gd name="connsiteY0-18" fmla="*/ 0 h 1464467"/>
                <a:gd name="connsiteX1-19" fmla="*/ 950118 w 950118"/>
                <a:gd name="connsiteY1-20" fmla="*/ 0 h 1464467"/>
                <a:gd name="connsiteX2-21" fmla="*/ 950118 w 950118"/>
                <a:gd name="connsiteY2-22" fmla="*/ 950118 h 1464467"/>
                <a:gd name="connsiteX3-23" fmla="*/ 534143 w 950118"/>
                <a:gd name="connsiteY3-24" fmla="*/ 1464467 h 1464467"/>
                <a:gd name="connsiteX4-25" fmla="*/ 525809 w 950118"/>
                <a:gd name="connsiteY4-26" fmla="*/ 1463322 h 1464467"/>
                <a:gd name="connsiteX5-27" fmla="*/ 525809 w 950118"/>
                <a:gd name="connsiteY5-28" fmla="*/ 950118 h 1464467"/>
                <a:gd name="connsiteX6-29" fmla="*/ 0 w 950118"/>
                <a:gd name="connsiteY6-30" fmla="*/ 950118 h 1464467"/>
                <a:gd name="connsiteX7-31" fmla="*/ 0 w 950118"/>
                <a:gd name="connsiteY7-32" fmla="*/ 0 h 1464467"/>
                <a:gd name="connsiteX0-33" fmla="*/ 0 w 950118"/>
                <a:gd name="connsiteY0-34" fmla="*/ 0 h 1463322"/>
                <a:gd name="connsiteX1-35" fmla="*/ 950118 w 950118"/>
                <a:gd name="connsiteY1-36" fmla="*/ 0 h 1463322"/>
                <a:gd name="connsiteX2-37" fmla="*/ 950118 w 950118"/>
                <a:gd name="connsiteY2-38" fmla="*/ 950118 h 1463322"/>
                <a:gd name="connsiteX3-39" fmla="*/ 525809 w 950118"/>
                <a:gd name="connsiteY3-40" fmla="*/ 1463322 h 1463322"/>
                <a:gd name="connsiteX4-41" fmla="*/ 525809 w 950118"/>
                <a:gd name="connsiteY4-42" fmla="*/ 950118 h 1463322"/>
                <a:gd name="connsiteX5-43" fmla="*/ 0 w 950118"/>
                <a:gd name="connsiteY5-44" fmla="*/ 950118 h 1463322"/>
                <a:gd name="connsiteX6-45" fmla="*/ 0 w 950118"/>
                <a:gd name="connsiteY6-46" fmla="*/ 0 h 1463322"/>
                <a:gd name="connsiteX0-47" fmla="*/ 0 w 950118"/>
                <a:gd name="connsiteY0-48" fmla="*/ 0 h 1463322"/>
                <a:gd name="connsiteX1-49" fmla="*/ 950118 w 950118"/>
                <a:gd name="connsiteY1-50" fmla="*/ 0 h 1463322"/>
                <a:gd name="connsiteX2-51" fmla="*/ 950118 w 950118"/>
                <a:gd name="connsiteY2-52" fmla="*/ 950118 h 1463322"/>
                <a:gd name="connsiteX3-53" fmla="*/ 525809 w 950118"/>
                <a:gd name="connsiteY3-54" fmla="*/ 1463322 h 1463322"/>
                <a:gd name="connsiteX4-55" fmla="*/ 525809 w 950118"/>
                <a:gd name="connsiteY4-56" fmla="*/ 950118 h 1463322"/>
                <a:gd name="connsiteX5-57" fmla="*/ 0 w 950118"/>
                <a:gd name="connsiteY5-58" fmla="*/ 950118 h 1463322"/>
                <a:gd name="connsiteX6-59" fmla="*/ 0 w 950118"/>
                <a:gd name="connsiteY6-60" fmla="*/ 0 h 1463322"/>
                <a:gd name="connsiteX0-61" fmla="*/ 0 w 950118"/>
                <a:gd name="connsiteY0-62" fmla="*/ 0 h 1463322"/>
                <a:gd name="connsiteX1-63" fmla="*/ 950118 w 950118"/>
                <a:gd name="connsiteY1-64" fmla="*/ 0 h 1463322"/>
                <a:gd name="connsiteX2-65" fmla="*/ 950118 w 950118"/>
                <a:gd name="connsiteY2-66" fmla="*/ 923925 h 1463322"/>
                <a:gd name="connsiteX3-67" fmla="*/ 525809 w 950118"/>
                <a:gd name="connsiteY3-68" fmla="*/ 1463322 h 1463322"/>
                <a:gd name="connsiteX4-69" fmla="*/ 525809 w 950118"/>
                <a:gd name="connsiteY4-70" fmla="*/ 950118 h 1463322"/>
                <a:gd name="connsiteX5-71" fmla="*/ 0 w 950118"/>
                <a:gd name="connsiteY5-72" fmla="*/ 950118 h 1463322"/>
                <a:gd name="connsiteX6-73" fmla="*/ 0 w 950118"/>
                <a:gd name="connsiteY6-74" fmla="*/ 0 h 1463322"/>
                <a:gd name="connsiteX0-75" fmla="*/ 0 w 950118"/>
                <a:gd name="connsiteY0-76" fmla="*/ 0 h 1463322"/>
                <a:gd name="connsiteX1-77" fmla="*/ 950118 w 950118"/>
                <a:gd name="connsiteY1-78" fmla="*/ 0 h 1463322"/>
                <a:gd name="connsiteX2-79" fmla="*/ 950118 w 950118"/>
                <a:gd name="connsiteY2-80" fmla="*/ 923925 h 1463322"/>
                <a:gd name="connsiteX3-81" fmla="*/ 525809 w 950118"/>
                <a:gd name="connsiteY3-82" fmla="*/ 1463322 h 1463322"/>
                <a:gd name="connsiteX4-83" fmla="*/ 525809 w 950118"/>
                <a:gd name="connsiteY4-84" fmla="*/ 950118 h 1463322"/>
                <a:gd name="connsiteX5-85" fmla="*/ 0 w 950118"/>
                <a:gd name="connsiteY5-86" fmla="*/ 950118 h 1463322"/>
                <a:gd name="connsiteX6-87" fmla="*/ 0 w 950118"/>
                <a:gd name="connsiteY6-88" fmla="*/ 0 h 1463322"/>
                <a:gd name="connsiteX0-89" fmla="*/ 0 w 950118"/>
                <a:gd name="connsiteY0-90" fmla="*/ 0 h 1463322"/>
                <a:gd name="connsiteX1-91" fmla="*/ 950118 w 950118"/>
                <a:gd name="connsiteY1-92" fmla="*/ 0 h 1463322"/>
                <a:gd name="connsiteX2-93" fmla="*/ 950118 w 950118"/>
                <a:gd name="connsiteY2-94" fmla="*/ 923925 h 1463322"/>
                <a:gd name="connsiteX3-95" fmla="*/ 525809 w 950118"/>
                <a:gd name="connsiteY3-96" fmla="*/ 1463322 h 1463322"/>
                <a:gd name="connsiteX4-97" fmla="*/ 525809 w 950118"/>
                <a:gd name="connsiteY4-98" fmla="*/ 950118 h 1463322"/>
                <a:gd name="connsiteX5-99" fmla="*/ 0 w 950118"/>
                <a:gd name="connsiteY5-100" fmla="*/ 950118 h 1463322"/>
                <a:gd name="connsiteX6-101" fmla="*/ 0 w 950118"/>
                <a:gd name="connsiteY6-102" fmla="*/ 0 h 1463322"/>
                <a:gd name="connsiteX0-103" fmla="*/ 0 w 950118"/>
                <a:gd name="connsiteY0-104" fmla="*/ 0 h 1463322"/>
                <a:gd name="connsiteX1-105" fmla="*/ 950118 w 950118"/>
                <a:gd name="connsiteY1-106" fmla="*/ 0 h 1463322"/>
                <a:gd name="connsiteX2-107" fmla="*/ 950118 w 950118"/>
                <a:gd name="connsiteY2-108" fmla="*/ 923925 h 1463322"/>
                <a:gd name="connsiteX3-109" fmla="*/ 525809 w 950118"/>
                <a:gd name="connsiteY3-110" fmla="*/ 1463322 h 1463322"/>
                <a:gd name="connsiteX4-111" fmla="*/ 525809 w 950118"/>
                <a:gd name="connsiteY4-112" fmla="*/ 950118 h 1463322"/>
                <a:gd name="connsiteX5-113" fmla="*/ 0 w 950118"/>
                <a:gd name="connsiteY5-114" fmla="*/ 950118 h 1463322"/>
                <a:gd name="connsiteX6-115" fmla="*/ 0 w 950118"/>
                <a:gd name="connsiteY6-116" fmla="*/ 0 h 14633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50118" h="1463322">
                  <a:moveTo>
                    <a:pt x="0" y="0"/>
                  </a:moveTo>
                  <a:lnTo>
                    <a:pt x="950118" y="0"/>
                  </a:lnTo>
                  <a:lnTo>
                    <a:pt x="950118" y="923925"/>
                  </a:lnTo>
                  <a:cubicBezTo>
                    <a:pt x="946074" y="1377362"/>
                    <a:pt x="596527" y="1463322"/>
                    <a:pt x="525809" y="1463322"/>
                  </a:cubicBezTo>
                  <a:lnTo>
                    <a:pt x="525809" y="950118"/>
                  </a:lnTo>
                  <a:lnTo>
                    <a:pt x="0" y="950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7" name="装饰3"/>
          <p:cNvSpPr/>
          <p:nvPr>
            <p:custDataLst>
              <p:tags r:id="rId3"/>
            </p:custDataLst>
          </p:nvPr>
        </p:nvSpPr>
        <p:spPr>
          <a:xfrm>
            <a:off x="723905" y="1671582"/>
            <a:ext cx="10972888" cy="4573761"/>
          </a:xfrm>
          <a:prstGeom prst="rect">
            <a:avLst/>
          </a:prstGeom>
          <a:solidFill>
            <a:schemeClr val="lt2"/>
          </a:solidFill>
          <a:ln>
            <a:noFill/>
          </a:ln>
          <a:effectLst>
            <a:outerShdw blurRad="165100" algn="ctr" rotWithShape="0">
              <a:schemeClr val="dk1">
                <a:lumMod val="95000"/>
                <a:lumOff val="5000"/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lnSpc>
                <a:spcPct val="120000"/>
              </a:lnSpc>
              <a:buClrTx/>
              <a:buSzTx/>
              <a:buFontTx/>
            </a:pPr>
            <a:endParaRPr kumimoji="1" lang="zh-CN" altLang="en-US" sz="1600" b="1">
              <a:solidFill>
                <a:schemeClr val="lt1"/>
              </a:solidFill>
              <a:latin typeface="微软雅黑" panose="020B0503020204020204" charset="-122"/>
              <a:ea typeface="微软雅黑"/>
              <a:sym typeface="+mn-ea"/>
            </a:endParaRPr>
          </a:p>
        </p:txBody>
      </p:sp>
      <p:sp>
        <p:nvSpPr>
          <p:cNvPr id="5" name="棱台 4">
            <a:hlinkClick r:id="rId12" action="ppaction://hlinksldjump"/>
          </p:cNvPr>
          <p:cNvSpPr/>
          <p:nvPr/>
        </p:nvSpPr>
        <p:spPr>
          <a:xfrm>
            <a:off x="10560685" y="5733415"/>
            <a:ext cx="431800" cy="28829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911225" y="1925322"/>
            <a:ext cx="5217160" cy="3134995"/>
            <a:chOff x="1435" y="3032"/>
            <a:chExt cx="8216" cy="4937"/>
          </a:xfrm>
        </p:grpSpPr>
        <p:sp>
          <p:nvSpPr>
            <p:cNvPr id="18" name="文本框 17"/>
            <p:cNvSpPr txBox="1"/>
            <p:nvPr>
              <p:custDataLst>
                <p:tags r:id="rId6"/>
              </p:custDataLst>
            </p:nvPr>
          </p:nvSpPr>
          <p:spPr>
            <a:xfrm>
              <a:off x="1662" y="3032"/>
              <a:ext cx="5943" cy="1277"/>
            </a:xfrm>
            <a:prstGeom prst="rect">
              <a:avLst/>
            </a:prstGeom>
            <a:noFill/>
          </p:spPr>
          <p:txBody>
            <a:bodyPr wrap="square" lIns="63500" tIns="25400" rIns="63500" bIns="25400" rtlCol="0" anchor="ctr" anchorCtr="0">
              <a:noAutofit/>
            </a:bodyPr>
            <a:lstStyle/>
            <a:p>
              <a:pPr marL="0" indent="0" algn="l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</a:pPr>
              <a:r>
                <a:rPr lang="en-US" altLang="zh-CN" sz="2700" b="1" dirty="0">
                  <a:ln w="3175">
                    <a:noFill/>
                    <a:prstDash val="dash"/>
                  </a:ln>
                  <a:latin typeface="微软雅黑" panose="020B0503020204020204" charset="-122"/>
                  <a:ea typeface="微软雅黑"/>
                  <a:cs typeface="微软雅黑" panose="020B0503020204020204" charset="-122"/>
                  <a:sym typeface="+mn-ea"/>
                </a:rPr>
                <a:t>4.</a:t>
              </a:r>
              <a:r>
                <a:rPr lang="zh-CN" altLang="en-US" sz="2700" b="1" dirty="0">
                  <a:ln w="3175">
                    <a:noFill/>
                    <a:prstDash val="dash"/>
                  </a:ln>
                  <a:latin typeface="微软雅黑" panose="020B0503020204020204" charset="-122"/>
                  <a:ea typeface="微软雅黑"/>
                  <a:cs typeface="微软雅黑" panose="020B0503020204020204" charset="-122"/>
                  <a:sym typeface="+mn-ea"/>
                </a:rPr>
                <a:t>商议办法，和谐相处</a:t>
              </a:r>
              <a:endParaRPr lang="zh-CN" altLang="en-US" sz="2700" b="1" dirty="0">
                <a:ln w="3175">
                  <a:noFill/>
                  <a:prstDash val="dash"/>
                </a:ln>
                <a:latin typeface="微软雅黑" panose="020B0503020204020204" charset="-122"/>
                <a:ea typeface="微软雅黑"/>
                <a:cs typeface="微软雅黑" panose="020B0503020204020204" charset="-122"/>
              </a:endParaRPr>
            </a:p>
            <a:p>
              <a:pPr marL="0" indent="0" algn="l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</a:pPr>
              <a:endParaRPr lang="zh-CN" altLang="en-US" sz="2400" b="1" spc="240" dirty="0">
                <a:ln w="3175">
                  <a:noFill/>
                  <a:prstDash val="dash"/>
                </a:ln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endParaRPr>
            </a:p>
          </p:txBody>
        </p:sp>
        <p:sp>
          <p:nvSpPr>
            <p:cNvPr id="2" name="文本框 1"/>
            <p:cNvSpPr txBox="1"/>
            <p:nvPr>
              <p:custDataLst>
                <p:tags r:id="rId7"/>
              </p:custDataLst>
            </p:nvPr>
          </p:nvSpPr>
          <p:spPr>
            <a:xfrm>
              <a:off x="1435" y="4153"/>
              <a:ext cx="8217" cy="3817"/>
            </a:xfrm>
            <a:prstGeom prst="rect">
              <a:avLst/>
            </a:prstGeom>
            <a:noFill/>
          </p:spPr>
          <p:txBody>
            <a:bodyPr wrap="square" lIns="63500" tIns="25400" rIns="63500" bIns="25400" rtlCol="0" anchor="ctr" anchorCtr="0">
              <a:normAutofit/>
            </a:bodyPr>
            <a:lstStyle/>
            <a:p>
              <a:pPr marL="0" indent="0" algn="l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</a:pPr>
              <a:r>
                <a:rPr lang="zh-CN" altLang="en-US" sz="2800" b="1" spc="240" dirty="0">
                  <a:solidFill>
                    <a:schemeClr val="tx1"/>
                  </a:solidFill>
                  <a:latin typeface="微软雅黑" panose="020B0503020204020204" charset="-122"/>
                  <a:ea typeface="微软雅黑"/>
                </a:rPr>
                <a:t>1.男生道歉，保证以后注意；</a:t>
              </a:r>
            </a:p>
            <a:p>
              <a:pPr marL="0" indent="0" algn="l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</a:pPr>
              <a:r>
                <a:rPr lang="zh-CN" altLang="en-US" sz="2800" b="1" spc="240" dirty="0">
                  <a:solidFill>
                    <a:schemeClr val="tx1"/>
                  </a:solidFill>
                  <a:latin typeface="微软雅黑" panose="020B0503020204020204" charset="-122"/>
                  <a:ea typeface="微软雅黑"/>
                </a:rPr>
                <a:t>2.女生表示谅解；</a:t>
              </a:r>
            </a:p>
            <a:p>
              <a:pPr marL="0" indent="0" algn="l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</a:pPr>
              <a:r>
                <a:rPr lang="en-US" altLang="zh-CN" sz="2800" b="1" spc="240" dirty="0">
                  <a:solidFill>
                    <a:srgbClr val="FF0000"/>
                  </a:solidFill>
                  <a:latin typeface="微软雅黑" panose="020B0503020204020204" charset="-122"/>
                  <a:ea typeface="微软雅黑"/>
                </a:rPr>
                <a:t>3.</a:t>
              </a:r>
              <a:r>
                <a:rPr lang="zh-CN" altLang="en-US" sz="2800" b="1" spc="240" dirty="0">
                  <a:solidFill>
                    <a:srgbClr val="FF0000"/>
                  </a:solidFill>
                  <a:latin typeface="微软雅黑" panose="020B0503020204020204" charset="-122"/>
                  <a:ea typeface="微软雅黑"/>
                </a:rPr>
                <a:t>相互握手和好。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240146" y="2264412"/>
            <a:ext cx="4881245" cy="3560445"/>
            <a:chOff x="9827" y="3566"/>
            <a:chExt cx="7687" cy="5607"/>
          </a:xfrm>
        </p:grpSpPr>
        <p:sp>
          <p:nvSpPr>
            <p:cNvPr id="14" name="文本框 13"/>
            <p:cNvSpPr txBox="1"/>
            <p:nvPr>
              <p:custDataLst>
                <p:tags r:id="rId4"/>
              </p:custDataLst>
            </p:nvPr>
          </p:nvSpPr>
          <p:spPr>
            <a:xfrm>
              <a:off x="9827" y="4309"/>
              <a:ext cx="3310" cy="120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lIns="63500" tIns="25400" rIns="63500" bIns="25400" rtlCol="0" anchor="ctr" anchorCtr="0">
              <a:normAutofit fontScale="80000" lnSpcReduction="10000"/>
            </a:bodyPr>
            <a:lstStyle/>
            <a:p>
              <a:pPr marL="0" indent="0" algn="l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</a:pPr>
              <a:r>
                <a:rPr lang="en-US" altLang="zh-CN" sz="2800" b="1" spc="240">
                  <a:solidFill>
                    <a:schemeClr val="accent1"/>
                  </a:solidFill>
                  <a:latin typeface="微软雅黑" panose="020B0503020204020204" charset="-122"/>
                  <a:ea typeface="微软雅黑"/>
                </a:rPr>
                <a:t>     </a:t>
              </a:r>
              <a:r>
                <a:rPr lang="zh-CN" altLang="en-US" sz="2800" b="1" spc="240">
                  <a:solidFill>
                    <a:schemeClr val="accent1"/>
                  </a:solidFill>
                  <a:latin typeface="微软雅黑" panose="020B0503020204020204" charset="-122"/>
                  <a:ea typeface="微软雅黑"/>
                </a:rPr>
                <a:t>对不起，是我没注意 。</a:t>
              </a:r>
              <a:endParaRPr lang="en-US" altLang="zh-CN" sz="2800" b="1" spc="240">
                <a:solidFill>
                  <a:schemeClr val="accent1"/>
                </a:solidFill>
                <a:latin typeface="微软雅黑" panose="020B0503020204020204" charset="-122"/>
                <a:ea typeface="微软雅黑"/>
              </a:endParaRPr>
            </a:p>
          </p:txBody>
        </p:sp>
        <p:sp>
          <p:nvSpPr>
            <p:cNvPr id="15" name="文本框 14"/>
            <p:cNvSpPr txBox="1"/>
            <p:nvPr>
              <p:custDataLst>
                <p:tags r:id="rId5"/>
              </p:custDataLst>
            </p:nvPr>
          </p:nvSpPr>
          <p:spPr>
            <a:xfrm>
              <a:off x="13682" y="3566"/>
              <a:ext cx="3832" cy="1943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lIns="63500" tIns="25400" rIns="63500" bIns="25400" rtlCol="0" anchor="ctr" anchorCtr="0">
              <a:normAutofit fontScale="85000" lnSpcReduction="20000"/>
            </a:bodyPr>
            <a:lstStyle/>
            <a:p>
              <a:pPr marL="0" indent="0" algn="l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</a:pPr>
              <a:r>
                <a:rPr lang="en-US" altLang="zh-CN" sz="2800" b="1" spc="240">
                  <a:solidFill>
                    <a:schemeClr val="accent1"/>
                  </a:solidFill>
                  <a:latin typeface="微软雅黑" panose="020B0503020204020204" charset="-122"/>
                  <a:ea typeface="微软雅黑"/>
                </a:rPr>
                <a:t>     </a:t>
              </a:r>
              <a:r>
                <a:rPr lang="zh-CN" altLang="en-US" sz="2800" b="1" spc="240">
                  <a:solidFill>
                    <a:schemeClr val="accent1"/>
                  </a:solidFill>
                  <a:latin typeface="微软雅黑" panose="020B0503020204020204" charset="-122"/>
                  <a:ea typeface="微软雅黑"/>
                </a:rPr>
                <a:t>也不全怪你，我们一起想个互不干扰的办法吧。</a:t>
              </a: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55" y="5627"/>
              <a:ext cx="3187" cy="3546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>
            <a:off x="10515685" y="609600"/>
            <a:ext cx="717551" cy="478790"/>
            <a:chOff x="8005" y="6254"/>
            <a:chExt cx="1130" cy="754"/>
          </a:xfrm>
        </p:grpSpPr>
        <p:sp>
          <p:nvSpPr>
            <p:cNvPr id="6" name="装饰 3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8005" y="6254"/>
              <a:ext cx="490" cy="755"/>
            </a:xfrm>
            <a:custGeom>
              <a:avLst/>
              <a:gdLst>
                <a:gd name="connsiteX0" fmla="*/ 0 w 950118"/>
                <a:gd name="connsiteY0" fmla="*/ 0 h 1464467"/>
                <a:gd name="connsiteX1" fmla="*/ 950118 w 950118"/>
                <a:gd name="connsiteY1" fmla="*/ 0 h 1464467"/>
                <a:gd name="connsiteX2" fmla="*/ 950118 w 950118"/>
                <a:gd name="connsiteY2" fmla="*/ 950118 h 1464467"/>
                <a:gd name="connsiteX3" fmla="*/ 945895 w 950118"/>
                <a:gd name="connsiteY3" fmla="*/ 1007193 h 1464467"/>
                <a:gd name="connsiteX4" fmla="*/ 534143 w 950118"/>
                <a:gd name="connsiteY4" fmla="*/ 1464467 h 1464467"/>
                <a:gd name="connsiteX5" fmla="*/ 525809 w 950118"/>
                <a:gd name="connsiteY5" fmla="*/ 1463322 h 1464467"/>
                <a:gd name="connsiteX6" fmla="*/ 525809 w 950118"/>
                <a:gd name="connsiteY6" fmla="*/ 950118 h 1464467"/>
                <a:gd name="connsiteX7" fmla="*/ 0 w 950118"/>
                <a:gd name="connsiteY7" fmla="*/ 950118 h 1464467"/>
                <a:gd name="connsiteX0-1" fmla="*/ 0 w 950118"/>
                <a:gd name="connsiteY0-2" fmla="*/ 0 h 1464467"/>
                <a:gd name="connsiteX1-3" fmla="*/ 950118 w 950118"/>
                <a:gd name="connsiteY1-4" fmla="*/ 0 h 1464467"/>
                <a:gd name="connsiteX2-5" fmla="*/ 950118 w 950118"/>
                <a:gd name="connsiteY2-6" fmla="*/ 950118 h 1464467"/>
                <a:gd name="connsiteX3-7" fmla="*/ 534143 w 950118"/>
                <a:gd name="connsiteY3-8" fmla="*/ 1464467 h 1464467"/>
                <a:gd name="connsiteX4-9" fmla="*/ 525809 w 950118"/>
                <a:gd name="connsiteY4-10" fmla="*/ 1463322 h 1464467"/>
                <a:gd name="connsiteX5-11" fmla="*/ 525809 w 950118"/>
                <a:gd name="connsiteY5-12" fmla="*/ 950118 h 1464467"/>
                <a:gd name="connsiteX6-13" fmla="*/ 0 w 950118"/>
                <a:gd name="connsiteY6-14" fmla="*/ 950118 h 1464467"/>
                <a:gd name="connsiteX7-15" fmla="*/ 0 w 950118"/>
                <a:gd name="connsiteY7-16" fmla="*/ 0 h 1464467"/>
                <a:gd name="connsiteX0-17" fmla="*/ 0 w 950118"/>
                <a:gd name="connsiteY0-18" fmla="*/ 0 h 1464467"/>
                <a:gd name="connsiteX1-19" fmla="*/ 950118 w 950118"/>
                <a:gd name="connsiteY1-20" fmla="*/ 0 h 1464467"/>
                <a:gd name="connsiteX2-21" fmla="*/ 950118 w 950118"/>
                <a:gd name="connsiteY2-22" fmla="*/ 950118 h 1464467"/>
                <a:gd name="connsiteX3-23" fmla="*/ 534143 w 950118"/>
                <a:gd name="connsiteY3-24" fmla="*/ 1464467 h 1464467"/>
                <a:gd name="connsiteX4-25" fmla="*/ 525809 w 950118"/>
                <a:gd name="connsiteY4-26" fmla="*/ 1463322 h 1464467"/>
                <a:gd name="connsiteX5-27" fmla="*/ 525809 w 950118"/>
                <a:gd name="connsiteY5-28" fmla="*/ 950118 h 1464467"/>
                <a:gd name="connsiteX6-29" fmla="*/ 0 w 950118"/>
                <a:gd name="connsiteY6-30" fmla="*/ 950118 h 1464467"/>
                <a:gd name="connsiteX7-31" fmla="*/ 0 w 950118"/>
                <a:gd name="connsiteY7-32" fmla="*/ 0 h 1464467"/>
                <a:gd name="connsiteX0-33" fmla="*/ 0 w 950118"/>
                <a:gd name="connsiteY0-34" fmla="*/ 0 h 1463322"/>
                <a:gd name="connsiteX1-35" fmla="*/ 950118 w 950118"/>
                <a:gd name="connsiteY1-36" fmla="*/ 0 h 1463322"/>
                <a:gd name="connsiteX2-37" fmla="*/ 950118 w 950118"/>
                <a:gd name="connsiteY2-38" fmla="*/ 950118 h 1463322"/>
                <a:gd name="connsiteX3-39" fmla="*/ 525809 w 950118"/>
                <a:gd name="connsiteY3-40" fmla="*/ 1463322 h 1463322"/>
                <a:gd name="connsiteX4-41" fmla="*/ 525809 w 950118"/>
                <a:gd name="connsiteY4-42" fmla="*/ 950118 h 1463322"/>
                <a:gd name="connsiteX5-43" fmla="*/ 0 w 950118"/>
                <a:gd name="connsiteY5-44" fmla="*/ 950118 h 1463322"/>
                <a:gd name="connsiteX6-45" fmla="*/ 0 w 950118"/>
                <a:gd name="connsiteY6-46" fmla="*/ 0 h 1463322"/>
                <a:gd name="connsiteX0-47" fmla="*/ 0 w 950118"/>
                <a:gd name="connsiteY0-48" fmla="*/ 0 h 1463322"/>
                <a:gd name="connsiteX1-49" fmla="*/ 950118 w 950118"/>
                <a:gd name="connsiteY1-50" fmla="*/ 0 h 1463322"/>
                <a:gd name="connsiteX2-51" fmla="*/ 950118 w 950118"/>
                <a:gd name="connsiteY2-52" fmla="*/ 950118 h 1463322"/>
                <a:gd name="connsiteX3-53" fmla="*/ 525809 w 950118"/>
                <a:gd name="connsiteY3-54" fmla="*/ 1463322 h 1463322"/>
                <a:gd name="connsiteX4-55" fmla="*/ 525809 w 950118"/>
                <a:gd name="connsiteY4-56" fmla="*/ 950118 h 1463322"/>
                <a:gd name="connsiteX5-57" fmla="*/ 0 w 950118"/>
                <a:gd name="connsiteY5-58" fmla="*/ 950118 h 1463322"/>
                <a:gd name="connsiteX6-59" fmla="*/ 0 w 950118"/>
                <a:gd name="connsiteY6-60" fmla="*/ 0 h 1463322"/>
                <a:gd name="connsiteX0-61" fmla="*/ 0 w 950118"/>
                <a:gd name="connsiteY0-62" fmla="*/ 0 h 1463322"/>
                <a:gd name="connsiteX1-63" fmla="*/ 950118 w 950118"/>
                <a:gd name="connsiteY1-64" fmla="*/ 0 h 1463322"/>
                <a:gd name="connsiteX2-65" fmla="*/ 950118 w 950118"/>
                <a:gd name="connsiteY2-66" fmla="*/ 923925 h 1463322"/>
                <a:gd name="connsiteX3-67" fmla="*/ 525809 w 950118"/>
                <a:gd name="connsiteY3-68" fmla="*/ 1463322 h 1463322"/>
                <a:gd name="connsiteX4-69" fmla="*/ 525809 w 950118"/>
                <a:gd name="connsiteY4-70" fmla="*/ 950118 h 1463322"/>
                <a:gd name="connsiteX5-71" fmla="*/ 0 w 950118"/>
                <a:gd name="connsiteY5-72" fmla="*/ 950118 h 1463322"/>
                <a:gd name="connsiteX6-73" fmla="*/ 0 w 950118"/>
                <a:gd name="connsiteY6-74" fmla="*/ 0 h 1463322"/>
                <a:gd name="connsiteX0-75" fmla="*/ 0 w 950118"/>
                <a:gd name="connsiteY0-76" fmla="*/ 0 h 1463322"/>
                <a:gd name="connsiteX1-77" fmla="*/ 950118 w 950118"/>
                <a:gd name="connsiteY1-78" fmla="*/ 0 h 1463322"/>
                <a:gd name="connsiteX2-79" fmla="*/ 950118 w 950118"/>
                <a:gd name="connsiteY2-80" fmla="*/ 923925 h 1463322"/>
                <a:gd name="connsiteX3-81" fmla="*/ 525809 w 950118"/>
                <a:gd name="connsiteY3-82" fmla="*/ 1463322 h 1463322"/>
                <a:gd name="connsiteX4-83" fmla="*/ 525809 w 950118"/>
                <a:gd name="connsiteY4-84" fmla="*/ 950118 h 1463322"/>
                <a:gd name="connsiteX5-85" fmla="*/ 0 w 950118"/>
                <a:gd name="connsiteY5-86" fmla="*/ 950118 h 1463322"/>
                <a:gd name="connsiteX6-87" fmla="*/ 0 w 950118"/>
                <a:gd name="connsiteY6-88" fmla="*/ 0 h 1463322"/>
                <a:gd name="connsiteX0-89" fmla="*/ 0 w 950118"/>
                <a:gd name="connsiteY0-90" fmla="*/ 0 h 1463322"/>
                <a:gd name="connsiteX1-91" fmla="*/ 950118 w 950118"/>
                <a:gd name="connsiteY1-92" fmla="*/ 0 h 1463322"/>
                <a:gd name="connsiteX2-93" fmla="*/ 950118 w 950118"/>
                <a:gd name="connsiteY2-94" fmla="*/ 923925 h 1463322"/>
                <a:gd name="connsiteX3-95" fmla="*/ 525809 w 950118"/>
                <a:gd name="connsiteY3-96" fmla="*/ 1463322 h 1463322"/>
                <a:gd name="connsiteX4-97" fmla="*/ 525809 w 950118"/>
                <a:gd name="connsiteY4-98" fmla="*/ 950118 h 1463322"/>
                <a:gd name="connsiteX5-99" fmla="*/ 0 w 950118"/>
                <a:gd name="connsiteY5-100" fmla="*/ 950118 h 1463322"/>
                <a:gd name="connsiteX6-101" fmla="*/ 0 w 950118"/>
                <a:gd name="connsiteY6-102" fmla="*/ 0 h 1463322"/>
                <a:gd name="connsiteX0-103" fmla="*/ 0 w 950118"/>
                <a:gd name="connsiteY0-104" fmla="*/ 0 h 1463322"/>
                <a:gd name="connsiteX1-105" fmla="*/ 950118 w 950118"/>
                <a:gd name="connsiteY1-106" fmla="*/ 0 h 1463322"/>
                <a:gd name="connsiteX2-107" fmla="*/ 950118 w 950118"/>
                <a:gd name="connsiteY2-108" fmla="*/ 923925 h 1463322"/>
                <a:gd name="connsiteX3-109" fmla="*/ 525809 w 950118"/>
                <a:gd name="connsiteY3-110" fmla="*/ 1463322 h 1463322"/>
                <a:gd name="connsiteX4-111" fmla="*/ 525809 w 950118"/>
                <a:gd name="connsiteY4-112" fmla="*/ 950118 h 1463322"/>
                <a:gd name="connsiteX5-113" fmla="*/ 0 w 950118"/>
                <a:gd name="connsiteY5-114" fmla="*/ 950118 h 1463322"/>
                <a:gd name="connsiteX6-115" fmla="*/ 0 w 950118"/>
                <a:gd name="connsiteY6-116" fmla="*/ 0 h 14633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50118" h="1463322">
                  <a:moveTo>
                    <a:pt x="0" y="0"/>
                  </a:moveTo>
                  <a:lnTo>
                    <a:pt x="950118" y="0"/>
                  </a:lnTo>
                  <a:lnTo>
                    <a:pt x="950118" y="923925"/>
                  </a:lnTo>
                  <a:cubicBezTo>
                    <a:pt x="946074" y="1377362"/>
                    <a:pt x="596527" y="1463322"/>
                    <a:pt x="525809" y="1463322"/>
                  </a:cubicBezTo>
                  <a:lnTo>
                    <a:pt x="525809" y="950118"/>
                  </a:lnTo>
                  <a:lnTo>
                    <a:pt x="0" y="950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" name="装饰 4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8645" y="6254"/>
              <a:ext cx="490" cy="755"/>
            </a:xfrm>
            <a:custGeom>
              <a:avLst/>
              <a:gdLst>
                <a:gd name="connsiteX0" fmla="*/ 0 w 950118"/>
                <a:gd name="connsiteY0" fmla="*/ 0 h 1464467"/>
                <a:gd name="connsiteX1" fmla="*/ 950118 w 950118"/>
                <a:gd name="connsiteY1" fmla="*/ 0 h 1464467"/>
                <a:gd name="connsiteX2" fmla="*/ 950118 w 950118"/>
                <a:gd name="connsiteY2" fmla="*/ 950118 h 1464467"/>
                <a:gd name="connsiteX3" fmla="*/ 945895 w 950118"/>
                <a:gd name="connsiteY3" fmla="*/ 1007193 h 1464467"/>
                <a:gd name="connsiteX4" fmla="*/ 534143 w 950118"/>
                <a:gd name="connsiteY4" fmla="*/ 1464467 h 1464467"/>
                <a:gd name="connsiteX5" fmla="*/ 525809 w 950118"/>
                <a:gd name="connsiteY5" fmla="*/ 1463322 h 1464467"/>
                <a:gd name="connsiteX6" fmla="*/ 525809 w 950118"/>
                <a:gd name="connsiteY6" fmla="*/ 950118 h 1464467"/>
                <a:gd name="connsiteX7" fmla="*/ 0 w 950118"/>
                <a:gd name="connsiteY7" fmla="*/ 950118 h 1464467"/>
                <a:gd name="connsiteX0-1" fmla="*/ 0 w 950118"/>
                <a:gd name="connsiteY0-2" fmla="*/ 0 h 1464467"/>
                <a:gd name="connsiteX1-3" fmla="*/ 950118 w 950118"/>
                <a:gd name="connsiteY1-4" fmla="*/ 0 h 1464467"/>
                <a:gd name="connsiteX2-5" fmla="*/ 950118 w 950118"/>
                <a:gd name="connsiteY2-6" fmla="*/ 950118 h 1464467"/>
                <a:gd name="connsiteX3-7" fmla="*/ 534143 w 950118"/>
                <a:gd name="connsiteY3-8" fmla="*/ 1464467 h 1464467"/>
                <a:gd name="connsiteX4-9" fmla="*/ 525809 w 950118"/>
                <a:gd name="connsiteY4-10" fmla="*/ 1463322 h 1464467"/>
                <a:gd name="connsiteX5-11" fmla="*/ 525809 w 950118"/>
                <a:gd name="connsiteY5-12" fmla="*/ 950118 h 1464467"/>
                <a:gd name="connsiteX6-13" fmla="*/ 0 w 950118"/>
                <a:gd name="connsiteY6-14" fmla="*/ 950118 h 1464467"/>
                <a:gd name="connsiteX7-15" fmla="*/ 0 w 950118"/>
                <a:gd name="connsiteY7-16" fmla="*/ 0 h 1464467"/>
                <a:gd name="connsiteX0-17" fmla="*/ 0 w 950118"/>
                <a:gd name="connsiteY0-18" fmla="*/ 0 h 1464467"/>
                <a:gd name="connsiteX1-19" fmla="*/ 950118 w 950118"/>
                <a:gd name="connsiteY1-20" fmla="*/ 0 h 1464467"/>
                <a:gd name="connsiteX2-21" fmla="*/ 950118 w 950118"/>
                <a:gd name="connsiteY2-22" fmla="*/ 950118 h 1464467"/>
                <a:gd name="connsiteX3-23" fmla="*/ 534143 w 950118"/>
                <a:gd name="connsiteY3-24" fmla="*/ 1464467 h 1464467"/>
                <a:gd name="connsiteX4-25" fmla="*/ 525809 w 950118"/>
                <a:gd name="connsiteY4-26" fmla="*/ 1463322 h 1464467"/>
                <a:gd name="connsiteX5-27" fmla="*/ 525809 w 950118"/>
                <a:gd name="connsiteY5-28" fmla="*/ 950118 h 1464467"/>
                <a:gd name="connsiteX6-29" fmla="*/ 0 w 950118"/>
                <a:gd name="connsiteY6-30" fmla="*/ 950118 h 1464467"/>
                <a:gd name="connsiteX7-31" fmla="*/ 0 w 950118"/>
                <a:gd name="connsiteY7-32" fmla="*/ 0 h 1464467"/>
                <a:gd name="connsiteX0-33" fmla="*/ 0 w 950118"/>
                <a:gd name="connsiteY0-34" fmla="*/ 0 h 1463322"/>
                <a:gd name="connsiteX1-35" fmla="*/ 950118 w 950118"/>
                <a:gd name="connsiteY1-36" fmla="*/ 0 h 1463322"/>
                <a:gd name="connsiteX2-37" fmla="*/ 950118 w 950118"/>
                <a:gd name="connsiteY2-38" fmla="*/ 950118 h 1463322"/>
                <a:gd name="connsiteX3-39" fmla="*/ 525809 w 950118"/>
                <a:gd name="connsiteY3-40" fmla="*/ 1463322 h 1463322"/>
                <a:gd name="connsiteX4-41" fmla="*/ 525809 w 950118"/>
                <a:gd name="connsiteY4-42" fmla="*/ 950118 h 1463322"/>
                <a:gd name="connsiteX5-43" fmla="*/ 0 w 950118"/>
                <a:gd name="connsiteY5-44" fmla="*/ 950118 h 1463322"/>
                <a:gd name="connsiteX6-45" fmla="*/ 0 w 950118"/>
                <a:gd name="connsiteY6-46" fmla="*/ 0 h 1463322"/>
                <a:gd name="connsiteX0-47" fmla="*/ 0 w 950118"/>
                <a:gd name="connsiteY0-48" fmla="*/ 0 h 1463322"/>
                <a:gd name="connsiteX1-49" fmla="*/ 950118 w 950118"/>
                <a:gd name="connsiteY1-50" fmla="*/ 0 h 1463322"/>
                <a:gd name="connsiteX2-51" fmla="*/ 950118 w 950118"/>
                <a:gd name="connsiteY2-52" fmla="*/ 950118 h 1463322"/>
                <a:gd name="connsiteX3-53" fmla="*/ 525809 w 950118"/>
                <a:gd name="connsiteY3-54" fmla="*/ 1463322 h 1463322"/>
                <a:gd name="connsiteX4-55" fmla="*/ 525809 w 950118"/>
                <a:gd name="connsiteY4-56" fmla="*/ 950118 h 1463322"/>
                <a:gd name="connsiteX5-57" fmla="*/ 0 w 950118"/>
                <a:gd name="connsiteY5-58" fmla="*/ 950118 h 1463322"/>
                <a:gd name="connsiteX6-59" fmla="*/ 0 w 950118"/>
                <a:gd name="connsiteY6-60" fmla="*/ 0 h 1463322"/>
                <a:gd name="connsiteX0-61" fmla="*/ 0 w 950118"/>
                <a:gd name="connsiteY0-62" fmla="*/ 0 h 1463322"/>
                <a:gd name="connsiteX1-63" fmla="*/ 950118 w 950118"/>
                <a:gd name="connsiteY1-64" fmla="*/ 0 h 1463322"/>
                <a:gd name="connsiteX2-65" fmla="*/ 950118 w 950118"/>
                <a:gd name="connsiteY2-66" fmla="*/ 923925 h 1463322"/>
                <a:gd name="connsiteX3-67" fmla="*/ 525809 w 950118"/>
                <a:gd name="connsiteY3-68" fmla="*/ 1463322 h 1463322"/>
                <a:gd name="connsiteX4-69" fmla="*/ 525809 w 950118"/>
                <a:gd name="connsiteY4-70" fmla="*/ 950118 h 1463322"/>
                <a:gd name="connsiteX5-71" fmla="*/ 0 w 950118"/>
                <a:gd name="connsiteY5-72" fmla="*/ 950118 h 1463322"/>
                <a:gd name="connsiteX6-73" fmla="*/ 0 w 950118"/>
                <a:gd name="connsiteY6-74" fmla="*/ 0 h 1463322"/>
                <a:gd name="connsiteX0-75" fmla="*/ 0 w 950118"/>
                <a:gd name="connsiteY0-76" fmla="*/ 0 h 1463322"/>
                <a:gd name="connsiteX1-77" fmla="*/ 950118 w 950118"/>
                <a:gd name="connsiteY1-78" fmla="*/ 0 h 1463322"/>
                <a:gd name="connsiteX2-79" fmla="*/ 950118 w 950118"/>
                <a:gd name="connsiteY2-80" fmla="*/ 923925 h 1463322"/>
                <a:gd name="connsiteX3-81" fmla="*/ 525809 w 950118"/>
                <a:gd name="connsiteY3-82" fmla="*/ 1463322 h 1463322"/>
                <a:gd name="connsiteX4-83" fmla="*/ 525809 w 950118"/>
                <a:gd name="connsiteY4-84" fmla="*/ 950118 h 1463322"/>
                <a:gd name="connsiteX5-85" fmla="*/ 0 w 950118"/>
                <a:gd name="connsiteY5-86" fmla="*/ 950118 h 1463322"/>
                <a:gd name="connsiteX6-87" fmla="*/ 0 w 950118"/>
                <a:gd name="connsiteY6-88" fmla="*/ 0 h 1463322"/>
                <a:gd name="connsiteX0-89" fmla="*/ 0 w 950118"/>
                <a:gd name="connsiteY0-90" fmla="*/ 0 h 1463322"/>
                <a:gd name="connsiteX1-91" fmla="*/ 950118 w 950118"/>
                <a:gd name="connsiteY1-92" fmla="*/ 0 h 1463322"/>
                <a:gd name="connsiteX2-93" fmla="*/ 950118 w 950118"/>
                <a:gd name="connsiteY2-94" fmla="*/ 923925 h 1463322"/>
                <a:gd name="connsiteX3-95" fmla="*/ 525809 w 950118"/>
                <a:gd name="connsiteY3-96" fmla="*/ 1463322 h 1463322"/>
                <a:gd name="connsiteX4-97" fmla="*/ 525809 w 950118"/>
                <a:gd name="connsiteY4-98" fmla="*/ 950118 h 1463322"/>
                <a:gd name="connsiteX5-99" fmla="*/ 0 w 950118"/>
                <a:gd name="connsiteY5-100" fmla="*/ 950118 h 1463322"/>
                <a:gd name="connsiteX6-101" fmla="*/ 0 w 950118"/>
                <a:gd name="connsiteY6-102" fmla="*/ 0 h 1463322"/>
                <a:gd name="connsiteX0-103" fmla="*/ 0 w 950118"/>
                <a:gd name="connsiteY0-104" fmla="*/ 0 h 1463322"/>
                <a:gd name="connsiteX1-105" fmla="*/ 950118 w 950118"/>
                <a:gd name="connsiteY1-106" fmla="*/ 0 h 1463322"/>
                <a:gd name="connsiteX2-107" fmla="*/ 950118 w 950118"/>
                <a:gd name="connsiteY2-108" fmla="*/ 923925 h 1463322"/>
                <a:gd name="connsiteX3-109" fmla="*/ 525809 w 950118"/>
                <a:gd name="connsiteY3-110" fmla="*/ 1463322 h 1463322"/>
                <a:gd name="connsiteX4-111" fmla="*/ 525809 w 950118"/>
                <a:gd name="connsiteY4-112" fmla="*/ 950118 h 1463322"/>
                <a:gd name="connsiteX5-113" fmla="*/ 0 w 950118"/>
                <a:gd name="connsiteY5-114" fmla="*/ 950118 h 1463322"/>
                <a:gd name="connsiteX6-115" fmla="*/ 0 w 950118"/>
                <a:gd name="connsiteY6-116" fmla="*/ 0 h 14633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50118" h="1463322">
                  <a:moveTo>
                    <a:pt x="0" y="0"/>
                  </a:moveTo>
                  <a:lnTo>
                    <a:pt x="950118" y="0"/>
                  </a:lnTo>
                  <a:lnTo>
                    <a:pt x="950118" y="923925"/>
                  </a:lnTo>
                  <a:cubicBezTo>
                    <a:pt x="946074" y="1377362"/>
                    <a:pt x="596527" y="1463322"/>
                    <a:pt x="525809" y="1463322"/>
                  </a:cubicBezTo>
                  <a:lnTo>
                    <a:pt x="525809" y="950118"/>
                  </a:lnTo>
                  <a:lnTo>
                    <a:pt x="0" y="950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7" name="装饰3"/>
          <p:cNvSpPr/>
          <p:nvPr>
            <p:custDataLst>
              <p:tags r:id="rId3"/>
            </p:custDataLst>
          </p:nvPr>
        </p:nvSpPr>
        <p:spPr>
          <a:xfrm>
            <a:off x="609605" y="1701426"/>
            <a:ext cx="10972888" cy="4573761"/>
          </a:xfrm>
          <a:prstGeom prst="rect">
            <a:avLst/>
          </a:prstGeom>
          <a:solidFill>
            <a:schemeClr val="lt2"/>
          </a:solidFill>
          <a:ln>
            <a:noFill/>
          </a:ln>
          <a:effectLst>
            <a:outerShdw blurRad="165100" algn="ctr" rotWithShape="0">
              <a:schemeClr val="dk1">
                <a:lumMod val="95000"/>
                <a:lumOff val="5000"/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lnSpc>
                <a:spcPct val="120000"/>
              </a:lnSpc>
              <a:buClrTx/>
              <a:buSzTx/>
              <a:buFontTx/>
            </a:pPr>
            <a:endParaRPr kumimoji="1" lang="zh-CN" altLang="en-US" sz="1600" b="1">
              <a:solidFill>
                <a:schemeClr val="lt1"/>
              </a:solidFill>
              <a:latin typeface="微软雅黑" panose="020B0503020204020204" charset="-122"/>
              <a:ea typeface="微软雅黑"/>
              <a:sym typeface="+mn-ea"/>
            </a:endParaRPr>
          </a:p>
        </p:txBody>
      </p:sp>
      <p:sp>
        <p:nvSpPr>
          <p:cNvPr id="5" name="棱台 4">
            <a:hlinkClick r:id="rId11" action="ppaction://hlinksldjump"/>
          </p:cNvPr>
          <p:cNvSpPr/>
          <p:nvPr/>
        </p:nvSpPr>
        <p:spPr>
          <a:xfrm>
            <a:off x="10560685" y="5733415"/>
            <a:ext cx="431800" cy="28829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343660" y="1917065"/>
            <a:ext cx="8204200" cy="3535680"/>
            <a:chOff x="2116" y="3019"/>
            <a:chExt cx="12920" cy="5568"/>
          </a:xfrm>
        </p:grpSpPr>
        <p:sp>
          <p:nvSpPr>
            <p:cNvPr id="18" name="文本框 17"/>
            <p:cNvSpPr txBox="1"/>
            <p:nvPr>
              <p:custDataLst>
                <p:tags r:id="rId5"/>
              </p:custDataLst>
            </p:nvPr>
          </p:nvSpPr>
          <p:spPr>
            <a:xfrm>
              <a:off x="2116" y="3019"/>
              <a:ext cx="6105" cy="1200"/>
            </a:xfrm>
            <a:prstGeom prst="rect">
              <a:avLst/>
            </a:prstGeom>
            <a:noFill/>
          </p:spPr>
          <p:txBody>
            <a:bodyPr wrap="square" lIns="63500" tIns="25400" rIns="63500" bIns="25400" rtlCol="0" anchor="ctr" anchorCtr="0">
              <a:noAutofit/>
            </a:bodyPr>
            <a:lstStyle/>
            <a:p>
              <a:pPr marL="0" indent="0" algn="l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</a:pPr>
              <a:r>
                <a:rPr lang="en-US" altLang="zh-CN" sz="2700" b="1">
                  <a:ln w="3175">
                    <a:noFill/>
                    <a:prstDash val="dash"/>
                  </a:ln>
                  <a:latin typeface="微软雅黑" panose="020B0503020204020204" charset="-122"/>
                  <a:ea typeface="微软雅黑"/>
                  <a:cs typeface="微软雅黑" panose="020B0503020204020204" charset="-122"/>
                  <a:sym typeface="+mn-ea"/>
                </a:rPr>
                <a:t>5.</a:t>
              </a:r>
              <a:r>
                <a:rPr lang="zh-CN" altLang="en-US" sz="2700" b="1">
                  <a:ln w="3175">
                    <a:noFill/>
                    <a:prstDash val="dash"/>
                  </a:ln>
                  <a:latin typeface="微软雅黑" panose="020B0503020204020204" charset="-122"/>
                  <a:ea typeface="微软雅黑"/>
                  <a:cs typeface="微软雅黑" panose="020B0503020204020204" charset="-122"/>
                  <a:sym typeface="+mn-ea"/>
                </a:rPr>
                <a:t>请人调解，解决冲突</a:t>
              </a:r>
            </a:p>
            <a:p>
              <a:pPr marL="0" indent="0" algn="l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</a:pPr>
              <a:endParaRPr lang="zh-CN" altLang="en-US" sz="2400" b="1" spc="240">
                <a:ln w="3175">
                  <a:noFill/>
                  <a:prstDash val="dash"/>
                </a:ln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2" name="文本框 1"/>
            <p:cNvSpPr txBox="1"/>
            <p:nvPr>
              <p:custDataLst>
                <p:tags r:id="rId6"/>
              </p:custDataLst>
            </p:nvPr>
          </p:nvSpPr>
          <p:spPr>
            <a:xfrm>
              <a:off x="2569" y="4372"/>
              <a:ext cx="5894" cy="3817"/>
            </a:xfrm>
            <a:prstGeom prst="rect">
              <a:avLst/>
            </a:prstGeom>
            <a:noFill/>
          </p:spPr>
          <p:txBody>
            <a:bodyPr wrap="square" lIns="63500" tIns="25400" rIns="63500" bIns="25400" rtlCol="0" anchor="ctr" anchorCtr="0">
              <a:normAutofit/>
            </a:bodyPr>
            <a:lstStyle/>
            <a:p>
              <a:pPr marL="0" indent="0" algn="l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</a:pPr>
              <a:r>
                <a:rPr lang="en-US" altLang="zh-CN" sz="2800" b="1" spc="240" dirty="0">
                  <a:solidFill>
                    <a:schemeClr val="tx1"/>
                  </a:solidFill>
                  <a:latin typeface="微软雅黑" panose="020B0503020204020204" charset="-122"/>
                  <a:ea typeface="微软雅黑"/>
                </a:rPr>
                <a:t>      </a:t>
              </a:r>
              <a:r>
                <a:rPr lang="zh-CN" altLang="en-US" sz="2800" b="1" spc="240" dirty="0">
                  <a:solidFill>
                    <a:schemeClr val="tx1"/>
                  </a:solidFill>
                  <a:latin typeface="微软雅黑" panose="020B0503020204020204" charset="-122"/>
                  <a:ea typeface="微软雅黑"/>
                </a:rPr>
                <a:t>当冲突双方无法自己解决问题时，可以请</a:t>
              </a:r>
              <a:r>
                <a:rPr lang="zh-CN" altLang="en-US" sz="2800" b="1" u="sng" spc="240" dirty="0">
                  <a:solidFill>
                    <a:srgbClr val="FF0000"/>
                  </a:solidFill>
                  <a:latin typeface="微软雅黑" panose="020B0503020204020204" charset="-122"/>
                  <a:ea typeface="微软雅黑"/>
                </a:rPr>
                <a:t>老师</a:t>
              </a:r>
              <a:r>
                <a:rPr lang="zh-CN" altLang="en-US" sz="2800" b="1" spc="240" dirty="0">
                  <a:solidFill>
                    <a:srgbClr val="FF0000"/>
                  </a:solidFill>
                  <a:latin typeface="微软雅黑" panose="020B0503020204020204" charset="-122"/>
                  <a:ea typeface="微软雅黑"/>
                </a:rPr>
                <a:t>、</a:t>
              </a:r>
              <a:r>
                <a:rPr lang="zh-CN" altLang="en-US" sz="2800" b="1" u="sng" spc="240" dirty="0">
                  <a:solidFill>
                    <a:srgbClr val="FF0000"/>
                  </a:solidFill>
                  <a:latin typeface="微软雅黑" panose="020B0503020204020204" charset="-122"/>
                  <a:ea typeface="微软雅黑"/>
                </a:rPr>
                <a:t>家长</a:t>
              </a:r>
              <a:r>
                <a:rPr lang="zh-CN" altLang="en-US" sz="2800" b="1" spc="240" dirty="0">
                  <a:solidFill>
                    <a:srgbClr val="FF0000"/>
                  </a:solidFill>
                  <a:latin typeface="微软雅黑" panose="020B0503020204020204" charset="-122"/>
                  <a:ea typeface="微软雅黑"/>
                </a:rPr>
                <a:t>、</a:t>
              </a:r>
              <a:r>
                <a:rPr lang="zh-CN" altLang="en-US" sz="2800" b="1" u="sng" spc="240" dirty="0">
                  <a:solidFill>
                    <a:srgbClr val="FF0000"/>
                  </a:solidFill>
                  <a:latin typeface="微软雅黑" panose="020B0503020204020204" charset="-122"/>
                  <a:ea typeface="微软雅黑"/>
                </a:rPr>
                <a:t>同学</a:t>
              </a:r>
              <a:r>
                <a:rPr lang="zh-CN" altLang="en-US" sz="2800" b="1" spc="240" dirty="0">
                  <a:solidFill>
                    <a:schemeClr val="tx1"/>
                  </a:solidFill>
                  <a:latin typeface="微软雅黑" panose="020B0503020204020204" charset="-122"/>
                  <a:ea typeface="微软雅黑"/>
                </a:rPr>
                <a:t>等人来帮助调解。</a:t>
              </a: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94" y="3359"/>
              <a:ext cx="4643" cy="5229"/>
            </a:xfrm>
            <a:prstGeom prst="rect">
              <a:avLst/>
            </a:prstGeom>
          </p:spPr>
        </p:pic>
      </p:grpSp>
      <p:sp>
        <p:nvSpPr>
          <p:cNvPr id="11" name="文本框 10"/>
          <p:cNvSpPr txBox="1"/>
          <p:nvPr>
            <p:custDataLst>
              <p:tags r:id="rId4"/>
            </p:custDataLst>
          </p:nvPr>
        </p:nvSpPr>
        <p:spPr>
          <a:xfrm>
            <a:off x="1027429" y="441325"/>
            <a:ext cx="9000491" cy="125222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Autofit/>
          </a:bodyPr>
          <a:lstStyle/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lang="zh-CN" sz="3200" b="1" dirty="0">
                <a:ln w="3175">
                  <a:noFill/>
                  <a:prstDash val="dash"/>
                </a:ln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  <a:sym typeface="+mn-ea"/>
              </a:rPr>
              <a:t>小结：</a:t>
            </a:r>
            <a:r>
              <a:rPr sz="3200" b="1" dirty="0" err="1">
                <a:ln w="3175">
                  <a:noFill/>
                  <a:prstDash val="dash"/>
                </a:ln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  <a:sym typeface="+mn-ea"/>
              </a:rPr>
              <a:t>产生冲突并不可怕，采用正确的方法，可以很好地化解冲突</a:t>
            </a:r>
            <a:r>
              <a:rPr sz="3200" b="1" dirty="0">
                <a:ln w="3175">
                  <a:noFill/>
                  <a:prstDash val="dash"/>
                </a:ln>
                <a:solidFill>
                  <a:schemeClr val="accent1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  <a:sym typeface="+mn-ea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/>
            </a:gs>
            <a:gs pos="100000">
              <a:schemeClr val="tx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>
            <a:off x="10515685" y="609600"/>
            <a:ext cx="717551" cy="478790"/>
            <a:chOff x="8005" y="6254"/>
            <a:chExt cx="1130" cy="754"/>
          </a:xfrm>
        </p:grpSpPr>
        <p:sp>
          <p:nvSpPr>
            <p:cNvPr id="5" name="装饰 3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8005" y="6254"/>
              <a:ext cx="490" cy="755"/>
            </a:xfrm>
            <a:custGeom>
              <a:avLst/>
              <a:gdLst>
                <a:gd name="connsiteX0" fmla="*/ 0 w 950118"/>
                <a:gd name="connsiteY0" fmla="*/ 0 h 1464467"/>
                <a:gd name="connsiteX1" fmla="*/ 950118 w 950118"/>
                <a:gd name="connsiteY1" fmla="*/ 0 h 1464467"/>
                <a:gd name="connsiteX2" fmla="*/ 950118 w 950118"/>
                <a:gd name="connsiteY2" fmla="*/ 950118 h 1464467"/>
                <a:gd name="connsiteX3" fmla="*/ 945895 w 950118"/>
                <a:gd name="connsiteY3" fmla="*/ 1007193 h 1464467"/>
                <a:gd name="connsiteX4" fmla="*/ 534143 w 950118"/>
                <a:gd name="connsiteY4" fmla="*/ 1464467 h 1464467"/>
                <a:gd name="connsiteX5" fmla="*/ 525809 w 950118"/>
                <a:gd name="connsiteY5" fmla="*/ 1463322 h 1464467"/>
                <a:gd name="connsiteX6" fmla="*/ 525809 w 950118"/>
                <a:gd name="connsiteY6" fmla="*/ 950118 h 1464467"/>
                <a:gd name="connsiteX7" fmla="*/ 0 w 950118"/>
                <a:gd name="connsiteY7" fmla="*/ 950118 h 1464467"/>
                <a:gd name="connsiteX0-1" fmla="*/ 0 w 950118"/>
                <a:gd name="connsiteY0-2" fmla="*/ 0 h 1464467"/>
                <a:gd name="connsiteX1-3" fmla="*/ 950118 w 950118"/>
                <a:gd name="connsiteY1-4" fmla="*/ 0 h 1464467"/>
                <a:gd name="connsiteX2-5" fmla="*/ 950118 w 950118"/>
                <a:gd name="connsiteY2-6" fmla="*/ 950118 h 1464467"/>
                <a:gd name="connsiteX3-7" fmla="*/ 534143 w 950118"/>
                <a:gd name="connsiteY3-8" fmla="*/ 1464467 h 1464467"/>
                <a:gd name="connsiteX4-9" fmla="*/ 525809 w 950118"/>
                <a:gd name="connsiteY4-10" fmla="*/ 1463322 h 1464467"/>
                <a:gd name="connsiteX5-11" fmla="*/ 525809 w 950118"/>
                <a:gd name="connsiteY5-12" fmla="*/ 950118 h 1464467"/>
                <a:gd name="connsiteX6-13" fmla="*/ 0 w 950118"/>
                <a:gd name="connsiteY6-14" fmla="*/ 950118 h 1464467"/>
                <a:gd name="connsiteX7-15" fmla="*/ 0 w 950118"/>
                <a:gd name="connsiteY7-16" fmla="*/ 0 h 1464467"/>
                <a:gd name="connsiteX0-17" fmla="*/ 0 w 950118"/>
                <a:gd name="connsiteY0-18" fmla="*/ 0 h 1464467"/>
                <a:gd name="connsiteX1-19" fmla="*/ 950118 w 950118"/>
                <a:gd name="connsiteY1-20" fmla="*/ 0 h 1464467"/>
                <a:gd name="connsiteX2-21" fmla="*/ 950118 w 950118"/>
                <a:gd name="connsiteY2-22" fmla="*/ 950118 h 1464467"/>
                <a:gd name="connsiteX3-23" fmla="*/ 534143 w 950118"/>
                <a:gd name="connsiteY3-24" fmla="*/ 1464467 h 1464467"/>
                <a:gd name="connsiteX4-25" fmla="*/ 525809 w 950118"/>
                <a:gd name="connsiteY4-26" fmla="*/ 1463322 h 1464467"/>
                <a:gd name="connsiteX5-27" fmla="*/ 525809 w 950118"/>
                <a:gd name="connsiteY5-28" fmla="*/ 950118 h 1464467"/>
                <a:gd name="connsiteX6-29" fmla="*/ 0 w 950118"/>
                <a:gd name="connsiteY6-30" fmla="*/ 950118 h 1464467"/>
                <a:gd name="connsiteX7-31" fmla="*/ 0 w 950118"/>
                <a:gd name="connsiteY7-32" fmla="*/ 0 h 1464467"/>
                <a:gd name="connsiteX0-33" fmla="*/ 0 w 950118"/>
                <a:gd name="connsiteY0-34" fmla="*/ 0 h 1463322"/>
                <a:gd name="connsiteX1-35" fmla="*/ 950118 w 950118"/>
                <a:gd name="connsiteY1-36" fmla="*/ 0 h 1463322"/>
                <a:gd name="connsiteX2-37" fmla="*/ 950118 w 950118"/>
                <a:gd name="connsiteY2-38" fmla="*/ 950118 h 1463322"/>
                <a:gd name="connsiteX3-39" fmla="*/ 525809 w 950118"/>
                <a:gd name="connsiteY3-40" fmla="*/ 1463322 h 1463322"/>
                <a:gd name="connsiteX4-41" fmla="*/ 525809 w 950118"/>
                <a:gd name="connsiteY4-42" fmla="*/ 950118 h 1463322"/>
                <a:gd name="connsiteX5-43" fmla="*/ 0 w 950118"/>
                <a:gd name="connsiteY5-44" fmla="*/ 950118 h 1463322"/>
                <a:gd name="connsiteX6-45" fmla="*/ 0 w 950118"/>
                <a:gd name="connsiteY6-46" fmla="*/ 0 h 1463322"/>
                <a:gd name="connsiteX0-47" fmla="*/ 0 w 950118"/>
                <a:gd name="connsiteY0-48" fmla="*/ 0 h 1463322"/>
                <a:gd name="connsiteX1-49" fmla="*/ 950118 w 950118"/>
                <a:gd name="connsiteY1-50" fmla="*/ 0 h 1463322"/>
                <a:gd name="connsiteX2-51" fmla="*/ 950118 w 950118"/>
                <a:gd name="connsiteY2-52" fmla="*/ 950118 h 1463322"/>
                <a:gd name="connsiteX3-53" fmla="*/ 525809 w 950118"/>
                <a:gd name="connsiteY3-54" fmla="*/ 1463322 h 1463322"/>
                <a:gd name="connsiteX4-55" fmla="*/ 525809 w 950118"/>
                <a:gd name="connsiteY4-56" fmla="*/ 950118 h 1463322"/>
                <a:gd name="connsiteX5-57" fmla="*/ 0 w 950118"/>
                <a:gd name="connsiteY5-58" fmla="*/ 950118 h 1463322"/>
                <a:gd name="connsiteX6-59" fmla="*/ 0 w 950118"/>
                <a:gd name="connsiteY6-60" fmla="*/ 0 h 1463322"/>
                <a:gd name="connsiteX0-61" fmla="*/ 0 w 950118"/>
                <a:gd name="connsiteY0-62" fmla="*/ 0 h 1463322"/>
                <a:gd name="connsiteX1-63" fmla="*/ 950118 w 950118"/>
                <a:gd name="connsiteY1-64" fmla="*/ 0 h 1463322"/>
                <a:gd name="connsiteX2-65" fmla="*/ 950118 w 950118"/>
                <a:gd name="connsiteY2-66" fmla="*/ 923925 h 1463322"/>
                <a:gd name="connsiteX3-67" fmla="*/ 525809 w 950118"/>
                <a:gd name="connsiteY3-68" fmla="*/ 1463322 h 1463322"/>
                <a:gd name="connsiteX4-69" fmla="*/ 525809 w 950118"/>
                <a:gd name="connsiteY4-70" fmla="*/ 950118 h 1463322"/>
                <a:gd name="connsiteX5-71" fmla="*/ 0 w 950118"/>
                <a:gd name="connsiteY5-72" fmla="*/ 950118 h 1463322"/>
                <a:gd name="connsiteX6-73" fmla="*/ 0 w 950118"/>
                <a:gd name="connsiteY6-74" fmla="*/ 0 h 1463322"/>
                <a:gd name="connsiteX0-75" fmla="*/ 0 w 950118"/>
                <a:gd name="connsiteY0-76" fmla="*/ 0 h 1463322"/>
                <a:gd name="connsiteX1-77" fmla="*/ 950118 w 950118"/>
                <a:gd name="connsiteY1-78" fmla="*/ 0 h 1463322"/>
                <a:gd name="connsiteX2-79" fmla="*/ 950118 w 950118"/>
                <a:gd name="connsiteY2-80" fmla="*/ 923925 h 1463322"/>
                <a:gd name="connsiteX3-81" fmla="*/ 525809 w 950118"/>
                <a:gd name="connsiteY3-82" fmla="*/ 1463322 h 1463322"/>
                <a:gd name="connsiteX4-83" fmla="*/ 525809 w 950118"/>
                <a:gd name="connsiteY4-84" fmla="*/ 950118 h 1463322"/>
                <a:gd name="connsiteX5-85" fmla="*/ 0 w 950118"/>
                <a:gd name="connsiteY5-86" fmla="*/ 950118 h 1463322"/>
                <a:gd name="connsiteX6-87" fmla="*/ 0 w 950118"/>
                <a:gd name="connsiteY6-88" fmla="*/ 0 h 1463322"/>
                <a:gd name="connsiteX0-89" fmla="*/ 0 w 950118"/>
                <a:gd name="connsiteY0-90" fmla="*/ 0 h 1463322"/>
                <a:gd name="connsiteX1-91" fmla="*/ 950118 w 950118"/>
                <a:gd name="connsiteY1-92" fmla="*/ 0 h 1463322"/>
                <a:gd name="connsiteX2-93" fmla="*/ 950118 w 950118"/>
                <a:gd name="connsiteY2-94" fmla="*/ 923925 h 1463322"/>
                <a:gd name="connsiteX3-95" fmla="*/ 525809 w 950118"/>
                <a:gd name="connsiteY3-96" fmla="*/ 1463322 h 1463322"/>
                <a:gd name="connsiteX4-97" fmla="*/ 525809 w 950118"/>
                <a:gd name="connsiteY4-98" fmla="*/ 950118 h 1463322"/>
                <a:gd name="connsiteX5-99" fmla="*/ 0 w 950118"/>
                <a:gd name="connsiteY5-100" fmla="*/ 950118 h 1463322"/>
                <a:gd name="connsiteX6-101" fmla="*/ 0 w 950118"/>
                <a:gd name="connsiteY6-102" fmla="*/ 0 h 1463322"/>
                <a:gd name="connsiteX0-103" fmla="*/ 0 w 950118"/>
                <a:gd name="connsiteY0-104" fmla="*/ 0 h 1463322"/>
                <a:gd name="connsiteX1-105" fmla="*/ 950118 w 950118"/>
                <a:gd name="connsiteY1-106" fmla="*/ 0 h 1463322"/>
                <a:gd name="connsiteX2-107" fmla="*/ 950118 w 950118"/>
                <a:gd name="connsiteY2-108" fmla="*/ 923925 h 1463322"/>
                <a:gd name="connsiteX3-109" fmla="*/ 525809 w 950118"/>
                <a:gd name="connsiteY3-110" fmla="*/ 1463322 h 1463322"/>
                <a:gd name="connsiteX4-111" fmla="*/ 525809 w 950118"/>
                <a:gd name="connsiteY4-112" fmla="*/ 950118 h 1463322"/>
                <a:gd name="connsiteX5-113" fmla="*/ 0 w 950118"/>
                <a:gd name="connsiteY5-114" fmla="*/ 950118 h 1463322"/>
                <a:gd name="connsiteX6-115" fmla="*/ 0 w 950118"/>
                <a:gd name="connsiteY6-116" fmla="*/ 0 h 14633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50118" h="1463322">
                  <a:moveTo>
                    <a:pt x="0" y="0"/>
                  </a:moveTo>
                  <a:lnTo>
                    <a:pt x="950118" y="0"/>
                  </a:lnTo>
                  <a:lnTo>
                    <a:pt x="950118" y="923925"/>
                  </a:lnTo>
                  <a:cubicBezTo>
                    <a:pt x="946074" y="1377362"/>
                    <a:pt x="596527" y="1463322"/>
                    <a:pt x="525809" y="1463322"/>
                  </a:cubicBezTo>
                  <a:lnTo>
                    <a:pt x="525809" y="950118"/>
                  </a:lnTo>
                  <a:lnTo>
                    <a:pt x="0" y="950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" name="装饰 4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8645" y="6254"/>
              <a:ext cx="490" cy="755"/>
            </a:xfrm>
            <a:custGeom>
              <a:avLst/>
              <a:gdLst>
                <a:gd name="connsiteX0" fmla="*/ 0 w 950118"/>
                <a:gd name="connsiteY0" fmla="*/ 0 h 1464467"/>
                <a:gd name="connsiteX1" fmla="*/ 950118 w 950118"/>
                <a:gd name="connsiteY1" fmla="*/ 0 h 1464467"/>
                <a:gd name="connsiteX2" fmla="*/ 950118 w 950118"/>
                <a:gd name="connsiteY2" fmla="*/ 950118 h 1464467"/>
                <a:gd name="connsiteX3" fmla="*/ 945895 w 950118"/>
                <a:gd name="connsiteY3" fmla="*/ 1007193 h 1464467"/>
                <a:gd name="connsiteX4" fmla="*/ 534143 w 950118"/>
                <a:gd name="connsiteY4" fmla="*/ 1464467 h 1464467"/>
                <a:gd name="connsiteX5" fmla="*/ 525809 w 950118"/>
                <a:gd name="connsiteY5" fmla="*/ 1463322 h 1464467"/>
                <a:gd name="connsiteX6" fmla="*/ 525809 w 950118"/>
                <a:gd name="connsiteY6" fmla="*/ 950118 h 1464467"/>
                <a:gd name="connsiteX7" fmla="*/ 0 w 950118"/>
                <a:gd name="connsiteY7" fmla="*/ 950118 h 1464467"/>
                <a:gd name="connsiteX0-1" fmla="*/ 0 w 950118"/>
                <a:gd name="connsiteY0-2" fmla="*/ 0 h 1464467"/>
                <a:gd name="connsiteX1-3" fmla="*/ 950118 w 950118"/>
                <a:gd name="connsiteY1-4" fmla="*/ 0 h 1464467"/>
                <a:gd name="connsiteX2-5" fmla="*/ 950118 w 950118"/>
                <a:gd name="connsiteY2-6" fmla="*/ 950118 h 1464467"/>
                <a:gd name="connsiteX3-7" fmla="*/ 534143 w 950118"/>
                <a:gd name="connsiteY3-8" fmla="*/ 1464467 h 1464467"/>
                <a:gd name="connsiteX4-9" fmla="*/ 525809 w 950118"/>
                <a:gd name="connsiteY4-10" fmla="*/ 1463322 h 1464467"/>
                <a:gd name="connsiteX5-11" fmla="*/ 525809 w 950118"/>
                <a:gd name="connsiteY5-12" fmla="*/ 950118 h 1464467"/>
                <a:gd name="connsiteX6-13" fmla="*/ 0 w 950118"/>
                <a:gd name="connsiteY6-14" fmla="*/ 950118 h 1464467"/>
                <a:gd name="connsiteX7-15" fmla="*/ 0 w 950118"/>
                <a:gd name="connsiteY7-16" fmla="*/ 0 h 1464467"/>
                <a:gd name="connsiteX0-17" fmla="*/ 0 w 950118"/>
                <a:gd name="connsiteY0-18" fmla="*/ 0 h 1464467"/>
                <a:gd name="connsiteX1-19" fmla="*/ 950118 w 950118"/>
                <a:gd name="connsiteY1-20" fmla="*/ 0 h 1464467"/>
                <a:gd name="connsiteX2-21" fmla="*/ 950118 w 950118"/>
                <a:gd name="connsiteY2-22" fmla="*/ 950118 h 1464467"/>
                <a:gd name="connsiteX3-23" fmla="*/ 534143 w 950118"/>
                <a:gd name="connsiteY3-24" fmla="*/ 1464467 h 1464467"/>
                <a:gd name="connsiteX4-25" fmla="*/ 525809 w 950118"/>
                <a:gd name="connsiteY4-26" fmla="*/ 1463322 h 1464467"/>
                <a:gd name="connsiteX5-27" fmla="*/ 525809 w 950118"/>
                <a:gd name="connsiteY5-28" fmla="*/ 950118 h 1464467"/>
                <a:gd name="connsiteX6-29" fmla="*/ 0 w 950118"/>
                <a:gd name="connsiteY6-30" fmla="*/ 950118 h 1464467"/>
                <a:gd name="connsiteX7-31" fmla="*/ 0 w 950118"/>
                <a:gd name="connsiteY7-32" fmla="*/ 0 h 1464467"/>
                <a:gd name="connsiteX0-33" fmla="*/ 0 w 950118"/>
                <a:gd name="connsiteY0-34" fmla="*/ 0 h 1463322"/>
                <a:gd name="connsiteX1-35" fmla="*/ 950118 w 950118"/>
                <a:gd name="connsiteY1-36" fmla="*/ 0 h 1463322"/>
                <a:gd name="connsiteX2-37" fmla="*/ 950118 w 950118"/>
                <a:gd name="connsiteY2-38" fmla="*/ 950118 h 1463322"/>
                <a:gd name="connsiteX3-39" fmla="*/ 525809 w 950118"/>
                <a:gd name="connsiteY3-40" fmla="*/ 1463322 h 1463322"/>
                <a:gd name="connsiteX4-41" fmla="*/ 525809 w 950118"/>
                <a:gd name="connsiteY4-42" fmla="*/ 950118 h 1463322"/>
                <a:gd name="connsiteX5-43" fmla="*/ 0 w 950118"/>
                <a:gd name="connsiteY5-44" fmla="*/ 950118 h 1463322"/>
                <a:gd name="connsiteX6-45" fmla="*/ 0 w 950118"/>
                <a:gd name="connsiteY6-46" fmla="*/ 0 h 1463322"/>
                <a:gd name="connsiteX0-47" fmla="*/ 0 w 950118"/>
                <a:gd name="connsiteY0-48" fmla="*/ 0 h 1463322"/>
                <a:gd name="connsiteX1-49" fmla="*/ 950118 w 950118"/>
                <a:gd name="connsiteY1-50" fmla="*/ 0 h 1463322"/>
                <a:gd name="connsiteX2-51" fmla="*/ 950118 w 950118"/>
                <a:gd name="connsiteY2-52" fmla="*/ 950118 h 1463322"/>
                <a:gd name="connsiteX3-53" fmla="*/ 525809 w 950118"/>
                <a:gd name="connsiteY3-54" fmla="*/ 1463322 h 1463322"/>
                <a:gd name="connsiteX4-55" fmla="*/ 525809 w 950118"/>
                <a:gd name="connsiteY4-56" fmla="*/ 950118 h 1463322"/>
                <a:gd name="connsiteX5-57" fmla="*/ 0 w 950118"/>
                <a:gd name="connsiteY5-58" fmla="*/ 950118 h 1463322"/>
                <a:gd name="connsiteX6-59" fmla="*/ 0 w 950118"/>
                <a:gd name="connsiteY6-60" fmla="*/ 0 h 1463322"/>
                <a:gd name="connsiteX0-61" fmla="*/ 0 w 950118"/>
                <a:gd name="connsiteY0-62" fmla="*/ 0 h 1463322"/>
                <a:gd name="connsiteX1-63" fmla="*/ 950118 w 950118"/>
                <a:gd name="connsiteY1-64" fmla="*/ 0 h 1463322"/>
                <a:gd name="connsiteX2-65" fmla="*/ 950118 w 950118"/>
                <a:gd name="connsiteY2-66" fmla="*/ 923925 h 1463322"/>
                <a:gd name="connsiteX3-67" fmla="*/ 525809 w 950118"/>
                <a:gd name="connsiteY3-68" fmla="*/ 1463322 h 1463322"/>
                <a:gd name="connsiteX4-69" fmla="*/ 525809 w 950118"/>
                <a:gd name="connsiteY4-70" fmla="*/ 950118 h 1463322"/>
                <a:gd name="connsiteX5-71" fmla="*/ 0 w 950118"/>
                <a:gd name="connsiteY5-72" fmla="*/ 950118 h 1463322"/>
                <a:gd name="connsiteX6-73" fmla="*/ 0 w 950118"/>
                <a:gd name="connsiteY6-74" fmla="*/ 0 h 1463322"/>
                <a:gd name="connsiteX0-75" fmla="*/ 0 w 950118"/>
                <a:gd name="connsiteY0-76" fmla="*/ 0 h 1463322"/>
                <a:gd name="connsiteX1-77" fmla="*/ 950118 w 950118"/>
                <a:gd name="connsiteY1-78" fmla="*/ 0 h 1463322"/>
                <a:gd name="connsiteX2-79" fmla="*/ 950118 w 950118"/>
                <a:gd name="connsiteY2-80" fmla="*/ 923925 h 1463322"/>
                <a:gd name="connsiteX3-81" fmla="*/ 525809 w 950118"/>
                <a:gd name="connsiteY3-82" fmla="*/ 1463322 h 1463322"/>
                <a:gd name="connsiteX4-83" fmla="*/ 525809 w 950118"/>
                <a:gd name="connsiteY4-84" fmla="*/ 950118 h 1463322"/>
                <a:gd name="connsiteX5-85" fmla="*/ 0 w 950118"/>
                <a:gd name="connsiteY5-86" fmla="*/ 950118 h 1463322"/>
                <a:gd name="connsiteX6-87" fmla="*/ 0 w 950118"/>
                <a:gd name="connsiteY6-88" fmla="*/ 0 h 1463322"/>
                <a:gd name="connsiteX0-89" fmla="*/ 0 w 950118"/>
                <a:gd name="connsiteY0-90" fmla="*/ 0 h 1463322"/>
                <a:gd name="connsiteX1-91" fmla="*/ 950118 w 950118"/>
                <a:gd name="connsiteY1-92" fmla="*/ 0 h 1463322"/>
                <a:gd name="connsiteX2-93" fmla="*/ 950118 w 950118"/>
                <a:gd name="connsiteY2-94" fmla="*/ 923925 h 1463322"/>
                <a:gd name="connsiteX3-95" fmla="*/ 525809 w 950118"/>
                <a:gd name="connsiteY3-96" fmla="*/ 1463322 h 1463322"/>
                <a:gd name="connsiteX4-97" fmla="*/ 525809 w 950118"/>
                <a:gd name="connsiteY4-98" fmla="*/ 950118 h 1463322"/>
                <a:gd name="connsiteX5-99" fmla="*/ 0 w 950118"/>
                <a:gd name="connsiteY5-100" fmla="*/ 950118 h 1463322"/>
                <a:gd name="connsiteX6-101" fmla="*/ 0 w 950118"/>
                <a:gd name="connsiteY6-102" fmla="*/ 0 h 1463322"/>
                <a:gd name="connsiteX0-103" fmla="*/ 0 w 950118"/>
                <a:gd name="connsiteY0-104" fmla="*/ 0 h 1463322"/>
                <a:gd name="connsiteX1-105" fmla="*/ 950118 w 950118"/>
                <a:gd name="connsiteY1-106" fmla="*/ 0 h 1463322"/>
                <a:gd name="connsiteX2-107" fmla="*/ 950118 w 950118"/>
                <a:gd name="connsiteY2-108" fmla="*/ 923925 h 1463322"/>
                <a:gd name="connsiteX3-109" fmla="*/ 525809 w 950118"/>
                <a:gd name="connsiteY3-110" fmla="*/ 1463322 h 1463322"/>
                <a:gd name="connsiteX4-111" fmla="*/ 525809 w 950118"/>
                <a:gd name="connsiteY4-112" fmla="*/ 950118 h 1463322"/>
                <a:gd name="connsiteX5-113" fmla="*/ 0 w 950118"/>
                <a:gd name="connsiteY5-114" fmla="*/ 950118 h 1463322"/>
                <a:gd name="connsiteX6-115" fmla="*/ 0 w 950118"/>
                <a:gd name="connsiteY6-116" fmla="*/ 0 h 14633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50118" h="1463322">
                  <a:moveTo>
                    <a:pt x="0" y="0"/>
                  </a:moveTo>
                  <a:lnTo>
                    <a:pt x="950118" y="0"/>
                  </a:lnTo>
                  <a:lnTo>
                    <a:pt x="950118" y="923925"/>
                  </a:lnTo>
                  <a:cubicBezTo>
                    <a:pt x="946074" y="1377362"/>
                    <a:pt x="596527" y="1463322"/>
                    <a:pt x="525809" y="1463322"/>
                  </a:cubicBezTo>
                  <a:lnTo>
                    <a:pt x="525809" y="950118"/>
                  </a:lnTo>
                  <a:lnTo>
                    <a:pt x="0" y="950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495937" y="781685"/>
            <a:ext cx="10019665" cy="87503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 fontScale="80000" lnSpcReduction="10000"/>
          </a:bodyPr>
          <a:lstStyle/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sz="4000" b="1" spc="220" dirty="0">
                <a:solidFill>
                  <a:schemeClr val="accent1"/>
                </a:solidFill>
                <a:latin typeface="微软雅黑" panose="020B0503020204020204" charset="-122"/>
                <a:ea typeface="微软雅黑"/>
                <a:sym typeface="+mn-ea"/>
              </a:rPr>
              <a:t>思考：</a:t>
            </a:r>
            <a:r>
              <a:rPr sz="4000" b="1" spc="220" dirty="0" err="1">
                <a:solidFill>
                  <a:schemeClr val="accent1"/>
                </a:solidFill>
                <a:latin typeface="微软雅黑" panose="020B0503020204020204" charset="-122"/>
                <a:ea typeface="微软雅黑"/>
                <a:sym typeface="+mn-ea"/>
              </a:rPr>
              <a:t>你还有哪些冲突没有解决？试着解决一下</a:t>
            </a:r>
            <a:r>
              <a:rPr sz="4000" b="1" spc="220" dirty="0">
                <a:solidFill>
                  <a:schemeClr val="accent1"/>
                </a:solidFill>
                <a:latin typeface="微软雅黑" panose="020B0503020204020204" charset="-122"/>
                <a:ea typeface="微软雅黑"/>
                <a:sym typeface="+mn-ea"/>
              </a:rPr>
              <a:t>。</a:t>
            </a:r>
          </a:p>
        </p:txBody>
      </p:sp>
      <p:sp>
        <p:nvSpPr>
          <p:cNvPr id="7" name="装饰3"/>
          <p:cNvSpPr/>
          <p:nvPr>
            <p:custDataLst>
              <p:tags r:id="rId4"/>
            </p:custDataLst>
          </p:nvPr>
        </p:nvSpPr>
        <p:spPr>
          <a:xfrm>
            <a:off x="609605" y="2135875"/>
            <a:ext cx="10972888" cy="3807761"/>
          </a:xfrm>
          <a:prstGeom prst="rect">
            <a:avLst/>
          </a:prstGeom>
          <a:solidFill>
            <a:schemeClr val="lt2"/>
          </a:solidFill>
          <a:ln>
            <a:noFill/>
          </a:ln>
          <a:effectLst>
            <a:outerShdw blurRad="165100" algn="ctr" rotWithShape="0">
              <a:schemeClr val="dk1">
                <a:lumMod val="95000"/>
                <a:lumOff val="5000"/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lnSpc>
                <a:spcPct val="120000"/>
              </a:lnSpc>
              <a:buClrTx/>
              <a:buSzTx/>
              <a:buFontTx/>
            </a:pPr>
            <a:endParaRPr kumimoji="1" lang="zh-CN" altLang="en-US" sz="1600" b="1">
              <a:solidFill>
                <a:schemeClr val="lt1"/>
              </a:solidFill>
              <a:latin typeface="微软雅黑" panose="020B0503020204020204" charset="-122"/>
              <a:ea typeface="微软雅黑"/>
              <a:sym typeface="+mn-ea"/>
            </a:endParaRP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1174752" y="2136140"/>
            <a:ext cx="9897745" cy="202057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rtlCol="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 algn="l" fontAlgn="ctr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Font typeface="Wingdings" panose="05000000000000000000" charset="0"/>
            </a:pPr>
            <a:r>
              <a:rPr lang="zh-CN" altLang="en-US" sz="2800" b="1" spc="220" dirty="0">
                <a:latin typeface="微软雅黑" panose="020B0503020204020204" charset="-122"/>
                <a:ea typeface="微软雅黑"/>
                <a:sym typeface="+mn-ea"/>
              </a:rPr>
              <a:t>我和</a:t>
            </a:r>
            <a:r>
              <a:rPr lang="zh-CN" altLang="en-US" sz="2800" b="1" spc="220" dirty="0">
                <a:solidFill>
                  <a:srgbClr val="FF0000"/>
                </a:solidFill>
                <a:latin typeface="微软雅黑" panose="020B0503020204020204" charset="-122"/>
                <a:ea typeface="微软雅黑"/>
                <a:sym typeface="+mn-ea"/>
              </a:rPr>
              <a:t>张灵</a:t>
            </a:r>
            <a:r>
              <a:rPr lang="zh-CN" altLang="en-US" sz="2800" b="1" spc="220" dirty="0">
                <a:latin typeface="微软雅黑" panose="020B0503020204020204" charset="-122"/>
                <a:ea typeface="微软雅黑"/>
                <a:sym typeface="+mn-ea"/>
              </a:rPr>
              <a:t>同学发生了冲突，事情的经过是</a:t>
            </a:r>
            <a:r>
              <a:rPr lang="zh-CN" altLang="en-US" sz="2800" b="1" spc="220" dirty="0">
                <a:solidFill>
                  <a:srgbClr val="FF0000"/>
                </a:solidFill>
                <a:latin typeface="微软雅黑" panose="020B0503020204020204" charset="-122"/>
                <a:ea typeface="微软雅黑"/>
                <a:sym typeface="+mn-ea"/>
              </a:rPr>
              <a:t>张灵检查卫生时，发现我负责的区域还有纸屑，就指责我工作不认真。我认为纸屑是别人打扫过道时带过来的，所以，就和张灵吵了起来。</a:t>
            </a:r>
          </a:p>
        </p:txBody>
      </p:sp>
      <p:sp>
        <p:nvSpPr>
          <p:cNvPr id="11" name="文本框 10"/>
          <p:cNvSpPr txBox="1"/>
          <p:nvPr>
            <p:custDataLst>
              <p:tags r:id="rId6"/>
            </p:custDataLst>
          </p:nvPr>
        </p:nvSpPr>
        <p:spPr>
          <a:xfrm>
            <a:off x="1127761" y="4293237"/>
            <a:ext cx="96234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+mn-ea"/>
                <a:ea typeface="+mn-ea"/>
                <a:cs typeface="+mn-ea"/>
              </a:rPr>
              <a:t>我打算这样来解决这个冲突：</a:t>
            </a:r>
            <a:r>
              <a:rPr lang="zh-CN" altLang="en-US" sz="28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控制自己的不良情绪，保持冷静，主动向张灵道歉，讲清道理，并把纸屑打扫干净。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171101" y="2354606"/>
            <a:ext cx="5119551" cy="118542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6000" spc="440"/>
              <a:t>谢    谢</a:t>
            </a:r>
          </a:p>
        </p:txBody>
      </p:sp>
      <p:pic>
        <p:nvPicPr>
          <p:cNvPr id="10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2560300" y="10972800"/>
            <a:ext cx="304800" cy="228600"/>
          </a:xfrm>
          <a:prstGeom prst="cube">
            <a:avLst/>
          </a:prstGeom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10839450" y="5789297"/>
            <a:ext cx="1235711" cy="1068705"/>
          </a:xfrm>
          <a:prstGeom prst="rect">
            <a:avLst/>
          </a:prstGeom>
        </p:spPr>
      </p:pic>
      <p:pic>
        <p:nvPicPr>
          <p:cNvPr id="6" name="图片 5" descr="图层 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-18414" y="5976620"/>
            <a:ext cx="2155825" cy="881380"/>
          </a:xfrm>
          <a:prstGeom prst="rect">
            <a:avLst/>
          </a:prstGeom>
        </p:spPr>
      </p:pic>
      <p:sp>
        <p:nvSpPr>
          <p:cNvPr id="29" name="任意多边形: 形状 11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609600" y="457202"/>
            <a:ext cx="222885" cy="452755"/>
          </a:xfrm>
          <a:custGeom>
            <a:avLst/>
            <a:gdLst>
              <a:gd name="connsiteX0" fmla="*/ 207995 w 295275"/>
              <a:gd name="connsiteY0" fmla="*/ 0 h 599179"/>
              <a:gd name="connsiteX1" fmla="*/ 218480 w 295275"/>
              <a:gd name="connsiteY1" fmla="*/ 17025 h 599179"/>
              <a:gd name="connsiteX2" fmla="*/ 263922 w 295275"/>
              <a:gd name="connsiteY2" fmla="*/ 59952 h 599179"/>
              <a:gd name="connsiteX3" fmla="*/ 275967 w 295275"/>
              <a:gd name="connsiteY3" fmla="*/ 66705 h 599179"/>
              <a:gd name="connsiteX4" fmla="*/ 258864 w 295275"/>
              <a:gd name="connsiteY4" fmla="*/ 77309 h 599179"/>
              <a:gd name="connsiteX5" fmla="*/ 164932 w 295275"/>
              <a:gd name="connsiteY5" fmla="*/ 229252 h 599179"/>
              <a:gd name="connsiteX6" fmla="*/ 145322 w 295275"/>
              <a:gd name="connsiteY6" fmla="*/ 303904 h 599179"/>
              <a:gd name="connsiteX7" fmla="*/ 295275 w 295275"/>
              <a:gd name="connsiteY7" fmla="*/ 303904 h 599179"/>
              <a:gd name="connsiteX8" fmla="*/ 295275 w 295275"/>
              <a:gd name="connsiteY8" fmla="*/ 599179 h 599179"/>
              <a:gd name="connsiteX9" fmla="*/ 0 w 295275"/>
              <a:gd name="connsiteY9" fmla="*/ 599179 h 599179"/>
              <a:gd name="connsiteX10" fmla="*/ 0 w 295275"/>
              <a:gd name="connsiteY10" fmla="*/ 303904 h 599179"/>
              <a:gd name="connsiteX11" fmla="*/ 5952 w 295275"/>
              <a:gd name="connsiteY11" fmla="*/ 269304 h 599179"/>
              <a:gd name="connsiteX12" fmla="*/ 204540 w 295275"/>
              <a:gd name="connsiteY12" fmla="*/ 547 h 599179"/>
              <a:gd name="connsiteX0-1" fmla="*/ 207995 w 295275"/>
              <a:gd name="connsiteY0-2" fmla="*/ 0 h 599179"/>
              <a:gd name="connsiteX1-3" fmla="*/ 218480 w 295275"/>
              <a:gd name="connsiteY1-4" fmla="*/ 17025 h 599179"/>
              <a:gd name="connsiteX2-5" fmla="*/ 263922 w 295275"/>
              <a:gd name="connsiteY2-6" fmla="*/ 59952 h 599179"/>
              <a:gd name="connsiteX3-7" fmla="*/ 275967 w 295275"/>
              <a:gd name="connsiteY3-8" fmla="*/ 66705 h 599179"/>
              <a:gd name="connsiteX4-9" fmla="*/ 258864 w 295275"/>
              <a:gd name="connsiteY4-10" fmla="*/ 77309 h 599179"/>
              <a:gd name="connsiteX5-11" fmla="*/ 164932 w 295275"/>
              <a:gd name="connsiteY5-12" fmla="*/ 229252 h 599179"/>
              <a:gd name="connsiteX6-13" fmla="*/ 152376 w 295275"/>
              <a:gd name="connsiteY6-14" fmla="*/ 303904 h 599179"/>
              <a:gd name="connsiteX7-15" fmla="*/ 295275 w 295275"/>
              <a:gd name="connsiteY7-16" fmla="*/ 303904 h 599179"/>
              <a:gd name="connsiteX8-17" fmla="*/ 295275 w 295275"/>
              <a:gd name="connsiteY8-18" fmla="*/ 599179 h 599179"/>
              <a:gd name="connsiteX9-19" fmla="*/ 0 w 295275"/>
              <a:gd name="connsiteY9-20" fmla="*/ 599179 h 599179"/>
              <a:gd name="connsiteX10-21" fmla="*/ 0 w 295275"/>
              <a:gd name="connsiteY10-22" fmla="*/ 303904 h 599179"/>
              <a:gd name="connsiteX11-23" fmla="*/ 5952 w 295275"/>
              <a:gd name="connsiteY11-24" fmla="*/ 269304 h 599179"/>
              <a:gd name="connsiteX12-25" fmla="*/ 204540 w 295275"/>
              <a:gd name="connsiteY12-26" fmla="*/ 547 h 599179"/>
              <a:gd name="connsiteX13" fmla="*/ 207995 w 295275"/>
              <a:gd name="connsiteY13" fmla="*/ 0 h 599179"/>
              <a:gd name="connsiteX0-27" fmla="*/ 207995 w 295275"/>
              <a:gd name="connsiteY0-28" fmla="*/ 0 h 599179"/>
              <a:gd name="connsiteX1-29" fmla="*/ 218480 w 295275"/>
              <a:gd name="connsiteY1-30" fmla="*/ 17025 h 599179"/>
              <a:gd name="connsiteX2-31" fmla="*/ 263922 w 295275"/>
              <a:gd name="connsiteY2-32" fmla="*/ 59952 h 599179"/>
              <a:gd name="connsiteX3-33" fmla="*/ 275967 w 295275"/>
              <a:gd name="connsiteY3-34" fmla="*/ 66705 h 599179"/>
              <a:gd name="connsiteX4-35" fmla="*/ 258864 w 295275"/>
              <a:gd name="connsiteY4-36" fmla="*/ 77309 h 599179"/>
              <a:gd name="connsiteX5-37" fmla="*/ 164932 w 295275"/>
              <a:gd name="connsiteY5-38" fmla="*/ 229252 h 599179"/>
              <a:gd name="connsiteX6-39" fmla="*/ 152376 w 295275"/>
              <a:gd name="connsiteY6-40" fmla="*/ 303904 h 599179"/>
              <a:gd name="connsiteX7-41" fmla="*/ 295275 w 295275"/>
              <a:gd name="connsiteY7-42" fmla="*/ 303904 h 599179"/>
              <a:gd name="connsiteX8-43" fmla="*/ 295275 w 295275"/>
              <a:gd name="connsiteY8-44" fmla="*/ 599179 h 599179"/>
              <a:gd name="connsiteX9-45" fmla="*/ 0 w 295275"/>
              <a:gd name="connsiteY9-46" fmla="*/ 599179 h 599179"/>
              <a:gd name="connsiteX10-47" fmla="*/ 0 w 295275"/>
              <a:gd name="connsiteY10-48" fmla="*/ 303904 h 599179"/>
              <a:gd name="connsiteX11-49" fmla="*/ 5952 w 295275"/>
              <a:gd name="connsiteY11-50" fmla="*/ 269304 h 599179"/>
              <a:gd name="connsiteX12-51" fmla="*/ 204540 w 295275"/>
              <a:gd name="connsiteY12-52" fmla="*/ 547 h 599179"/>
              <a:gd name="connsiteX13-53" fmla="*/ 207995 w 295275"/>
              <a:gd name="connsiteY13-54" fmla="*/ 0 h 599179"/>
              <a:gd name="connsiteX0-55" fmla="*/ 207995 w 295275"/>
              <a:gd name="connsiteY0-56" fmla="*/ 0 h 599179"/>
              <a:gd name="connsiteX1-57" fmla="*/ 218480 w 295275"/>
              <a:gd name="connsiteY1-58" fmla="*/ 17025 h 599179"/>
              <a:gd name="connsiteX2-59" fmla="*/ 263922 w 295275"/>
              <a:gd name="connsiteY2-60" fmla="*/ 59952 h 599179"/>
              <a:gd name="connsiteX3-61" fmla="*/ 275967 w 295275"/>
              <a:gd name="connsiteY3-62" fmla="*/ 66705 h 599179"/>
              <a:gd name="connsiteX4-63" fmla="*/ 258864 w 295275"/>
              <a:gd name="connsiteY4-64" fmla="*/ 77309 h 599179"/>
              <a:gd name="connsiteX5-65" fmla="*/ 164932 w 295275"/>
              <a:gd name="connsiteY5-66" fmla="*/ 229252 h 599179"/>
              <a:gd name="connsiteX6-67" fmla="*/ 152376 w 295275"/>
              <a:gd name="connsiteY6-68" fmla="*/ 303904 h 599179"/>
              <a:gd name="connsiteX7-69" fmla="*/ 295275 w 295275"/>
              <a:gd name="connsiteY7-70" fmla="*/ 303904 h 599179"/>
              <a:gd name="connsiteX8-71" fmla="*/ 295275 w 295275"/>
              <a:gd name="connsiteY8-72" fmla="*/ 599179 h 599179"/>
              <a:gd name="connsiteX9-73" fmla="*/ 0 w 295275"/>
              <a:gd name="connsiteY9-74" fmla="*/ 599179 h 599179"/>
              <a:gd name="connsiteX10-75" fmla="*/ 0 w 295275"/>
              <a:gd name="connsiteY10-76" fmla="*/ 303904 h 599179"/>
              <a:gd name="connsiteX11-77" fmla="*/ 5952 w 295275"/>
              <a:gd name="connsiteY11-78" fmla="*/ 269304 h 599179"/>
              <a:gd name="connsiteX12-79" fmla="*/ 204540 w 295275"/>
              <a:gd name="connsiteY12-80" fmla="*/ 547 h 599179"/>
              <a:gd name="connsiteX13-81" fmla="*/ 207995 w 295275"/>
              <a:gd name="connsiteY13-82" fmla="*/ 0 h 599179"/>
              <a:gd name="connsiteX0-83" fmla="*/ 207995 w 295275"/>
              <a:gd name="connsiteY0-84" fmla="*/ 0 h 599179"/>
              <a:gd name="connsiteX1-85" fmla="*/ 218480 w 295275"/>
              <a:gd name="connsiteY1-86" fmla="*/ 17025 h 599179"/>
              <a:gd name="connsiteX2-87" fmla="*/ 263922 w 295275"/>
              <a:gd name="connsiteY2-88" fmla="*/ 59952 h 599179"/>
              <a:gd name="connsiteX3-89" fmla="*/ 275967 w 295275"/>
              <a:gd name="connsiteY3-90" fmla="*/ 66705 h 599179"/>
              <a:gd name="connsiteX4-91" fmla="*/ 258864 w 295275"/>
              <a:gd name="connsiteY4-92" fmla="*/ 77309 h 599179"/>
              <a:gd name="connsiteX5-93" fmla="*/ 152376 w 295275"/>
              <a:gd name="connsiteY5-94" fmla="*/ 303904 h 599179"/>
              <a:gd name="connsiteX6-95" fmla="*/ 295275 w 295275"/>
              <a:gd name="connsiteY6-96" fmla="*/ 303904 h 599179"/>
              <a:gd name="connsiteX7-97" fmla="*/ 295275 w 295275"/>
              <a:gd name="connsiteY7-98" fmla="*/ 599179 h 599179"/>
              <a:gd name="connsiteX8-99" fmla="*/ 0 w 295275"/>
              <a:gd name="connsiteY8-100" fmla="*/ 599179 h 599179"/>
              <a:gd name="connsiteX9-101" fmla="*/ 0 w 295275"/>
              <a:gd name="connsiteY9-102" fmla="*/ 303904 h 599179"/>
              <a:gd name="connsiteX10-103" fmla="*/ 5952 w 295275"/>
              <a:gd name="connsiteY10-104" fmla="*/ 269304 h 599179"/>
              <a:gd name="connsiteX11-105" fmla="*/ 204540 w 295275"/>
              <a:gd name="connsiteY11-106" fmla="*/ 547 h 599179"/>
              <a:gd name="connsiteX12-107" fmla="*/ 207995 w 295275"/>
              <a:gd name="connsiteY12-108" fmla="*/ 0 h 599179"/>
              <a:gd name="connsiteX0-109" fmla="*/ 207995 w 295275"/>
              <a:gd name="connsiteY0-110" fmla="*/ 0 h 599179"/>
              <a:gd name="connsiteX1-111" fmla="*/ 218480 w 295275"/>
              <a:gd name="connsiteY1-112" fmla="*/ 17025 h 599179"/>
              <a:gd name="connsiteX2-113" fmla="*/ 263922 w 295275"/>
              <a:gd name="connsiteY2-114" fmla="*/ 59952 h 599179"/>
              <a:gd name="connsiteX3-115" fmla="*/ 275967 w 295275"/>
              <a:gd name="connsiteY3-116" fmla="*/ 66705 h 599179"/>
              <a:gd name="connsiteX4-117" fmla="*/ 258864 w 295275"/>
              <a:gd name="connsiteY4-118" fmla="*/ 77309 h 599179"/>
              <a:gd name="connsiteX5-119" fmla="*/ 152376 w 295275"/>
              <a:gd name="connsiteY5-120" fmla="*/ 303904 h 599179"/>
              <a:gd name="connsiteX6-121" fmla="*/ 295275 w 295275"/>
              <a:gd name="connsiteY6-122" fmla="*/ 303904 h 599179"/>
              <a:gd name="connsiteX7-123" fmla="*/ 295275 w 295275"/>
              <a:gd name="connsiteY7-124" fmla="*/ 599179 h 599179"/>
              <a:gd name="connsiteX8-125" fmla="*/ 0 w 295275"/>
              <a:gd name="connsiteY8-126" fmla="*/ 599179 h 599179"/>
              <a:gd name="connsiteX9-127" fmla="*/ 0 w 295275"/>
              <a:gd name="connsiteY9-128" fmla="*/ 303904 h 599179"/>
              <a:gd name="connsiteX10-129" fmla="*/ 5952 w 295275"/>
              <a:gd name="connsiteY10-130" fmla="*/ 269304 h 599179"/>
              <a:gd name="connsiteX11-131" fmla="*/ 204540 w 295275"/>
              <a:gd name="connsiteY11-132" fmla="*/ 547 h 599179"/>
              <a:gd name="connsiteX12-133" fmla="*/ 207995 w 295275"/>
              <a:gd name="connsiteY12-134" fmla="*/ 0 h 599179"/>
              <a:gd name="connsiteX0-135" fmla="*/ 207995 w 295275"/>
              <a:gd name="connsiteY0-136" fmla="*/ 0 h 599179"/>
              <a:gd name="connsiteX1-137" fmla="*/ 218480 w 295275"/>
              <a:gd name="connsiteY1-138" fmla="*/ 17025 h 599179"/>
              <a:gd name="connsiteX2-139" fmla="*/ 263922 w 295275"/>
              <a:gd name="connsiteY2-140" fmla="*/ 59952 h 599179"/>
              <a:gd name="connsiteX3-141" fmla="*/ 275967 w 295275"/>
              <a:gd name="connsiteY3-142" fmla="*/ 66705 h 599179"/>
              <a:gd name="connsiteX4-143" fmla="*/ 152376 w 295275"/>
              <a:gd name="connsiteY4-144" fmla="*/ 303904 h 599179"/>
              <a:gd name="connsiteX5-145" fmla="*/ 295275 w 295275"/>
              <a:gd name="connsiteY5-146" fmla="*/ 303904 h 599179"/>
              <a:gd name="connsiteX6-147" fmla="*/ 295275 w 295275"/>
              <a:gd name="connsiteY6-148" fmla="*/ 599179 h 599179"/>
              <a:gd name="connsiteX7-149" fmla="*/ 0 w 295275"/>
              <a:gd name="connsiteY7-150" fmla="*/ 599179 h 599179"/>
              <a:gd name="connsiteX8-151" fmla="*/ 0 w 295275"/>
              <a:gd name="connsiteY8-152" fmla="*/ 303904 h 599179"/>
              <a:gd name="connsiteX9-153" fmla="*/ 5952 w 295275"/>
              <a:gd name="connsiteY9-154" fmla="*/ 269304 h 599179"/>
              <a:gd name="connsiteX10-155" fmla="*/ 204540 w 295275"/>
              <a:gd name="connsiteY10-156" fmla="*/ 547 h 599179"/>
              <a:gd name="connsiteX11-157" fmla="*/ 207995 w 295275"/>
              <a:gd name="connsiteY11-158" fmla="*/ 0 h 599179"/>
              <a:gd name="connsiteX0-159" fmla="*/ 207995 w 295275"/>
              <a:gd name="connsiteY0-160" fmla="*/ 0 h 599179"/>
              <a:gd name="connsiteX1-161" fmla="*/ 218480 w 295275"/>
              <a:gd name="connsiteY1-162" fmla="*/ 17025 h 599179"/>
              <a:gd name="connsiteX2-163" fmla="*/ 263922 w 295275"/>
              <a:gd name="connsiteY2-164" fmla="*/ 59952 h 599179"/>
              <a:gd name="connsiteX3-165" fmla="*/ 275967 w 295275"/>
              <a:gd name="connsiteY3-166" fmla="*/ 66705 h 599179"/>
              <a:gd name="connsiteX4-167" fmla="*/ 152376 w 295275"/>
              <a:gd name="connsiteY4-168" fmla="*/ 303904 h 599179"/>
              <a:gd name="connsiteX5-169" fmla="*/ 295275 w 295275"/>
              <a:gd name="connsiteY5-170" fmla="*/ 303904 h 599179"/>
              <a:gd name="connsiteX6-171" fmla="*/ 295275 w 295275"/>
              <a:gd name="connsiteY6-172" fmla="*/ 599179 h 599179"/>
              <a:gd name="connsiteX7-173" fmla="*/ 0 w 295275"/>
              <a:gd name="connsiteY7-174" fmla="*/ 599179 h 599179"/>
              <a:gd name="connsiteX8-175" fmla="*/ 0 w 295275"/>
              <a:gd name="connsiteY8-176" fmla="*/ 303904 h 599179"/>
              <a:gd name="connsiteX9-177" fmla="*/ 5952 w 295275"/>
              <a:gd name="connsiteY9-178" fmla="*/ 269304 h 599179"/>
              <a:gd name="connsiteX10-179" fmla="*/ 204540 w 295275"/>
              <a:gd name="connsiteY10-180" fmla="*/ 547 h 599179"/>
              <a:gd name="connsiteX11-181" fmla="*/ 207995 w 295275"/>
              <a:gd name="connsiteY11-182" fmla="*/ 0 h 599179"/>
              <a:gd name="connsiteX0-183" fmla="*/ 207995 w 295275"/>
              <a:gd name="connsiteY0-184" fmla="*/ 0 h 599179"/>
              <a:gd name="connsiteX1-185" fmla="*/ 218480 w 295275"/>
              <a:gd name="connsiteY1-186" fmla="*/ 17025 h 599179"/>
              <a:gd name="connsiteX2-187" fmla="*/ 263922 w 295275"/>
              <a:gd name="connsiteY2-188" fmla="*/ 59952 h 599179"/>
              <a:gd name="connsiteX3-189" fmla="*/ 275967 w 295275"/>
              <a:gd name="connsiteY3-190" fmla="*/ 66705 h 599179"/>
              <a:gd name="connsiteX4-191" fmla="*/ 152376 w 295275"/>
              <a:gd name="connsiteY4-192" fmla="*/ 303904 h 599179"/>
              <a:gd name="connsiteX5-193" fmla="*/ 295275 w 295275"/>
              <a:gd name="connsiteY5-194" fmla="*/ 303904 h 599179"/>
              <a:gd name="connsiteX6-195" fmla="*/ 295275 w 295275"/>
              <a:gd name="connsiteY6-196" fmla="*/ 599179 h 599179"/>
              <a:gd name="connsiteX7-197" fmla="*/ 0 w 295275"/>
              <a:gd name="connsiteY7-198" fmla="*/ 599179 h 599179"/>
              <a:gd name="connsiteX8-199" fmla="*/ 0 w 295275"/>
              <a:gd name="connsiteY8-200" fmla="*/ 303904 h 599179"/>
              <a:gd name="connsiteX9-201" fmla="*/ 5952 w 295275"/>
              <a:gd name="connsiteY9-202" fmla="*/ 269304 h 599179"/>
              <a:gd name="connsiteX10-203" fmla="*/ 204540 w 295275"/>
              <a:gd name="connsiteY10-204" fmla="*/ 547 h 599179"/>
              <a:gd name="connsiteX11-205" fmla="*/ 207995 w 295275"/>
              <a:gd name="connsiteY11-206" fmla="*/ 0 h 599179"/>
              <a:gd name="connsiteX0-207" fmla="*/ 207995 w 295275"/>
              <a:gd name="connsiteY0-208" fmla="*/ 0 h 599179"/>
              <a:gd name="connsiteX1-209" fmla="*/ 218480 w 295275"/>
              <a:gd name="connsiteY1-210" fmla="*/ 17025 h 599179"/>
              <a:gd name="connsiteX2-211" fmla="*/ 263922 w 295275"/>
              <a:gd name="connsiteY2-212" fmla="*/ 59952 h 599179"/>
              <a:gd name="connsiteX3-213" fmla="*/ 275967 w 295275"/>
              <a:gd name="connsiteY3-214" fmla="*/ 66705 h 599179"/>
              <a:gd name="connsiteX4-215" fmla="*/ 152376 w 295275"/>
              <a:gd name="connsiteY4-216" fmla="*/ 303904 h 599179"/>
              <a:gd name="connsiteX5-217" fmla="*/ 295275 w 295275"/>
              <a:gd name="connsiteY5-218" fmla="*/ 303904 h 599179"/>
              <a:gd name="connsiteX6-219" fmla="*/ 295275 w 295275"/>
              <a:gd name="connsiteY6-220" fmla="*/ 599179 h 599179"/>
              <a:gd name="connsiteX7-221" fmla="*/ 0 w 295275"/>
              <a:gd name="connsiteY7-222" fmla="*/ 599179 h 599179"/>
              <a:gd name="connsiteX8-223" fmla="*/ 0 w 295275"/>
              <a:gd name="connsiteY8-224" fmla="*/ 303904 h 599179"/>
              <a:gd name="connsiteX9-225" fmla="*/ 5952 w 295275"/>
              <a:gd name="connsiteY9-226" fmla="*/ 269304 h 599179"/>
              <a:gd name="connsiteX10-227" fmla="*/ 204540 w 295275"/>
              <a:gd name="connsiteY10-228" fmla="*/ 547 h 599179"/>
              <a:gd name="connsiteX11-229" fmla="*/ 207995 w 295275"/>
              <a:gd name="connsiteY11-230" fmla="*/ 0 h 599179"/>
              <a:gd name="connsiteX0-231" fmla="*/ 207995 w 295275"/>
              <a:gd name="connsiteY0-232" fmla="*/ 0 h 599179"/>
              <a:gd name="connsiteX1-233" fmla="*/ 218480 w 295275"/>
              <a:gd name="connsiteY1-234" fmla="*/ 17025 h 599179"/>
              <a:gd name="connsiteX2-235" fmla="*/ 263922 w 295275"/>
              <a:gd name="connsiteY2-236" fmla="*/ 59952 h 599179"/>
              <a:gd name="connsiteX3-237" fmla="*/ 275967 w 295275"/>
              <a:gd name="connsiteY3-238" fmla="*/ 66705 h 599179"/>
              <a:gd name="connsiteX4-239" fmla="*/ 152376 w 295275"/>
              <a:gd name="connsiteY4-240" fmla="*/ 303904 h 599179"/>
              <a:gd name="connsiteX5-241" fmla="*/ 295275 w 295275"/>
              <a:gd name="connsiteY5-242" fmla="*/ 303904 h 599179"/>
              <a:gd name="connsiteX6-243" fmla="*/ 295275 w 295275"/>
              <a:gd name="connsiteY6-244" fmla="*/ 599179 h 599179"/>
              <a:gd name="connsiteX7-245" fmla="*/ 0 w 295275"/>
              <a:gd name="connsiteY7-246" fmla="*/ 599179 h 599179"/>
              <a:gd name="connsiteX8-247" fmla="*/ 0 w 295275"/>
              <a:gd name="connsiteY8-248" fmla="*/ 303904 h 599179"/>
              <a:gd name="connsiteX9-249" fmla="*/ 204540 w 295275"/>
              <a:gd name="connsiteY9-250" fmla="*/ 547 h 599179"/>
              <a:gd name="connsiteX10-251" fmla="*/ 207995 w 295275"/>
              <a:gd name="connsiteY10-252" fmla="*/ 0 h 599179"/>
              <a:gd name="connsiteX0-253" fmla="*/ 207995 w 295275"/>
              <a:gd name="connsiteY0-254" fmla="*/ 0 h 599179"/>
              <a:gd name="connsiteX1-255" fmla="*/ 218480 w 295275"/>
              <a:gd name="connsiteY1-256" fmla="*/ 17025 h 599179"/>
              <a:gd name="connsiteX2-257" fmla="*/ 263922 w 295275"/>
              <a:gd name="connsiteY2-258" fmla="*/ 59952 h 599179"/>
              <a:gd name="connsiteX3-259" fmla="*/ 275967 w 295275"/>
              <a:gd name="connsiteY3-260" fmla="*/ 66705 h 599179"/>
              <a:gd name="connsiteX4-261" fmla="*/ 152376 w 295275"/>
              <a:gd name="connsiteY4-262" fmla="*/ 303904 h 599179"/>
              <a:gd name="connsiteX5-263" fmla="*/ 295275 w 295275"/>
              <a:gd name="connsiteY5-264" fmla="*/ 303904 h 599179"/>
              <a:gd name="connsiteX6-265" fmla="*/ 295275 w 295275"/>
              <a:gd name="connsiteY6-266" fmla="*/ 599179 h 599179"/>
              <a:gd name="connsiteX7-267" fmla="*/ 0 w 295275"/>
              <a:gd name="connsiteY7-268" fmla="*/ 599179 h 599179"/>
              <a:gd name="connsiteX8-269" fmla="*/ 0 w 295275"/>
              <a:gd name="connsiteY8-270" fmla="*/ 303904 h 599179"/>
              <a:gd name="connsiteX9-271" fmla="*/ 204540 w 295275"/>
              <a:gd name="connsiteY9-272" fmla="*/ 547 h 599179"/>
              <a:gd name="connsiteX10-273" fmla="*/ 207995 w 295275"/>
              <a:gd name="connsiteY10-274" fmla="*/ 0 h 599179"/>
              <a:gd name="connsiteX0-275" fmla="*/ 207995 w 295275"/>
              <a:gd name="connsiteY0-276" fmla="*/ 0 h 599179"/>
              <a:gd name="connsiteX1-277" fmla="*/ 218480 w 295275"/>
              <a:gd name="connsiteY1-278" fmla="*/ 17025 h 599179"/>
              <a:gd name="connsiteX2-279" fmla="*/ 263922 w 295275"/>
              <a:gd name="connsiteY2-280" fmla="*/ 59952 h 599179"/>
              <a:gd name="connsiteX3-281" fmla="*/ 275967 w 295275"/>
              <a:gd name="connsiteY3-282" fmla="*/ 66705 h 599179"/>
              <a:gd name="connsiteX4-283" fmla="*/ 152376 w 295275"/>
              <a:gd name="connsiteY4-284" fmla="*/ 303904 h 599179"/>
              <a:gd name="connsiteX5-285" fmla="*/ 295275 w 295275"/>
              <a:gd name="connsiteY5-286" fmla="*/ 303904 h 599179"/>
              <a:gd name="connsiteX6-287" fmla="*/ 295275 w 295275"/>
              <a:gd name="connsiteY6-288" fmla="*/ 599179 h 599179"/>
              <a:gd name="connsiteX7-289" fmla="*/ 0 w 295275"/>
              <a:gd name="connsiteY7-290" fmla="*/ 599179 h 599179"/>
              <a:gd name="connsiteX8-291" fmla="*/ 0 w 295275"/>
              <a:gd name="connsiteY8-292" fmla="*/ 303904 h 599179"/>
              <a:gd name="connsiteX9-293" fmla="*/ 207995 w 295275"/>
              <a:gd name="connsiteY9-294" fmla="*/ 0 h 599179"/>
              <a:gd name="connsiteX0-295" fmla="*/ 207995 w 295275"/>
              <a:gd name="connsiteY0-296" fmla="*/ 0 h 599179"/>
              <a:gd name="connsiteX1-297" fmla="*/ 218480 w 295275"/>
              <a:gd name="connsiteY1-298" fmla="*/ 17025 h 599179"/>
              <a:gd name="connsiteX2-299" fmla="*/ 263922 w 295275"/>
              <a:gd name="connsiteY2-300" fmla="*/ 59952 h 599179"/>
              <a:gd name="connsiteX3-301" fmla="*/ 275967 w 295275"/>
              <a:gd name="connsiteY3-302" fmla="*/ 66705 h 599179"/>
              <a:gd name="connsiteX4-303" fmla="*/ 152376 w 295275"/>
              <a:gd name="connsiteY4-304" fmla="*/ 303904 h 599179"/>
              <a:gd name="connsiteX5-305" fmla="*/ 295275 w 295275"/>
              <a:gd name="connsiteY5-306" fmla="*/ 303904 h 599179"/>
              <a:gd name="connsiteX6-307" fmla="*/ 295275 w 295275"/>
              <a:gd name="connsiteY6-308" fmla="*/ 599179 h 599179"/>
              <a:gd name="connsiteX7-309" fmla="*/ 0 w 295275"/>
              <a:gd name="connsiteY7-310" fmla="*/ 599179 h 599179"/>
              <a:gd name="connsiteX8-311" fmla="*/ 0 w 295275"/>
              <a:gd name="connsiteY8-312" fmla="*/ 303904 h 599179"/>
              <a:gd name="connsiteX9-313" fmla="*/ 207995 w 295275"/>
              <a:gd name="connsiteY9-314" fmla="*/ 0 h 599179"/>
              <a:gd name="connsiteX0-315" fmla="*/ 207995 w 295275"/>
              <a:gd name="connsiteY0-316" fmla="*/ 0 h 599179"/>
              <a:gd name="connsiteX1-317" fmla="*/ 218480 w 295275"/>
              <a:gd name="connsiteY1-318" fmla="*/ 17025 h 599179"/>
              <a:gd name="connsiteX2-319" fmla="*/ 263922 w 295275"/>
              <a:gd name="connsiteY2-320" fmla="*/ 59952 h 599179"/>
              <a:gd name="connsiteX3-321" fmla="*/ 275967 w 295275"/>
              <a:gd name="connsiteY3-322" fmla="*/ 66705 h 599179"/>
              <a:gd name="connsiteX4-323" fmla="*/ 152376 w 295275"/>
              <a:gd name="connsiteY4-324" fmla="*/ 303904 h 599179"/>
              <a:gd name="connsiteX5-325" fmla="*/ 295275 w 295275"/>
              <a:gd name="connsiteY5-326" fmla="*/ 303904 h 599179"/>
              <a:gd name="connsiteX6-327" fmla="*/ 295275 w 295275"/>
              <a:gd name="connsiteY6-328" fmla="*/ 599179 h 599179"/>
              <a:gd name="connsiteX7-329" fmla="*/ 0 w 295275"/>
              <a:gd name="connsiteY7-330" fmla="*/ 599179 h 599179"/>
              <a:gd name="connsiteX8-331" fmla="*/ 0 w 295275"/>
              <a:gd name="connsiteY8-332" fmla="*/ 303904 h 599179"/>
              <a:gd name="connsiteX9-333" fmla="*/ 207995 w 295275"/>
              <a:gd name="connsiteY9-334" fmla="*/ 0 h 599179"/>
              <a:gd name="connsiteX0-335" fmla="*/ 207995 w 295275"/>
              <a:gd name="connsiteY0-336" fmla="*/ 0 h 599179"/>
              <a:gd name="connsiteX1-337" fmla="*/ 218480 w 295275"/>
              <a:gd name="connsiteY1-338" fmla="*/ 17025 h 599179"/>
              <a:gd name="connsiteX2-339" fmla="*/ 263922 w 295275"/>
              <a:gd name="connsiteY2-340" fmla="*/ 59952 h 599179"/>
              <a:gd name="connsiteX3-341" fmla="*/ 275967 w 295275"/>
              <a:gd name="connsiteY3-342" fmla="*/ 66705 h 599179"/>
              <a:gd name="connsiteX4-343" fmla="*/ 152376 w 295275"/>
              <a:gd name="connsiteY4-344" fmla="*/ 303904 h 599179"/>
              <a:gd name="connsiteX5-345" fmla="*/ 295275 w 295275"/>
              <a:gd name="connsiteY5-346" fmla="*/ 303904 h 599179"/>
              <a:gd name="connsiteX6-347" fmla="*/ 295275 w 295275"/>
              <a:gd name="connsiteY6-348" fmla="*/ 599179 h 599179"/>
              <a:gd name="connsiteX7-349" fmla="*/ 0 w 295275"/>
              <a:gd name="connsiteY7-350" fmla="*/ 599179 h 599179"/>
              <a:gd name="connsiteX8-351" fmla="*/ 0 w 295275"/>
              <a:gd name="connsiteY8-352" fmla="*/ 303904 h 599179"/>
              <a:gd name="connsiteX9-353" fmla="*/ 207995 w 295275"/>
              <a:gd name="connsiteY9-354" fmla="*/ 0 h 599179"/>
              <a:gd name="connsiteX0-355" fmla="*/ 207995 w 295275"/>
              <a:gd name="connsiteY0-356" fmla="*/ 0 h 599179"/>
              <a:gd name="connsiteX1-357" fmla="*/ 218480 w 295275"/>
              <a:gd name="connsiteY1-358" fmla="*/ 17025 h 599179"/>
              <a:gd name="connsiteX2-359" fmla="*/ 263922 w 295275"/>
              <a:gd name="connsiteY2-360" fmla="*/ 59952 h 599179"/>
              <a:gd name="connsiteX3-361" fmla="*/ 275967 w 295275"/>
              <a:gd name="connsiteY3-362" fmla="*/ 66705 h 599179"/>
              <a:gd name="connsiteX4-363" fmla="*/ 152376 w 295275"/>
              <a:gd name="connsiteY4-364" fmla="*/ 303904 h 599179"/>
              <a:gd name="connsiteX5-365" fmla="*/ 295275 w 295275"/>
              <a:gd name="connsiteY5-366" fmla="*/ 303904 h 599179"/>
              <a:gd name="connsiteX6-367" fmla="*/ 295275 w 295275"/>
              <a:gd name="connsiteY6-368" fmla="*/ 599179 h 599179"/>
              <a:gd name="connsiteX7-369" fmla="*/ 0 w 295275"/>
              <a:gd name="connsiteY7-370" fmla="*/ 599179 h 599179"/>
              <a:gd name="connsiteX8-371" fmla="*/ 0 w 295275"/>
              <a:gd name="connsiteY8-372" fmla="*/ 303904 h 599179"/>
              <a:gd name="connsiteX9-373" fmla="*/ 207995 w 295275"/>
              <a:gd name="connsiteY9-374" fmla="*/ 0 h 599179"/>
              <a:gd name="connsiteX0-375" fmla="*/ 207995 w 295275"/>
              <a:gd name="connsiteY0-376" fmla="*/ 0 h 599179"/>
              <a:gd name="connsiteX1-377" fmla="*/ 218480 w 295275"/>
              <a:gd name="connsiteY1-378" fmla="*/ 17025 h 599179"/>
              <a:gd name="connsiteX2-379" fmla="*/ 263922 w 295275"/>
              <a:gd name="connsiteY2-380" fmla="*/ 59952 h 599179"/>
              <a:gd name="connsiteX3-381" fmla="*/ 275967 w 295275"/>
              <a:gd name="connsiteY3-382" fmla="*/ 66705 h 599179"/>
              <a:gd name="connsiteX4-383" fmla="*/ 152376 w 295275"/>
              <a:gd name="connsiteY4-384" fmla="*/ 303904 h 599179"/>
              <a:gd name="connsiteX5-385" fmla="*/ 295275 w 295275"/>
              <a:gd name="connsiteY5-386" fmla="*/ 303904 h 599179"/>
              <a:gd name="connsiteX6-387" fmla="*/ 295275 w 295275"/>
              <a:gd name="connsiteY6-388" fmla="*/ 599179 h 599179"/>
              <a:gd name="connsiteX7-389" fmla="*/ 0 w 295275"/>
              <a:gd name="connsiteY7-390" fmla="*/ 599179 h 599179"/>
              <a:gd name="connsiteX8-391" fmla="*/ 0 w 295275"/>
              <a:gd name="connsiteY8-392" fmla="*/ 303904 h 599179"/>
              <a:gd name="connsiteX9-393" fmla="*/ 207995 w 295275"/>
              <a:gd name="connsiteY9-394" fmla="*/ 0 h 599179"/>
              <a:gd name="connsiteX0-395" fmla="*/ 207995 w 295275"/>
              <a:gd name="connsiteY0-396" fmla="*/ 0 h 599179"/>
              <a:gd name="connsiteX1-397" fmla="*/ 218480 w 295275"/>
              <a:gd name="connsiteY1-398" fmla="*/ 17025 h 599179"/>
              <a:gd name="connsiteX2-399" fmla="*/ 263922 w 295275"/>
              <a:gd name="connsiteY2-400" fmla="*/ 59952 h 599179"/>
              <a:gd name="connsiteX3-401" fmla="*/ 275967 w 295275"/>
              <a:gd name="connsiteY3-402" fmla="*/ 66705 h 599179"/>
              <a:gd name="connsiteX4-403" fmla="*/ 152376 w 295275"/>
              <a:gd name="connsiteY4-404" fmla="*/ 303904 h 599179"/>
              <a:gd name="connsiteX5-405" fmla="*/ 295275 w 295275"/>
              <a:gd name="connsiteY5-406" fmla="*/ 303904 h 599179"/>
              <a:gd name="connsiteX6-407" fmla="*/ 295275 w 295275"/>
              <a:gd name="connsiteY6-408" fmla="*/ 599179 h 599179"/>
              <a:gd name="connsiteX7-409" fmla="*/ 0 w 295275"/>
              <a:gd name="connsiteY7-410" fmla="*/ 599179 h 599179"/>
              <a:gd name="connsiteX8-411" fmla="*/ 0 w 295275"/>
              <a:gd name="connsiteY8-412" fmla="*/ 303904 h 599179"/>
              <a:gd name="connsiteX9-413" fmla="*/ 207995 w 295275"/>
              <a:gd name="connsiteY9-414" fmla="*/ 0 h 599179"/>
              <a:gd name="connsiteX0-415" fmla="*/ 207995 w 295275"/>
              <a:gd name="connsiteY0-416" fmla="*/ 0 h 599179"/>
              <a:gd name="connsiteX1-417" fmla="*/ 218480 w 295275"/>
              <a:gd name="connsiteY1-418" fmla="*/ 17025 h 599179"/>
              <a:gd name="connsiteX2-419" fmla="*/ 263922 w 295275"/>
              <a:gd name="connsiteY2-420" fmla="*/ 59952 h 599179"/>
              <a:gd name="connsiteX3-421" fmla="*/ 275967 w 295275"/>
              <a:gd name="connsiteY3-422" fmla="*/ 66705 h 599179"/>
              <a:gd name="connsiteX4-423" fmla="*/ 152376 w 295275"/>
              <a:gd name="connsiteY4-424" fmla="*/ 303904 h 599179"/>
              <a:gd name="connsiteX5-425" fmla="*/ 295275 w 295275"/>
              <a:gd name="connsiteY5-426" fmla="*/ 303904 h 599179"/>
              <a:gd name="connsiteX6-427" fmla="*/ 295275 w 295275"/>
              <a:gd name="connsiteY6-428" fmla="*/ 599179 h 599179"/>
              <a:gd name="connsiteX7-429" fmla="*/ 0 w 295275"/>
              <a:gd name="connsiteY7-430" fmla="*/ 599179 h 599179"/>
              <a:gd name="connsiteX8-431" fmla="*/ 0 w 295275"/>
              <a:gd name="connsiteY8-432" fmla="*/ 334942 h 599179"/>
              <a:gd name="connsiteX9-433" fmla="*/ 207995 w 295275"/>
              <a:gd name="connsiteY9-434" fmla="*/ 0 h 599179"/>
              <a:gd name="connsiteX0-435" fmla="*/ 207995 w 295275"/>
              <a:gd name="connsiteY0-436" fmla="*/ 0 h 599179"/>
              <a:gd name="connsiteX1-437" fmla="*/ 218480 w 295275"/>
              <a:gd name="connsiteY1-438" fmla="*/ 17025 h 599179"/>
              <a:gd name="connsiteX2-439" fmla="*/ 263922 w 295275"/>
              <a:gd name="connsiteY2-440" fmla="*/ 59952 h 599179"/>
              <a:gd name="connsiteX3-441" fmla="*/ 275967 w 295275"/>
              <a:gd name="connsiteY3-442" fmla="*/ 66705 h 599179"/>
              <a:gd name="connsiteX4-443" fmla="*/ 152376 w 295275"/>
              <a:gd name="connsiteY4-444" fmla="*/ 303904 h 599179"/>
              <a:gd name="connsiteX5-445" fmla="*/ 295275 w 295275"/>
              <a:gd name="connsiteY5-446" fmla="*/ 303904 h 599179"/>
              <a:gd name="connsiteX6-447" fmla="*/ 295275 w 295275"/>
              <a:gd name="connsiteY6-448" fmla="*/ 599179 h 599179"/>
              <a:gd name="connsiteX7-449" fmla="*/ 0 w 295275"/>
              <a:gd name="connsiteY7-450" fmla="*/ 599179 h 599179"/>
              <a:gd name="connsiteX8-451" fmla="*/ 0 w 295275"/>
              <a:gd name="connsiteY8-452" fmla="*/ 334942 h 599179"/>
              <a:gd name="connsiteX9-453" fmla="*/ 207995 w 295275"/>
              <a:gd name="connsiteY9-454" fmla="*/ 0 h 599179"/>
              <a:gd name="connsiteX0-455" fmla="*/ 207995 w 295275"/>
              <a:gd name="connsiteY0-456" fmla="*/ 0 h 599179"/>
              <a:gd name="connsiteX1-457" fmla="*/ 218480 w 295275"/>
              <a:gd name="connsiteY1-458" fmla="*/ 17025 h 599179"/>
              <a:gd name="connsiteX2-459" fmla="*/ 263922 w 295275"/>
              <a:gd name="connsiteY2-460" fmla="*/ 59952 h 599179"/>
              <a:gd name="connsiteX3-461" fmla="*/ 275967 w 295275"/>
              <a:gd name="connsiteY3-462" fmla="*/ 66705 h 599179"/>
              <a:gd name="connsiteX4-463" fmla="*/ 152376 w 295275"/>
              <a:gd name="connsiteY4-464" fmla="*/ 303904 h 599179"/>
              <a:gd name="connsiteX5-465" fmla="*/ 295275 w 295275"/>
              <a:gd name="connsiteY5-466" fmla="*/ 303904 h 599179"/>
              <a:gd name="connsiteX6-467" fmla="*/ 295275 w 295275"/>
              <a:gd name="connsiteY6-468" fmla="*/ 599179 h 599179"/>
              <a:gd name="connsiteX7-469" fmla="*/ 0 w 295275"/>
              <a:gd name="connsiteY7-470" fmla="*/ 599179 h 599179"/>
              <a:gd name="connsiteX8-471" fmla="*/ 0 w 295275"/>
              <a:gd name="connsiteY8-472" fmla="*/ 334942 h 599179"/>
              <a:gd name="connsiteX9-473" fmla="*/ 207995 w 295275"/>
              <a:gd name="connsiteY9-474" fmla="*/ 0 h 59917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295275" h="599179">
                <a:moveTo>
                  <a:pt x="207995" y="0"/>
                </a:moveTo>
                <a:lnTo>
                  <a:pt x="218480" y="17025"/>
                </a:lnTo>
                <a:cubicBezTo>
                  <a:pt x="231034" y="32364"/>
                  <a:pt x="246314" y="46986"/>
                  <a:pt x="263922" y="59952"/>
                </a:cubicBezTo>
                <a:lnTo>
                  <a:pt x="275967" y="66705"/>
                </a:lnTo>
                <a:cubicBezTo>
                  <a:pt x="274744" y="66607"/>
                  <a:pt x="166924" y="148026"/>
                  <a:pt x="152376" y="303904"/>
                </a:cubicBezTo>
                <a:lnTo>
                  <a:pt x="295275" y="303904"/>
                </a:lnTo>
                <a:lnTo>
                  <a:pt x="295275" y="599179"/>
                </a:lnTo>
                <a:lnTo>
                  <a:pt x="0" y="599179"/>
                </a:lnTo>
                <a:lnTo>
                  <a:pt x="0" y="334942"/>
                </a:lnTo>
                <a:cubicBezTo>
                  <a:pt x="10368" y="113589"/>
                  <a:pt x="207637" y="2353"/>
                  <a:pt x="207995" y="0"/>
                </a:cubicBezTo>
                <a:close/>
              </a:path>
            </a:pathLst>
          </a:custGeom>
          <a:noFill/>
          <a:ln w="3175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0" name="任意多边形: 形状 12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905511" y="457202"/>
            <a:ext cx="222885" cy="452755"/>
          </a:xfrm>
          <a:custGeom>
            <a:avLst/>
            <a:gdLst>
              <a:gd name="connsiteX0" fmla="*/ 207995 w 295275"/>
              <a:gd name="connsiteY0" fmla="*/ 0 h 599179"/>
              <a:gd name="connsiteX1" fmla="*/ 218480 w 295275"/>
              <a:gd name="connsiteY1" fmla="*/ 17025 h 599179"/>
              <a:gd name="connsiteX2" fmla="*/ 263922 w 295275"/>
              <a:gd name="connsiteY2" fmla="*/ 59952 h 599179"/>
              <a:gd name="connsiteX3" fmla="*/ 275967 w 295275"/>
              <a:gd name="connsiteY3" fmla="*/ 66705 h 599179"/>
              <a:gd name="connsiteX4" fmla="*/ 258864 w 295275"/>
              <a:gd name="connsiteY4" fmla="*/ 77309 h 599179"/>
              <a:gd name="connsiteX5" fmla="*/ 164932 w 295275"/>
              <a:gd name="connsiteY5" fmla="*/ 229252 h 599179"/>
              <a:gd name="connsiteX6" fmla="*/ 145322 w 295275"/>
              <a:gd name="connsiteY6" fmla="*/ 303904 h 599179"/>
              <a:gd name="connsiteX7" fmla="*/ 295275 w 295275"/>
              <a:gd name="connsiteY7" fmla="*/ 303904 h 599179"/>
              <a:gd name="connsiteX8" fmla="*/ 295275 w 295275"/>
              <a:gd name="connsiteY8" fmla="*/ 599179 h 599179"/>
              <a:gd name="connsiteX9" fmla="*/ 0 w 295275"/>
              <a:gd name="connsiteY9" fmla="*/ 599179 h 599179"/>
              <a:gd name="connsiteX10" fmla="*/ 0 w 295275"/>
              <a:gd name="connsiteY10" fmla="*/ 303904 h 599179"/>
              <a:gd name="connsiteX11" fmla="*/ 5952 w 295275"/>
              <a:gd name="connsiteY11" fmla="*/ 269304 h 599179"/>
              <a:gd name="connsiteX12" fmla="*/ 204540 w 295275"/>
              <a:gd name="connsiteY12" fmla="*/ 547 h 599179"/>
              <a:gd name="connsiteX0-1" fmla="*/ 207995 w 295275"/>
              <a:gd name="connsiteY0-2" fmla="*/ 0 h 599179"/>
              <a:gd name="connsiteX1-3" fmla="*/ 218480 w 295275"/>
              <a:gd name="connsiteY1-4" fmla="*/ 17025 h 599179"/>
              <a:gd name="connsiteX2-5" fmla="*/ 263922 w 295275"/>
              <a:gd name="connsiteY2-6" fmla="*/ 59952 h 599179"/>
              <a:gd name="connsiteX3-7" fmla="*/ 275967 w 295275"/>
              <a:gd name="connsiteY3-8" fmla="*/ 66705 h 599179"/>
              <a:gd name="connsiteX4-9" fmla="*/ 258864 w 295275"/>
              <a:gd name="connsiteY4-10" fmla="*/ 77309 h 599179"/>
              <a:gd name="connsiteX5-11" fmla="*/ 164932 w 295275"/>
              <a:gd name="connsiteY5-12" fmla="*/ 229252 h 599179"/>
              <a:gd name="connsiteX6-13" fmla="*/ 152376 w 295275"/>
              <a:gd name="connsiteY6-14" fmla="*/ 303904 h 599179"/>
              <a:gd name="connsiteX7-15" fmla="*/ 295275 w 295275"/>
              <a:gd name="connsiteY7-16" fmla="*/ 303904 h 599179"/>
              <a:gd name="connsiteX8-17" fmla="*/ 295275 w 295275"/>
              <a:gd name="connsiteY8-18" fmla="*/ 599179 h 599179"/>
              <a:gd name="connsiteX9-19" fmla="*/ 0 w 295275"/>
              <a:gd name="connsiteY9-20" fmla="*/ 599179 h 599179"/>
              <a:gd name="connsiteX10-21" fmla="*/ 0 w 295275"/>
              <a:gd name="connsiteY10-22" fmla="*/ 303904 h 599179"/>
              <a:gd name="connsiteX11-23" fmla="*/ 5952 w 295275"/>
              <a:gd name="connsiteY11-24" fmla="*/ 269304 h 599179"/>
              <a:gd name="connsiteX12-25" fmla="*/ 204540 w 295275"/>
              <a:gd name="connsiteY12-26" fmla="*/ 547 h 599179"/>
              <a:gd name="connsiteX13" fmla="*/ 207995 w 295275"/>
              <a:gd name="connsiteY13" fmla="*/ 0 h 599179"/>
              <a:gd name="connsiteX0-27" fmla="*/ 207995 w 295275"/>
              <a:gd name="connsiteY0-28" fmla="*/ 0 h 599179"/>
              <a:gd name="connsiteX1-29" fmla="*/ 218480 w 295275"/>
              <a:gd name="connsiteY1-30" fmla="*/ 17025 h 599179"/>
              <a:gd name="connsiteX2-31" fmla="*/ 263922 w 295275"/>
              <a:gd name="connsiteY2-32" fmla="*/ 59952 h 599179"/>
              <a:gd name="connsiteX3-33" fmla="*/ 275967 w 295275"/>
              <a:gd name="connsiteY3-34" fmla="*/ 66705 h 599179"/>
              <a:gd name="connsiteX4-35" fmla="*/ 258864 w 295275"/>
              <a:gd name="connsiteY4-36" fmla="*/ 77309 h 599179"/>
              <a:gd name="connsiteX5-37" fmla="*/ 164932 w 295275"/>
              <a:gd name="connsiteY5-38" fmla="*/ 229252 h 599179"/>
              <a:gd name="connsiteX6-39" fmla="*/ 152376 w 295275"/>
              <a:gd name="connsiteY6-40" fmla="*/ 303904 h 599179"/>
              <a:gd name="connsiteX7-41" fmla="*/ 295275 w 295275"/>
              <a:gd name="connsiteY7-42" fmla="*/ 303904 h 599179"/>
              <a:gd name="connsiteX8-43" fmla="*/ 295275 w 295275"/>
              <a:gd name="connsiteY8-44" fmla="*/ 599179 h 599179"/>
              <a:gd name="connsiteX9-45" fmla="*/ 0 w 295275"/>
              <a:gd name="connsiteY9-46" fmla="*/ 599179 h 599179"/>
              <a:gd name="connsiteX10-47" fmla="*/ 0 w 295275"/>
              <a:gd name="connsiteY10-48" fmla="*/ 303904 h 599179"/>
              <a:gd name="connsiteX11-49" fmla="*/ 5952 w 295275"/>
              <a:gd name="connsiteY11-50" fmla="*/ 269304 h 599179"/>
              <a:gd name="connsiteX12-51" fmla="*/ 204540 w 295275"/>
              <a:gd name="connsiteY12-52" fmla="*/ 547 h 599179"/>
              <a:gd name="connsiteX13-53" fmla="*/ 207995 w 295275"/>
              <a:gd name="connsiteY13-54" fmla="*/ 0 h 599179"/>
              <a:gd name="connsiteX0-55" fmla="*/ 207995 w 295275"/>
              <a:gd name="connsiteY0-56" fmla="*/ 0 h 599179"/>
              <a:gd name="connsiteX1-57" fmla="*/ 218480 w 295275"/>
              <a:gd name="connsiteY1-58" fmla="*/ 17025 h 599179"/>
              <a:gd name="connsiteX2-59" fmla="*/ 263922 w 295275"/>
              <a:gd name="connsiteY2-60" fmla="*/ 59952 h 599179"/>
              <a:gd name="connsiteX3-61" fmla="*/ 275967 w 295275"/>
              <a:gd name="connsiteY3-62" fmla="*/ 66705 h 599179"/>
              <a:gd name="connsiteX4-63" fmla="*/ 258864 w 295275"/>
              <a:gd name="connsiteY4-64" fmla="*/ 77309 h 599179"/>
              <a:gd name="connsiteX5-65" fmla="*/ 164932 w 295275"/>
              <a:gd name="connsiteY5-66" fmla="*/ 229252 h 599179"/>
              <a:gd name="connsiteX6-67" fmla="*/ 152376 w 295275"/>
              <a:gd name="connsiteY6-68" fmla="*/ 303904 h 599179"/>
              <a:gd name="connsiteX7-69" fmla="*/ 295275 w 295275"/>
              <a:gd name="connsiteY7-70" fmla="*/ 303904 h 599179"/>
              <a:gd name="connsiteX8-71" fmla="*/ 295275 w 295275"/>
              <a:gd name="connsiteY8-72" fmla="*/ 599179 h 599179"/>
              <a:gd name="connsiteX9-73" fmla="*/ 0 w 295275"/>
              <a:gd name="connsiteY9-74" fmla="*/ 599179 h 599179"/>
              <a:gd name="connsiteX10-75" fmla="*/ 0 w 295275"/>
              <a:gd name="connsiteY10-76" fmla="*/ 303904 h 599179"/>
              <a:gd name="connsiteX11-77" fmla="*/ 5952 w 295275"/>
              <a:gd name="connsiteY11-78" fmla="*/ 269304 h 599179"/>
              <a:gd name="connsiteX12-79" fmla="*/ 204540 w 295275"/>
              <a:gd name="connsiteY12-80" fmla="*/ 547 h 599179"/>
              <a:gd name="connsiteX13-81" fmla="*/ 207995 w 295275"/>
              <a:gd name="connsiteY13-82" fmla="*/ 0 h 599179"/>
              <a:gd name="connsiteX0-83" fmla="*/ 207995 w 295275"/>
              <a:gd name="connsiteY0-84" fmla="*/ 0 h 599179"/>
              <a:gd name="connsiteX1-85" fmla="*/ 218480 w 295275"/>
              <a:gd name="connsiteY1-86" fmla="*/ 17025 h 599179"/>
              <a:gd name="connsiteX2-87" fmla="*/ 263922 w 295275"/>
              <a:gd name="connsiteY2-88" fmla="*/ 59952 h 599179"/>
              <a:gd name="connsiteX3-89" fmla="*/ 275967 w 295275"/>
              <a:gd name="connsiteY3-90" fmla="*/ 66705 h 599179"/>
              <a:gd name="connsiteX4-91" fmla="*/ 258864 w 295275"/>
              <a:gd name="connsiteY4-92" fmla="*/ 77309 h 599179"/>
              <a:gd name="connsiteX5-93" fmla="*/ 152376 w 295275"/>
              <a:gd name="connsiteY5-94" fmla="*/ 303904 h 599179"/>
              <a:gd name="connsiteX6-95" fmla="*/ 295275 w 295275"/>
              <a:gd name="connsiteY6-96" fmla="*/ 303904 h 599179"/>
              <a:gd name="connsiteX7-97" fmla="*/ 295275 w 295275"/>
              <a:gd name="connsiteY7-98" fmla="*/ 599179 h 599179"/>
              <a:gd name="connsiteX8-99" fmla="*/ 0 w 295275"/>
              <a:gd name="connsiteY8-100" fmla="*/ 599179 h 599179"/>
              <a:gd name="connsiteX9-101" fmla="*/ 0 w 295275"/>
              <a:gd name="connsiteY9-102" fmla="*/ 303904 h 599179"/>
              <a:gd name="connsiteX10-103" fmla="*/ 5952 w 295275"/>
              <a:gd name="connsiteY10-104" fmla="*/ 269304 h 599179"/>
              <a:gd name="connsiteX11-105" fmla="*/ 204540 w 295275"/>
              <a:gd name="connsiteY11-106" fmla="*/ 547 h 599179"/>
              <a:gd name="connsiteX12-107" fmla="*/ 207995 w 295275"/>
              <a:gd name="connsiteY12-108" fmla="*/ 0 h 599179"/>
              <a:gd name="connsiteX0-109" fmla="*/ 207995 w 295275"/>
              <a:gd name="connsiteY0-110" fmla="*/ 0 h 599179"/>
              <a:gd name="connsiteX1-111" fmla="*/ 218480 w 295275"/>
              <a:gd name="connsiteY1-112" fmla="*/ 17025 h 599179"/>
              <a:gd name="connsiteX2-113" fmla="*/ 263922 w 295275"/>
              <a:gd name="connsiteY2-114" fmla="*/ 59952 h 599179"/>
              <a:gd name="connsiteX3-115" fmla="*/ 275967 w 295275"/>
              <a:gd name="connsiteY3-116" fmla="*/ 66705 h 599179"/>
              <a:gd name="connsiteX4-117" fmla="*/ 258864 w 295275"/>
              <a:gd name="connsiteY4-118" fmla="*/ 77309 h 599179"/>
              <a:gd name="connsiteX5-119" fmla="*/ 152376 w 295275"/>
              <a:gd name="connsiteY5-120" fmla="*/ 303904 h 599179"/>
              <a:gd name="connsiteX6-121" fmla="*/ 295275 w 295275"/>
              <a:gd name="connsiteY6-122" fmla="*/ 303904 h 599179"/>
              <a:gd name="connsiteX7-123" fmla="*/ 295275 w 295275"/>
              <a:gd name="connsiteY7-124" fmla="*/ 599179 h 599179"/>
              <a:gd name="connsiteX8-125" fmla="*/ 0 w 295275"/>
              <a:gd name="connsiteY8-126" fmla="*/ 599179 h 599179"/>
              <a:gd name="connsiteX9-127" fmla="*/ 0 w 295275"/>
              <a:gd name="connsiteY9-128" fmla="*/ 303904 h 599179"/>
              <a:gd name="connsiteX10-129" fmla="*/ 5952 w 295275"/>
              <a:gd name="connsiteY10-130" fmla="*/ 269304 h 599179"/>
              <a:gd name="connsiteX11-131" fmla="*/ 204540 w 295275"/>
              <a:gd name="connsiteY11-132" fmla="*/ 547 h 599179"/>
              <a:gd name="connsiteX12-133" fmla="*/ 207995 w 295275"/>
              <a:gd name="connsiteY12-134" fmla="*/ 0 h 599179"/>
              <a:gd name="connsiteX0-135" fmla="*/ 207995 w 295275"/>
              <a:gd name="connsiteY0-136" fmla="*/ 0 h 599179"/>
              <a:gd name="connsiteX1-137" fmla="*/ 218480 w 295275"/>
              <a:gd name="connsiteY1-138" fmla="*/ 17025 h 599179"/>
              <a:gd name="connsiteX2-139" fmla="*/ 263922 w 295275"/>
              <a:gd name="connsiteY2-140" fmla="*/ 59952 h 599179"/>
              <a:gd name="connsiteX3-141" fmla="*/ 275967 w 295275"/>
              <a:gd name="connsiteY3-142" fmla="*/ 66705 h 599179"/>
              <a:gd name="connsiteX4-143" fmla="*/ 152376 w 295275"/>
              <a:gd name="connsiteY4-144" fmla="*/ 303904 h 599179"/>
              <a:gd name="connsiteX5-145" fmla="*/ 295275 w 295275"/>
              <a:gd name="connsiteY5-146" fmla="*/ 303904 h 599179"/>
              <a:gd name="connsiteX6-147" fmla="*/ 295275 w 295275"/>
              <a:gd name="connsiteY6-148" fmla="*/ 599179 h 599179"/>
              <a:gd name="connsiteX7-149" fmla="*/ 0 w 295275"/>
              <a:gd name="connsiteY7-150" fmla="*/ 599179 h 599179"/>
              <a:gd name="connsiteX8-151" fmla="*/ 0 w 295275"/>
              <a:gd name="connsiteY8-152" fmla="*/ 303904 h 599179"/>
              <a:gd name="connsiteX9-153" fmla="*/ 5952 w 295275"/>
              <a:gd name="connsiteY9-154" fmla="*/ 269304 h 599179"/>
              <a:gd name="connsiteX10-155" fmla="*/ 204540 w 295275"/>
              <a:gd name="connsiteY10-156" fmla="*/ 547 h 599179"/>
              <a:gd name="connsiteX11-157" fmla="*/ 207995 w 295275"/>
              <a:gd name="connsiteY11-158" fmla="*/ 0 h 599179"/>
              <a:gd name="connsiteX0-159" fmla="*/ 207995 w 295275"/>
              <a:gd name="connsiteY0-160" fmla="*/ 0 h 599179"/>
              <a:gd name="connsiteX1-161" fmla="*/ 218480 w 295275"/>
              <a:gd name="connsiteY1-162" fmla="*/ 17025 h 599179"/>
              <a:gd name="connsiteX2-163" fmla="*/ 263922 w 295275"/>
              <a:gd name="connsiteY2-164" fmla="*/ 59952 h 599179"/>
              <a:gd name="connsiteX3-165" fmla="*/ 275967 w 295275"/>
              <a:gd name="connsiteY3-166" fmla="*/ 66705 h 599179"/>
              <a:gd name="connsiteX4-167" fmla="*/ 152376 w 295275"/>
              <a:gd name="connsiteY4-168" fmla="*/ 303904 h 599179"/>
              <a:gd name="connsiteX5-169" fmla="*/ 295275 w 295275"/>
              <a:gd name="connsiteY5-170" fmla="*/ 303904 h 599179"/>
              <a:gd name="connsiteX6-171" fmla="*/ 295275 w 295275"/>
              <a:gd name="connsiteY6-172" fmla="*/ 599179 h 599179"/>
              <a:gd name="connsiteX7-173" fmla="*/ 0 w 295275"/>
              <a:gd name="connsiteY7-174" fmla="*/ 599179 h 599179"/>
              <a:gd name="connsiteX8-175" fmla="*/ 0 w 295275"/>
              <a:gd name="connsiteY8-176" fmla="*/ 303904 h 599179"/>
              <a:gd name="connsiteX9-177" fmla="*/ 5952 w 295275"/>
              <a:gd name="connsiteY9-178" fmla="*/ 269304 h 599179"/>
              <a:gd name="connsiteX10-179" fmla="*/ 204540 w 295275"/>
              <a:gd name="connsiteY10-180" fmla="*/ 547 h 599179"/>
              <a:gd name="connsiteX11-181" fmla="*/ 207995 w 295275"/>
              <a:gd name="connsiteY11-182" fmla="*/ 0 h 599179"/>
              <a:gd name="connsiteX0-183" fmla="*/ 207995 w 295275"/>
              <a:gd name="connsiteY0-184" fmla="*/ 0 h 599179"/>
              <a:gd name="connsiteX1-185" fmla="*/ 218480 w 295275"/>
              <a:gd name="connsiteY1-186" fmla="*/ 17025 h 599179"/>
              <a:gd name="connsiteX2-187" fmla="*/ 263922 w 295275"/>
              <a:gd name="connsiteY2-188" fmla="*/ 59952 h 599179"/>
              <a:gd name="connsiteX3-189" fmla="*/ 275967 w 295275"/>
              <a:gd name="connsiteY3-190" fmla="*/ 66705 h 599179"/>
              <a:gd name="connsiteX4-191" fmla="*/ 152376 w 295275"/>
              <a:gd name="connsiteY4-192" fmla="*/ 303904 h 599179"/>
              <a:gd name="connsiteX5-193" fmla="*/ 295275 w 295275"/>
              <a:gd name="connsiteY5-194" fmla="*/ 303904 h 599179"/>
              <a:gd name="connsiteX6-195" fmla="*/ 295275 w 295275"/>
              <a:gd name="connsiteY6-196" fmla="*/ 599179 h 599179"/>
              <a:gd name="connsiteX7-197" fmla="*/ 0 w 295275"/>
              <a:gd name="connsiteY7-198" fmla="*/ 599179 h 599179"/>
              <a:gd name="connsiteX8-199" fmla="*/ 0 w 295275"/>
              <a:gd name="connsiteY8-200" fmla="*/ 303904 h 599179"/>
              <a:gd name="connsiteX9-201" fmla="*/ 5952 w 295275"/>
              <a:gd name="connsiteY9-202" fmla="*/ 269304 h 599179"/>
              <a:gd name="connsiteX10-203" fmla="*/ 204540 w 295275"/>
              <a:gd name="connsiteY10-204" fmla="*/ 547 h 599179"/>
              <a:gd name="connsiteX11-205" fmla="*/ 207995 w 295275"/>
              <a:gd name="connsiteY11-206" fmla="*/ 0 h 599179"/>
              <a:gd name="connsiteX0-207" fmla="*/ 207995 w 295275"/>
              <a:gd name="connsiteY0-208" fmla="*/ 0 h 599179"/>
              <a:gd name="connsiteX1-209" fmla="*/ 218480 w 295275"/>
              <a:gd name="connsiteY1-210" fmla="*/ 17025 h 599179"/>
              <a:gd name="connsiteX2-211" fmla="*/ 263922 w 295275"/>
              <a:gd name="connsiteY2-212" fmla="*/ 59952 h 599179"/>
              <a:gd name="connsiteX3-213" fmla="*/ 275967 w 295275"/>
              <a:gd name="connsiteY3-214" fmla="*/ 66705 h 599179"/>
              <a:gd name="connsiteX4-215" fmla="*/ 152376 w 295275"/>
              <a:gd name="connsiteY4-216" fmla="*/ 303904 h 599179"/>
              <a:gd name="connsiteX5-217" fmla="*/ 295275 w 295275"/>
              <a:gd name="connsiteY5-218" fmla="*/ 303904 h 599179"/>
              <a:gd name="connsiteX6-219" fmla="*/ 295275 w 295275"/>
              <a:gd name="connsiteY6-220" fmla="*/ 599179 h 599179"/>
              <a:gd name="connsiteX7-221" fmla="*/ 0 w 295275"/>
              <a:gd name="connsiteY7-222" fmla="*/ 599179 h 599179"/>
              <a:gd name="connsiteX8-223" fmla="*/ 0 w 295275"/>
              <a:gd name="connsiteY8-224" fmla="*/ 303904 h 599179"/>
              <a:gd name="connsiteX9-225" fmla="*/ 5952 w 295275"/>
              <a:gd name="connsiteY9-226" fmla="*/ 269304 h 599179"/>
              <a:gd name="connsiteX10-227" fmla="*/ 204540 w 295275"/>
              <a:gd name="connsiteY10-228" fmla="*/ 547 h 599179"/>
              <a:gd name="connsiteX11-229" fmla="*/ 207995 w 295275"/>
              <a:gd name="connsiteY11-230" fmla="*/ 0 h 599179"/>
              <a:gd name="connsiteX0-231" fmla="*/ 207995 w 295275"/>
              <a:gd name="connsiteY0-232" fmla="*/ 0 h 599179"/>
              <a:gd name="connsiteX1-233" fmla="*/ 218480 w 295275"/>
              <a:gd name="connsiteY1-234" fmla="*/ 17025 h 599179"/>
              <a:gd name="connsiteX2-235" fmla="*/ 263922 w 295275"/>
              <a:gd name="connsiteY2-236" fmla="*/ 59952 h 599179"/>
              <a:gd name="connsiteX3-237" fmla="*/ 275967 w 295275"/>
              <a:gd name="connsiteY3-238" fmla="*/ 66705 h 599179"/>
              <a:gd name="connsiteX4-239" fmla="*/ 152376 w 295275"/>
              <a:gd name="connsiteY4-240" fmla="*/ 303904 h 599179"/>
              <a:gd name="connsiteX5-241" fmla="*/ 295275 w 295275"/>
              <a:gd name="connsiteY5-242" fmla="*/ 303904 h 599179"/>
              <a:gd name="connsiteX6-243" fmla="*/ 295275 w 295275"/>
              <a:gd name="connsiteY6-244" fmla="*/ 599179 h 599179"/>
              <a:gd name="connsiteX7-245" fmla="*/ 0 w 295275"/>
              <a:gd name="connsiteY7-246" fmla="*/ 599179 h 599179"/>
              <a:gd name="connsiteX8-247" fmla="*/ 0 w 295275"/>
              <a:gd name="connsiteY8-248" fmla="*/ 303904 h 599179"/>
              <a:gd name="connsiteX9-249" fmla="*/ 204540 w 295275"/>
              <a:gd name="connsiteY9-250" fmla="*/ 547 h 599179"/>
              <a:gd name="connsiteX10-251" fmla="*/ 207995 w 295275"/>
              <a:gd name="connsiteY10-252" fmla="*/ 0 h 599179"/>
              <a:gd name="connsiteX0-253" fmla="*/ 207995 w 295275"/>
              <a:gd name="connsiteY0-254" fmla="*/ 0 h 599179"/>
              <a:gd name="connsiteX1-255" fmla="*/ 218480 w 295275"/>
              <a:gd name="connsiteY1-256" fmla="*/ 17025 h 599179"/>
              <a:gd name="connsiteX2-257" fmla="*/ 263922 w 295275"/>
              <a:gd name="connsiteY2-258" fmla="*/ 59952 h 599179"/>
              <a:gd name="connsiteX3-259" fmla="*/ 275967 w 295275"/>
              <a:gd name="connsiteY3-260" fmla="*/ 66705 h 599179"/>
              <a:gd name="connsiteX4-261" fmla="*/ 152376 w 295275"/>
              <a:gd name="connsiteY4-262" fmla="*/ 303904 h 599179"/>
              <a:gd name="connsiteX5-263" fmla="*/ 295275 w 295275"/>
              <a:gd name="connsiteY5-264" fmla="*/ 303904 h 599179"/>
              <a:gd name="connsiteX6-265" fmla="*/ 295275 w 295275"/>
              <a:gd name="connsiteY6-266" fmla="*/ 599179 h 599179"/>
              <a:gd name="connsiteX7-267" fmla="*/ 0 w 295275"/>
              <a:gd name="connsiteY7-268" fmla="*/ 599179 h 599179"/>
              <a:gd name="connsiteX8-269" fmla="*/ 0 w 295275"/>
              <a:gd name="connsiteY8-270" fmla="*/ 303904 h 599179"/>
              <a:gd name="connsiteX9-271" fmla="*/ 204540 w 295275"/>
              <a:gd name="connsiteY9-272" fmla="*/ 547 h 599179"/>
              <a:gd name="connsiteX10-273" fmla="*/ 207995 w 295275"/>
              <a:gd name="connsiteY10-274" fmla="*/ 0 h 599179"/>
              <a:gd name="connsiteX0-275" fmla="*/ 207995 w 295275"/>
              <a:gd name="connsiteY0-276" fmla="*/ 0 h 599179"/>
              <a:gd name="connsiteX1-277" fmla="*/ 218480 w 295275"/>
              <a:gd name="connsiteY1-278" fmla="*/ 17025 h 599179"/>
              <a:gd name="connsiteX2-279" fmla="*/ 263922 w 295275"/>
              <a:gd name="connsiteY2-280" fmla="*/ 59952 h 599179"/>
              <a:gd name="connsiteX3-281" fmla="*/ 275967 w 295275"/>
              <a:gd name="connsiteY3-282" fmla="*/ 66705 h 599179"/>
              <a:gd name="connsiteX4-283" fmla="*/ 152376 w 295275"/>
              <a:gd name="connsiteY4-284" fmla="*/ 303904 h 599179"/>
              <a:gd name="connsiteX5-285" fmla="*/ 295275 w 295275"/>
              <a:gd name="connsiteY5-286" fmla="*/ 303904 h 599179"/>
              <a:gd name="connsiteX6-287" fmla="*/ 295275 w 295275"/>
              <a:gd name="connsiteY6-288" fmla="*/ 599179 h 599179"/>
              <a:gd name="connsiteX7-289" fmla="*/ 0 w 295275"/>
              <a:gd name="connsiteY7-290" fmla="*/ 599179 h 599179"/>
              <a:gd name="connsiteX8-291" fmla="*/ 0 w 295275"/>
              <a:gd name="connsiteY8-292" fmla="*/ 303904 h 599179"/>
              <a:gd name="connsiteX9-293" fmla="*/ 207995 w 295275"/>
              <a:gd name="connsiteY9-294" fmla="*/ 0 h 599179"/>
              <a:gd name="connsiteX0-295" fmla="*/ 207995 w 295275"/>
              <a:gd name="connsiteY0-296" fmla="*/ 0 h 599179"/>
              <a:gd name="connsiteX1-297" fmla="*/ 218480 w 295275"/>
              <a:gd name="connsiteY1-298" fmla="*/ 17025 h 599179"/>
              <a:gd name="connsiteX2-299" fmla="*/ 263922 w 295275"/>
              <a:gd name="connsiteY2-300" fmla="*/ 59952 h 599179"/>
              <a:gd name="connsiteX3-301" fmla="*/ 275967 w 295275"/>
              <a:gd name="connsiteY3-302" fmla="*/ 66705 h 599179"/>
              <a:gd name="connsiteX4-303" fmla="*/ 152376 w 295275"/>
              <a:gd name="connsiteY4-304" fmla="*/ 303904 h 599179"/>
              <a:gd name="connsiteX5-305" fmla="*/ 295275 w 295275"/>
              <a:gd name="connsiteY5-306" fmla="*/ 303904 h 599179"/>
              <a:gd name="connsiteX6-307" fmla="*/ 295275 w 295275"/>
              <a:gd name="connsiteY6-308" fmla="*/ 599179 h 599179"/>
              <a:gd name="connsiteX7-309" fmla="*/ 0 w 295275"/>
              <a:gd name="connsiteY7-310" fmla="*/ 599179 h 599179"/>
              <a:gd name="connsiteX8-311" fmla="*/ 0 w 295275"/>
              <a:gd name="connsiteY8-312" fmla="*/ 303904 h 599179"/>
              <a:gd name="connsiteX9-313" fmla="*/ 207995 w 295275"/>
              <a:gd name="connsiteY9-314" fmla="*/ 0 h 599179"/>
              <a:gd name="connsiteX0-315" fmla="*/ 207995 w 295275"/>
              <a:gd name="connsiteY0-316" fmla="*/ 0 h 599179"/>
              <a:gd name="connsiteX1-317" fmla="*/ 218480 w 295275"/>
              <a:gd name="connsiteY1-318" fmla="*/ 17025 h 599179"/>
              <a:gd name="connsiteX2-319" fmla="*/ 263922 w 295275"/>
              <a:gd name="connsiteY2-320" fmla="*/ 59952 h 599179"/>
              <a:gd name="connsiteX3-321" fmla="*/ 275967 w 295275"/>
              <a:gd name="connsiteY3-322" fmla="*/ 66705 h 599179"/>
              <a:gd name="connsiteX4-323" fmla="*/ 152376 w 295275"/>
              <a:gd name="connsiteY4-324" fmla="*/ 303904 h 599179"/>
              <a:gd name="connsiteX5-325" fmla="*/ 295275 w 295275"/>
              <a:gd name="connsiteY5-326" fmla="*/ 303904 h 599179"/>
              <a:gd name="connsiteX6-327" fmla="*/ 295275 w 295275"/>
              <a:gd name="connsiteY6-328" fmla="*/ 599179 h 599179"/>
              <a:gd name="connsiteX7-329" fmla="*/ 0 w 295275"/>
              <a:gd name="connsiteY7-330" fmla="*/ 599179 h 599179"/>
              <a:gd name="connsiteX8-331" fmla="*/ 0 w 295275"/>
              <a:gd name="connsiteY8-332" fmla="*/ 303904 h 599179"/>
              <a:gd name="connsiteX9-333" fmla="*/ 207995 w 295275"/>
              <a:gd name="connsiteY9-334" fmla="*/ 0 h 599179"/>
              <a:gd name="connsiteX0-335" fmla="*/ 207995 w 295275"/>
              <a:gd name="connsiteY0-336" fmla="*/ 0 h 599179"/>
              <a:gd name="connsiteX1-337" fmla="*/ 218480 w 295275"/>
              <a:gd name="connsiteY1-338" fmla="*/ 17025 h 599179"/>
              <a:gd name="connsiteX2-339" fmla="*/ 263922 w 295275"/>
              <a:gd name="connsiteY2-340" fmla="*/ 59952 h 599179"/>
              <a:gd name="connsiteX3-341" fmla="*/ 275967 w 295275"/>
              <a:gd name="connsiteY3-342" fmla="*/ 66705 h 599179"/>
              <a:gd name="connsiteX4-343" fmla="*/ 152376 w 295275"/>
              <a:gd name="connsiteY4-344" fmla="*/ 303904 h 599179"/>
              <a:gd name="connsiteX5-345" fmla="*/ 295275 w 295275"/>
              <a:gd name="connsiteY5-346" fmla="*/ 303904 h 599179"/>
              <a:gd name="connsiteX6-347" fmla="*/ 295275 w 295275"/>
              <a:gd name="connsiteY6-348" fmla="*/ 599179 h 599179"/>
              <a:gd name="connsiteX7-349" fmla="*/ 0 w 295275"/>
              <a:gd name="connsiteY7-350" fmla="*/ 599179 h 599179"/>
              <a:gd name="connsiteX8-351" fmla="*/ 0 w 295275"/>
              <a:gd name="connsiteY8-352" fmla="*/ 303904 h 599179"/>
              <a:gd name="connsiteX9-353" fmla="*/ 207995 w 295275"/>
              <a:gd name="connsiteY9-354" fmla="*/ 0 h 599179"/>
              <a:gd name="connsiteX0-355" fmla="*/ 207995 w 295275"/>
              <a:gd name="connsiteY0-356" fmla="*/ 0 h 599179"/>
              <a:gd name="connsiteX1-357" fmla="*/ 218480 w 295275"/>
              <a:gd name="connsiteY1-358" fmla="*/ 17025 h 599179"/>
              <a:gd name="connsiteX2-359" fmla="*/ 263922 w 295275"/>
              <a:gd name="connsiteY2-360" fmla="*/ 59952 h 599179"/>
              <a:gd name="connsiteX3-361" fmla="*/ 275967 w 295275"/>
              <a:gd name="connsiteY3-362" fmla="*/ 66705 h 599179"/>
              <a:gd name="connsiteX4-363" fmla="*/ 152376 w 295275"/>
              <a:gd name="connsiteY4-364" fmla="*/ 303904 h 599179"/>
              <a:gd name="connsiteX5-365" fmla="*/ 295275 w 295275"/>
              <a:gd name="connsiteY5-366" fmla="*/ 303904 h 599179"/>
              <a:gd name="connsiteX6-367" fmla="*/ 295275 w 295275"/>
              <a:gd name="connsiteY6-368" fmla="*/ 599179 h 599179"/>
              <a:gd name="connsiteX7-369" fmla="*/ 0 w 295275"/>
              <a:gd name="connsiteY7-370" fmla="*/ 599179 h 599179"/>
              <a:gd name="connsiteX8-371" fmla="*/ 0 w 295275"/>
              <a:gd name="connsiteY8-372" fmla="*/ 303904 h 599179"/>
              <a:gd name="connsiteX9-373" fmla="*/ 207995 w 295275"/>
              <a:gd name="connsiteY9-374" fmla="*/ 0 h 599179"/>
              <a:gd name="connsiteX0-375" fmla="*/ 207995 w 295275"/>
              <a:gd name="connsiteY0-376" fmla="*/ 0 h 599179"/>
              <a:gd name="connsiteX1-377" fmla="*/ 218480 w 295275"/>
              <a:gd name="connsiteY1-378" fmla="*/ 17025 h 599179"/>
              <a:gd name="connsiteX2-379" fmla="*/ 263922 w 295275"/>
              <a:gd name="connsiteY2-380" fmla="*/ 59952 h 599179"/>
              <a:gd name="connsiteX3-381" fmla="*/ 275967 w 295275"/>
              <a:gd name="connsiteY3-382" fmla="*/ 66705 h 599179"/>
              <a:gd name="connsiteX4-383" fmla="*/ 152376 w 295275"/>
              <a:gd name="connsiteY4-384" fmla="*/ 303904 h 599179"/>
              <a:gd name="connsiteX5-385" fmla="*/ 295275 w 295275"/>
              <a:gd name="connsiteY5-386" fmla="*/ 303904 h 599179"/>
              <a:gd name="connsiteX6-387" fmla="*/ 295275 w 295275"/>
              <a:gd name="connsiteY6-388" fmla="*/ 599179 h 599179"/>
              <a:gd name="connsiteX7-389" fmla="*/ 0 w 295275"/>
              <a:gd name="connsiteY7-390" fmla="*/ 599179 h 599179"/>
              <a:gd name="connsiteX8-391" fmla="*/ 0 w 295275"/>
              <a:gd name="connsiteY8-392" fmla="*/ 303904 h 599179"/>
              <a:gd name="connsiteX9-393" fmla="*/ 207995 w 295275"/>
              <a:gd name="connsiteY9-394" fmla="*/ 0 h 599179"/>
              <a:gd name="connsiteX0-395" fmla="*/ 207995 w 295275"/>
              <a:gd name="connsiteY0-396" fmla="*/ 0 h 599179"/>
              <a:gd name="connsiteX1-397" fmla="*/ 218480 w 295275"/>
              <a:gd name="connsiteY1-398" fmla="*/ 17025 h 599179"/>
              <a:gd name="connsiteX2-399" fmla="*/ 263922 w 295275"/>
              <a:gd name="connsiteY2-400" fmla="*/ 59952 h 599179"/>
              <a:gd name="connsiteX3-401" fmla="*/ 275967 w 295275"/>
              <a:gd name="connsiteY3-402" fmla="*/ 66705 h 599179"/>
              <a:gd name="connsiteX4-403" fmla="*/ 152376 w 295275"/>
              <a:gd name="connsiteY4-404" fmla="*/ 303904 h 599179"/>
              <a:gd name="connsiteX5-405" fmla="*/ 295275 w 295275"/>
              <a:gd name="connsiteY5-406" fmla="*/ 303904 h 599179"/>
              <a:gd name="connsiteX6-407" fmla="*/ 295275 w 295275"/>
              <a:gd name="connsiteY6-408" fmla="*/ 599179 h 599179"/>
              <a:gd name="connsiteX7-409" fmla="*/ 0 w 295275"/>
              <a:gd name="connsiteY7-410" fmla="*/ 599179 h 599179"/>
              <a:gd name="connsiteX8-411" fmla="*/ 0 w 295275"/>
              <a:gd name="connsiteY8-412" fmla="*/ 303904 h 599179"/>
              <a:gd name="connsiteX9-413" fmla="*/ 207995 w 295275"/>
              <a:gd name="connsiteY9-414" fmla="*/ 0 h 599179"/>
              <a:gd name="connsiteX0-415" fmla="*/ 207995 w 295275"/>
              <a:gd name="connsiteY0-416" fmla="*/ 0 h 599179"/>
              <a:gd name="connsiteX1-417" fmla="*/ 218480 w 295275"/>
              <a:gd name="connsiteY1-418" fmla="*/ 17025 h 599179"/>
              <a:gd name="connsiteX2-419" fmla="*/ 263922 w 295275"/>
              <a:gd name="connsiteY2-420" fmla="*/ 59952 h 599179"/>
              <a:gd name="connsiteX3-421" fmla="*/ 275967 w 295275"/>
              <a:gd name="connsiteY3-422" fmla="*/ 66705 h 599179"/>
              <a:gd name="connsiteX4-423" fmla="*/ 152376 w 295275"/>
              <a:gd name="connsiteY4-424" fmla="*/ 303904 h 599179"/>
              <a:gd name="connsiteX5-425" fmla="*/ 295275 w 295275"/>
              <a:gd name="connsiteY5-426" fmla="*/ 303904 h 599179"/>
              <a:gd name="connsiteX6-427" fmla="*/ 295275 w 295275"/>
              <a:gd name="connsiteY6-428" fmla="*/ 599179 h 599179"/>
              <a:gd name="connsiteX7-429" fmla="*/ 0 w 295275"/>
              <a:gd name="connsiteY7-430" fmla="*/ 599179 h 599179"/>
              <a:gd name="connsiteX8-431" fmla="*/ 0 w 295275"/>
              <a:gd name="connsiteY8-432" fmla="*/ 334942 h 599179"/>
              <a:gd name="connsiteX9-433" fmla="*/ 207995 w 295275"/>
              <a:gd name="connsiteY9-434" fmla="*/ 0 h 599179"/>
              <a:gd name="connsiteX0-435" fmla="*/ 207995 w 295275"/>
              <a:gd name="connsiteY0-436" fmla="*/ 0 h 599179"/>
              <a:gd name="connsiteX1-437" fmla="*/ 218480 w 295275"/>
              <a:gd name="connsiteY1-438" fmla="*/ 17025 h 599179"/>
              <a:gd name="connsiteX2-439" fmla="*/ 263922 w 295275"/>
              <a:gd name="connsiteY2-440" fmla="*/ 59952 h 599179"/>
              <a:gd name="connsiteX3-441" fmla="*/ 275967 w 295275"/>
              <a:gd name="connsiteY3-442" fmla="*/ 66705 h 599179"/>
              <a:gd name="connsiteX4-443" fmla="*/ 152376 w 295275"/>
              <a:gd name="connsiteY4-444" fmla="*/ 303904 h 599179"/>
              <a:gd name="connsiteX5-445" fmla="*/ 295275 w 295275"/>
              <a:gd name="connsiteY5-446" fmla="*/ 303904 h 599179"/>
              <a:gd name="connsiteX6-447" fmla="*/ 295275 w 295275"/>
              <a:gd name="connsiteY6-448" fmla="*/ 599179 h 599179"/>
              <a:gd name="connsiteX7-449" fmla="*/ 0 w 295275"/>
              <a:gd name="connsiteY7-450" fmla="*/ 599179 h 599179"/>
              <a:gd name="connsiteX8-451" fmla="*/ 0 w 295275"/>
              <a:gd name="connsiteY8-452" fmla="*/ 334942 h 599179"/>
              <a:gd name="connsiteX9-453" fmla="*/ 207995 w 295275"/>
              <a:gd name="connsiteY9-454" fmla="*/ 0 h 599179"/>
              <a:gd name="connsiteX0-455" fmla="*/ 207995 w 295275"/>
              <a:gd name="connsiteY0-456" fmla="*/ 0 h 599179"/>
              <a:gd name="connsiteX1-457" fmla="*/ 218480 w 295275"/>
              <a:gd name="connsiteY1-458" fmla="*/ 17025 h 599179"/>
              <a:gd name="connsiteX2-459" fmla="*/ 263922 w 295275"/>
              <a:gd name="connsiteY2-460" fmla="*/ 59952 h 599179"/>
              <a:gd name="connsiteX3-461" fmla="*/ 275967 w 295275"/>
              <a:gd name="connsiteY3-462" fmla="*/ 66705 h 599179"/>
              <a:gd name="connsiteX4-463" fmla="*/ 152376 w 295275"/>
              <a:gd name="connsiteY4-464" fmla="*/ 303904 h 599179"/>
              <a:gd name="connsiteX5-465" fmla="*/ 295275 w 295275"/>
              <a:gd name="connsiteY5-466" fmla="*/ 303904 h 599179"/>
              <a:gd name="connsiteX6-467" fmla="*/ 295275 w 295275"/>
              <a:gd name="connsiteY6-468" fmla="*/ 599179 h 599179"/>
              <a:gd name="connsiteX7-469" fmla="*/ 0 w 295275"/>
              <a:gd name="connsiteY7-470" fmla="*/ 599179 h 599179"/>
              <a:gd name="connsiteX8-471" fmla="*/ 0 w 295275"/>
              <a:gd name="connsiteY8-472" fmla="*/ 334942 h 599179"/>
              <a:gd name="connsiteX9-473" fmla="*/ 207995 w 295275"/>
              <a:gd name="connsiteY9-474" fmla="*/ 0 h 59917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295275" h="599179">
                <a:moveTo>
                  <a:pt x="207995" y="0"/>
                </a:moveTo>
                <a:lnTo>
                  <a:pt x="218480" y="17025"/>
                </a:lnTo>
                <a:cubicBezTo>
                  <a:pt x="231034" y="32364"/>
                  <a:pt x="246314" y="46986"/>
                  <a:pt x="263922" y="59952"/>
                </a:cubicBezTo>
                <a:lnTo>
                  <a:pt x="275967" y="66705"/>
                </a:lnTo>
                <a:cubicBezTo>
                  <a:pt x="274744" y="66607"/>
                  <a:pt x="166924" y="148026"/>
                  <a:pt x="152376" y="303904"/>
                </a:cubicBezTo>
                <a:lnTo>
                  <a:pt x="295275" y="303904"/>
                </a:lnTo>
                <a:lnTo>
                  <a:pt x="295275" y="599179"/>
                </a:lnTo>
                <a:lnTo>
                  <a:pt x="0" y="599179"/>
                </a:lnTo>
                <a:lnTo>
                  <a:pt x="0" y="334942"/>
                </a:lnTo>
                <a:cubicBezTo>
                  <a:pt x="10368" y="113589"/>
                  <a:pt x="207637" y="2353"/>
                  <a:pt x="207995" y="0"/>
                </a:cubicBezTo>
                <a:close/>
              </a:path>
            </a:pathLst>
          </a:custGeom>
          <a:noFill/>
          <a:ln w="3175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1" name="矩形 11"/>
          <p:cNvSpPr/>
          <p:nvPr>
            <p:custDataLst>
              <p:tags r:id="rId6"/>
            </p:custDataLst>
          </p:nvPr>
        </p:nvSpPr>
        <p:spPr>
          <a:xfrm>
            <a:off x="1631506" y="1340768"/>
            <a:ext cx="8839271" cy="3505228"/>
          </a:xfrm>
          <a:prstGeom prst="rect">
            <a:avLst/>
          </a:prstGeom>
          <a:solidFill>
            <a:schemeClr val="lt1"/>
          </a:solidFill>
          <a:ln w="25400">
            <a:noFill/>
          </a:ln>
          <a:effectLst>
            <a:outerShdw blurRad="50800" dist="76200" dir="5400000" sx="101000" sy="101000" algn="t" rotWithShape="0">
              <a:schemeClr val="dk1">
                <a:alpha val="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kumimoji="1" lang="zh-CN" altLang="en-US" sz="1800">
              <a:solidFill>
                <a:schemeClr val="lt1"/>
              </a:solidFill>
              <a:latin typeface="幼圆" panose="02010509060101010101" pitchFamily="49" charset="-122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3" name="任意多边形: 形状 13"/>
          <p:cNvSpPr>
            <a:spLocks noChangeAspect="1"/>
          </p:cNvSpPr>
          <p:nvPr>
            <p:custDataLst>
              <p:tags r:id="rId7"/>
            </p:custDataLst>
          </p:nvPr>
        </p:nvSpPr>
        <p:spPr>
          <a:xfrm rot="10800000">
            <a:off x="11389361" y="5943602"/>
            <a:ext cx="256540" cy="521335"/>
          </a:xfrm>
          <a:custGeom>
            <a:avLst/>
            <a:gdLst>
              <a:gd name="connsiteX0" fmla="*/ 207995 w 295275"/>
              <a:gd name="connsiteY0" fmla="*/ 0 h 599179"/>
              <a:gd name="connsiteX1" fmla="*/ 218480 w 295275"/>
              <a:gd name="connsiteY1" fmla="*/ 17025 h 599179"/>
              <a:gd name="connsiteX2" fmla="*/ 263922 w 295275"/>
              <a:gd name="connsiteY2" fmla="*/ 59952 h 599179"/>
              <a:gd name="connsiteX3" fmla="*/ 275967 w 295275"/>
              <a:gd name="connsiteY3" fmla="*/ 66705 h 599179"/>
              <a:gd name="connsiteX4" fmla="*/ 258864 w 295275"/>
              <a:gd name="connsiteY4" fmla="*/ 77309 h 599179"/>
              <a:gd name="connsiteX5" fmla="*/ 164932 w 295275"/>
              <a:gd name="connsiteY5" fmla="*/ 229252 h 599179"/>
              <a:gd name="connsiteX6" fmla="*/ 145322 w 295275"/>
              <a:gd name="connsiteY6" fmla="*/ 303904 h 599179"/>
              <a:gd name="connsiteX7" fmla="*/ 295275 w 295275"/>
              <a:gd name="connsiteY7" fmla="*/ 303904 h 599179"/>
              <a:gd name="connsiteX8" fmla="*/ 295275 w 295275"/>
              <a:gd name="connsiteY8" fmla="*/ 599179 h 599179"/>
              <a:gd name="connsiteX9" fmla="*/ 0 w 295275"/>
              <a:gd name="connsiteY9" fmla="*/ 599179 h 599179"/>
              <a:gd name="connsiteX10" fmla="*/ 0 w 295275"/>
              <a:gd name="connsiteY10" fmla="*/ 303904 h 599179"/>
              <a:gd name="connsiteX11" fmla="*/ 5952 w 295275"/>
              <a:gd name="connsiteY11" fmla="*/ 269304 h 599179"/>
              <a:gd name="connsiteX12" fmla="*/ 204540 w 295275"/>
              <a:gd name="connsiteY12" fmla="*/ 547 h 599179"/>
              <a:gd name="connsiteX0-1" fmla="*/ 207995 w 295275"/>
              <a:gd name="connsiteY0-2" fmla="*/ 0 h 599179"/>
              <a:gd name="connsiteX1-3" fmla="*/ 218480 w 295275"/>
              <a:gd name="connsiteY1-4" fmla="*/ 17025 h 599179"/>
              <a:gd name="connsiteX2-5" fmla="*/ 263922 w 295275"/>
              <a:gd name="connsiteY2-6" fmla="*/ 59952 h 599179"/>
              <a:gd name="connsiteX3-7" fmla="*/ 275967 w 295275"/>
              <a:gd name="connsiteY3-8" fmla="*/ 66705 h 599179"/>
              <a:gd name="connsiteX4-9" fmla="*/ 258864 w 295275"/>
              <a:gd name="connsiteY4-10" fmla="*/ 77309 h 599179"/>
              <a:gd name="connsiteX5-11" fmla="*/ 164932 w 295275"/>
              <a:gd name="connsiteY5-12" fmla="*/ 229252 h 599179"/>
              <a:gd name="connsiteX6-13" fmla="*/ 152376 w 295275"/>
              <a:gd name="connsiteY6-14" fmla="*/ 303904 h 599179"/>
              <a:gd name="connsiteX7-15" fmla="*/ 295275 w 295275"/>
              <a:gd name="connsiteY7-16" fmla="*/ 303904 h 599179"/>
              <a:gd name="connsiteX8-17" fmla="*/ 295275 w 295275"/>
              <a:gd name="connsiteY8-18" fmla="*/ 599179 h 599179"/>
              <a:gd name="connsiteX9-19" fmla="*/ 0 w 295275"/>
              <a:gd name="connsiteY9-20" fmla="*/ 599179 h 599179"/>
              <a:gd name="connsiteX10-21" fmla="*/ 0 w 295275"/>
              <a:gd name="connsiteY10-22" fmla="*/ 303904 h 599179"/>
              <a:gd name="connsiteX11-23" fmla="*/ 5952 w 295275"/>
              <a:gd name="connsiteY11-24" fmla="*/ 269304 h 599179"/>
              <a:gd name="connsiteX12-25" fmla="*/ 204540 w 295275"/>
              <a:gd name="connsiteY12-26" fmla="*/ 547 h 599179"/>
              <a:gd name="connsiteX13" fmla="*/ 207995 w 295275"/>
              <a:gd name="connsiteY13" fmla="*/ 0 h 599179"/>
              <a:gd name="connsiteX0-27" fmla="*/ 207995 w 295275"/>
              <a:gd name="connsiteY0-28" fmla="*/ 0 h 599179"/>
              <a:gd name="connsiteX1-29" fmla="*/ 218480 w 295275"/>
              <a:gd name="connsiteY1-30" fmla="*/ 17025 h 599179"/>
              <a:gd name="connsiteX2-31" fmla="*/ 263922 w 295275"/>
              <a:gd name="connsiteY2-32" fmla="*/ 59952 h 599179"/>
              <a:gd name="connsiteX3-33" fmla="*/ 275967 w 295275"/>
              <a:gd name="connsiteY3-34" fmla="*/ 66705 h 599179"/>
              <a:gd name="connsiteX4-35" fmla="*/ 258864 w 295275"/>
              <a:gd name="connsiteY4-36" fmla="*/ 77309 h 599179"/>
              <a:gd name="connsiteX5-37" fmla="*/ 164932 w 295275"/>
              <a:gd name="connsiteY5-38" fmla="*/ 229252 h 599179"/>
              <a:gd name="connsiteX6-39" fmla="*/ 152376 w 295275"/>
              <a:gd name="connsiteY6-40" fmla="*/ 303904 h 599179"/>
              <a:gd name="connsiteX7-41" fmla="*/ 295275 w 295275"/>
              <a:gd name="connsiteY7-42" fmla="*/ 303904 h 599179"/>
              <a:gd name="connsiteX8-43" fmla="*/ 295275 w 295275"/>
              <a:gd name="connsiteY8-44" fmla="*/ 599179 h 599179"/>
              <a:gd name="connsiteX9-45" fmla="*/ 0 w 295275"/>
              <a:gd name="connsiteY9-46" fmla="*/ 599179 h 599179"/>
              <a:gd name="connsiteX10-47" fmla="*/ 0 w 295275"/>
              <a:gd name="connsiteY10-48" fmla="*/ 303904 h 599179"/>
              <a:gd name="connsiteX11-49" fmla="*/ 5952 w 295275"/>
              <a:gd name="connsiteY11-50" fmla="*/ 269304 h 599179"/>
              <a:gd name="connsiteX12-51" fmla="*/ 204540 w 295275"/>
              <a:gd name="connsiteY12-52" fmla="*/ 547 h 599179"/>
              <a:gd name="connsiteX13-53" fmla="*/ 207995 w 295275"/>
              <a:gd name="connsiteY13-54" fmla="*/ 0 h 599179"/>
              <a:gd name="connsiteX0-55" fmla="*/ 207995 w 295275"/>
              <a:gd name="connsiteY0-56" fmla="*/ 0 h 599179"/>
              <a:gd name="connsiteX1-57" fmla="*/ 218480 w 295275"/>
              <a:gd name="connsiteY1-58" fmla="*/ 17025 h 599179"/>
              <a:gd name="connsiteX2-59" fmla="*/ 263922 w 295275"/>
              <a:gd name="connsiteY2-60" fmla="*/ 59952 h 599179"/>
              <a:gd name="connsiteX3-61" fmla="*/ 275967 w 295275"/>
              <a:gd name="connsiteY3-62" fmla="*/ 66705 h 599179"/>
              <a:gd name="connsiteX4-63" fmla="*/ 258864 w 295275"/>
              <a:gd name="connsiteY4-64" fmla="*/ 77309 h 599179"/>
              <a:gd name="connsiteX5-65" fmla="*/ 164932 w 295275"/>
              <a:gd name="connsiteY5-66" fmla="*/ 229252 h 599179"/>
              <a:gd name="connsiteX6-67" fmla="*/ 152376 w 295275"/>
              <a:gd name="connsiteY6-68" fmla="*/ 303904 h 599179"/>
              <a:gd name="connsiteX7-69" fmla="*/ 295275 w 295275"/>
              <a:gd name="connsiteY7-70" fmla="*/ 303904 h 599179"/>
              <a:gd name="connsiteX8-71" fmla="*/ 295275 w 295275"/>
              <a:gd name="connsiteY8-72" fmla="*/ 599179 h 599179"/>
              <a:gd name="connsiteX9-73" fmla="*/ 0 w 295275"/>
              <a:gd name="connsiteY9-74" fmla="*/ 599179 h 599179"/>
              <a:gd name="connsiteX10-75" fmla="*/ 0 w 295275"/>
              <a:gd name="connsiteY10-76" fmla="*/ 303904 h 599179"/>
              <a:gd name="connsiteX11-77" fmla="*/ 5952 w 295275"/>
              <a:gd name="connsiteY11-78" fmla="*/ 269304 h 599179"/>
              <a:gd name="connsiteX12-79" fmla="*/ 204540 w 295275"/>
              <a:gd name="connsiteY12-80" fmla="*/ 547 h 599179"/>
              <a:gd name="connsiteX13-81" fmla="*/ 207995 w 295275"/>
              <a:gd name="connsiteY13-82" fmla="*/ 0 h 599179"/>
              <a:gd name="connsiteX0-83" fmla="*/ 207995 w 295275"/>
              <a:gd name="connsiteY0-84" fmla="*/ 0 h 599179"/>
              <a:gd name="connsiteX1-85" fmla="*/ 218480 w 295275"/>
              <a:gd name="connsiteY1-86" fmla="*/ 17025 h 599179"/>
              <a:gd name="connsiteX2-87" fmla="*/ 263922 w 295275"/>
              <a:gd name="connsiteY2-88" fmla="*/ 59952 h 599179"/>
              <a:gd name="connsiteX3-89" fmla="*/ 275967 w 295275"/>
              <a:gd name="connsiteY3-90" fmla="*/ 66705 h 599179"/>
              <a:gd name="connsiteX4-91" fmla="*/ 258864 w 295275"/>
              <a:gd name="connsiteY4-92" fmla="*/ 77309 h 599179"/>
              <a:gd name="connsiteX5-93" fmla="*/ 152376 w 295275"/>
              <a:gd name="connsiteY5-94" fmla="*/ 303904 h 599179"/>
              <a:gd name="connsiteX6-95" fmla="*/ 295275 w 295275"/>
              <a:gd name="connsiteY6-96" fmla="*/ 303904 h 599179"/>
              <a:gd name="connsiteX7-97" fmla="*/ 295275 w 295275"/>
              <a:gd name="connsiteY7-98" fmla="*/ 599179 h 599179"/>
              <a:gd name="connsiteX8-99" fmla="*/ 0 w 295275"/>
              <a:gd name="connsiteY8-100" fmla="*/ 599179 h 599179"/>
              <a:gd name="connsiteX9-101" fmla="*/ 0 w 295275"/>
              <a:gd name="connsiteY9-102" fmla="*/ 303904 h 599179"/>
              <a:gd name="connsiteX10-103" fmla="*/ 5952 w 295275"/>
              <a:gd name="connsiteY10-104" fmla="*/ 269304 h 599179"/>
              <a:gd name="connsiteX11-105" fmla="*/ 204540 w 295275"/>
              <a:gd name="connsiteY11-106" fmla="*/ 547 h 599179"/>
              <a:gd name="connsiteX12-107" fmla="*/ 207995 w 295275"/>
              <a:gd name="connsiteY12-108" fmla="*/ 0 h 599179"/>
              <a:gd name="connsiteX0-109" fmla="*/ 207995 w 295275"/>
              <a:gd name="connsiteY0-110" fmla="*/ 0 h 599179"/>
              <a:gd name="connsiteX1-111" fmla="*/ 218480 w 295275"/>
              <a:gd name="connsiteY1-112" fmla="*/ 17025 h 599179"/>
              <a:gd name="connsiteX2-113" fmla="*/ 263922 w 295275"/>
              <a:gd name="connsiteY2-114" fmla="*/ 59952 h 599179"/>
              <a:gd name="connsiteX3-115" fmla="*/ 275967 w 295275"/>
              <a:gd name="connsiteY3-116" fmla="*/ 66705 h 599179"/>
              <a:gd name="connsiteX4-117" fmla="*/ 258864 w 295275"/>
              <a:gd name="connsiteY4-118" fmla="*/ 77309 h 599179"/>
              <a:gd name="connsiteX5-119" fmla="*/ 152376 w 295275"/>
              <a:gd name="connsiteY5-120" fmla="*/ 303904 h 599179"/>
              <a:gd name="connsiteX6-121" fmla="*/ 295275 w 295275"/>
              <a:gd name="connsiteY6-122" fmla="*/ 303904 h 599179"/>
              <a:gd name="connsiteX7-123" fmla="*/ 295275 w 295275"/>
              <a:gd name="connsiteY7-124" fmla="*/ 599179 h 599179"/>
              <a:gd name="connsiteX8-125" fmla="*/ 0 w 295275"/>
              <a:gd name="connsiteY8-126" fmla="*/ 599179 h 599179"/>
              <a:gd name="connsiteX9-127" fmla="*/ 0 w 295275"/>
              <a:gd name="connsiteY9-128" fmla="*/ 303904 h 599179"/>
              <a:gd name="connsiteX10-129" fmla="*/ 5952 w 295275"/>
              <a:gd name="connsiteY10-130" fmla="*/ 269304 h 599179"/>
              <a:gd name="connsiteX11-131" fmla="*/ 204540 w 295275"/>
              <a:gd name="connsiteY11-132" fmla="*/ 547 h 599179"/>
              <a:gd name="connsiteX12-133" fmla="*/ 207995 w 295275"/>
              <a:gd name="connsiteY12-134" fmla="*/ 0 h 599179"/>
              <a:gd name="connsiteX0-135" fmla="*/ 207995 w 295275"/>
              <a:gd name="connsiteY0-136" fmla="*/ 0 h 599179"/>
              <a:gd name="connsiteX1-137" fmla="*/ 218480 w 295275"/>
              <a:gd name="connsiteY1-138" fmla="*/ 17025 h 599179"/>
              <a:gd name="connsiteX2-139" fmla="*/ 263922 w 295275"/>
              <a:gd name="connsiteY2-140" fmla="*/ 59952 h 599179"/>
              <a:gd name="connsiteX3-141" fmla="*/ 275967 w 295275"/>
              <a:gd name="connsiteY3-142" fmla="*/ 66705 h 599179"/>
              <a:gd name="connsiteX4-143" fmla="*/ 152376 w 295275"/>
              <a:gd name="connsiteY4-144" fmla="*/ 303904 h 599179"/>
              <a:gd name="connsiteX5-145" fmla="*/ 295275 w 295275"/>
              <a:gd name="connsiteY5-146" fmla="*/ 303904 h 599179"/>
              <a:gd name="connsiteX6-147" fmla="*/ 295275 w 295275"/>
              <a:gd name="connsiteY6-148" fmla="*/ 599179 h 599179"/>
              <a:gd name="connsiteX7-149" fmla="*/ 0 w 295275"/>
              <a:gd name="connsiteY7-150" fmla="*/ 599179 h 599179"/>
              <a:gd name="connsiteX8-151" fmla="*/ 0 w 295275"/>
              <a:gd name="connsiteY8-152" fmla="*/ 303904 h 599179"/>
              <a:gd name="connsiteX9-153" fmla="*/ 5952 w 295275"/>
              <a:gd name="connsiteY9-154" fmla="*/ 269304 h 599179"/>
              <a:gd name="connsiteX10-155" fmla="*/ 204540 w 295275"/>
              <a:gd name="connsiteY10-156" fmla="*/ 547 h 599179"/>
              <a:gd name="connsiteX11-157" fmla="*/ 207995 w 295275"/>
              <a:gd name="connsiteY11-158" fmla="*/ 0 h 599179"/>
              <a:gd name="connsiteX0-159" fmla="*/ 207995 w 295275"/>
              <a:gd name="connsiteY0-160" fmla="*/ 0 h 599179"/>
              <a:gd name="connsiteX1-161" fmla="*/ 218480 w 295275"/>
              <a:gd name="connsiteY1-162" fmla="*/ 17025 h 599179"/>
              <a:gd name="connsiteX2-163" fmla="*/ 263922 w 295275"/>
              <a:gd name="connsiteY2-164" fmla="*/ 59952 h 599179"/>
              <a:gd name="connsiteX3-165" fmla="*/ 275967 w 295275"/>
              <a:gd name="connsiteY3-166" fmla="*/ 66705 h 599179"/>
              <a:gd name="connsiteX4-167" fmla="*/ 152376 w 295275"/>
              <a:gd name="connsiteY4-168" fmla="*/ 303904 h 599179"/>
              <a:gd name="connsiteX5-169" fmla="*/ 295275 w 295275"/>
              <a:gd name="connsiteY5-170" fmla="*/ 303904 h 599179"/>
              <a:gd name="connsiteX6-171" fmla="*/ 295275 w 295275"/>
              <a:gd name="connsiteY6-172" fmla="*/ 599179 h 599179"/>
              <a:gd name="connsiteX7-173" fmla="*/ 0 w 295275"/>
              <a:gd name="connsiteY7-174" fmla="*/ 599179 h 599179"/>
              <a:gd name="connsiteX8-175" fmla="*/ 0 w 295275"/>
              <a:gd name="connsiteY8-176" fmla="*/ 303904 h 599179"/>
              <a:gd name="connsiteX9-177" fmla="*/ 5952 w 295275"/>
              <a:gd name="connsiteY9-178" fmla="*/ 269304 h 599179"/>
              <a:gd name="connsiteX10-179" fmla="*/ 204540 w 295275"/>
              <a:gd name="connsiteY10-180" fmla="*/ 547 h 599179"/>
              <a:gd name="connsiteX11-181" fmla="*/ 207995 w 295275"/>
              <a:gd name="connsiteY11-182" fmla="*/ 0 h 599179"/>
              <a:gd name="connsiteX0-183" fmla="*/ 207995 w 295275"/>
              <a:gd name="connsiteY0-184" fmla="*/ 0 h 599179"/>
              <a:gd name="connsiteX1-185" fmla="*/ 218480 w 295275"/>
              <a:gd name="connsiteY1-186" fmla="*/ 17025 h 599179"/>
              <a:gd name="connsiteX2-187" fmla="*/ 263922 w 295275"/>
              <a:gd name="connsiteY2-188" fmla="*/ 59952 h 599179"/>
              <a:gd name="connsiteX3-189" fmla="*/ 275967 w 295275"/>
              <a:gd name="connsiteY3-190" fmla="*/ 66705 h 599179"/>
              <a:gd name="connsiteX4-191" fmla="*/ 152376 w 295275"/>
              <a:gd name="connsiteY4-192" fmla="*/ 303904 h 599179"/>
              <a:gd name="connsiteX5-193" fmla="*/ 295275 w 295275"/>
              <a:gd name="connsiteY5-194" fmla="*/ 303904 h 599179"/>
              <a:gd name="connsiteX6-195" fmla="*/ 295275 w 295275"/>
              <a:gd name="connsiteY6-196" fmla="*/ 599179 h 599179"/>
              <a:gd name="connsiteX7-197" fmla="*/ 0 w 295275"/>
              <a:gd name="connsiteY7-198" fmla="*/ 599179 h 599179"/>
              <a:gd name="connsiteX8-199" fmla="*/ 0 w 295275"/>
              <a:gd name="connsiteY8-200" fmla="*/ 303904 h 599179"/>
              <a:gd name="connsiteX9-201" fmla="*/ 5952 w 295275"/>
              <a:gd name="connsiteY9-202" fmla="*/ 269304 h 599179"/>
              <a:gd name="connsiteX10-203" fmla="*/ 204540 w 295275"/>
              <a:gd name="connsiteY10-204" fmla="*/ 547 h 599179"/>
              <a:gd name="connsiteX11-205" fmla="*/ 207995 w 295275"/>
              <a:gd name="connsiteY11-206" fmla="*/ 0 h 599179"/>
              <a:gd name="connsiteX0-207" fmla="*/ 207995 w 295275"/>
              <a:gd name="connsiteY0-208" fmla="*/ 0 h 599179"/>
              <a:gd name="connsiteX1-209" fmla="*/ 218480 w 295275"/>
              <a:gd name="connsiteY1-210" fmla="*/ 17025 h 599179"/>
              <a:gd name="connsiteX2-211" fmla="*/ 263922 w 295275"/>
              <a:gd name="connsiteY2-212" fmla="*/ 59952 h 599179"/>
              <a:gd name="connsiteX3-213" fmla="*/ 275967 w 295275"/>
              <a:gd name="connsiteY3-214" fmla="*/ 66705 h 599179"/>
              <a:gd name="connsiteX4-215" fmla="*/ 152376 w 295275"/>
              <a:gd name="connsiteY4-216" fmla="*/ 303904 h 599179"/>
              <a:gd name="connsiteX5-217" fmla="*/ 295275 w 295275"/>
              <a:gd name="connsiteY5-218" fmla="*/ 303904 h 599179"/>
              <a:gd name="connsiteX6-219" fmla="*/ 295275 w 295275"/>
              <a:gd name="connsiteY6-220" fmla="*/ 599179 h 599179"/>
              <a:gd name="connsiteX7-221" fmla="*/ 0 w 295275"/>
              <a:gd name="connsiteY7-222" fmla="*/ 599179 h 599179"/>
              <a:gd name="connsiteX8-223" fmla="*/ 0 w 295275"/>
              <a:gd name="connsiteY8-224" fmla="*/ 303904 h 599179"/>
              <a:gd name="connsiteX9-225" fmla="*/ 5952 w 295275"/>
              <a:gd name="connsiteY9-226" fmla="*/ 269304 h 599179"/>
              <a:gd name="connsiteX10-227" fmla="*/ 204540 w 295275"/>
              <a:gd name="connsiteY10-228" fmla="*/ 547 h 599179"/>
              <a:gd name="connsiteX11-229" fmla="*/ 207995 w 295275"/>
              <a:gd name="connsiteY11-230" fmla="*/ 0 h 599179"/>
              <a:gd name="connsiteX0-231" fmla="*/ 207995 w 295275"/>
              <a:gd name="connsiteY0-232" fmla="*/ 0 h 599179"/>
              <a:gd name="connsiteX1-233" fmla="*/ 218480 w 295275"/>
              <a:gd name="connsiteY1-234" fmla="*/ 17025 h 599179"/>
              <a:gd name="connsiteX2-235" fmla="*/ 263922 w 295275"/>
              <a:gd name="connsiteY2-236" fmla="*/ 59952 h 599179"/>
              <a:gd name="connsiteX3-237" fmla="*/ 275967 w 295275"/>
              <a:gd name="connsiteY3-238" fmla="*/ 66705 h 599179"/>
              <a:gd name="connsiteX4-239" fmla="*/ 152376 w 295275"/>
              <a:gd name="connsiteY4-240" fmla="*/ 303904 h 599179"/>
              <a:gd name="connsiteX5-241" fmla="*/ 295275 w 295275"/>
              <a:gd name="connsiteY5-242" fmla="*/ 303904 h 599179"/>
              <a:gd name="connsiteX6-243" fmla="*/ 295275 w 295275"/>
              <a:gd name="connsiteY6-244" fmla="*/ 599179 h 599179"/>
              <a:gd name="connsiteX7-245" fmla="*/ 0 w 295275"/>
              <a:gd name="connsiteY7-246" fmla="*/ 599179 h 599179"/>
              <a:gd name="connsiteX8-247" fmla="*/ 0 w 295275"/>
              <a:gd name="connsiteY8-248" fmla="*/ 303904 h 599179"/>
              <a:gd name="connsiteX9-249" fmla="*/ 204540 w 295275"/>
              <a:gd name="connsiteY9-250" fmla="*/ 547 h 599179"/>
              <a:gd name="connsiteX10-251" fmla="*/ 207995 w 295275"/>
              <a:gd name="connsiteY10-252" fmla="*/ 0 h 599179"/>
              <a:gd name="connsiteX0-253" fmla="*/ 207995 w 295275"/>
              <a:gd name="connsiteY0-254" fmla="*/ 0 h 599179"/>
              <a:gd name="connsiteX1-255" fmla="*/ 218480 w 295275"/>
              <a:gd name="connsiteY1-256" fmla="*/ 17025 h 599179"/>
              <a:gd name="connsiteX2-257" fmla="*/ 263922 w 295275"/>
              <a:gd name="connsiteY2-258" fmla="*/ 59952 h 599179"/>
              <a:gd name="connsiteX3-259" fmla="*/ 275967 w 295275"/>
              <a:gd name="connsiteY3-260" fmla="*/ 66705 h 599179"/>
              <a:gd name="connsiteX4-261" fmla="*/ 152376 w 295275"/>
              <a:gd name="connsiteY4-262" fmla="*/ 303904 h 599179"/>
              <a:gd name="connsiteX5-263" fmla="*/ 295275 w 295275"/>
              <a:gd name="connsiteY5-264" fmla="*/ 303904 h 599179"/>
              <a:gd name="connsiteX6-265" fmla="*/ 295275 w 295275"/>
              <a:gd name="connsiteY6-266" fmla="*/ 599179 h 599179"/>
              <a:gd name="connsiteX7-267" fmla="*/ 0 w 295275"/>
              <a:gd name="connsiteY7-268" fmla="*/ 599179 h 599179"/>
              <a:gd name="connsiteX8-269" fmla="*/ 0 w 295275"/>
              <a:gd name="connsiteY8-270" fmla="*/ 303904 h 599179"/>
              <a:gd name="connsiteX9-271" fmla="*/ 204540 w 295275"/>
              <a:gd name="connsiteY9-272" fmla="*/ 547 h 599179"/>
              <a:gd name="connsiteX10-273" fmla="*/ 207995 w 295275"/>
              <a:gd name="connsiteY10-274" fmla="*/ 0 h 599179"/>
              <a:gd name="connsiteX0-275" fmla="*/ 207995 w 295275"/>
              <a:gd name="connsiteY0-276" fmla="*/ 0 h 599179"/>
              <a:gd name="connsiteX1-277" fmla="*/ 218480 w 295275"/>
              <a:gd name="connsiteY1-278" fmla="*/ 17025 h 599179"/>
              <a:gd name="connsiteX2-279" fmla="*/ 263922 w 295275"/>
              <a:gd name="connsiteY2-280" fmla="*/ 59952 h 599179"/>
              <a:gd name="connsiteX3-281" fmla="*/ 275967 w 295275"/>
              <a:gd name="connsiteY3-282" fmla="*/ 66705 h 599179"/>
              <a:gd name="connsiteX4-283" fmla="*/ 152376 w 295275"/>
              <a:gd name="connsiteY4-284" fmla="*/ 303904 h 599179"/>
              <a:gd name="connsiteX5-285" fmla="*/ 295275 w 295275"/>
              <a:gd name="connsiteY5-286" fmla="*/ 303904 h 599179"/>
              <a:gd name="connsiteX6-287" fmla="*/ 295275 w 295275"/>
              <a:gd name="connsiteY6-288" fmla="*/ 599179 h 599179"/>
              <a:gd name="connsiteX7-289" fmla="*/ 0 w 295275"/>
              <a:gd name="connsiteY7-290" fmla="*/ 599179 h 599179"/>
              <a:gd name="connsiteX8-291" fmla="*/ 0 w 295275"/>
              <a:gd name="connsiteY8-292" fmla="*/ 303904 h 599179"/>
              <a:gd name="connsiteX9-293" fmla="*/ 207995 w 295275"/>
              <a:gd name="connsiteY9-294" fmla="*/ 0 h 599179"/>
              <a:gd name="connsiteX0-295" fmla="*/ 207995 w 295275"/>
              <a:gd name="connsiteY0-296" fmla="*/ 0 h 599179"/>
              <a:gd name="connsiteX1-297" fmla="*/ 218480 w 295275"/>
              <a:gd name="connsiteY1-298" fmla="*/ 17025 h 599179"/>
              <a:gd name="connsiteX2-299" fmla="*/ 263922 w 295275"/>
              <a:gd name="connsiteY2-300" fmla="*/ 59952 h 599179"/>
              <a:gd name="connsiteX3-301" fmla="*/ 275967 w 295275"/>
              <a:gd name="connsiteY3-302" fmla="*/ 66705 h 599179"/>
              <a:gd name="connsiteX4-303" fmla="*/ 152376 w 295275"/>
              <a:gd name="connsiteY4-304" fmla="*/ 303904 h 599179"/>
              <a:gd name="connsiteX5-305" fmla="*/ 295275 w 295275"/>
              <a:gd name="connsiteY5-306" fmla="*/ 303904 h 599179"/>
              <a:gd name="connsiteX6-307" fmla="*/ 295275 w 295275"/>
              <a:gd name="connsiteY6-308" fmla="*/ 599179 h 599179"/>
              <a:gd name="connsiteX7-309" fmla="*/ 0 w 295275"/>
              <a:gd name="connsiteY7-310" fmla="*/ 599179 h 599179"/>
              <a:gd name="connsiteX8-311" fmla="*/ 0 w 295275"/>
              <a:gd name="connsiteY8-312" fmla="*/ 303904 h 599179"/>
              <a:gd name="connsiteX9-313" fmla="*/ 207995 w 295275"/>
              <a:gd name="connsiteY9-314" fmla="*/ 0 h 599179"/>
              <a:gd name="connsiteX0-315" fmla="*/ 207995 w 295275"/>
              <a:gd name="connsiteY0-316" fmla="*/ 0 h 599179"/>
              <a:gd name="connsiteX1-317" fmla="*/ 218480 w 295275"/>
              <a:gd name="connsiteY1-318" fmla="*/ 17025 h 599179"/>
              <a:gd name="connsiteX2-319" fmla="*/ 263922 w 295275"/>
              <a:gd name="connsiteY2-320" fmla="*/ 59952 h 599179"/>
              <a:gd name="connsiteX3-321" fmla="*/ 275967 w 295275"/>
              <a:gd name="connsiteY3-322" fmla="*/ 66705 h 599179"/>
              <a:gd name="connsiteX4-323" fmla="*/ 152376 w 295275"/>
              <a:gd name="connsiteY4-324" fmla="*/ 303904 h 599179"/>
              <a:gd name="connsiteX5-325" fmla="*/ 295275 w 295275"/>
              <a:gd name="connsiteY5-326" fmla="*/ 303904 h 599179"/>
              <a:gd name="connsiteX6-327" fmla="*/ 295275 w 295275"/>
              <a:gd name="connsiteY6-328" fmla="*/ 599179 h 599179"/>
              <a:gd name="connsiteX7-329" fmla="*/ 0 w 295275"/>
              <a:gd name="connsiteY7-330" fmla="*/ 599179 h 599179"/>
              <a:gd name="connsiteX8-331" fmla="*/ 0 w 295275"/>
              <a:gd name="connsiteY8-332" fmla="*/ 303904 h 599179"/>
              <a:gd name="connsiteX9-333" fmla="*/ 207995 w 295275"/>
              <a:gd name="connsiteY9-334" fmla="*/ 0 h 599179"/>
              <a:gd name="connsiteX0-335" fmla="*/ 207995 w 295275"/>
              <a:gd name="connsiteY0-336" fmla="*/ 0 h 599179"/>
              <a:gd name="connsiteX1-337" fmla="*/ 218480 w 295275"/>
              <a:gd name="connsiteY1-338" fmla="*/ 17025 h 599179"/>
              <a:gd name="connsiteX2-339" fmla="*/ 263922 w 295275"/>
              <a:gd name="connsiteY2-340" fmla="*/ 59952 h 599179"/>
              <a:gd name="connsiteX3-341" fmla="*/ 275967 w 295275"/>
              <a:gd name="connsiteY3-342" fmla="*/ 66705 h 599179"/>
              <a:gd name="connsiteX4-343" fmla="*/ 152376 w 295275"/>
              <a:gd name="connsiteY4-344" fmla="*/ 303904 h 599179"/>
              <a:gd name="connsiteX5-345" fmla="*/ 295275 w 295275"/>
              <a:gd name="connsiteY5-346" fmla="*/ 303904 h 599179"/>
              <a:gd name="connsiteX6-347" fmla="*/ 295275 w 295275"/>
              <a:gd name="connsiteY6-348" fmla="*/ 599179 h 599179"/>
              <a:gd name="connsiteX7-349" fmla="*/ 0 w 295275"/>
              <a:gd name="connsiteY7-350" fmla="*/ 599179 h 599179"/>
              <a:gd name="connsiteX8-351" fmla="*/ 0 w 295275"/>
              <a:gd name="connsiteY8-352" fmla="*/ 303904 h 599179"/>
              <a:gd name="connsiteX9-353" fmla="*/ 207995 w 295275"/>
              <a:gd name="connsiteY9-354" fmla="*/ 0 h 599179"/>
              <a:gd name="connsiteX0-355" fmla="*/ 207995 w 295275"/>
              <a:gd name="connsiteY0-356" fmla="*/ 0 h 599179"/>
              <a:gd name="connsiteX1-357" fmla="*/ 218480 w 295275"/>
              <a:gd name="connsiteY1-358" fmla="*/ 17025 h 599179"/>
              <a:gd name="connsiteX2-359" fmla="*/ 263922 w 295275"/>
              <a:gd name="connsiteY2-360" fmla="*/ 59952 h 599179"/>
              <a:gd name="connsiteX3-361" fmla="*/ 275967 w 295275"/>
              <a:gd name="connsiteY3-362" fmla="*/ 66705 h 599179"/>
              <a:gd name="connsiteX4-363" fmla="*/ 152376 w 295275"/>
              <a:gd name="connsiteY4-364" fmla="*/ 303904 h 599179"/>
              <a:gd name="connsiteX5-365" fmla="*/ 295275 w 295275"/>
              <a:gd name="connsiteY5-366" fmla="*/ 303904 h 599179"/>
              <a:gd name="connsiteX6-367" fmla="*/ 295275 w 295275"/>
              <a:gd name="connsiteY6-368" fmla="*/ 599179 h 599179"/>
              <a:gd name="connsiteX7-369" fmla="*/ 0 w 295275"/>
              <a:gd name="connsiteY7-370" fmla="*/ 599179 h 599179"/>
              <a:gd name="connsiteX8-371" fmla="*/ 0 w 295275"/>
              <a:gd name="connsiteY8-372" fmla="*/ 303904 h 599179"/>
              <a:gd name="connsiteX9-373" fmla="*/ 207995 w 295275"/>
              <a:gd name="connsiteY9-374" fmla="*/ 0 h 599179"/>
              <a:gd name="connsiteX0-375" fmla="*/ 207995 w 295275"/>
              <a:gd name="connsiteY0-376" fmla="*/ 0 h 599179"/>
              <a:gd name="connsiteX1-377" fmla="*/ 218480 w 295275"/>
              <a:gd name="connsiteY1-378" fmla="*/ 17025 h 599179"/>
              <a:gd name="connsiteX2-379" fmla="*/ 263922 w 295275"/>
              <a:gd name="connsiteY2-380" fmla="*/ 59952 h 599179"/>
              <a:gd name="connsiteX3-381" fmla="*/ 275967 w 295275"/>
              <a:gd name="connsiteY3-382" fmla="*/ 66705 h 599179"/>
              <a:gd name="connsiteX4-383" fmla="*/ 152376 w 295275"/>
              <a:gd name="connsiteY4-384" fmla="*/ 303904 h 599179"/>
              <a:gd name="connsiteX5-385" fmla="*/ 295275 w 295275"/>
              <a:gd name="connsiteY5-386" fmla="*/ 303904 h 599179"/>
              <a:gd name="connsiteX6-387" fmla="*/ 295275 w 295275"/>
              <a:gd name="connsiteY6-388" fmla="*/ 599179 h 599179"/>
              <a:gd name="connsiteX7-389" fmla="*/ 0 w 295275"/>
              <a:gd name="connsiteY7-390" fmla="*/ 599179 h 599179"/>
              <a:gd name="connsiteX8-391" fmla="*/ 0 w 295275"/>
              <a:gd name="connsiteY8-392" fmla="*/ 303904 h 599179"/>
              <a:gd name="connsiteX9-393" fmla="*/ 207995 w 295275"/>
              <a:gd name="connsiteY9-394" fmla="*/ 0 h 599179"/>
              <a:gd name="connsiteX0-395" fmla="*/ 207995 w 295275"/>
              <a:gd name="connsiteY0-396" fmla="*/ 0 h 599179"/>
              <a:gd name="connsiteX1-397" fmla="*/ 218480 w 295275"/>
              <a:gd name="connsiteY1-398" fmla="*/ 17025 h 599179"/>
              <a:gd name="connsiteX2-399" fmla="*/ 263922 w 295275"/>
              <a:gd name="connsiteY2-400" fmla="*/ 59952 h 599179"/>
              <a:gd name="connsiteX3-401" fmla="*/ 275967 w 295275"/>
              <a:gd name="connsiteY3-402" fmla="*/ 66705 h 599179"/>
              <a:gd name="connsiteX4-403" fmla="*/ 152376 w 295275"/>
              <a:gd name="connsiteY4-404" fmla="*/ 303904 h 599179"/>
              <a:gd name="connsiteX5-405" fmla="*/ 295275 w 295275"/>
              <a:gd name="connsiteY5-406" fmla="*/ 303904 h 599179"/>
              <a:gd name="connsiteX6-407" fmla="*/ 295275 w 295275"/>
              <a:gd name="connsiteY6-408" fmla="*/ 599179 h 599179"/>
              <a:gd name="connsiteX7-409" fmla="*/ 0 w 295275"/>
              <a:gd name="connsiteY7-410" fmla="*/ 599179 h 599179"/>
              <a:gd name="connsiteX8-411" fmla="*/ 0 w 295275"/>
              <a:gd name="connsiteY8-412" fmla="*/ 303904 h 599179"/>
              <a:gd name="connsiteX9-413" fmla="*/ 207995 w 295275"/>
              <a:gd name="connsiteY9-414" fmla="*/ 0 h 599179"/>
              <a:gd name="connsiteX0-415" fmla="*/ 207995 w 295275"/>
              <a:gd name="connsiteY0-416" fmla="*/ 0 h 599179"/>
              <a:gd name="connsiteX1-417" fmla="*/ 218480 w 295275"/>
              <a:gd name="connsiteY1-418" fmla="*/ 17025 h 599179"/>
              <a:gd name="connsiteX2-419" fmla="*/ 263922 w 295275"/>
              <a:gd name="connsiteY2-420" fmla="*/ 59952 h 599179"/>
              <a:gd name="connsiteX3-421" fmla="*/ 275967 w 295275"/>
              <a:gd name="connsiteY3-422" fmla="*/ 66705 h 599179"/>
              <a:gd name="connsiteX4-423" fmla="*/ 152376 w 295275"/>
              <a:gd name="connsiteY4-424" fmla="*/ 303904 h 599179"/>
              <a:gd name="connsiteX5-425" fmla="*/ 295275 w 295275"/>
              <a:gd name="connsiteY5-426" fmla="*/ 303904 h 599179"/>
              <a:gd name="connsiteX6-427" fmla="*/ 295275 w 295275"/>
              <a:gd name="connsiteY6-428" fmla="*/ 599179 h 599179"/>
              <a:gd name="connsiteX7-429" fmla="*/ 0 w 295275"/>
              <a:gd name="connsiteY7-430" fmla="*/ 599179 h 599179"/>
              <a:gd name="connsiteX8-431" fmla="*/ 0 w 295275"/>
              <a:gd name="connsiteY8-432" fmla="*/ 334942 h 599179"/>
              <a:gd name="connsiteX9-433" fmla="*/ 207995 w 295275"/>
              <a:gd name="connsiteY9-434" fmla="*/ 0 h 599179"/>
              <a:gd name="connsiteX0-435" fmla="*/ 207995 w 295275"/>
              <a:gd name="connsiteY0-436" fmla="*/ 0 h 599179"/>
              <a:gd name="connsiteX1-437" fmla="*/ 218480 w 295275"/>
              <a:gd name="connsiteY1-438" fmla="*/ 17025 h 599179"/>
              <a:gd name="connsiteX2-439" fmla="*/ 263922 w 295275"/>
              <a:gd name="connsiteY2-440" fmla="*/ 59952 h 599179"/>
              <a:gd name="connsiteX3-441" fmla="*/ 275967 w 295275"/>
              <a:gd name="connsiteY3-442" fmla="*/ 66705 h 599179"/>
              <a:gd name="connsiteX4-443" fmla="*/ 152376 w 295275"/>
              <a:gd name="connsiteY4-444" fmla="*/ 303904 h 599179"/>
              <a:gd name="connsiteX5-445" fmla="*/ 295275 w 295275"/>
              <a:gd name="connsiteY5-446" fmla="*/ 303904 h 599179"/>
              <a:gd name="connsiteX6-447" fmla="*/ 295275 w 295275"/>
              <a:gd name="connsiteY6-448" fmla="*/ 599179 h 599179"/>
              <a:gd name="connsiteX7-449" fmla="*/ 0 w 295275"/>
              <a:gd name="connsiteY7-450" fmla="*/ 599179 h 599179"/>
              <a:gd name="connsiteX8-451" fmla="*/ 0 w 295275"/>
              <a:gd name="connsiteY8-452" fmla="*/ 334942 h 599179"/>
              <a:gd name="connsiteX9-453" fmla="*/ 207995 w 295275"/>
              <a:gd name="connsiteY9-454" fmla="*/ 0 h 599179"/>
              <a:gd name="connsiteX0-455" fmla="*/ 207995 w 295275"/>
              <a:gd name="connsiteY0-456" fmla="*/ 0 h 599179"/>
              <a:gd name="connsiteX1-457" fmla="*/ 218480 w 295275"/>
              <a:gd name="connsiteY1-458" fmla="*/ 17025 h 599179"/>
              <a:gd name="connsiteX2-459" fmla="*/ 263922 w 295275"/>
              <a:gd name="connsiteY2-460" fmla="*/ 59952 h 599179"/>
              <a:gd name="connsiteX3-461" fmla="*/ 275967 w 295275"/>
              <a:gd name="connsiteY3-462" fmla="*/ 66705 h 599179"/>
              <a:gd name="connsiteX4-463" fmla="*/ 152376 w 295275"/>
              <a:gd name="connsiteY4-464" fmla="*/ 303904 h 599179"/>
              <a:gd name="connsiteX5-465" fmla="*/ 295275 w 295275"/>
              <a:gd name="connsiteY5-466" fmla="*/ 303904 h 599179"/>
              <a:gd name="connsiteX6-467" fmla="*/ 295275 w 295275"/>
              <a:gd name="connsiteY6-468" fmla="*/ 599179 h 599179"/>
              <a:gd name="connsiteX7-469" fmla="*/ 0 w 295275"/>
              <a:gd name="connsiteY7-470" fmla="*/ 599179 h 599179"/>
              <a:gd name="connsiteX8-471" fmla="*/ 0 w 295275"/>
              <a:gd name="connsiteY8-472" fmla="*/ 334942 h 599179"/>
              <a:gd name="connsiteX9-473" fmla="*/ 207995 w 295275"/>
              <a:gd name="connsiteY9-474" fmla="*/ 0 h 59917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295275" h="599179">
                <a:moveTo>
                  <a:pt x="207995" y="0"/>
                </a:moveTo>
                <a:lnTo>
                  <a:pt x="218480" y="17025"/>
                </a:lnTo>
                <a:cubicBezTo>
                  <a:pt x="231034" y="32364"/>
                  <a:pt x="246314" y="46986"/>
                  <a:pt x="263922" y="59952"/>
                </a:cubicBezTo>
                <a:lnTo>
                  <a:pt x="275967" y="66705"/>
                </a:lnTo>
                <a:cubicBezTo>
                  <a:pt x="274744" y="66607"/>
                  <a:pt x="166924" y="148026"/>
                  <a:pt x="152376" y="303904"/>
                </a:cubicBezTo>
                <a:lnTo>
                  <a:pt x="295275" y="303904"/>
                </a:lnTo>
                <a:lnTo>
                  <a:pt x="295275" y="599179"/>
                </a:lnTo>
                <a:lnTo>
                  <a:pt x="0" y="599179"/>
                </a:lnTo>
                <a:lnTo>
                  <a:pt x="0" y="334942"/>
                </a:lnTo>
                <a:cubicBezTo>
                  <a:pt x="10368" y="113589"/>
                  <a:pt x="207637" y="2353"/>
                  <a:pt x="207995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 w="317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4" name="任意多边形: 形状 14"/>
          <p:cNvSpPr>
            <a:spLocks noChangeAspect="1"/>
          </p:cNvSpPr>
          <p:nvPr>
            <p:custDataLst>
              <p:tags r:id="rId8"/>
            </p:custDataLst>
          </p:nvPr>
        </p:nvSpPr>
        <p:spPr>
          <a:xfrm rot="10800000">
            <a:off x="11049001" y="5943602"/>
            <a:ext cx="256540" cy="521335"/>
          </a:xfrm>
          <a:custGeom>
            <a:avLst/>
            <a:gdLst>
              <a:gd name="connsiteX0" fmla="*/ 207995 w 295275"/>
              <a:gd name="connsiteY0" fmla="*/ 0 h 599179"/>
              <a:gd name="connsiteX1" fmla="*/ 218480 w 295275"/>
              <a:gd name="connsiteY1" fmla="*/ 17025 h 599179"/>
              <a:gd name="connsiteX2" fmla="*/ 263922 w 295275"/>
              <a:gd name="connsiteY2" fmla="*/ 59952 h 599179"/>
              <a:gd name="connsiteX3" fmla="*/ 275967 w 295275"/>
              <a:gd name="connsiteY3" fmla="*/ 66705 h 599179"/>
              <a:gd name="connsiteX4" fmla="*/ 258864 w 295275"/>
              <a:gd name="connsiteY4" fmla="*/ 77309 h 599179"/>
              <a:gd name="connsiteX5" fmla="*/ 164932 w 295275"/>
              <a:gd name="connsiteY5" fmla="*/ 229252 h 599179"/>
              <a:gd name="connsiteX6" fmla="*/ 145322 w 295275"/>
              <a:gd name="connsiteY6" fmla="*/ 303904 h 599179"/>
              <a:gd name="connsiteX7" fmla="*/ 295275 w 295275"/>
              <a:gd name="connsiteY7" fmla="*/ 303904 h 599179"/>
              <a:gd name="connsiteX8" fmla="*/ 295275 w 295275"/>
              <a:gd name="connsiteY8" fmla="*/ 599179 h 599179"/>
              <a:gd name="connsiteX9" fmla="*/ 0 w 295275"/>
              <a:gd name="connsiteY9" fmla="*/ 599179 h 599179"/>
              <a:gd name="connsiteX10" fmla="*/ 0 w 295275"/>
              <a:gd name="connsiteY10" fmla="*/ 303904 h 599179"/>
              <a:gd name="connsiteX11" fmla="*/ 5952 w 295275"/>
              <a:gd name="connsiteY11" fmla="*/ 269304 h 599179"/>
              <a:gd name="connsiteX12" fmla="*/ 204540 w 295275"/>
              <a:gd name="connsiteY12" fmla="*/ 547 h 599179"/>
              <a:gd name="connsiteX0-1" fmla="*/ 207995 w 295275"/>
              <a:gd name="connsiteY0-2" fmla="*/ 0 h 599179"/>
              <a:gd name="connsiteX1-3" fmla="*/ 218480 w 295275"/>
              <a:gd name="connsiteY1-4" fmla="*/ 17025 h 599179"/>
              <a:gd name="connsiteX2-5" fmla="*/ 263922 w 295275"/>
              <a:gd name="connsiteY2-6" fmla="*/ 59952 h 599179"/>
              <a:gd name="connsiteX3-7" fmla="*/ 275967 w 295275"/>
              <a:gd name="connsiteY3-8" fmla="*/ 66705 h 599179"/>
              <a:gd name="connsiteX4-9" fmla="*/ 258864 w 295275"/>
              <a:gd name="connsiteY4-10" fmla="*/ 77309 h 599179"/>
              <a:gd name="connsiteX5-11" fmla="*/ 164932 w 295275"/>
              <a:gd name="connsiteY5-12" fmla="*/ 229252 h 599179"/>
              <a:gd name="connsiteX6-13" fmla="*/ 152376 w 295275"/>
              <a:gd name="connsiteY6-14" fmla="*/ 303904 h 599179"/>
              <a:gd name="connsiteX7-15" fmla="*/ 295275 w 295275"/>
              <a:gd name="connsiteY7-16" fmla="*/ 303904 h 599179"/>
              <a:gd name="connsiteX8-17" fmla="*/ 295275 w 295275"/>
              <a:gd name="connsiteY8-18" fmla="*/ 599179 h 599179"/>
              <a:gd name="connsiteX9-19" fmla="*/ 0 w 295275"/>
              <a:gd name="connsiteY9-20" fmla="*/ 599179 h 599179"/>
              <a:gd name="connsiteX10-21" fmla="*/ 0 w 295275"/>
              <a:gd name="connsiteY10-22" fmla="*/ 303904 h 599179"/>
              <a:gd name="connsiteX11-23" fmla="*/ 5952 w 295275"/>
              <a:gd name="connsiteY11-24" fmla="*/ 269304 h 599179"/>
              <a:gd name="connsiteX12-25" fmla="*/ 204540 w 295275"/>
              <a:gd name="connsiteY12-26" fmla="*/ 547 h 599179"/>
              <a:gd name="connsiteX13" fmla="*/ 207995 w 295275"/>
              <a:gd name="connsiteY13" fmla="*/ 0 h 599179"/>
              <a:gd name="connsiteX0-27" fmla="*/ 207995 w 295275"/>
              <a:gd name="connsiteY0-28" fmla="*/ 0 h 599179"/>
              <a:gd name="connsiteX1-29" fmla="*/ 218480 w 295275"/>
              <a:gd name="connsiteY1-30" fmla="*/ 17025 h 599179"/>
              <a:gd name="connsiteX2-31" fmla="*/ 263922 w 295275"/>
              <a:gd name="connsiteY2-32" fmla="*/ 59952 h 599179"/>
              <a:gd name="connsiteX3-33" fmla="*/ 275967 w 295275"/>
              <a:gd name="connsiteY3-34" fmla="*/ 66705 h 599179"/>
              <a:gd name="connsiteX4-35" fmla="*/ 258864 w 295275"/>
              <a:gd name="connsiteY4-36" fmla="*/ 77309 h 599179"/>
              <a:gd name="connsiteX5-37" fmla="*/ 164932 w 295275"/>
              <a:gd name="connsiteY5-38" fmla="*/ 229252 h 599179"/>
              <a:gd name="connsiteX6-39" fmla="*/ 152376 w 295275"/>
              <a:gd name="connsiteY6-40" fmla="*/ 303904 h 599179"/>
              <a:gd name="connsiteX7-41" fmla="*/ 295275 w 295275"/>
              <a:gd name="connsiteY7-42" fmla="*/ 303904 h 599179"/>
              <a:gd name="connsiteX8-43" fmla="*/ 295275 w 295275"/>
              <a:gd name="connsiteY8-44" fmla="*/ 599179 h 599179"/>
              <a:gd name="connsiteX9-45" fmla="*/ 0 w 295275"/>
              <a:gd name="connsiteY9-46" fmla="*/ 599179 h 599179"/>
              <a:gd name="connsiteX10-47" fmla="*/ 0 w 295275"/>
              <a:gd name="connsiteY10-48" fmla="*/ 303904 h 599179"/>
              <a:gd name="connsiteX11-49" fmla="*/ 5952 w 295275"/>
              <a:gd name="connsiteY11-50" fmla="*/ 269304 h 599179"/>
              <a:gd name="connsiteX12-51" fmla="*/ 204540 w 295275"/>
              <a:gd name="connsiteY12-52" fmla="*/ 547 h 599179"/>
              <a:gd name="connsiteX13-53" fmla="*/ 207995 w 295275"/>
              <a:gd name="connsiteY13-54" fmla="*/ 0 h 599179"/>
              <a:gd name="connsiteX0-55" fmla="*/ 207995 w 295275"/>
              <a:gd name="connsiteY0-56" fmla="*/ 0 h 599179"/>
              <a:gd name="connsiteX1-57" fmla="*/ 218480 w 295275"/>
              <a:gd name="connsiteY1-58" fmla="*/ 17025 h 599179"/>
              <a:gd name="connsiteX2-59" fmla="*/ 263922 w 295275"/>
              <a:gd name="connsiteY2-60" fmla="*/ 59952 h 599179"/>
              <a:gd name="connsiteX3-61" fmla="*/ 275967 w 295275"/>
              <a:gd name="connsiteY3-62" fmla="*/ 66705 h 599179"/>
              <a:gd name="connsiteX4-63" fmla="*/ 258864 w 295275"/>
              <a:gd name="connsiteY4-64" fmla="*/ 77309 h 599179"/>
              <a:gd name="connsiteX5-65" fmla="*/ 164932 w 295275"/>
              <a:gd name="connsiteY5-66" fmla="*/ 229252 h 599179"/>
              <a:gd name="connsiteX6-67" fmla="*/ 152376 w 295275"/>
              <a:gd name="connsiteY6-68" fmla="*/ 303904 h 599179"/>
              <a:gd name="connsiteX7-69" fmla="*/ 295275 w 295275"/>
              <a:gd name="connsiteY7-70" fmla="*/ 303904 h 599179"/>
              <a:gd name="connsiteX8-71" fmla="*/ 295275 w 295275"/>
              <a:gd name="connsiteY8-72" fmla="*/ 599179 h 599179"/>
              <a:gd name="connsiteX9-73" fmla="*/ 0 w 295275"/>
              <a:gd name="connsiteY9-74" fmla="*/ 599179 h 599179"/>
              <a:gd name="connsiteX10-75" fmla="*/ 0 w 295275"/>
              <a:gd name="connsiteY10-76" fmla="*/ 303904 h 599179"/>
              <a:gd name="connsiteX11-77" fmla="*/ 5952 w 295275"/>
              <a:gd name="connsiteY11-78" fmla="*/ 269304 h 599179"/>
              <a:gd name="connsiteX12-79" fmla="*/ 204540 w 295275"/>
              <a:gd name="connsiteY12-80" fmla="*/ 547 h 599179"/>
              <a:gd name="connsiteX13-81" fmla="*/ 207995 w 295275"/>
              <a:gd name="connsiteY13-82" fmla="*/ 0 h 599179"/>
              <a:gd name="connsiteX0-83" fmla="*/ 207995 w 295275"/>
              <a:gd name="connsiteY0-84" fmla="*/ 0 h 599179"/>
              <a:gd name="connsiteX1-85" fmla="*/ 218480 w 295275"/>
              <a:gd name="connsiteY1-86" fmla="*/ 17025 h 599179"/>
              <a:gd name="connsiteX2-87" fmla="*/ 263922 w 295275"/>
              <a:gd name="connsiteY2-88" fmla="*/ 59952 h 599179"/>
              <a:gd name="connsiteX3-89" fmla="*/ 275967 w 295275"/>
              <a:gd name="connsiteY3-90" fmla="*/ 66705 h 599179"/>
              <a:gd name="connsiteX4-91" fmla="*/ 258864 w 295275"/>
              <a:gd name="connsiteY4-92" fmla="*/ 77309 h 599179"/>
              <a:gd name="connsiteX5-93" fmla="*/ 152376 w 295275"/>
              <a:gd name="connsiteY5-94" fmla="*/ 303904 h 599179"/>
              <a:gd name="connsiteX6-95" fmla="*/ 295275 w 295275"/>
              <a:gd name="connsiteY6-96" fmla="*/ 303904 h 599179"/>
              <a:gd name="connsiteX7-97" fmla="*/ 295275 w 295275"/>
              <a:gd name="connsiteY7-98" fmla="*/ 599179 h 599179"/>
              <a:gd name="connsiteX8-99" fmla="*/ 0 w 295275"/>
              <a:gd name="connsiteY8-100" fmla="*/ 599179 h 599179"/>
              <a:gd name="connsiteX9-101" fmla="*/ 0 w 295275"/>
              <a:gd name="connsiteY9-102" fmla="*/ 303904 h 599179"/>
              <a:gd name="connsiteX10-103" fmla="*/ 5952 w 295275"/>
              <a:gd name="connsiteY10-104" fmla="*/ 269304 h 599179"/>
              <a:gd name="connsiteX11-105" fmla="*/ 204540 w 295275"/>
              <a:gd name="connsiteY11-106" fmla="*/ 547 h 599179"/>
              <a:gd name="connsiteX12-107" fmla="*/ 207995 w 295275"/>
              <a:gd name="connsiteY12-108" fmla="*/ 0 h 599179"/>
              <a:gd name="connsiteX0-109" fmla="*/ 207995 w 295275"/>
              <a:gd name="connsiteY0-110" fmla="*/ 0 h 599179"/>
              <a:gd name="connsiteX1-111" fmla="*/ 218480 w 295275"/>
              <a:gd name="connsiteY1-112" fmla="*/ 17025 h 599179"/>
              <a:gd name="connsiteX2-113" fmla="*/ 263922 w 295275"/>
              <a:gd name="connsiteY2-114" fmla="*/ 59952 h 599179"/>
              <a:gd name="connsiteX3-115" fmla="*/ 275967 w 295275"/>
              <a:gd name="connsiteY3-116" fmla="*/ 66705 h 599179"/>
              <a:gd name="connsiteX4-117" fmla="*/ 258864 w 295275"/>
              <a:gd name="connsiteY4-118" fmla="*/ 77309 h 599179"/>
              <a:gd name="connsiteX5-119" fmla="*/ 152376 w 295275"/>
              <a:gd name="connsiteY5-120" fmla="*/ 303904 h 599179"/>
              <a:gd name="connsiteX6-121" fmla="*/ 295275 w 295275"/>
              <a:gd name="connsiteY6-122" fmla="*/ 303904 h 599179"/>
              <a:gd name="connsiteX7-123" fmla="*/ 295275 w 295275"/>
              <a:gd name="connsiteY7-124" fmla="*/ 599179 h 599179"/>
              <a:gd name="connsiteX8-125" fmla="*/ 0 w 295275"/>
              <a:gd name="connsiteY8-126" fmla="*/ 599179 h 599179"/>
              <a:gd name="connsiteX9-127" fmla="*/ 0 w 295275"/>
              <a:gd name="connsiteY9-128" fmla="*/ 303904 h 599179"/>
              <a:gd name="connsiteX10-129" fmla="*/ 5952 w 295275"/>
              <a:gd name="connsiteY10-130" fmla="*/ 269304 h 599179"/>
              <a:gd name="connsiteX11-131" fmla="*/ 204540 w 295275"/>
              <a:gd name="connsiteY11-132" fmla="*/ 547 h 599179"/>
              <a:gd name="connsiteX12-133" fmla="*/ 207995 w 295275"/>
              <a:gd name="connsiteY12-134" fmla="*/ 0 h 599179"/>
              <a:gd name="connsiteX0-135" fmla="*/ 207995 w 295275"/>
              <a:gd name="connsiteY0-136" fmla="*/ 0 h 599179"/>
              <a:gd name="connsiteX1-137" fmla="*/ 218480 w 295275"/>
              <a:gd name="connsiteY1-138" fmla="*/ 17025 h 599179"/>
              <a:gd name="connsiteX2-139" fmla="*/ 263922 w 295275"/>
              <a:gd name="connsiteY2-140" fmla="*/ 59952 h 599179"/>
              <a:gd name="connsiteX3-141" fmla="*/ 275967 w 295275"/>
              <a:gd name="connsiteY3-142" fmla="*/ 66705 h 599179"/>
              <a:gd name="connsiteX4-143" fmla="*/ 152376 w 295275"/>
              <a:gd name="connsiteY4-144" fmla="*/ 303904 h 599179"/>
              <a:gd name="connsiteX5-145" fmla="*/ 295275 w 295275"/>
              <a:gd name="connsiteY5-146" fmla="*/ 303904 h 599179"/>
              <a:gd name="connsiteX6-147" fmla="*/ 295275 w 295275"/>
              <a:gd name="connsiteY6-148" fmla="*/ 599179 h 599179"/>
              <a:gd name="connsiteX7-149" fmla="*/ 0 w 295275"/>
              <a:gd name="connsiteY7-150" fmla="*/ 599179 h 599179"/>
              <a:gd name="connsiteX8-151" fmla="*/ 0 w 295275"/>
              <a:gd name="connsiteY8-152" fmla="*/ 303904 h 599179"/>
              <a:gd name="connsiteX9-153" fmla="*/ 5952 w 295275"/>
              <a:gd name="connsiteY9-154" fmla="*/ 269304 h 599179"/>
              <a:gd name="connsiteX10-155" fmla="*/ 204540 w 295275"/>
              <a:gd name="connsiteY10-156" fmla="*/ 547 h 599179"/>
              <a:gd name="connsiteX11-157" fmla="*/ 207995 w 295275"/>
              <a:gd name="connsiteY11-158" fmla="*/ 0 h 599179"/>
              <a:gd name="connsiteX0-159" fmla="*/ 207995 w 295275"/>
              <a:gd name="connsiteY0-160" fmla="*/ 0 h 599179"/>
              <a:gd name="connsiteX1-161" fmla="*/ 218480 w 295275"/>
              <a:gd name="connsiteY1-162" fmla="*/ 17025 h 599179"/>
              <a:gd name="connsiteX2-163" fmla="*/ 263922 w 295275"/>
              <a:gd name="connsiteY2-164" fmla="*/ 59952 h 599179"/>
              <a:gd name="connsiteX3-165" fmla="*/ 275967 w 295275"/>
              <a:gd name="connsiteY3-166" fmla="*/ 66705 h 599179"/>
              <a:gd name="connsiteX4-167" fmla="*/ 152376 w 295275"/>
              <a:gd name="connsiteY4-168" fmla="*/ 303904 h 599179"/>
              <a:gd name="connsiteX5-169" fmla="*/ 295275 w 295275"/>
              <a:gd name="connsiteY5-170" fmla="*/ 303904 h 599179"/>
              <a:gd name="connsiteX6-171" fmla="*/ 295275 w 295275"/>
              <a:gd name="connsiteY6-172" fmla="*/ 599179 h 599179"/>
              <a:gd name="connsiteX7-173" fmla="*/ 0 w 295275"/>
              <a:gd name="connsiteY7-174" fmla="*/ 599179 h 599179"/>
              <a:gd name="connsiteX8-175" fmla="*/ 0 w 295275"/>
              <a:gd name="connsiteY8-176" fmla="*/ 303904 h 599179"/>
              <a:gd name="connsiteX9-177" fmla="*/ 5952 w 295275"/>
              <a:gd name="connsiteY9-178" fmla="*/ 269304 h 599179"/>
              <a:gd name="connsiteX10-179" fmla="*/ 204540 w 295275"/>
              <a:gd name="connsiteY10-180" fmla="*/ 547 h 599179"/>
              <a:gd name="connsiteX11-181" fmla="*/ 207995 w 295275"/>
              <a:gd name="connsiteY11-182" fmla="*/ 0 h 599179"/>
              <a:gd name="connsiteX0-183" fmla="*/ 207995 w 295275"/>
              <a:gd name="connsiteY0-184" fmla="*/ 0 h 599179"/>
              <a:gd name="connsiteX1-185" fmla="*/ 218480 w 295275"/>
              <a:gd name="connsiteY1-186" fmla="*/ 17025 h 599179"/>
              <a:gd name="connsiteX2-187" fmla="*/ 263922 w 295275"/>
              <a:gd name="connsiteY2-188" fmla="*/ 59952 h 599179"/>
              <a:gd name="connsiteX3-189" fmla="*/ 275967 w 295275"/>
              <a:gd name="connsiteY3-190" fmla="*/ 66705 h 599179"/>
              <a:gd name="connsiteX4-191" fmla="*/ 152376 w 295275"/>
              <a:gd name="connsiteY4-192" fmla="*/ 303904 h 599179"/>
              <a:gd name="connsiteX5-193" fmla="*/ 295275 w 295275"/>
              <a:gd name="connsiteY5-194" fmla="*/ 303904 h 599179"/>
              <a:gd name="connsiteX6-195" fmla="*/ 295275 w 295275"/>
              <a:gd name="connsiteY6-196" fmla="*/ 599179 h 599179"/>
              <a:gd name="connsiteX7-197" fmla="*/ 0 w 295275"/>
              <a:gd name="connsiteY7-198" fmla="*/ 599179 h 599179"/>
              <a:gd name="connsiteX8-199" fmla="*/ 0 w 295275"/>
              <a:gd name="connsiteY8-200" fmla="*/ 303904 h 599179"/>
              <a:gd name="connsiteX9-201" fmla="*/ 5952 w 295275"/>
              <a:gd name="connsiteY9-202" fmla="*/ 269304 h 599179"/>
              <a:gd name="connsiteX10-203" fmla="*/ 204540 w 295275"/>
              <a:gd name="connsiteY10-204" fmla="*/ 547 h 599179"/>
              <a:gd name="connsiteX11-205" fmla="*/ 207995 w 295275"/>
              <a:gd name="connsiteY11-206" fmla="*/ 0 h 599179"/>
              <a:gd name="connsiteX0-207" fmla="*/ 207995 w 295275"/>
              <a:gd name="connsiteY0-208" fmla="*/ 0 h 599179"/>
              <a:gd name="connsiteX1-209" fmla="*/ 218480 w 295275"/>
              <a:gd name="connsiteY1-210" fmla="*/ 17025 h 599179"/>
              <a:gd name="connsiteX2-211" fmla="*/ 263922 w 295275"/>
              <a:gd name="connsiteY2-212" fmla="*/ 59952 h 599179"/>
              <a:gd name="connsiteX3-213" fmla="*/ 275967 w 295275"/>
              <a:gd name="connsiteY3-214" fmla="*/ 66705 h 599179"/>
              <a:gd name="connsiteX4-215" fmla="*/ 152376 w 295275"/>
              <a:gd name="connsiteY4-216" fmla="*/ 303904 h 599179"/>
              <a:gd name="connsiteX5-217" fmla="*/ 295275 w 295275"/>
              <a:gd name="connsiteY5-218" fmla="*/ 303904 h 599179"/>
              <a:gd name="connsiteX6-219" fmla="*/ 295275 w 295275"/>
              <a:gd name="connsiteY6-220" fmla="*/ 599179 h 599179"/>
              <a:gd name="connsiteX7-221" fmla="*/ 0 w 295275"/>
              <a:gd name="connsiteY7-222" fmla="*/ 599179 h 599179"/>
              <a:gd name="connsiteX8-223" fmla="*/ 0 w 295275"/>
              <a:gd name="connsiteY8-224" fmla="*/ 303904 h 599179"/>
              <a:gd name="connsiteX9-225" fmla="*/ 5952 w 295275"/>
              <a:gd name="connsiteY9-226" fmla="*/ 269304 h 599179"/>
              <a:gd name="connsiteX10-227" fmla="*/ 204540 w 295275"/>
              <a:gd name="connsiteY10-228" fmla="*/ 547 h 599179"/>
              <a:gd name="connsiteX11-229" fmla="*/ 207995 w 295275"/>
              <a:gd name="connsiteY11-230" fmla="*/ 0 h 599179"/>
              <a:gd name="connsiteX0-231" fmla="*/ 207995 w 295275"/>
              <a:gd name="connsiteY0-232" fmla="*/ 0 h 599179"/>
              <a:gd name="connsiteX1-233" fmla="*/ 218480 w 295275"/>
              <a:gd name="connsiteY1-234" fmla="*/ 17025 h 599179"/>
              <a:gd name="connsiteX2-235" fmla="*/ 263922 w 295275"/>
              <a:gd name="connsiteY2-236" fmla="*/ 59952 h 599179"/>
              <a:gd name="connsiteX3-237" fmla="*/ 275967 w 295275"/>
              <a:gd name="connsiteY3-238" fmla="*/ 66705 h 599179"/>
              <a:gd name="connsiteX4-239" fmla="*/ 152376 w 295275"/>
              <a:gd name="connsiteY4-240" fmla="*/ 303904 h 599179"/>
              <a:gd name="connsiteX5-241" fmla="*/ 295275 w 295275"/>
              <a:gd name="connsiteY5-242" fmla="*/ 303904 h 599179"/>
              <a:gd name="connsiteX6-243" fmla="*/ 295275 w 295275"/>
              <a:gd name="connsiteY6-244" fmla="*/ 599179 h 599179"/>
              <a:gd name="connsiteX7-245" fmla="*/ 0 w 295275"/>
              <a:gd name="connsiteY7-246" fmla="*/ 599179 h 599179"/>
              <a:gd name="connsiteX8-247" fmla="*/ 0 w 295275"/>
              <a:gd name="connsiteY8-248" fmla="*/ 303904 h 599179"/>
              <a:gd name="connsiteX9-249" fmla="*/ 204540 w 295275"/>
              <a:gd name="connsiteY9-250" fmla="*/ 547 h 599179"/>
              <a:gd name="connsiteX10-251" fmla="*/ 207995 w 295275"/>
              <a:gd name="connsiteY10-252" fmla="*/ 0 h 599179"/>
              <a:gd name="connsiteX0-253" fmla="*/ 207995 w 295275"/>
              <a:gd name="connsiteY0-254" fmla="*/ 0 h 599179"/>
              <a:gd name="connsiteX1-255" fmla="*/ 218480 w 295275"/>
              <a:gd name="connsiteY1-256" fmla="*/ 17025 h 599179"/>
              <a:gd name="connsiteX2-257" fmla="*/ 263922 w 295275"/>
              <a:gd name="connsiteY2-258" fmla="*/ 59952 h 599179"/>
              <a:gd name="connsiteX3-259" fmla="*/ 275967 w 295275"/>
              <a:gd name="connsiteY3-260" fmla="*/ 66705 h 599179"/>
              <a:gd name="connsiteX4-261" fmla="*/ 152376 w 295275"/>
              <a:gd name="connsiteY4-262" fmla="*/ 303904 h 599179"/>
              <a:gd name="connsiteX5-263" fmla="*/ 295275 w 295275"/>
              <a:gd name="connsiteY5-264" fmla="*/ 303904 h 599179"/>
              <a:gd name="connsiteX6-265" fmla="*/ 295275 w 295275"/>
              <a:gd name="connsiteY6-266" fmla="*/ 599179 h 599179"/>
              <a:gd name="connsiteX7-267" fmla="*/ 0 w 295275"/>
              <a:gd name="connsiteY7-268" fmla="*/ 599179 h 599179"/>
              <a:gd name="connsiteX8-269" fmla="*/ 0 w 295275"/>
              <a:gd name="connsiteY8-270" fmla="*/ 303904 h 599179"/>
              <a:gd name="connsiteX9-271" fmla="*/ 204540 w 295275"/>
              <a:gd name="connsiteY9-272" fmla="*/ 547 h 599179"/>
              <a:gd name="connsiteX10-273" fmla="*/ 207995 w 295275"/>
              <a:gd name="connsiteY10-274" fmla="*/ 0 h 599179"/>
              <a:gd name="connsiteX0-275" fmla="*/ 207995 w 295275"/>
              <a:gd name="connsiteY0-276" fmla="*/ 0 h 599179"/>
              <a:gd name="connsiteX1-277" fmla="*/ 218480 w 295275"/>
              <a:gd name="connsiteY1-278" fmla="*/ 17025 h 599179"/>
              <a:gd name="connsiteX2-279" fmla="*/ 263922 w 295275"/>
              <a:gd name="connsiteY2-280" fmla="*/ 59952 h 599179"/>
              <a:gd name="connsiteX3-281" fmla="*/ 275967 w 295275"/>
              <a:gd name="connsiteY3-282" fmla="*/ 66705 h 599179"/>
              <a:gd name="connsiteX4-283" fmla="*/ 152376 w 295275"/>
              <a:gd name="connsiteY4-284" fmla="*/ 303904 h 599179"/>
              <a:gd name="connsiteX5-285" fmla="*/ 295275 w 295275"/>
              <a:gd name="connsiteY5-286" fmla="*/ 303904 h 599179"/>
              <a:gd name="connsiteX6-287" fmla="*/ 295275 w 295275"/>
              <a:gd name="connsiteY6-288" fmla="*/ 599179 h 599179"/>
              <a:gd name="connsiteX7-289" fmla="*/ 0 w 295275"/>
              <a:gd name="connsiteY7-290" fmla="*/ 599179 h 599179"/>
              <a:gd name="connsiteX8-291" fmla="*/ 0 w 295275"/>
              <a:gd name="connsiteY8-292" fmla="*/ 303904 h 599179"/>
              <a:gd name="connsiteX9-293" fmla="*/ 207995 w 295275"/>
              <a:gd name="connsiteY9-294" fmla="*/ 0 h 599179"/>
              <a:gd name="connsiteX0-295" fmla="*/ 207995 w 295275"/>
              <a:gd name="connsiteY0-296" fmla="*/ 0 h 599179"/>
              <a:gd name="connsiteX1-297" fmla="*/ 218480 w 295275"/>
              <a:gd name="connsiteY1-298" fmla="*/ 17025 h 599179"/>
              <a:gd name="connsiteX2-299" fmla="*/ 263922 w 295275"/>
              <a:gd name="connsiteY2-300" fmla="*/ 59952 h 599179"/>
              <a:gd name="connsiteX3-301" fmla="*/ 275967 w 295275"/>
              <a:gd name="connsiteY3-302" fmla="*/ 66705 h 599179"/>
              <a:gd name="connsiteX4-303" fmla="*/ 152376 w 295275"/>
              <a:gd name="connsiteY4-304" fmla="*/ 303904 h 599179"/>
              <a:gd name="connsiteX5-305" fmla="*/ 295275 w 295275"/>
              <a:gd name="connsiteY5-306" fmla="*/ 303904 h 599179"/>
              <a:gd name="connsiteX6-307" fmla="*/ 295275 w 295275"/>
              <a:gd name="connsiteY6-308" fmla="*/ 599179 h 599179"/>
              <a:gd name="connsiteX7-309" fmla="*/ 0 w 295275"/>
              <a:gd name="connsiteY7-310" fmla="*/ 599179 h 599179"/>
              <a:gd name="connsiteX8-311" fmla="*/ 0 w 295275"/>
              <a:gd name="connsiteY8-312" fmla="*/ 303904 h 599179"/>
              <a:gd name="connsiteX9-313" fmla="*/ 207995 w 295275"/>
              <a:gd name="connsiteY9-314" fmla="*/ 0 h 599179"/>
              <a:gd name="connsiteX0-315" fmla="*/ 207995 w 295275"/>
              <a:gd name="connsiteY0-316" fmla="*/ 0 h 599179"/>
              <a:gd name="connsiteX1-317" fmla="*/ 218480 w 295275"/>
              <a:gd name="connsiteY1-318" fmla="*/ 17025 h 599179"/>
              <a:gd name="connsiteX2-319" fmla="*/ 263922 w 295275"/>
              <a:gd name="connsiteY2-320" fmla="*/ 59952 h 599179"/>
              <a:gd name="connsiteX3-321" fmla="*/ 275967 w 295275"/>
              <a:gd name="connsiteY3-322" fmla="*/ 66705 h 599179"/>
              <a:gd name="connsiteX4-323" fmla="*/ 152376 w 295275"/>
              <a:gd name="connsiteY4-324" fmla="*/ 303904 h 599179"/>
              <a:gd name="connsiteX5-325" fmla="*/ 295275 w 295275"/>
              <a:gd name="connsiteY5-326" fmla="*/ 303904 h 599179"/>
              <a:gd name="connsiteX6-327" fmla="*/ 295275 w 295275"/>
              <a:gd name="connsiteY6-328" fmla="*/ 599179 h 599179"/>
              <a:gd name="connsiteX7-329" fmla="*/ 0 w 295275"/>
              <a:gd name="connsiteY7-330" fmla="*/ 599179 h 599179"/>
              <a:gd name="connsiteX8-331" fmla="*/ 0 w 295275"/>
              <a:gd name="connsiteY8-332" fmla="*/ 303904 h 599179"/>
              <a:gd name="connsiteX9-333" fmla="*/ 207995 w 295275"/>
              <a:gd name="connsiteY9-334" fmla="*/ 0 h 599179"/>
              <a:gd name="connsiteX0-335" fmla="*/ 207995 w 295275"/>
              <a:gd name="connsiteY0-336" fmla="*/ 0 h 599179"/>
              <a:gd name="connsiteX1-337" fmla="*/ 218480 w 295275"/>
              <a:gd name="connsiteY1-338" fmla="*/ 17025 h 599179"/>
              <a:gd name="connsiteX2-339" fmla="*/ 263922 w 295275"/>
              <a:gd name="connsiteY2-340" fmla="*/ 59952 h 599179"/>
              <a:gd name="connsiteX3-341" fmla="*/ 275967 w 295275"/>
              <a:gd name="connsiteY3-342" fmla="*/ 66705 h 599179"/>
              <a:gd name="connsiteX4-343" fmla="*/ 152376 w 295275"/>
              <a:gd name="connsiteY4-344" fmla="*/ 303904 h 599179"/>
              <a:gd name="connsiteX5-345" fmla="*/ 295275 w 295275"/>
              <a:gd name="connsiteY5-346" fmla="*/ 303904 h 599179"/>
              <a:gd name="connsiteX6-347" fmla="*/ 295275 w 295275"/>
              <a:gd name="connsiteY6-348" fmla="*/ 599179 h 599179"/>
              <a:gd name="connsiteX7-349" fmla="*/ 0 w 295275"/>
              <a:gd name="connsiteY7-350" fmla="*/ 599179 h 599179"/>
              <a:gd name="connsiteX8-351" fmla="*/ 0 w 295275"/>
              <a:gd name="connsiteY8-352" fmla="*/ 303904 h 599179"/>
              <a:gd name="connsiteX9-353" fmla="*/ 207995 w 295275"/>
              <a:gd name="connsiteY9-354" fmla="*/ 0 h 599179"/>
              <a:gd name="connsiteX0-355" fmla="*/ 207995 w 295275"/>
              <a:gd name="connsiteY0-356" fmla="*/ 0 h 599179"/>
              <a:gd name="connsiteX1-357" fmla="*/ 218480 w 295275"/>
              <a:gd name="connsiteY1-358" fmla="*/ 17025 h 599179"/>
              <a:gd name="connsiteX2-359" fmla="*/ 263922 w 295275"/>
              <a:gd name="connsiteY2-360" fmla="*/ 59952 h 599179"/>
              <a:gd name="connsiteX3-361" fmla="*/ 275967 w 295275"/>
              <a:gd name="connsiteY3-362" fmla="*/ 66705 h 599179"/>
              <a:gd name="connsiteX4-363" fmla="*/ 152376 w 295275"/>
              <a:gd name="connsiteY4-364" fmla="*/ 303904 h 599179"/>
              <a:gd name="connsiteX5-365" fmla="*/ 295275 w 295275"/>
              <a:gd name="connsiteY5-366" fmla="*/ 303904 h 599179"/>
              <a:gd name="connsiteX6-367" fmla="*/ 295275 w 295275"/>
              <a:gd name="connsiteY6-368" fmla="*/ 599179 h 599179"/>
              <a:gd name="connsiteX7-369" fmla="*/ 0 w 295275"/>
              <a:gd name="connsiteY7-370" fmla="*/ 599179 h 599179"/>
              <a:gd name="connsiteX8-371" fmla="*/ 0 w 295275"/>
              <a:gd name="connsiteY8-372" fmla="*/ 303904 h 599179"/>
              <a:gd name="connsiteX9-373" fmla="*/ 207995 w 295275"/>
              <a:gd name="connsiteY9-374" fmla="*/ 0 h 599179"/>
              <a:gd name="connsiteX0-375" fmla="*/ 207995 w 295275"/>
              <a:gd name="connsiteY0-376" fmla="*/ 0 h 599179"/>
              <a:gd name="connsiteX1-377" fmla="*/ 218480 w 295275"/>
              <a:gd name="connsiteY1-378" fmla="*/ 17025 h 599179"/>
              <a:gd name="connsiteX2-379" fmla="*/ 263922 w 295275"/>
              <a:gd name="connsiteY2-380" fmla="*/ 59952 h 599179"/>
              <a:gd name="connsiteX3-381" fmla="*/ 275967 w 295275"/>
              <a:gd name="connsiteY3-382" fmla="*/ 66705 h 599179"/>
              <a:gd name="connsiteX4-383" fmla="*/ 152376 w 295275"/>
              <a:gd name="connsiteY4-384" fmla="*/ 303904 h 599179"/>
              <a:gd name="connsiteX5-385" fmla="*/ 295275 w 295275"/>
              <a:gd name="connsiteY5-386" fmla="*/ 303904 h 599179"/>
              <a:gd name="connsiteX6-387" fmla="*/ 295275 w 295275"/>
              <a:gd name="connsiteY6-388" fmla="*/ 599179 h 599179"/>
              <a:gd name="connsiteX7-389" fmla="*/ 0 w 295275"/>
              <a:gd name="connsiteY7-390" fmla="*/ 599179 h 599179"/>
              <a:gd name="connsiteX8-391" fmla="*/ 0 w 295275"/>
              <a:gd name="connsiteY8-392" fmla="*/ 303904 h 599179"/>
              <a:gd name="connsiteX9-393" fmla="*/ 207995 w 295275"/>
              <a:gd name="connsiteY9-394" fmla="*/ 0 h 599179"/>
              <a:gd name="connsiteX0-395" fmla="*/ 207995 w 295275"/>
              <a:gd name="connsiteY0-396" fmla="*/ 0 h 599179"/>
              <a:gd name="connsiteX1-397" fmla="*/ 218480 w 295275"/>
              <a:gd name="connsiteY1-398" fmla="*/ 17025 h 599179"/>
              <a:gd name="connsiteX2-399" fmla="*/ 263922 w 295275"/>
              <a:gd name="connsiteY2-400" fmla="*/ 59952 h 599179"/>
              <a:gd name="connsiteX3-401" fmla="*/ 275967 w 295275"/>
              <a:gd name="connsiteY3-402" fmla="*/ 66705 h 599179"/>
              <a:gd name="connsiteX4-403" fmla="*/ 152376 w 295275"/>
              <a:gd name="connsiteY4-404" fmla="*/ 303904 h 599179"/>
              <a:gd name="connsiteX5-405" fmla="*/ 295275 w 295275"/>
              <a:gd name="connsiteY5-406" fmla="*/ 303904 h 599179"/>
              <a:gd name="connsiteX6-407" fmla="*/ 295275 w 295275"/>
              <a:gd name="connsiteY6-408" fmla="*/ 599179 h 599179"/>
              <a:gd name="connsiteX7-409" fmla="*/ 0 w 295275"/>
              <a:gd name="connsiteY7-410" fmla="*/ 599179 h 599179"/>
              <a:gd name="connsiteX8-411" fmla="*/ 0 w 295275"/>
              <a:gd name="connsiteY8-412" fmla="*/ 303904 h 599179"/>
              <a:gd name="connsiteX9-413" fmla="*/ 207995 w 295275"/>
              <a:gd name="connsiteY9-414" fmla="*/ 0 h 599179"/>
              <a:gd name="connsiteX0-415" fmla="*/ 207995 w 295275"/>
              <a:gd name="connsiteY0-416" fmla="*/ 0 h 599179"/>
              <a:gd name="connsiteX1-417" fmla="*/ 218480 w 295275"/>
              <a:gd name="connsiteY1-418" fmla="*/ 17025 h 599179"/>
              <a:gd name="connsiteX2-419" fmla="*/ 263922 w 295275"/>
              <a:gd name="connsiteY2-420" fmla="*/ 59952 h 599179"/>
              <a:gd name="connsiteX3-421" fmla="*/ 275967 w 295275"/>
              <a:gd name="connsiteY3-422" fmla="*/ 66705 h 599179"/>
              <a:gd name="connsiteX4-423" fmla="*/ 152376 w 295275"/>
              <a:gd name="connsiteY4-424" fmla="*/ 303904 h 599179"/>
              <a:gd name="connsiteX5-425" fmla="*/ 295275 w 295275"/>
              <a:gd name="connsiteY5-426" fmla="*/ 303904 h 599179"/>
              <a:gd name="connsiteX6-427" fmla="*/ 295275 w 295275"/>
              <a:gd name="connsiteY6-428" fmla="*/ 599179 h 599179"/>
              <a:gd name="connsiteX7-429" fmla="*/ 0 w 295275"/>
              <a:gd name="connsiteY7-430" fmla="*/ 599179 h 599179"/>
              <a:gd name="connsiteX8-431" fmla="*/ 0 w 295275"/>
              <a:gd name="connsiteY8-432" fmla="*/ 334942 h 599179"/>
              <a:gd name="connsiteX9-433" fmla="*/ 207995 w 295275"/>
              <a:gd name="connsiteY9-434" fmla="*/ 0 h 599179"/>
              <a:gd name="connsiteX0-435" fmla="*/ 207995 w 295275"/>
              <a:gd name="connsiteY0-436" fmla="*/ 0 h 599179"/>
              <a:gd name="connsiteX1-437" fmla="*/ 218480 w 295275"/>
              <a:gd name="connsiteY1-438" fmla="*/ 17025 h 599179"/>
              <a:gd name="connsiteX2-439" fmla="*/ 263922 w 295275"/>
              <a:gd name="connsiteY2-440" fmla="*/ 59952 h 599179"/>
              <a:gd name="connsiteX3-441" fmla="*/ 275967 w 295275"/>
              <a:gd name="connsiteY3-442" fmla="*/ 66705 h 599179"/>
              <a:gd name="connsiteX4-443" fmla="*/ 152376 w 295275"/>
              <a:gd name="connsiteY4-444" fmla="*/ 303904 h 599179"/>
              <a:gd name="connsiteX5-445" fmla="*/ 295275 w 295275"/>
              <a:gd name="connsiteY5-446" fmla="*/ 303904 h 599179"/>
              <a:gd name="connsiteX6-447" fmla="*/ 295275 w 295275"/>
              <a:gd name="connsiteY6-448" fmla="*/ 599179 h 599179"/>
              <a:gd name="connsiteX7-449" fmla="*/ 0 w 295275"/>
              <a:gd name="connsiteY7-450" fmla="*/ 599179 h 599179"/>
              <a:gd name="connsiteX8-451" fmla="*/ 0 w 295275"/>
              <a:gd name="connsiteY8-452" fmla="*/ 334942 h 599179"/>
              <a:gd name="connsiteX9-453" fmla="*/ 207995 w 295275"/>
              <a:gd name="connsiteY9-454" fmla="*/ 0 h 599179"/>
              <a:gd name="connsiteX0-455" fmla="*/ 207995 w 295275"/>
              <a:gd name="connsiteY0-456" fmla="*/ 0 h 599179"/>
              <a:gd name="connsiteX1-457" fmla="*/ 218480 w 295275"/>
              <a:gd name="connsiteY1-458" fmla="*/ 17025 h 599179"/>
              <a:gd name="connsiteX2-459" fmla="*/ 263922 w 295275"/>
              <a:gd name="connsiteY2-460" fmla="*/ 59952 h 599179"/>
              <a:gd name="connsiteX3-461" fmla="*/ 275967 w 295275"/>
              <a:gd name="connsiteY3-462" fmla="*/ 66705 h 599179"/>
              <a:gd name="connsiteX4-463" fmla="*/ 152376 w 295275"/>
              <a:gd name="connsiteY4-464" fmla="*/ 303904 h 599179"/>
              <a:gd name="connsiteX5-465" fmla="*/ 295275 w 295275"/>
              <a:gd name="connsiteY5-466" fmla="*/ 303904 h 599179"/>
              <a:gd name="connsiteX6-467" fmla="*/ 295275 w 295275"/>
              <a:gd name="connsiteY6-468" fmla="*/ 599179 h 599179"/>
              <a:gd name="connsiteX7-469" fmla="*/ 0 w 295275"/>
              <a:gd name="connsiteY7-470" fmla="*/ 599179 h 599179"/>
              <a:gd name="connsiteX8-471" fmla="*/ 0 w 295275"/>
              <a:gd name="connsiteY8-472" fmla="*/ 334942 h 599179"/>
              <a:gd name="connsiteX9-473" fmla="*/ 207995 w 295275"/>
              <a:gd name="connsiteY9-474" fmla="*/ 0 h 59917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295275" h="599179">
                <a:moveTo>
                  <a:pt x="207995" y="0"/>
                </a:moveTo>
                <a:lnTo>
                  <a:pt x="218480" y="17025"/>
                </a:lnTo>
                <a:cubicBezTo>
                  <a:pt x="231034" y="32364"/>
                  <a:pt x="246314" y="46986"/>
                  <a:pt x="263922" y="59952"/>
                </a:cubicBezTo>
                <a:lnTo>
                  <a:pt x="275967" y="66705"/>
                </a:lnTo>
                <a:cubicBezTo>
                  <a:pt x="274744" y="66607"/>
                  <a:pt x="166924" y="148026"/>
                  <a:pt x="152376" y="303904"/>
                </a:cubicBezTo>
                <a:lnTo>
                  <a:pt x="295275" y="303904"/>
                </a:lnTo>
                <a:lnTo>
                  <a:pt x="295275" y="599179"/>
                </a:lnTo>
                <a:lnTo>
                  <a:pt x="0" y="599179"/>
                </a:lnTo>
                <a:lnTo>
                  <a:pt x="0" y="334942"/>
                </a:lnTo>
                <a:cubicBezTo>
                  <a:pt x="10368" y="113589"/>
                  <a:pt x="207637" y="2353"/>
                  <a:pt x="207995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 w="317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9"/>
            </p:custDataLst>
          </p:nvPr>
        </p:nvSpPr>
        <p:spPr>
          <a:xfrm>
            <a:off x="1936304" y="1539260"/>
            <a:ext cx="8229664" cy="289560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auto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SzTx/>
              <a:buNone/>
            </a:pPr>
            <a:r>
              <a:rPr lang="zh-CN" altLang="en-US" sz="5200" spc="36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校园生活充满快乐，但也会出现一些冲突。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999656" y="5789297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778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0956290" y="5789297"/>
            <a:ext cx="1235711" cy="1068705"/>
          </a:xfrm>
          <a:prstGeom prst="rect">
            <a:avLst/>
          </a:prstGeom>
        </p:spPr>
      </p:pic>
      <p:pic>
        <p:nvPicPr>
          <p:cNvPr id="12" name="图片 11" descr="图层 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-18414" y="5976620"/>
            <a:ext cx="2155825" cy="881380"/>
          </a:xfrm>
          <a:prstGeom prst="rect">
            <a:avLst/>
          </a:prstGeom>
        </p:spPr>
      </p:pic>
      <p:sp>
        <p:nvSpPr>
          <p:cNvPr id="11" name="矩形 10"/>
          <p:cNvSpPr/>
          <p:nvPr>
            <p:custDataLst>
              <p:tags r:id="rId4"/>
            </p:custDataLst>
          </p:nvPr>
        </p:nvSpPr>
        <p:spPr>
          <a:xfrm>
            <a:off x="-49" y="3647589"/>
            <a:ext cx="619425" cy="3210405"/>
          </a:xfrm>
          <a:prstGeom prst="rect">
            <a:avLst/>
          </a:prstGeom>
          <a:solidFill>
            <a:schemeClr val="lt1">
              <a:lumMod val="95000"/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983616" y="332740"/>
            <a:ext cx="10022205" cy="169545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4000" b="1" spc="160" dirty="0">
                <a:solidFill>
                  <a:srgbClr val="FF0000"/>
                </a:solidFill>
                <a:latin typeface="+mj-ea"/>
                <a:ea typeface="+mj-ea"/>
              </a:rPr>
              <a:t>思考：回忆一下，你知道在校园生活中还会发生哪些冲突呢？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631315" y="2857502"/>
            <a:ext cx="9123680" cy="3046730"/>
            <a:chOff x="2569" y="4500"/>
            <a:chExt cx="14368" cy="4798"/>
          </a:xfrm>
        </p:grpSpPr>
        <p:sp>
          <p:nvSpPr>
            <p:cNvPr id="15" name="文本框 14"/>
            <p:cNvSpPr txBox="1"/>
            <p:nvPr>
              <p:custDataLst>
                <p:tags r:id="rId6"/>
              </p:custDataLst>
            </p:nvPr>
          </p:nvSpPr>
          <p:spPr>
            <a:xfrm>
              <a:off x="8919" y="4500"/>
              <a:ext cx="8018" cy="4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tx1"/>
                  </a:solidFill>
                  <a:latin typeface="+mj-ea"/>
                  <a:ea typeface="+mj-ea"/>
                </a:rPr>
                <a:t>     </a:t>
              </a:r>
              <a:r>
                <a:rPr lang="en-US" altLang="zh-CN" sz="3200" b="1" dirty="0">
                  <a:solidFill>
                    <a:schemeClr val="tx1"/>
                  </a:solidFill>
                  <a:latin typeface="+mj-ea"/>
                  <a:ea typeface="+mj-ea"/>
                </a:rPr>
                <a:t>  </a:t>
              </a:r>
              <a:r>
                <a:rPr lang="zh-CN" altLang="en-US" sz="3200" b="1" dirty="0">
                  <a:solidFill>
                    <a:schemeClr val="tx1"/>
                  </a:solidFill>
                  <a:latin typeface="+mj-ea"/>
                  <a:ea typeface="+mj-ea"/>
                </a:rPr>
                <a:t>检查卫生时，张灵发现王晓负责的区域还有纸屑，就指责王晓工作不认真。王晓却认为，纸屑是别人打扫过道时带过来的。两个人为此吵了起来。 </a:t>
              </a: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569" y="4947"/>
              <a:ext cx="5475" cy="4350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10956290" y="5789297"/>
            <a:ext cx="1235711" cy="1068705"/>
          </a:xfrm>
          <a:prstGeom prst="rect">
            <a:avLst/>
          </a:prstGeom>
        </p:spPr>
      </p:pic>
      <p:pic>
        <p:nvPicPr>
          <p:cNvPr id="12" name="图片 11" descr="图层 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-18414" y="5976620"/>
            <a:ext cx="2155825" cy="881380"/>
          </a:xfrm>
          <a:prstGeom prst="rect">
            <a:avLst/>
          </a:prstGeom>
        </p:spPr>
      </p:pic>
      <p:sp>
        <p:nvSpPr>
          <p:cNvPr id="11" name="矩形 10"/>
          <p:cNvSpPr/>
          <p:nvPr>
            <p:custDataLst>
              <p:tags r:id="rId4"/>
            </p:custDataLst>
          </p:nvPr>
        </p:nvSpPr>
        <p:spPr>
          <a:xfrm>
            <a:off x="-49" y="3647589"/>
            <a:ext cx="619425" cy="3210405"/>
          </a:xfrm>
          <a:prstGeom prst="rect">
            <a:avLst/>
          </a:prstGeom>
          <a:solidFill>
            <a:schemeClr val="lt1">
              <a:lumMod val="95000"/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487171" y="405130"/>
            <a:ext cx="8930640" cy="2315210"/>
            <a:chOff x="2342" y="864"/>
            <a:chExt cx="14064" cy="3723"/>
          </a:xfrm>
        </p:grpSpPr>
        <p:sp>
          <p:nvSpPr>
            <p:cNvPr id="4" name="文本框 3"/>
            <p:cNvSpPr txBox="1"/>
            <p:nvPr>
              <p:custDataLst>
                <p:tags r:id="rId7"/>
              </p:custDataLst>
            </p:nvPr>
          </p:nvSpPr>
          <p:spPr>
            <a:xfrm>
              <a:off x="8693" y="864"/>
              <a:ext cx="7713" cy="3723"/>
            </a:xfrm>
            <a:prstGeom prst="rect">
              <a:avLst/>
            </a:prstGeom>
            <a:noFill/>
          </p:spPr>
          <p:txBody>
            <a:bodyPr wrap="square" lIns="63500" tIns="25400" rIns="63500" bIns="25400" rtlCol="0" anchor="ctr" anchorCtr="0">
              <a:normAutofit/>
            </a:bodyPr>
            <a:lstStyle/>
            <a:p>
              <a:pPr marL="0" indent="0" algn="l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None/>
              </a:pPr>
              <a:r>
                <a:rPr lang="zh-CN" altLang="en-US" sz="3200" b="1" spc="160" dirty="0">
                  <a:solidFill>
                    <a:schemeClr val="tx1"/>
                  </a:solidFill>
                  <a:latin typeface="+mj-ea"/>
                  <a:ea typeface="+mj-ea"/>
                </a:rPr>
                <a:t>在图书室里，陈飞与李勇在争抢一本漫画书时，把书撕破了。</a:t>
              </a: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42" y="864"/>
              <a:ext cx="5610" cy="3162"/>
            </a:xfrm>
            <a:prstGeom prst="rect">
              <a:avLst/>
            </a:prstGeom>
          </p:spPr>
        </p:pic>
      </p:grpSp>
      <p:grpSp>
        <p:nvGrpSpPr>
          <p:cNvPr id="10" name="组合 9"/>
          <p:cNvGrpSpPr/>
          <p:nvPr/>
        </p:nvGrpSpPr>
        <p:grpSpPr>
          <a:xfrm>
            <a:off x="1420496" y="2637155"/>
            <a:ext cx="9667240" cy="2320290"/>
            <a:chOff x="2456" y="5854"/>
            <a:chExt cx="15224" cy="3654"/>
          </a:xfrm>
        </p:grpSpPr>
        <p:sp>
          <p:nvSpPr>
            <p:cNvPr id="15" name="文本框 14"/>
            <p:cNvSpPr txBox="1"/>
            <p:nvPr>
              <p:custDataLst>
                <p:tags r:id="rId6"/>
              </p:custDataLst>
            </p:nvPr>
          </p:nvSpPr>
          <p:spPr>
            <a:xfrm>
              <a:off x="8919" y="6081"/>
              <a:ext cx="8761" cy="2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tx1"/>
                  </a:solidFill>
                  <a:latin typeface="+mj-ea"/>
                  <a:ea typeface="+mj-ea"/>
                </a:rPr>
                <a:t>       </a:t>
              </a:r>
              <a:r>
                <a:rPr lang="zh-CN" altLang="en-US" sz="3200" b="1" dirty="0">
                  <a:solidFill>
                    <a:schemeClr val="tx1"/>
                  </a:solidFill>
                  <a:latin typeface="+mj-ea"/>
                  <a:ea typeface="+mj-ea"/>
                </a:rPr>
                <a:t>在操场上，由于王强奔跑过快，一脚踩坏了章峰的陀螺，两个人为此打了起来。</a:t>
              </a: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56" y="5854"/>
              <a:ext cx="5820" cy="3654"/>
            </a:xfrm>
            <a:prstGeom prst="rect">
              <a:avLst/>
            </a:prstGeom>
          </p:spPr>
        </p:pic>
      </p:grpSp>
      <p:sp>
        <p:nvSpPr>
          <p:cNvPr id="14" name="文本框 13"/>
          <p:cNvSpPr txBox="1"/>
          <p:nvPr>
            <p:custDataLst>
              <p:tags r:id="rId5"/>
            </p:custDataLst>
          </p:nvPr>
        </p:nvSpPr>
        <p:spPr>
          <a:xfrm>
            <a:off x="1419860" y="5157471"/>
            <a:ext cx="94024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</a:rPr>
              <a:t>小结：</a:t>
            </a:r>
            <a:r>
              <a:rPr lang="zh-CN" altLang="en-US" sz="3200" b="1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</a:rPr>
              <a:t>在我们的身边存在着各种各样的冲突。只有正确认识产生冲突的原因，才能更好地解决冲突。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>
            <p:custDataLst>
              <p:tags r:id="rId2"/>
            </p:custDataLst>
          </p:nvPr>
        </p:nvSpPr>
        <p:spPr>
          <a:xfrm>
            <a:off x="263591" y="304200"/>
            <a:ext cx="11606400" cy="6249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rgbClr val="266CBA">
              <a:shade val="50000"/>
            </a:srgbClr>
          </a:lnRef>
          <a:fillRef idx="1">
            <a:srgbClr val="266CBA"/>
          </a:fillRef>
          <a:effectRef idx="0">
            <a:srgbClr val="266CBA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rgbClr val="FFFFFF"/>
              </a:solidFill>
              <a:latin typeface="微软雅黑" panose="020B0503020204020204" charset="-122"/>
              <a:ea typeface="微软雅黑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64515" y="873760"/>
            <a:ext cx="6317615" cy="2305050"/>
            <a:chOff x="889" y="1376"/>
            <a:chExt cx="9949" cy="3630"/>
          </a:xfrm>
        </p:grpSpPr>
        <p:sp>
          <p:nvSpPr>
            <p:cNvPr id="6" name="文本框 5"/>
            <p:cNvSpPr txBox="1"/>
            <p:nvPr>
              <p:custDataLst>
                <p:tags r:id="rId5"/>
              </p:custDataLst>
            </p:nvPr>
          </p:nvSpPr>
          <p:spPr>
            <a:xfrm>
              <a:off x="889" y="1376"/>
              <a:ext cx="2671" cy="1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>
                  <a:latin typeface="+mn-ea"/>
                  <a:ea typeface="+mn-ea"/>
                  <a:cs typeface="+mn-ea"/>
                </a:rPr>
                <a:t>    </a:t>
              </a:r>
              <a:r>
                <a:rPr lang="zh-CN" altLang="en-US" b="1">
                  <a:latin typeface="+mn-ea"/>
                  <a:ea typeface="+mn-ea"/>
                  <a:cs typeface="+mn-ea"/>
                </a:rPr>
                <a:t>终于下体育课了，渴死我了。 </a:t>
              </a:r>
            </a:p>
          </p:txBody>
        </p:sp>
        <p:sp>
          <p:nvSpPr>
            <p:cNvPr id="8" name="文本框 7"/>
            <p:cNvSpPr txBox="1"/>
            <p:nvPr>
              <p:custDataLst>
                <p:tags r:id="rId6"/>
              </p:custDataLst>
            </p:nvPr>
          </p:nvSpPr>
          <p:spPr>
            <a:xfrm>
              <a:off x="7785" y="1545"/>
              <a:ext cx="3053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b="1">
                  <a:latin typeface="+mj-ea"/>
                  <a:ea typeface="+mj-ea"/>
                  <a:cs typeface="+mj-ea"/>
                </a:rPr>
                <a:t>赶紧上厕所，憋坏了。</a:t>
              </a: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65" y="1376"/>
              <a:ext cx="3872" cy="3630"/>
            </a:xfrm>
            <a:prstGeom prst="rect">
              <a:avLst/>
            </a:prstGeom>
          </p:spPr>
        </p:pic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76137" y="749937"/>
            <a:ext cx="2943225" cy="2809875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2256155" y="3789045"/>
            <a:ext cx="6478271" cy="2790190"/>
            <a:chOff x="528" y="5967"/>
            <a:chExt cx="10202" cy="4394"/>
          </a:xfrm>
        </p:grpSpPr>
        <p:sp>
          <p:nvSpPr>
            <p:cNvPr id="7" name="文本框 6"/>
            <p:cNvSpPr txBox="1"/>
            <p:nvPr>
              <p:custDataLst>
                <p:tags r:id="rId3"/>
              </p:custDataLst>
            </p:nvPr>
          </p:nvSpPr>
          <p:spPr>
            <a:xfrm>
              <a:off x="528" y="6421"/>
              <a:ext cx="2612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>
                  <a:latin typeface="+mj-ea"/>
                  <a:ea typeface="+mj-ea"/>
                  <a:cs typeface="+mj-ea"/>
                </a:rPr>
                <a:t>是你没看到我啊！ </a:t>
              </a: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13" y="5967"/>
              <a:ext cx="4124" cy="4394"/>
            </a:xfrm>
            <a:prstGeom prst="rect">
              <a:avLst/>
            </a:prstGeom>
          </p:spPr>
        </p:pic>
        <p:sp>
          <p:nvSpPr>
            <p:cNvPr id="2" name="文本框 1"/>
            <p:cNvSpPr txBox="1"/>
            <p:nvPr>
              <p:custDataLst>
                <p:tags r:id="rId4"/>
              </p:custDataLst>
            </p:nvPr>
          </p:nvSpPr>
          <p:spPr>
            <a:xfrm>
              <a:off x="7218" y="6307"/>
              <a:ext cx="3512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b="1">
                  <a:solidFill>
                    <a:srgbClr val="000000"/>
                  </a:solidFill>
                  <a:latin typeface="+mn-ea"/>
                  <a:ea typeface="+mn-ea"/>
                </a:rPr>
                <a:t>你还想跑？ 快给我道歉！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-10795" y="5077460"/>
            <a:ext cx="12192000" cy="1778000"/>
          </a:xfrm>
          <a:prstGeom prst="rect">
            <a:avLst/>
          </a:prstGeom>
          <a:solidFill>
            <a:schemeClr val="dk2">
              <a:lumMod val="10000"/>
              <a:alpha val="8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olidFill>
                <a:schemeClr val="lt1"/>
              </a:solidFill>
              <a:latin typeface="微软雅黑" panose="020B0503020204020204" charset="-122"/>
              <a:ea typeface="微软雅黑"/>
              <a:sym typeface="+mn-ea"/>
            </a:endParaRPr>
          </a:p>
        </p:txBody>
      </p:sp>
      <p:sp>
        <p:nvSpPr>
          <p:cNvPr id="12" name="任意形状 9"/>
          <p:cNvSpPr/>
          <p:nvPr userDrawn="1">
            <p:custDataLst>
              <p:tags r:id="rId3"/>
            </p:custDataLst>
          </p:nvPr>
        </p:nvSpPr>
        <p:spPr>
          <a:xfrm rot="10800000">
            <a:off x="1" y="5902960"/>
            <a:ext cx="976631" cy="9525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D9D9D9">
                  <a:lumMod val="95000"/>
                  <a:alpha val="20000"/>
                </a:srgbClr>
              </a:gs>
              <a:gs pos="100000">
                <a:srgbClr val="FFFFFF">
                  <a:alpha val="2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80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/>
            </a:endParaRPr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1664985" y="2461282"/>
            <a:ext cx="8839271" cy="3581429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254000" sx="102000" sy="102000" algn="ctr" rotWithShape="0">
              <a:schemeClr val="dk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8" name="矩形 7"/>
          <p:cNvSpPr/>
          <p:nvPr>
            <p:custDataLst>
              <p:tags r:id="rId5"/>
            </p:custDataLst>
          </p:nvPr>
        </p:nvSpPr>
        <p:spPr>
          <a:xfrm flipV="1">
            <a:off x="1918971" y="2132330"/>
            <a:ext cx="7988300" cy="7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0" name="文本框 9"/>
          <p:cNvSpPr txBox="1"/>
          <p:nvPr>
            <p:custDataLst>
              <p:tags r:id="rId6"/>
            </p:custDataLst>
          </p:nvPr>
        </p:nvSpPr>
        <p:spPr>
          <a:xfrm>
            <a:off x="1106169" y="852170"/>
            <a:ext cx="10184131" cy="128016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 fontScale="90000"/>
          </a:bodyPr>
          <a:lstStyle/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zh-CN" sz="4665" b="1">
                <a:solidFill>
                  <a:srgbClr val="000000"/>
                </a:solidFill>
                <a:latin typeface="+mn-ea"/>
                <a:ea typeface="+mn-ea"/>
                <a:sym typeface="+mn-ea"/>
              </a:rPr>
              <a:t>思考：是什么原因导致了冲突的发生呢？</a:t>
            </a:r>
            <a:endParaRPr lang="zh-CN" altLang="en-US" sz="4665" b="1" spc="160">
              <a:solidFill>
                <a:schemeClr val="accent1">
                  <a:lumMod val="75000"/>
                </a:schemeClr>
              </a:solidFill>
              <a:latin typeface="微软雅黑" panose="020B0503020204020204" charset="-122"/>
              <a:ea typeface="微软雅黑"/>
              <a:cs typeface="微软雅黑" panose="020B0503020204020204" charset="-122"/>
              <a:sym typeface="+mn-ea"/>
            </a:endParaRPr>
          </a:p>
        </p:txBody>
      </p:sp>
      <p:sp>
        <p:nvSpPr>
          <p:cNvPr id="11" name="Title 6"/>
          <p:cNvSpPr txBox="1"/>
          <p:nvPr>
            <p:custDataLst>
              <p:tags r:id="rId7"/>
            </p:custDataLst>
          </p:nvPr>
        </p:nvSpPr>
        <p:spPr>
          <a:xfrm>
            <a:off x="2639618" y="3140970"/>
            <a:ext cx="6790055" cy="167830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ctr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SzTx/>
              <a:buFont typeface="+mj-ea"/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/>
                <a:sym typeface="+mn-ea"/>
              </a:rPr>
              <a:t>答：是因为这两个男同学跑得太快，拐弯的时候应该慢行。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图层 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 rot="10800000">
            <a:off x="10440669" y="-7620"/>
            <a:ext cx="1751331" cy="716280"/>
          </a:xfrm>
          <a:prstGeom prst="rect">
            <a:avLst/>
          </a:prstGeom>
        </p:spPr>
      </p:pic>
      <p:pic>
        <p:nvPicPr>
          <p:cNvPr id="9" name="图片 8" descr="图层 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 rot="10800000">
            <a:off x="1" y="-7620"/>
            <a:ext cx="1053465" cy="962660"/>
          </a:xfrm>
          <a:prstGeom prst="rect">
            <a:avLst/>
          </a:prstGeom>
        </p:spPr>
      </p:pic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1676414" y="2438422"/>
            <a:ext cx="8839271" cy="3581429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254000" sx="102000" sy="102000" algn="ctr" rotWithShape="0">
              <a:schemeClr val="dk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矩形 7"/>
          <p:cNvSpPr/>
          <p:nvPr>
            <p:custDataLst>
              <p:tags r:id="rId5"/>
            </p:custDataLst>
          </p:nvPr>
        </p:nvSpPr>
        <p:spPr>
          <a:xfrm flipV="1">
            <a:off x="2689860" y="1676400"/>
            <a:ext cx="6968491" cy="863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6"/>
            </p:custDataLst>
          </p:nvPr>
        </p:nvSpPr>
        <p:spPr>
          <a:xfrm>
            <a:off x="1676365" y="914407"/>
            <a:ext cx="8839264" cy="7620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 fontScale="90000"/>
          </a:bodyPr>
          <a:lstStyle/>
          <a:p>
            <a:pPr marL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4400" b="1" spc="280" dirty="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思考：这个冲突为什么会发生呢？</a:t>
            </a:r>
          </a:p>
        </p:txBody>
      </p:sp>
      <p:sp>
        <p:nvSpPr>
          <p:cNvPr id="11" name="Title 6"/>
          <p:cNvSpPr txBox="1"/>
          <p:nvPr>
            <p:custDataLst>
              <p:tags r:id="rId7"/>
            </p:custDataLst>
          </p:nvPr>
        </p:nvSpPr>
        <p:spPr>
          <a:xfrm>
            <a:off x="1976121" y="2882267"/>
            <a:ext cx="8464551" cy="264096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auto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SzTx/>
              <a:buNone/>
            </a:pPr>
            <a:r>
              <a:rPr sz="2700" b="1" spc="18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答：①</a:t>
            </a:r>
            <a:r>
              <a:rPr sz="2700" b="1" spc="180" dirty="0" err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不遵守上下楼梯的规则</a:t>
            </a:r>
            <a:r>
              <a:rPr sz="2700" b="1" spc="18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。</a:t>
            </a:r>
          </a:p>
          <a:p>
            <a:pPr marL="0" lvl="0" indent="0" algn="l" fontAlgn="auto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SzTx/>
              <a:buNone/>
            </a:pPr>
            <a:r>
              <a:rPr sz="2700" b="1" spc="18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②</a:t>
            </a:r>
            <a:r>
              <a:rPr sz="2700" b="1" spc="180" dirty="0" err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同学之间相互指责，不能换位思考</a:t>
            </a:r>
            <a:r>
              <a:rPr sz="2700" b="1" spc="18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。</a:t>
            </a:r>
          </a:p>
          <a:p>
            <a:pPr marL="0" lvl="0" indent="0" algn="l" fontAlgn="auto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SzTx/>
              <a:buNone/>
            </a:pPr>
            <a:r>
              <a:rPr sz="2700" b="1" spc="18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③</a:t>
            </a:r>
            <a:r>
              <a:rPr sz="2700" b="1" spc="180" dirty="0" err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伙伴之间玩耍的时候不够宽容，犯了错误不及</a:t>
            </a:r>
            <a:endParaRPr sz="2700" b="1" spc="18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  <a:p>
            <a:pPr marL="0" lvl="0" indent="0" algn="l" fontAlgn="auto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SzTx/>
              <a:buNone/>
            </a:pPr>
            <a:r>
              <a:rPr sz="2700" b="1" spc="180" dirty="0" err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时道歉</a:t>
            </a:r>
            <a:r>
              <a:rPr sz="2700" b="1" spc="18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图层 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 rot="10800000">
            <a:off x="10440669" y="-7620"/>
            <a:ext cx="1751331" cy="716280"/>
          </a:xfrm>
          <a:prstGeom prst="rect">
            <a:avLst/>
          </a:prstGeom>
        </p:spPr>
      </p:pic>
      <p:pic>
        <p:nvPicPr>
          <p:cNvPr id="9" name="图片 8" descr="图层 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 rot="10800000">
            <a:off x="1" y="-7620"/>
            <a:ext cx="1053465" cy="962660"/>
          </a:xfrm>
          <a:prstGeom prst="rect">
            <a:avLst/>
          </a:prstGeom>
        </p:spPr>
      </p:pic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1676414" y="2438422"/>
            <a:ext cx="8839271" cy="3581429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254000" sx="102000" sy="102000" algn="ctr" rotWithShape="0">
              <a:schemeClr val="dk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矩形 7"/>
          <p:cNvSpPr/>
          <p:nvPr>
            <p:custDataLst>
              <p:tags r:id="rId5"/>
            </p:custDataLst>
          </p:nvPr>
        </p:nvSpPr>
        <p:spPr>
          <a:xfrm flipV="1">
            <a:off x="2689860" y="1676400"/>
            <a:ext cx="6968491" cy="863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6"/>
            </p:custDataLst>
          </p:nvPr>
        </p:nvSpPr>
        <p:spPr>
          <a:xfrm>
            <a:off x="1487488" y="914407"/>
            <a:ext cx="9145016" cy="7620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 fontScale="80000" lnSpcReduction="10000"/>
          </a:bodyPr>
          <a:lstStyle/>
          <a:p>
            <a:pPr marL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4400" b="1" spc="280" dirty="0">
                <a:solidFill>
                  <a:schemeClr val="accent1"/>
                </a:solidFill>
                <a:latin typeface="微软雅黑" panose="020B0503020204020204" charset="-122"/>
                <a:ea typeface="微软雅黑"/>
              </a:rPr>
              <a:t>思考：在校园中引发冲突的原因还有：</a:t>
            </a:r>
          </a:p>
        </p:txBody>
      </p:sp>
      <p:sp>
        <p:nvSpPr>
          <p:cNvPr id="11" name="Title 6"/>
          <p:cNvSpPr txBox="1"/>
          <p:nvPr>
            <p:custDataLst>
              <p:tags r:id="rId7"/>
            </p:custDataLst>
          </p:nvPr>
        </p:nvSpPr>
        <p:spPr>
          <a:xfrm>
            <a:off x="1976121" y="2882267"/>
            <a:ext cx="8464551" cy="264096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auto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SzTx/>
              <a:buNone/>
            </a:pPr>
            <a:r>
              <a:rPr sz="2700" b="1" spc="18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答：1，误会，不理解，不宽容</a:t>
            </a:r>
            <a:r>
              <a:rPr lang="zh-CN" altLang="en-US" sz="2700" b="1" spc="18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；</a:t>
            </a:r>
            <a:endParaRPr sz="2700" b="1" spc="18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  <a:p>
            <a:pPr marL="0" lvl="0" indent="0" algn="l" fontAlgn="auto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SzTx/>
              <a:buNone/>
            </a:pPr>
            <a:r>
              <a:rPr sz="2700" b="1" spc="18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2，处理矛盾的方式不妥当</a:t>
            </a:r>
            <a:r>
              <a:rPr lang="zh-CN" altLang="en-US" sz="2700" b="1" spc="18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；</a:t>
            </a:r>
          </a:p>
          <a:p>
            <a:pPr marL="0" lvl="0" indent="0" algn="l" fontAlgn="auto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SzTx/>
              <a:buNone/>
            </a:pPr>
            <a:r>
              <a:rPr sz="2700" b="1" spc="18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3，不遵守校园中的规则</a:t>
            </a:r>
            <a:r>
              <a:rPr lang="zh-CN" altLang="en-US" sz="2700" b="1" spc="18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；</a:t>
            </a:r>
          </a:p>
          <a:p>
            <a:pPr marL="0" lvl="0" indent="0" algn="l" fontAlgn="auto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SzTx/>
              <a:buNone/>
            </a:pPr>
            <a:r>
              <a:rPr sz="2700" b="1" spc="18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4，做错了事强词夺理，拒绝道歉</a:t>
            </a:r>
            <a:r>
              <a:rPr lang="zh-CN" altLang="en-US" sz="2700" b="1" spc="18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/>
            </a:gs>
            <a:gs pos="100000">
              <a:schemeClr val="tx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26"/>
          <p:cNvSpPr/>
          <p:nvPr>
            <p:custDataLst>
              <p:tags r:id="rId2"/>
            </p:custDataLst>
          </p:nvPr>
        </p:nvSpPr>
        <p:spPr>
          <a:xfrm>
            <a:off x="0" y="-5190"/>
            <a:ext cx="3556000" cy="2511815"/>
          </a:xfrm>
          <a:custGeom>
            <a:avLst/>
            <a:gdLst>
              <a:gd name="connsiteX0" fmla="*/ 2686034 w 3556000"/>
              <a:gd name="connsiteY0" fmla="*/ 0 h 2511815"/>
              <a:gd name="connsiteX1" fmla="*/ 3555738 w 3556000"/>
              <a:gd name="connsiteY1" fmla="*/ 0 h 2511815"/>
              <a:gd name="connsiteX2" fmla="*/ 3556000 w 3556000"/>
              <a:gd name="connsiteY2" fmla="*/ 5191 h 2511815"/>
              <a:gd name="connsiteX3" fmla="*/ 1049376 w 3556000"/>
              <a:gd name="connsiteY3" fmla="*/ 2511815 h 2511815"/>
              <a:gd name="connsiteX4" fmla="*/ 73685 w 3556000"/>
              <a:gd name="connsiteY4" fmla="*/ 2314832 h 2511815"/>
              <a:gd name="connsiteX5" fmla="*/ 0 w 3556000"/>
              <a:gd name="connsiteY5" fmla="*/ 2279336 h 2511815"/>
              <a:gd name="connsiteX6" fmla="*/ 0 w 3556000"/>
              <a:gd name="connsiteY6" fmla="*/ 1260915 h 2511815"/>
              <a:gd name="connsiteX7" fmla="*/ 8145 w 3556000"/>
              <a:gd name="connsiteY7" fmla="*/ 1268318 h 2511815"/>
              <a:gd name="connsiteX8" fmla="*/ 1049377 w 3556000"/>
              <a:gd name="connsiteY8" fmla="*/ 1642111 h 2511815"/>
              <a:gd name="connsiteX9" fmla="*/ 2686296 w 3556000"/>
              <a:gd name="connsiteY9" fmla="*/ 5192 h 2511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56000" h="2511815">
                <a:moveTo>
                  <a:pt x="2686034" y="0"/>
                </a:moveTo>
                <a:lnTo>
                  <a:pt x="3555738" y="0"/>
                </a:lnTo>
                <a:lnTo>
                  <a:pt x="3556000" y="5191"/>
                </a:lnTo>
                <a:cubicBezTo>
                  <a:pt x="3556000" y="1389561"/>
                  <a:pt x="2433746" y="2511815"/>
                  <a:pt x="1049376" y="2511815"/>
                </a:cubicBezTo>
                <a:cubicBezTo>
                  <a:pt x="703284" y="2511815"/>
                  <a:pt x="373573" y="2441674"/>
                  <a:pt x="73685" y="2314832"/>
                </a:cubicBezTo>
                <a:lnTo>
                  <a:pt x="0" y="2279336"/>
                </a:lnTo>
                <a:lnTo>
                  <a:pt x="0" y="1260915"/>
                </a:lnTo>
                <a:lnTo>
                  <a:pt x="8145" y="1268318"/>
                </a:lnTo>
                <a:cubicBezTo>
                  <a:pt x="291101" y="1501834"/>
                  <a:pt x="653857" y="1642111"/>
                  <a:pt x="1049377" y="1642111"/>
                </a:cubicBezTo>
                <a:cubicBezTo>
                  <a:pt x="1953422" y="1642111"/>
                  <a:pt x="2686296" y="909237"/>
                  <a:pt x="2686296" y="5192"/>
                </a:cubicBezTo>
                <a:close/>
              </a:path>
            </a:pathLst>
          </a:custGeom>
          <a:solidFill>
            <a:schemeClr val="lt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600" b="1">
              <a:solidFill>
                <a:schemeClr val="lt1"/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7" name="任意多边形: 形状 31"/>
          <p:cNvSpPr/>
          <p:nvPr>
            <p:custDataLst>
              <p:tags r:id="rId3"/>
            </p:custDataLst>
          </p:nvPr>
        </p:nvSpPr>
        <p:spPr>
          <a:xfrm>
            <a:off x="9497497" y="4946094"/>
            <a:ext cx="2694505" cy="1911906"/>
          </a:xfrm>
          <a:custGeom>
            <a:avLst/>
            <a:gdLst>
              <a:gd name="connsiteX0" fmla="*/ 2077524 w 2694505"/>
              <a:gd name="connsiteY0" fmla="*/ 0 h 1911906"/>
              <a:gd name="connsiteX1" fmla="*/ 2504091 w 2694505"/>
              <a:gd name="connsiteY1" fmla="*/ 48027 h 1911906"/>
              <a:gd name="connsiteX2" fmla="*/ 2694505 w 2694505"/>
              <a:gd name="connsiteY2" fmla="*/ 102709 h 1911906"/>
              <a:gd name="connsiteX3" fmla="*/ 2694505 w 2694505"/>
              <a:gd name="connsiteY3" fmla="*/ 983995 h 1911906"/>
              <a:gd name="connsiteX4" fmla="*/ 2615544 w 2694505"/>
              <a:gd name="connsiteY4" fmla="*/ 941512 h 1911906"/>
              <a:gd name="connsiteX5" fmla="*/ 2077524 w 2694505"/>
              <a:gd name="connsiteY5" fmla="*/ 820197 h 1911906"/>
              <a:gd name="connsiteX6" fmla="*/ 791187 w 2694505"/>
              <a:gd name="connsiteY6" fmla="*/ 1797883 h 1911906"/>
              <a:gd name="connsiteX7" fmla="*/ 755946 w 2694505"/>
              <a:gd name="connsiteY7" fmla="*/ 1911906 h 1911906"/>
              <a:gd name="connsiteX8" fmla="*/ 0 w 2694505"/>
              <a:gd name="connsiteY8" fmla="*/ 1911906 h 1911906"/>
              <a:gd name="connsiteX9" fmla="*/ 1331 w 2694505"/>
              <a:gd name="connsiteY9" fmla="*/ 1901960 h 1911906"/>
              <a:gd name="connsiteX10" fmla="*/ 2077524 w 2694505"/>
              <a:gd name="connsiteY10" fmla="*/ 0 h 1911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94505" h="1911906">
                <a:moveTo>
                  <a:pt x="2077524" y="0"/>
                </a:moveTo>
                <a:cubicBezTo>
                  <a:pt x="2223644" y="0"/>
                  <a:pt x="2366306" y="16537"/>
                  <a:pt x="2504091" y="48027"/>
                </a:cubicBezTo>
                <a:lnTo>
                  <a:pt x="2694505" y="102709"/>
                </a:lnTo>
                <a:lnTo>
                  <a:pt x="2694505" y="983995"/>
                </a:lnTo>
                <a:lnTo>
                  <a:pt x="2615544" y="941512"/>
                </a:lnTo>
                <a:cubicBezTo>
                  <a:pt x="2450178" y="863395"/>
                  <a:pt x="2268368" y="820197"/>
                  <a:pt x="2077524" y="820197"/>
                </a:cubicBezTo>
                <a:cubicBezTo>
                  <a:pt x="1493066" y="820197"/>
                  <a:pt x="993332" y="1225339"/>
                  <a:pt x="791187" y="1797883"/>
                </a:cubicBezTo>
                <a:lnTo>
                  <a:pt x="755946" y="1911906"/>
                </a:lnTo>
                <a:lnTo>
                  <a:pt x="0" y="1911906"/>
                </a:lnTo>
                <a:lnTo>
                  <a:pt x="1331" y="1901960"/>
                </a:lnTo>
                <a:cubicBezTo>
                  <a:pt x="193682" y="817565"/>
                  <a:pt x="1050117" y="0"/>
                  <a:pt x="2077524" y="0"/>
                </a:cubicBezTo>
                <a:close/>
              </a:path>
            </a:pathLst>
          </a:custGeom>
          <a:solidFill>
            <a:schemeClr val="lt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600" b="1">
              <a:solidFill>
                <a:schemeClr val="lt1"/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12" name="任意多边形: 形状 27"/>
          <p:cNvSpPr/>
          <p:nvPr>
            <p:custDataLst>
              <p:tags r:id="rId4"/>
            </p:custDataLst>
          </p:nvPr>
        </p:nvSpPr>
        <p:spPr>
          <a:xfrm>
            <a:off x="9560768" y="4949415"/>
            <a:ext cx="1869232" cy="1603469"/>
          </a:xfrm>
          <a:custGeom>
            <a:avLst/>
            <a:gdLst>
              <a:gd name="connsiteX0" fmla="*/ 2339389 w 2724332"/>
              <a:gd name="connsiteY0" fmla="*/ 0 h 1783454"/>
              <a:gd name="connsiteX1" fmla="*/ 2587721 w 2724332"/>
              <a:gd name="connsiteY1" fmla="*/ 12540 h 1783454"/>
              <a:gd name="connsiteX2" fmla="*/ 2724332 w 2724332"/>
              <a:gd name="connsiteY2" fmla="*/ 33389 h 1783454"/>
              <a:gd name="connsiteX3" fmla="*/ 2724332 w 2724332"/>
              <a:gd name="connsiteY3" fmla="*/ 891720 h 1783454"/>
              <a:gd name="connsiteX4" fmla="*/ 2659044 w 2724332"/>
              <a:gd name="connsiteY4" fmla="*/ 874932 h 1783454"/>
              <a:gd name="connsiteX5" fmla="*/ 2339389 w 2724332"/>
              <a:gd name="connsiteY5" fmla="*/ 842708 h 1783454"/>
              <a:gd name="connsiteX6" fmla="*/ 944720 w 2724332"/>
              <a:gd name="connsiteY6" fmla="*/ 1672781 h 1783454"/>
              <a:gd name="connsiteX7" fmla="*/ 891406 w 2724332"/>
              <a:gd name="connsiteY7" fmla="*/ 1783454 h 1783454"/>
              <a:gd name="connsiteX8" fmla="*/ 0 w 2724332"/>
              <a:gd name="connsiteY8" fmla="*/ 1783454 h 1783454"/>
              <a:gd name="connsiteX9" fmla="*/ 19772 w 2724332"/>
              <a:gd name="connsiteY9" fmla="*/ 1706557 h 1783454"/>
              <a:gd name="connsiteX10" fmla="*/ 2339389 w 2724332"/>
              <a:gd name="connsiteY10" fmla="*/ 0 h 1783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44" h="2525">
                <a:moveTo>
                  <a:pt x="2944" y="1248"/>
                </a:moveTo>
                <a:cubicBezTo>
                  <a:pt x="2229" y="1323"/>
                  <a:pt x="1558" y="1763"/>
                  <a:pt x="1220" y="2525"/>
                </a:cubicBezTo>
                <a:lnTo>
                  <a:pt x="0" y="2525"/>
                </a:lnTo>
                <a:cubicBezTo>
                  <a:pt x="314" y="1043"/>
                  <a:pt x="1870" y="-2"/>
                  <a:pt x="2944" y="0"/>
                </a:cubicBezTo>
                <a:lnTo>
                  <a:pt x="2944" y="1248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600" b="1">
              <a:solidFill>
                <a:schemeClr val="lt1"/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3" name="文本框 2"/>
          <p:cNvSpPr txBox="1"/>
          <p:nvPr>
            <p:custDataLst>
              <p:tags r:id="rId5"/>
            </p:custDataLst>
          </p:nvPr>
        </p:nvSpPr>
        <p:spPr>
          <a:xfrm>
            <a:off x="551182" y="1531620"/>
            <a:ext cx="5123815" cy="379476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rtlCol="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 algn="l" fontAlgn="auto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</a:pPr>
            <a:r>
              <a:rPr b="1" spc="160">
                <a:ln w="3175">
                  <a:noFill/>
                  <a:prstDash val="dash"/>
                </a:ln>
                <a:latin typeface="微软雅黑" panose="020B0503020204020204" charset="-122"/>
                <a:ea typeface="微软雅黑"/>
                <a:cs typeface="微软雅黑" panose="020B0503020204020204" charset="-122"/>
                <a:sym typeface="+mn-ea"/>
              </a:rPr>
              <a:t>      阅览室里，大家都在安静地看书。刘强和李雯却在聊天，窃窃私语的声音打扰到周围的同学。过了一会儿，他俩又偷偷地吃零食，满室的书香混进了葱油的气味，真让人难受！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5807711" y="1125220"/>
            <a:ext cx="5688965" cy="3336290"/>
            <a:chOff x="9146" y="1772"/>
            <a:chExt cx="8959" cy="5254"/>
          </a:xfrm>
        </p:grpSpPr>
        <p:sp>
          <p:nvSpPr>
            <p:cNvPr id="10" name="文本框 9"/>
            <p:cNvSpPr txBox="1"/>
            <p:nvPr>
              <p:custDataLst>
                <p:tags r:id="rId6"/>
              </p:custDataLst>
            </p:nvPr>
          </p:nvSpPr>
          <p:spPr>
            <a:xfrm>
              <a:off x="9146" y="1772"/>
              <a:ext cx="4843" cy="1426"/>
            </a:xfrm>
            <a:prstGeom prst="rect">
              <a:avLst/>
            </a:prstGeom>
            <a:noFill/>
            <a:ln w="28575">
              <a:solidFill>
                <a:srgbClr val="C00000"/>
              </a:solidFill>
              <a:prstDash val="dash"/>
            </a:ln>
          </p:spPr>
          <p:txBody>
            <a:bodyPr wrap="square" lIns="63500" tIns="25400" rIns="63500" bIns="25400" rtlCol="0" anchor="t" anchorCtr="0">
              <a:noAutofit/>
            </a:bodyPr>
            <a:lstStyle>
              <a:lvl1pPr algn="l" defTabSz="913765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en-US" sz="2745" b="0" kern="1200" cap="none" spc="-49" baseline="0" smtClean="0">
                  <a:ln w="3175"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+mn-ea"/>
                  <a:cs typeface="Segoe UI" panose="020B0502040204020203" pitchFamily="34" charset="0"/>
                </a:defRPr>
              </a:lvl1pPr>
            </a:lstStyle>
            <a:p>
              <a:pPr lvl="0" algn="l" fontAlgn="auto">
                <a:lnSpc>
                  <a:spcPct val="120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Tx/>
              </a:pPr>
              <a:r>
                <a:rPr altLang="zh-CN" sz="2400" b="1" spc="160">
                  <a:ln w="3175">
                    <a:noFill/>
                    <a:prstDash val="dash"/>
                  </a:ln>
                  <a:solidFill>
                    <a:schemeClr val="dk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/>
                  <a:cs typeface="微软雅黑" panose="020B0503020204020204" charset="-122"/>
                  <a:sym typeface="+mn-ea"/>
                </a:rPr>
                <a:t>   </a:t>
              </a:r>
              <a:r>
                <a:rPr altLang="zh-CN" sz="2400" b="1" spc="160">
                  <a:ln w="3175">
                    <a:noFill/>
                    <a:prstDash val="dash"/>
                  </a:ln>
                  <a:solidFill>
                    <a:schemeClr val="tx1"/>
                  </a:solidFill>
                  <a:latin typeface="微软雅黑" panose="020B0503020204020204" charset="-122"/>
                  <a:ea typeface="微软雅黑"/>
                  <a:cs typeface="微软雅黑" panose="020B0503020204020204" charset="-122"/>
                  <a:sym typeface="+mn-ea"/>
                </a:rPr>
                <a:t>   </a:t>
              </a:r>
              <a:r>
                <a:rPr sz="2400" b="1" spc="160">
                  <a:ln w="3175">
                    <a:noFill/>
                    <a:prstDash val="dash"/>
                  </a:ln>
                  <a:latin typeface="微软雅黑" panose="020B0503020204020204" charset="-122"/>
                  <a:ea typeface="微软雅黑"/>
                  <a:cs typeface="微软雅黑" panose="020B0503020204020204" charset="-122"/>
                  <a:sym typeface="+mn-ea"/>
                </a:rPr>
                <a:t>再忍一忍，他们快结束了吧！</a:t>
              </a: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1187" y="3246"/>
              <a:ext cx="5100" cy="3780"/>
            </a:xfrm>
            <a:prstGeom prst="rect">
              <a:avLst/>
            </a:prstGeom>
          </p:spPr>
        </p:pic>
        <p:sp>
          <p:nvSpPr>
            <p:cNvPr id="5" name="椭圆 4"/>
            <p:cNvSpPr/>
            <p:nvPr/>
          </p:nvSpPr>
          <p:spPr>
            <a:xfrm>
              <a:off x="16517" y="2254"/>
              <a:ext cx="1588" cy="944"/>
            </a:xfrm>
            <a:prstGeom prst="ellipse">
              <a:avLst/>
            </a:prstGeom>
            <a:gradFill>
              <a:gsLst>
                <a:gs pos="50000">
                  <a:srgbClr val="D87085"/>
                </a:gs>
                <a:gs pos="0">
                  <a:srgbClr val="E5A0AE"/>
                </a:gs>
                <a:gs pos="100000">
                  <a:srgbClr val="CA405C"/>
                </a:gs>
              </a:gsLst>
              <a:lin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/>
                <a:t>忍受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Unix 3.10 unknown"/>
  <p:tag name="AS_RELEASE_DATE" val="2020.11.30"/>
  <p:tag name="AS_TITLE" val="Aspose.Slides for Java"/>
  <p:tag name="AS_VERSION" val="20.1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22"/>
  <p:tag name="KSO_WM_UNIT_INDEX" val="22"/>
  <p:tag name="KSO_WM_UNIT_LAYERLEVEL" val="1"/>
  <p:tag name="KSO_WM_UNIT_TYPE" val="i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3"/>
  <p:tag name="KSO_WM_UNIT_INDEX" val="3"/>
  <p:tag name="KSO_WM_UNIT_LAYERLEVEL" val="1"/>
  <p:tag name="KSO_WM_UNIT_TYPE" val="i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18"/>
  <p:tag name="KSO_WM_UNIT_INDEX" val="18"/>
  <p:tag name="KSO_WM_UNIT_LAYERLEVEL" val="1"/>
  <p:tag name="KSO_WM_UNIT_TYPE" val="i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19"/>
  <p:tag name="KSO_WM_UNIT_INDEX" val="19"/>
  <p:tag name="KSO_WM_UNIT_LAYERLEVEL" val="1"/>
  <p:tag name="KSO_WM_UNIT_TYPE" val="i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11"/>
  <p:tag name="KSO_WM_UNIT_INDEX" val="11"/>
  <p:tag name="KSO_WM_UNIT_LAYERLEVEL" val="1"/>
  <p:tag name="KSO_WM_UNIT_TYPE" val="i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12"/>
  <p:tag name="KSO_WM_UNIT_INDEX" val="12"/>
  <p:tag name="KSO_WM_UNIT_LAYERLEVEL" val="1"/>
  <p:tag name="KSO_WM_UNIT_TYPE" val="i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13"/>
  <p:tag name="KSO_WM_UNIT_INDEX" val="13"/>
  <p:tag name="KSO_WM_UNIT_LAYERLEVEL" val="1"/>
  <p:tag name="KSO_WM_UNIT_TYPE" val="i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14"/>
  <p:tag name="KSO_WM_UNIT_INDEX" val="14"/>
  <p:tag name="KSO_WM_UNIT_LAYERLEVEL" val="1"/>
  <p:tag name="KSO_WM_UNIT_TYPE" val="i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15"/>
  <p:tag name="KSO_WM_UNIT_INDEX" val="15"/>
  <p:tag name="KSO_WM_UNIT_LAYERLEVEL" val="1"/>
  <p:tag name="KSO_WM_UNIT_TYPE" val="i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16"/>
  <p:tag name="KSO_WM_UNIT_INDEX" val="16"/>
  <p:tag name="KSO_WM_UNIT_LAYERLEVEL" val="1"/>
  <p:tag name="KSO_WM_UNIT_TYPE" val="i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17"/>
  <p:tag name="KSO_WM_UNIT_INDEX" val="17"/>
  <p:tag name="KSO_WM_UNIT_LAYERLEVEL" val="1"/>
  <p:tag name="KSO_WM_UNIT_TYPE" val="i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4"/>
  <p:tag name="KSO_WM_UNIT_INDEX" val="4"/>
  <p:tag name="KSO_WM_UNIT_LAYERLEVEL" val="1"/>
  <p:tag name="KSO_WM_UNIT_TYPE" val="i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5"/>
  <p:tag name="KSO_WM_UNIT_INDEX" val="5"/>
  <p:tag name="KSO_WM_UNIT_LAYERLEVEL" val="1"/>
  <p:tag name="KSO_WM_UNIT_TYPE" val="i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6"/>
  <p:tag name="KSO_WM_UNIT_INDEX" val="6"/>
  <p:tag name="KSO_WM_UNIT_LAYERLEVEL" val="1"/>
  <p:tag name="KSO_WM_UNIT_TYPE" val="i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7"/>
  <p:tag name="KSO_WM_UNIT_INDEX" val="7"/>
  <p:tag name="KSO_WM_UNIT_LAYERLEVEL" val="1"/>
  <p:tag name="KSO_WM_UNIT_TYPE" val="i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8"/>
  <p:tag name="KSO_WM_UNIT_INDEX" val="8"/>
  <p:tag name="KSO_WM_UNIT_LAYERLEVEL" val="1"/>
  <p:tag name="KSO_WM_UNIT_TYPE" val="i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20"/>
  <p:tag name="KSO_WM_UNIT_INDEX" val="20"/>
  <p:tag name="KSO_WM_UNIT_LAYERLEVEL" val="1"/>
  <p:tag name="KSO_WM_UNIT_TYPE" val="i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9"/>
  <p:tag name="KSO_WM_UNIT_INDEX" val="9"/>
  <p:tag name="KSO_WM_UNIT_LAYERLEVEL" val="1"/>
  <p:tag name="KSO_WM_UNIT_TYPE" val="i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10"/>
  <p:tag name="KSO_WM_UNIT_INDEX" val="10"/>
  <p:tag name="KSO_WM_UNIT_LAYERLEVEL" val="1"/>
  <p:tag name="KSO_WM_UNIT_TYPE" val="i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1"/>
  <p:tag name="KSO_WM_UNIT_INDEX" val="1"/>
  <p:tag name="KSO_WM_UNIT_LAYERLEVEL" val="1"/>
  <p:tag name="KSO_WM_UNIT_TYPE" val="i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18"/>
  <p:tag name="KSO_WM_UNIT_INDEX" val="18"/>
  <p:tag name="KSO_WM_UNIT_LAYERLEVEL" val="1"/>
  <p:tag name="KSO_WM_UNIT_TYPE" val="i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2"/>
  <p:tag name="KSO_WM_UNIT_INDEX" val="2"/>
  <p:tag name="KSO_WM_UNIT_LAYERLEVEL" val="1"/>
  <p:tag name="KSO_WM_UNIT_TYPE" val="i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3"/>
  <p:tag name="KSO_WM_UNIT_INDEX" val="3"/>
  <p:tag name="KSO_WM_UNIT_LAYERLEVEL" val="1"/>
  <p:tag name="KSO_WM_UNIT_TYPE" val="i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12"/>
  <p:tag name="KSO_WM_UNIT_INDEX" val="12"/>
  <p:tag name="KSO_WM_UNIT_LAYERLEVEL" val="1"/>
  <p:tag name="KSO_WM_UNIT_TYPE" val="i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24"/>
  <p:tag name="KSO_WM_UNIT_INDEX" val="24"/>
  <p:tag name="KSO_WM_UNIT_LAYERLEVEL" val="1"/>
  <p:tag name="KSO_WM_UNIT_TYPE" val="i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21"/>
  <p:tag name="KSO_WM_UNIT_INDEX" val="21"/>
  <p:tag name="KSO_WM_UNIT_LAYERLEVEL" val="1"/>
  <p:tag name="KSO_WM_UNIT_TYPE" val="i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19"/>
  <p:tag name="KSO_WM_UNIT_INDEX" val="19"/>
  <p:tag name="KSO_WM_UNIT_LAYERLEVEL" val="1"/>
  <p:tag name="KSO_WM_UNIT_TYPE" val="i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20"/>
  <p:tag name="KSO_WM_UNIT_INDEX" val="20"/>
  <p:tag name="KSO_WM_UNIT_LAYERLEVEL" val="1"/>
  <p:tag name="KSO_WM_UNIT_TYPE" val="i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13"/>
  <p:tag name="KSO_WM_UNIT_INDEX" val="13"/>
  <p:tag name="KSO_WM_UNIT_LAYERLEVEL" val="1"/>
  <p:tag name="KSO_WM_UNIT_TYPE" val="i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14"/>
  <p:tag name="KSO_WM_UNIT_INDEX" val="14"/>
  <p:tag name="KSO_WM_UNIT_LAYERLEVEL" val="1"/>
  <p:tag name="KSO_WM_UNIT_TYPE" val="i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15"/>
  <p:tag name="KSO_WM_UNIT_INDEX" val="15"/>
  <p:tag name="KSO_WM_UNIT_LAYERLEVEL" val="1"/>
  <p:tag name="KSO_WM_UNIT_TYPE" val="i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16"/>
  <p:tag name="KSO_WM_UNIT_INDEX" val="16"/>
  <p:tag name="KSO_WM_UNIT_LAYERLEVEL" val="1"/>
  <p:tag name="KSO_WM_UNIT_TYPE" val="i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17"/>
  <p:tag name="KSO_WM_UNIT_INDEX" val="17"/>
  <p:tag name="KSO_WM_UNIT_LAYERLEVEL" val="1"/>
  <p:tag name="KSO_WM_UNIT_TYPE" val="i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18"/>
  <p:tag name="KSO_WM_UNIT_INDEX" val="18"/>
  <p:tag name="KSO_WM_UNIT_LAYERLEVEL" val="1"/>
  <p:tag name="KSO_WM_UNIT_TYPE" val="i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19"/>
  <p:tag name="KSO_WM_UNIT_INDEX" val="19"/>
  <p:tag name="KSO_WM_UNIT_LAYERLEVEL" val="1"/>
  <p:tag name="KSO_WM_UNIT_TYPE" val="i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11"/>
  <p:tag name="KSO_WM_UNIT_INDEX" val="11"/>
  <p:tag name="KSO_WM_UNIT_LAYERLEVEL" val="1"/>
  <p:tag name="KSO_WM_UNIT_TYPE" val="i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4"/>
  <p:tag name="KSO_WM_UNIT_INDEX" val="4"/>
  <p:tag name="KSO_WM_UNIT_LAYERLEVEL" val="1"/>
  <p:tag name="KSO_WM_UNIT_TYPE" val="i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24"/>
  <p:tag name="KSO_WM_UNIT_INDEX" val="24"/>
  <p:tag name="KSO_WM_UNIT_LAYERLEVEL" val="1"/>
  <p:tag name="KSO_WM_UNIT_TYPE" val="i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5"/>
  <p:tag name="KSO_WM_UNIT_INDEX" val="5"/>
  <p:tag name="KSO_WM_UNIT_LAYERLEVEL" val="1"/>
  <p:tag name="KSO_WM_UNIT_TYPE" val="i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6"/>
  <p:tag name="KSO_WM_UNIT_INDEX" val="6"/>
  <p:tag name="KSO_WM_UNIT_LAYERLEVEL" val="1"/>
  <p:tag name="KSO_WM_UNIT_TYPE" val="i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7"/>
  <p:tag name="KSO_WM_UNIT_INDEX" val="7"/>
  <p:tag name="KSO_WM_UNIT_LAYERLEVEL" val="1"/>
  <p:tag name="KSO_WM_UNIT_TYPE" val="i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8"/>
  <p:tag name="KSO_WM_UNIT_INDEX" val="8"/>
  <p:tag name="KSO_WM_UNIT_LAYERLEVEL" val="1"/>
  <p:tag name="KSO_WM_UNIT_TYPE" val="i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9"/>
  <p:tag name="KSO_WM_UNIT_INDEX" val="9"/>
  <p:tag name="KSO_WM_UNIT_LAYERLEVEL" val="1"/>
  <p:tag name="KSO_WM_UNIT_TYPE" val="i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10"/>
  <p:tag name="KSO_WM_UNIT_INDEX" val="10"/>
  <p:tag name="KSO_WM_UNIT_LAYERLEVEL" val="1"/>
  <p:tag name="KSO_WM_UNIT_TYPE" val="i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2"/>
  <p:tag name="KSO_WM_UNIT_INDEX" val="22"/>
  <p:tag name="KSO_WM_UNIT_LAYERLEVEL" val="1"/>
  <p:tag name="KSO_WM_UNIT_TYPE" val="i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22"/>
  <p:tag name="KSO_WM_UNIT_INDEX" val="22"/>
  <p:tag name="KSO_WM_UNIT_LAYERLEVEL" val="1"/>
  <p:tag name="KSO_WM_UNIT_TYPE" val="i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388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11"/>
  <p:tag name="KSO_WM_UNIT_INDEX" val="11"/>
  <p:tag name="KSO_WM_UNIT_LAYERLEVEL" val="1"/>
  <p:tag name="KSO_WM_UNIT_TYPE" val="i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12"/>
  <p:tag name="KSO_WM_UNIT_INDEX" val="12"/>
  <p:tag name="KSO_WM_UNIT_LAYERLEVEL" val="1"/>
  <p:tag name="KSO_WM_UNIT_TYPE" val="i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13"/>
  <p:tag name="KSO_WM_UNIT_INDEX" val="13"/>
  <p:tag name="KSO_WM_UNIT_LAYERLEVEL" val="1"/>
  <p:tag name="KSO_WM_UNIT_TYPE" val="i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14"/>
  <p:tag name="KSO_WM_UNIT_INDEX" val="14"/>
  <p:tag name="KSO_WM_UNIT_LAYERLEVEL" val="1"/>
  <p:tag name="KSO_WM_UNIT_TYPE" val="i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15"/>
  <p:tag name="KSO_WM_UNIT_INDEX" val="15"/>
  <p:tag name="KSO_WM_UNIT_LAYERLEVEL" val="1"/>
  <p:tag name="KSO_WM_UNIT_TYPE" val="i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16"/>
  <p:tag name="KSO_WM_UNIT_INDEX" val="16"/>
  <p:tag name="KSO_WM_UNIT_LAYERLEVEL" val="1"/>
  <p:tag name="KSO_WM_UNIT_TYPE" val="i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17"/>
  <p:tag name="KSO_WM_UNIT_INDEX" val="17"/>
  <p:tag name="KSO_WM_UNIT_LAYERLEVEL" val="1"/>
  <p:tag name="KSO_WM_UNIT_TYPE" val="i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4"/>
  <p:tag name="KSO_WM_UNIT_INDEX" val="4"/>
  <p:tag name="KSO_WM_UNIT_LAYERLEVEL" val="1"/>
  <p:tag name="KSO_WM_UNIT_TYPE" val="i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388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5"/>
  <p:tag name="KSO_WM_UNIT_INDEX" val="5"/>
  <p:tag name="KSO_WM_UNIT_LAYERLEVEL" val="1"/>
  <p:tag name="KSO_WM_UNIT_TYPE" val="i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6"/>
  <p:tag name="KSO_WM_UNIT_INDEX" val="6"/>
  <p:tag name="KSO_WM_UNIT_LAYERLEVEL" val="1"/>
  <p:tag name="KSO_WM_UNIT_TYPE" val="i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7"/>
  <p:tag name="KSO_WM_UNIT_INDEX" val="7"/>
  <p:tag name="KSO_WM_UNIT_LAYERLEVEL" val="1"/>
  <p:tag name="KSO_WM_UNIT_TYPE" val="i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8"/>
  <p:tag name="KSO_WM_UNIT_INDEX" val="8"/>
  <p:tag name="KSO_WM_UNIT_LAYERLEVEL" val="1"/>
  <p:tag name="KSO_WM_UNIT_TYPE" val="i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9"/>
  <p:tag name="KSO_WM_UNIT_INDEX" val="9"/>
  <p:tag name="KSO_WM_UNIT_LAYERLEVEL" val="1"/>
  <p:tag name="KSO_WM_UNIT_TYPE" val="i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10"/>
  <p:tag name="KSO_WM_UNIT_INDEX" val="10"/>
  <p:tag name="KSO_WM_UNIT_LAYERLEVEL" val="1"/>
  <p:tag name="KSO_WM_UNIT_TYPE" val="i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2"/>
  <p:tag name="KSO_WM_UNIT_INDEX" val="2"/>
  <p:tag name="KSO_WM_UNIT_LAYERLEVEL" val="1"/>
  <p:tag name="KSO_WM_UNIT_TYPE" val="i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1"/>
  <p:tag name="KSO_WM_UNIT_INDEX" val="1"/>
  <p:tag name="KSO_WM_UNIT_LAYERLEVEL" val="1"/>
  <p:tag name="KSO_WM_UNIT_TYPE" val="y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419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419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4191"/>
  <p:tag name="KSO_WM_TEMPLATE_MASTER_THUMB_INDEX" val="12"/>
  <p:tag name="KSO_WM_TEMPLATE_MASTER_TYPE" val="1"/>
  <p:tag name="KSO_WM_TEMPLATE_SUBCATEGORY" val="0"/>
  <p:tag name="KSO_WM_TEMPLATE_THUMBS_INDEX" val="1、4、7、9、15、18、19、21、22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2"/>
  <p:tag name="KSO_WM_UNIT_INDEX" val="2"/>
  <p:tag name="KSO_WM_UNIT_LAYERLEVEL" val="1"/>
  <p:tag name="KSO_WM_UNIT_TYPE" val="i"/>
  <p:tag name="PA" val="v5.2.8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3"/>
  <p:tag name="KSO_WM_UNIT_INDEX" val="3"/>
  <p:tag name="KSO_WM_UNIT_LAYERLEVEL" val="1"/>
  <p:tag name="KSO_WM_UNIT_TYPE" val="i"/>
  <p:tag name="PA" val="v5.2.8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22"/>
  <p:tag name="KSO_WM_UNIT_INDEX" val="22"/>
  <p:tag name="KSO_WM_UNIT_LAYERLEVEL" val="1"/>
  <p:tag name="KSO_WM_UNIT_TYPE" val="i"/>
  <p:tag name="PA" val="v5.2.8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LOR_SCHEME_PARENT_PAGE" val="0_1"/>
  <p:tag name="KSO_WM_UNIT_COLOR_SCHEME_SHAPE_ID" val="8"/>
  <p:tag name="KSO_WM_UNIT_COMPATIBLE" val="0"/>
  <p:tag name="KSO_WM_UNIT_DECOLORIZATION" val="1"/>
  <p:tag name="KSO_WM_UNIT_DIAGRAM_ISNUMVISUAL" val="0"/>
  <p:tag name="KSO_WM_UNIT_DIAGRAM_ISREFERUNIT" val="0"/>
  <p:tag name="KSO_WM_UNIT_HIGHLIGHT" val="0"/>
  <p:tag name="KSO_WM_UNIT_ID" val="_3*i*13"/>
  <p:tag name="KSO_WM_UNIT_INDEX" val="13"/>
  <p:tag name="KSO_WM_UNIT_LAYERLEVEL" val="1"/>
  <p:tag name="KSO_WM_UNIT_TYPE" val="i"/>
  <p:tag name="PA" val="v5.2.8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LOR_SCHEME_PARENT_PAGE" val="0_1"/>
  <p:tag name="KSO_WM_UNIT_COLOR_SCHEME_SHAPE_ID" val="8"/>
  <p:tag name="KSO_WM_UNIT_COMPATIBLE" val="0"/>
  <p:tag name="KSO_WM_UNIT_DECOLORIZATION" val="1"/>
  <p:tag name="KSO_WM_UNIT_DIAGRAM_ISNUMVISUAL" val="0"/>
  <p:tag name="KSO_WM_UNIT_DIAGRAM_ISREFERUNIT" val="0"/>
  <p:tag name="KSO_WM_UNIT_HIGHLIGHT" val="0"/>
  <p:tag name="KSO_WM_UNIT_ID" val="_3*i*13"/>
  <p:tag name="KSO_WM_UNIT_INDEX" val="13"/>
  <p:tag name="KSO_WM_UNIT_LAYERLEVEL" val="1"/>
  <p:tag name="KSO_WM_UNIT_TYPE" val="i"/>
  <p:tag name="PA" val="v5.2.8"/>
</p:tagLst>
</file>

<file path=ppt/tags/tag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  <p:tag name="PA" val="v5.2.8"/>
</p:tagLst>
</file>

<file path=ppt/tags/tag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5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5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5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  <p:tag name="PA" val="v5.2.8"/>
</p:tagLst>
</file>

<file path=ppt/tags/tag5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5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5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5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5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5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5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5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5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5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5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5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5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5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5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5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5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5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5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5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19"/>
  <p:tag name="KSO_WM_UNIT_INDEX" val="19"/>
  <p:tag name="KSO_WM_UNIT_LAYERLEVEL" val="1"/>
  <p:tag name="KSO_WM_UNIT_TYPE" val="i"/>
  <p:tag name="PA" val="v5.2.8"/>
</p:tagLst>
</file>

<file path=ppt/tags/tag5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5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5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5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5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5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5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5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5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5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12"/>
  <p:tag name="KSO_WM_UNIT_INDEX" val="12"/>
  <p:tag name="KSO_WM_UNIT_LAYERLEVEL" val="1"/>
  <p:tag name="KSO_WM_UNIT_TYPE" val="i"/>
  <p:tag name="PA" val="v5.2.8"/>
</p:tagLst>
</file>

<file path=ppt/tags/tag5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5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5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5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5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5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5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5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5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5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13"/>
  <p:tag name="KSO_WM_UNIT_INDEX" val="13"/>
  <p:tag name="KSO_WM_UNIT_LAYERLEVEL" val="1"/>
  <p:tag name="KSO_WM_UNIT_TYPE" val="i"/>
  <p:tag name="PA" val="v5.2.8"/>
</p:tagLst>
</file>

<file path=ppt/tags/tag5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5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5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388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388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3888"/>
  <p:tag name="KSO_WM_TEMPLATE_MASTER_THUMB_INDEX" val="12"/>
  <p:tag name="KSO_WM_TEMPLATE_MASTER_TYPE" val="1"/>
  <p:tag name="KSO_WM_TEMPLATE_SUBCATEGORY" val="0"/>
  <p:tag name="KSO_WM_TEMPLATE_THUMBS_INDEX" val="1、4、5、8、11、12、14、16、17、18、19、20、21、22、23、24、25、26、27、28、30"/>
</p:tagLst>
</file>

<file path=ppt/tags/tag5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14"/>
  <p:tag name="KSO_WM_UNIT_INDEX" val="14"/>
  <p:tag name="KSO_WM_UNIT_LAYERLEVEL" val="1"/>
  <p:tag name="KSO_WM_UNIT_TYPE" val="i"/>
  <p:tag name="PA" val="v5.2.8"/>
</p:tagLst>
</file>

<file path=ppt/tags/tag6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20"/>
  <p:tag name="KSO_WM_UNIT_INDEX" val="20"/>
  <p:tag name="KSO_WM_UNIT_LAYERLEVEL" val="1"/>
  <p:tag name="KSO_WM_UNIT_TYPE" val="i"/>
</p:tagLst>
</file>

<file path=ppt/tags/tag6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18"/>
  <p:tag name="KSO_WM_UNIT_INDEX" val="18"/>
  <p:tag name="KSO_WM_UNIT_LAYERLEVEL" val="1"/>
  <p:tag name="KSO_WM_UNIT_TYPE" val="i"/>
</p:tagLst>
</file>

<file path=ppt/tags/tag6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19"/>
  <p:tag name="KSO_WM_UNIT_INDEX" val="19"/>
  <p:tag name="KSO_WM_UNIT_LAYERLEVEL" val="1"/>
  <p:tag name="KSO_WM_UNIT_TYPE" val="i"/>
</p:tagLst>
</file>

<file path=ppt/tags/tag6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24"/>
  <p:tag name="KSO_WM_UNIT_INDEX" val="24"/>
  <p:tag name="KSO_WM_UNIT_LAYERLEVEL" val="1"/>
  <p:tag name="KSO_WM_UNIT_TYPE" val="i"/>
</p:tagLst>
</file>

<file path=ppt/tags/tag6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15"/>
  <p:tag name="KSO_WM_UNIT_INDEX" val="15"/>
  <p:tag name="KSO_WM_UNIT_LAYERLEVEL" val="1"/>
  <p:tag name="KSO_WM_UNIT_TYPE" val="i"/>
  <p:tag name="PA" val="v5.2.8"/>
</p:tagLst>
</file>

<file path=ppt/tags/tag6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11"/>
  <p:tag name="KSO_WM_UNIT_INDEX" val="11"/>
  <p:tag name="KSO_WM_UNIT_LAYERLEVEL" val="1"/>
  <p:tag name="KSO_WM_UNIT_TYPE" val="i"/>
</p:tagLst>
</file>

<file path=ppt/tags/tag6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12"/>
  <p:tag name="KSO_WM_UNIT_INDEX" val="12"/>
  <p:tag name="KSO_WM_UNIT_LAYERLEVEL" val="1"/>
  <p:tag name="KSO_WM_UNIT_TYPE" val="i"/>
</p:tagLst>
</file>

<file path=ppt/tags/tag6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13"/>
  <p:tag name="KSO_WM_UNIT_INDEX" val="13"/>
  <p:tag name="KSO_WM_UNIT_LAYERLEVEL" val="1"/>
  <p:tag name="KSO_WM_UNIT_TYPE" val="i"/>
</p:tagLst>
</file>

<file path=ppt/tags/tag6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14"/>
  <p:tag name="KSO_WM_UNIT_INDEX" val="14"/>
  <p:tag name="KSO_WM_UNIT_LAYERLEVEL" val="1"/>
  <p:tag name="KSO_WM_UNIT_TYPE" val="i"/>
</p:tagLst>
</file>

<file path=ppt/tags/tag6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15"/>
  <p:tag name="KSO_WM_UNIT_INDEX" val="15"/>
  <p:tag name="KSO_WM_UNIT_LAYERLEVEL" val="1"/>
  <p:tag name="KSO_WM_UNIT_TYPE" val="i"/>
</p:tagLst>
</file>

<file path=ppt/tags/tag6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16"/>
  <p:tag name="KSO_WM_UNIT_INDEX" val="16"/>
  <p:tag name="KSO_WM_UNIT_LAYERLEVEL" val="1"/>
  <p:tag name="KSO_WM_UNIT_TYPE" val="i"/>
</p:tagLst>
</file>

<file path=ppt/tags/tag6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17"/>
  <p:tag name="KSO_WM_UNIT_INDEX" val="17"/>
  <p:tag name="KSO_WM_UNIT_LAYERLEVEL" val="1"/>
  <p:tag name="KSO_WM_UNIT_TYPE" val="i"/>
</p:tagLst>
</file>

<file path=ppt/tags/tag6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4"/>
  <p:tag name="KSO_WM_UNIT_INDEX" val="4"/>
  <p:tag name="KSO_WM_UNIT_LAYERLEVEL" val="1"/>
  <p:tag name="KSO_WM_UNIT_TYPE" val="i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16"/>
  <p:tag name="KSO_WM_UNIT_INDEX" val="16"/>
  <p:tag name="KSO_WM_UNIT_LAYERLEVEL" val="1"/>
  <p:tag name="KSO_WM_UNIT_TYPE" val="i"/>
  <p:tag name="PA" val="v5.2.8"/>
</p:tagLst>
</file>

<file path=ppt/tags/tag6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5"/>
  <p:tag name="KSO_WM_UNIT_INDEX" val="5"/>
  <p:tag name="KSO_WM_UNIT_LAYERLEVEL" val="1"/>
  <p:tag name="KSO_WM_UNIT_TYPE" val="i"/>
</p:tagLst>
</file>

<file path=ppt/tags/tag6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6"/>
  <p:tag name="KSO_WM_UNIT_INDEX" val="6"/>
  <p:tag name="KSO_WM_UNIT_LAYERLEVEL" val="1"/>
  <p:tag name="KSO_WM_UNIT_TYPE" val="i"/>
</p:tagLst>
</file>

<file path=ppt/tags/tag6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7"/>
  <p:tag name="KSO_WM_UNIT_INDEX" val="7"/>
  <p:tag name="KSO_WM_UNIT_LAYERLEVEL" val="1"/>
  <p:tag name="KSO_WM_UNIT_TYPE" val="i"/>
</p:tagLst>
</file>

<file path=ppt/tags/tag6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8"/>
  <p:tag name="KSO_WM_UNIT_INDEX" val="8"/>
  <p:tag name="KSO_WM_UNIT_LAYERLEVEL" val="1"/>
  <p:tag name="KSO_WM_UNIT_TYPE" val="i"/>
</p:tagLst>
</file>

<file path=ppt/tags/tag6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9"/>
  <p:tag name="KSO_WM_UNIT_INDEX" val="9"/>
  <p:tag name="KSO_WM_UNIT_LAYERLEVEL" val="1"/>
  <p:tag name="KSO_WM_UNIT_TYPE" val="i"/>
</p:tagLst>
</file>

<file path=ppt/tags/tag6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10"/>
  <p:tag name="KSO_WM_UNIT_INDEX" val="10"/>
  <p:tag name="KSO_WM_UNIT_LAYERLEVEL" val="1"/>
  <p:tag name="KSO_WM_UNIT_TYPE" val="i"/>
</p:tagLst>
</file>

<file path=ppt/tags/tag6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2"/>
  <p:tag name="KSO_WM_UNIT_INDEX" val="2"/>
  <p:tag name="KSO_WM_UNIT_LAYERLEVEL" val="1"/>
  <p:tag name="KSO_WM_UNIT_TYPE" val="i"/>
</p:tagLst>
</file>

<file path=ppt/tags/tag6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1"/>
  <p:tag name="KSO_WM_UNIT_INDEX" val="1"/>
  <p:tag name="KSO_WM_UNIT_LAYERLEVEL" val="1"/>
  <p:tag name="KSO_WM_UNIT_TYPE" val="y"/>
</p:tagLst>
</file>

<file path=ppt/tags/tag6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17"/>
  <p:tag name="KSO_WM_UNIT_INDEX" val="17"/>
  <p:tag name="KSO_WM_UNIT_LAYERLEVEL" val="1"/>
  <p:tag name="KSO_WM_UNIT_TYPE" val="i"/>
  <p:tag name="PA" val="v5.2.8"/>
</p:tagLst>
</file>

<file path=ppt/tags/tag6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6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6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6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2"/>
  <p:tag name="KSO_WM_UNIT_INDEX" val="2"/>
  <p:tag name="KSO_WM_UNIT_LAYERLEVEL" val="1"/>
  <p:tag name="KSO_WM_UNIT_TYPE" val="i"/>
  <p:tag name="PA" val="v5.2.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18"/>
  <p:tag name="KSO_WM_UNIT_INDEX" val="18"/>
  <p:tag name="KSO_WM_UNIT_LAYERLEVEL" val="1"/>
  <p:tag name="KSO_WM_UNIT_TYPE" val="i"/>
  <p:tag name="PA" val="v5.2.8"/>
</p:tagLst>
</file>

<file path=ppt/tags/tag6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3"/>
  <p:tag name="KSO_WM_UNIT_INDEX" val="3"/>
  <p:tag name="KSO_WM_UNIT_LAYERLEVEL" val="1"/>
  <p:tag name="KSO_WM_UNIT_TYPE" val="i"/>
  <p:tag name="PA" val="v5.2.8"/>
</p:tagLst>
</file>

<file path=ppt/tags/tag6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22"/>
  <p:tag name="KSO_WM_UNIT_INDEX" val="22"/>
  <p:tag name="KSO_WM_UNIT_LAYERLEVEL" val="1"/>
  <p:tag name="KSO_WM_UNIT_TYPE" val="i"/>
  <p:tag name="PA" val="v5.2.8"/>
</p:tagLst>
</file>

<file path=ppt/tags/tag6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LOR_SCHEME_PARENT_PAGE" val="0_1"/>
  <p:tag name="KSO_WM_UNIT_COLOR_SCHEME_SHAPE_ID" val="8"/>
  <p:tag name="KSO_WM_UNIT_COMPATIBLE" val="0"/>
  <p:tag name="KSO_WM_UNIT_DECOLORIZATION" val="1"/>
  <p:tag name="KSO_WM_UNIT_DIAGRAM_ISNUMVISUAL" val="0"/>
  <p:tag name="KSO_WM_UNIT_DIAGRAM_ISREFERUNIT" val="0"/>
  <p:tag name="KSO_WM_UNIT_HIGHLIGHT" val="0"/>
  <p:tag name="KSO_WM_UNIT_ID" val="_3*i*13"/>
  <p:tag name="KSO_WM_UNIT_INDEX" val="13"/>
  <p:tag name="KSO_WM_UNIT_LAYERLEVEL" val="1"/>
  <p:tag name="KSO_WM_UNIT_TYPE" val="i"/>
  <p:tag name="PA" val="v5.2.8"/>
</p:tagLst>
</file>

<file path=ppt/tags/tag6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LOR_SCHEME_PARENT_PAGE" val="0_1"/>
  <p:tag name="KSO_WM_UNIT_COLOR_SCHEME_SHAPE_ID" val="8"/>
  <p:tag name="KSO_WM_UNIT_COMPATIBLE" val="0"/>
  <p:tag name="KSO_WM_UNIT_DECOLORIZATION" val="1"/>
  <p:tag name="KSO_WM_UNIT_DIAGRAM_ISNUMVISUAL" val="0"/>
  <p:tag name="KSO_WM_UNIT_DIAGRAM_ISREFERUNIT" val="0"/>
  <p:tag name="KSO_WM_UNIT_HIGHLIGHT" val="0"/>
  <p:tag name="KSO_WM_UNIT_ID" val="_3*i*13"/>
  <p:tag name="KSO_WM_UNIT_INDEX" val="13"/>
  <p:tag name="KSO_WM_UNIT_LAYERLEVEL" val="1"/>
  <p:tag name="KSO_WM_UNIT_TYPE" val="i"/>
  <p:tag name="PA" val="v5.2.8"/>
</p:tagLst>
</file>

<file path=ppt/tags/tag6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  <p:tag name="PA" val="v5.2.8"/>
</p:tagLst>
</file>

<file path=ppt/tags/tag6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  <p:tag name="PA" val="v5.2.8"/>
</p:tagLst>
</file>

<file path=ppt/tags/tag6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6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19"/>
  <p:tag name="KSO_WM_UNIT_INDEX" val="19"/>
  <p:tag name="KSO_WM_UNIT_LAYERLEVEL" val="1"/>
  <p:tag name="KSO_WM_UNIT_TYPE" val="i"/>
  <p:tag name="PA" val="v5.2.8"/>
</p:tagLst>
</file>

<file path=ppt/tags/tag6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12"/>
  <p:tag name="KSO_WM_UNIT_INDEX" val="12"/>
  <p:tag name="KSO_WM_UNIT_LAYERLEVEL" val="1"/>
  <p:tag name="KSO_WM_UNIT_TYPE" val="i"/>
  <p:tag name="PA" val="v5.2.8"/>
</p:tagLst>
</file>

<file path=ppt/tags/tag6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13"/>
  <p:tag name="KSO_WM_UNIT_INDEX" val="13"/>
  <p:tag name="KSO_WM_UNIT_LAYERLEVEL" val="1"/>
  <p:tag name="KSO_WM_UNIT_TYPE" val="i"/>
  <p:tag name="PA" val="v5.2.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11"/>
  <p:tag name="KSO_WM_UNIT_INDEX" val="11"/>
  <p:tag name="KSO_WM_UNIT_LAYERLEVEL" val="1"/>
  <p:tag name="KSO_WM_UNIT_TYPE" val="i"/>
  <p:tag name="PA" val="v5.2.8"/>
</p:tagLst>
</file>

<file path=ppt/tags/tag6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14"/>
  <p:tag name="KSO_WM_UNIT_INDEX" val="14"/>
  <p:tag name="KSO_WM_UNIT_LAYERLEVEL" val="1"/>
  <p:tag name="KSO_WM_UNIT_TYPE" val="i"/>
  <p:tag name="PA" val="v5.2.8"/>
</p:tagLst>
</file>

<file path=ppt/tags/tag6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15"/>
  <p:tag name="KSO_WM_UNIT_INDEX" val="15"/>
  <p:tag name="KSO_WM_UNIT_LAYERLEVEL" val="1"/>
  <p:tag name="KSO_WM_UNIT_TYPE" val="i"/>
  <p:tag name="PA" val="v5.2.8"/>
</p:tagLst>
</file>

<file path=ppt/tags/tag6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16"/>
  <p:tag name="KSO_WM_UNIT_INDEX" val="16"/>
  <p:tag name="KSO_WM_UNIT_LAYERLEVEL" val="1"/>
  <p:tag name="KSO_WM_UNIT_TYPE" val="i"/>
  <p:tag name="PA" val="v5.2.8"/>
</p:tagLst>
</file>

<file path=ppt/tags/tag6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17"/>
  <p:tag name="KSO_WM_UNIT_INDEX" val="17"/>
  <p:tag name="KSO_WM_UNIT_LAYERLEVEL" val="1"/>
  <p:tag name="KSO_WM_UNIT_TYPE" val="i"/>
  <p:tag name="PA" val="v5.2.8"/>
</p:tagLst>
</file>

<file path=ppt/tags/tag6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18"/>
  <p:tag name="KSO_WM_UNIT_INDEX" val="18"/>
  <p:tag name="KSO_WM_UNIT_LAYERLEVEL" val="1"/>
  <p:tag name="KSO_WM_UNIT_TYPE" val="i"/>
  <p:tag name="PA" val="v5.2.8"/>
</p:tagLst>
</file>

<file path=ppt/tags/tag6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11"/>
  <p:tag name="KSO_WM_UNIT_INDEX" val="11"/>
  <p:tag name="KSO_WM_UNIT_LAYERLEVEL" val="1"/>
  <p:tag name="KSO_WM_UNIT_TYPE" val="i"/>
  <p:tag name="PA" val="v5.2.8"/>
</p:tagLst>
</file>

<file path=ppt/tags/tag6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4"/>
  <p:tag name="KSO_WM_UNIT_INDEX" val="4"/>
  <p:tag name="KSO_WM_UNIT_LAYERLEVEL" val="1"/>
  <p:tag name="KSO_WM_UNIT_TYPE" val="i"/>
  <p:tag name="PA" val="v5.2.8"/>
</p:tagLst>
</file>

<file path=ppt/tags/tag6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5"/>
  <p:tag name="KSO_WM_UNIT_INDEX" val="5"/>
  <p:tag name="KSO_WM_UNIT_LAYERLEVEL" val="1"/>
  <p:tag name="KSO_WM_UNIT_TYPE" val="i"/>
  <p:tag name="PA" val="v5.2.8"/>
</p:tagLst>
</file>

<file path=ppt/tags/tag6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6"/>
  <p:tag name="KSO_WM_UNIT_INDEX" val="6"/>
  <p:tag name="KSO_WM_UNIT_LAYERLEVEL" val="1"/>
  <p:tag name="KSO_WM_UNIT_TYPE" val="i"/>
  <p:tag name="PA" val="v5.2.8"/>
</p:tagLst>
</file>

<file path=ppt/tags/tag6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7"/>
  <p:tag name="KSO_WM_UNIT_INDEX" val="7"/>
  <p:tag name="KSO_WM_UNIT_LAYERLEVEL" val="1"/>
  <p:tag name="KSO_WM_UNIT_TYPE" val="i"/>
  <p:tag name="PA" val="v5.2.8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4"/>
  <p:tag name="KSO_WM_UNIT_INDEX" val="4"/>
  <p:tag name="KSO_WM_UNIT_LAYERLEVEL" val="1"/>
  <p:tag name="KSO_WM_UNIT_TYPE" val="i"/>
  <p:tag name="PA" val="v5.2.8"/>
</p:tagLst>
</file>

<file path=ppt/tags/tag6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8"/>
  <p:tag name="KSO_WM_UNIT_INDEX" val="8"/>
  <p:tag name="KSO_WM_UNIT_LAYERLEVEL" val="1"/>
  <p:tag name="KSO_WM_UNIT_TYPE" val="i"/>
  <p:tag name="PA" val="v5.2.8"/>
</p:tagLst>
</file>

<file path=ppt/tags/tag6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9"/>
  <p:tag name="KSO_WM_UNIT_INDEX" val="9"/>
  <p:tag name="KSO_WM_UNIT_LAYERLEVEL" val="1"/>
  <p:tag name="KSO_WM_UNIT_TYPE" val="i"/>
  <p:tag name="PA" val="v5.2.8"/>
</p:tagLst>
</file>

<file path=ppt/tags/tag6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10"/>
  <p:tag name="KSO_WM_UNIT_INDEX" val="10"/>
  <p:tag name="KSO_WM_UNIT_LAYERLEVEL" val="1"/>
  <p:tag name="KSO_WM_UNIT_TYPE" val="i"/>
  <p:tag name="PA" val="v5.2.8"/>
</p:tagLst>
</file>

<file path=ppt/tags/tag6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LOR_SCHEME_PARENT_PAGE" val="0_1"/>
  <p:tag name="KSO_WM_UNIT_COLOR_SCHEME_SHAPE_ID" val="9"/>
  <p:tag name="KSO_WM_UNIT_COMPATIBLE" val="0"/>
  <p:tag name="KSO_WM_UNIT_DECOLORIZATION" val="1"/>
  <p:tag name="KSO_WM_UNIT_DIAGRAM_ISNUMVISUAL" val="0"/>
  <p:tag name="KSO_WM_UNIT_DIAGRAM_ISREFERUNIT" val="0"/>
  <p:tag name="KSO_WM_UNIT_HIGHLIGHT" val="0"/>
  <p:tag name="KSO_WM_UNIT_ID" val="_3*i*2"/>
  <p:tag name="KSO_WM_UNIT_INDEX" val="2"/>
  <p:tag name="KSO_WM_UNIT_LAYERLEVEL" val="1"/>
  <p:tag name="KSO_WM_UNIT_TYPE" val="i"/>
  <p:tag name="PA" val="v5.2.8"/>
</p:tagLst>
</file>

<file path=ppt/tags/tag6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LOR_SCHEME_PARENT_PAGE" val="0_1"/>
  <p:tag name="KSO_WM_UNIT_COLOR_SCHEME_SHAPE_ID" val="10"/>
  <p:tag name="KSO_WM_UNIT_COMPATIBLE" val="0"/>
  <p:tag name="KSO_WM_UNIT_DECOLORIZATION" val="1"/>
  <p:tag name="KSO_WM_UNIT_DIAGRAM_ISNUMVISUAL" val="0"/>
  <p:tag name="KSO_WM_UNIT_DIAGRAM_ISREFERUNIT" val="0"/>
  <p:tag name="KSO_WM_UNIT_HIGHLIGHT" val="0"/>
  <p:tag name="KSO_WM_UNIT_ID" val="_3*i*3"/>
  <p:tag name="KSO_WM_UNIT_INDEX" val="3"/>
  <p:tag name="KSO_WM_UNIT_LAYERLEVEL" val="1"/>
  <p:tag name="KSO_WM_UNIT_TYPE" val="i"/>
  <p:tag name="PA" val="v5.2.8"/>
</p:tagLst>
</file>

<file path=ppt/tags/tag6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LOR_SCHEME_PARENT_PAGE" val="0_1"/>
  <p:tag name="KSO_WM_UNIT_COLOR_SCHEME_SHAPE_ID" val="9"/>
  <p:tag name="KSO_WM_UNIT_COMPATIBLE" val="0"/>
  <p:tag name="KSO_WM_UNIT_DECOLORIZATION" val="1"/>
  <p:tag name="KSO_WM_UNIT_DIAGRAM_ISNUMVISUAL" val="0"/>
  <p:tag name="KSO_WM_UNIT_DIAGRAM_ISREFERUNIT" val="0"/>
  <p:tag name="KSO_WM_UNIT_HIGHLIGHT" val="0"/>
  <p:tag name="KSO_WM_UNIT_ID" val="_3*i*2"/>
  <p:tag name="KSO_WM_UNIT_INDEX" val="2"/>
  <p:tag name="KSO_WM_UNIT_LAYERLEVEL" val="1"/>
  <p:tag name="KSO_WM_UNIT_TYPE" val="i"/>
  <p:tag name="PA" val="v5.2.8"/>
</p:tagLst>
</file>

<file path=ppt/tags/tag6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LOR_SCHEME_PARENT_PAGE" val="0_1"/>
  <p:tag name="KSO_WM_UNIT_COLOR_SCHEME_SHAPE_ID" val="10"/>
  <p:tag name="KSO_WM_UNIT_COMPATIBLE" val="0"/>
  <p:tag name="KSO_WM_UNIT_DECOLORIZATION" val="1"/>
  <p:tag name="KSO_WM_UNIT_DIAGRAM_ISNUMVISUAL" val="0"/>
  <p:tag name="KSO_WM_UNIT_DIAGRAM_ISREFERUNIT" val="0"/>
  <p:tag name="KSO_WM_UNIT_HIGHLIGHT" val="0"/>
  <p:tag name="KSO_WM_UNIT_ID" val="_3*i*3"/>
  <p:tag name="KSO_WM_UNIT_INDEX" val="3"/>
  <p:tag name="KSO_WM_UNIT_LAYERLEVEL" val="1"/>
  <p:tag name="KSO_WM_UNIT_TYPE" val="i"/>
  <p:tag name="PA" val="v5.2.8"/>
</p:tagLst>
</file>

<file path=ppt/tags/tag6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6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6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5"/>
  <p:tag name="KSO_WM_UNIT_INDEX" val="5"/>
  <p:tag name="KSO_WM_UNIT_LAYERLEVEL" val="1"/>
  <p:tag name="KSO_WM_UNIT_TYPE" val="i"/>
  <p:tag name="PA" val="v5.2.8"/>
</p:tagLst>
</file>

<file path=ppt/tags/tag6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6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6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6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6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6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6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6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6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6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6"/>
  <p:tag name="KSO_WM_UNIT_INDEX" val="6"/>
  <p:tag name="KSO_WM_UNIT_LAYERLEVEL" val="1"/>
  <p:tag name="KSO_WM_UNIT_TYPE" val="i"/>
  <p:tag name="PA" val="v5.2.8"/>
</p:tagLst>
</file>

<file path=ppt/tags/tag6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6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6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6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6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6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6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6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6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6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7"/>
  <p:tag name="KSO_WM_UNIT_INDEX" val="7"/>
  <p:tag name="KSO_WM_UNIT_LAYERLEVEL" val="1"/>
  <p:tag name="KSO_WM_UNIT_TYPE" val="i"/>
  <p:tag name="PA" val="v5.2.8"/>
</p:tagLst>
</file>

<file path=ppt/tags/tag6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6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6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22"/>
  <p:tag name="KSO_WM_UNIT_INDEX" val="22"/>
  <p:tag name="KSO_WM_UNIT_LAYERLEVEL" val="1"/>
  <p:tag name="KSO_WM_UNIT_TYPE" val="i"/>
</p:tagLst>
</file>

<file path=ppt/tags/tag6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3"/>
  <p:tag name="KSO_WM_UNIT_INDEX" val="3"/>
  <p:tag name="KSO_WM_UNIT_LAYERLEVEL" val="1"/>
  <p:tag name="KSO_WM_UNIT_TYPE" val="i"/>
</p:tagLst>
</file>

<file path=ppt/tags/tag6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6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6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18"/>
  <p:tag name="KSO_WM_UNIT_INDEX" val="18"/>
  <p:tag name="KSO_WM_UNIT_LAYERLEVEL" val="1"/>
  <p:tag name="KSO_WM_UNIT_TYPE" val="i"/>
</p:tagLst>
</file>

<file path=ppt/tags/tag6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19"/>
  <p:tag name="KSO_WM_UNIT_INDEX" val="19"/>
  <p:tag name="KSO_WM_UNIT_LAYERLEVEL" val="1"/>
  <p:tag name="KSO_WM_UNIT_TYPE" val="i"/>
</p:tagLst>
</file>

<file path=ppt/tags/tag6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11"/>
  <p:tag name="KSO_WM_UNIT_INDEX" val="11"/>
  <p:tag name="KSO_WM_UNIT_LAYERLEVEL" val="1"/>
  <p:tag name="KSO_WM_UNIT_TYPE" val="i"/>
</p:tagLst>
</file>

<file path=ppt/tags/tag6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12"/>
  <p:tag name="KSO_WM_UNIT_INDEX" val="12"/>
  <p:tag name="KSO_WM_UNIT_LAYERLEVEL" val="1"/>
  <p:tag name="KSO_WM_UNIT_TYPE" val="i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3888"/>
  <p:tag name="KSO_WM_TEMPLATE_MASTER_THUMB_INDEX" val="12"/>
  <p:tag name="KSO_WM_TEMPLATE_MASTER_TYPE" val="1"/>
  <p:tag name="KSO_WM_TEMPLATE_SUBCATEGORY" val="0"/>
  <p:tag name="KSO_WM_TEMPLATE_THUMBS_INDEX" val="1、4、5、8、11、12、14、16、17、18、19、20、21、22、23、24、25、26、27、28、3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8"/>
  <p:tag name="KSO_WM_UNIT_INDEX" val="8"/>
  <p:tag name="KSO_WM_UNIT_LAYERLEVEL" val="1"/>
  <p:tag name="KSO_WM_UNIT_TYPE" val="i"/>
  <p:tag name="PA" val="v5.2.8"/>
</p:tagLst>
</file>

<file path=ppt/tags/tag7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13"/>
  <p:tag name="KSO_WM_UNIT_INDEX" val="13"/>
  <p:tag name="KSO_WM_UNIT_LAYERLEVEL" val="1"/>
  <p:tag name="KSO_WM_UNIT_TYPE" val="i"/>
</p:tagLst>
</file>

<file path=ppt/tags/tag7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14"/>
  <p:tag name="KSO_WM_UNIT_INDEX" val="14"/>
  <p:tag name="KSO_WM_UNIT_LAYERLEVEL" val="1"/>
  <p:tag name="KSO_WM_UNIT_TYPE" val="i"/>
</p:tagLst>
</file>

<file path=ppt/tags/tag7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15"/>
  <p:tag name="KSO_WM_UNIT_INDEX" val="15"/>
  <p:tag name="KSO_WM_UNIT_LAYERLEVEL" val="1"/>
  <p:tag name="KSO_WM_UNIT_TYPE" val="i"/>
</p:tagLst>
</file>

<file path=ppt/tags/tag7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16"/>
  <p:tag name="KSO_WM_UNIT_INDEX" val="16"/>
  <p:tag name="KSO_WM_UNIT_LAYERLEVEL" val="1"/>
  <p:tag name="KSO_WM_UNIT_TYPE" val="i"/>
</p:tagLst>
</file>

<file path=ppt/tags/tag7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17"/>
  <p:tag name="KSO_WM_UNIT_INDEX" val="17"/>
  <p:tag name="KSO_WM_UNIT_LAYERLEVEL" val="1"/>
  <p:tag name="KSO_WM_UNIT_TYPE" val="i"/>
</p:tagLst>
</file>

<file path=ppt/tags/tag7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4"/>
  <p:tag name="KSO_WM_UNIT_INDEX" val="4"/>
  <p:tag name="KSO_WM_UNIT_LAYERLEVEL" val="1"/>
  <p:tag name="KSO_WM_UNIT_TYPE" val="i"/>
</p:tagLst>
</file>

<file path=ppt/tags/tag7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5"/>
  <p:tag name="KSO_WM_UNIT_INDEX" val="5"/>
  <p:tag name="KSO_WM_UNIT_LAYERLEVEL" val="1"/>
  <p:tag name="KSO_WM_UNIT_TYPE" val="i"/>
</p:tagLst>
</file>

<file path=ppt/tags/tag7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6"/>
  <p:tag name="KSO_WM_UNIT_INDEX" val="6"/>
  <p:tag name="KSO_WM_UNIT_LAYERLEVEL" val="1"/>
  <p:tag name="KSO_WM_UNIT_TYPE" val="i"/>
</p:tagLst>
</file>

<file path=ppt/tags/tag7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7"/>
  <p:tag name="KSO_WM_UNIT_INDEX" val="7"/>
  <p:tag name="KSO_WM_UNIT_LAYERLEVEL" val="1"/>
  <p:tag name="KSO_WM_UNIT_TYPE" val="i"/>
</p:tagLst>
</file>

<file path=ppt/tags/tag7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8"/>
  <p:tag name="KSO_WM_UNIT_INDEX" val="8"/>
  <p:tag name="KSO_WM_UNIT_LAYERLEVEL" val="1"/>
  <p:tag name="KSO_WM_UNIT_TYPE" val="i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9"/>
  <p:tag name="KSO_WM_UNIT_INDEX" val="9"/>
  <p:tag name="KSO_WM_UNIT_LAYERLEVEL" val="1"/>
  <p:tag name="KSO_WM_UNIT_TYPE" val="i"/>
  <p:tag name="PA" val="v5.2.8"/>
</p:tagLst>
</file>

<file path=ppt/tags/tag7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9"/>
  <p:tag name="KSO_WM_UNIT_INDEX" val="9"/>
  <p:tag name="KSO_WM_UNIT_LAYERLEVEL" val="1"/>
  <p:tag name="KSO_WM_UNIT_TYPE" val="i"/>
</p:tagLst>
</file>

<file path=ppt/tags/tag7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10"/>
  <p:tag name="KSO_WM_UNIT_INDEX" val="10"/>
  <p:tag name="KSO_WM_UNIT_LAYERLEVEL" val="1"/>
  <p:tag name="KSO_WM_UNIT_TYPE" val="i"/>
</p:tagLst>
</file>

<file path=ppt/tags/tag7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7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7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7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7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7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7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7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10"/>
  <p:tag name="KSO_WM_UNIT_INDEX" val="10"/>
  <p:tag name="KSO_WM_UNIT_LAYERLEVEL" val="1"/>
  <p:tag name="KSO_WM_UNIT_TYPE" val="i"/>
  <p:tag name="PA" val="v5.2.8"/>
</p:tagLst>
</file>

<file path=ppt/tags/tag7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7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7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7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7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LOR_SCHEME_PARENT_PAGE" val="0_1"/>
  <p:tag name="KSO_WM_UNIT_COLOR_SCHEME_SHAPE_ID" val="9"/>
  <p:tag name="KSO_WM_UNIT_COMPATIBLE" val="0"/>
  <p:tag name="KSO_WM_UNIT_DECOLORIZATION" val="1"/>
  <p:tag name="KSO_WM_UNIT_DIAGRAM_ISNUMVISUAL" val="0"/>
  <p:tag name="KSO_WM_UNIT_DIAGRAM_ISREFERUNIT" val="0"/>
  <p:tag name="KSO_WM_UNIT_HIGHLIGHT" val="0"/>
  <p:tag name="KSO_WM_UNIT_ID" val="_3*i*2"/>
  <p:tag name="KSO_WM_UNIT_INDEX" val="2"/>
  <p:tag name="KSO_WM_UNIT_LAYERLEVEL" val="1"/>
  <p:tag name="KSO_WM_UNIT_TYPE" val="i"/>
  <p:tag name="PA" val="v5.2.8"/>
</p:tagLst>
</file>

<file path=ppt/tags/tag7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1"/>
  <p:tag name="KSO_WM_UNIT_INDEX" val="1"/>
  <p:tag name="KSO_WM_UNIT_LAYERLEVEL" val="1"/>
  <p:tag name="KSO_WM_UNIT_TYPE" val="i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LOR_SCHEME_PARENT_PAGE" val="0_1"/>
  <p:tag name="KSO_WM_UNIT_COLOR_SCHEME_SHAPE_ID" val="10"/>
  <p:tag name="KSO_WM_UNIT_COMPATIBLE" val="0"/>
  <p:tag name="KSO_WM_UNIT_DECOLORIZATION" val="1"/>
  <p:tag name="KSO_WM_UNIT_DIAGRAM_ISNUMVISUAL" val="0"/>
  <p:tag name="KSO_WM_UNIT_DIAGRAM_ISREFERUNIT" val="0"/>
  <p:tag name="KSO_WM_UNIT_HIGHLIGHT" val="0"/>
  <p:tag name="KSO_WM_UNIT_ID" val="_3*i*3"/>
  <p:tag name="KSO_WM_UNIT_INDEX" val="3"/>
  <p:tag name="KSO_WM_UNIT_LAYERLEVEL" val="1"/>
  <p:tag name="KSO_WM_UNIT_TYPE" val="i"/>
  <p:tag name="PA" val="v5.2.8"/>
</p:tagLst>
</file>

<file path=ppt/tags/tag7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2"/>
  <p:tag name="KSO_WM_UNIT_INDEX" val="2"/>
  <p:tag name="KSO_WM_UNIT_LAYERLEVEL" val="1"/>
  <p:tag name="KSO_WM_UNIT_TYPE" val="i"/>
</p:tagLst>
</file>

<file path=ppt/tags/tag7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3"/>
  <p:tag name="KSO_WM_UNIT_INDEX" val="3"/>
  <p:tag name="KSO_WM_UNIT_LAYERLEVEL" val="1"/>
  <p:tag name="KSO_WM_UNIT_TYPE" val="i"/>
</p:tagLst>
</file>

<file path=ppt/tags/tag7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12"/>
  <p:tag name="KSO_WM_UNIT_INDEX" val="12"/>
  <p:tag name="KSO_WM_UNIT_LAYERLEVEL" val="1"/>
  <p:tag name="KSO_WM_UNIT_TYPE" val="i"/>
</p:tagLst>
</file>

<file path=ppt/tags/tag7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24"/>
  <p:tag name="KSO_WM_UNIT_INDEX" val="24"/>
  <p:tag name="KSO_WM_UNIT_LAYERLEVEL" val="1"/>
  <p:tag name="KSO_WM_UNIT_TYPE" val="i"/>
</p:tagLst>
</file>

<file path=ppt/tags/tag7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21"/>
  <p:tag name="KSO_WM_UNIT_INDEX" val="21"/>
  <p:tag name="KSO_WM_UNIT_LAYERLEVEL" val="1"/>
  <p:tag name="KSO_WM_UNIT_TYPE" val="i"/>
</p:tagLst>
</file>

<file path=ppt/tags/tag7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LOR_SCHEME_PARENT_PAGE" val="0_1"/>
  <p:tag name="KSO_WM_UNIT_COLOR_SCHEME_SHAPE_ID" val="9"/>
  <p:tag name="KSO_WM_UNIT_COMPATIBLE" val="0"/>
  <p:tag name="KSO_WM_UNIT_DECOLORIZATION" val="1"/>
  <p:tag name="KSO_WM_UNIT_DIAGRAM_ISNUMVISUAL" val="0"/>
  <p:tag name="KSO_WM_UNIT_DIAGRAM_ISREFERUNIT" val="0"/>
  <p:tag name="KSO_WM_UNIT_HIGHLIGHT" val="0"/>
  <p:tag name="KSO_WM_UNIT_ID" val="_3*i*2"/>
  <p:tag name="KSO_WM_UNIT_INDEX" val="2"/>
  <p:tag name="KSO_WM_UNIT_LAYERLEVEL" val="1"/>
  <p:tag name="KSO_WM_UNIT_TYPE" val="i"/>
  <p:tag name="PA" val="v5.2.8"/>
</p:tagLst>
</file>

<file path=ppt/tags/tag7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20"/>
  <p:tag name="KSO_WM_UNIT_INDEX" val="20"/>
  <p:tag name="KSO_WM_UNIT_LAYERLEVEL" val="1"/>
  <p:tag name="KSO_WM_UNIT_TYPE" val="i"/>
</p:tagLst>
</file>

<file path=ppt/tags/tag7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13"/>
  <p:tag name="KSO_WM_UNIT_INDEX" val="13"/>
  <p:tag name="KSO_WM_UNIT_LAYERLEVEL" val="1"/>
  <p:tag name="KSO_WM_UNIT_TYPE" val="i"/>
</p:tagLst>
</file>

<file path=ppt/tags/tag7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14"/>
  <p:tag name="KSO_WM_UNIT_INDEX" val="14"/>
  <p:tag name="KSO_WM_UNIT_LAYERLEVEL" val="1"/>
  <p:tag name="KSO_WM_UNIT_TYPE" val="i"/>
</p:tagLst>
</file>

<file path=ppt/tags/tag7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15"/>
  <p:tag name="KSO_WM_UNIT_INDEX" val="15"/>
  <p:tag name="KSO_WM_UNIT_LAYERLEVEL" val="1"/>
  <p:tag name="KSO_WM_UNIT_TYPE" val="i"/>
</p:tagLst>
</file>

<file path=ppt/tags/tag7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16"/>
  <p:tag name="KSO_WM_UNIT_INDEX" val="16"/>
  <p:tag name="KSO_WM_UNIT_LAYERLEVEL" val="1"/>
  <p:tag name="KSO_WM_UNIT_TYPE" val="i"/>
</p:tagLst>
</file>

<file path=ppt/tags/tag7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17"/>
  <p:tag name="KSO_WM_UNIT_INDEX" val="17"/>
  <p:tag name="KSO_WM_UNIT_LAYERLEVEL" val="1"/>
  <p:tag name="KSO_WM_UNIT_TYPE" val="i"/>
</p:tagLst>
</file>

<file path=ppt/tags/tag7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18"/>
  <p:tag name="KSO_WM_UNIT_INDEX" val="18"/>
  <p:tag name="KSO_WM_UNIT_LAYERLEVEL" val="1"/>
  <p:tag name="KSO_WM_UNIT_TYPE" val="i"/>
</p:tagLst>
</file>

<file path=ppt/tags/tag7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19"/>
  <p:tag name="KSO_WM_UNIT_INDEX" val="19"/>
  <p:tag name="KSO_WM_UNIT_LAYERLEVEL" val="1"/>
  <p:tag name="KSO_WM_UNIT_TYPE" val="i"/>
</p:tagLst>
</file>

<file path=ppt/tags/tag7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11"/>
  <p:tag name="KSO_WM_UNIT_INDEX" val="11"/>
  <p:tag name="KSO_WM_UNIT_LAYERLEVEL" val="1"/>
  <p:tag name="KSO_WM_UNIT_TYPE" val="i"/>
</p:tagLst>
</file>

<file path=ppt/tags/tag7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4"/>
  <p:tag name="KSO_WM_UNIT_INDEX" val="4"/>
  <p:tag name="KSO_WM_UNIT_LAYERLEVEL" val="1"/>
  <p:tag name="KSO_WM_UNIT_TYPE" val="i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LOR_SCHEME_PARENT_PAGE" val="0_1"/>
  <p:tag name="KSO_WM_UNIT_COLOR_SCHEME_SHAPE_ID" val="10"/>
  <p:tag name="KSO_WM_UNIT_COMPATIBLE" val="0"/>
  <p:tag name="KSO_WM_UNIT_DECOLORIZATION" val="1"/>
  <p:tag name="KSO_WM_UNIT_DIAGRAM_ISNUMVISUAL" val="0"/>
  <p:tag name="KSO_WM_UNIT_DIAGRAM_ISREFERUNIT" val="0"/>
  <p:tag name="KSO_WM_UNIT_HIGHLIGHT" val="0"/>
  <p:tag name="KSO_WM_UNIT_ID" val="_3*i*3"/>
  <p:tag name="KSO_WM_UNIT_INDEX" val="3"/>
  <p:tag name="KSO_WM_UNIT_LAYERLEVEL" val="1"/>
  <p:tag name="KSO_WM_UNIT_TYPE" val="i"/>
  <p:tag name="PA" val="v5.2.8"/>
</p:tagLst>
</file>

<file path=ppt/tags/tag7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5"/>
  <p:tag name="KSO_WM_UNIT_INDEX" val="5"/>
  <p:tag name="KSO_WM_UNIT_LAYERLEVEL" val="1"/>
  <p:tag name="KSO_WM_UNIT_TYPE" val="i"/>
</p:tagLst>
</file>

<file path=ppt/tags/tag7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6"/>
  <p:tag name="KSO_WM_UNIT_INDEX" val="6"/>
  <p:tag name="KSO_WM_UNIT_LAYERLEVEL" val="1"/>
  <p:tag name="KSO_WM_UNIT_TYPE" val="i"/>
</p:tagLst>
</file>

<file path=ppt/tags/tag7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7"/>
  <p:tag name="KSO_WM_UNIT_INDEX" val="7"/>
  <p:tag name="KSO_WM_UNIT_LAYERLEVEL" val="1"/>
  <p:tag name="KSO_WM_UNIT_TYPE" val="i"/>
</p:tagLst>
</file>

<file path=ppt/tags/tag7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8"/>
  <p:tag name="KSO_WM_UNIT_INDEX" val="8"/>
  <p:tag name="KSO_WM_UNIT_LAYERLEVEL" val="1"/>
  <p:tag name="KSO_WM_UNIT_TYPE" val="i"/>
</p:tagLst>
</file>

<file path=ppt/tags/tag7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9"/>
  <p:tag name="KSO_WM_UNIT_INDEX" val="9"/>
  <p:tag name="KSO_WM_UNIT_LAYERLEVEL" val="1"/>
  <p:tag name="KSO_WM_UNIT_TYPE" val="i"/>
</p:tagLst>
</file>

<file path=ppt/tags/tag7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i*10"/>
  <p:tag name="KSO_WM_UNIT_INDEX" val="10"/>
  <p:tag name="KSO_WM_UNIT_LAYERLEVEL" val="1"/>
  <p:tag name="KSO_WM_UNIT_TYPE" val="i"/>
</p:tagLst>
</file>

<file path=ppt/tags/tag7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7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2"/>
  <p:tag name="KSO_WM_UNIT_INDEX" val="22"/>
  <p:tag name="KSO_WM_UNIT_LAYERLEVEL" val="1"/>
  <p:tag name="KSO_WM_UNIT_TYPE" val="i"/>
</p:tagLst>
</file>

<file path=ppt/tags/tag7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7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22"/>
  <p:tag name="KSO_WM_UNIT_INDEX" val="22"/>
  <p:tag name="KSO_WM_UNIT_LAYERLEVEL" val="1"/>
  <p:tag name="KSO_WM_UNIT_TYPE" val="i"/>
</p:tagLst>
</file>

<file path=ppt/tags/tag7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7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7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7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7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7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7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7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7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7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7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7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7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7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7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7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7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7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7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7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7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8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8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8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8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8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8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8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8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8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8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8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8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8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8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8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8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8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8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8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8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8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8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8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8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8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DECFILLPROP" val="[]"/>
  <p:tag name="KSO_WM_CHIP_FILLPROP" val="[[{&quot;text_align&quot;:&quot;lm&quot;,&quot;text_direction&quot;:&quot;horizontal&quot;,&quot;support_big_font&quot;:true,&quot;picture_toward&quot;:0,&quot;picture_dockside&quot;:[],&quot;fill_id&quot;:&quot;29d18f7ffd4745349d5fbab5978f6e7b&quot;,&quot;fill_align&quot;:&quot;lm&quot;,&quot;chip_types&quot;:[&quot;text&quot;,&quot;header&quot;]}]]"/>
  <p:tag name="KSO_WM_CHIP_GROUPID" val="5fd07de04d383dce34166708"/>
  <p:tag name="KSO_WM_CHIP_INFOS" val="{&quot;type&quot;:0,&quot;layout_type&quot;:&quot;full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d07de04d383dce34166709"/>
  <p:tag name="KSO_WM_FULL_TEXT_BEAUTIFY_COPY_ID" val="150995317"/>
  <p:tag name="KSO_WM_SLIDE_BACKGROUND" val="[&quot;general&quot;]"/>
  <p:tag name="KSO_WM_SLIDE_BACKGROUND_TYPE" val="general"/>
  <p:tag name="KSO_WM_SLIDE_BK_DARK_LIGHT" val="2"/>
  <p:tag name="KSO_WM_SLIDE_CAN_ADD_NAVIGATION" val="1"/>
  <p:tag name="KSO_WM_SLIDE_ID" val="custom20204191_1"/>
  <p:tag name="KSO_WM_SLIDE_INDEX" val="1"/>
  <p:tag name="KSO_WM_SLIDE_ITEM_CNT" val="0"/>
  <p:tag name="KSO_WM_SLIDE_LAYOUT" val="a"/>
  <p:tag name="KSO_WM_SLIDE_LAYOUT_CNT" val="1"/>
  <p:tag name="KSO_WM_SLIDE_POSITION" val="0*0"/>
  <p:tag name="KSO_WM_SLIDE_RATIO" val="1.777778"/>
  <p:tag name="KSO_WM_SLIDE_SIZE" val="960*540"/>
  <p:tag name="KSO_WM_SLIDE_SUBTYPE" val="pureTxt"/>
  <p:tag name="KSO_WM_SLIDE_SUPPORT_FEATURE_TYPE" val="0"/>
  <p:tag name="KSO_WM_SLIDE_TYPE" val="title"/>
  <p:tag name="KSO_WM_SPECIAL_SOURCE" val="bdnull"/>
  <p:tag name="KSO_WM_TAG_VERSION" val="1.0"/>
  <p:tag name="KSO_WM_TEMPLATE_ASSEMBLE_GROUPID" val="5fd189f11fa9d42129de000f"/>
  <p:tag name="KSO_WM_TEMPLATE_ASSEMBLE_XID" val="5fd189f11fa9d42129de000f"/>
  <p:tag name="KSO_WM_TEMPLATE_CATEGORY" val="custom"/>
  <p:tag name="KSO_WM_TEMPLATE_COLOR_TYPE" val="1"/>
  <p:tag name="KSO_WM_TEMPLATE_INDEX" val="20204191"/>
  <p:tag name="KSO_WM_TEMPLATE_MASTER_THUMB_INDEX" val="12"/>
  <p:tag name="KSO_WM_TEMPLATE_MASTER_TYPE" val="1"/>
  <p:tag name="KSO_WM_TEMPLATE_SUBCATEGORY" val="0"/>
  <p:tag name="KSO_WM_TEMPLATE_THUMBS_INDEX" val="1、4、7、9、15、18、19、21、22"/>
</p:tagLst>
</file>

<file path=ppt/tags/tag8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4191"/>
  <p:tag name="KSO_WM_UNIT_COMPATIBLE" val="0"/>
  <p:tag name="KSO_WM_UNIT_DIAGRAM_ISNUMVISUAL" val="0"/>
  <p:tag name="KSO_WM_UNIT_DIAGRAM_ISREFERUNIT" val="0"/>
  <p:tag name="KSO_WM_UNIT_HIGHLIGHT" val="0"/>
  <p:tag name="KSO_WM_UNIT_ID" val="custom20204191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山水有相逢"/>
  <p:tag name="KSO_WM_UNIT_TEXT_FILL_FORE_SCHEMECOLOR_INDEX" val="13"/>
  <p:tag name="KSO_WM_UNIT_TEXT_FILL_FORE_SCHEMECOLOR_INDEX_BRIGHTNESS" val="0.15"/>
  <p:tag name="KSO_WM_UNIT_TEXT_FILL_TYPE" val="1"/>
  <p:tag name="KSO_WM_UNIT_TYPE" val="a"/>
  <p:tag name="KSO_WM_UNIT_VALUE" val="7"/>
</p:tagLst>
</file>

<file path=ppt/tags/tag8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47"/>
  <p:tag name="KSO_WM_UNIT_COMPATIBLE" val="0"/>
  <p:tag name="KSO_WM_UNIT_DIAGRAM_ISNUMVISUAL" val="0"/>
  <p:tag name="KSO_WM_UNIT_DIAGRAM_ISREFERUNIT" val="0"/>
  <p:tag name="KSO_WM_UNIT_HIGHLIGHT" val="0"/>
  <p:tag name="KSO_WM_UNIT_ID" val="custom20177147_1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点击此处可添加副标题"/>
  <p:tag name="KSO_WM_UNIT_TEXT_FILL_FORE_SCHEMECOLOR_INDEX" val="5"/>
  <p:tag name="KSO_WM_UNIT_TEXT_FILL_FORE_SCHEMECOLOR_INDEX_BRIGHTNESS" val="-0.5"/>
  <p:tag name="KSO_WM_UNIT_TEXT_FILL_TYPE" val="1"/>
  <p:tag name="KSO_WM_UNIT_TYPE" val="b"/>
  <p:tag name="KSO_WM_UNIT_VALUE" val="29"/>
</p:tagLst>
</file>

<file path=ppt/tags/tag8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DECFILLPROP" val="[]"/>
  <p:tag name="KSO_WM_CHIP_FILLPROP" val="[[{&quot;text_align&quot;:&quot;cm&quot;,&quot;text_direction&quot;:&quot;horizontal&quot;,&quot;support_big_font&quot;:false,&quot;picture_toward&quot;:0,&quot;picture_dockside&quot;:[],&quot;fill_id&quot;:&quot;ae62fc3b35c9411d905b7bc231385e5c&quot;,&quot;fill_align&quot;:&quot;cm&quot;,&quot;chip_types&quot;:[&quot;header&quot;]},{&quot;text_align&quot;:&quot;lm&quot;,&quot;text_direction&quot;:&quot;horizontal&quot;,&quot;support_big_font&quot;:true,&quot;picture_toward&quot;:0,&quot;picture_dockside&quot;:[],&quot;fill_id&quot;:&quot;fd2aa0c658d24d49b39a205f095b05d5&quot;,&quot;fill_align&quot;:&quot;cm&quot;,&quot;chip_types&quot;:[&quot;text&quot;]}],[{&quot;text_align&quot;:&quot;cm&quot;,&quot;text_direction&quot;:&quot;horizontal&quot;,&quot;support_big_font&quot;:false,&quot;picture_toward&quot;:0,&quot;picture_dockside&quot;:[],&quot;fill_id&quot;:&quot;ae62fc3b35c9411d905b7bc231385e5c&quot;,&quot;fill_align&quot;:&quot;cm&quot;,&quot;chip_types&quot;:[&quot;header&quot;]},{&quot;text_align&quot;:&quot;cm&quot;,&quot;text_direction&quot;:&quot;horizontal&quot;,&quot;support_features&quot;:[&quot;collage&quot;,&quot;carousel&quot;],&quot;support_big_font&quot;:false,&quot;picture_toward&quot;:0,&quot;picture_dockside&quot;:[],&quot;fill_id&quot;:&quot;fd2aa0c658d24d49b39a205f095b05d5&quot;,&quot;fill_align&quot;:&quot;cm&quot;,&quot;chip_types&quot;:[&quot;diagram&quot;,&quot;pictext&quot;,&quot;picture&quot;,&quot;chart&quot;,&quot;table&quot;,&quot;video&quot;]}]]"/>
  <p:tag name="KSO_WM_CHIP_GROUPID" val="5ef16cf55bb2a422ac9a2b39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ef16cf55bb2a422ac9a2b3a"/>
  <p:tag name="KSO_WM_FULL_TEXT_BEAUTIFY_COPY_ID" val="150995323"/>
  <p:tag name="KSO_WM_SLIDE_BACKGROUND" val="[&quot;bottomTop&quot;]"/>
  <p:tag name="KSO_WM_SLIDE_BACKGROUND_TYPE" val="general"/>
  <p:tag name="KSO_WM_SLIDE_BK_DARK_LIGHT" val="2"/>
  <p:tag name="KSO_WM_SLIDE_CAN_ADD_NAVIGATION" val="1"/>
  <p:tag name="KSO_WM_SLIDE_ID" val="diagram20208724_1"/>
  <p:tag name="KSO_WM_SLIDE_INDEX" val="1"/>
  <p:tag name="KSO_WM_SLIDE_ITEM_CNT" val="0"/>
  <p:tag name="KSO_WM_SLIDE_LAYOUT" val="a_f"/>
  <p:tag name="KSO_WM_SLIDE_LAYOUT_CNT" val="1_1"/>
  <p:tag name="KSO_WM_SLIDE_LAYOUT_INFO" val="{&quot;id&quot;:&quot;2020-12-09T18:24:52&quot;,&quot;maxSize&quot;:{&quot;size1&quot;:39.899999999999999},&quot;minSize&quot;:{&quot;size1&quot;:37.799999999999997},&quot;normalSize&quot;:{&quot;size1&quot;:39.899999999999999},&quot;subLayout&quot;:[{&quot;id&quot;:&quot;2020-12-09T18:24:52&quot;,&quot;margin&quot;:{&quot;bottom&quot;:1.8700000047683716,&quot;left&quot;:5.5029997825622559,&quot;right&quot;:5.4679999351501465,&quot;top&quot;:2.7869999408721924},&quot;type&quot;:0},{&quot;id&quot;:&quot;2020-12-09T18:24:52&quot;,&quot;margin&quot;:{&quot;bottom&quot;:2.9630000591278076,&quot;left&quot;:5.5029997825622559,&quot;right&quot;:5.4679999351501465,&quot;top&quot;:0},&quot;type&quot;:0}],&quot;type&quot;:0}"/>
  <p:tag name="KSO_WM_SLIDE_POSITION" val="48*36"/>
  <p:tag name="KSO_WM_SLIDE_RATIO" val="1.777778"/>
  <p:tag name="KSO_WM_SLIDE_SIZE" val="868*473"/>
  <p:tag name="KSO_WM_SLIDE_SUBTYPE" val="pureTxt"/>
  <p:tag name="KSO_WM_SLIDE_SUPPORT_FEATURE_TYPE" val="0"/>
  <p:tag name="KSO_WM_SLIDE_TYPE" val="text"/>
  <p:tag name="KSO_WM_SPECIAL_SOURCE" val="bdnull"/>
  <p:tag name="KSO_WM_TAG_VERSION" val="1.0"/>
  <p:tag name="KSO_WM_TEMPLATE_ASSEMBLE_GROUPID" val="5fd0a5f31fa9d42129dcde0d"/>
  <p:tag name="KSO_WM_TEMPLATE_ASSEMBLE_XID" val="5fd0a5f31fa9d42129dcde0d"/>
  <p:tag name="KSO_WM_TEMPLATE_CATEGORY" val="diagram"/>
  <p:tag name="KSO_WM_TEMPLATE_COLOR_TYPE" val="1"/>
  <p:tag name="KSO_WM_TEMPLATE_INDEX" val="20208724"/>
  <p:tag name="KSO_WM_TEMPLATE_MASTER_TYPE" val="0"/>
  <p:tag name="KSO_WM_TEMPLATE_SUBCATEGORY" val="21"/>
</p:tagLst>
</file>

<file path=ppt/tags/tag8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2"/>
  <p:tag name="KSO_WM_UNIT_INDEX" val="22"/>
  <p:tag name="KSO_WM_UNIT_LAYERLEVEL" val="1"/>
  <p:tag name="KSO_WM_UNIT_TYPE" val="i"/>
</p:tagLst>
</file>

<file path=ppt/tags/tag8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8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16cf55bb2a422ac9a2b39"/>
  <p:tag name="KSO_WM_CHIP_XID" val="5ef16cf55bb2a422ac9a2b3a"/>
  <p:tag name="KSO_WM_TAG_VERSION" val="1.0"/>
  <p:tag name="KSO_WM_TEMPLATE_ASSEMBLE_GROUPID" val="5fd0a5f31fa9d42129dcde0d"/>
  <p:tag name="KSO_WM_TEMPLATE_ASSEMBLE_XID" val="5fd0a5f31fa9d42129dcde0d"/>
  <p:tag name="KSO_WM_TEMPLATE_CATEGORY" val="diagram"/>
  <p:tag name="KSO_WM_TEMPLATE_INDEX" val="20208724"/>
  <p:tag name="KSO_WM_UNIT_BLOCK" val="0"/>
  <p:tag name="KSO_WM_UNIT_COMPATIBLE" val="0"/>
  <p:tag name="KSO_WM_UNIT_DEC_AREA_ID" val="ba7081483e1b462196cb4cf6d67e99e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UNIT_DIAGRAM_ISNUMVISUAL" val="0"/>
  <p:tag name="KSO_WM_UNIT_DIAGRAM_ISREFERUNIT" val="0"/>
  <p:tag name="KSO_WM_UNIT_HIGHLIGHT" val="0"/>
  <p:tag name="KSO_WM_UNIT_ID" val="diagram20208724_1*i*1"/>
  <p:tag name="KSO_WM_UNIT_INDEX" val="1"/>
  <p:tag name="KSO_WM_UNIT_LAYERLEVEL" val="1"/>
  <p:tag name="KSO_WM_UNIT_LINE_FILL_TYPE" val="2"/>
  <p:tag name="KSO_WM_UNIT_LINE_FORE_SCHEMECOLOR_INDEX" val="5"/>
  <p:tag name="KSO_WM_UNIT_LINE_FORE_SCHEMECOLOR_INDEX_BRIGHTNESS" val="0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0"/>
</p:tagLst>
</file>

<file path=ppt/tags/tag8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16cf55bb2a422ac9a2b39"/>
  <p:tag name="KSO_WM_CHIP_XID" val="5ef16cf55bb2a422ac9a2b3a"/>
  <p:tag name="KSO_WM_TAG_VERSION" val="1.0"/>
  <p:tag name="KSO_WM_TEMPLATE_ASSEMBLE_GROUPID" val="5fd0a5f31fa9d42129dcde0d"/>
  <p:tag name="KSO_WM_TEMPLATE_ASSEMBLE_XID" val="5fd0a5f31fa9d42129dcde0d"/>
  <p:tag name="KSO_WM_TEMPLATE_CATEGORY" val="diagram"/>
  <p:tag name="KSO_WM_TEMPLATE_INDEX" val="20208724"/>
  <p:tag name="KSO_WM_UNIT_BLOCK" val="0"/>
  <p:tag name="KSO_WM_UNIT_COMPATIBLE" val="0"/>
  <p:tag name="KSO_WM_UNIT_DEC_AREA_ID" val="d82ac3d2021f4a4e883509ca1c1b252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UNIT_DIAGRAM_ISNUMVISUAL" val="0"/>
  <p:tag name="KSO_WM_UNIT_DIAGRAM_ISREFERUNIT" val="0"/>
  <p:tag name="KSO_WM_UNIT_HIGHLIGHT" val="0"/>
  <p:tag name="KSO_WM_UNIT_ID" val="diagram20208724_1*i*2"/>
  <p:tag name="KSO_WM_UNIT_INDEX" val="2"/>
  <p:tag name="KSO_WM_UNIT_LAYERLEVEL" val="1"/>
  <p:tag name="KSO_WM_UNIT_LINE_FILL_TYPE" val="2"/>
  <p:tag name="KSO_WM_UNIT_LINE_FORE_SCHEMECOLOR_INDEX" val="5"/>
  <p:tag name="KSO_WM_UNIT_LINE_FORE_SCHEMECOLOR_INDEX_BRIGHTNESS" val="0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0"/>
</p:tagLst>
</file>

<file path=ppt/tags/tag8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16cf55bb2a422ac9a2b39"/>
  <p:tag name="KSO_WM_CHIP_XID" val="5ef16cf55bb2a422ac9a2b3a"/>
  <p:tag name="KSO_WM_TAG_VERSION" val="1.0"/>
  <p:tag name="KSO_WM_TEMPLATE_ASSEMBLE_GROUPID" val="5fd0a5f31fa9d42129dcde0d"/>
  <p:tag name="KSO_WM_TEMPLATE_ASSEMBLE_XID" val="5fd0a5f31fa9d42129dcde0d"/>
  <p:tag name="KSO_WM_TEMPLATE_CATEGORY" val="diagram"/>
  <p:tag name="KSO_WM_TEMPLATE_INDEX" val="20208724"/>
  <p:tag name="KSO_WM_UNIT_BLOCK" val="0"/>
  <p:tag name="KSO_WM_UNIT_COMPATIBLE" val="0"/>
  <p:tag name="KSO_WM_UNIT_DEC_AREA_ID" val="e2776e7a53d64edab8a45c4ed6c91c6f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9be550ff45f047dd8f04c25910688644&quot;,&quot;X&quot;:{&quot;Pos&quot;:1},&quot;Y&quot;:{&quot;Pos&quot;:1}},&quot;whChangeMode&quot;:0}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diagram20208724_1*i*3"/>
  <p:tag name="KSO_WM_UNIT_INDEX" val="3"/>
  <p:tag name="KSO_WM_UNIT_LAYERLEVEL" val="1"/>
  <p:tag name="KSO_WM_UNIT_SHADOW_SCHEMECOLOR_INDEX" val="13"/>
  <p:tag name="KSO_WM_UNIT_SHADOW_SCHEMECOLOR_INDEX_BRIGHTNESS" val="0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380"/>
</p:tagLst>
</file>

<file path=ppt/tags/tag8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16cf55bb2a422ac9a2b39"/>
  <p:tag name="KSO_WM_CHIP_XID" val="5ef16cf55bb2a422ac9a2b3a"/>
  <p:tag name="KSO_WM_TAG_VERSION" val="1.0"/>
  <p:tag name="KSO_WM_TEMPLATE_ASSEMBLE_GROUPID" val="5fd0a5f31fa9d42129dcde0d"/>
  <p:tag name="KSO_WM_TEMPLATE_ASSEMBLE_XID" val="5fd0a5f31fa9d42129dcde0d"/>
  <p:tag name="KSO_WM_TEMPLATE_CATEGORY" val="diagram"/>
  <p:tag name="KSO_WM_TEMPLATE_INDEX" val="20208724"/>
  <p:tag name="KSO_WM_UNIT_BLOCK" val="0"/>
  <p:tag name="KSO_WM_UNIT_COMPATIBLE" val="0"/>
  <p:tag name="KSO_WM_UNIT_DEC_AREA_ID" val="1c8bd37d19a3427cbf432b66fecf5d96"/>
  <p:tag name="KSO_WM_UNIT_DECORATE_INFO" val="{&quot;ReferentInfo&quot;:{&quot;Id&quot;:&quot;slide&quot;,&quot;X&quot;:{&quot;Pos&quot;:2},&quot;Y&quot;:{&quot;Pos&quot;:2}},&quot;DecorateInfoX&quot;:{&quot;Pos&quot;:2,&quot;IsAbs&quot;:false},&quot;DecorateInfoY&quot;:{&quot;Pos&quot;:2,&quot;IsAbs&quot;:false},&quot;DecorateInfoW&quot;:{&quot;IsAbs&quot;:false},&quot;DecorateInfoH&quot;:{&quot;IsAbs&quot;:false},&quot;whChangeMode&quot;:1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08724_1*i*4"/>
  <p:tag name="KSO_WM_UNIT_INDEX" val="4"/>
  <p:tag name="KSO_WM_UNIT_LAYERLEVEL" val="1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2"/>
</p:tagLst>
</file>

<file path=ppt/tags/tag8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16cf55bb2a422ac9a2b39"/>
  <p:tag name="KSO_WM_CHIP_XID" val="5ef16cf55bb2a422ac9a2b3a"/>
  <p:tag name="KSO_WM_TAG_VERSION" val="1.0"/>
  <p:tag name="KSO_WM_TEMPLATE_ASSEMBLE_GROUPID" val="5fd0a5f31fa9d42129dcde0d"/>
  <p:tag name="KSO_WM_TEMPLATE_ASSEMBLE_XID" val="5fd0a5f31fa9d42129dcde0d"/>
  <p:tag name="KSO_WM_TEMPLATE_CATEGORY" val="diagram"/>
  <p:tag name="KSO_WM_TEMPLATE_INDEX" val="20208724"/>
  <p:tag name="KSO_WM_UNIT_BLOCK" val="0"/>
  <p:tag name="KSO_WM_UNIT_COMPATIBLE" val="0"/>
  <p:tag name="KSO_WM_UNIT_DEC_AREA_ID" val="fa4da34123114e7191a39190d84d996d"/>
  <p:tag name="KSO_WM_UNIT_DECORATE_INFO" val="{&quot;ReferentInfo&quot;:{&quot;Id&quot;:&quot;slide&quot;,&quot;X&quot;:{&quot;Pos&quot;:2},&quot;Y&quot;:{&quot;Pos&quot;:2}},&quot;DecorateInfoX&quot;:{&quot;Pos&quot;:2,&quot;IsAbs&quot;:false},&quot;DecorateInfoY&quot;:{&quot;Pos&quot;:2,&quot;IsAbs&quot;:false},&quot;DecorateInfoW&quot;:{&quot;IsAbs&quot;:false},&quot;DecorateInfoH&quot;:{&quot;IsAbs&quot;:false},&quot;whChangeMode&quot;:1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08724_1*i*5"/>
  <p:tag name="KSO_WM_UNIT_INDEX" val="5"/>
  <p:tag name="KSO_WM_UNIT_LAYERLEVEL" val="1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2"/>
</p:tagLst>
</file>

<file path=ppt/tags/tag8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8d30f326b6a64d94b6d88c85c99b3825"/>
  <p:tag name="KSO_WM_BEAUTIFY_FLAG" val="#wm#"/>
  <p:tag name="KSO_WM_CHIP_FILLAREA_FILL_RULE" val="{&quot;fill_align&quot;:&quot;cm&quot;,&quot;fill_mode&quot;:&quot;full&quot;,&quot;sacle_strategy&quot;:&quot;smart&quot;}"/>
  <p:tag name="KSO_WM_CHIP_GROUPID" val="5e6b05596848fb12bee65ac8"/>
  <p:tag name="KSO_WM_CHIP_XID" val="5e6b05596848fb12bee65aca"/>
  <p:tag name="KSO_WM_TAG_VERSION" val="1.0"/>
  <p:tag name="KSO_WM_TEMPLATE_ASSEMBLE_GROUPID" val="5fd0a5f31fa9d42129dcde0d"/>
  <p:tag name="KSO_WM_TEMPLATE_ASSEMBLE_XID" val="5fd0a5f31fa9d42129dcde0d"/>
  <p:tag name="KSO_WM_TEMPLATE_CATEGORY" val="diagram"/>
  <p:tag name="KSO_WM_TEMPLATE_INDEX" val="20208724"/>
  <p:tag name="KSO_WM_UNIT_BLOCK" val="0"/>
  <p:tag name="KSO_WM_UNIT_COMPATIBLE" val="0"/>
  <p:tag name="KSO_WM_UNIT_DEC_AREA_ID" val="9be550ff45f047dd8f04c2591068864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08724_1*f*1"/>
  <p:tag name="KSO_WM_UNIT_INDEX" val="1"/>
  <p:tag name="KSO_WM_UNIT_LAYERLEVEL" val="1"/>
  <p:tag name="KSO_WM_UNIT_NOCLEAR" val="0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。"/>
  <p:tag name="KSO_WM_UNIT_SHOW_EDIT_AREA_INDICATION" val="1"/>
  <p:tag name="KSO_WM_UNIT_SM_LIMIT_TYPE" val="2"/>
  <p:tag name="KSO_WM_UNIT_SUBTYPE" val="a"/>
  <p:tag name="KSO_WM_UNIT_SUPPORT_BIG_FONT" val="1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256"/>
</p:tagLst>
</file>

<file path=ppt/tags/tag8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DECFILLPROP" val="[]"/>
  <p:tag name="KSO_WM_CHIP_FILLPROP" val="[[{&quot;text_align&quot;:&quot;cm&quot;,&quot;text_direction&quot;:&quot;horizontal&quot;,&quot;support_features&quot;:[&quot;creativepic&quot;],&quot;support_big_font&quot;:false,&quot;picture_toward&quot;:1,&quot;picture_dockside&quot;:[&quot;cb&quot;,&quot;rm&quot;,&quot;lm&quot;],&quot;fill_id&quot;:&quot;704c2f3766be4010a4819483d35ef7b3&quot;,&quot;fill_align&quot;:&quot;cm&quot;,&quot;chip_types&quot;:[&quot;picture&quot;]},{&quot;text_align&quot;:&quot;cm&quot;,&quot;text_direction&quot;:&quot;horizontal&quot;,&quot;support_big_font&quot;:false,&quot;picture_toward&quot;:0,&quot;picture_dockside&quot;:[],&quot;fill_id&quot;:&quot;75f75f63351441a8b6c7dd1a9fad9591&quot;,&quot;fill_align&quot;:&quot;cm&quot;,&quot;chip_types&quot;:[&quot;text&quot;,&quot;header&quot;]}]]"/>
  <p:tag name="KSO_WM_CHIP_GROUPID" val="5fa8a5e47a739638a1e8a4b2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a8a5e47a739638a1e8a4b3"/>
  <p:tag name="KSO_WM_FULL_TEXT_BEAUTIFY_COPY_ID" val="150995319"/>
  <p:tag name="KSO_WM_SLIDE_BACKGROUND" val="[&quot;general&quot;]"/>
  <p:tag name="KSO_WM_SLIDE_BACKGROUND_TYPE" val="general"/>
  <p:tag name="KSO_WM_SLIDE_BK_DARK_LIGHT" val="2"/>
  <p:tag name="KSO_WM_SLIDE_ID" val="diagram20217038_1"/>
  <p:tag name="KSO_WM_SLIDE_INDEX" val="1"/>
  <p:tag name="KSO_WM_SLIDE_ITEM_CNT" val="0"/>
  <p:tag name="KSO_WM_SLIDE_LAYOUT" val="a_d"/>
  <p:tag name="KSO_WM_SLIDE_LAYOUT_CNT" val="1_1"/>
  <p:tag name="KSO_WM_SLIDE_LAYOUT_INFO" val="{&quot;id&quot;:&quot;2020-12-10T01:07:50&quot;,&quot;maxSize&quot;:{&quot;size1&quot;:31.100000000000001},&quot;minSize&quot;:{&quot;size1&quot;:31.100000000000001},&quot;normalSize&quot;:{&quot;size1&quot;:31.100000000000001},&quot;subLayout&quot;:[{&quot;id&quot;:&quot;2020-12-10T01:07:50&quot;,&quot;margin&quot;:{&quot;bottom&quot;:0,&quot;left&quot;:3.3870000839233398,&quot;right&quot;:3.3870000839233398,&quot;top&quot;:1.6929999589920044},&quot;type&quot;:0},{&quot;id&quot;:&quot;2020-12-10T01:07:50&quot;,&quot;margin&quot;:{&quot;bottom&quot;:0,&quot;left&quot;:0,&quot;right&quot;:0,&quot;top&quot;:1.6929999589920044},&quot;type&quot;:0}],&quot;type&quot;:0}"/>
  <p:tag name="KSO_WM_SLIDE_POSITION" val="36*23"/>
  <p:tag name="KSO_WM_SLIDE_RATIO" val="1.777778"/>
  <p:tag name="KSO_WM_SLIDE_SIZE" val="889*480"/>
  <p:tag name="KSO_WM_SLIDE_SUBTYPE" val="picTxt"/>
  <p:tag name="KSO_WM_SLIDE_SUPPORT_FEATURE_TYPE" val="8"/>
  <p:tag name="KSO_WM_SLIDE_TYPE" val="text"/>
  <p:tag name="KSO_WM_SPECIAL_SOURCE" val="bdnull"/>
  <p:tag name="KSO_WM_TAG_VERSION" val="1.0"/>
  <p:tag name="KSO_WM_TEMPLATE_ASSEMBLE_GROUPID" val="5fd104651fa9d42129ddd6f1"/>
  <p:tag name="KSO_WM_TEMPLATE_ASSEMBLE_XID" val="5fd104651fa9d42129ddd6f1"/>
  <p:tag name="KSO_WM_TEMPLATE_CATEGORY" val="diagram"/>
  <p:tag name="KSO_WM_TEMPLATE_COLOR_TYPE" val="1"/>
  <p:tag name="KSO_WM_TEMPLATE_INDEX" val="20217038"/>
  <p:tag name="KSO_WM_TEMPLATE_MASTER_TYPE" val="0"/>
  <p:tag name="KSO_WM_TEMPLATE_SUBCATEGORY" val="21"/>
</p:tagLst>
</file>

<file path=ppt/tags/tag8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FULL_TEXT_BEAUTIFY_COPY_ID" val="13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2"/>
  <p:tag name="KSO_WM_UNIT_INDEX" val="22"/>
  <p:tag name="KSO_WM_UNIT_LAYERLEVEL" val="1"/>
  <p:tag name="KSO_WM_UNIT_TYPE" val="i"/>
</p:tagLst>
</file>

<file path=ppt/tags/tag8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FULL_TEXT_BEAUTIFY_COPY_ID" val="12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</p:tagLst>
</file>

<file path=ppt/tags/tag8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ζ1-1"/>
  <p:tag name="KSO_WM_FULL_TEXT_BEAUTIFY_COPY_ID" val="11"/>
  <p:tag name="KSO_WM_TAG_VERSION" val="1.0"/>
  <p:tag name="KSO_WM_TEMPLATE_CATEGORY" val="diagram"/>
  <p:tag name="KSO_WM_TEMPLATE_INDEX" val="20215451"/>
  <p:tag name="KSO_WM_UNIT_COMPATIBLE" val="0"/>
  <p:tag name="KSO_WM_UNIT_DIAGRAM_ISNUMVISUAL" val="0"/>
  <p:tag name="KSO_WM_UNIT_DIAGRAM_ISREFERUNIT" val="0"/>
  <p:tag name="KSO_WM_UNIT_DIAGRAM_MODELTYPE" val="creativePicture"/>
  <p:tag name="KSO_WM_UNIT_FILL_FORE_SCHEMECOLOR_INDEX" val="14"/>
  <p:tag name="KSO_WM_UNIT_FILL_FORE_SCHEMECOLOR_INDEX_BRIGHTNESS" val="-0.05"/>
  <p:tag name="KSO_WM_UNIT_FILL_TYPE" val="1"/>
  <p:tag name="KSO_WM_UNIT_HIGHLIGHT" val="0"/>
  <p:tag name="KSO_WM_UNIT_ID" val="diagram20215451_1*ζ_h_i*1_1_4"/>
  <p:tag name="KSO_WM_UNIT_INDEX" val="1_1_4"/>
  <p:tag name="KSO_WM_UNIT_LAYERLEVEL" val="1_1_1"/>
  <p:tag name="KSO_WM_UNIT_PICTURE_DOCKSIDE" val="cb,rm,lm"/>
  <p:tag name="KSO_WM_UNIT_PICTURE_TOWARD" val="1"/>
  <p:tag name="KSO_WM_UNIT_TEXT_FILL_FORE_SCHEMECOLOR_INDEX" val="2"/>
  <p:tag name="KSO_WM_UNIT_TEXT_FILL_FORE_SCHEMECOLOR_INDEX_BRIGHTNESS" val="0"/>
  <p:tag name="KSO_WM_UNIT_TEXT_FILL_TYPE" val="1"/>
  <p:tag name="KSO_WM_UNIT_TYPE" val="ζ_h_i"/>
  <p:tag name="KSO_WM_UNIT_USESOURCEFORMAT_APPLY" val="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8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840bbfad625241ceb8ecec2842ea50af"/>
  <p:tag name="KSO_WM_BEAUTIFY_FLAG" val="#wm#"/>
  <p:tag name="KSO_WM_CHIP_FILLAREA_FILL_RULE" val="{&quot;fill_align&quot;:&quot;cm&quot;,&quot;fill_mode&quot;:&quot;full&quot;,&quot;sacle_strategy&quot;:&quot;smart&quot;}"/>
  <p:tag name="KSO_WM_CHIP_GROUPID" val="5e7881253197e252a37019b5"/>
  <p:tag name="KSO_WM_CHIP_XID" val="5e7881253197e252a37019b6"/>
  <p:tag name="KSO_WM_FULL_TEXT_BEAUTIFY_COPY_ID" val="4"/>
  <p:tag name="KSO_WM_TAG_VERSION" val="1.0"/>
  <p:tag name="KSO_WM_TEMPLATE_ASSEMBLE_GROUPID" val="5fd104651fa9d42129ddd6f1"/>
  <p:tag name="KSO_WM_TEMPLATE_ASSEMBLE_XID" val="5fd104651fa9d42129ddd6f1"/>
  <p:tag name="KSO_WM_TEMPLATE_CATEGORY" val="diagram"/>
  <p:tag name="KSO_WM_TEMPLATE_INDEX" val="20217038"/>
  <p:tag name="KSO_WM_UNIT_BLOCK" val="0"/>
  <p:tag name="KSO_WM_UNIT_COMPATIBLE" val="0"/>
  <p:tag name="KSO_WM_UNIT_DEC_AREA_ID" val="9c809055ede648169e0261f2c3c487c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7038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19"/>
</p:tagLst>
</file>

<file path=ppt/tags/tag8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5"/>
</p:tagLst>
</file>

<file path=ppt/tags/tag8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DECFILLPROP" val="[]"/>
  <p:tag name="KSO_WM_CHIP_FILLPROP" val="[[{&quot;text_align&quot;:&quot;cm&quot;,&quot;text_direction&quot;:&quot;horizontal&quot;,&quot;support_features&quot;:[&quot;creativepic&quot;],&quot;support_big_font&quot;:false,&quot;picture_toward&quot;:1,&quot;picture_dockside&quot;:[&quot;cb&quot;,&quot;rm&quot;,&quot;lm&quot;],&quot;fill_id&quot;:&quot;704c2f3766be4010a4819483d35ef7b3&quot;,&quot;fill_align&quot;:&quot;cm&quot;,&quot;chip_types&quot;:[&quot;picture&quot;]},{&quot;text_align&quot;:&quot;cm&quot;,&quot;text_direction&quot;:&quot;horizontal&quot;,&quot;support_big_font&quot;:false,&quot;picture_toward&quot;:0,&quot;picture_dockside&quot;:[],&quot;fill_id&quot;:&quot;75f75f63351441a8b6c7dd1a9fad9591&quot;,&quot;fill_align&quot;:&quot;cm&quot;,&quot;chip_types&quot;:[&quot;text&quot;,&quot;header&quot;]}]]"/>
  <p:tag name="KSO_WM_CHIP_GROUPID" val="5fa8a5e47a739638a1e8a4b2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a8a5e47a739638a1e8a4b3"/>
  <p:tag name="KSO_WM_FULL_TEXT_BEAUTIFY_COPY_ID" val="150995319"/>
  <p:tag name="KSO_WM_SLIDE_BACKGROUND" val="[&quot;general&quot;]"/>
  <p:tag name="KSO_WM_SLIDE_BACKGROUND_TYPE" val="general"/>
  <p:tag name="KSO_WM_SLIDE_BK_DARK_LIGHT" val="2"/>
  <p:tag name="KSO_WM_SLIDE_ID" val="diagram20217038_1"/>
  <p:tag name="KSO_WM_SLIDE_INDEX" val="1"/>
  <p:tag name="KSO_WM_SLIDE_ITEM_CNT" val="0"/>
  <p:tag name="KSO_WM_SLIDE_LAYOUT" val="a_d"/>
  <p:tag name="KSO_WM_SLIDE_LAYOUT_CNT" val="1_1"/>
  <p:tag name="KSO_WM_SLIDE_LAYOUT_INFO" val="{&quot;id&quot;:&quot;2020-12-10T01:07:50&quot;,&quot;maxSize&quot;:{&quot;size1&quot;:31.100000000000001},&quot;minSize&quot;:{&quot;size1&quot;:31.100000000000001},&quot;normalSize&quot;:{&quot;size1&quot;:31.100000000000001},&quot;subLayout&quot;:[{&quot;id&quot;:&quot;2020-12-10T01:07:50&quot;,&quot;margin&quot;:{&quot;bottom&quot;:0,&quot;left&quot;:3.3870000839233398,&quot;right&quot;:3.3870000839233398,&quot;top&quot;:1.6929999589920044},&quot;type&quot;:0},{&quot;id&quot;:&quot;2020-12-10T01:07:50&quot;,&quot;margin&quot;:{&quot;bottom&quot;:0,&quot;left&quot;:0,&quot;right&quot;:0,&quot;top&quot;:1.6929999589920044},&quot;type&quot;:0}],&quot;type&quot;:0}"/>
  <p:tag name="KSO_WM_SLIDE_POSITION" val="36*23"/>
  <p:tag name="KSO_WM_SLIDE_RATIO" val="1.777778"/>
  <p:tag name="KSO_WM_SLIDE_SIZE" val="889*480"/>
  <p:tag name="KSO_WM_SLIDE_SUBTYPE" val="picTxt"/>
  <p:tag name="KSO_WM_SLIDE_SUPPORT_FEATURE_TYPE" val="8"/>
  <p:tag name="KSO_WM_SLIDE_TYPE" val="text"/>
  <p:tag name="KSO_WM_SPECIAL_SOURCE" val="bdnull"/>
  <p:tag name="KSO_WM_TAG_VERSION" val="1.0"/>
  <p:tag name="KSO_WM_TEMPLATE_ASSEMBLE_GROUPID" val="5fd104651fa9d42129ddd6f1"/>
  <p:tag name="KSO_WM_TEMPLATE_ASSEMBLE_XID" val="5fd104651fa9d42129ddd6f1"/>
  <p:tag name="KSO_WM_TEMPLATE_CATEGORY" val="diagram"/>
  <p:tag name="KSO_WM_TEMPLATE_COLOR_TYPE" val="1"/>
  <p:tag name="KSO_WM_TEMPLATE_INDEX" val="20217038"/>
  <p:tag name="KSO_WM_TEMPLATE_MASTER_TYPE" val="0"/>
  <p:tag name="KSO_WM_TEMPLATE_SUBCATEGORY" val="21"/>
</p:tagLst>
</file>

<file path=ppt/tags/tag8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FULL_TEXT_BEAUTIFY_COPY_ID" val="13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2"/>
  <p:tag name="KSO_WM_UNIT_INDEX" val="22"/>
  <p:tag name="KSO_WM_UNIT_LAYERLEVEL" val="1"/>
  <p:tag name="KSO_WM_UNIT_TYPE" val="i"/>
</p:tagLst>
</file>

<file path=ppt/tags/tag8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FULL_TEXT_BEAUTIFY_COPY_ID" val="12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</p:tagLst>
</file>

<file path=ppt/tags/tag8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ζ1-1"/>
  <p:tag name="KSO_WM_FULL_TEXT_BEAUTIFY_COPY_ID" val="11"/>
  <p:tag name="KSO_WM_TAG_VERSION" val="1.0"/>
  <p:tag name="KSO_WM_TEMPLATE_CATEGORY" val="diagram"/>
  <p:tag name="KSO_WM_TEMPLATE_INDEX" val="20215451"/>
  <p:tag name="KSO_WM_UNIT_COMPATIBLE" val="0"/>
  <p:tag name="KSO_WM_UNIT_DIAGRAM_ISNUMVISUAL" val="0"/>
  <p:tag name="KSO_WM_UNIT_DIAGRAM_ISREFERUNIT" val="0"/>
  <p:tag name="KSO_WM_UNIT_DIAGRAM_MODELTYPE" val="creativePicture"/>
  <p:tag name="KSO_WM_UNIT_FILL_FORE_SCHEMECOLOR_INDEX" val="14"/>
  <p:tag name="KSO_WM_UNIT_FILL_FORE_SCHEMECOLOR_INDEX_BRIGHTNESS" val="-0.05"/>
  <p:tag name="KSO_WM_UNIT_FILL_TYPE" val="1"/>
  <p:tag name="KSO_WM_UNIT_HIGHLIGHT" val="0"/>
  <p:tag name="KSO_WM_UNIT_ID" val="diagram20215451_1*ζ_h_i*1_1_4"/>
  <p:tag name="KSO_WM_UNIT_INDEX" val="1_1_4"/>
  <p:tag name="KSO_WM_UNIT_LAYERLEVEL" val="1_1_1"/>
  <p:tag name="KSO_WM_UNIT_PICTURE_DOCKSIDE" val="cb,rm,lm"/>
  <p:tag name="KSO_WM_UNIT_PICTURE_TOWARD" val="1"/>
  <p:tag name="KSO_WM_UNIT_TEXT_FILL_FORE_SCHEMECOLOR_INDEX" val="2"/>
  <p:tag name="KSO_WM_UNIT_TEXT_FILL_FORE_SCHEMECOLOR_INDEX_BRIGHTNESS" val="0"/>
  <p:tag name="KSO_WM_UNIT_TEXT_FILL_TYPE" val="1"/>
  <p:tag name="KSO_WM_UNIT_TYPE" val="ζ_h_i"/>
  <p:tag name="KSO_WM_UNIT_USESOURCEFORMAT_APPLY" val="1"/>
</p:tagLst>
</file>

<file path=ppt/tags/tag8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5"/>
</p:tagLst>
</file>

<file path=ppt/tags/tag8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5"/>
</p:tagLst>
</file>

<file path=ppt/tags/tag8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840bbfad625241ceb8ecec2842ea50af"/>
  <p:tag name="KSO_WM_BEAUTIFY_FLAG" val="#wm#"/>
  <p:tag name="KSO_WM_CHIP_FILLAREA_FILL_RULE" val="{&quot;fill_align&quot;:&quot;cm&quot;,&quot;fill_mode&quot;:&quot;full&quot;,&quot;sacle_strategy&quot;:&quot;smart&quot;}"/>
  <p:tag name="KSO_WM_CHIP_GROUPID" val="5e7881253197e252a37019b5"/>
  <p:tag name="KSO_WM_CHIP_XID" val="5e7881253197e252a37019b6"/>
  <p:tag name="KSO_WM_FULL_TEXT_BEAUTIFY_COPY_ID" val="4"/>
  <p:tag name="KSO_WM_TAG_VERSION" val="1.0"/>
  <p:tag name="KSO_WM_TEMPLATE_ASSEMBLE_GROUPID" val="5fd104651fa9d42129ddd6f1"/>
  <p:tag name="KSO_WM_TEMPLATE_ASSEMBLE_XID" val="5fd104651fa9d42129ddd6f1"/>
  <p:tag name="KSO_WM_TEMPLATE_CATEGORY" val="diagram"/>
  <p:tag name="KSO_WM_TEMPLATE_INDEX" val="20217038"/>
  <p:tag name="KSO_WM_UNIT_BLOCK" val="0"/>
  <p:tag name="KSO_WM_UNIT_COMPATIBLE" val="0"/>
  <p:tag name="KSO_WM_UNIT_DEC_AREA_ID" val="9c809055ede648169e0261f2c3c487c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7038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19"/>
</p:tagLst>
</file>

<file path=ppt/tags/tag8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DECFILLPROP" val="[]"/>
  <p:tag name="KSO_WM_CHIP_FILLPROP" val="[[{&quot;text_align&quot;:&quot;lb&quot;,&quot;text_direction&quot;:&quot;horizontal&quot;,&quot;support_big_font&quot;:false,&quot;picture_toward&quot;:0,&quot;picture_dockside&quot;:[],&quot;fill_id&quot;:&quot;722accd572074b41a2d4cf8c733c9957&quot;,&quot;fill_align&quot;:&quot;lb&quot;,&quot;chip_types&quot;:[&quot;header&quot;]},{&quot;text_align&quot;:&quot;lt&quot;,&quot;text_direction&quot;:&quot;horizontal&quot;,&quot;support_features&quot;:[&quot;collage&quot;],&quot;support_big_font&quot;:false,&quot;picture_toward&quot;:0,&quot;picture_dockside&quot;:[],&quot;fill_id&quot;:&quot;164c300f690d423ab1b6e3b65edb0bf9&quot;,&quot;fill_align&quot;:&quot;lt&quot;,&quot;chip_types&quot;:[&quot;pictext&quot;,&quot;text&quot;,&quot;picture&quot;,&quot;chart&quot;,&quot;table&quot;,&quot;video&quot;]},{&quot;text_align&quot;:&quot;lm&quot;,&quot;text_direction&quot;:&quot;horizontal&quot;,&quot;support_features&quot;:[&quot;collage&quot;],&quot;support_big_font&quot;:false,&quot;picture_toward&quot;:0,&quot;picture_dockside&quot;:[],&quot;fill_id&quot;:&quot;e836bed5e59843b5bc0179a1591ebf37&quot;,&quot;fill_align&quot;:&quot;rm&quot;,&quot;chip_types&quot;:[&quot;diagram&quot;,&quot;pictext&quot;,&quot;text&quot;,&quot;picture&quot;,&quot;chart&quot;,&quot;table&quot;,&quot;video&quot;]}],[{&quot;text_align&quot;:&quot;lb&quot;,&quot;text_direction&quot;:&quot;horizontal&quot;,&quot;support_big_font&quot;:false,&quot;picture_toward&quot;:0,&quot;picture_dockside&quot;:[],&quot;fill_id&quot;:&quot;722accd572074b41a2d4cf8c733c9957&quot;,&quot;fill_align&quot;:&quot;lb&quot;,&quot;chip_types&quot;:[&quot;text&quot;,&quot;header&quot;]},{&quot;text_align&quot;:&quot;lt&quot;,&quot;text_direction&quot;:&quot;horizontal&quot;,&quot;support_features&quot;:[&quot;collage&quot;],&quot;support_big_font&quot;:false,&quot;picture_toward&quot;:0,&quot;picture_dockside&quot;:[],&quot;fill_id&quot;:&quot;164c300f690d423ab1b6e3b65edb0bf9&quot;,&quot;fill_align&quot;:&quot;lt&quot;,&quot;chip_types&quot;:[&quot;picture&quot;]},{&quot;text_align&quot;:&quot;lm&quot;,&quot;text_direction&quot;:&quot;horizontal&quot;,&quot;support_features&quot;:[&quot;collage&quot;],&quot;support_big_font&quot;:false,&quot;picture_toward&quot;:0,&quot;picture_dockside&quot;:[],&quot;fill_id&quot;:&quot;e836bed5e59843b5bc0179a1591ebf37&quot;,&quot;fill_align&quot;:&quot;rm&quot;,&quot;chip_types&quot;:[&quot;pictext&quot;,&quot;picture&quot;,&quot;chart&quot;,&quot;table&quot;,&quot;video&quot;]}]]"/>
  <p:tag name="KSO_WM_CHIP_GROUPID" val="5ed8b357afe44fab1839c14c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ecf868286bf8da9b67401ed"/>
  <p:tag name="KSO_WM_FULL_TEXT_BEAUTIFY_COPY_ID" val="150995324"/>
  <p:tag name="KSO_WM_SLIDE_BACKGROUND" val="[&quot;general&quot;,&quot;frame&quot;]"/>
  <p:tag name="KSO_WM_SLIDE_BACKGROUND_TYPE" val="frame"/>
  <p:tag name="KSO_WM_SLIDE_BK_DARK_LIGHT" val="2"/>
  <p:tag name="KSO_WM_SLIDE_CAN_ADD_NAVIGATION" val="1"/>
  <p:tag name="KSO_WM_SLIDE_COLORSCHEME_VERSION" val="3.2"/>
  <p:tag name="KSO_WM_SLIDE_ID" val="diagram20212028_1"/>
  <p:tag name="KSO_WM_SLIDE_INDEX" val="1"/>
  <p:tag name="KSO_WM_SLIDE_ITEM_CNT" val="0"/>
  <p:tag name="KSO_WM_SLIDE_LAYOUT" val="a_d"/>
  <p:tag name="KSO_WM_SLIDE_LAYOUT_CNT" val="1_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,{&quot;bottom&quot;:0,&quot;bottomAbs&quot;:false,&quot;left&quot;:0,&quot;leftAbs&quot;:false,&quot;right&quot;:0,&quot;rightAbs&quot;:false,&quot;top&quot;:0,&quot;topAbs&quot;:false,&quot;type&quot;:&quot;frame&quot;}],&quot;direction&quot;:1,&quot;id&quot;:&quot;2020-12-09T17:53:52&quot;,&quot;maxSize&quot;:{&quot;size1&quot;:47.499639193216957},&quot;minSize&quot;:{&quot;size1&quot;:41.19963919321696},&quot;normalSize&quot;:{&quot;size1&quot;:41.19974335988362},&quot;subLayout&quot;:[{&quot;id&quot;:&quot;2020-12-09T17:53:52&quot;,&quot;maxSize&quot;:{&quot;size1&quot;:46.699686201378981},&quot;minSize&quot;:{&quot;size1&quot;:19.999686201378978},&quot;normalSize&quot;:{&quot;size1&quot;:46.666167682860454},&quot;subLayout&quot;:[{&quot;id&quot;:&quot;2020-12-09T17:53:52&quot;,&quot;margin&quot;:{&quot;bottom&quot;:0.026000002399086952,&quot;left&quot;:1.6929999589920044,&quot;right&quot;:0,&quot;top&quot;:1.6929999589920044},&quot;type&quot;:0},{&quot;id&quot;:&quot;2020-12-09T17:53:52&quot;,&quot;margin&quot;:{&quot;bottom&quot;:1.6929999589920044,&quot;left&quot;:1.6929999589920044,&quot;right&quot;:0,&quot;top&quot;:0.81999999284744263},&quot;type&quot;:0}],&quot;type&quot;:0},{&quot;id&quot;:&quot;2020-12-09T17:53:52&quot;,&quot;margin&quot;:{&quot;bottom&quot;:1.6929999589920044,&quot;left&quot;:1.2699999809265137,&quot;right&quot;:1.6929999589920044,&quot;top&quot;:1.6929999589920044},&quot;type&quot;:0}],&quot;type&quot;:0}"/>
  <p:tag name="KSO_WM_SLIDE_POSITION" val="48*48"/>
  <p:tag name="KSO_WM_SLIDE_RATIO" val="1.777778"/>
  <p:tag name="KSO_WM_SLIDE_SIZE" val="864*444"/>
  <p:tag name="KSO_WM_SLIDE_SUBTYPE" val="picTxt"/>
  <p:tag name="KSO_WM_SLIDE_SUPPORT_FEATURE_TYPE" val="0"/>
  <p:tag name="KSO_WM_SLIDE_TYPE" val="text"/>
  <p:tag name="KSO_WM_SPECIAL_SOURCE" val="bdnull"/>
  <p:tag name="KSO_WM_TAG_VERSION" val="1.0"/>
  <p:tag name="KSO_WM_TEMPLATE_ASSEMBLE_GROUPID" val="5fd09eae1fa9d42129dcaf62"/>
  <p:tag name="KSO_WM_TEMPLATE_ASSEMBLE_XID" val="5fd09eae1fa9d42129dcaf62"/>
  <p:tag name="KSO_WM_TEMPLATE_CATEGORY" val="diagram"/>
  <p:tag name="KSO_WM_TEMPLATE_COLOR_TYPE" val="1"/>
  <p:tag name="KSO_WM_TEMPLATE_INDEX" val="20212028"/>
  <p:tag name="KSO_WM_TEMPLATE_MASTER_TYPE" val="0"/>
  <p:tag name="KSO_WM_TEMPLATE_SUBCATEGORY" val="2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8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FULL_TEXT_BEAUTIFY_COPY_ID" val="5"/>
  <p:tag name="KSO_WM_SLIDE_BACKGROUND_TYPE" val="frame"/>
  <p:tag name="KSO_WM_SLIDE_BK_DARK_LIGHT" val="2"/>
  <p:tag name="KSO_WM_TAG_VERSION" val="1.0"/>
  <p:tag name="KSO_WM_TEMPLATE_ASSEMBLE_GROUPID" val="5fd09eae1fa9d42129dcaf62"/>
  <p:tag name="KSO_WM_TEMPLATE_ASSEMBLE_XID" val="5fd09eae1fa9d42129dcaf62"/>
  <p:tag name="KSO_WM_TEMPLATE_CATEGORY" val="diagram"/>
  <p:tag name="KSO_WM_TEMPLATE_INDEX" val="20212028"/>
  <p:tag name="KSO_WM_UNIT_BK_DARK_LIGHT" val="2"/>
  <p:tag name="KSO_WM_UNIT_COMPATIBLE" val="0"/>
  <p:tag name="KSO_WM_UNIT_DIAGRAM_ISNUMVISUAL" val="0"/>
  <p:tag name="KSO_WM_UNIT_DIAGRAM_ISREFERUNIT" val="0"/>
  <p:tag name="KSO_WM_UNIT_FILL_FORE_SCHEMECOLOR_INDEX" val="16"/>
  <p:tag name="KSO_WM_UNIT_FILL_FORE_SCHEMECOLOR_INDEX_BRIGHTNESS" val="0"/>
  <p:tag name="KSO_WM_UNIT_FILL_TYPE" val="1"/>
  <p:tag name="KSO_WM_UNIT_HIGHLIGHT" val="0"/>
  <p:tag name="KSO_WM_UNIT_ID" val="diagram20212028_1*i*1"/>
  <p:tag name="KSO_WM_UNIT_INDEX" val="1"/>
  <p:tag name="KSO_WM_UNIT_LAYERLEVEL" val="1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1150"/>
</p:tagLst>
</file>

<file path=ppt/tags/tag8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7"/>
</p:tagLst>
</file>

<file path=ppt/tags/tag8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"/>
</p:tagLst>
</file>

<file path=ppt/tags/tag8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6"/>
</p:tagLst>
</file>

<file path=ppt/tags/tag8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8"/>
</p:tagLst>
</file>

<file path=ppt/tags/tag8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DECFILLPROP" val="[]"/>
  <p:tag name="KSO_WM_CHIP_FILLPROP" val="[[{&quot;text_align&quot;:&quot;cm&quot;,&quot;text_direction&quot;:&quot;horizontal&quot;,&quot;support_big_font&quot;:true,&quot;fill_id&quot;:&quot;6969a5984fe4426badf670db1829be36&quot;,&quot;fill_align&quot;:&quot;cm&quot;,&quot;chip_types&quot;:[&quot;header&quot;]},{&quot;text_align&quot;:&quot;lm&quot;,&quot;text_direction&quot;:&quot;horizontal&quot;,&quot;support_features&quot;:[&quot;collage&quot;,&quot;carousel&quot;],&quot;support_big_font&quot;:true,&quot;fill_id&quot;:&quot;638fc320fad547f2a2c9e7fbae56f76d&quot;,&quot;fill_align&quot;:&quot;cm&quot;,&quot;chip_types&quot;:[&quot;diagram&quot;,&quot;text&quot;,&quot;picture&quot;,&quot;chart&quot;,&quot;table&quot;]}]]"/>
  <p:tag name="KSO_WM_CHIP_GROUPID" val="5f226a74c4814ce96fb160ea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226a74c4814ce96fb160eb"/>
  <p:tag name="KSO_WM_FULL_TEXT_BEAUTIFY_COPY_ID" val="150995330"/>
  <p:tag name="KSO_WM_SLIDE_BACKGROUND" val="[&quot;bottomTop&quot;]"/>
  <p:tag name="KSO_WM_SLIDE_BACKGROUND_TYPE" val="bottomTop"/>
  <p:tag name="KSO_WM_SLIDE_BK_DARK_LIGHT" val="2"/>
  <p:tag name="KSO_WM_SLIDE_ID" val="diagram20212759_1"/>
  <p:tag name="KSO_WM_SLIDE_INDEX" val="1"/>
  <p:tag name="KSO_WM_SLIDE_ITEM_CNT" val="0"/>
  <p:tag name="KSO_WM_SLIDE_LAYOUT" val="a_f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.74074070000000003,&quot;topAbs&quot;:false,&quot;type&quot;:&quot;bottomTop&quot;}],&quot;id&quot;:&quot;2020-12-09T21:42:46&quot;,&quot;maxSize&quot;:{&quot;size1&quot;:42.200000000000003},&quot;minSize&quot;:{&quot;size1&quot;:42.200000000000003},&quot;normalSize&quot;:{&quot;size1&quot;:42.200000000000003},&quot;subLayout&quot;:[{&quot;id&quot;:&quot;2020-12-09T21:42:46&quot;,&quot;margin&quot;:{&quot;bottom&quot;:3.3870000839233398,&quot;left&quot;:4.6570000648498535,&quot;right&quot;:4.6570000648498535,&quot;top&quot;:1.2699999809265137},&quot;type&quot;:0},{&quot;id&quot;:&quot;2020-12-09T21:42:46&quot;,&quot;margin&quot;:{&quot;bottom&quot;:3.3870000839233398,&quot;left&quot;:6.7729997634887695,&quot;right&quot;:6.7729997634887695,&quot;top&quot;:0},&quot;type&quot;:0}],&quot;type&quot;:0}"/>
  <p:tag name="KSO_WM_SLIDE_POSITION" val="0*72"/>
  <p:tag name="KSO_WM_SLIDE_RATIO" val="1.777778"/>
  <p:tag name="KSO_WM_SLIDE_SIZE" val="960*467"/>
  <p:tag name="KSO_WM_SLIDE_SUBTYPE" val="pureTxt"/>
  <p:tag name="KSO_WM_SLIDE_SUPPORT_FEATURE_TYPE" val="0"/>
  <p:tag name="KSO_WM_SLIDE_TYPE" val="text"/>
  <p:tag name="KSO_WM_SPECIAL_SOURCE" val="bdnull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COLOR_TYPE" val="1"/>
  <p:tag name="KSO_WM_TEMPLATE_INDEX" val="20212759"/>
  <p:tag name="KSO_WM_TEMPLATE_MASTER_TYPE" val="0"/>
  <p:tag name="KSO_WM_TEMPLATE_SUBCATEGORY" val="21"/>
</p:tagLst>
</file>

<file path=ppt/tags/tag8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FULL_TEXT_BEAUTIFY_COPY_ID" val="13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-0.9"/>
  <p:tag name="KSO_WM_UNIT_FILL_TYPE" val="1"/>
  <p:tag name="KSO_WM_UNIT_HIGHLIGHT" val="0"/>
  <p:tag name="KSO_WM_UNIT_ID" val="_16*i*1"/>
  <p:tag name="KSO_WM_UNIT_INDEX" val="1"/>
  <p:tag name="KSO_WM_UNIT_LAYERLEVEL" val="1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8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FULL_TEXT_BEAUTIFY_COPY_ID" val="12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_1" val="15"/>
  <p:tag name="KSO_WM_UNIT_FILL_FORE_SCHEMECOLOR_INDEX_1_BRIGHTNESS" val="-0.05"/>
  <p:tag name="KSO_WM_UNIT_FILL_FORE_SCHEMECOLOR_INDEX_1_POS" val="0"/>
  <p:tag name="KSO_WM_UNIT_FILL_FORE_SCHEMECOLOR_INDEX_1_TRANS" val="0.8"/>
  <p:tag name="KSO_WM_UNIT_FILL_FORE_SCHEMECOLOR_INDEX_2" val="16"/>
  <p:tag name="KSO_WM_UNIT_FILL_FORE_SCHEMECOLOR_INDEX_2_BRIGHTNESS" val="0"/>
  <p:tag name="KSO_WM_UNIT_FILL_FORE_SCHEMECOLOR_INDEX_2_POS" val="1"/>
  <p:tag name="KSO_WM_UNIT_FILL_FORE_SCHEMECOLOR_INDEX_2_TRANS" val="0.8"/>
  <p:tag name="KSO_WM_UNIT_FILL_GRADIENT_ANGLE" val="90"/>
  <p:tag name="KSO_WM_UNIT_FILL_GRADIENT_DIRECTION" val="1"/>
  <p:tag name="KSO_WM_UNIT_FILL_GRADIENT_TYPE" val="0"/>
  <p:tag name="KSO_WM_UNIT_FILL_TYPE" val="3"/>
  <p:tag name="KSO_WM_UNIT_HIGHLIGHT" val="0"/>
  <p:tag name="KSO_WM_UNIT_ID" val="_16**"/>
  <p:tag name="KSO_WM_UNIT_LAYERLEVEL" val="1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8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f226a74c4814ce96fb160ea"/>
  <p:tag name="KSO_WM_CHIP_XID" val="5f226a74c4814ce96fb160eb"/>
  <p:tag name="KSO_WM_FULL_TEXT_BEAUTIFY_COPY_ID" val="6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f73bda84c42e4735b3f5d092a816bbc7"/>
  <p:tag name="KSO_WM_UNIT_DECORATE_INFO" val="{&quot;ReferentInfo&quot;:{&quot;Id&quot;:&quot;slide&quot;,&quot;X&quot;:{&quot;Pos&quot;:2},&quot;Y&quot;:{&quot;Pos&quot;:2}},&quot;DecorateInfoX&quot;:{&quot;Pos&quot;:2,&quot;IsAbs&quot;:false},&quot;DecorateInfoY&quot;:{&quot;Pos&quot;:2,&quot;IsAbs&quot;:false},&quot;DecorateInfoW&quot;:{&quot;IsAbs&quot;:false},&quot;DecorateInfoH&quot;:{&quot;IsAbs&quot;:false},&quot;whChangeMode&quot;:1}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diagram20212759_1*i*3"/>
  <p:tag name="KSO_WM_UNIT_INDEX" val="3"/>
  <p:tag name="KSO_WM_UNIT_LAYERLEVEL" val="1"/>
  <p:tag name="KSO_WM_UNIT_SHADOW_SCHEMECOLOR_INDEX" val="13"/>
  <p:tag name="KSO_WM_UNIT_SHADOW_SCHEMECOLOR_INDEX_BRIGHTNESS" val="0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494"/>
</p:tagLst>
</file>

<file path=ppt/tags/tag8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f226a74c4814ce96fb160ea"/>
  <p:tag name="KSO_WM_CHIP_XID" val="5f226a74c4814ce96fb160eb"/>
  <p:tag name="KSO_WM_FULL_TEXT_BEAUTIFY_COPY_ID" val="8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69bd12f14aa74ace9c6c03891def0a0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12759_1*i*4"/>
  <p:tag name="KSO_WM_UNIT_INDEX" val="4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6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8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37afd022157043b8a9b2022ba43fa87b"/>
  <p:tag name="KSO_WM_BEAUTIFY_FLAG" val="#wm#"/>
  <p:tag name="KSO_WM_CHIP_FILLAREA_FILL_RULE" val="{&quot;fill_align&quot;:&quot;cm&quot;,&quot;fill_mode&quot;:&quot;full&quot;,&quot;sacle_strategy&quot;:&quot;smart&quot;}"/>
  <p:tag name="KSO_WM_CHIP_GROUPID" val="5e7881253197e252a37019b5"/>
  <p:tag name="KSO_WM_CHIP_XID" val="5e7881253197e252a37019b6"/>
  <p:tag name="KSO_WM_FULL_TEXT_BEAUTIFY_COPY_ID" val="10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6f23b74276404e93b6f2c98e2a143f7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2759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SUPPORT_BIG_FONT" val="1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19"/>
</p:tagLst>
</file>

<file path=ppt/tags/tag8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9df80039bae54f5eb9cd209f628c02c8"/>
  <p:tag name="KSO_WM_BEAUTIFY_FLAG" val="#wm#"/>
  <p:tag name="KSO_WM_CHIP_FILLAREA_FILL_RULE" val="{&quot;fill_align&quot;:&quot;cm&quot;,&quot;fill_mode&quot;:&quot;full&quot;,&quot;sacle_strategy&quot;:&quot;smart&quot;}"/>
  <p:tag name="KSO_WM_CHIP_GROUPID" val="5e6b05596848fb12bee65ac8"/>
  <p:tag name="KSO_WM_CHIP_XID" val="5e6b05596848fb12bee65aca"/>
  <p:tag name="KSO_WM_FULL_TEXT_BEAUTIFY_COPY_ID" val="11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ca2365e81f8a4650a6650ae4a932569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2759_1*f*1"/>
  <p:tag name="KSO_WM_UNIT_INDEX" val="1"/>
  <p:tag name="KSO_WM_UNIT_LAYERLEVEL" val="1"/>
  <p:tag name="KSO_WM_UNIT_NOCLEAR" val="0"/>
  <p:tag name="KSO_WM_UNIT_PRESET_TEXT" val="单击此处添加正文，文字是您思想的提炼，为了演示发布的良好效果，请言简意赅的阐述您的观点。您的内容已经简明扼要，字字珠玑，但信息却千丝万缕、错综复杂。"/>
  <p:tag name="KSO_WM_UNIT_SHOW_EDIT_AREA_INDICATION" val="1"/>
  <p:tag name="KSO_WM_UNIT_SM_LIMIT_TYPE" val="2"/>
  <p:tag name="KSO_WM_UNIT_SUBTYPE" val="a"/>
  <p:tag name="KSO_WM_UNIT_SUPPORT_BIG_FONT" val="1"/>
  <p:tag name="KSO_WM_UNIT_SUPPORT_UNIT_TYPE" val="[&quot;l&quot;,&quot;m&quot;,&quot;n&quot;,&quot;o&quot;,&quot;p&quot;,&quot;q&quot;,&quot;r&quot;,&quot;δ&quot;,&quot;ε&quot;,&quot;ζ&quot;,&quot;η&quot;,&quot;d&quot;,&quot;α&quot;,&quot;β&quot;]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90"/>
</p:tagLst>
</file>

<file path=ppt/tags/tag8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DECFILLPROP" val="[]"/>
  <p:tag name="KSO_WM_CHIP_FILLPROP" val="[[{&quot;text_align&quot;:&quot;cm&quot;,&quot;text_direction&quot;:&quot;horizontal&quot;,&quot;support_big_font&quot;:true,&quot;fill_id&quot;:&quot;6969a5984fe4426badf670db1829be36&quot;,&quot;fill_align&quot;:&quot;cm&quot;,&quot;chip_types&quot;:[&quot;header&quot;]},{&quot;text_align&quot;:&quot;lm&quot;,&quot;text_direction&quot;:&quot;horizontal&quot;,&quot;support_features&quot;:[&quot;collage&quot;,&quot;carousel&quot;],&quot;support_big_font&quot;:true,&quot;fill_id&quot;:&quot;638fc320fad547f2a2c9e7fbae56f76d&quot;,&quot;fill_align&quot;:&quot;cm&quot;,&quot;chip_types&quot;:[&quot;diagram&quot;,&quot;text&quot;,&quot;picture&quot;,&quot;chart&quot;,&quot;table&quot;]}]]"/>
  <p:tag name="KSO_WM_CHIP_GROUPID" val="5f226a74c4814ce96fb160ea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226a74c4814ce96fb160eb"/>
  <p:tag name="KSO_WM_FULL_TEXT_BEAUTIFY_COPY_ID" val="150995380"/>
  <p:tag name="KSO_WM_SLIDE_BACKGROUND" val="[&quot;bottomTop&quot;]"/>
  <p:tag name="KSO_WM_SLIDE_BACKGROUND_TYPE" val="bottomTop"/>
  <p:tag name="KSO_WM_SLIDE_BK_DARK_LIGHT" val="2"/>
  <p:tag name="KSO_WM_SLIDE_ID" val="diagram20212759_1"/>
  <p:tag name="KSO_WM_SLIDE_INDEX" val="1"/>
  <p:tag name="KSO_WM_SLIDE_ITEM_CNT" val="0"/>
  <p:tag name="KSO_WM_SLIDE_LAYOUT" val="a_f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.74074070000000003,&quot;topAbs&quot;:false,&quot;type&quot;:&quot;bottomTop&quot;}],&quot;id&quot;:&quot;2020-12-09T21:42:46&quot;,&quot;maxSize&quot;:{&quot;size1&quot;:42.200000000000003},&quot;minSize&quot;:{&quot;size1&quot;:42.200000000000003},&quot;normalSize&quot;:{&quot;size1&quot;:42.200000000000003},&quot;subLayout&quot;:[{&quot;id&quot;:&quot;2020-12-09T21:42:46&quot;,&quot;margin&quot;:{&quot;bottom&quot;:3.3870000839233398,&quot;left&quot;:4.6570000648498535,&quot;right&quot;:4.6570000648498535,&quot;top&quot;:1.2699999809265137},&quot;type&quot;:0},{&quot;id&quot;:&quot;2020-12-09T21:42:46&quot;,&quot;margin&quot;:{&quot;bottom&quot;:3.3870000839233398,&quot;left&quot;:6.7729997634887695,&quot;right&quot;:6.7729997634887695,&quot;top&quot;:0},&quot;type&quot;:0}],&quot;type&quot;:0}"/>
  <p:tag name="KSO_WM_SLIDE_POSITION" val="0*72"/>
  <p:tag name="KSO_WM_SLIDE_RATIO" val="1.777778"/>
  <p:tag name="KSO_WM_SLIDE_SIZE" val="960*467"/>
  <p:tag name="KSO_WM_SLIDE_SUBTYPE" val="pureTxt"/>
  <p:tag name="KSO_WM_SLIDE_SUPPORT_FEATURE_TYPE" val="0"/>
  <p:tag name="KSO_WM_SLIDE_TYPE" val="text"/>
  <p:tag name="KSO_WM_SPECIAL_SOURCE" val="bdnull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COLOR_TYPE" val="1"/>
  <p:tag name="KSO_WM_TEMPLATE_INDEX" val="20212759"/>
  <p:tag name="KSO_WM_TEMPLATE_MASTER_TYPE" val="0"/>
  <p:tag name="KSO_WM_TEMPLATE_SUBCATEGORY" val="21"/>
</p:tagLst>
</file>

<file path=ppt/tags/tag8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FULL_TEXT_BEAUTIFY_COPY_ID" val="10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  <p:tag name="KSO_WM_UNIT_TYPE" val="i"/>
</p:tagLst>
</file>

<file path=ppt/tags/tag8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FULL_TEXT_BEAUTIFY_COPY_ID" val="9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  <p:tag name="KSO_WM_UNIT_TYPE" val="i"/>
</p:tagLst>
</file>

<file path=ppt/tags/tag8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f226a74c4814ce96fb160ea"/>
  <p:tag name="KSO_WM_CHIP_XID" val="5f226a74c4814ce96fb160eb"/>
  <p:tag name="KSO_WM_FULL_TEXT_BEAUTIFY_COPY_ID" val="7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f73bda84c42e4735b3f5d092a816bbc7"/>
  <p:tag name="KSO_WM_UNIT_DECORATE_INFO" val="{&quot;ReferentInfo&quot;:{&quot;Id&quot;:&quot;slide&quot;,&quot;X&quot;:{&quot;Pos&quot;:2},&quot;Y&quot;:{&quot;Pos&quot;:2}},&quot;DecorateInfoX&quot;:{&quot;Pos&quot;:2,&quot;IsAbs&quot;:false},&quot;DecorateInfoY&quot;:{&quot;Pos&quot;:2,&quot;IsAbs&quot;:false},&quot;DecorateInfoW&quot;:{&quot;IsAbs&quot;:false},&quot;DecorateInfoH&quot;:{&quot;IsAbs&quot;:false},&quot;whChangeMode&quot;:1}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diagram20212759_1*i*3"/>
  <p:tag name="KSO_WM_UNIT_INDEX" val="3"/>
  <p:tag name="KSO_WM_UNIT_LAYERLEVEL" val="1"/>
  <p:tag name="KSO_WM_UNIT_SHADOW_SCHEMECOLOR_INDEX" val="13"/>
  <p:tag name="KSO_WM_UNIT_SHADOW_SCHEMECOLOR_INDEX_BRIGHTNESS" val="0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494"/>
</p:tagLst>
</file>

<file path=ppt/tags/tag8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f226a74c4814ce96fb160ea"/>
  <p:tag name="KSO_WM_CHIP_XID" val="5f226a74c4814ce96fb160eb"/>
  <p:tag name="KSO_WM_FULL_TEXT_BEAUTIFY_COPY_ID" val="8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69bd12f14aa74ace9c6c03891def0a0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12759_1*i*4"/>
  <p:tag name="KSO_WM_UNIT_INDEX" val="4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6"/>
</p:tagLst>
</file>

<file path=ppt/tags/tag8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37afd022157043b8a9b2022ba43fa87b"/>
  <p:tag name="KSO_WM_BEAUTIFY_FLAG" val="#wm#"/>
  <p:tag name="KSO_WM_CHIP_FILLAREA_FILL_RULE" val="{&quot;fill_align&quot;:&quot;cm&quot;,&quot;fill_mode&quot;:&quot;full&quot;,&quot;sacle_strategy&quot;:&quot;smart&quot;}"/>
  <p:tag name="KSO_WM_CHIP_GROUPID" val="5e7881253197e252a37019b5"/>
  <p:tag name="KSO_WM_CHIP_XID" val="5e7881253197e252a37019b6"/>
  <p:tag name="KSO_WM_FULL_TEXT_BEAUTIFY_COPY_ID" val="5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6f23b74276404e93b6f2c98e2a143f7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2759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SUPPORT_BIG_FONT" val="1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19"/>
</p:tagLst>
</file>

<file path=ppt/tags/tag8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9df80039bae54f5eb9cd209f628c02c8"/>
  <p:tag name="KSO_WM_BEAUTIFY_FLAG" val="#wm#"/>
  <p:tag name="KSO_WM_CHIP_FILLAREA_FILL_RULE" val="{&quot;fill_align&quot;:&quot;cm&quot;,&quot;fill_mode&quot;:&quot;full&quot;,&quot;sacle_strategy&quot;:&quot;smart&quot;}"/>
  <p:tag name="KSO_WM_CHIP_GROUPID" val="5e6b05596848fb12bee65ac8"/>
  <p:tag name="KSO_WM_CHIP_XID" val="5e6b05596848fb12bee65aca"/>
  <p:tag name="KSO_WM_FULL_TEXT_BEAUTIFY_COPY_ID" val="11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ca2365e81f8a4650a6650ae4a932569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2759_1*f*1"/>
  <p:tag name="KSO_WM_UNIT_INDEX" val="1"/>
  <p:tag name="KSO_WM_UNIT_LAYERLEVEL" val="1"/>
  <p:tag name="KSO_WM_UNIT_NOCLEAR" val="0"/>
  <p:tag name="KSO_WM_UNIT_PRESET_TEXT" val="单击此处添加正文，文字是您思想的提炼，为了演示发布的良好效果，请言简意赅的阐述您的观点。您的内容已经简明扼要，字字珠玑，但信息却千丝万缕、错综复杂。"/>
  <p:tag name="KSO_WM_UNIT_SHOW_EDIT_AREA_INDICATION" val="1"/>
  <p:tag name="KSO_WM_UNIT_SM_LIMIT_TYPE" val="2"/>
  <p:tag name="KSO_WM_UNIT_SUBTYPE" val="a"/>
  <p:tag name="KSO_WM_UNIT_SUPPORT_BIG_FONT" val="1"/>
  <p:tag name="KSO_WM_UNIT_SUPPORT_UNIT_TYPE" val="[&quot;l&quot;,&quot;m&quot;,&quot;n&quot;,&quot;o&quot;,&quot;p&quot;,&quot;q&quot;,&quot;r&quot;,&quot;δ&quot;,&quot;ε&quot;,&quot;ζ&quot;,&quot;η&quot;,&quot;d&quot;,&quot;α&quot;,&quot;β&quot;]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90"/>
</p:tagLst>
</file>

<file path=ppt/tags/tag8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DECFILLPROP" val="[]"/>
  <p:tag name="KSO_WM_CHIP_FILLPROP" val="[[{&quot;text_align&quot;:&quot;cm&quot;,&quot;text_direction&quot;:&quot;horizontal&quot;,&quot;support_big_font&quot;:true,&quot;fill_id&quot;:&quot;6969a5984fe4426badf670db1829be36&quot;,&quot;fill_align&quot;:&quot;cm&quot;,&quot;chip_types&quot;:[&quot;header&quot;]},{&quot;text_align&quot;:&quot;lm&quot;,&quot;text_direction&quot;:&quot;horizontal&quot;,&quot;support_features&quot;:[&quot;collage&quot;,&quot;carousel&quot;],&quot;support_big_font&quot;:true,&quot;fill_id&quot;:&quot;638fc320fad547f2a2c9e7fbae56f76d&quot;,&quot;fill_align&quot;:&quot;cm&quot;,&quot;chip_types&quot;:[&quot;diagram&quot;,&quot;text&quot;,&quot;picture&quot;,&quot;chart&quot;,&quot;table&quot;]}]]"/>
  <p:tag name="KSO_WM_CHIP_GROUPID" val="5f226a74c4814ce96fb160ea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226a74c4814ce96fb160eb"/>
  <p:tag name="KSO_WM_FULL_TEXT_BEAUTIFY_COPY_ID" val="150995380"/>
  <p:tag name="KSO_WM_SLIDE_BACKGROUND" val="[&quot;bottomTop&quot;]"/>
  <p:tag name="KSO_WM_SLIDE_BACKGROUND_TYPE" val="bottomTop"/>
  <p:tag name="KSO_WM_SLIDE_BK_DARK_LIGHT" val="2"/>
  <p:tag name="KSO_WM_SLIDE_ID" val="diagram20212759_1"/>
  <p:tag name="KSO_WM_SLIDE_INDEX" val="1"/>
  <p:tag name="KSO_WM_SLIDE_ITEM_CNT" val="0"/>
  <p:tag name="KSO_WM_SLIDE_LAYOUT" val="a_f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.74074070000000003,&quot;topAbs&quot;:false,&quot;type&quot;:&quot;bottomTop&quot;}],&quot;id&quot;:&quot;2020-12-09T21:42:46&quot;,&quot;maxSize&quot;:{&quot;size1&quot;:42.200000000000003},&quot;minSize&quot;:{&quot;size1&quot;:42.200000000000003},&quot;normalSize&quot;:{&quot;size1&quot;:42.200000000000003},&quot;subLayout&quot;:[{&quot;id&quot;:&quot;2020-12-09T21:42:46&quot;,&quot;margin&quot;:{&quot;bottom&quot;:3.3870000839233398,&quot;left&quot;:4.6570000648498535,&quot;right&quot;:4.6570000648498535,&quot;top&quot;:1.2699999809265137},&quot;type&quot;:0},{&quot;id&quot;:&quot;2020-12-09T21:42:46&quot;,&quot;margin&quot;:{&quot;bottom&quot;:3.3870000839233398,&quot;left&quot;:6.7729997634887695,&quot;right&quot;:6.7729997634887695,&quot;top&quot;:0},&quot;type&quot;:0}],&quot;type&quot;:0}"/>
  <p:tag name="KSO_WM_SLIDE_POSITION" val="0*72"/>
  <p:tag name="KSO_WM_SLIDE_RATIO" val="1.777778"/>
  <p:tag name="KSO_WM_SLIDE_SIZE" val="960*467"/>
  <p:tag name="KSO_WM_SLIDE_SUBTYPE" val="pureTxt"/>
  <p:tag name="KSO_WM_SLIDE_SUPPORT_FEATURE_TYPE" val="0"/>
  <p:tag name="KSO_WM_SLIDE_TYPE" val="text"/>
  <p:tag name="KSO_WM_SPECIAL_SOURCE" val="bdnull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COLOR_TYPE" val="1"/>
  <p:tag name="KSO_WM_TEMPLATE_INDEX" val="20212759"/>
  <p:tag name="KSO_WM_TEMPLATE_MASTER_TYPE" val="0"/>
  <p:tag name="KSO_WM_TEMPLATE_SUBCATEGORY" val="2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8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FULL_TEXT_BEAUTIFY_COPY_ID" val="10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  <p:tag name="KSO_WM_UNIT_TYPE" val="i"/>
</p:tagLst>
</file>

<file path=ppt/tags/tag8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FULL_TEXT_BEAUTIFY_COPY_ID" val="9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  <p:tag name="KSO_WM_UNIT_TYPE" val="i"/>
</p:tagLst>
</file>

<file path=ppt/tags/tag8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f226a74c4814ce96fb160ea"/>
  <p:tag name="KSO_WM_CHIP_XID" val="5f226a74c4814ce96fb160eb"/>
  <p:tag name="KSO_WM_FULL_TEXT_BEAUTIFY_COPY_ID" val="7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f73bda84c42e4735b3f5d092a816bbc7"/>
  <p:tag name="KSO_WM_UNIT_DECORATE_INFO" val="{&quot;ReferentInfo&quot;:{&quot;Id&quot;:&quot;slide&quot;,&quot;X&quot;:{&quot;Pos&quot;:2},&quot;Y&quot;:{&quot;Pos&quot;:2}},&quot;DecorateInfoX&quot;:{&quot;Pos&quot;:2,&quot;IsAbs&quot;:false},&quot;DecorateInfoY&quot;:{&quot;Pos&quot;:2,&quot;IsAbs&quot;:false},&quot;DecorateInfoW&quot;:{&quot;IsAbs&quot;:false},&quot;DecorateInfoH&quot;:{&quot;IsAbs&quot;:false},&quot;whChangeMode&quot;:1}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diagram20212759_1*i*3"/>
  <p:tag name="KSO_WM_UNIT_INDEX" val="3"/>
  <p:tag name="KSO_WM_UNIT_LAYERLEVEL" val="1"/>
  <p:tag name="KSO_WM_UNIT_SHADOW_SCHEMECOLOR_INDEX" val="13"/>
  <p:tag name="KSO_WM_UNIT_SHADOW_SCHEMECOLOR_INDEX_BRIGHTNESS" val="0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494"/>
</p:tagLst>
</file>

<file path=ppt/tags/tag8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f226a74c4814ce96fb160ea"/>
  <p:tag name="KSO_WM_CHIP_XID" val="5f226a74c4814ce96fb160eb"/>
  <p:tag name="KSO_WM_FULL_TEXT_BEAUTIFY_COPY_ID" val="8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69bd12f14aa74ace9c6c03891def0a0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12759_1*i*4"/>
  <p:tag name="KSO_WM_UNIT_INDEX" val="4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6"/>
</p:tagLst>
</file>

<file path=ppt/tags/tag8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37afd022157043b8a9b2022ba43fa87b"/>
  <p:tag name="KSO_WM_BEAUTIFY_FLAG" val="#wm#"/>
  <p:tag name="KSO_WM_CHIP_FILLAREA_FILL_RULE" val="{&quot;fill_align&quot;:&quot;cm&quot;,&quot;fill_mode&quot;:&quot;full&quot;,&quot;sacle_strategy&quot;:&quot;smart&quot;}"/>
  <p:tag name="KSO_WM_CHIP_GROUPID" val="5e7881253197e252a37019b5"/>
  <p:tag name="KSO_WM_CHIP_XID" val="5e7881253197e252a37019b6"/>
  <p:tag name="KSO_WM_FULL_TEXT_BEAUTIFY_COPY_ID" val="5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6f23b74276404e93b6f2c98e2a143f7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2759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SUPPORT_BIG_FONT" val="1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19"/>
</p:tagLst>
</file>

<file path=ppt/tags/tag8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9df80039bae54f5eb9cd209f628c02c8"/>
  <p:tag name="KSO_WM_BEAUTIFY_FLAG" val="#wm#"/>
  <p:tag name="KSO_WM_CHIP_FILLAREA_FILL_RULE" val="{&quot;fill_align&quot;:&quot;cm&quot;,&quot;fill_mode&quot;:&quot;full&quot;,&quot;sacle_strategy&quot;:&quot;smart&quot;}"/>
  <p:tag name="KSO_WM_CHIP_GROUPID" val="5e6b05596848fb12bee65ac8"/>
  <p:tag name="KSO_WM_CHIP_XID" val="5e6b05596848fb12bee65aca"/>
  <p:tag name="KSO_WM_FULL_TEXT_BEAUTIFY_COPY_ID" val="11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ca2365e81f8a4650a6650ae4a932569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2759_1*f*1"/>
  <p:tag name="KSO_WM_UNIT_INDEX" val="1"/>
  <p:tag name="KSO_WM_UNIT_LAYERLEVEL" val="1"/>
  <p:tag name="KSO_WM_UNIT_NOCLEAR" val="0"/>
  <p:tag name="KSO_WM_UNIT_PRESET_TEXT" val="单击此处添加正文，文字是您思想的提炼，为了演示发布的良好效果，请言简意赅的阐述您的观点。您的内容已经简明扼要，字字珠玑，但信息却千丝万缕、错综复杂。"/>
  <p:tag name="KSO_WM_UNIT_SHOW_EDIT_AREA_INDICATION" val="1"/>
  <p:tag name="KSO_WM_UNIT_SM_LIMIT_TYPE" val="2"/>
  <p:tag name="KSO_WM_UNIT_SUBTYPE" val="a"/>
  <p:tag name="KSO_WM_UNIT_SUPPORT_BIG_FONT" val="1"/>
  <p:tag name="KSO_WM_UNIT_SUPPORT_UNIT_TYPE" val="[&quot;l&quot;,&quot;m&quot;,&quot;n&quot;,&quot;o&quot;,&quot;p&quot;,&quot;q&quot;,&quot;r&quot;,&quot;δ&quot;,&quot;ε&quot;,&quot;ζ&quot;,&quot;η&quot;,&quot;d&quot;,&quot;α&quot;,&quot;β&quot;]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90"/>
</p:tagLst>
</file>

<file path=ppt/tags/tag8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DECFILLPROP" val="[]"/>
  <p:tag name="KSO_WM_CHIP_FILLPROP" val="[[{&quot;text_align&quot;:&quot;lb&quot;,&quot;text_direction&quot;:&quot;horizontal&quot;,&quot;support_big_font&quot;:false,&quot;fill_id&quot;:&quot;faaccb2fd86b4868b2d42bbd10dec68b&quot;,&quot;fill_align&quot;:&quot;lb&quot;,&quot;chip_types&quot;:[&quot;header&quot;]},{&quot;text_align&quot;:&quot;lt&quot;,&quot;text_direction&quot;:&quot;horizontal&quot;,&quot;support_big_font&quot;:false,&quot;fill_id&quot;:&quot;c6262d71374b45c7bb743adc79b8885d&quot;,&quot;fill_align&quot;:&quot;lt&quot;,&quot;chip_types&quot;:[&quot;text&quot;]},{&quot;text_align&quot;:&quot;lm&quot;,&quot;text_direction&quot;:&quot;horizontal&quot;,&quot;support_big_font&quot;:false,&quot;fill_id&quot;:&quot;86eb506aadc24c73abadbd3bc5104f20&quot;,&quot;fill_align&quot;:&quot;lm&quot;,&quot;chip_types&quot;:[&quot;diagram&quot;,&quot;pictext&quot;,&quot;text&quot;,&quot;picture&quot;,&quot;chart&quot;,&quot;table&quot;,&quot;video&quot;]},{&quot;text_align&quot;:&quot;lm&quot;,&quot;text_direction&quot;:&quot;horizontal&quot;,&quot;support_big_font&quot;:false,&quot;fill_id&quot;:&quot;6bcd6b680a4849eb9e660ad3650ba5ef&quot;,&quot;fill_align&quot;:&quot;lm&quot;,&quot;chip_types&quot;:[&quot;text&quot;]}]]"/>
  <p:tag name="KSO_WM_CHIP_GROUPID" val="5ef32693c6295c63c1a2e119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a10082e206d3a5ffe8aca1"/>
  <p:tag name="KSO_WM_FULL_TEXT_BEAUTIFY_COPY_ID" val="150995326"/>
  <p:tag name="KSO_WM_SLIDE_BACKGROUND_TYPE" val="general"/>
  <p:tag name="KSO_WM_SLIDE_BK_DARK_LIGHT" val="2"/>
  <p:tag name="KSO_WM_SLIDE_ID" val="diagram20215807_1"/>
  <p:tag name="KSO_WM_SLIDE_INDEX" val="1"/>
  <p:tag name="KSO_WM_SLIDE_ITEM_CNT" val="0"/>
  <p:tag name="KSO_WM_SLIDE_LAYOUT" val="a_d_f"/>
  <p:tag name="KSO_WM_SLIDE_LAYOUT_CNT" val="1_1_2"/>
  <p:tag name="KSO_WM_SLIDE_LAYOUT_INFO" val="{&quot;id&quot;:&quot;2020-12-09T23:36:27&quot;,&quot;maxSize&quot;:{&quot;size1&quot;:15.699999999999999},&quot;minSize&quot;:{&quot;size1&quot;:15.699999999999999},&quot;normalSize&quot;:{&quot;size1&quot;:15.699999999999999},&quot;subLayout&quot;:[{&quot;id&quot;:&quot;2020-12-09T23:36:27&quot;,&quot;margin&quot;:{&quot;bottom&quot;:0.026000002399086952,&quot;left&quot;:2.1170001029968262,&quot;right&quot;:2.1159999370574951,&quot;top&quot;:1.2699999809265137},&quot;type&quot;:0},{&quot;id&quot;:&quot;2020-12-09T23:36:27&quot;,&quot;maxSize&quot;:{&quot;size1&quot;:65.599999999999994},&quot;minSize&quot;:{&quot;size1&quot;:65.599999999999994},&quot;normalSize&quot;:{&quot;size1&quot;:65.599999999999994},&quot;subLayout&quot;:[{&quot;direction&quot;:1,&quot;id&quot;:&quot;2020-12-09T23:36:27&quot;,&quot;maxSize&quot;:{&quot;size1&quot;:73.699651511510211},&quot;minSize&quot;:{&quot;size1&quot;:47.499651511510216},&quot;normalSize&quot;:{&quot;size1&quot;:51.824651511510218},&quot;subLayout&quot;:[{&quot;id&quot;:&quot;2020-12-09T23:36:27&quot;,&quot;margin&quot;:{&quot;bottom&quot;:0.84700000286102295,&quot;left&quot;:2.1170001029968262,&quot;right&quot;:1.2439998388290405,&quot;top&quot;:0.84700000286102295},&quot;type&quot;:0},{&quot;id&quot;:&quot;2020-12-09T23:36:27&quot;,&quot;margin&quot;:{&quot;bottom&quot;:0.81999999284744263,&quot;left&quot;:0.026000002399086952,&quot;right&quot;:2.1159999370574951,&quot;top&quot;:0.81999999284744263},&quot;type&quot;:0}],&quot;type&quot;:0},{&quot;id&quot;:&quot;2020-12-09T23:36:27&quot;,&quot;margin&quot;:{&quot;bottom&quot;:1.6929999589920044,&quot;left&quot;:2.9630000591278076,&quot;right&quot;:2.9630000591278076,&quot;top&quot;:0.84700000286102295},&quot;type&quot;:0}],&quot;type&quot;:0}],&quot;type&quot;:0}"/>
  <p:tag name="KSO_WM_SLIDE_POSITION" val="0*0"/>
  <p:tag name="KSO_WM_SLIDE_RATIO" val="1.777778"/>
  <p:tag name="KSO_WM_SLIDE_SIZE" val="959*539"/>
  <p:tag name="KSO_WM_SLIDE_SUBTYPE" val="picTxt"/>
  <p:tag name="KSO_WM_SLIDE_SUPPORT_FEATURE_TYPE" val="0"/>
  <p:tag name="KSO_WM_SLIDE_TYPE" val="text"/>
  <p:tag name="KSO_WM_SPECIAL_SOURCE" val="bdnull"/>
  <p:tag name="KSO_WM_TAG_VERSION" val="1.0"/>
  <p:tag name="KSO_WM_TEMPLATE_ASSEMBLE_GROUPID" val="5fd0eefa1fa9d42129ddc119"/>
  <p:tag name="KSO_WM_TEMPLATE_ASSEMBLE_XID" val="5fd0eefa1fa9d42129ddc119"/>
  <p:tag name="KSO_WM_TEMPLATE_CATEGORY" val="diagram"/>
  <p:tag name="KSO_WM_TEMPLATE_COLOR_TYPE" val="1"/>
  <p:tag name="KSO_WM_TEMPLATE_INDEX" val="20215807"/>
  <p:tag name="KSO_WM_TEMPLATE_MASTER_TYPE" val="0"/>
  <p:tag name="KSO_WM_TEMPLATE_SUBCATEGORY" val="21"/>
</p:tagLst>
</file>

<file path=ppt/tags/tag8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32693c6295c63c1a2e119"/>
  <p:tag name="KSO_WM_CHIP_XID" val="5fa10082e206d3a5ffe8aca1"/>
  <p:tag name="KSO_WM_FULL_TEXT_BEAUTIFY_COPY_ID" val="2"/>
  <p:tag name="KSO_WM_TAG_VERSION" val="1.0"/>
  <p:tag name="KSO_WM_TEMPLATE_ASSEMBLE_GROUPID" val="5fd0eefa1fa9d42129ddc119"/>
  <p:tag name="KSO_WM_TEMPLATE_ASSEMBLE_XID" val="5fd0eefa1fa9d42129ddc119"/>
  <p:tag name="KSO_WM_TEMPLATE_CATEGORY" val="diagram"/>
  <p:tag name="KSO_WM_TEMPLATE_INDEX" val="20215807"/>
  <p:tag name="KSO_WM_UNIT_ADJUSTLAYOUT_ID" val="27"/>
  <p:tag name="KSO_WM_UNIT_BLOCK" val="0"/>
  <p:tag name="KSO_WM_UNIT_COLOR_SCHEME_PARENT_PAGE" val="0_1"/>
  <p:tag name="KSO_WM_UNIT_COLOR_SCHEME_SHAPE_ID" val="27"/>
  <p:tag name="KSO_WM_UNIT_COMPATIBLE" val="0"/>
  <p:tag name="KSO_WM_UNIT_DEC_AREA_ID" val="90d4a1acf8cb4ca69dd4d0c529e3f6f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UNIT_DIAGRAM_ISNUMVISUAL" val="0"/>
  <p:tag name="KSO_WM_UNIT_DIAGRAM_ISREFERUNIT" val="0"/>
  <p:tag name="KSO_WM_UNIT_FILL_FORE_SCHEMECOLOR_INDEX" val="14"/>
  <p:tag name="KSO_WM_UNIT_FILL_FORE_SCHEMECOLOR_INDEX_BRIGHTNESS" val="-0.05"/>
  <p:tag name="KSO_WM_UNIT_FILL_TYPE" val="1"/>
  <p:tag name="KSO_WM_UNIT_FOIL_COLOR" val="1"/>
  <p:tag name="KSO_WM_UNIT_HIGHLIGHT" val="0"/>
  <p:tag name="KSO_WM_UNIT_ID" val="diagram20215807_1*i*1"/>
  <p:tag name="KSO_WM_UNIT_INDEX" val="1"/>
  <p:tag name="KSO_WM_UNIT_LAYERLEVEL" val="1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i"/>
  <p:tag name="KSO_WM_UNIT_VALUE" val="170"/>
</p:tagLst>
</file>

<file path=ppt/tags/tag8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32693c6295c63c1a2e119"/>
  <p:tag name="KSO_WM_CHIP_XID" val="5fa10082e206d3a5ffe8aca1"/>
  <p:tag name="KSO_WM_FULL_TEXT_BEAUTIFY_COPY_ID" val="7"/>
  <p:tag name="KSO_WM_TAG_VERSION" val="1.0"/>
  <p:tag name="KSO_WM_TEMPLATE_ASSEMBLE_GROUPID" val="5fd0eefa1fa9d42129ddc119"/>
  <p:tag name="KSO_WM_TEMPLATE_ASSEMBLE_XID" val="5fd0eefa1fa9d42129ddc119"/>
  <p:tag name="KSO_WM_TEMPLATE_CATEGORY" val="diagram"/>
  <p:tag name="KSO_WM_TEMPLATE_INDEX" val="20215807"/>
  <p:tag name="KSO_WM_UNIT_ADJUSTLAYOUT_ID" val="32"/>
  <p:tag name="KSO_WM_UNIT_BLOCK" val="0"/>
  <p:tag name="KSO_WM_UNIT_COLOR_SCHEME_PARENT_PAGE" val="0_1"/>
  <p:tag name="KSO_WM_UNIT_COLOR_SCHEME_SHAPE_ID" val="32"/>
  <p:tag name="KSO_WM_UNIT_COMPATIBLE" val="0"/>
  <p:tag name="KSO_WM_UNIT_DEC_AREA_ID" val="cee5d58df03c434cac7b0780137ab249"/>
  <p:tag name="KSO_WM_UNIT_DECORATE_INFO" val="{&quot;ReferentInfo&quot;:{&quot;Id&quot;:&quot;slide&quot;,&quot;X&quot;:{&quot;Pos&quot;:2},&quot;Y&quot;:{&quot;Pos&quot;:2}},&quot;DecorateInfoX&quot;:{&quot;Pos&quot;:2,&quot;IsAbs&quot;:false},&quot;DecorateInfoY&quot;:{&quot;Pos&quot;:2,&quot;IsAbs&quot;:false},&quot;DecorateInfoW&quot;:{&quot;IsAbs&quot;:false},&quot;DecorateInfoH&quot;:{&quot;IsAbs&quot;:false},&quot;whChangeMode&quot;:1}"/>
  <p:tag name="KSO_WM_UNIT_DIAGRAM_ISNUMVISUAL" val="0"/>
  <p:tag name="KSO_WM_UNIT_DIAGRAM_ISREFERUNIT" val="0"/>
  <p:tag name="KSO_WM_UNIT_FILL_FORE_SCHEMECOLOR_INDEX" val="14"/>
  <p:tag name="KSO_WM_UNIT_FILL_FORE_SCHEMECOLOR_INDEX_BRIGHTNESS" val="-0.05"/>
  <p:tag name="KSO_WM_UNIT_FILL_TYPE" val="1"/>
  <p:tag name="KSO_WM_UNIT_FOIL_COLOR" val="1"/>
  <p:tag name="KSO_WM_UNIT_HIGHLIGHT" val="0"/>
  <p:tag name="KSO_WM_UNIT_ID" val="diagram20215807_1*i*2"/>
  <p:tag name="KSO_WM_UNIT_INDEX" val="2"/>
  <p:tag name="KSO_WM_UNIT_LAYERLEVEL" val="1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i"/>
  <p:tag name="KSO_WM_UNIT_VALUE" val="104"/>
</p:tagLst>
</file>

<file path=ppt/tags/tag8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32693c6295c63c1a2e119"/>
  <p:tag name="KSO_WM_CHIP_XID" val="5fa10082e206d3a5ffe8aca1"/>
  <p:tag name="KSO_WM_FULL_TEXT_BEAUTIFY_COPY_ID" val="12"/>
  <p:tag name="KSO_WM_TAG_VERSION" val="1.0"/>
  <p:tag name="KSO_WM_TEMPLATE_ASSEMBLE_GROUPID" val="5fd0eefa1fa9d42129ddc119"/>
  <p:tag name="KSO_WM_TEMPLATE_ASSEMBLE_XID" val="5fd0eefa1fa9d42129ddc119"/>
  <p:tag name="KSO_WM_TEMPLATE_CATEGORY" val="diagram"/>
  <p:tag name="KSO_WM_TEMPLATE_INDEX" val="20215807"/>
  <p:tag name="KSO_WM_UNIT_ADJUSTLAYOUT_ID" val="28"/>
  <p:tag name="KSO_WM_UNIT_BLOCK" val="0"/>
  <p:tag name="KSO_WM_UNIT_COLOR_SCHEME_PARENT_PAGE" val="0_1"/>
  <p:tag name="KSO_WM_UNIT_COLOR_SCHEME_SHAPE_ID" val="28"/>
  <p:tag name="KSO_WM_UNIT_COMPATIBLE" val="0"/>
  <p:tag name="KSO_WM_UNIT_DEC_AREA_ID" val="76fc2ba6b7344eecaa96f41b660f7872"/>
  <p:tag name="KSO_WM_UNIT_DECORATE_INFO" val="{&quot;ReferentInfo&quot;:{&quot;Id&quot;:&quot;slide&quot;,&quot;X&quot;:{&quot;Pos&quot;:2},&quot;Y&quot;:{&quot;Pos&quot;:2}},&quot;DecorateInfoX&quot;:{&quot;Pos&quot;:2,&quot;IsAbs&quot;:false},&quot;DecorateInfoY&quot;:{&quot;Pos&quot;:2,&quot;IsAbs&quot;:false},&quot;DecorateInfoW&quot;:{&quot;IsAbs&quot;:false},&quot;DecorateInfoH&quot;:{&quot;IsAbs&quot;:false},&quot;whChangeMode&quot;:1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15807_1*i*4"/>
  <p:tag name="KSO_WM_UNIT_INDEX" val="4"/>
  <p:tag name="KSO_WM_UNIT_LAYERLEVEL" val="1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i"/>
  <p:tag name="KSO_WM_UNIT_VALUE" val="54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8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3"/>
</p:tagLst>
</file>

<file path=ppt/tags/tag8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0"/>
</p:tagLst>
</file>

<file path=ppt/tags/tag8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DECFILLPROP" val="[]"/>
  <p:tag name="KSO_WM_CHIP_FILLPROP" val="[[{&quot;text_align&quot;:&quot;lb&quot;,&quot;text_direction&quot;:&quot;horizontal&quot;,&quot;support_big_font&quot;:false,&quot;fill_id&quot;:&quot;faaccb2fd86b4868b2d42bbd10dec68b&quot;,&quot;fill_align&quot;:&quot;lb&quot;,&quot;chip_types&quot;:[&quot;header&quot;]},{&quot;text_align&quot;:&quot;lt&quot;,&quot;text_direction&quot;:&quot;horizontal&quot;,&quot;support_big_font&quot;:false,&quot;fill_id&quot;:&quot;c6262d71374b45c7bb743adc79b8885d&quot;,&quot;fill_align&quot;:&quot;lt&quot;,&quot;chip_types&quot;:[&quot;text&quot;]},{&quot;text_align&quot;:&quot;lm&quot;,&quot;text_direction&quot;:&quot;horizontal&quot;,&quot;support_big_font&quot;:false,&quot;fill_id&quot;:&quot;86eb506aadc24c73abadbd3bc5104f20&quot;,&quot;fill_align&quot;:&quot;lm&quot;,&quot;chip_types&quot;:[&quot;diagram&quot;,&quot;pictext&quot;,&quot;text&quot;,&quot;picture&quot;,&quot;chart&quot;,&quot;table&quot;,&quot;video&quot;]},{&quot;text_align&quot;:&quot;lm&quot;,&quot;text_direction&quot;:&quot;horizontal&quot;,&quot;support_big_font&quot;:false,&quot;fill_id&quot;:&quot;6bcd6b680a4849eb9e660ad3650ba5ef&quot;,&quot;fill_align&quot;:&quot;lm&quot;,&quot;chip_types&quot;:[&quot;text&quot;]}]]"/>
  <p:tag name="KSO_WM_CHIP_GROUPID" val="5ef32693c6295c63c1a2e119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a10082e206d3a5ffe8aca1"/>
  <p:tag name="KSO_WM_FULL_TEXT_BEAUTIFY_COPY_ID" val="150995326"/>
  <p:tag name="KSO_WM_SLIDE_BACKGROUND_TYPE" val="general"/>
  <p:tag name="KSO_WM_SLIDE_BK_DARK_LIGHT" val="2"/>
  <p:tag name="KSO_WM_SLIDE_ID" val="diagram20215807_1"/>
  <p:tag name="KSO_WM_SLIDE_INDEX" val="1"/>
  <p:tag name="KSO_WM_SLIDE_ITEM_CNT" val="0"/>
  <p:tag name="KSO_WM_SLIDE_LAYOUT" val="a_d_f"/>
  <p:tag name="KSO_WM_SLIDE_LAYOUT_CNT" val="1_1_2"/>
  <p:tag name="KSO_WM_SLIDE_LAYOUT_INFO" val="{&quot;id&quot;:&quot;2020-12-09T23:36:27&quot;,&quot;maxSize&quot;:{&quot;size1&quot;:15.699999999999999},&quot;minSize&quot;:{&quot;size1&quot;:15.699999999999999},&quot;normalSize&quot;:{&quot;size1&quot;:15.699999999999999},&quot;subLayout&quot;:[{&quot;id&quot;:&quot;2020-12-09T23:36:27&quot;,&quot;margin&quot;:{&quot;bottom&quot;:0.026000002399086952,&quot;left&quot;:2.1170001029968262,&quot;right&quot;:2.1159999370574951,&quot;top&quot;:1.2699999809265137},&quot;type&quot;:0},{&quot;id&quot;:&quot;2020-12-09T23:36:27&quot;,&quot;maxSize&quot;:{&quot;size1&quot;:65.599999999999994},&quot;minSize&quot;:{&quot;size1&quot;:65.599999999999994},&quot;normalSize&quot;:{&quot;size1&quot;:65.599999999999994},&quot;subLayout&quot;:[{&quot;direction&quot;:1,&quot;id&quot;:&quot;2020-12-09T23:36:27&quot;,&quot;maxSize&quot;:{&quot;size1&quot;:73.699651511510211},&quot;minSize&quot;:{&quot;size1&quot;:47.499651511510216},&quot;normalSize&quot;:{&quot;size1&quot;:51.824651511510218},&quot;subLayout&quot;:[{&quot;id&quot;:&quot;2020-12-09T23:36:27&quot;,&quot;margin&quot;:{&quot;bottom&quot;:0.84700000286102295,&quot;left&quot;:2.1170001029968262,&quot;right&quot;:1.2439998388290405,&quot;top&quot;:0.84700000286102295},&quot;type&quot;:0},{&quot;id&quot;:&quot;2020-12-09T23:36:27&quot;,&quot;margin&quot;:{&quot;bottom&quot;:0.81999999284744263,&quot;left&quot;:0.026000002399086952,&quot;right&quot;:2.1159999370574951,&quot;top&quot;:0.81999999284744263},&quot;type&quot;:0}],&quot;type&quot;:0},{&quot;id&quot;:&quot;2020-12-09T23:36:27&quot;,&quot;margin&quot;:{&quot;bottom&quot;:1.6929999589920044,&quot;left&quot;:2.9630000591278076,&quot;right&quot;:2.9630000591278076,&quot;top&quot;:0.84700000286102295},&quot;type&quot;:0}],&quot;type&quot;:0}],&quot;type&quot;:0}"/>
  <p:tag name="KSO_WM_SLIDE_POSITION" val="0*0"/>
  <p:tag name="KSO_WM_SLIDE_RATIO" val="1.777778"/>
  <p:tag name="KSO_WM_SLIDE_SIZE" val="959*539"/>
  <p:tag name="KSO_WM_SLIDE_SUBTYPE" val="picTxt"/>
  <p:tag name="KSO_WM_SLIDE_SUPPORT_FEATURE_TYPE" val="0"/>
  <p:tag name="KSO_WM_SLIDE_TYPE" val="text"/>
  <p:tag name="KSO_WM_SPECIAL_SOURCE" val="bdnull"/>
  <p:tag name="KSO_WM_TAG_VERSION" val="1.0"/>
  <p:tag name="KSO_WM_TEMPLATE_ASSEMBLE_GROUPID" val="5fd0eefa1fa9d42129ddc119"/>
  <p:tag name="KSO_WM_TEMPLATE_ASSEMBLE_XID" val="5fd0eefa1fa9d42129ddc119"/>
  <p:tag name="KSO_WM_TEMPLATE_CATEGORY" val="diagram"/>
  <p:tag name="KSO_WM_TEMPLATE_COLOR_TYPE" val="1"/>
  <p:tag name="KSO_WM_TEMPLATE_INDEX" val="20215807"/>
  <p:tag name="KSO_WM_TEMPLATE_MASTER_TYPE" val="0"/>
  <p:tag name="KSO_WM_TEMPLATE_SUBCATEGORY" val="21"/>
</p:tagLst>
</file>

<file path=ppt/tags/tag8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32693c6295c63c1a2e119"/>
  <p:tag name="KSO_WM_CHIP_XID" val="5fa10082e206d3a5ffe8aca1"/>
  <p:tag name="KSO_WM_FULL_TEXT_BEAUTIFY_COPY_ID" val="2"/>
  <p:tag name="KSO_WM_TAG_VERSION" val="1.0"/>
  <p:tag name="KSO_WM_TEMPLATE_ASSEMBLE_GROUPID" val="5fd0eefa1fa9d42129ddc119"/>
  <p:tag name="KSO_WM_TEMPLATE_ASSEMBLE_XID" val="5fd0eefa1fa9d42129ddc119"/>
  <p:tag name="KSO_WM_TEMPLATE_CATEGORY" val="diagram"/>
  <p:tag name="KSO_WM_TEMPLATE_INDEX" val="20215807"/>
  <p:tag name="KSO_WM_UNIT_ADJUSTLAYOUT_ID" val="27"/>
  <p:tag name="KSO_WM_UNIT_BLOCK" val="0"/>
  <p:tag name="KSO_WM_UNIT_COLOR_SCHEME_PARENT_PAGE" val="0_1"/>
  <p:tag name="KSO_WM_UNIT_COLOR_SCHEME_SHAPE_ID" val="27"/>
  <p:tag name="KSO_WM_UNIT_COMPATIBLE" val="0"/>
  <p:tag name="KSO_WM_UNIT_DEC_AREA_ID" val="90d4a1acf8cb4ca69dd4d0c529e3f6f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UNIT_DIAGRAM_ISNUMVISUAL" val="0"/>
  <p:tag name="KSO_WM_UNIT_DIAGRAM_ISREFERUNIT" val="0"/>
  <p:tag name="KSO_WM_UNIT_FILL_FORE_SCHEMECOLOR_INDEX" val="14"/>
  <p:tag name="KSO_WM_UNIT_FILL_FORE_SCHEMECOLOR_INDEX_BRIGHTNESS" val="-0.05"/>
  <p:tag name="KSO_WM_UNIT_FILL_TYPE" val="1"/>
  <p:tag name="KSO_WM_UNIT_FOIL_COLOR" val="1"/>
  <p:tag name="KSO_WM_UNIT_HIGHLIGHT" val="0"/>
  <p:tag name="KSO_WM_UNIT_ID" val="diagram20215807_1*i*1"/>
  <p:tag name="KSO_WM_UNIT_INDEX" val="1"/>
  <p:tag name="KSO_WM_UNIT_LAYERLEVEL" val="1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i"/>
  <p:tag name="KSO_WM_UNIT_VALUE" val="170"/>
</p:tagLst>
</file>

<file path=ppt/tags/tag8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32693c6295c63c1a2e119"/>
  <p:tag name="KSO_WM_CHIP_XID" val="5fa10082e206d3a5ffe8aca1"/>
  <p:tag name="KSO_WM_FULL_TEXT_BEAUTIFY_COPY_ID" val="7"/>
  <p:tag name="KSO_WM_TAG_VERSION" val="1.0"/>
  <p:tag name="KSO_WM_TEMPLATE_ASSEMBLE_GROUPID" val="5fd0eefa1fa9d42129ddc119"/>
  <p:tag name="KSO_WM_TEMPLATE_ASSEMBLE_XID" val="5fd0eefa1fa9d42129ddc119"/>
  <p:tag name="KSO_WM_TEMPLATE_CATEGORY" val="diagram"/>
  <p:tag name="KSO_WM_TEMPLATE_INDEX" val="20215807"/>
  <p:tag name="KSO_WM_UNIT_ADJUSTLAYOUT_ID" val="32"/>
  <p:tag name="KSO_WM_UNIT_BLOCK" val="0"/>
  <p:tag name="KSO_WM_UNIT_COLOR_SCHEME_PARENT_PAGE" val="0_1"/>
  <p:tag name="KSO_WM_UNIT_COLOR_SCHEME_SHAPE_ID" val="32"/>
  <p:tag name="KSO_WM_UNIT_COMPATIBLE" val="0"/>
  <p:tag name="KSO_WM_UNIT_DEC_AREA_ID" val="cee5d58df03c434cac7b0780137ab249"/>
  <p:tag name="KSO_WM_UNIT_DECORATE_INFO" val="{&quot;ReferentInfo&quot;:{&quot;Id&quot;:&quot;slide&quot;,&quot;X&quot;:{&quot;Pos&quot;:2},&quot;Y&quot;:{&quot;Pos&quot;:2}},&quot;DecorateInfoX&quot;:{&quot;Pos&quot;:2,&quot;IsAbs&quot;:false},&quot;DecorateInfoY&quot;:{&quot;Pos&quot;:2,&quot;IsAbs&quot;:false},&quot;DecorateInfoW&quot;:{&quot;IsAbs&quot;:false},&quot;DecorateInfoH&quot;:{&quot;IsAbs&quot;:false},&quot;whChangeMode&quot;:1}"/>
  <p:tag name="KSO_WM_UNIT_DIAGRAM_ISNUMVISUAL" val="0"/>
  <p:tag name="KSO_WM_UNIT_DIAGRAM_ISREFERUNIT" val="0"/>
  <p:tag name="KSO_WM_UNIT_FILL_FORE_SCHEMECOLOR_INDEX" val="14"/>
  <p:tag name="KSO_WM_UNIT_FILL_FORE_SCHEMECOLOR_INDEX_BRIGHTNESS" val="-0.05"/>
  <p:tag name="KSO_WM_UNIT_FILL_TYPE" val="1"/>
  <p:tag name="KSO_WM_UNIT_FOIL_COLOR" val="1"/>
  <p:tag name="KSO_WM_UNIT_HIGHLIGHT" val="0"/>
  <p:tag name="KSO_WM_UNIT_ID" val="diagram20215807_1*i*2"/>
  <p:tag name="KSO_WM_UNIT_INDEX" val="2"/>
  <p:tag name="KSO_WM_UNIT_LAYERLEVEL" val="1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i"/>
  <p:tag name="KSO_WM_UNIT_VALUE" val="104"/>
</p:tagLst>
</file>

<file path=ppt/tags/tag8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32693c6295c63c1a2e119"/>
  <p:tag name="KSO_WM_CHIP_XID" val="5fa10082e206d3a5ffe8aca1"/>
  <p:tag name="KSO_WM_FULL_TEXT_BEAUTIFY_COPY_ID" val="12"/>
  <p:tag name="KSO_WM_TAG_VERSION" val="1.0"/>
  <p:tag name="KSO_WM_TEMPLATE_ASSEMBLE_GROUPID" val="5fd0eefa1fa9d42129ddc119"/>
  <p:tag name="KSO_WM_TEMPLATE_ASSEMBLE_XID" val="5fd0eefa1fa9d42129ddc119"/>
  <p:tag name="KSO_WM_TEMPLATE_CATEGORY" val="diagram"/>
  <p:tag name="KSO_WM_TEMPLATE_INDEX" val="20215807"/>
  <p:tag name="KSO_WM_UNIT_ADJUSTLAYOUT_ID" val="28"/>
  <p:tag name="KSO_WM_UNIT_BLOCK" val="0"/>
  <p:tag name="KSO_WM_UNIT_COLOR_SCHEME_PARENT_PAGE" val="0_1"/>
  <p:tag name="KSO_WM_UNIT_COLOR_SCHEME_SHAPE_ID" val="28"/>
  <p:tag name="KSO_WM_UNIT_COMPATIBLE" val="0"/>
  <p:tag name="KSO_WM_UNIT_DEC_AREA_ID" val="76fc2ba6b7344eecaa96f41b660f7872"/>
  <p:tag name="KSO_WM_UNIT_DECORATE_INFO" val="{&quot;ReferentInfo&quot;:{&quot;Id&quot;:&quot;slide&quot;,&quot;X&quot;:{&quot;Pos&quot;:2},&quot;Y&quot;:{&quot;Pos&quot;:2}},&quot;DecorateInfoX&quot;:{&quot;Pos&quot;:2,&quot;IsAbs&quot;:false},&quot;DecorateInfoY&quot;:{&quot;Pos&quot;:2,&quot;IsAbs&quot;:false},&quot;DecorateInfoW&quot;:{&quot;IsAbs&quot;:false},&quot;DecorateInfoH&quot;:{&quot;IsAbs&quot;:false},&quot;whChangeMode&quot;:1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15807_1*i*4"/>
  <p:tag name="KSO_WM_UNIT_INDEX" val="4"/>
  <p:tag name="KSO_WM_UNIT_LAYERLEVEL" val="1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i"/>
  <p:tag name="KSO_WM_UNIT_VALUE" val="54"/>
</p:tagLst>
</file>

<file path=ppt/tags/tag8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3"/>
</p:tagLst>
</file>

<file path=ppt/tags/tag8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0"/>
</p:tagLst>
</file>

<file path=ppt/tags/tag8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DECFILLPROP" val="[]"/>
  <p:tag name="KSO_WM_CHIP_FILLPROP" val="[[{&quot;text_align&quot;:&quot;cm&quot;,&quot;text_direction&quot;:&quot;horizontal&quot;,&quot;support_big_font&quot;:true,&quot;fill_id&quot;:&quot;6969a5984fe4426badf670db1829be36&quot;,&quot;fill_align&quot;:&quot;cm&quot;,&quot;chip_types&quot;:[&quot;header&quot;]},{&quot;text_align&quot;:&quot;lm&quot;,&quot;text_direction&quot;:&quot;horizontal&quot;,&quot;support_features&quot;:[&quot;collage&quot;,&quot;carousel&quot;],&quot;support_big_font&quot;:true,&quot;fill_id&quot;:&quot;638fc320fad547f2a2c9e7fbae56f76d&quot;,&quot;fill_align&quot;:&quot;cm&quot;,&quot;chip_types&quot;:[&quot;diagram&quot;,&quot;text&quot;,&quot;picture&quot;,&quot;chart&quot;,&quot;table&quot;]}]]"/>
  <p:tag name="KSO_WM_CHIP_GROUPID" val="5f226a74c4814ce96fb160ea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226a74c4814ce96fb160eb"/>
  <p:tag name="KSO_WM_FULL_TEXT_BEAUTIFY_COPY_ID" val="150995298"/>
  <p:tag name="KSO_WM_SLIDE_BACKGROUND" val="[&quot;bottomTop&quot;]"/>
  <p:tag name="KSO_WM_SLIDE_BACKGROUND_TYPE" val="bottomTop"/>
  <p:tag name="KSO_WM_SLIDE_BK_DARK_LIGHT" val="2"/>
  <p:tag name="KSO_WM_SLIDE_ID" val="diagram20212759_1"/>
  <p:tag name="KSO_WM_SLIDE_INDEX" val="1"/>
  <p:tag name="KSO_WM_SLIDE_ITEM_CNT" val="0"/>
  <p:tag name="KSO_WM_SLIDE_LAYOUT" val="a_f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.74074070000000003,&quot;topAbs&quot;:false,&quot;type&quot;:&quot;bottomTop&quot;}],&quot;id&quot;:&quot;2020-12-09T21:42:46&quot;,&quot;maxSize&quot;:{&quot;size1&quot;:42.200000000000003},&quot;minSize&quot;:{&quot;size1&quot;:42.200000000000003},&quot;normalSize&quot;:{&quot;size1&quot;:42.200000000000003},&quot;subLayout&quot;:[{&quot;id&quot;:&quot;2020-12-09T21:42:46&quot;,&quot;margin&quot;:{&quot;bottom&quot;:3.3870000839233398,&quot;left&quot;:4.6570000648498535,&quot;right&quot;:4.6570000648498535,&quot;top&quot;:1.2699999809265137},&quot;type&quot;:0},{&quot;id&quot;:&quot;2020-12-09T21:42:46&quot;,&quot;margin&quot;:{&quot;bottom&quot;:3.3870000839233398,&quot;left&quot;:6.7729997634887695,&quot;right&quot;:6.7729997634887695,&quot;top&quot;:0},&quot;type&quot;:0}],&quot;type&quot;:0}"/>
  <p:tag name="KSO_WM_SLIDE_POSITION" val="0*72"/>
  <p:tag name="KSO_WM_SLIDE_RATIO" val="1.777778"/>
  <p:tag name="KSO_WM_SLIDE_SIZE" val="960*467"/>
  <p:tag name="KSO_WM_SLIDE_SUBTYPE" val="pureTxt"/>
  <p:tag name="KSO_WM_SLIDE_SUPPORT_FEATURE_TYPE" val="0"/>
  <p:tag name="KSO_WM_SLIDE_TYPE" val="text"/>
  <p:tag name="KSO_WM_SPECIAL_SOURCE" val="bdnull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COLOR_TYPE" val="1"/>
  <p:tag name="KSO_WM_TEMPLATE_INDEX" val="20212759"/>
  <p:tag name="KSO_WM_TEMPLATE_MASTER_TYPE" val="0"/>
  <p:tag name="KSO_WM_TEMPLATE_SUBCATEGORY" val="21"/>
</p:tagLst>
</file>

<file path=ppt/tags/tag8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FULL_TEXT_BEAUTIFY_COPY_ID" val="13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-0.9"/>
  <p:tag name="KSO_WM_UNIT_FILL_TYPE" val="1"/>
  <p:tag name="KSO_WM_UNIT_HIGHLIGHT" val="0"/>
  <p:tag name="KSO_WM_UNIT_ID" val="_16*i*1"/>
  <p:tag name="KSO_WM_UNIT_INDEX" val="1"/>
  <p:tag name="KSO_WM_UNIT_LAYERLEVEL" val="1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8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FULL_TEXT_BEAUTIFY_COPY_ID" val="12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_1" val="15"/>
  <p:tag name="KSO_WM_UNIT_FILL_FORE_SCHEMECOLOR_INDEX_1_BRIGHTNESS" val="-0.05"/>
  <p:tag name="KSO_WM_UNIT_FILL_FORE_SCHEMECOLOR_INDEX_1_POS" val="0"/>
  <p:tag name="KSO_WM_UNIT_FILL_FORE_SCHEMECOLOR_INDEX_1_TRANS" val="0.8"/>
  <p:tag name="KSO_WM_UNIT_FILL_FORE_SCHEMECOLOR_INDEX_2" val="16"/>
  <p:tag name="KSO_WM_UNIT_FILL_FORE_SCHEMECOLOR_INDEX_2_BRIGHTNESS" val="0"/>
  <p:tag name="KSO_WM_UNIT_FILL_FORE_SCHEMECOLOR_INDEX_2_POS" val="1"/>
  <p:tag name="KSO_WM_UNIT_FILL_FORE_SCHEMECOLOR_INDEX_2_TRANS" val="0.8"/>
  <p:tag name="KSO_WM_UNIT_FILL_GRADIENT_ANGLE" val="90"/>
  <p:tag name="KSO_WM_UNIT_FILL_GRADIENT_DIRECTION" val="1"/>
  <p:tag name="KSO_WM_UNIT_FILL_GRADIENT_TYPE" val="0"/>
  <p:tag name="KSO_WM_UNIT_FILL_TYPE" val="3"/>
  <p:tag name="KSO_WM_UNIT_HIGHLIGHT" val="0"/>
  <p:tag name="KSO_WM_UNIT_ID" val="_16**"/>
  <p:tag name="KSO_WM_UNIT_LAYERLEVEL" val="1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8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f226a74c4814ce96fb160ea"/>
  <p:tag name="KSO_WM_CHIP_XID" val="5f226a74c4814ce96fb160eb"/>
  <p:tag name="KSO_WM_FULL_TEXT_BEAUTIFY_COPY_ID" val="5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62e8a7ef88484c27907bbead105ca5aa"/>
  <p:tag name="KSO_WM_UNIT_DECORATE_INFO" val="{&quot;ReferentInfo&quot;:{&quot;Id&quot;:&quot;slide&quot;,&quot;X&quot;:{&quot;Pos&quot;:2},&quot;Y&quot;:{&quot;Pos&quot;:2}},&quot;DecorateInfoX&quot;:{&quot;Pos&quot;:2,&quot;IsAbs&quot;:false},&quot;DecorateInfoY&quot;:{&quot;Pos&quot;:2,&quot;IsAbs&quot;:false},&quot;DecorateInfoW&quot;:{&quot;IsAbs&quot;:false},&quot;DecorateInfoH&quot;:{&quot;IsAbs&quot;:false},&quot;whChangeMode&quot;:1}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diagram20212759_1*i*2"/>
  <p:tag name="KSO_WM_UNIT_INDEX" val="2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318"/>
</p:tagLst>
</file>

<file path=ppt/tags/tag8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f226a74c4814ce96fb160ea"/>
  <p:tag name="KSO_WM_CHIP_XID" val="5f226a74c4814ce96fb160eb"/>
  <p:tag name="KSO_WM_FULL_TEXT_BEAUTIFY_COPY_ID" val="6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f73bda84c42e4735b3f5d092a816bbc7"/>
  <p:tag name="KSO_WM_UNIT_DECORATE_INFO" val="{&quot;ReferentInfo&quot;:{&quot;Id&quot;:&quot;slide&quot;,&quot;X&quot;:{&quot;Pos&quot;:2},&quot;Y&quot;:{&quot;Pos&quot;:2}},&quot;DecorateInfoX&quot;:{&quot;Pos&quot;:2,&quot;IsAbs&quot;:false},&quot;DecorateInfoY&quot;:{&quot;Pos&quot;:2,&quot;IsAbs&quot;:false},&quot;DecorateInfoW&quot;:{&quot;IsAbs&quot;:false},&quot;DecorateInfoH&quot;:{&quot;IsAbs&quot;:false},&quot;whChangeMode&quot;:1}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diagram20212759_1*i*3"/>
  <p:tag name="KSO_WM_UNIT_INDEX" val="3"/>
  <p:tag name="KSO_WM_UNIT_LAYERLEVEL" val="1"/>
  <p:tag name="KSO_WM_UNIT_SHADOW_SCHEMECOLOR_INDEX" val="13"/>
  <p:tag name="KSO_WM_UNIT_SHADOW_SCHEMECOLOR_INDEX_BRIGHTNESS" val="0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494"/>
</p:tagLst>
</file>

<file path=ppt/tags/tag8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f226a74c4814ce96fb160ea"/>
  <p:tag name="KSO_WM_CHIP_XID" val="5f226a74c4814ce96fb160eb"/>
  <p:tag name="KSO_WM_FULL_TEXT_BEAUTIFY_COPY_ID" val="8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69bd12f14aa74ace9c6c03891def0a0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12759_1*i*4"/>
  <p:tag name="KSO_WM_UNIT_INDEX" val="4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6"/>
</p:tagLst>
</file>

<file path=ppt/tags/tag8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37afd022157043b8a9b2022ba43fa87b"/>
  <p:tag name="KSO_WM_BEAUTIFY_FLAG" val="#wm#"/>
  <p:tag name="KSO_WM_CHIP_FILLAREA_FILL_RULE" val="{&quot;fill_align&quot;:&quot;cm&quot;,&quot;fill_mode&quot;:&quot;full&quot;,&quot;sacle_strategy&quot;:&quot;smart&quot;}"/>
  <p:tag name="KSO_WM_CHIP_GROUPID" val="5e7881253197e252a37019b5"/>
  <p:tag name="KSO_WM_CHIP_XID" val="5e7881253197e252a37019b6"/>
  <p:tag name="KSO_WM_FULL_TEXT_BEAUTIFY_COPY_ID" val="10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6f23b74276404e93b6f2c98e2a143f7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2759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SUPPORT_BIG_FONT" val="1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19"/>
</p:tagLst>
</file>

<file path=ppt/tags/tag8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9df80039bae54f5eb9cd209f628c02c8"/>
  <p:tag name="KSO_WM_BEAUTIFY_FLAG" val="#wm#"/>
  <p:tag name="KSO_WM_CHIP_FILLAREA_FILL_RULE" val="{&quot;fill_align&quot;:&quot;cm&quot;,&quot;fill_mode&quot;:&quot;full&quot;,&quot;sacle_strategy&quot;:&quot;smart&quot;}"/>
  <p:tag name="KSO_WM_CHIP_GROUPID" val="5e6b05596848fb12bee65ac8"/>
  <p:tag name="KSO_WM_CHIP_XID" val="5e6b05596848fb12bee65aca"/>
  <p:tag name="KSO_WM_FULL_TEXT_BEAUTIFY_COPY_ID" val="11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ca2365e81f8a4650a6650ae4a932569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2759_1*f*1"/>
  <p:tag name="KSO_WM_UNIT_INDEX" val="1"/>
  <p:tag name="KSO_WM_UNIT_LAYERLEVEL" val="1"/>
  <p:tag name="KSO_WM_UNIT_NOCLEAR" val="0"/>
  <p:tag name="KSO_WM_UNIT_PRESET_TEXT" val="单击此处添加正文，文字是您思想的提炼，为了演示发布的良好效果，请言简意赅的阐述您的观点。您的内容已经简明扼要，字字珠玑，但信息却千丝万缕、错综复杂。"/>
  <p:tag name="KSO_WM_UNIT_SHOW_EDIT_AREA_INDICATION" val="1"/>
  <p:tag name="KSO_WM_UNIT_SM_LIMIT_TYPE" val="2"/>
  <p:tag name="KSO_WM_UNIT_SUBTYPE" val="a"/>
  <p:tag name="KSO_WM_UNIT_SUPPORT_BIG_FONT" val="1"/>
  <p:tag name="KSO_WM_UNIT_SUPPORT_UNIT_TYPE" val="[&quot;l&quot;,&quot;m&quot;,&quot;n&quot;,&quot;o&quot;,&quot;p&quot;,&quot;q&quot;,&quot;r&quot;,&quot;δ&quot;,&quot;ε&quot;,&quot;ζ&quot;,&quot;η&quot;,&quot;d&quot;,&quot;α&quot;,&quot;β&quot;]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90"/>
</p:tagLst>
</file>

<file path=ppt/tags/tag8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DECFILLPROP" val="[]"/>
  <p:tag name="KSO_WM_CHIP_FILLPROP" val="[[{&quot;text_align&quot;:&quot;cm&quot;,&quot;text_direction&quot;:&quot;horizontal&quot;,&quot;support_big_font&quot;:true,&quot;fill_id&quot;:&quot;6969a5984fe4426badf670db1829be36&quot;,&quot;fill_align&quot;:&quot;cm&quot;,&quot;chip_types&quot;:[&quot;header&quot;]},{&quot;text_align&quot;:&quot;lm&quot;,&quot;text_direction&quot;:&quot;horizontal&quot;,&quot;support_features&quot;:[&quot;collage&quot;,&quot;carousel&quot;],&quot;support_big_font&quot;:true,&quot;fill_id&quot;:&quot;638fc320fad547f2a2c9e7fbae56f76d&quot;,&quot;fill_align&quot;:&quot;cm&quot;,&quot;chip_types&quot;:[&quot;diagram&quot;,&quot;text&quot;,&quot;picture&quot;,&quot;chart&quot;,&quot;table&quot;]}]]"/>
  <p:tag name="KSO_WM_CHIP_GROUPID" val="5f226a74c4814ce96fb160ea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226a74c4814ce96fb160eb"/>
  <p:tag name="KSO_WM_FULL_TEXT_BEAUTIFY_COPY_ID" val="150995298"/>
  <p:tag name="KSO_WM_SLIDE_BACKGROUND" val="[&quot;bottomTop&quot;]"/>
  <p:tag name="KSO_WM_SLIDE_BACKGROUND_TYPE" val="bottomTop"/>
  <p:tag name="KSO_WM_SLIDE_BK_DARK_LIGHT" val="2"/>
  <p:tag name="KSO_WM_SLIDE_ID" val="diagram20212759_1"/>
  <p:tag name="KSO_WM_SLIDE_INDEX" val="1"/>
  <p:tag name="KSO_WM_SLIDE_ITEM_CNT" val="0"/>
  <p:tag name="KSO_WM_SLIDE_LAYOUT" val="a_f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.74074070000000003,&quot;topAbs&quot;:false,&quot;type&quot;:&quot;bottomTop&quot;}],&quot;id&quot;:&quot;2020-12-09T21:42:46&quot;,&quot;maxSize&quot;:{&quot;size1&quot;:42.200000000000003},&quot;minSize&quot;:{&quot;size1&quot;:42.200000000000003},&quot;normalSize&quot;:{&quot;size1&quot;:42.200000000000003},&quot;subLayout&quot;:[{&quot;id&quot;:&quot;2020-12-09T21:42:46&quot;,&quot;margin&quot;:{&quot;bottom&quot;:3.3870000839233398,&quot;left&quot;:4.6570000648498535,&quot;right&quot;:4.6570000648498535,&quot;top&quot;:1.2699999809265137},&quot;type&quot;:0},{&quot;id&quot;:&quot;2020-12-09T21:42:46&quot;,&quot;margin&quot;:{&quot;bottom&quot;:3.3870000839233398,&quot;left&quot;:6.7729997634887695,&quot;right&quot;:6.7729997634887695,&quot;top&quot;:0},&quot;type&quot;:0}],&quot;type&quot;:0}"/>
  <p:tag name="KSO_WM_SLIDE_POSITION" val="0*72"/>
  <p:tag name="KSO_WM_SLIDE_RATIO" val="1.777778"/>
  <p:tag name="KSO_WM_SLIDE_SIZE" val="960*467"/>
  <p:tag name="KSO_WM_SLIDE_SUBTYPE" val="pureTxt"/>
  <p:tag name="KSO_WM_SLIDE_SUPPORT_FEATURE_TYPE" val="0"/>
  <p:tag name="KSO_WM_SLIDE_TYPE" val="text"/>
  <p:tag name="KSO_WM_SPECIAL_SOURCE" val="bdnull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COLOR_TYPE" val="1"/>
  <p:tag name="KSO_WM_TEMPLATE_INDEX" val="20212759"/>
  <p:tag name="KSO_WM_TEMPLATE_MASTER_TYPE" val="0"/>
  <p:tag name="KSO_WM_TEMPLATE_SUBCATEGORY" val="21"/>
</p:tagLst>
</file>

<file path=ppt/tags/tag8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FULL_TEXT_BEAUTIFY_COPY_ID" val="13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-0.9"/>
  <p:tag name="KSO_WM_UNIT_FILL_TYPE" val="1"/>
  <p:tag name="KSO_WM_UNIT_HIGHLIGHT" val="0"/>
  <p:tag name="KSO_WM_UNIT_ID" val="_16*i*1"/>
  <p:tag name="KSO_WM_UNIT_INDEX" val="1"/>
  <p:tag name="KSO_WM_UNIT_LAYERLEVEL" val="1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8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FULL_TEXT_BEAUTIFY_COPY_ID" val="12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_1" val="15"/>
  <p:tag name="KSO_WM_UNIT_FILL_FORE_SCHEMECOLOR_INDEX_1_BRIGHTNESS" val="-0.05"/>
  <p:tag name="KSO_WM_UNIT_FILL_FORE_SCHEMECOLOR_INDEX_1_POS" val="0"/>
  <p:tag name="KSO_WM_UNIT_FILL_FORE_SCHEMECOLOR_INDEX_1_TRANS" val="0.8"/>
  <p:tag name="KSO_WM_UNIT_FILL_FORE_SCHEMECOLOR_INDEX_2" val="16"/>
  <p:tag name="KSO_WM_UNIT_FILL_FORE_SCHEMECOLOR_INDEX_2_BRIGHTNESS" val="0"/>
  <p:tag name="KSO_WM_UNIT_FILL_FORE_SCHEMECOLOR_INDEX_2_POS" val="1"/>
  <p:tag name="KSO_WM_UNIT_FILL_FORE_SCHEMECOLOR_INDEX_2_TRANS" val="0.8"/>
  <p:tag name="KSO_WM_UNIT_FILL_GRADIENT_ANGLE" val="90"/>
  <p:tag name="KSO_WM_UNIT_FILL_GRADIENT_DIRECTION" val="1"/>
  <p:tag name="KSO_WM_UNIT_FILL_GRADIENT_TYPE" val="0"/>
  <p:tag name="KSO_WM_UNIT_FILL_TYPE" val="3"/>
  <p:tag name="KSO_WM_UNIT_HIGHLIGHT" val="0"/>
  <p:tag name="KSO_WM_UNIT_ID" val="_16**"/>
  <p:tag name="KSO_WM_UNIT_LAYERLEVEL" val="1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8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f226a74c4814ce96fb160ea"/>
  <p:tag name="KSO_WM_CHIP_XID" val="5f226a74c4814ce96fb160eb"/>
  <p:tag name="KSO_WM_FULL_TEXT_BEAUTIFY_COPY_ID" val="5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62e8a7ef88484c27907bbead105ca5aa"/>
  <p:tag name="KSO_WM_UNIT_DECORATE_INFO" val="{&quot;ReferentInfo&quot;:{&quot;Id&quot;:&quot;slide&quot;,&quot;X&quot;:{&quot;Pos&quot;:2},&quot;Y&quot;:{&quot;Pos&quot;:2}},&quot;DecorateInfoX&quot;:{&quot;Pos&quot;:2,&quot;IsAbs&quot;:false},&quot;DecorateInfoY&quot;:{&quot;Pos&quot;:2,&quot;IsAbs&quot;:false},&quot;DecorateInfoW&quot;:{&quot;IsAbs&quot;:false},&quot;DecorateInfoH&quot;:{&quot;IsAbs&quot;:false},&quot;whChangeMode&quot;:1}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diagram20212759_1*i*2"/>
  <p:tag name="KSO_WM_UNIT_INDEX" val="2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31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9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f226a74c4814ce96fb160ea"/>
  <p:tag name="KSO_WM_CHIP_XID" val="5f226a74c4814ce96fb160eb"/>
  <p:tag name="KSO_WM_FULL_TEXT_BEAUTIFY_COPY_ID" val="6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f73bda84c42e4735b3f5d092a816bbc7"/>
  <p:tag name="KSO_WM_UNIT_DECORATE_INFO" val="{&quot;ReferentInfo&quot;:{&quot;Id&quot;:&quot;slide&quot;,&quot;X&quot;:{&quot;Pos&quot;:2},&quot;Y&quot;:{&quot;Pos&quot;:2}},&quot;DecorateInfoX&quot;:{&quot;Pos&quot;:2,&quot;IsAbs&quot;:false},&quot;DecorateInfoY&quot;:{&quot;Pos&quot;:2,&quot;IsAbs&quot;:false},&quot;DecorateInfoW&quot;:{&quot;IsAbs&quot;:false},&quot;DecorateInfoH&quot;:{&quot;IsAbs&quot;:false},&quot;whChangeMode&quot;:1}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diagram20212759_1*i*3"/>
  <p:tag name="KSO_WM_UNIT_INDEX" val="3"/>
  <p:tag name="KSO_WM_UNIT_LAYERLEVEL" val="1"/>
  <p:tag name="KSO_WM_UNIT_SHADOW_SCHEMECOLOR_INDEX" val="13"/>
  <p:tag name="KSO_WM_UNIT_SHADOW_SCHEMECOLOR_INDEX_BRIGHTNESS" val="0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494"/>
</p:tagLst>
</file>

<file path=ppt/tags/tag9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f226a74c4814ce96fb160ea"/>
  <p:tag name="KSO_WM_CHIP_XID" val="5f226a74c4814ce96fb160eb"/>
  <p:tag name="KSO_WM_FULL_TEXT_BEAUTIFY_COPY_ID" val="8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69bd12f14aa74ace9c6c03891def0a0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12759_1*i*4"/>
  <p:tag name="KSO_WM_UNIT_INDEX" val="4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6"/>
</p:tagLst>
</file>

<file path=ppt/tags/tag9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37afd022157043b8a9b2022ba43fa87b"/>
  <p:tag name="KSO_WM_BEAUTIFY_FLAG" val="#wm#"/>
  <p:tag name="KSO_WM_CHIP_FILLAREA_FILL_RULE" val="{&quot;fill_align&quot;:&quot;cm&quot;,&quot;fill_mode&quot;:&quot;full&quot;,&quot;sacle_strategy&quot;:&quot;smart&quot;}"/>
  <p:tag name="KSO_WM_CHIP_GROUPID" val="5e7881253197e252a37019b5"/>
  <p:tag name="KSO_WM_CHIP_XID" val="5e7881253197e252a37019b6"/>
  <p:tag name="KSO_WM_FULL_TEXT_BEAUTIFY_COPY_ID" val="10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6f23b74276404e93b6f2c98e2a143f7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2759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SUPPORT_BIG_FONT" val="1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19"/>
</p:tagLst>
</file>

<file path=ppt/tags/tag9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9df80039bae54f5eb9cd209f628c02c8"/>
  <p:tag name="KSO_WM_BEAUTIFY_FLAG" val="#wm#"/>
  <p:tag name="KSO_WM_CHIP_FILLAREA_FILL_RULE" val="{&quot;fill_align&quot;:&quot;cm&quot;,&quot;fill_mode&quot;:&quot;full&quot;,&quot;sacle_strategy&quot;:&quot;smart&quot;}"/>
  <p:tag name="KSO_WM_CHIP_GROUPID" val="5e6b05596848fb12bee65ac8"/>
  <p:tag name="KSO_WM_CHIP_XID" val="5e6b05596848fb12bee65aca"/>
  <p:tag name="KSO_WM_FULL_TEXT_BEAUTIFY_COPY_ID" val="11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ca2365e81f8a4650a6650ae4a932569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2759_1*f*1"/>
  <p:tag name="KSO_WM_UNIT_INDEX" val="1"/>
  <p:tag name="KSO_WM_UNIT_LAYERLEVEL" val="1"/>
  <p:tag name="KSO_WM_UNIT_NOCLEAR" val="0"/>
  <p:tag name="KSO_WM_UNIT_PRESET_TEXT" val="单击此处添加正文，文字是您思想的提炼，为了演示发布的良好效果，请言简意赅的阐述您的观点。您的内容已经简明扼要，字字珠玑，但信息却千丝万缕、错综复杂。"/>
  <p:tag name="KSO_WM_UNIT_SHOW_EDIT_AREA_INDICATION" val="1"/>
  <p:tag name="KSO_WM_UNIT_SM_LIMIT_TYPE" val="2"/>
  <p:tag name="KSO_WM_UNIT_SUBTYPE" val="a"/>
  <p:tag name="KSO_WM_UNIT_SUPPORT_BIG_FONT" val="1"/>
  <p:tag name="KSO_WM_UNIT_SUPPORT_UNIT_TYPE" val="[&quot;l&quot;,&quot;m&quot;,&quot;n&quot;,&quot;o&quot;,&quot;p&quot;,&quot;q&quot;,&quot;r&quot;,&quot;δ&quot;,&quot;ε&quot;,&quot;ζ&quot;,&quot;η&quot;,&quot;d&quot;,&quot;α&quot;,&quot;β&quot;]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90"/>
</p:tagLst>
</file>

<file path=ppt/tags/tag9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9df80039bae54f5eb9cd209f628c02c8"/>
  <p:tag name="KSO_WM_BEAUTIFY_FLAG" val="#wm#"/>
  <p:tag name="KSO_WM_CHIP_FILLAREA_FILL_RULE" val="{&quot;fill_align&quot;:&quot;cm&quot;,&quot;fill_mode&quot;:&quot;full&quot;,&quot;sacle_strategy&quot;:&quot;smart&quot;}"/>
  <p:tag name="KSO_WM_CHIP_GROUPID" val="5e6b05596848fb12bee65ac8"/>
  <p:tag name="KSO_WM_CHIP_XID" val="5e6b05596848fb12bee65aca"/>
  <p:tag name="KSO_WM_FULL_TEXT_BEAUTIFY_COPY_ID" val="11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ca2365e81f8a4650a6650ae4a932569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2759_1*f*1"/>
  <p:tag name="KSO_WM_UNIT_INDEX" val="1"/>
  <p:tag name="KSO_WM_UNIT_LAYERLEVEL" val="1"/>
  <p:tag name="KSO_WM_UNIT_NOCLEAR" val="0"/>
  <p:tag name="KSO_WM_UNIT_PRESET_TEXT" val="单击此处添加正文，文字是您思想的提炼，为了演示发布的良好效果，请言简意赅的阐述您的观点。您的内容已经简明扼要，字字珠玑，但信息却千丝万缕、错综复杂。"/>
  <p:tag name="KSO_WM_UNIT_SHOW_EDIT_AREA_INDICATION" val="1"/>
  <p:tag name="KSO_WM_UNIT_SM_LIMIT_TYPE" val="2"/>
  <p:tag name="KSO_WM_UNIT_SUBTYPE" val="a"/>
  <p:tag name="KSO_WM_UNIT_SUPPORT_BIG_FONT" val="1"/>
  <p:tag name="KSO_WM_UNIT_SUPPORT_UNIT_TYPE" val="[&quot;l&quot;,&quot;m&quot;,&quot;n&quot;,&quot;o&quot;,&quot;p&quot;,&quot;q&quot;,&quot;r&quot;,&quot;δ&quot;,&quot;ε&quot;,&quot;ζ&quot;,&quot;η&quot;,&quot;d&quot;,&quot;α&quot;,&quot;β&quot;]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90"/>
</p:tagLst>
</file>

<file path=ppt/tags/tag9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DECFILLPROP" val="[]"/>
  <p:tag name="KSO_WM_CHIP_FILLPROP" val="[[{&quot;text_align&quot;:&quot;cm&quot;,&quot;text_direction&quot;:&quot;horizontal&quot;,&quot;support_big_font&quot;:true,&quot;fill_id&quot;:&quot;6969a5984fe4426badf670db1829be36&quot;,&quot;fill_align&quot;:&quot;cm&quot;,&quot;chip_types&quot;:[&quot;header&quot;]},{&quot;text_align&quot;:&quot;lm&quot;,&quot;text_direction&quot;:&quot;horizontal&quot;,&quot;support_features&quot;:[&quot;collage&quot;,&quot;carousel&quot;],&quot;support_big_font&quot;:true,&quot;fill_id&quot;:&quot;638fc320fad547f2a2c9e7fbae56f76d&quot;,&quot;fill_align&quot;:&quot;cm&quot;,&quot;chip_types&quot;:[&quot;diagram&quot;,&quot;text&quot;,&quot;picture&quot;,&quot;chart&quot;,&quot;table&quot;]}]]"/>
  <p:tag name="KSO_WM_CHIP_GROUPID" val="5f226a74c4814ce96fb160ea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226a74c4814ce96fb160eb"/>
  <p:tag name="KSO_WM_FULL_TEXT_BEAUTIFY_COPY_ID" val="150995298"/>
  <p:tag name="KSO_WM_SLIDE_BACKGROUND" val="[&quot;bottomTop&quot;]"/>
  <p:tag name="KSO_WM_SLIDE_BACKGROUND_TYPE" val="bottomTop"/>
  <p:tag name="KSO_WM_SLIDE_BK_DARK_LIGHT" val="2"/>
  <p:tag name="KSO_WM_SLIDE_ID" val="diagram20212759_1"/>
  <p:tag name="KSO_WM_SLIDE_INDEX" val="1"/>
  <p:tag name="KSO_WM_SLIDE_ITEM_CNT" val="0"/>
  <p:tag name="KSO_WM_SLIDE_LAYOUT" val="a_f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.74074070000000003,&quot;topAbs&quot;:false,&quot;type&quot;:&quot;bottomTop&quot;}],&quot;id&quot;:&quot;2020-12-09T21:42:46&quot;,&quot;maxSize&quot;:{&quot;size1&quot;:42.200000000000003},&quot;minSize&quot;:{&quot;size1&quot;:42.200000000000003},&quot;normalSize&quot;:{&quot;size1&quot;:42.200000000000003},&quot;subLayout&quot;:[{&quot;id&quot;:&quot;2020-12-09T21:42:46&quot;,&quot;margin&quot;:{&quot;bottom&quot;:3.3870000839233398,&quot;left&quot;:4.6570000648498535,&quot;right&quot;:4.6570000648498535,&quot;top&quot;:1.2699999809265137},&quot;type&quot;:0},{&quot;id&quot;:&quot;2020-12-09T21:42:46&quot;,&quot;margin&quot;:{&quot;bottom&quot;:3.3870000839233398,&quot;left&quot;:6.7729997634887695,&quot;right&quot;:6.7729997634887695,&quot;top&quot;:0},&quot;type&quot;:0}],&quot;type&quot;:0}"/>
  <p:tag name="KSO_WM_SLIDE_POSITION" val="0*72"/>
  <p:tag name="KSO_WM_SLIDE_RATIO" val="1.777778"/>
  <p:tag name="KSO_WM_SLIDE_SIZE" val="960*467"/>
  <p:tag name="KSO_WM_SLIDE_SUBTYPE" val="pureTxt"/>
  <p:tag name="KSO_WM_SLIDE_SUPPORT_FEATURE_TYPE" val="0"/>
  <p:tag name="KSO_WM_SLIDE_TYPE" val="text"/>
  <p:tag name="KSO_WM_SPECIAL_SOURCE" val="bdnull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COLOR_TYPE" val="1"/>
  <p:tag name="KSO_WM_TEMPLATE_INDEX" val="20212759"/>
  <p:tag name="KSO_WM_TEMPLATE_MASTER_TYPE" val="0"/>
  <p:tag name="KSO_WM_TEMPLATE_SUBCATEGORY" val="21"/>
</p:tagLst>
</file>

<file path=ppt/tags/tag9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FULL_TEXT_BEAUTIFY_COPY_ID" val="13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-0.9"/>
  <p:tag name="KSO_WM_UNIT_FILL_TYPE" val="1"/>
  <p:tag name="KSO_WM_UNIT_HIGHLIGHT" val="0"/>
  <p:tag name="KSO_WM_UNIT_ID" val="_16*i*1"/>
  <p:tag name="KSO_WM_UNIT_INDEX" val="1"/>
  <p:tag name="KSO_WM_UNIT_LAYERLEVEL" val="1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9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FULL_TEXT_BEAUTIFY_COPY_ID" val="12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_1" val="15"/>
  <p:tag name="KSO_WM_UNIT_FILL_FORE_SCHEMECOLOR_INDEX_1_BRIGHTNESS" val="-0.05"/>
  <p:tag name="KSO_WM_UNIT_FILL_FORE_SCHEMECOLOR_INDEX_1_POS" val="0"/>
  <p:tag name="KSO_WM_UNIT_FILL_FORE_SCHEMECOLOR_INDEX_1_TRANS" val="0.8"/>
  <p:tag name="KSO_WM_UNIT_FILL_FORE_SCHEMECOLOR_INDEX_2" val="16"/>
  <p:tag name="KSO_WM_UNIT_FILL_FORE_SCHEMECOLOR_INDEX_2_BRIGHTNESS" val="0"/>
  <p:tag name="KSO_WM_UNIT_FILL_FORE_SCHEMECOLOR_INDEX_2_POS" val="1"/>
  <p:tag name="KSO_WM_UNIT_FILL_FORE_SCHEMECOLOR_INDEX_2_TRANS" val="0.8"/>
  <p:tag name="KSO_WM_UNIT_FILL_GRADIENT_ANGLE" val="90"/>
  <p:tag name="KSO_WM_UNIT_FILL_GRADIENT_DIRECTION" val="1"/>
  <p:tag name="KSO_WM_UNIT_FILL_GRADIENT_TYPE" val="0"/>
  <p:tag name="KSO_WM_UNIT_FILL_TYPE" val="3"/>
  <p:tag name="KSO_WM_UNIT_HIGHLIGHT" val="0"/>
  <p:tag name="KSO_WM_UNIT_ID" val="_16**"/>
  <p:tag name="KSO_WM_UNIT_LAYERLEVEL" val="1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9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f226a74c4814ce96fb160ea"/>
  <p:tag name="KSO_WM_CHIP_XID" val="5f226a74c4814ce96fb160eb"/>
  <p:tag name="KSO_WM_FULL_TEXT_BEAUTIFY_COPY_ID" val="5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62e8a7ef88484c27907bbead105ca5aa"/>
  <p:tag name="KSO_WM_UNIT_DECORATE_INFO" val="{&quot;ReferentInfo&quot;:{&quot;Id&quot;:&quot;slide&quot;,&quot;X&quot;:{&quot;Pos&quot;:2},&quot;Y&quot;:{&quot;Pos&quot;:2}},&quot;DecorateInfoX&quot;:{&quot;Pos&quot;:2,&quot;IsAbs&quot;:false},&quot;DecorateInfoY&quot;:{&quot;Pos&quot;:2,&quot;IsAbs&quot;:false},&quot;DecorateInfoW&quot;:{&quot;IsAbs&quot;:false},&quot;DecorateInfoH&quot;:{&quot;IsAbs&quot;:false},&quot;whChangeMode&quot;:1}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diagram20212759_1*i*2"/>
  <p:tag name="KSO_WM_UNIT_INDEX" val="2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318"/>
</p:tagLst>
</file>

<file path=ppt/tags/tag9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f226a74c4814ce96fb160ea"/>
  <p:tag name="KSO_WM_CHIP_XID" val="5f226a74c4814ce96fb160eb"/>
  <p:tag name="KSO_WM_FULL_TEXT_BEAUTIFY_COPY_ID" val="6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f73bda84c42e4735b3f5d092a816bbc7"/>
  <p:tag name="KSO_WM_UNIT_DECORATE_INFO" val="{&quot;ReferentInfo&quot;:{&quot;Id&quot;:&quot;slide&quot;,&quot;X&quot;:{&quot;Pos&quot;:2},&quot;Y&quot;:{&quot;Pos&quot;:2}},&quot;DecorateInfoX&quot;:{&quot;Pos&quot;:2,&quot;IsAbs&quot;:false},&quot;DecorateInfoY&quot;:{&quot;Pos&quot;:2,&quot;IsAbs&quot;:false},&quot;DecorateInfoW&quot;:{&quot;IsAbs&quot;:false},&quot;DecorateInfoH&quot;:{&quot;IsAbs&quot;:false},&quot;whChangeMode&quot;:1}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diagram20212759_1*i*3"/>
  <p:tag name="KSO_WM_UNIT_INDEX" val="3"/>
  <p:tag name="KSO_WM_UNIT_LAYERLEVEL" val="1"/>
  <p:tag name="KSO_WM_UNIT_SHADOW_SCHEMECOLOR_INDEX" val="13"/>
  <p:tag name="KSO_WM_UNIT_SHADOW_SCHEMECOLOR_INDEX_BRIGHTNESS" val="0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494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9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f226a74c4814ce96fb160ea"/>
  <p:tag name="KSO_WM_CHIP_XID" val="5f226a74c4814ce96fb160eb"/>
  <p:tag name="KSO_WM_FULL_TEXT_BEAUTIFY_COPY_ID" val="8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69bd12f14aa74ace9c6c03891def0a0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12759_1*i*4"/>
  <p:tag name="KSO_WM_UNIT_INDEX" val="4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6"/>
</p:tagLst>
</file>

<file path=ppt/tags/tag9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37afd022157043b8a9b2022ba43fa87b"/>
  <p:tag name="KSO_WM_BEAUTIFY_FLAG" val="#wm#"/>
  <p:tag name="KSO_WM_CHIP_FILLAREA_FILL_RULE" val="{&quot;fill_align&quot;:&quot;cm&quot;,&quot;fill_mode&quot;:&quot;full&quot;,&quot;sacle_strategy&quot;:&quot;smart&quot;}"/>
  <p:tag name="KSO_WM_CHIP_GROUPID" val="5e7881253197e252a37019b5"/>
  <p:tag name="KSO_WM_CHIP_XID" val="5e7881253197e252a37019b6"/>
  <p:tag name="KSO_WM_FULL_TEXT_BEAUTIFY_COPY_ID" val="10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6f23b74276404e93b6f2c98e2a143f7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2759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SUPPORT_BIG_FONT" val="1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19"/>
</p:tagLst>
</file>

<file path=ppt/tags/tag9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9df80039bae54f5eb9cd209f628c02c8"/>
  <p:tag name="KSO_WM_BEAUTIFY_FLAG" val="#wm#"/>
  <p:tag name="KSO_WM_CHIP_FILLAREA_FILL_RULE" val="{&quot;fill_align&quot;:&quot;cm&quot;,&quot;fill_mode&quot;:&quot;full&quot;,&quot;sacle_strategy&quot;:&quot;smart&quot;}"/>
  <p:tag name="KSO_WM_CHIP_GROUPID" val="5e6b05596848fb12bee65ac8"/>
  <p:tag name="KSO_WM_CHIP_XID" val="5e6b05596848fb12bee65aca"/>
  <p:tag name="KSO_WM_FULL_TEXT_BEAUTIFY_COPY_ID" val="11"/>
  <p:tag name="KSO_WM_TAG_VERSION" val="1.0"/>
  <p:tag name="KSO_WM_TEMPLATE_ASSEMBLE_GROUPID" val="5fd0d4561fa9d42129dd81d3"/>
  <p:tag name="KSO_WM_TEMPLATE_ASSEMBLE_XID" val="5fd0d4561fa9d42129dd81d3"/>
  <p:tag name="KSO_WM_TEMPLATE_CATEGORY" val="diagram"/>
  <p:tag name="KSO_WM_TEMPLATE_INDEX" val="20212759"/>
  <p:tag name="KSO_WM_UNIT_BLOCK" val="0"/>
  <p:tag name="KSO_WM_UNIT_COMPATIBLE" val="0"/>
  <p:tag name="KSO_WM_UNIT_DEC_AREA_ID" val="ca2365e81f8a4650a6650ae4a932569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2759_1*f*1"/>
  <p:tag name="KSO_WM_UNIT_INDEX" val="1"/>
  <p:tag name="KSO_WM_UNIT_LAYERLEVEL" val="1"/>
  <p:tag name="KSO_WM_UNIT_NOCLEAR" val="0"/>
  <p:tag name="KSO_WM_UNIT_PRESET_TEXT" val="单击此处添加正文，文字是您思想的提炼，为了演示发布的良好效果，请言简意赅的阐述您的观点。您的内容已经简明扼要，字字珠玑，但信息却千丝万缕、错综复杂。"/>
  <p:tag name="KSO_WM_UNIT_SHOW_EDIT_AREA_INDICATION" val="1"/>
  <p:tag name="KSO_WM_UNIT_SM_LIMIT_TYPE" val="2"/>
  <p:tag name="KSO_WM_UNIT_SUBTYPE" val="a"/>
  <p:tag name="KSO_WM_UNIT_SUPPORT_BIG_FONT" val="1"/>
  <p:tag name="KSO_WM_UNIT_SUPPORT_UNIT_TYPE" val="[&quot;l&quot;,&quot;m&quot;,&quot;n&quot;,&quot;o&quot;,&quot;p&quot;,&quot;q&quot;,&quot;r&quot;,&quot;δ&quot;,&quot;ε&quot;,&quot;ζ&quot;,&quot;η&quot;,&quot;d&quot;,&quot;α&quot;,&quot;β&quot;]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90"/>
</p:tagLst>
</file>

<file path=ppt/tags/tag9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DECFILLPROP" val="[]"/>
  <p:tag name="KSO_WM_CHIP_FILLPROP" val="[[{&quot;text_align&quot;:&quot;lm&quot;,&quot;text_direction&quot;:&quot;horizontal&quot;,&quot;support_big_font&quot;:false,&quot;picture_toward&quot;:0,&quot;picture_dockside&quot;:[],&quot;fill_id&quot;:&quot;0bc3c1a022504dc18ddf2da8beea7bff&quot;,&quot;fill_align&quot;:&quot;lm&quot;,&quot;chip_types&quot;:[&quot;header&quot;]},{&quot;text_align&quot;:&quot;lm&quot;,&quot;text_direction&quot;:&quot;horizontal&quot;,&quot;support_big_font&quot;:false,&quot;picture_toward&quot;:0,&quot;picture_dockside&quot;:[],&quot;fill_id&quot;:&quot;1a64a48662ca45e7a2ef2dffb46de0df&quot;,&quot;fill_align&quot;:&quot;cm&quot;,&quot;chip_types&quot;:[&quot;text&quot;]}],[{&quot;text_align&quot;:&quot;lm&quot;,&quot;text_direction&quot;:&quot;horizontal&quot;,&quot;support_big_font&quot;:false,&quot;picture_toward&quot;:0,&quot;picture_dockside&quot;:[],&quot;fill_id&quot;:&quot;0bc3c1a022504dc18ddf2da8beea7bff&quot;,&quot;fill_align&quot;:&quot;lm&quot;,&quot;chip_types&quot;:[&quot;header&quot;]},{&quot;text_align&quot;:&quot;cm&quot;,&quot;text_direction&quot;:&quot;horizontal&quot;,&quot;support_features&quot;:[&quot;collage&quot;],&quot;support_big_font&quot;:false,&quot;picture_toward&quot;:0,&quot;picture_dockside&quot;:[],&quot;fill_id&quot;:&quot;1a64a48662ca45e7a2ef2dffb46de0df&quot;,&quot;fill_align&quot;:&quot;cm&quot;,&quot;chip_types&quot;:[&quot;diagram&quot;,&quot;pictext&quot;,&quot;picture&quot;,&quot;chart&quot;,&quot;table&quot;,&quot;video&quot;]}]]"/>
  <p:tag name="KSO_WM_CHIP_GROUPID" val="5ef20a5ea491bb0086638ac1"/>
  <p:tag name="KSO_WM_CHIP_INFOS" val="{&quot;type&quot;:0,&quot;layout_type&quot;:&quot;topbottom&quot;,&quot;layout_feature&quot;:2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ef20a5ea491bb0086638ac2"/>
  <p:tag name="KSO_WM_FULL_TEXT_BEAUTIFY_COPY_ID" val="150995328"/>
  <p:tag name="KSO_WM_SLIDE_BACKGROUND_TYPE" val="general"/>
  <p:tag name="KSO_WM_SLIDE_BK_DARK_LIGHT" val="2"/>
  <p:tag name="KSO_WM_SLIDE_COLORSCHEME_VERSION" val="3.2"/>
  <p:tag name="KSO_WM_SLIDE_ID" val="diagram20212507_1"/>
  <p:tag name="KSO_WM_SLIDE_INDEX" val="1"/>
  <p:tag name="KSO_WM_SLIDE_ITEM_CNT" val="0"/>
  <p:tag name="KSO_WM_SLIDE_LAYOUT" val="a_f"/>
  <p:tag name="KSO_WM_SLIDE_LAYOUT_CNT" val="1_1"/>
  <p:tag name="KSO_WM_SLIDE_LAYOUT_INFO" val="{&quot;id&quot;:&quot;2020-12-09T22:05:47&quot;,&quot;maxSize&quot;:{&quot;size1&quot;:28.899999999999999},&quot;minSize&quot;:{&quot;size1&quot;:22.199999999999999},&quot;normalSize&quot;:{&quot;size1&quot;:22.199999999999999},&quot;subLayout&quot;:[{&quot;id&quot;:&quot;2020-12-09T22:05:47&quot;,&quot;margin&quot;:{&quot;bottom&quot;:0.42300000786781311,&quot;left&quot;:1.6929999589920044,&quot;right&quot;:5.9270000457763672,&quot;top&quot;:1.6929999589920044},&quot;type&quot;:0},{&quot;id&quot;:&quot;2020-12-09T22:05:47&quot;,&quot;margin&quot;:{&quot;bottom&quot;:2.9630000591278076,&quot;left&quot;:2.9630000591278076,&quot;right&quot;:2.9630000591278076,&quot;top&quot;:1.6929999589920044},&quot;type&quot;:0}],&quot;type&quot;:0}"/>
  <p:tag name="KSO_WM_SLIDE_POSITION" val="48*60"/>
  <p:tag name="KSO_WM_SLIDE_RATIO" val="1.777778"/>
  <p:tag name="KSO_WM_SLIDE_SIZE" val="864*420"/>
  <p:tag name="KSO_WM_SLIDE_SUBTYPE" val="pureTxt"/>
  <p:tag name="KSO_WM_SLIDE_SUPPORT_FEATURE_TYPE" val="0"/>
  <p:tag name="KSO_WM_SLIDE_TYPE" val="text"/>
  <p:tag name="KSO_WM_SPECIAL_SOURCE" val="bdnull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COLOR_TYPE" val="1"/>
  <p:tag name="KSO_WM_TEMPLATE_INDEX" val="20212507"/>
  <p:tag name="KSO_WM_TEMPLATE_MASTER_TYPE" val="0"/>
  <p:tag name="KSO_WM_TEMPLATE_SUBCATEGORY" val="21"/>
</p:tagLst>
</file>

<file path=ppt/tags/tag9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20a5ea491bb0086638ac1"/>
  <p:tag name="KSO_WM_CHIP_XID" val="5ef20a5ea491bb0086638ac2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35eb58c266794e9c92660c525c4ec180"/>
  <p:tag name="KSO_WM_UNIT_DIAGRAM_ISNUMVISUAL" val="0"/>
  <p:tag name="KSO_WM_UNIT_DIAGRAM_ISREFERUNIT" val="0"/>
  <p:tag name="KSO_WM_UNIT_HIGHLIGHT" val="0"/>
  <p:tag name="KSO_WM_UNIT_ID" val="diagram20212507_1**"/>
  <p:tag name="KSO_WM_UNIT_LAYERLEVEL" val="1"/>
  <p:tag name="KSO_WM_UNIT_SM_LIMIT_TYPE" val="0"/>
</p:tagLst>
</file>

<file path=ppt/tags/tag9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20a5ea491bb0086638ac1"/>
  <p:tag name="KSO_WM_CHIP_XID" val="5ef20a5ea491bb0086638ac2"/>
  <p:tag name="KSO_WM_FULL_TEXT_BEAUTIFY_COPY_ID" val="7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243c535a7c9b4c50b52037d295db2db9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dc69f121cba748dd912cd77cd495f76d&quot;,&quot;X&quot;:{&quot;Pos&quot;:1},&quot;Y&quot;:{&quot;Pos&quot;:1}},&quot;whChangeMode&quot;:0}"/>
  <p:tag name="KSO_WM_UNIT_DIAGRAM_ISNUMVISUAL" val="0"/>
  <p:tag name="KSO_WM_UNIT_DIAGRAM_ISREFERUNIT" val="0"/>
  <p:tag name="KSO_WM_UNIT_FILL_FORE_SCHEMECOLOR_INDEX" val="16"/>
  <p:tag name="KSO_WM_UNIT_FILL_FORE_SCHEMECOLOR_INDEX_BRIGHTNESS" val="0"/>
  <p:tag name="KSO_WM_UNIT_FILL_TYPE" val="1"/>
  <p:tag name="KSO_WM_UNIT_HIGHLIGHT" val="0"/>
  <p:tag name="KSO_WM_UNIT_ID" val="diagram20212507_1*i*3"/>
  <p:tag name="KSO_WM_UNIT_INDEX" val="3"/>
  <p:tag name="KSO_WM_UNIT_LAYERLEVEL" val="1"/>
  <p:tag name="KSO_WM_UNIT_SHADOW_SCHEMECOLOR_INDEX" val="13"/>
  <p:tag name="KSO_WM_UNIT_SHADOW_SCHEMECOLOR_INDEX_BRIGHTNESS" val="0.05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i"/>
  <p:tag name="KSO_WM_UNIT_VALUE" val="756"/>
</p:tagLst>
</file>

<file path=ppt/tags/tag9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4cd1a4e211c6467894686d9ace867575"/>
  <p:tag name="KSO_WM_BEAUTIFY_FLAG" val="#wm#"/>
  <p:tag name="KSO_WM_CHIP_FILLAREA_FILL_RULE" val="{&quot;fill_align&quot;:&quot;cm&quot;,&quot;fill_mode&quot;:&quot;full&quot;,&quot;sacle_strategy&quot;:&quot;smart&quot;}"/>
  <p:tag name="KSO_WM_CHIP_GROUPID" val="5e6b05596848fb12bee65ac8"/>
  <p:tag name="KSO_WM_CHIP_XID" val="5e6b05596848fb12bee65aca"/>
  <p:tag name="KSO_WM_FULL_TEXT_BEAUTIFY_COPY_ID" val="12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dc69f121cba748dd912cd77cd495f76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2507_1*f*1"/>
  <p:tag name="KSO_WM_UNIT_INDEX" val="1"/>
  <p:tag name="KSO_WM_UNIT_LAYERLEVEL" val="1"/>
  <p:tag name="KSO_WM_UNIT_NOCLEAR" val="0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，对内容进行简单的梳理和提炼。"/>
  <p:tag name="KSO_WM_UNIT_SHOW_EDIT_AREA_INDICATION" val="1"/>
  <p:tag name="KSO_WM_UNIT_SM_LIMIT_TYPE" val="2"/>
  <p:tag name="KSO_WM_UNIT_SUBTYPE" val="a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351"/>
</p:tagLst>
</file>

<file path=ppt/tags/tag9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132b6fb78028446f8d90b7eab93f947b"/>
  <p:tag name="KSO_WM_BEAUTIFY_FLAG" val="#wm#"/>
  <p:tag name="KSO_WM_CHIP_FILLAREA_FILL_RULE" val="{&quot;fill_align&quot;:&quot;lm&quot;,&quot;fill_mode&quot;:&quot;full&quot;,&quot;sacle_strategy&quot;:&quot;smart&quot;}"/>
  <p:tag name="KSO_WM_CHIP_GROUPID" val="5e7881253197e252a37019b5"/>
  <p:tag name="KSO_WM_CHIP_XID" val="5e7881253197e252a37019b6"/>
  <p:tag name="KSO_WM_FULL_TEXT_BEAUTIFY_COPY_ID" val="11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6276f797ae1f46448573c50e58e09cb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250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20"/>
</p:tagLst>
</file>

<file path=ppt/tags/tag9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132b6fb78028446f8d90b7eab93f947b"/>
  <p:tag name="KSO_WM_BEAUTIFY_FLAG" val="#wm#"/>
  <p:tag name="KSO_WM_CHIP_FILLAREA_FILL_RULE" val="{&quot;fill_align&quot;:&quot;lm&quot;,&quot;fill_mode&quot;:&quot;full&quot;,&quot;sacle_strategy&quot;:&quot;smart&quot;}"/>
  <p:tag name="KSO_WM_CHIP_GROUPID" val="5e7881253197e252a37019b5"/>
  <p:tag name="KSO_WM_CHIP_XID" val="5e7881253197e252a37019b6"/>
  <p:tag name="KSO_WM_FULL_TEXT_BEAUTIFY_COPY_ID" val="11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6276f797ae1f46448573c50e58e09cb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250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20"/>
</p:tagLst>
</file>

<file path=ppt/tags/tag9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132b6fb78028446f8d90b7eab93f947b"/>
  <p:tag name="KSO_WM_BEAUTIFY_FLAG" val="#wm#"/>
  <p:tag name="KSO_WM_CHIP_FILLAREA_FILL_RULE" val="{&quot;fill_align&quot;:&quot;lm&quot;,&quot;fill_mode&quot;:&quot;full&quot;,&quot;sacle_strategy&quot;:&quot;smart&quot;}"/>
  <p:tag name="KSO_WM_CHIP_GROUPID" val="5e7881253197e252a37019b5"/>
  <p:tag name="KSO_WM_CHIP_XID" val="5e7881253197e252a37019b6"/>
  <p:tag name="KSO_WM_FULL_TEXT_BEAUTIFY_COPY_ID" val="11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6276f797ae1f46448573c50e58e09cb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250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2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9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20a5ea491bb0086638ac1"/>
  <p:tag name="KSO_WM_CHIP_XID" val="5ef20a5ea491bb0086638ac2"/>
  <p:tag name="KSO_WM_FULL_TEXT_BEAUTIFY_COPY_ID" val="6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LOR_SCHEME_PARENT_PAGE" val="0_1"/>
  <p:tag name="KSO_WM_UNIT_COLOR_SCHEME_SHAPE_ID" val="8"/>
  <p:tag name="KSO_WM_UNIT_COMPATIBLE" val="0"/>
  <p:tag name="KSO_WM_UNIT_DEC_AREA_ID" val="41671fd2bac94011bc43e1c0357fd0b2"/>
  <p:tag name="KSO_WM_UNIT_DECOLORIZATION" val="1"/>
  <p:tag name="KSO_WM_UNIT_DECORATE_INFO" val="{&quot;ReferentInfo&quot;:{&quot;Id&quot;:&quot;e921d90287c24a3b9cfced2e449325fd&quot;,&quot;X&quot;:{&quot;Pos&quot;:2},&quot;Y&quot;:{&quot;Pos&quot;:2}},&quot;DecorateInfoX&quot;:{&quot;Pos&quot;:2,&quot;IsAbs&quot;:true},&quot;DecorateInfoY&quot;:{&quot;Pos&quot;:0,&quot;IsAbs&quot;:true},&quot;DecorateInfoW&quot;:{&quot;IsAbs&quot;:true},&quot;DecorateInfoH&quot;:{&quot;IsAbs&quot;:true}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12507_1*i*1"/>
  <p:tag name="KSO_WM_UNIT_INDEX" val="1"/>
  <p:tag name="KSO_WM_UNIT_LAYERLEVEL" val="1"/>
  <p:tag name="KSO_WM_UNIT_SM_LIMIT_TYPE" val="0"/>
  <p:tag name="KSO_WM_UNIT_TYPE" val="i"/>
  <p:tag name="KSO_WM_UNIT_VALUE" val="1"/>
</p:tagLst>
</file>

<file path=ppt/tags/tag9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20a5ea491bb0086638ac1"/>
  <p:tag name="KSO_WM_CHIP_XID" val="5ef20a5ea491bb0086638ac2"/>
  <p:tag name="KSO_WM_FULL_TEXT_BEAUTIFY_COPY_ID" val="10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LOR_SCHEME_PARENT_PAGE" val="0_1"/>
  <p:tag name="KSO_WM_UNIT_COLOR_SCHEME_SHAPE_ID" val="9"/>
  <p:tag name="KSO_WM_UNIT_COMPATIBLE" val="0"/>
  <p:tag name="KSO_WM_UNIT_DEC_AREA_ID" val="6c32adebec5d4a6ba863174d46b3cb02"/>
  <p:tag name="KSO_WM_UNIT_DECOLORIZATION" val="1"/>
  <p:tag name="KSO_WM_UNIT_DECORATE_INFO" val="{&quot;ReferentInfo&quot;:{&quot;Id&quot;:&quot;e921d90287c24a3b9cfced2e449325fd&quot;,&quot;X&quot;:{&quot;Pos&quot;:2},&quot;Y&quot;:{&quot;Pos&quot;:2}},&quot;DecorateInfoX&quot;:{&quot;Pos&quot;:2,&quot;IsAbs&quot;:true},&quot;DecorateInfoY&quot;:{&quot;Pos&quot;:0,&quot;IsAbs&quot;:true},&quot;DecorateInfoW&quot;:{&quot;IsAbs&quot;:true},&quot;DecorateInfoH&quot;:{&quot;IsAbs&quot;:true}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12507_1*i*2"/>
  <p:tag name="KSO_WM_UNIT_INDEX" val="2"/>
  <p:tag name="KSO_WM_UNIT_LAYERLEVEL" val="1"/>
  <p:tag name="KSO_WM_UNIT_SM_LIMIT_TYPE" val="0"/>
  <p:tag name="KSO_WM_UNIT_TYPE" val="i"/>
  <p:tag name="KSO_WM_UNIT_VALUE" val="1"/>
</p:tagLst>
</file>

<file path=ppt/tags/tag9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DECFILLPROP" val="[]"/>
  <p:tag name="KSO_WM_CHIP_FILLPROP" val="[[{&quot;text_align&quot;:&quot;lm&quot;,&quot;text_direction&quot;:&quot;horizontal&quot;,&quot;support_big_font&quot;:false,&quot;picture_toward&quot;:0,&quot;picture_dockside&quot;:[],&quot;fill_id&quot;:&quot;0bc3c1a022504dc18ddf2da8beea7bff&quot;,&quot;fill_align&quot;:&quot;lm&quot;,&quot;chip_types&quot;:[&quot;header&quot;]},{&quot;text_align&quot;:&quot;lm&quot;,&quot;text_direction&quot;:&quot;horizontal&quot;,&quot;support_big_font&quot;:false,&quot;picture_toward&quot;:0,&quot;picture_dockside&quot;:[],&quot;fill_id&quot;:&quot;1a64a48662ca45e7a2ef2dffb46de0df&quot;,&quot;fill_align&quot;:&quot;cm&quot;,&quot;chip_types&quot;:[&quot;text&quot;]}],[{&quot;text_align&quot;:&quot;lm&quot;,&quot;text_direction&quot;:&quot;horizontal&quot;,&quot;support_big_font&quot;:false,&quot;picture_toward&quot;:0,&quot;picture_dockside&quot;:[],&quot;fill_id&quot;:&quot;0bc3c1a022504dc18ddf2da8beea7bff&quot;,&quot;fill_align&quot;:&quot;lm&quot;,&quot;chip_types&quot;:[&quot;header&quot;]},{&quot;text_align&quot;:&quot;cm&quot;,&quot;text_direction&quot;:&quot;horizontal&quot;,&quot;support_features&quot;:[&quot;collage&quot;],&quot;support_big_font&quot;:false,&quot;picture_toward&quot;:0,&quot;picture_dockside&quot;:[],&quot;fill_id&quot;:&quot;1a64a48662ca45e7a2ef2dffb46de0df&quot;,&quot;fill_align&quot;:&quot;cm&quot;,&quot;chip_types&quot;:[&quot;diagram&quot;,&quot;pictext&quot;,&quot;picture&quot;,&quot;chart&quot;,&quot;table&quot;,&quot;video&quot;]}]]"/>
  <p:tag name="KSO_WM_CHIP_GROUPID" val="5ef20a5ea491bb0086638ac1"/>
  <p:tag name="KSO_WM_CHIP_INFOS" val="{&quot;type&quot;:0,&quot;layout_type&quot;:&quot;topbottom&quot;,&quot;layout_feature&quot;:2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ef20a5ea491bb0086638ac2"/>
  <p:tag name="KSO_WM_FULL_TEXT_BEAUTIFY_COPY_ID" val="150995328"/>
  <p:tag name="KSO_WM_SLIDE_BACKGROUND_TYPE" val="general"/>
  <p:tag name="KSO_WM_SLIDE_BK_DARK_LIGHT" val="2"/>
  <p:tag name="KSO_WM_SLIDE_COLORSCHEME_VERSION" val="3.2"/>
  <p:tag name="KSO_WM_SLIDE_ID" val="diagram20212507_1"/>
  <p:tag name="KSO_WM_SLIDE_INDEX" val="1"/>
  <p:tag name="KSO_WM_SLIDE_ITEM_CNT" val="0"/>
  <p:tag name="KSO_WM_SLIDE_LAYOUT" val="a_f"/>
  <p:tag name="KSO_WM_SLIDE_LAYOUT_CNT" val="1_1"/>
  <p:tag name="KSO_WM_SLIDE_LAYOUT_INFO" val="{&quot;id&quot;:&quot;2020-12-09T22:05:47&quot;,&quot;maxSize&quot;:{&quot;size1&quot;:28.899999999999999},&quot;minSize&quot;:{&quot;size1&quot;:22.199999999999999},&quot;normalSize&quot;:{&quot;size1&quot;:22.199999999999999},&quot;subLayout&quot;:[{&quot;id&quot;:&quot;2020-12-09T22:05:47&quot;,&quot;margin&quot;:{&quot;bottom&quot;:0.42300000786781311,&quot;left&quot;:1.6929999589920044,&quot;right&quot;:5.9270000457763672,&quot;top&quot;:1.6929999589920044},&quot;type&quot;:0},{&quot;id&quot;:&quot;2020-12-09T22:05:47&quot;,&quot;margin&quot;:{&quot;bottom&quot;:2.9630000591278076,&quot;left&quot;:2.9630000591278076,&quot;right&quot;:2.9630000591278076,&quot;top&quot;:1.6929999589920044},&quot;type&quot;:0}],&quot;type&quot;:0}"/>
  <p:tag name="KSO_WM_SLIDE_POSITION" val="48*60"/>
  <p:tag name="KSO_WM_SLIDE_RATIO" val="1.777778"/>
  <p:tag name="KSO_WM_SLIDE_SIZE" val="864*420"/>
  <p:tag name="KSO_WM_SLIDE_SUBTYPE" val="pureTxt"/>
  <p:tag name="KSO_WM_SLIDE_SUPPORT_FEATURE_TYPE" val="0"/>
  <p:tag name="KSO_WM_SLIDE_TYPE" val="text"/>
  <p:tag name="KSO_WM_SPECIAL_SOURCE" val="bdnull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COLOR_TYPE" val="1"/>
  <p:tag name="KSO_WM_TEMPLATE_INDEX" val="20212507"/>
  <p:tag name="KSO_WM_TEMPLATE_MASTER_TYPE" val="0"/>
  <p:tag name="KSO_WM_TEMPLATE_SUBCATEGORY" val="21"/>
</p:tagLst>
</file>

<file path=ppt/tags/tag9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20a5ea491bb0086638ac1"/>
  <p:tag name="KSO_WM_CHIP_XID" val="5ef20a5ea491bb0086638ac2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35eb58c266794e9c92660c525c4ec180"/>
  <p:tag name="KSO_WM_UNIT_DIAGRAM_ISNUMVISUAL" val="0"/>
  <p:tag name="KSO_WM_UNIT_DIAGRAM_ISREFERUNIT" val="0"/>
  <p:tag name="KSO_WM_UNIT_HIGHLIGHT" val="0"/>
  <p:tag name="KSO_WM_UNIT_ID" val="diagram20212507_1**"/>
  <p:tag name="KSO_WM_UNIT_LAYERLEVEL" val="1"/>
  <p:tag name="KSO_WM_UNIT_SM_LIMIT_TYPE" val="0"/>
</p:tagLst>
</file>

<file path=ppt/tags/tag9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20a5ea491bb0086638ac1"/>
  <p:tag name="KSO_WM_CHIP_XID" val="5ef20a5ea491bb0086638ac2"/>
  <p:tag name="KSO_WM_FULL_TEXT_BEAUTIFY_COPY_ID" val="7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243c535a7c9b4c50b52037d295db2db9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dc69f121cba748dd912cd77cd495f76d&quot;,&quot;X&quot;:{&quot;Pos&quot;:1},&quot;Y&quot;:{&quot;Pos&quot;:1}},&quot;whChangeMode&quot;:0}"/>
  <p:tag name="KSO_WM_UNIT_DIAGRAM_ISNUMVISUAL" val="0"/>
  <p:tag name="KSO_WM_UNIT_DIAGRAM_ISREFERUNIT" val="0"/>
  <p:tag name="KSO_WM_UNIT_FILL_FORE_SCHEMECOLOR_INDEX" val="16"/>
  <p:tag name="KSO_WM_UNIT_FILL_FORE_SCHEMECOLOR_INDEX_BRIGHTNESS" val="0"/>
  <p:tag name="KSO_WM_UNIT_FILL_TYPE" val="1"/>
  <p:tag name="KSO_WM_UNIT_HIGHLIGHT" val="0"/>
  <p:tag name="KSO_WM_UNIT_ID" val="diagram20212507_1*i*3"/>
  <p:tag name="KSO_WM_UNIT_INDEX" val="3"/>
  <p:tag name="KSO_WM_UNIT_LAYERLEVEL" val="1"/>
  <p:tag name="KSO_WM_UNIT_SHADOW_SCHEMECOLOR_INDEX" val="13"/>
  <p:tag name="KSO_WM_UNIT_SHADOW_SCHEMECOLOR_INDEX_BRIGHTNESS" val="0.05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i"/>
  <p:tag name="KSO_WM_UNIT_VALUE" val="756"/>
</p:tagLst>
</file>

<file path=ppt/tags/tag9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132b6fb78028446f8d90b7eab93f947b"/>
  <p:tag name="KSO_WM_BEAUTIFY_FLAG" val="#wm#"/>
  <p:tag name="KSO_WM_CHIP_FILLAREA_FILL_RULE" val="{&quot;fill_align&quot;:&quot;lm&quot;,&quot;fill_mode&quot;:&quot;full&quot;,&quot;sacle_strategy&quot;:&quot;smart&quot;}"/>
  <p:tag name="KSO_WM_CHIP_GROUPID" val="5e7881253197e252a37019b5"/>
  <p:tag name="KSO_WM_CHIP_XID" val="5e7881253197e252a37019b6"/>
  <p:tag name="KSO_WM_FULL_TEXT_BEAUTIFY_COPY_ID" val="11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6276f797ae1f46448573c50e58e09cb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250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20"/>
</p:tagLst>
</file>

<file path=ppt/tags/tag9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132b6fb78028446f8d90b7eab93f947b"/>
  <p:tag name="KSO_WM_BEAUTIFY_FLAG" val="#wm#"/>
  <p:tag name="KSO_WM_CHIP_FILLAREA_FILL_RULE" val="{&quot;fill_align&quot;:&quot;lm&quot;,&quot;fill_mode&quot;:&quot;full&quot;,&quot;sacle_strategy&quot;:&quot;smart&quot;}"/>
  <p:tag name="KSO_WM_CHIP_GROUPID" val="5e7881253197e252a37019b5"/>
  <p:tag name="KSO_WM_CHIP_XID" val="5e7881253197e252a37019b6"/>
  <p:tag name="KSO_WM_FULL_TEXT_BEAUTIFY_COPY_ID" val="11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6276f797ae1f46448573c50e58e09cb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250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20"/>
</p:tagLst>
</file>

<file path=ppt/tags/tag9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132b6fb78028446f8d90b7eab93f947b"/>
  <p:tag name="KSO_WM_BEAUTIFY_FLAG" val="#wm#"/>
  <p:tag name="KSO_WM_CHIP_FILLAREA_FILL_RULE" val="{&quot;fill_align&quot;:&quot;lm&quot;,&quot;fill_mode&quot;:&quot;full&quot;,&quot;sacle_strategy&quot;:&quot;smart&quot;}"/>
  <p:tag name="KSO_WM_CHIP_GROUPID" val="5e7881253197e252a37019b5"/>
  <p:tag name="KSO_WM_CHIP_XID" val="5e7881253197e252a37019b6"/>
  <p:tag name="KSO_WM_FULL_TEXT_BEAUTIFY_COPY_ID" val="11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6276f797ae1f46448573c50e58e09cb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250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20"/>
</p:tagLst>
</file>

<file path=ppt/tags/tag9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132b6fb78028446f8d90b7eab93f947b"/>
  <p:tag name="KSO_WM_BEAUTIFY_FLAG" val="#wm#"/>
  <p:tag name="KSO_WM_CHIP_FILLAREA_FILL_RULE" val="{&quot;fill_align&quot;:&quot;lm&quot;,&quot;fill_mode&quot;:&quot;full&quot;,&quot;sacle_strategy&quot;:&quot;smart&quot;}"/>
  <p:tag name="KSO_WM_CHIP_GROUPID" val="5e7881253197e252a37019b5"/>
  <p:tag name="KSO_WM_CHIP_XID" val="5e7881253197e252a37019b6"/>
  <p:tag name="KSO_WM_FULL_TEXT_BEAUTIFY_COPY_ID" val="11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6276f797ae1f46448573c50e58e09cb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250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20"/>
</p:tagLst>
</file>

<file path=ppt/tags/tag9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132b6fb78028446f8d90b7eab93f947b"/>
  <p:tag name="KSO_WM_BEAUTIFY_FLAG" val="#wm#"/>
  <p:tag name="KSO_WM_CHIP_FILLAREA_FILL_RULE" val="{&quot;fill_align&quot;:&quot;lm&quot;,&quot;fill_mode&quot;:&quot;full&quot;,&quot;sacle_strategy&quot;:&quot;smart&quot;}"/>
  <p:tag name="KSO_WM_CHIP_GROUPID" val="5e7881253197e252a37019b5"/>
  <p:tag name="KSO_WM_CHIP_XID" val="5e7881253197e252a37019b6"/>
  <p:tag name="KSO_WM_FULL_TEXT_BEAUTIFY_COPY_ID" val="11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6276f797ae1f46448573c50e58e09cb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250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2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9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132b6fb78028446f8d90b7eab93f947b"/>
  <p:tag name="KSO_WM_BEAUTIFY_FLAG" val="#wm#"/>
  <p:tag name="KSO_WM_CHIP_FILLAREA_FILL_RULE" val="{&quot;fill_align&quot;:&quot;lm&quot;,&quot;fill_mode&quot;:&quot;full&quot;,&quot;sacle_strategy&quot;:&quot;smart&quot;}"/>
  <p:tag name="KSO_WM_CHIP_GROUPID" val="5e7881253197e252a37019b5"/>
  <p:tag name="KSO_WM_CHIP_XID" val="5e7881253197e252a37019b6"/>
  <p:tag name="KSO_WM_FULL_TEXT_BEAUTIFY_COPY_ID" val="11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6276f797ae1f46448573c50e58e09cb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250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20"/>
</p:tagLst>
</file>

<file path=ppt/tags/tag9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20a5ea491bb0086638ac1"/>
  <p:tag name="KSO_WM_CHIP_XID" val="5ef20a5ea491bb0086638ac2"/>
  <p:tag name="KSO_WM_FULL_TEXT_BEAUTIFY_COPY_ID" val="6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LOR_SCHEME_PARENT_PAGE" val="0_1"/>
  <p:tag name="KSO_WM_UNIT_COLOR_SCHEME_SHAPE_ID" val="8"/>
  <p:tag name="KSO_WM_UNIT_COMPATIBLE" val="0"/>
  <p:tag name="KSO_WM_UNIT_DEC_AREA_ID" val="41671fd2bac94011bc43e1c0357fd0b2"/>
  <p:tag name="KSO_WM_UNIT_DECOLORIZATION" val="1"/>
  <p:tag name="KSO_WM_UNIT_DECORATE_INFO" val="{&quot;ReferentInfo&quot;:{&quot;Id&quot;:&quot;e921d90287c24a3b9cfced2e449325fd&quot;,&quot;X&quot;:{&quot;Pos&quot;:2},&quot;Y&quot;:{&quot;Pos&quot;:2}},&quot;DecorateInfoX&quot;:{&quot;Pos&quot;:2,&quot;IsAbs&quot;:true},&quot;DecorateInfoY&quot;:{&quot;Pos&quot;:0,&quot;IsAbs&quot;:true},&quot;DecorateInfoW&quot;:{&quot;IsAbs&quot;:true},&quot;DecorateInfoH&quot;:{&quot;IsAbs&quot;:true}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12507_1*i*1"/>
  <p:tag name="KSO_WM_UNIT_INDEX" val="1"/>
  <p:tag name="KSO_WM_UNIT_LAYERLEVEL" val="1"/>
  <p:tag name="KSO_WM_UNIT_SM_LIMIT_TYPE" val="0"/>
  <p:tag name="KSO_WM_UNIT_TYPE" val="i"/>
  <p:tag name="KSO_WM_UNIT_VALUE" val="1"/>
</p:tagLst>
</file>

<file path=ppt/tags/tag9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20a5ea491bb0086638ac1"/>
  <p:tag name="KSO_WM_CHIP_XID" val="5ef20a5ea491bb0086638ac2"/>
  <p:tag name="KSO_WM_FULL_TEXT_BEAUTIFY_COPY_ID" val="10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LOR_SCHEME_PARENT_PAGE" val="0_1"/>
  <p:tag name="KSO_WM_UNIT_COLOR_SCHEME_SHAPE_ID" val="9"/>
  <p:tag name="KSO_WM_UNIT_COMPATIBLE" val="0"/>
  <p:tag name="KSO_WM_UNIT_DEC_AREA_ID" val="6c32adebec5d4a6ba863174d46b3cb02"/>
  <p:tag name="KSO_WM_UNIT_DECOLORIZATION" val="1"/>
  <p:tag name="KSO_WM_UNIT_DECORATE_INFO" val="{&quot;ReferentInfo&quot;:{&quot;Id&quot;:&quot;e921d90287c24a3b9cfced2e449325fd&quot;,&quot;X&quot;:{&quot;Pos&quot;:2},&quot;Y&quot;:{&quot;Pos&quot;:2}},&quot;DecorateInfoX&quot;:{&quot;Pos&quot;:2,&quot;IsAbs&quot;:true},&quot;DecorateInfoY&quot;:{&quot;Pos&quot;:0,&quot;IsAbs&quot;:true},&quot;DecorateInfoW&quot;:{&quot;IsAbs&quot;:true},&quot;DecorateInfoH&quot;:{&quot;IsAbs&quot;:true}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12507_1*i*2"/>
  <p:tag name="KSO_WM_UNIT_INDEX" val="2"/>
  <p:tag name="KSO_WM_UNIT_LAYERLEVEL" val="1"/>
  <p:tag name="KSO_WM_UNIT_SM_LIMIT_TYPE" val="0"/>
  <p:tag name="KSO_WM_UNIT_TYPE" val="i"/>
  <p:tag name="KSO_WM_UNIT_VALUE" val="1"/>
</p:tagLst>
</file>

<file path=ppt/tags/tag9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DECFILLPROP" val="[]"/>
  <p:tag name="KSO_WM_CHIP_FILLPROP" val="[[{&quot;text_align&quot;:&quot;lm&quot;,&quot;text_direction&quot;:&quot;horizontal&quot;,&quot;support_big_font&quot;:false,&quot;picture_toward&quot;:0,&quot;picture_dockside&quot;:[],&quot;fill_id&quot;:&quot;0bc3c1a022504dc18ddf2da8beea7bff&quot;,&quot;fill_align&quot;:&quot;lm&quot;,&quot;chip_types&quot;:[&quot;header&quot;]},{&quot;text_align&quot;:&quot;lm&quot;,&quot;text_direction&quot;:&quot;horizontal&quot;,&quot;support_big_font&quot;:false,&quot;picture_toward&quot;:0,&quot;picture_dockside&quot;:[],&quot;fill_id&quot;:&quot;1a64a48662ca45e7a2ef2dffb46de0df&quot;,&quot;fill_align&quot;:&quot;cm&quot;,&quot;chip_types&quot;:[&quot;text&quot;]}],[{&quot;text_align&quot;:&quot;lm&quot;,&quot;text_direction&quot;:&quot;horizontal&quot;,&quot;support_big_font&quot;:false,&quot;picture_toward&quot;:0,&quot;picture_dockside&quot;:[],&quot;fill_id&quot;:&quot;0bc3c1a022504dc18ddf2da8beea7bff&quot;,&quot;fill_align&quot;:&quot;lm&quot;,&quot;chip_types&quot;:[&quot;header&quot;]},{&quot;text_align&quot;:&quot;cm&quot;,&quot;text_direction&quot;:&quot;horizontal&quot;,&quot;support_features&quot;:[&quot;collage&quot;],&quot;support_big_font&quot;:false,&quot;picture_toward&quot;:0,&quot;picture_dockside&quot;:[],&quot;fill_id&quot;:&quot;1a64a48662ca45e7a2ef2dffb46de0df&quot;,&quot;fill_align&quot;:&quot;cm&quot;,&quot;chip_types&quot;:[&quot;diagram&quot;,&quot;pictext&quot;,&quot;picture&quot;,&quot;chart&quot;,&quot;table&quot;,&quot;video&quot;]}]]"/>
  <p:tag name="KSO_WM_CHIP_GROUPID" val="5ef20a5ea491bb0086638ac1"/>
  <p:tag name="KSO_WM_CHIP_INFOS" val="{&quot;type&quot;:0,&quot;layout_type&quot;:&quot;topbottom&quot;,&quot;layout_feature&quot;:2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ef20a5ea491bb0086638ac2"/>
  <p:tag name="KSO_WM_FULL_TEXT_BEAUTIFY_COPY_ID" val="150995328"/>
  <p:tag name="KSO_WM_SLIDE_BACKGROUND_TYPE" val="general"/>
  <p:tag name="KSO_WM_SLIDE_BK_DARK_LIGHT" val="2"/>
  <p:tag name="KSO_WM_SLIDE_COLORSCHEME_VERSION" val="3.2"/>
  <p:tag name="KSO_WM_SLIDE_ID" val="diagram20212507_1"/>
  <p:tag name="KSO_WM_SLIDE_INDEX" val="1"/>
  <p:tag name="KSO_WM_SLIDE_ITEM_CNT" val="0"/>
  <p:tag name="KSO_WM_SLIDE_LAYOUT" val="a_f"/>
  <p:tag name="KSO_WM_SLIDE_LAYOUT_CNT" val="1_1"/>
  <p:tag name="KSO_WM_SLIDE_LAYOUT_INFO" val="{&quot;id&quot;:&quot;2020-12-09T22:05:47&quot;,&quot;maxSize&quot;:{&quot;size1&quot;:28.899999999999999},&quot;minSize&quot;:{&quot;size1&quot;:22.199999999999999},&quot;normalSize&quot;:{&quot;size1&quot;:22.199999999999999},&quot;subLayout&quot;:[{&quot;id&quot;:&quot;2020-12-09T22:05:47&quot;,&quot;margin&quot;:{&quot;bottom&quot;:0.42300000786781311,&quot;left&quot;:1.6929999589920044,&quot;right&quot;:5.9270000457763672,&quot;top&quot;:1.6929999589920044},&quot;type&quot;:0},{&quot;id&quot;:&quot;2020-12-09T22:05:47&quot;,&quot;margin&quot;:{&quot;bottom&quot;:2.9630000591278076,&quot;left&quot;:2.9630000591278076,&quot;right&quot;:2.9630000591278076,&quot;top&quot;:1.6929999589920044},&quot;type&quot;:0}],&quot;type&quot;:0}"/>
  <p:tag name="KSO_WM_SLIDE_POSITION" val="48*60"/>
  <p:tag name="KSO_WM_SLIDE_RATIO" val="1.777778"/>
  <p:tag name="KSO_WM_SLIDE_SIZE" val="864*420"/>
  <p:tag name="KSO_WM_SLIDE_SUBTYPE" val="pureTxt"/>
  <p:tag name="KSO_WM_SLIDE_SUPPORT_FEATURE_TYPE" val="0"/>
  <p:tag name="KSO_WM_SLIDE_TYPE" val="text"/>
  <p:tag name="KSO_WM_SPECIAL_SOURCE" val="bdnull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COLOR_TYPE" val="1"/>
  <p:tag name="KSO_WM_TEMPLATE_INDEX" val="20212507"/>
  <p:tag name="KSO_WM_TEMPLATE_MASTER_TYPE" val="0"/>
  <p:tag name="KSO_WM_TEMPLATE_SUBCATEGORY" val="21"/>
</p:tagLst>
</file>

<file path=ppt/tags/tag9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20a5ea491bb0086638ac1"/>
  <p:tag name="KSO_WM_CHIP_XID" val="5ef20a5ea491bb0086638ac2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35eb58c266794e9c92660c525c4ec180"/>
  <p:tag name="KSO_WM_UNIT_DIAGRAM_ISNUMVISUAL" val="0"/>
  <p:tag name="KSO_WM_UNIT_DIAGRAM_ISREFERUNIT" val="0"/>
  <p:tag name="KSO_WM_UNIT_HIGHLIGHT" val="0"/>
  <p:tag name="KSO_WM_UNIT_ID" val="diagram20212507_1**"/>
  <p:tag name="KSO_WM_UNIT_LAYERLEVEL" val="1"/>
  <p:tag name="KSO_WM_UNIT_SM_LIMIT_TYPE" val="0"/>
</p:tagLst>
</file>

<file path=ppt/tags/tag9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20a5ea491bb0086638ac1"/>
  <p:tag name="KSO_WM_CHIP_XID" val="5ef20a5ea491bb0086638ac2"/>
  <p:tag name="KSO_WM_FULL_TEXT_BEAUTIFY_COPY_ID" val="7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243c535a7c9b4c50b52037d295db2db9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dc69f121cba748dd912cd77cd495f76d&quot;,&quot;X&quot;:{&quot;Pos&quot;:1},&quot;Y&quot;:{&quot;Pos&quot;:1}},&quot;whChangeMode&quot;:0}"/>
  <p:tag name="KSO_WM_UNIT_DIAGRAM_ISNUMVISUAL" val="0"/>
  <p:tag name="KSO_WM_UNIT_DIAGRAM_ISREFERUNIT" val="0"/>
  <p:tag name="KSO_WM_UNIT_FILL_FORE_SCHEMECOLOR_INDEX" val="16"/>
  <p:tag name="KSO_WM_UNIT_FILL_FORE_SCHEMECOLOR_INDEX_BRIGHTNESS" val="0"/>
  <p:tag name="KSO_WM_UNIT_FILL_TYPE" val="1"/>
  <p:tag name="KSO_WM_UNIT_HIGHLIGHT" val="0"/>
  <p:tag name="KSO_WM_UNIT_ID" val="diagram20212507_1*i*3"/>
  <p:tag name="KSO_WM_UNIT_INDEX" val="3"/>
  <p:tag name="KSO_WM_UNIT_LAYERLEVEL" val="1"/>
  <p:tag name="KSO_WM_UNIT_SHADOW_SCHEMECOLOR_INDEX" val="13"/>
  <p:tag name="KSO_WM_UNIT_SHADOW_SCHEMECOLOR_INDEX_BRIGHTNESS" val="0.05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i"/>
  <p:tag name="KSO_WM_UNIT_VALUE" val="756"/>
</p:tagLst>
</file>

<file path=ppt/tags/tag9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132b6fb78028446f8d90b7eab93f947b"/>
  <p:tag name="KSO_WM_BEAUTIFY_FLAG" val="#wm#"/>
  <p:tag name="KSO_WM_CHIP_FILLAREA_FILL_RULE" val="{&quot;fill_align&quot;:&quot;lm&quot;,&quot;fill_mode&quot;:&quot;full&quot;,&quot;sacle_strategy&quot;:&quot;smart&quot;}"/>
  <p:tag name="KSO_WM_CHIP_GROUPID" val="5e7881253197e252a37019b5"/>
  <p:tag name="KSO_WM_CHIP_XID" val="5e7881253197e252a37019b6"/>
  <p:tag name="KSO_WM_FULL_TEXT_BEAUTIFY_COPY_ID" val="11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6276f797ae1f46448573c50e58e09cb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250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20"/>
</p:tagLst>
</file>

<file path=ppt/tags/tag9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132b6fb78028446f8d90b7eab93f947b"/>
  <p:tag name="KSO_WM_BEAUTIFY_FLAG" val="#wm#"/>
  <p:tag name="KSO_WM_CHIP_FILLAREA_FILL_RULE" val="{&quot;fill_align&quot;:&quot;lm&quot;,&quot;fill_mode&quot;:&quot;full&quot;,&quot;sacle_strategy&quot;:&quot;smart&quot;}"/>
  <p:tag name="KSO_WM_CHIP_GROUPID" val="5e7881253197e252a37019b5"/>
  <p:tag name="KSO_WM_CHIP_XID" val="5e7881253197e252a37019b6"/>
  <p:tag name="KSO_WM_FULL_TEXT_BEAUTIFY_COPY_ID" val="11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6276f797ae1f46448573c50e58e09cb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250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20"/>
</p:tagLst>
</file>

<file path=ppt/tags/tag9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132b6fb78028446f8d90b7eab93f947b"/>
  <p:tag name="KSO_WM_BEAUTIFY_FLAG" val="#wm#"/>
  <p:tag name="KSO_WM_CHIP_FILLAREA_FILL_RULE" val="{&quot;fill_align&quot;:&quot;lm&quot;,&quot;fill_mode&quot;:&quot;full&quot;,&quot;sacle_strategy&quot;:&quot;smart&quot;}"/>
  <p:tag name="KSO_WM_CHIP_GROUPID" val="5e7881253197e252a37019b5"/>
  <p:tag name="KSO_WM_CHIP_XID" val="5e7881253197e252a37019b6"/>
  <p:tag name="KSO_WM_FULL_TEXT_BEAUTIFY_COPY_ID" val="11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6276f797ae1f46448573c50e58e09cb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250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20"/>
</p:tagLst>
</file>

<file path=ppt/tags/tag9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132b6fb78028446f8d90b7eab93f947b"/>
  <p:tag name="KSO_WM_BEAUTIFY_FLAG" val="#wm#"/>
  <p:tag name="KSO_WM_CHIP_FILLAREA_FILL_RULE" val="{&quot;fill_align&quot;:&quot;lm&quot;,&quot;fill_mode&quot;:&quot;full&quot;,&quot;sacle_strategy&quot;:&quot;smart&quot;}"/>
  <p:tag name="KSO_WM_CHIP_GROUPID" val="5e7881253197e252a37019b5"/>
  <p:tag name="KSO_WM_CHIP_XID" val="5e7881253197e252a37019b6"/>
  <p:tag name="KSO_WM_FULL_TEXT_BEAUTIFY_COPY_ID" val="11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6276f797ae1f46448573c50e58e09cb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250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2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9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20a5ea491bb0086638ac1"/>
  <p:tag name="KSO_WM_CHIP_XID" val="5ef20a5ea491bb0086638ac2"/>
  <p:tag name="KSO_WM_FULL_TEXT_BEAUTIFY_COPY_ID" val="6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LOR_SCHEME_PARENT_PAGE" val="0_1"/>
  <p:tag name="KSO_WM_UNIT_COLOR_SCHEME_SHAPE_ID" val="8"/>
  <p:tag name="KSO_WM_UNIT_COMPATIBLE" val="0"/>
  <p:tag name="KSO_WM_UNIT_DEC_AREA_ID" val="41671fd2bac94011bc43e1c0357fd0b2"/>
  <p:tag name="KSO_WM_UNIT_DECOLORIZATION" val="1"/>
  <p:tag name="KSO_WM_UNIT_DECORATE_INFO" val="{&quot;ReferentInfo&quot;:{&quot;Id&quot;:&quot;e921d90287c24a3b9cfced2e449325fd&quot;,&quot;X&quot;:{&quot;Pos&quot;:2},&quot;Y&quot;:{&quot;Pos&quot;:2}},&quot;DecorateInfoX&quot;:{&quot;Pos&quot;:2,&quot;IsAbs&quot;:true},&quot;DecorateInfoY&quot;:{&quot;Pos&quot;:0,&quot;IsAbs&quot;:true},&quot;DecorateInfoW&quot;:{&quot;IsAbs&quot;:true},&quot;DecorateInfoH&quot;:{&quot;IsAbs&quot;:true}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12507_1*i*1"/>
  <p:tag name="KSO_WM_UNIT_INDEX" val="1"/>
  <p:tag name="KSO_WM_UNIT_LAYERLEVEL" val="1"/>
  <p:tag name="KSO_WM_UNIT_SM_LIMIT_TYPE" val="0"/>
  <p:tag name="KSO_WM_UNIT_TYPE" val="i"/>
  <p:tag name="KSO_WM_UNIT_VALUE" val="1"/>
</p:tagLst>
</file>

<file path=ppt/tags/tag9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20a5ea491bb0086638ac1"/>
  <p:tag name="KSO_WM_CHIP_XID" val="5ef20a5ea491bb0086638ac2"/>
  <p:tag name="KSO_WM_FULL_TEXT_BEAUTIFY_COPY_ID" val="10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LOR_SCHEME_PARENT_PAGE" val="0_1"/>
  <p:tag name="KSO_WM_UNIT_COLOR_SCHEME_SHAPE_ID" val="9"/>
  <p:tag name="KSO_WM_UNIT_COMPATIBLE" val="0"/>
  <p:tag name="KSO_WM_UNIT_DEC_AREA_ID" val="6c32adebec5d4a6ba863174d46b3cb02"/>
  <p:tag name="KSO_WM_UNIT_DECOLORIZATION" val="1"/>
  <p:tag name="KSO_WM_UNIT_DECORATE_INFO" val="{&quot;ReferentInfo&quot;:{&quot;Id&quot;:&quot;e921d90287c24a3b9cfced2e449325fd&quot;,&quot;X&quot;:{&quot;Pos&quot;:2},&quot;Y&quot;:{&quot;Pos&quot;:2}},&quot;DecorateInfoX&quot;:{&quot;Pos&quot;:2,&quot;IsAbs&quot;:true},&quot;DecorateInfoY&quot;:{&quot;Pos&quot;:0,&quot;IsAbs&quot;:true},&quot;DecorateInfoW&quot;:{&quot;IsAbs&quot;:true},&quot;DecorateInfoH&quot;:{&quot;IsAbs&quot;:true}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12507_1*i*2"/>
  <p:tag name="KSO_WM_UNIT_INDEX" val="2"/>
  <p:tag name="KSO_WM_UNIT_LAYERLEVEL" val="1"/>
  <p:tag name="KSO_WM_UNIT_SM_LIMIT_TYPE" val="0"/>
  <p:tag name="KSO_WM_UNIT_TYPE" val="i"/>
  <p:tag name="KSO_WM_UNIT_VALUE" val="1"/>
</p:tagLst>
</file>

<file path=ppt/tags/tag9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DECFILLPROP" val="[]"/>
  <p:tag name="KSO_WM_CHIP_FILLPROP" val="[[{&quot;text_align&quot;:&quot;lm&quot;,&quot;text_direction&quot;:&quot;horizontal&quot;,&quot;support_big_font&quot;:false,&quot;picture_toward&quot;:0,&quot;picture_dockside&quot;:[],&quot;fill_id&quot;:&quot;0bc3c1a022504dc18ddf2da8beea7bff&quot;,&quot;fill_align&quot;:&quot;lm&quot;,&quot;chip_types&quot;:[&quot;header&quot;]},{&quot;text_align&quot;:&quot;lm&quot;,&quot;text_direction&quot;:&quot;horizontal&quot;,&quot;support_big_font&quot;:false,&quot;picture_toward&quot;:0,&quot;picture_dockside&quot;:[],&quot;fill_id&quot;:&quot;1a64a48662ca45e7a2ef2dffb46de0df&quot;,&quot;fill_align&quot;:&quot;cm&quot;,&quot;chip_types&quot;:[&quot;text&quot;]}],[{&quot;text_align&quot;:&quot;lm&quot;,&quot;text_direction&quot;:&quot;horizontal&quot;,&quot;support_big_font&quot;:false,&quot;picture_toward&quot;:0,&quot;picture_dockside&quot;:[],&quot;fill_id&quot;:&quot;0bc3c1a022504dc18ddf2da8beea7bff&quot;,&quot;fill_align&quot;:&quot;lm&quot;,&quot;chip_types&quot;:[&quot;header&quot;]},{&quot;text_align&quot;:&quot;cm&quot;,&quot;text_direction&quot;:&quot;horizontal&quot;,&quot;support_features&quot;:[&quot;collage&quot;],&quot;support_big_font&quot;:false,&quot;picture_toward&quot;:0,&quot;picture_dockside&quot;:[],&quot;fill_id&quot;:&quot;1a64a48662ca45e7a2ef2dffb46de0df&quot;,&quot;fill_align&quot;:&quot;cm&quot;,&quot;chip_types&quot;:[&quot;diagram&quot;,&quot;pictext&quot;,&quot;picture&quot;,&quot;chart&quot;,&quot;table&quot;,&quot;video&quot;]}]]"/>
  <p:tag name="KSO_WM_CHIP_GROUPID" val="5ef20a5ea491bb0086638ac1"/>
  <p:tag name="KSO_WM_CHIP_INFOS" val="{&quot;type&quot;:0,&quot;layout_type&quot;:&quot;topbottom&quot;,&quot;layout_feature&quot;:2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ef20a5ea491bb0086638ac2"/>
  <p:tag name="KSO_WM_FULL_TEXT_BEAUTIFY_COPY_ID" val="150995328"/>
  <p:tag name="KSO_WM_SLIDE_BACKGROUND_TYPE" val="general"/>
  <p:tag name="KSO_WM_SLIDE_BK_DARK_LIGHT" val="2"/>
  <p:tag name="KSO_WM_SLIDE_COLORSCHEME_VERSION" val="3.2"/>
  <p:tag name="KSO_WM_SLIDE_ID" val="diagram20212507_1"/>
  <p:tag name="KSO_WM_SLIDE_INDEX" val="1"/>
  <p:tag name="KSO_WM_SLIDE_ITEM_CNT" val="0"/>
  <p:tag name="KSO_WM_SLIDE_LAYOUT" val="a_f"/>
  <p:tag name="KSO_WM_SLIDE_LAYOUT_CNT" val="1_1"/>
  <p:tag name="KSO_WM_SLIDE_LAYOUT_INFO" val="{&quot;id&quot;:&quot;2020-12-09T22:05:47&quot;,&quot;maxSize&quot;:{&quot;size1&quot;:28.899999999999999},&quot;minSize&quot;:{&quot;size1&quot;:22.199999999999999},&quot;normalSize&quot;:{&quot;size1&quot;:22.199999999999999},&quot;subLayout&quot;:[{&quot;id&quot;:&quot;2020-12-09T22:05:47&quot;,&quot;margin&quot;:{&quot;bottom&quot;:0.42300000786781311,&quot;left&quot;:1.6929999589920044,&quot;right&quot;:5.9270000457763672,&quot;top&quot;:1.6929999589920044},&quot;type&quot;:0},{&quot;id&quot;:&quot;2020-12-09T22:05:47&quot;,&quot;margin&quot;:{&quot;bottom&quot;:2.9630000591278076,&quot;left&quot;:2.9630000591278076,&quot;right&quot;:2.9630000591278076,&quot;top&quot;:1.6929999589920044},&quot;type&quot;:0}],&quot;type&quot;:0}"/>
  <p:tag name="KSO_WM_SLIDE_POSITION" val="48*60"/>
  <p:tag name="KSO_WM_SLIDE_RATIO" val="1.777778"/>
  <p:tag name="KSO_WM_SLIDE_SIZE" val="864*420"/>
  <p:tag name="KSO_WM_SLIDE_SUBTYPE" val="pureTxt"/>
  <p:tag name="KSO_WM_SLIDE_SUPPORT_FEATURE_TYPE" val="0"/>
  <p:tag name="KSO_WM_SLIDE_TYPE" val="text"/>
  <p:tag name="KSO_WM_SPECIAL_SOURCE" val="bdnull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COLOR_TYPE" val="1"/>
  <p:tag name="KSO_WM_TEMPLATE_INDEX" val="20212507"/>
  <p:tag name="KSO_WM_TEMPLATE_MASTER_TYPE" val="0"/>
  <p:tag name="KSO_WM_TEMPLATE_SUBCATEGORY" val="21"/>
</p:tagLst>
</file>

<file path=ppt/tags/tag9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20a5ea491bb0086638ac1"/>
  <p:tag name="KSO_WM_CHIP_XID" val="5ef20a5ea491bb0086638ac2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35eb58c266794e9c92660c525c4ec180"/>
  <p:tag name="KSO_WM_UNIT_DIAGRAM_ISNUMVISUAL" val="0"/>
  <p:tag name="KSO_WM_UNIT_DIAGRAM_ISREFERUNIT" val="0"/>
  <p:tag name="KSO_WM_UNIT_HIGHLIGHT" val="0"/>
  <p:tag name="KSO_WM_UNIT_ID" val="diagram20212507_1**"/>
  <p:tag name="KSO_WM_UNIT_LAYERLEVEL" val="1"/>
  <p:tag name="KSO_WM_UNIT_SM_LIMIT_TYPE" val="0"/>
</p:tagLst>
</file>

<file path=ppt/tags/tag9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20a5ea491bb0086638ac1"/>
  <p:tag name="KSO_WM_CHIP_XID" val="5ef20a5ea491bb0086638ac2"/>
  <p:tag name="KSO_WM_FULL_TEXT_BEAUTIFY_COPY_ID" val="7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243c535a7c9b4c50b52037d295db2db9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dc69f121cba748dd912cd77cd495f76d&quot;,&quot;X&quot;:{&quot;Pos&quot;:1},&quot;Y&quot;:{&quot;Pos&quot;:1}},&quot;whChangeMode&quot;:0}"/>
  <p:tag name="KSO_WM_UNIT_DIAGRAM_ISNUMVISUAL" val="0"/>
  <p:tag name="KSO_WM_UNIT_DIAGRAM_ISREFERUNIT" val="0"/>
  <p:tag name="KSO_WM_UNIT_FILL_FORE_SCHEMECOLOR_INDEX" val="16"/>
  <p:tag name="KSO_WM_UNIT_FILL_FORE_SCHEMECOLOR_INDEX_BRIGHTNESS" val="0"/>
  <p:tag name="KSO_WM_UNIT_FILL_TYPE" val="1"/>
  <p:tag name="KSO_WM_UNIT_HIGHLIGHT" val="0"/>
  <p:tag name="KSO_WM_UNIT_ID" val="diagram20212507_1*i*3"/>
  <p:tag name="KSO_WM_UNIT_INDEX" val="3"/>
  <p:tag name="KSO_WM_UNIT_LAYERLEVEL" val="1"/>
  <p:tag name="KSO_WM_UNIT_SHADOW_SCHEMECOLOR_INDEX" val="13"/>
  <p:tag name="KSO_WM_UNIT_SHADOW_SCHEMECOLOR_INDEX_BRIGHTNESS" val="0.05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i"/>
  <p:tag name="KSO_WM_UNIT_VALUE" val="756"/>
</p:tagLst>
</file>

<file path=ppt/tags/tag9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132b6fb78028446f8d90b7eab93f947b"/>
  <p:tag name="KSO_WM_BEAUTIFY_FLAG" val="#wm#"/>
  <p:tag name="KSO_WM_CHIP_FILLAREA_FILL_RULE" val="{&quot;fill_align&quot;:&quot;lm&quot;,&quot;fill_mode&quot;:&quot;full&quot;,&quot;sacle_strategy&quot;:&quot;smart&quot;}"/>
  <p:tag name="KSO_WM_CHIP_GROUPID" val="5e7881253197e252a37019b5"/>
  <p:tag name="KSO_WM_CHIP_XID" val="5e7881253197e252a37019b6"/>
  <p:tag name="KSO_WM_FULL_TEXT_BEAUTIFY_COPY_ID" val="11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6276f797ae1f46448573c50e58e09cb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250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20"/>
</p:tagLst>
</file>

<file path=ppt/tags/tag9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132b6fb78028446f8d90b7eab93f947b"/>
  <p:tag name="KSO_WM_BEAUTIFY_FLAG" val="#wm#"/>
  <p:tag name="KSO_WM_CHIP_FILLAREA_FILL_RULE" val="{&quot;fill_align&quot;:&quot;lm&quot;,&quot;fill_mode&quot;:&quot;full&quot;,&quot;sacle_strategy&quot;:&quot;smart&quot;}"/>
  <p:tag name="KSO_WM_CHIP_GROUPID" val="5e7881253197e252a37019b5"/>
  <p:tag name="KSO_WM_CHIP_XID" val="5e7881253197e252a37019b6"/>
  <p:tag name="KSO_WM_FULL_TEXT_BEAUTIFY_COPY_ID" val="11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6276f797ae1f46448573c50e58e09cb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250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20"/>
</p:tagLst>
</file>

<file path=ppt/tags/tag9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132b6fb78028446f8d90b7eab93f947b"/>
  <p:tag name="KSO_WM_BEAUTIFY_FLAG" val="#wm#"/>
  <p:tag name="KSO_WM_CHIP_FILLAREA_FILL_RULE" val="{&quot;fill_align&quot;:&quot;lm&quot;,&quot;fill_mode&quot;:&quot;full&quot;,&quot;sacle_strategy&quot;:&quot;smart&quot;}"/>
  <p:tag name="KSO_WM_CHIP_GROUPID" val="5e7881253197e252a37019b5"/>
  <p:tag name="KSO_WM_CHIP_XID" val="5e7881253197e252a37019b6"/>
  <p:tag name="KSO_WM_FULL_TEXT_BEAUTIFY_COPY_ID" val="11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6276f797ae1f46448573c50e58e09cb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250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20"/>
</p:tagLst>
</file>

<file path=ppt/tags/tag9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20a5ea491bb0086638ac1"/>
  <p:tag name="KSO_WM_CHIP_XID" val="5ef20a5ea491bb0086638ac2"/>
  <p:tag name="KSO_WM_FULL_TEXT_BEAUTIFY_COPY_ID" val="6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LOR_SCHEME_PARENT_PAGE" val="0_1"/>
  <p:tag name="KSO_WM_UNIT_COLOR_SCHEME_SHAPE_ID" val="8"/>
  <p:tag name="KSO_WM_UNIT_COMPATIBLE" val="0"/>
  <p:tag name="KSO_WM_UNIT_DEC_AREA_ID" val="41671fd2bac94011bc43e1c0357fd0b2"/>
  <p:tag name="KSO_WM_UNIT_DECOLORIZATION" val="1"/>
  <p:tag name="KSO_WM_UNIT_DECORATE_INFO" val="{&quot;ReferentInfo&quot;:{&quot;Id&quot;:&quot;e921d90287c24a3b9cfced2e449325fd&quot;,&quot;X&quot;:{&quot;Pos&quot;:2},&quot;Y&quot;:{&quot;Pos&quot;:2}},&quot;DecorateInfoX&quot;:{&quot;Pos&quot;:2,&quot;IsAbs&quot;:true},&quot;DecorateInfoY&quot;:{&quot;Pos&quot;:0,&quot;IsAbs&quot;:true},&quot;DecorateInfoW&quot;:{&quot;IsAbs&quot;:true},&quot;DecorateInfoH&quot;:{&quot;IsAbs&quot;:true}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12507_1*i*1"/>
  <p:tag name="KSO_WM_UNIT_INDEX" val="1"/>
  <p:tag name="KSO_WM_UNIT_LAYERLEVEL" val="1"/>
  <p:tag name="KSO_WM_UNIT_SM_LIMIT_TYPE" val="0"/>
  <p:tag name="KSO_WM_UNIT_TYPE" val="i"/>
  <p:tag name="KSO_WM_UNIT_VALUE" val="1"/>
</p:tagLst>
</file>

<file path=ppt/tags/tag9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20a5ea491bb0086638ac1"/>
  <p:tag name="KSO_WM_CHIP_XID" val="5ef20a5ea491bb0086638ac2"/>
  <p:tag name="KSO_WM_FULL_TEXT_BEAUTIFY_COPY_ID" val="10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LOR_SCHEME_PARENT_PAGE" val="0_1"/>
  <p:tag name="KSO_WM_UNIT_COLOR_SCHEME_SHAPE_ID" val="9"/>
  <p:tag name="KSO_WM_UNIT_COMPATIBLE" val="0"/>
  <p:tag name="KSO_WM_UNIT_DEC_AREA_ID" val="6c32adebec5d4a6ba863174d46b3cb02"/>
  <p:tag name="KSO_WM_UNIT_DECOLORIZATION" val="1"/>
  <p:tag name="KSO_WM_UNIT_DECORATE_INFO" val="{&quot;ReferentInfo&quot;:{&quot;Id&quot;:&quot;e921d90287c24a3b9cfced2e449325fd&quot;,&quot;X&quot;:{&quot;Pos&quot;:2},&quot;Y&quot;:{&quot;Pos&quot;:2}},&quot;DecorateInfoX&quot;:{&quot;Pos&quot;:2,&quot;IsAbs&quot;:true},&quot;DecorateInfoY&quot;:{&quot;Pos&quot;:0,&quot;IsAbs&quot;:true},&quot;DecorateInfoW&quot;:{&quot;IsAbs&quot;:true},&quot;DecorateInfoH&quot;:{&quot;IsAbs&quot;:true}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12507_1*i*2"/>
  <p:tag name="KSO_WM_UNIT_INDEX" val="2"/>
  <p:tag name="KSO_WM_UNIT_LAYERLEVEL" val="1"/>
  <p:tag name="KSO_WM_UNIT_SM_LIMIT_TYPE" val="0"/>
  <p:tag name="KSO_WM_UNIT_TYPE" val="i"/>
  <p:tag name="KSO_WM_UNIT_VALUE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9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DECFILLPROP" val="[]"/>
  <p:tag name="KSO_WM_CHIP_FILLPROP" val="[[{&quot;text_align&quot;:&quot;lm&quot;,&quot;text_direction&quot;:&quot;horizontal&quot;,&quot;support_big_font&quot;:false,&quot;picture_toward&quot;:0,&quot;picture_dockside&quot;:[],&quot;fill_id&quot;:&quot;0bc3c1a022504dc18ddf2da8beea7bff&quot;,&quot;fill_align&quot;:&quot;lm&quot;,&quot;chip_types&quot;:[&quot;header&quot;]},{&quot;text_align&quot;:&quot;lm&quot;,&quot;text_direction&quot;:&quot;horizontal&quot;,&quot;support_big_font&quot;:false,&quot;picture_toward&quot;:0,&quot;picture_dockside&quot;:[],&quot;fill_id&quot;:&quot;1a64a48662ca45e7a2ef2dffb46de0df&quot;,&quot;fill_align&quot;:&quot;cm&quot;,&quot;chip_types&quot;:[&quot;text&quot;]}],[{&quot;text_align&quot;:&quot;lm&quot;,&quot;text_direction&quot;:&quot;horizontal&quot;,&quot;support_big_font&quot;:false,&quot;picture_toward&quot;:0,&quot;picture_dockside&quot;:[],&quot;fill_id&quot;:&quot;0bc3c1a022504dc18ddf2da8beea7bff&quot;,&quot;fill_align&quot;:&quot;lm&quot;,&quot;chip_types&quot;:[&quot;header&quot;]},{&quot;text_align&quot;:&quot;cm&quot;,&quot;text_direction&quot;:&quot;horizontal&quot;,&quot;support_features&quot;:[&quot;collage&quot;],&quot;support_big_font&quot;:false,&quot;picture_toward&quot;:0,&quot;picture_dockside&quot;:[],&quot;fill_id&quot;:&quot;1a64a48662ca45e7a2ef2dffb46de0df&quot;,&quot;fill_align&quot;:&quot;cm&quot;,&quot;chip_types&quot;:[&quot;diagram&quot;,&quot;pictext&quot;,&quot;picture&quot;,&quot;chart&quot;,&quot;table&quot;,&quot;video&quot;]}]]"/>
  <p:tag name="KSO_WM_CHIP_GROUPID" val="5ef20a5ea491bb0086638ac1"/>
  <p:tag name="KSO_WM_CHIP_INFOS" val="{&quot;type&quot;:0,&quot;layout_type&quot;:&quot;topbottom&quot;,&quot;layout_feature&quot;:2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ef20a5ea491bb0086638ac2"/>
  <p:tag name="KSO_WM_FULL_TEXT_BEAUTIFY_COPY_ID" val="150995340"/>
  <p:tag name="KSO_WM_SLIDE_BACKGROUND_TYPE" val="general"/>
  <p:tag name="KSO_WM_SLIDE_BK_DARK_LIGHT" val="2"/>
  <p:tag name="KSO_WM_SLIDE_COLORSCHEME_VERSION" val="3.2"/>
  <p:tag name="KSO_WM_SLIDE_ID" val="diagram20212507_1"/>
  <p:tag name="KSO_WM_SLIDE_INDEX" val="1"/>
  <p:tag name="KSO_WM_SLIDE_ITEM_CNT" val="0"/>
  <p:tag name="KSO_WM_SLIDE_LAYOUT" val="a_f"/>
  <p:tag name="KSO_WM_SLIDE_LAYOUT_CNT" val="1_1"/>
  <p:tag name="KSO_WM_SLIDE_LAYOUT_INFO" val="{&quot;id&quot;:&quot;2020-12-09T22:05:47&quot;,&quot;maxSize&quot;:{&quot;size1&quot;:28.899999999999999},&quot;minSize&quot;:{&quot;size1&quot;:22.199999999999999},&quot;normalSize&quot;:{&quot;size1&quot;:28.899814814814821},&quot;subLayout&quot;:[{&quot;id&quot;:&quot;2020-12-09T22:05:47&quot;,&quot;margin&quot;:{&quot;bottom&quot;:0.42300000786781311,&quot;left&quot;:1.6929999589920044,&quot;right&quot;:5.9270000457763672,&quot;top&quot;:1.6929999589920044},&quot;type&quot;:0},{&quot;id&quot;:&quot;2020-12-09T22:05:47&quot;,&quot;margin&quot;:{&quot;bottom&quot;:2.9630000591278076,&quot;left&quot;:2.9630000591278076,&quot;right&quot;:2.9630000591278076,&quot;top&quot;:1.6929999589920044},&quot;type&quot;:0}],&quot;type&quot;:0}"/>
  <p:tag name="KSO_WM_SLIDE_POSITION" val="48*60"/>
  <p:tag name="KSO_WM_SLIDE_RATIO" val="1.777778"/>
  <p:tag name="KSO_WM_SLIDE_SIZE" val="864*420"/>
  <p:tag name="KSO_WM_SLIDE_SUBTYPE" val="pureTxt"/>
  <p:tag name="KSO_WM_SLIDE_SUPPORT_FEATURE_TYPE" val="0"/>
  <p:tag name="KSO_WM_SLIDE_TYPE" val="text"/>
  <p:tag name="KSO_WM_SPECIAL_SOURCE" val="bdnull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COLOR_TYPE" val="1"/>
  <p:tag name="KSO_WM_TEMPLATE_INDEX" val="20212507"/>
  <p:tag name="KSO_WM_TEMPLATE_MASTER_TYPE" val="0"/>
  <p:tag name="KSO_WM_TEMPLATE_SUBCATEGORY" val="21"/>
</p:tagLst>
</file>

<file path=ppt/tags/tag9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20a5ea491bb0086638ac1"/>
  <p:tag name="KSO_WM_CHIP_XID" val="5ef20a5ea491bb0086638ac2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35eb58c266794e9c92660c525c4ec180"/>
  <p:tag name="KSO_WM_UNIT_DIAGRAM_ISNUMVISUAL" val="0"/>
  <p:tag name="KSO_WM_UNIT_DIAGRAM_ISREFERUNIT" val="0"/>
  <p:tag name="KSO_WM_UNIT_HIGHLIGHT" val="0"/>
  <p:tag name="KSO_WM_UNIT_ID" val="diagram20212507_1**"/>
  <p:tag name="KSO_WM_UNIT_LAYERLEVEL" val="1"/>
  <p:tag name="KSO_WM_UNIT_SM_LIMIT_TYPE" val="0"/>
</p:tagLst>
</file>

<file path=ppt/tags/tag9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132b6fb78028446f8d90b7eab93f947b"/>
  <p:tag name="KSO_WM_BEAUTIFY_FLAG" val="#wm#"/>
  <p:tag name="KSO_WM_CHIP_FILLAREA_FILL_RULE" val="{&quot;fill_align&quot;:&quot;lm&quot;,&quot;fill_mode&quot;:&quot;full&quot;,&quot;sacle_strategy&quot;:&quot;smart&quot;}"/>
  <p:tag name="KSO_WM_CHIP_GROUPID" val="5e7881253197e252a37019b5"/>
  <p:tag name="KSO_WM_CHIP_XID" val="5e7881253197e252a37019b6"/>
  <p:tag name="KSO_WM_FULL_TEXT_BEAUTIFY_COPY_ID" val="3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6276f797ae1f46448573c50e58e09cb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250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20"/>
</p:tagLst>
</file>

<file path=ppt/tags/tag9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20a5ea491bb0086638ac1"/>
  <p:tag name="KSO_WM_CHIP_XID" val="5ef20a5ea491bb0086638ac2"/>
  <p:tag name="KSO_WM_FULL_TEXT_BEAUTIFY_COPY_ID" val="7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MPATIBLE" val="0"/>
  <p:tag name="KSO_WM_UNIT_DEC_AREA_ID" val="243c535a7c9b4c50b52037d295db2db9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dc69f121cba748dd912cd77cd495f76d&quot;,&quot;X&quot;:{&quot;Pos&quot;:1},&quot;Y&quot;:{&quot;Pos&quot;:1}},&quot;whChangeMode&quot;:0}"/>
  <p:tag name="KSO_WM_UNIT_DIAGRAM_ISNUMVISUAL" val="0"/>
  <p:tag name="KSO_WM_UNIT_DIAGRAM_ISREFERUNIT" val="0"/>
  <p:tag name="KSO_WM_UNIT_FILL_FORE_SCHEMECOLOR_INDEX" val="16"/>
  <p:tag name="KSO_WM_UNIT_FILL_FORE_SCHEMECOLOR_INDEX_BRIGHTNESS" val="0"/>
  <p:tag name="KSO_WM_UNIT_FILL_TYPE" val="1"/>
  <p:tag name="KSO_WM_UNIT_HIGHLIGHT" val="0"/>
  <p:tag name="KSO_WM_UNIT_ID" val="diagram20212507_1*i*3"/>
  <p:tag name="KSO_WM_UNIT_INDEX" val="3"/>
  <p:tag name="KSO_WM_UNIT_LAYERLEVEL" val="1"/>
  <p:tag name="KSO_WM_UNIT_SHADOW_SCHEMECOLOR_INDEX" val="13"/>
  <p:tag name="KSO_WM_UNIT_SHADOW_SCHEMECOLOR_INDEX_BRIGHTNESS" val="0.05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i"/>
  <p:tag name="KSO_WM_UNIT_VALUE" val="756"/>
</p:tagLst>
</file>

<file path=ppt/tags/tag9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"/>
</p:tagLst>
</file>

<file path=ppt/tags/tag9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1"/>
</p:tagLst>
</file>

<file path=ppt/tags/tag9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20a5ea491bb0086638ac1"/>
  <p:tag name="KSO_WM_CHIP_XID" val="5ef20a5ea491bb0086638ac2"/>
  <p:tag name="KSO_WM_FULL_TEXT_BEAUTIFY_COPY_ID" val="5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LOR_SCHEME_PARENT_PAGE" val="0_1"/>
  <p:tag name="KSO_WM_UNIT_COLOR_SCHEME_SHAPE_ID" val="8"/>
  <p:tag name="KSO_WM_UNIT_COMPATIBLE" val="0"/>
  <p:tag name="KSO_WM_UNIT_DEC_AREA_ID" val="41671fd2bac94011bc43e1c0357fd0b2"/>
  <p:tag name="KSO_WM_UNIT_DECOLORIZATION" val="1"/>
  <p:tag name="KSO_WM_UNIT_DECORATE_INFO" val="{&quot;ReferentInfo&quot;:{&quot;Id&quot;:&quot;e921d90287c24a3b9cfced2e449325fd&quot;,&quot;X&quot;:{&quot;Pos&quot;:2},&quot;Y&quot;:{&quot;Pos&quot;:2}},&quot;DecorateInfoX&quot;:{&quot;Pos&quot;:2,&quot;IsAbs&quot;:true},&quot;DecorateInfoY&quot;:{&quot;Pos&quot;:0,&quot;IsAbs&quot;:true},&quot;DecorateInfoW&quot;:{&quot;IsAbs&quot;:true},&quot;DecorateInfoH&quot;:{&quot;IsAbs&quot;:true}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12507_1*i*1"/>
  <p:tag name="KSO_WM_UNIT_INDEX" val="1"/>
  <p:tag name="KSO_WM_UNIT_LAYERLEVEL" val="1"/>
  <p:tag name="KSO_WM_UNIT_SM_LIMIT_TYPE" val="0"/>
  <p:tag name="KSO_WM_UNIT_TYPE" val="i"/>
  <p:tag name="KSO_WM_UNIT_VALUE" val="1"/>
</p:tagLst>
</file>

<file path=ppt/tags/tag9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ef20a5ea491bb0086638ac1"/>
  <p:tag name="KSO_WM_CHIP_XID" val="5ef20a5ea491bb0086638ac2"/>
  <p:tag name="KSO_WM_FULL_TEXT_BEAUTIFY_COPY_ID" val="6"/>
  <p:tag name="KSO_WM_TAG_VERSION" val="1.0"/>
  <p:tag name="KSO_WM_TEMPLATE_ASSEMBLE_GROUPID" val="5fd0d9bb1fa9d42129dd892e"/>
  <p:tag name="KSO_WM_TEMPLATE_ASSEMBLE_XID" val="5fd0d9bb1fa9d42129dd892e"/>
  <p:tag name="KSO_WM_TEMPLATE_CATEGORY" val="diagram"/>
  <p:tag name="KSO_WM_TEMPLATE_INDEX" val="20212507"/>
  <p:tag name="KSO_WM_UNIT_BLOCK" val="0"/>
  <p:tag name="KSO_WM_UNIT_COLOR_SCHEME_PARENT_PAGE" val="0_1"/>
  <p:tag name="KSO_WM_UNIT_COLOR_SCHEME_SHAPE_ID" val="9"/>
  <p:tag name="KSO_WM_UNIT_COMPATIBLE" val="0"/>
  <p:tag name="KSO_WM_UNIT_DEC_AREA_ID" val="6c32adebec5d4a6ba863174d46b3cb02"/>
  <p:tag name="KSO_WM_UNIT_DECOLORIZATION" val="1"/>
  <p:tag name="KSO_WM_UNIT_DECORATE_INFO" val="{&quot;ReferentInfo&quot;:{&quot;Id&quot;:&quot;e921d90287c24a3b9cfced2e449325fd&quot;,&quot;X&quot;:{&quot;Pos&quot;:2},&quot;Y&quot;:{&quot;Pos&quot;:2}},&quot;DecorateInfoX&quot;:{&quot;Pos&quot;:2,&quot;IsAbs&quot;:true},&quot;DecorateInfoY&quot;:{&quot;Pos&quot;:0,&quot;IsAbs&quot;:true},&quot;DecorateInfoW&quot;:{&quot;IsAbs&quot;:true},&quot;DecorateInfoH&quot;:{&quot;IsAbs&quot;:true}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12507_1*i*2"/>
  <p:tag name="KSO_WM_UNIT_INDEX" val="2"/>
  <p:tag name="KSO_WM_UNIT_LAYERLEVEL" val="1"/>
  <p:tag name="KSO_WM_UNIT_SM_LIMIT_TYPE" val="0"/>
  <p:tag name="KSO_WM_UNIT_TYPE" val="i"/>
  <p:tag name="KSO_WM_UNIT_VALUE" val="1"/>
</p:tagLst>
</file>

<file path=ppt/tags/tag9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FULL_TEXT_BEAUTIFY_COPY_ID" val="150995352"/>
  <p:tag name="KSO_WM_SLIDE_ID" val="custom20203902_14"/>
  <p:tag name="KSO_WM_SLIDE_INDEX" val="14"/>
  <p:tag name="KSO_WM_SLIDE_ITEM_CNT" val="0"/>
  <p:tag name="KSO_WM_SLIDE_LAYOUT" val="a"/>
  <p:tag name="KSO_WM_SLIDE_LAYOUT_CNT" val="1"/>
  <p:tag name="KSO_WM_SLIDE_SUBTYPE" val="pureTxt"/>
  <p:tag name="KSO_WM_SLIDE_TYPE" val="endPage"/>
  <p:tag name="KSO_WM_SPECIAL_SOURCE" val="bdnull"/>
  <p:tag name="KSO_WM_TAG_VERSION" val="1.0"/>
  <p:tag name="KSO_WM_TEMPLATE_CATEGORY" val="custom"/>
  <p:tag name="KSO_WM_TEMPLATE_COLOR_TYPE" val="1"/>
  <p:tag name="KSO_WM_TEMPLATE_INDEX" val="20203902"/>
  <p:tag name="KSO_WM_TEMPLATE_MASTER_TYPE" val="1"/>
  <p:tag name="KSO_WM_TEMPLATE_SUBCATEGORY" val="0"/>
</p:tagLst>
</file>

<file path=ppt/tags/tag9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FULL_TEXT_BEAUTIFY_COPY_ID" val="9"/>
  <p:tag name="KSO_WM_TAG_VERSION" val="1.0"/>
  <p:tag name="KSO_WM_TEMPLATE_CATEGORY" val="custom"/>
  <p:tag name="KSO_WM_TEMPLATE_INDEX" val="20203902"/>
  <p:tag name="KSO_WM_UNIT_COMPATIBLE" val="0"/>
  <p:tag name="KSO_WM_UNIT_DIAGRAM_ISNUMVISUAL" val="0"/>
  <p:tag name="KSO_WM_UNIT_DIAGRAM_ISREFERUNIT" val="0"/>
  <p:tag name="KSO_WM_UNIT_HIGHLIGHT" val="0"/>
  <p:tag name="KSO_WM_UNIT_ID" val="custom20203902_14*a*1"/>
  <p:tag name="KSO_WM_UNIT_INDEX" val="1"/>
  <p:tag name="KSO_WM_UNIT_ISCONTENTSTITLE" val="0"/>
  <p:tag name="KSO_WM_UNIT_ISNUMDGMTITLE" val="0"/>
  <p:tag name="KSO_WM_UNIT_LAYERLEVEL" val="1"/>
  <p:tag name="KSO_WM_UNIT_NOCLEAR" val="1"/>
  <p:tag name="KSO_WM_UNIT_PRESET_TEXT" val="感谢您的观看"/>
  <p:tag name="KSO_WM_UNIT_TEXT_FILL_FORE_SCHEMECOLOR_INDEX" val="13"/>
  <p:tag name="KSO_WM_UNIT_TEXT_FILL_FORE_SCHEMECOLOR_INDEX_BRIGHTNESS" val="0.15"/>
  <p:tag name="KSO_WM_UNIT_TEXT_FILL_TYPE" val="1"/>
  <p:tag name="KSO_WM_UNIT_TYPE" val="a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heme/theme1.xml><?xml version="1.0" encoding="utf-8"?>
<a:theme xmlns:a="http://schemas.openxmlformats.org/drawingml/2006/main" name="第一PPT模板网-WWW.1PPT.COM   ​​">
  <a:themeElements>
    <a:clrScheme name="">
      <a:dk1>
        <a:srgbClr val="000000"/>
      </a:dk1>
      <a:lt1>
        <a:srgbClr val="FFFFFF"/>
      </a:lt1>
      <a:dk2>
        <a:srgbClr val="DDE4FF"/>
      </a:dk2>
      <a:lt2>
        <a:srgbClr val="FFFFFF"/>
      </a:lt2>
      <a:accent1>
        <a:srgbClr val="4E79DA"/>
      </a:accent1>
      <a:accent2>
        <a:srgbClr val="6D78C2"/>
      </a:accent2>
      <a:accent3>
        <a:srgbClr val="8D77AA"/>
      </a:accent3>
      <a:accent4>
        <a:srgbClr val="AC7693"/>
      </a:accent4>
      <a:accent5>
        <a:srgbClr val="CC757B"/>
      </a:accent5>
      <a:accent6>
        <a:srgbClr val="EB7463"/>
      </a:accent6>
      <a:hlink>
        <a:srgbClr val="0563C1"/>
      </a:hlink>
      <a:folHlink>
        <a:srgbClr val="954E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F2F1F4"/>
      </a:dk2>
      <a:lt2>
        <a:srgbClr val="FFFFFF"/>
      </a:lt2>
      <a:accent1>
        <a:srgbClr val="696565"/>
      </a:accent1>
      <a:accent2>
        <a:srgbClr val="7D7480"/>
      </a:accent2>
      <a:accent3>
        <a:srgbClr val="718B9F"/>
      </a:accent3>
      <a:accent4>
        <a:srgbClr val="64908A"/>
      </a:accent4>
      <a:accent5>
        <a:srgbClr val="737961"/>
      </a:accent5>
      <a:accent6>
        <a:srgbClr val="776057"/>
      </a:accent6>
      <a:hlink>
        <a:srgbClr val="0563C1"/>
      </a:hlink>
      <a:folHlink>
        <a:srgbClr val="954E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">
      <a:dk1>
        <a:srgbClr val="000000"/>
      </a:dk1>
      <a:lt1>
        <a:srgbClr val="FFFFFF"/>
      </a:lt1>
      <a:dk2>
        <a:srgbClr val="DDE4FF"/>
      </a:dk2>
      <a:lt2>
        <a:srgbClr val="FFFFFF"/>
      </a:lt2>
      <a:accent1>
        <a:srgbClr val="4E79DA"/>
      </a:accent1>
      <a:accent2>
        <a:srgbClr val="6D78C2"/>
      </a:accent2>
      <a:accent3>
        <a:srgbClr val="8D77AA"/>
      </a:accent3>
      <a:accent4>
        <a:srgbClr val="AC7693"/>
      </a:accent4>
      <a:accent5>
        <a:srgbClr val="CC757B"/>
      </a:accent5>
      <a:accent6>
        <a:srgbClr val="EB7463"/>
      </a:accent6>
      <a:hlink>
        <a:srgbClr val="0563C1"/>
      </a:hlink>
      <a:folHlink>
        <a:srgbClr val="954E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906</Words>
  <Application>Microsoft Office PowerPoint</Application>
  <PresentationFormat>宽屏</PresentationFormat>
  <Paragraphs>96</Paragraphs>
  <Slides>20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20</vt:i4>
      </vt:variant>
    </vt:vector>
  </HeadingPairs>
  <TitlesOfParts>
    <vt:vector size="38" baseType="lpstr">
      <vt:lpstr>Meiryo</vt:lpstr>
      <vt:lpstr>等线</vt:lpstr>
      <vt:lpstr>汉仪乐喵体W</vt:lpstr>
      <vt:lpstr>汉仪尚巍手书W</vt:lpstr>
      <vt:lpstr>楷体</vt:lpstr>
      <vt:lpstr>隶书</vt:lpstr>
      <vt:lpstr>宋体</vt:lpstr>
      <vt:lpstr>微软雅黑</vt:lpstr>
      <vt:lpstr>幼圆</vt:lpstr>
      <vt:lpstr>Arial</vt:lpstr>
      <vt:lpstr>Calibri</vt:lpstr>
      <vt:lpstr>Calibri Light</vt:lpstr>
      <vt:lpstr>Segoe UI</vt:lpstr>
      <vt:lpstr>Wingdings</vt:lpstr>
      <vt:lpstr>第一PPT模板网-WWW.1PPT.COM   ​​</vt:lpstr>
      <vt:lpstr>第一PPT模板网-WWW.1PPT.COM</vt:lpstr>
      <vt:lpstr>2_Office 主题​​</vt:lpstr>
      <vt:lpstr>Office Theme</vt:lpstr>
      <vt:lpstr>部编版道德与法治四年下册课件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    谢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/>
  <cp:revision>1</cp:revision>
  <cp:lastPrinted>2021-03-23T13:29:53Z</cp:lastPrinted>
  <dcterms:created xsi:type="dcterms:W3CDTF">2021-03-23T13:29:53Z</dcterms:created>
  <dcterms:modified xsi:type="dcterms:W3CDTF">2022-04-27T04:34:17Z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