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688" r:id="rId2"/>
    <p:sldMasterId id="2147483700" r:id="rId3"/>
  </p:sldMasterIdLst>
  <p:notesMasterIdLst>
    <p:notesMasterId r:id="rId30"/>
  </p:notesMasterIdLst>
  <p:handoutMasterIdLst>
    <p:handoutMasterId r:id="rId31"/>
  </p:handoutMasterIdLst>
  <p:sldIdLst>
    <p:sldId id="276" r:id="rId4"/>
    <p:sldId id="287" r:id="rId5"/>
    <p:sldId id="277" r:id="rId6"/>
    <p:sldId id="286" r:id="rId7"/>
    <p:sldId id="280" r:id="rId8"/>
    <p:sldId id="288" r:id="rId9"/>
    <p:sldId id="290" r:id="rId10"/>
    <p:sldId id="291" r:id="rId11"/>
    <p:sldId id="292" r:id="rId12"/>
    <p:sldId id="293" r:id="rId13"/>
    <p:sldId id="294" r:id="rId14"/>
    <p:sldId id="295" r:id="rId15"/>
    <p:sldId id="307" r:id="rId16"/>
    <p:sldId id="308" r:id="rId17"/>
    <p:sldId id="296" r:id="rId18"/>
    <p:sldId id="297" r:id="rId19"/>
    <p:sldId id="299" r:id="rId20"/>
    <p:sldId id="300" r:id="rId21"/>
    <p:sldId id="301" r:id="rId22"/>
    <p:sldId id="302" r:id="rId23"/>
    <p:sldId id="305" r:id="rId24"/>
    <p:sldId id="306" r:id="rId25"/>
    <p:sldId id="303" r:id="rId26"/>
    <p:sldId id="298" r:id="rId27"/>
    <p:sldId id="304" r:id="rId28"/>
    <p:sldId id="309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5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EEBF7"/>
    <a:srgbClr val="EAF6F6"/>
    <a:srgbClr val="0A90D0"/>
    <a:srgbClr val="7DB458"/>
    <a:srgbClr val="C4E9FC"/>
    <a:srgbClr val="AFDCEF"/>
    <a:srgbClr val="D7E9BD"/>
    <a:srgbClr val="87B83E"/>
    <a:srgbClr val="E6F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9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34" y="114"/>
      </p:cViewPr>
      <p:guideLst>
        <p:guide orient="horz" pos="2160"/>
        <p:guide pos="38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738" y="60"/>
      </p:cViewPr>
      <p:guideLst>
        <p:guide orient="horz" pos="2880"/>
        <p:guide pos="2158"/>
      </p:guideLst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#1">
  <dgm:title val=""/>
  <dgm:desc val=""/>
  <dgm:catLst>
    <dgm:cat type="accent2" pri="11500"/>
  </dgm:catLst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5A0F02-BFA8-4101-9A3E-C7D56525787B}" type="doc">
      <dgm:prSet loTypeId="urn:microsoft.com/office/officeart/2005/8/layout/vList5" loCatId="list" qsTypeId="urn:microsoft.com/office/officeart/2005/8/quickstyle/simple1#1" qsCatId="simple" csTypeId="urn:microsoft.com/office/officeart/2005/8/colors/accent2_5#1" csCatId="accent2" phldr="1"/>
      <dgm:spPr/>
      <dgm:t>
        <a:bodyPr/>
        <a:lstStyle/>
        <a:p>
          <a:endParaRPr lang="zh-CN" altLang="en-US"/>
        </a:p>
      </dgm:t>
    </dgm:pt>
    <dgm:pt modelId="{4DD3301E-D652-4CFF-B5A6-FB4F0C31F159}">
      <dgm:prSet phldrT="[文本]" custT="1"/>
      <dgm:spPr/>
      <dgm:t>
        <a:bodyPr/>
        <a:lstStyle/>
        <a:p>
          <a:r>
            <a:rPr lang="zh-CN" altLang="en-US" sz="2400" dirty="0" smtClean="0">
              <a:solidFill>
                <a:schemeClr val="tx1"/>
              </a:solidFill>
              <a:latin typeface="微软雅黑"/>
              <a:ea typeface="微软雅黑"/>
              <a:sym typeface="微软雅黑"/>
            </a:rPr>
            <a:t>互相尊重</a:t>
          </a:r>
          <a:endParaRPr lang="zh-CN" altLang="en-US" sz="2400" dirty="0">
            <a:solidFill>
              <a:schemeClr val="tx1"/>
            </a:solidFill>
            <a:latin typeface="微软雅黑"/>
            <a:ea typeface="微软雅黑"/>
            <a:sym typeface="微软雅黑"/>
          </a:endParaRPr>
        </a:p>
      </dgm:t>
    </dgm:pt>
    <dgm:pt modelId="{5F74287E-6DDB-4089-863F-894E33FD9A75}" type="parTrans" cxnId="{C8799874-A450-484F-A5DE-2448F66E5E26}">
      <dgm:prSet/>
      <dgm:spPr/>
      <dgm:t>
        <a:bodyPr/>
        <a:lstStyle/>
        <a:p>
          <a:endParaRPr lang="zh-CN" altLang="en-US"/>
        </a:p>
      </dgm:t>
    </dgm:pt>
    <dgm:pt modelId="{FE5C7D4A-5F8F-401C-AF35-EFE97E57EAC4}" type="sibTrans" cxnId="{C8799874-A450-484F-A5DE-2448F66E5E26}">
      <dgm:prSet/>
      <dgm:spPr/>
      <dgm:t>
        <a:bodyPr/>
        <a:lstStyle/>
        <a:p>
          <a:endParaRPr lang="zh-CN" altLang="en-US"/>
        </a:p>
      </dgm:t>
    </dgm:pt>
    <dgm:pt modelId="{F20D0BEE-9B99-4383-80B0-C9916D8BB3A3}">
      <dgm:prSet phldrT="[文本]"/>
      <dgm:spPr/>
      <dgm:t>
        <a:bodyPr/>
        <a:lstStyle/>
        <a:p>
          <a:r>
            <a:rPr lang="zh-CN" altLang="en-US" dirty="0" smtClean="0">
              <a:latin typeface="微软雅黑"/>
              <a:ea typeface="微软雅黑"/>
              <a:sym typeface="微软雅黑"/>
            </a:rPr>
            <a:t>    我们要尊重同学，尊重同学的愿望、感情、爱好和民族风俗习惯。</a:t>
          </a:r>
          <a:endParaRPr lang="zh-CN" altLang="en-US" dirty="0">
            <a:latin typeface="微软雅黑"/>
            <a:ea typeface="微软雅黑"/>
            <a:sym typeface="微软雅黑"/>
          </a:endParaRPr>
        </a:p>
      </dgm:t>
    </dgm:pt>
    <dgm:pt modelId="{862A7120-D7CD-494C-8293-8791BD6689E8}" type="parTrans" cxnId="{1CBDFC14-B7D5-456E-95C3-44D7314B70DC}">
      <dgm:prSet/>
      <dgm:spPr/>
      <dgm:t>
        <a:bodyPr/>
        <a:lstStyle/>
        <a:p>
          <a:endParaRPr lang="zh-CN" altLang="en-US"/>
        </a:p>
      </dgm:t>
    </dgm:pt>
    <dgm:pt modelId="{923529EB-2426-442B-AA33-5BC4BB731546}" type="sibTrans" cxnId="{1CBDFC14-B7D5-456E-95C3-44D7314B70DC}">
      <dgm:prSet/>
      <dgm:spPr/>
      <dgm:t>
        <a:bodyPr/>
        <a:lstStyle/>
        <a:p>
          <a:endParaRPr lang="zh-CN" altLang="en-US"/>
        </a:p>
      </dgm:t>
    </dgm:pt>
    <dgm:pt modelId="{981C1D4D-6121-4648-B61A-759ED37A1268}">
      <dgm:prSet phldrT="[文本]" custT="1"/>
      <dgm:spPr/>
      <dgm:t>
        <a:bodyPr/>
        <a:lstStyle/>
        <a:p>
          <a:r>
            <a:rPr lang="zh-CN" altLang="en-US" sz="2400" dirty="0" smtClean="0">
              <a:solidFill>
                <a:schemeClr val="tx1"/>
              </a:solidFill>
              <a:latin typeface="微软雅黑"/>
              <a:ea typeface="微软雅黑"/>
              <a:sym typeface="微软雅黑"/>
            </a:rPr>
            <a:t>关心爱护</a:t>
          </a:r>
          <a:endParaRPr lang="zh-CN" altLang="en-US" sz="2400" dirty="0">
            <a:solidFill>
              <a:schemeClr val="tx1"/>
            </a:solidFill>
            <a:latin typeface="微软雅黑"/>
            <a:ea typeface="微软雅黑"/>
            <a:sym typeface="微软雅黑"/>
          </a:endParaRPr>
        </a:p>
      </dgm:t>
    </dgm:pt>
    <dgm:pt modelId="{D2ACB0FC-3734-43C5-996D-5BA21199C31D}" type="parTrans" cxnId="{E37F72D7-DF16-422C-A0C5-5C7A166AD598}">
      <dgm:prSet/>
      <dgm:spPr/>
      <dgm:t>
        <a:bodyPr/>
        <a:lstStyle/>
        <a:p>
          <a:endParaRPr lang="zh-CN" altLang="en-US"/>
        </a:p>
      </dgm:t>
    </dgm:pt>
    <dgm:pt modelId="{F6FC07E0-D173-4343-968C-6ED0178A69D6}" type="sibTrans" cxnId="{E37F72D7-DF16-422C-A0C5-5C7A166AD598}">
      <dgm:prSet/>
      <dgm:spPr/>
      <dgm:t>
        <a:bodyPr/>
        <a:lstStyle/>
        <a:p>
          <a:endParaRPr lang="zh-CN" altLang="en-US"/>
        </a:p>
      </dgm:t>
    </dgm:pt>
    <dgm:pt modelId="{C7DA74F1-E5AB-436A-868C-ED3FC6D454C3}">
      <dgm:prSet phldrT="[文本]"/>
      <dgm:spPr/>
      <dgm:t>
        <a:bodyPr/>
        <a:lstStyle/>
        <a:p>
          <a:r>
            <a:rPr lang="zh-CN" altLang="en-US" dirty="0" smtClean="0">
              <a:latin typeface="微软雅黑"/>
              <a:ea typeface="微软雅黑"/>
              <a:sym typeface="微软雅黑"/>
            </a:rPr>
            <a:t>    心中有他人，积极为他人着想，主动帮助别人。长此以往，你也会得到别人的关心和信任。</a:t>
          </a:r>
          <a:endParaRPr lang="zh-CN" altLang="en-US" dirty="0">
            <a:latin typeface="微软雅黑"/>
            <a:ea typeface="微软雅黑"/>
            <a:sym typeface="微软雅黑"/>
          </a:endParaRPr>
        </a:p>
      </dgm:t>
    </dgm:pt>
    <dgm:pt modelId="{EC2611BA-AFBD-406C-B5D7-D73FF8C0E23D}" type="parTrans" cxnId="{9E547AB1-470D-4A6A-B3D6-60476521E353}">
      <dgm:prSet/>
      <dgm:spPr/>
      <dgm:t>
        <a:bodyPr/>
        <a:lstStyle/>
        <a:p>
          <a:endParaRPr lang="zh-CN" altLang="en-US"/>
        </a:p>
      </dgm:t>
    </dgm:pt>
    <dgm:pt modelId="{AB735115-55BC-49E4-BE9B-CF0F337C1248}" type="sibTrans" cxnId="{9E547AB1-470D-4A6A-B3D6-60476521E353}">
      <dgm:prSet/>
      <dgm:spPr/>
      <dgm:t>
        <a:bodyPr/>
        <a:lstStyle/>
        <a:p>
          <a:endParaRPr lang="zh-CN" altLang="en-US"/>
        </a:p>
      </dgm:t>
    </dgm:pt>
    <dgm:pt modelId="{D0B75A2E-CCA8-4308-A202-2651DF73D953}">
      <dgm:prSet phldrT="[文本]" custT="1"/>
      <dgm:spPr/>
      <dgm:t>
        <a:bodyPr/>
        <a:lstStyle/>
        <a:p>
          <a:r>
            <a:rPr lang="zh-CN" altLang="en-US" sz="2400" dirty="0" smtClean="0">
              <a:solidFill>
                <a:schemeClr val="tx1"/>
              </a:solidFill>
              <a:latin typeface="微软雅黑"/>
              <a:ea typeface="微软雅黑"/>
              <a:sym typeface="微软雅黑"/>
            </a:rPr>
            <a:t>文明交往</a:t>
          </a:r>
          <a:endParaRPr lang="zh-CN" altLang="en-US" sz="2400" dirty="0">
            <a:solidFill>
              <a:schemeClr val="tx1"/>
            </a:solidFill>
            <a:latin typeface="微软雅黑"/>
            <a:ea typeface="微软雅黑"/>
            <a:sym typeface="微软雅黑"/>
          </a:endParaRPr>
        </a:p>
      </dgm:t>
    </dgm:pt>
    <dgm:pt modelId="{486EC282-E240-45A2-B36E-9355183E85D6}" type="parTrans" cxnId="{FA71123E-C445-4501-93C5-A95C1D45D99C}">
      <dgm:prSet/>
      <dgm:spPr/>
      <dgm:t>
        <a:bodyPr/>
        <a:lstStyle/>
        <a:p>
          <a:endParaRPr lang="zh-CN" altLang="en-US"/>
        </a:p>
      </dgm:t>
    </dgm:pt>
    <dgm:pt modelId="{FCC3A423-D2B7-4F4B-AB0A-57B3F39BED76}" type="sibTrans" cxnId="{FA71123E-C445-4501-93C5-A95C1D45D99C}">
      <dgm:prSet/>
      <dgm:spPr/>
      <dgm:t>
        <a:bodyPr/>
        <a:lstStyle/>
        <a:p>
          <a:endParaRPr lang="zh-CN" altLang="en-US"/>
        </a:p>
      </dgm:t>
    </dgm:pt>
    <dgm:pt modelId="{AD2A8879-1886-4171-B34B-2CE994D22DA9}">
      <dgm:prSet phldrT="[文本]"/>
      <dgm:spPr/>
      <dgm:t>
        <a:bodyPr/>
        <a:lstStyle/>
        <a:p>
          <a:r>
            <a:rPr lang="zh-CN" altLang="en-US" dirty="0" smtClean="0">
              <a:latin typeface="微软雅黑"/>
              <a:ea typeface="微软雅黑"/>
              <a:sym typeface="微软雅黑"/>
            </a:rPr>
            <a:t>    人与人交往一定要守信用，说到做到。懂得分享，文明礼貌，友好交往。</a:t>
          </a:r>
          <a:endParaRPr lang="zh-CN" altLang="en-US" dirty="0">
            <a:latin typeface="微软雅黑"/>
            <a:ea typeface="微软雅黑"/>
            <a:sym typeface="微软雅黑"/>
          </a:endParaRPr>
        </a:p>
      </dgm:t>
    </dgm:pt>
    <dgm:pt modelId="{37324914-BA86-4C13-B5B6-A1FBD88338F9}" type="parTrans" cxnId="{A64DB7B0-78F0-4395-84E5-22568A1417BE}">
      <dgm:prSet/>
      <dgm:spPr/>
      <dgm:t>
        <a:bodyPr/>
        <a:lstStyle/>
        <a:p>
          <a:endParaRPr lang="zh-CN" altLang="en-US"/>
        </a:p>
      </dgm:t>
    </dgm:pt>
    <dgm:pt modelId="{76046AD5-DC11-4F7B-B696-81807FE42BC2}" type="sibTrans" cxnId="{A64DB7B0-78F0-4395-84E5-22568A1417BE}">
      <dgm:prSet/>
      <dgm:spPr/>
      <dgm:t>
        <a:bodyPr/>
        <a:lstStyle/>
        <a:p>
          <a:endParaRPr lang="zh-CN" altLang="en-US"/>
        </a:p>
      </dgm:t>
    </dgm:pt>
    <dgm:pt modelId="{E623EBB4-8324-4219-AADD-A556882C56D2}" type="pres">
      <dgm:prSet presAssocID="{C45A0F02-BFA8-4101-9A3E-C7D56525787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C9112E9-47CC-4F38-9919-D2F93323B826}" type="pres">
      <dgm:prSet presAssocID="{4DD3301E-D652-4CFF-B5A6-FB4F0C31F159}" presName="linNode" presStyleCnt="0"/>
      <dgm:spPr/>
    </dgm:pt>
    <dgm:pt modelId="{41E13B55-3E04-4600-864F-F2D8B7E63DA0}" type="pres">
      <dgm:prSet presAssocID="{4DD3301E-D652-4CFF-B5A6-FB4F0C31F159}" presName="parentText" presStyleLbl="node1" presStyleIdx="0" presStyleCnt="3" custLinFactNeighborX="-29" custLinFactNeighborY="-151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E24B17-5FD3-4286-ADE7-B8F793F4D0F2}" type="pres">
      <dgm:prSet presAssocID="{4DD3301E-D652-4CFF-B5A6-FB4F0C31F159}" presName="descendantText" presStyleLbl="alignAccFollowNode1" presStyleIdx="0" presStyleCnt="3" custScaleX="2099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ECB1D1-2FF9-4915-8018-FB1ABC878347}" type="pres">
      <dgm:prSet presAssocID="{FE5C7D4A-5F8F-401C-AF35-EFE97E57EAC4}" presName="sp" presStyleCnt="0"/>
      <dgm:spPr/>
    </dgm:pt>
    <dgm:pt modelId="{6777434B-48C4-496F-A1AB-584CAF435298}" type="pres">
      <dgm:prSet presAssocID="{981C1D4D-6121-4648-B61A-759ED37A1268}" presName="linNode" presStyleCnt="0"/>
      <dgm:spPr/>
    </dgm:pt>
    <dgm:pt modelId="{75E6E8D8-C86B-4FC0-8CB3-6ED92D21212E}" type="pres">
      <dgm:prSet presAssocID="{981C1D4D-6121-4648-B61A-759ED37A126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F21F701-88F3-435B-8711-7317D16A23C4}" type="pres">
      <dgm:prSet presAssocID="{981C1D4D-6121-4648-B61A-759ED37A1268}" presName="descendantText" presStyleLbl="alignAccFollowNode1" presStyleIdx="1" presStyleCnt="3" custScaleX="2099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D04EDA-5A7D-4D07-97A9-7FB2A668F6A3}" type="pres">
      <dgm:prSet presAssocID="{F6FC07E0-D173-4343-968C-6ED0178A69D6}" presName="sp" presStyleCnt="0"/>
      <dgm:spPr/>
    </dgm:pt>
    <dgm:pt modelId="{A48B7BDD-F4C9-44D2-9618-CC5CCC3E743A}" type="pres">
      <dgm:prSet presAssocID="{D0B75A2E-CCA8-4308-A202-2651DF73D953}" presName="linNode" presStyleCnt="0"/>
      <dgm:spPr/>
    </dgm:pt>
    <dgm:pt modelId="{A2E770EB-F09E-4A16-961F-44A20D2D87B3}" type="pres">
      <dgm:prSet presAssocID="{D0B75A2E-CCA8-4308-A202-2651DF73D953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588DD57-9094-48A9-8238-2CEF385E010C}" type="pres">
      <dgm:prSet presAssocID="{D0B75A2E-CCA8-4308-A202-2651DF73D953}" presName="descendantText" presStyleLbl="alignAccFollowNode1" presStyleIdx="2" presStyleCnt="3" custScaleX="20991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CBDFC14-B7D5-456E-95C3-44D7314B70DC}" srcId="{4DD3301E-D652-4CFF-B5A6-FB4F0C31F159}" destId="{F20D0BEE-9B99-4383-80B0-C9916D8BB3A3}" srcOrd="0" destOrd="0" parTransId="{862A7120-D7CD-494C-8293-8791BD6689E8}" sibTransId="{923529EB-2426-442B-AA33-5BC4BB731546}"/>
    <dgm:cxn modelId="{6F305915-5526-472F-87CE-D16E132982E7}" type="presOf" srcId="{C45A0F02-BFA8-4101-9A3E-C7D56525787B}" destId="{E623EBB4-8324-4219-AADD-A556882C56D2}" srcOrd="0" destOrd="0" presId="urn:microsoft.com/office/officeart/2005/8/layout/vList5"/>
    <dgm:cxn modelId="{E37F72D7-DF16-422C-A0C5-5C7A166AD598}" srcId="{C45A0F02-BFA8-4101-9A3E-C7D56525787B}" destId="{981C1D4D-6121-4648-B61A-759ED37A1268}" srcOrd="1" destOrd="0" parTransId="{D2ACB0FC-3734-43C5-996D-5BA21199C31D}" sibTransId="{F6FC07E0-D173-4343-968C-6ED0178A69D6}"/>
    <dgm:cxn modelId="{44632CA9-55D4-424E-8CD4-E3DF70F11EF8}" type="presOf" srcId="{AD2A8879-1886-4171-B34B-2CE994D22DA9}" destId="{4588DD57-9094-48A9-8238-2CEF385E010C}" srcOrd="0" destOrd="0" presId="urn:microsoft.com/office/officeart/2005/8/layout/vList5"/>
    <dgm:cxn modelId="{E2872954-B0EB-4075-BE52-DC9AB9F68E63}" type="presOf" srcId="{F20D0BEE-9B99-4383-80B0-C9916D8BB3A3}" destId="{9BE24B17-5FD3-4286-ADE7-B8F793F4D0F2}" srcOrd="0" destOrd="0" presId="urn:microsoft.com/office/officeart/2005/8/layout/vList5"/>
    <dgm:cxn modelId="{FA71123E-C445-4501-93C5-A95C1D45D99C}" srcId="{C45A0F02-BFA8-4101-9A3E-C7D56525787B}" destId="{D0B75A2E-CCA8-4308-A202-2651DF73D953}" srcOrd="2" destOrd="0" parTransId="{486EC282-E240-45A2-B36E-9355183E85D6}" sibTransId="{FCC3A423-D2B7-4F4B-AB0A-57B3F39BED76}"/>
    <dgm:cxn modelId="{F26E0C56-1559-421C-93A3-325EC0F9AE5A}" type="presOf" srcId="{C7DA74F1-E5AB-436A-868C-ED3FC6D454C3}" destId="{3F21F701-88F3-435B-8711-7317D16A23C4}" srcOrd="0" destOrd="0" presId="urn:microsoft.com/office/officeart/2005/8/layout/vList5"/>
    <dgm:cxn modelId="{C8799874-A450-484F-A5DE-2448F66E5E26}" srcId="{C45A0F02-BFA8-4101-9A3E-C7D56525787B}" destId="{4DD3301E-D652-4CFF-B5A6-FB4F0C31F159}" srcOrd="0" destOrd="0" parTransId="{5F74287E-6DDB-4089-863F-894E33FD9A75}" sibTransId="{FE5C7D4A-5F8F-401C-AF35-EFE97E57EAC4}"/>
    <dgm:cxn modelId="{4A779F7C-F974-466C-B4E4-494DD70275A0}" type="presOf" srcId="{4DD3301E-D652-4CFF-B5A6-FB4F0C31F159}" destId="{41E13B55-3E04-4600-864F-F2D8B7E63DA0}" srcOrd="0" destOrd="0" presId="urn:microsoft.com/office/officeart/2005/8/layout/vList5"/>
    <dgm:cxn modelId="{E3EB2B5E-407E-42D8-923E-CB9A08A5EAD2}" type="presOf" srcId="{D0B75A2E-CCA8-4308-A202-2651DF73D953}" destId="{A2E770EB-F09E-4A16-961F-44A20D2D87B3}" srcOrd="0" destOrd="0" presId="urn:microsoft.com/office/officeart/2005/8/layout/vList5"/>
    <dgm:cxn modelId="{A64DB7B0-78F0-4395-84E5-22568A1417BE}" srcId="{D0B75A2E-CCA8-4308-A202-2651DF73D953}" destId="{AD2A8879-1886-4171-B34B-2CE994D22DA9}" srcOrd="0" destOrd="0" parTransId="{37324914-BA86-4C13-B5B6-A1FBD88338F9}" sibTransId="{76046AD5-DC11-4F7B-B696-81807FE42BC2}"/>
    <dgm:cxn modelId="{7159966F-CAD3-4119-8CF8-9050CFB554CD}" type="presOf" srcId="{981C1D4D-6121-4648-B61A-759ED37A1268}" destId="{75E6E8D8-C86B-4FC0-8CB3-6ED92D21212E}" srcOrd="0" destOrd="0" presId="urn:microsoft.com/office/officeart/2005/8/layout/vList5"/>
    <dgm:cxn modelId="{9E547AB1-470D-4A6A-B3D6-60476521E353}" srcId="{981C1D4D-6121-4648-B61A-759ED37A1268}" destId="{C7DA74F1-E5AB-436A-868C-ED3FC6D454C3}" srcOrd="0" destOrd="0" parTransId="{EC2611BA-AFBD-406C-B5D7-D73FF8C0E23D}" sibTransId="{AB735115-55BC-49E4-BE9B-CF0F337C1248}"/>
    <dgm:cxn modelId="{E0DB08EF-D0FE-410B-9424-5DB50FB715DD}" type="presParOf" srcId="{E623EBB4-8324-4219-AADD-A556882C56D2}" destId="{7C9112E9-47CC-4F38-9919-D2F93323B826}" srcOrd="0" destOrd="0" presId="urn:microsoft.com/office/officeart/2005/8/layout/vList5"/>
    <dgm:cxn modelId="{A103AFD9-4ED1-44CD-B351-0FD6C6748D66}" type="presParOf" srcId="{7C9112E9-47CC-4F38-9919-D2F93323B826}" destId="{41E13B55-3E04-4600-864F-F2D8B7E63DA0}" srcOrd="0" destOrd="0" presId="urn:microsoft.com/office/officeart/2005/8/layout/vList5"/>
    <dgm:cxn modelId="{31D3EF2C-870E-4CE3-B3FE-84EBDA240530}" type="presParOf" srcId="{7C9112E9-47CC-4F38-9919-D2F93323B826}" destId="{9BE24B17-5FD3-4286-ADE7-B8F793F4D0F2}" srcOrd="1" destOrd="0" presId="urn:microsoft.com/office/officeart/2005/8/layout/vList5"/>
    <dgm:cxn modelId="{A939B0B8-8DB4-473D-8060-16E087C83F68}" type="presParOf" srcId="{E623EBB4-8324-4219-AADD-A556882C56D2}" destId="{1DECB1D1-2FF9-4915-8018-FB1ABC878347}" srcOrd="1" destOrd="0" presId="urn:microsoft.com/office/officeart/2005/8/layout/vList5"/>
    <dgm:cxn modelId="{7B553D7C-A825-43EC-987B-8E45079C8C97}" type="presParOf" srcId="{E623EBB4-8324-4219-AADD-A556882C56D2}" destId="{6777434B-48C4-496F-A1AB-584CAF435298}" srcOrd="2" destOrd="0" presId="urn:microsoft.com/office/officeart/2005/8/layout/vList5"/>
    <dgm:cxn modelId="{18C54534-6E60-4C0D-ADDF-7E2D816BC69E}" type="presParOf" srcId="{6777434B-48C4-496F-A1AB-584CAF435298}" destId="{75E6E8D8-C86B-4FC0-8CB3-6ED92D21212E}" srcOrd="0" destOrd="0" presId="urn:microsoft.com/office/officeart/2005/8/layout/vList5"/>
    <dgm:cxn modelId="{1E7B18D2-FC90-43A6-BFDC-F039175ED6B5}" type="presParOf" srcId="{6777434B-48C4-496F-A1AB-584CAF435298}" destId="{3F21F701-88F3-435B-8711-7317D16A23C4}" srcOrd="1" destOrd="0" presId="urn:microsoft.com/office/officeart/2005/8/layout/vList5"/>
    <dgm:cxn modelId="{CC6CD241-1BBA-43C5-BE46-FFF8137650CF}" type="presParOf" srcId="{E623EBB4-8324-4219-AADD-A556882C56D2}" destId="{1FD04EDA-5A7D-4D07-97A9-7FB2A668F6A3}" srcOrd="3" destOrd="0" presId="urn:microsoft.com/office/officeart/2005/8/layout/vList5"/>
    <dgm:cxn modelId="{A6A27ACF-A404-4057-84D4-6B5F6D2F16F0}" type="presParOf" srcId="{E623EBB4-8324-4219-AADD-A556882C56D2}" destId="{A48B7BDD-F4C9-44D2-9618-CC5CCC3E743A}" srcOrd="4" destOrd="0" presId="urn:microsoft.com/office/officeart/2005/8/layout/vList5"/>
    <dgm:cxn modelId="{E3B0046E-32BC-42CE-8271-7B88CD2EE958}" type="presParOf" srcId="{A48B7BDD-F4C9-44D2-9618-CC5CCC3E743A}" destId="{A2E770EB-F09E-4A16-961F-44A20D2D87B3}" srcOrd="0" destOrd="0" presId="urn:microsoft.com/office/officeart/2005/8/layout/vList5"/>
    <dgm:cxn modelId="{D308F1A6-AE4A-4866-AA33-48F1C4CE04CF}" type="presParOf" srcId="{A48B7BDD-F4C9-44D2-9618-CC5CCC3E743A}" destId="{4588DD57-9094-48A9-8238-2CEF385E010C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79EE1A2-3A7F-47C8-BA51-2363108E3945}" type="datetimeFigureOut">
              <a:rPr lang="zh-CN" altLang="en-US"/>
              <a:t>2022/4/26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1441193-5596-4710-AF3F-659F8A014822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75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D097219-AEC0-41C2-B488-8D7B7F36D661}" type="datetimeFigureOut">
              <a:rPr lang="zh-CN" altLang="en-US"/>
              <a:t>2022/4/26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3FEAC1A-B5FF-44DF-8E2D-4AE25E35C23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3472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3FEAC1A-B5FF-44DF-8E2D-4AE25E35C23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2467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5831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039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145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05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847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47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5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13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249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409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7932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504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0561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07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354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702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4892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174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414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921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5973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0670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610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2540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001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09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6174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868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5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A90D0"/>
              </a:gs>
              <a:gs pos="100000">
                <a:srgbClr val="AFDCE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圆角矩形 1"/>
          <p:cNvSpPr/>
          <p:nvPr/>
        </p:nvSpPr>
        <p:spPr>
          <a:xfrm>
            <a:off x="289985" y="431800"/>
            <a:ext cx="11612033" cy="6132513"/>
          </a:xfrm>
          <a:custGeom>
            <a:avLst/>
            <a:gdLst>
              <a:gd name="connsiteX0" fmla="*/ 0 w 8640360"/>
              <a:gd name="connsiteY0" fmla="*/ 206074 h 6084254"/>
              <a:gd name="connsiteX1" fmla="*/ 206074 w 8640360"/>
              <a:gd name="connsiteY1" fmla="*/ 0 h 6084254"/>
              <a:gd name="connsiteX2" fmla="*/ 8434286 w 8640360"/>
              <a:gd name="connsiteY2" fmla="*/ 0 h 6084254"/>
              <a:gd name="connsiteX3" fmla="*/ 8640360 w 8640360"/>
              <a:gd name="connsiteY3" fmla="*/ 206074 h 6084254"/>
              <a:gd name="connsiteX4" fmla="*/ 8640360 w 8640360"/>
              <a:gd name="connsiteY4" fmla="*/ 5878180 h 6084254"/>
              <a:gd name="connsiteX5" fmla="*/ 8434286 w 8640360"/>
              <a:gd name="connsiteY5" fmla="*/ 6084254 h 6084254"/>
              <a:gd name="connsiteX6" fmla="*/ 206074 w 8640360"/>
              <a:gd name="connsiteY6" fmla="*/ 6084254 h 6084254"/>
              <a:gd name="connsiteX7" fmla="*/ 0 w 8640360"/>
              <a:gd name="connsiteY7" fmla="*/ 5878180 h 6084254"/>
              <a:gd name="connsiteX8" fmla="*/ 0 w 8640360"/>
              <a:gd name="connsiteY8" fmla="*/ 206074 h 6084254"/>
              <a:gd name="connsiteX0-1" fmla="*/ 0 w 8640360"/>
              <a:gd name="connsiteY0-2" fmla="*/ 210898 h 6089078"/>
              <a:gd name="connsiteX1-3" fmla="*/ 206074 w 8640360"/>
              <a:gd name="connsiteY1-4" fmla="*/ 4824 h 6089078"/>
              <a:gd name="connsiteX2-5" fmla="*/ 6158505 w 8640360"/>
              <a:gd name="connsiteY2-6" fmla="*/ 0 h 6089078"/>
              <a:gd name="connsiteX3-7" fmla="*/ 8434286 w 8640360"/>
              <a:gd name="connsiteY3-8" fmla="*/ 4824 h 6089078"/>
              <a:gd name="connsiteX4-9" fmla="*/ 8640360 w 8640360"/>
              <a:gd name="connsiteY4-10" fmla="*/ 210898 h 6089078"/>
              <a:gd name="connsiteX5-11" fmla="*/ 8640360 w 8640360"/>
              <a:gd name="connsiteY5-12" fmla="*/ 5883004 h 6089078"/>
              <a:gd name="connsiteX6-13" fmla="*/ 8434286 w 8640360"/>
              <a:gd name="connsiteY6-14" fmla="*/ 6089078 h 6089078"/>
              <a:gd name="connsiteX7-15" fmla="*/ 206074 w 8640360"/>
              <a:gd name="connsiteY7-16" fmla="*/ 6089078 h 6089078"/>
              <a:gd name="connsiteX8-17" fmla="*/ 0 w 8640360"/>
              <a:gd name="connsiteY8-18" fmla="*/ 5883004 h 6089078"/>
              <a:gd name="connsiteX9" fmla="*/ 0 w 8640360"/>
              <a:gd name="connsiteY9" fmla="*/ 210898 h 6089078"/>
              <a:gd name="connsiteX0-19" fmla="*/ 0 w 8640360"/>
              <a:gd name="connsiteY0-20" fmla="*/ 206074 h 6084254"/>
              <a:gd name="connsiteX1-21" fmla="*/ 206074 w 8640360"/>
              <a:gd name="connsiteY1-22" fmla="*/ 0 h 6084254"/>
              <a:gd name="connsiteX2-23" fmla="*/ 6339480 w 8640360"/>
              <a:gd name="connsiteY2-24" fmla="*/ 195201 h 6084254"/>
              <a:gd name="connsiteX3-25" fmla="*/ 8434286 w 8640360"/>
              <a:gd name="connsiteY3-26" fmla="*/ 0 h 6084254"/>
              <a:gd name="connsiteX4-27" fmla="*/ 8640360 w 8640360"/>
              <a:gd name="connsiteY4-28" fmla="*/ 206074 h 6084254"/>
              <a:gd name="connsiteX5-29" fmla="*/ 8640360 w 8640360"/>
              <a:gd name="connsiteY5-30" fmla="*/ 5878180 h 6084254"/>
              <a:gd name="connsiteX6-31" fmla="*/ 8434286 w 8640360"/>
              <a:gd name="connsiteY6-32" fmla="*/ 6084254 h 6084254"/>
              <a:gd name="connsiteX7-33" fmla="*/ 206074 w 8640360"/>
              <a:gd name="connsiteY7-34" fmla="*/ 6084254 h 6084254"/>
              <a:gd name="connsiteX8-35" fmla="*/ 0 w 8640360"/>
              <a:gd name="connsiteY8-36" fmla="*/ 5878180 h 6084254"/>
              <a:gd name="connsiteX9-37" fmla="*/ 0 w 8640360"/>
              <a:gd name="connsiteY9-38" fmla="*/ 206074 h 6084254"/>
              <a:gd name="connsiteX0-39" fmla="*/ 0 w 8640360"/>
              <a:gd name="connsiteY0-40" fmla="*/ 206074 h 6084254"/>
              <a:gd name="connsiteX1-41" fmla="*/ 206074 w 8640360"/>
              <a:gd name="connsiteY1-42" fmla="*/ 0 h 6084254"/>
              <a:gd name="connsiteX2-43" fmla="*/ 6339480 w 8640360"/>
              <a:gd name="connsiteY2-44" fmla="*/ 195201 h 6084254"/>
              <a:gd name="connsiteX3-45" fmla="*/ 8434286 w 8640360"/>
              <a:gd name="connsiteY3-46" fmla="*/ 0 h 6084254"/>
              <a:gd name="connsiteX4-47" fmla="*/ 8640360 w 8640360"/>
              <a:gd name="connsiteY4-48" fmla="*/ 206074 h 6084254"/>
              <a:gd name="connsiteX5-49" fmla="*/ 8640360 w 8640360"/>
              <a:gd name="connsiteY5-50" fmla="*/ 5878180 h 6084254"/>
              <a:gd name="connsiteX6-51" fmla="*/ 8434286 w 8640360"/>
              <a:gd name="connsiteY6-52" fmla="*/ 6084254 h 6084254"/>
              <a:gd name="connsiteX7-53" fmla="*/ 206074 w 8640360"/>
              <a:gd name="connsiteY7-54" fmla="*/ 6084254 h 6084254"/>
              <a:gd name="connsiteX8-55" fmla="*/ 0 w 8640360"/>
              <a:gd name="connsiteY8-56" fmla="*/ 5878180 h 6084254"/>
              <a:gd name="connsiteX9-57" fmla="*/ 0 w 8640360"/>
              <a:gd name="connsiteY9-58" fmla="*/ 206074 h 6084254"/>
              <a:gd name="connsiteX0-59" fmla="*/ 0 w 8640360"/>
              <a:gd name="connsiteY0-60" fmla="*/ 206083 h 6084263"/>
              <a:gd name="connsiteX1-61" fmla="*/ 206074 w 8640360"/>
              <a:gd name="connsiteY1-62" fmla="*/ 9 h 6084263"/>
              <a:gd name="connsiteX2-63" fmla="*/ 6339480 w 8640360"/>
              <a:gd name="connsiteY2-64" fmla="*/ 195210 h 6084263"/>
              <a:gd name="connsiteX3-65" fmla="*/ 8434286 w 8640360"/>
              <a:gd name="connsiteY3-66" fmla="*/ 9 h 6084263"/>
              <a:gd name="connsiteX4-67" fmla="*/ 8640360 w 8640360"/>
              <a:gd name="connsiteY4-68" fmla="*/ 206083 h 6084263"/>
              <a:gd name="connsiteX5-69" fmla="*/ 8640360 w 8640360"/>
              <a:gd name="connsiteY5-70" fmla="*/ 5878189 h 6084263"/>
              <a:gd name="connsiteX6-71" fmla="*/ 8434286 w 8640360"/>
              <a:gd name="connsiteY6-72" fmla="*/ 6084263 h 6084263"/>
              <a:gd name="connsiteX7-73" fmla="*/ 206074 w 8640360"/>
              <a:gd name="connsiteY7-74" fmla="*/ 6084263 h 6084263"/>
              <a:gd name="connsiteX8-75" fmla="*/ 0 w 8640360"/>
              <a:gd name="connsiteY8-76" fmla="*/ 5878189 h 6084263"/>
              <a:gd name="connsiteX9-77" fmla="*/ 0 w 8640360"/>
              <a:gd name="connsiteY9-78" fmla="*/ 206083 h 6084263"/>
              <a:gd name="connsiteX0-79" fmla="*/ 0 w 8640360"/>
              <a:gd name="connsiteY0-80" fmla="*/ 206087 h 6084267"/>
              <a:gd name="connsiteX1-81" fmla="*/ 206074 w 8640360"/>
              <a:gd name="connsiteY1-82" fmla="*/ 13 h 6084267"/>
              <a:gd name="connsiteX2-83" fmla="*/ 6339480 w 8640360"/>
              <a:gd name="connsiteY2-84" fmla="*/ 195214 h 6084267"/>
              <a:gd name="connsiteX3-85" fmla="*/ 8434286 w 8640360"/>
              <a:gd name="connsiteY3-86" fmla="*/ 13 h 6084267"/>
              <a:gd name="connsiteX4-87" fmla="*/ 8640360 w 8640360"/>
              <a:gd name="connsiteY4-88" fmla="*/ 206087 h 6084267"/>
              <a:gd name="connsiteX5-89" fmla="*/ 8640360 w 8640360"/>
              <a:gd name="connsiteY5-90" fmla="*/ 5878193 h 6084267"/>
              <a:gd name="connsiteX6-91" fmla="*/ 8434286 w 8640360"/>
              <a:gd name="connsiteY6-92" fmla="*/ 6084267 h 6084267"/>
              <a:gd name="connsiteX7-93" fmla="*/ 206074 w 8640360"/>
              <a:gd name="connsiteY7-94" fmla="*/ 6084267 h 6084267"/>
              <a:gd name="connsiteX8-95" fmla="*/ 0 w 8640360"/>
              <a:gd name="connsiteY8-96" fmla="*/ 5878193 h 6084267"/>
              <a:gd name="connsiteX9-97" fmla="*/ 0 w 8640360"/>
              <a:gd name="connsiteY9-98" fmla="*/ 206087 h 6084267"/>
              <a:gd name="connsiteX0-99" fmla="*/ 0 w 8640360"/>
              <a:gd name="connsiteY0-100" fmla="*/ 206090 h 6084270"/>
              <a:gd name="connsiteX1-101" fmla="*/ 206074 w 8640360"/>
              <a:gd name="connsiteY1-102" fmla="*/ 16 h 6084270"/>
              <a:gd name="connsiteX2-103" fmla="*/ 6339480 w 8640360"/>
              <a:gd name="connsiteY2-104" fmla="*/ 195217 h 6084270"/>
              <a:gd name="connsiteX3-105" fmla="*/ 8434286 w 8640360"/>
              <a:gd name="connsiteY3-106" fmla="*/ 16 h 6084270"/>
              <a:gd name="connsiteX4-107" fmla="*/ 8640360 w 8640360"/>
              <a:gd name="connsiteY4-108" fmla="*/ 206090 h 6084270"/>
              <a:gd name="connsiteX5-109" fmla="*/ 8640360 w 8640360"/>
              <a:gd name="connsiteY5-110" fmla="*/ 5878196 h 6084270"/>
              <a:gd name="connsiteX6-111" fmla="*/ 8434286 w 8640360"/>
              <a:gd name="connsiteY6-112" fmla="*/ 6084270 h 6084270"/>
              <a:gd name="connsiteX7-113" fmla="*/ 206074 w 8640360"/>
              <a:gd name="connsiteY7-114" fmla="*/ 6084270 h 6084270"/>
              <a:gd name="connsiteX8-115" fmla="*/ 0 w 8640360"/>
              <a:gd name="connsiteY8-116" fmla="*/ 5878196 h 6084270"/>
              <a:gd name="connsiteX9-117" fmla="*/ 0 w 8640360"/>
              <a:gd name="connsiteY9-118" fmla="*/ 206090 h 6084270"/>
              <a:gd name="connsiteX0-119" fmla="*/ 0 w 8640360"/>
              <a:gd name="connsiteY0-120" fmla="*/ 207133 h 6085313"/>
              <a:gd name="connsiteX1-121" fmla="*/ 206074 w 8640360"/>
              <a:gd name="connsiteY1-122" fmla="*/ 1059 h 6085313"/>
              <a:gd name="connsiteX2-123" fmla="*/ 3710580 w 8640360"/>
              <a:gd name="connsiteY2-124" fmla="*/ 129586 h 6085313"/>
              <a:gd name="connsiteX3-125" fmla="*/ 6339480 w 8640360"/>
              <a:gd name="connsiteY3-126" fmla="*/ 196260 h 6085313"/>
              <a:gd name="connsiteX4-127" fmla="*/ 8434286 w 8640360"/>
              <a:gd name="connsiteY4-128" fmla="*/ 1059 h 6085313"/>
              <a:gd name="connsiteX5-129" fmla="*/ 8640360 w 8640360"/>
              <a:gd name="connsiteY5-130" fmla="*/ 207133 h 6085313"/>
              <a:gd name="connsiteX6-131" fmla="*/ 8640360 w 8640360"/>
              <a:gd name="connsiteY6-132" fmla="*/ 5879239 h 6085313"/>
              <a:gd name="connsiteX7-133" fmla="*/ 8434286 w 8640360"/>
              <a:gd name="connsiteY7-134" fmla="*/ 6085313 h 6085313"/>
              <a:gd name="connsiteX8-135" fmla="*/ 206074 w 8640360"/>
              <a:gd name="connsiteY8-136" fmla="*/ 6085313 h 6085313"/>
              <a:gd name="connsiteX9-137" fmla="*/ 0 w 8640360"/>
              <a:gd name="connsiteY9-138" fmla="*/ 5879239 h 6085313"/>
              <a:gd name="connsiteX10" fmla="*/ 0 w 8640360"/>
              <a:gd name="connsiteY10" fmla="*/ 207133 h 6085313"/>
              <a:gd name="connsiteX0-139" fmla="*/ 0 w 8640360"/>
              <a:gd name="connsiteY0-140" fmla="*/ 206087 h 6084267"/>
              <a:gd name="connsiteX1-141" fmla="*/ 206074 w 8640360"/>
              <a:gd name="connsiteY1-142" fmla="*/ 13 h 6084267"/>
              <a:gd name="connsiteX2-143" fmla="*/ 3701055 w 8640360"/>
              <a:gd name="connsiteY2-144" fmla="*/ 42815 h 6084267"/>
              <a:gd name="connsiteX3-145" fmla="*/ 6339480 w 8640360"/>
              <a:gd name="connsiteY3-146" fmla="*/ 195214 h 6084267"/>
              <a:gd name="connsiteX4-147" fmla="*/ 8434286 w 8640360"/>
              <a:gd name="connsiteY4-148" fmla="*/ 13 h 6084267"/>
              <a:gd name="connsiteX5-149" fmla="*/ 8640360 w 8640360"/>
              <a:gd name="connsiteY5-150" fmla="*/ 206087 h 6084267"/>
              <a:gd name="connsiteX6-151" fmla="*/ 8640360 w 8640360"/>
              <a:gd name="connsiteY6-152" fmla="*/ 5878193 h 6084267"/>
              <a:gd name="connsiteX7-153" fmla="*/ 8434286 w 8640360"/>
              <a:gd name="connsiteY7-154" fmla="*/ 6084267 h 6084267"/>
              <a:gd name="connsiteX8-155" fmla="*/ 206074 w 8640360"/>
              <a:gd name="connsiteY8-156" fmla="*/ 6084267 h 6084267"/>
              <a:gd name="connsiteX9-157" fmla="*/ 0 w 8640360"/>
              <a:gd name="connsiteY9-158" fmla="*/ 5878193 h 6084267"/>
              <a:gd name="connsiteX10-159" fmla="*/ 0 w 8640360"/>
              <a:gd name="connsiteY10-160" fmla="*/ 206087 h 6084267"/>
              <a:gd name="connsiteX0-161" fmla="*/ 0 w 8640360"/>
              <a:gd name="connsiteY0-162" fmla="*/ 206087 h 6084267"/>
              <a:gd name="connsiteX1-163" fmla="*/ 206074 w 8640360"/>
              <a:gd name="connsiteY1-164" fmla="*/ 13 h 6084267"/>
              <a:gd name="connsiteX2-165" fmla="*/ 3301005 w 8640360"/>
              <a:gd name="connsiteY2-166" fmla="*/ 4715 h 6084267"/>
              <a:gd name="connsiteX3-167" fmla="*/ 6339480 w 8640360"/>
              <a:gd name="connsiteY3-168" fmla="*/ 195214 h 6084267"/>
              <a:gd name="connsiteX4-169" fmla="*/ 8434286 w 8640360"/>
              <a:gd name="connsiteY4-170" fmla="*/ 13 h 6084267"/>
              <a:gd name="connsiteX5-171" fmla="*/ 8640360 w 8640360"/>
              <a:gd name="connsiteY5-172" fmla="*/ 206087 h 6084267"/>
              <a:gd name="connsiteX6-173" fmla="*/ 8640360 w 8640360"/>
              <a:gd name="connsiteY6-174" fmla="*/ 5878193 h 6084267"/>
              <a:gd name="connsiteX7-175" fmla="*/ 8434286 w 8640360"/>
              <a:gd name="connsiteY7-176" fmla="*/ 6084267 h 6084267"/>
              <a:gd name="connsiteX8-177" fmla="*/ 206074 w 8640360"/>
              <a:gd name="connsiteY8-178" fmla="*/ 6084267 h 6084267"/>
              <a:gd name="connsiteX9-179" fmla="*/ 0 w 8640360"/>
              <a:gd name="connsiteY9-180" fmla="*/ 5878193 h 6084267"/>
              <a:gd name="connsiteX10-181" fmla="*/ 0 w 8640360"/>
              <a:gd name="connsiteY10-182" fmla="*/ 206087 h 6084267"/>
              <a:gd name="connsiteX0-183" fmla="*/ 0 w 8640360"/>
              <a:gd name="connsiteY0-184" fmla="*/ 206087 h 6084267"/>
              <a:gd name="connsiteX1-185" fmla="*/ 206074 w 8640360"/>
              <a:gd name="connsiteY1-186" fmla="*/ 13 h 6084267"/>
              <a:gd name="connsiteX2-187" fmla="*/ 3301005 w 8640360"/>
              <a:gd name="connsiteY2-188" fmla="*/ 4715 h 6084267"/>
              <a:gd name="connsiteX3-189" fmla="*/ 6339480 w 8640360"/>
              <a:gd name="connsiteY3-190" fmla="*/ 195214 h 6084267"/>
              <a:gd name="connsiteX4-191" fmla="*/ 8434286 w 8640360"/>
              <a:gd name="connsiteY4-192" fmla="*/ 13 h 6084267"/>
              <a:gd name="connsiteX5-193" fmla="*/ 8640360 w 8640360"/>
              <a:gd name="connsiteY5-194" fmla="*/ 206087 h 6084267"/>
              <a:gd name="connsiteX6-195" fmla="*/ 8640360 w 8640360"/>
              <a:gd name="connsiteY6-196" fmla="*/ 5878193 h 6084267"/>
              <a:gd name="connsiteX7-197" fmla="*/ 8434286 w 8640360"/>
              <a:gd name="connsiteY7-198" fmla="*/ 6084267 h 6084267"/>
              <a:gd name="connsiteX8-199" fmla="*/ 206074 w 8640360"/>
              <a:gd name="connsiteY8-200" fmla="*/ 6084267 h 6084267"/>
              <a:gd name="connsiteX9-201" fmla="*/ 0 w 8640360"/>
              <a:gd name="connsiteY9-202" fmla="*/ 5878193 h 6084267"/>
              <a:gd name="connsiteX10-203" fmla="*/ 0 w 8640360"/>
              <a:gd name="connsiteY10-204" fmla="*/ 206087 h 6084267"/>
              <a:gd name="connsiteX0-205" fmla="*/ 0 w 8640360"/>
              <a:gd name="connsiteY0-206" fmla="*/ 209524 h 6087704"/>
              <a:gd name="connsiteX1-207" fmla="*/ 206074 w 8640360"/>
              <a:gd name="connsiteY1-208" fmla="*/ 3450 h 6087704"/>
              <a:gd name="connsiteX2-209" fmla="*/ 3301005 w 8640360"/>
              <a:gd name="connsiteY2-210" fmla="*/ 8152 h 6087704"/>
              <a:gd name="connsiteX3-211" fmla="*/ 6339480 w 8640360"/>
              <a:gd name="connsiteY3-212" fmla="*/ 198651 h 6087704"/>
              <a:gd name="connsiteX4-213" fmla="*/ 8434286 w 8640360"/>
              <a:gd name="connsiteY4-214" fmla="*/ 3450 h 6087704"/>
              <a:gd name="connsiteX5-215" fmla="*/ 8640360 w 8640360"/>
              <a:gd name="connsiteY5-216" fmla="*/ 209524 h 6087704"/>
              <a:gd name="connsiteX6-217" fmla="*/ 8640360 w 8640360"/>
              <a:gd name="connsiteY6-218" fmla="*/ 5881630 h 6087704"/>
              <a:gd name="connsiteX7-219" fmla="*/ 8434286 w 8640360"/>
              <a:gd name="connsiteY7-220" fmla="*/ 6087704 h 6087704"/>
              <a:gd name="connsiteX8-221" fmla="*/ 206074 w 8640360"/>
              <a:gd name="connsiteY8-222" fmla="*/ 6087704 h 6087704"/>
              <a:gd name="connsiteX9-223" fmla="*/ 0 w 8640360"/>
              <a:gd name="connsiteY9-224" fmla="*/ 5881630 h 6087704"/>
              <a:gd name="connsiteX10-225" fmla="*/ 0 w 8640360"/>
              <a:gd name="connsiteY10-226" fmla="*/ 209524 h 6087704"/>
              <a:gd name="connsiteX0-227" fmla="*/ 4170 w 8644530"/>
              <a:gd name="connsiteY0-228" fmla="*/ 209524 h 6087704"/>
              <a:gd name="connsiteX1-229" fmla="*/ 210244 w 8644530"/>
              <a:gd name="connsiteY1-230" fmla="*/ 3450 h 6087704"/>
              <a:gd name="connsiteX2-231" fmla="*/ 3305175 w 8644530"/>
              <a:gd name="connsiteY2-232" fmla="*/ 8152 h 6087704"/>
              <a:gd name="connsiteX3-233" fmla="*/ 6343650 w 8644530"/>
              <a:gd name="connsiteY3-234" fmla="*/ 198651 h 6087704"/>
              <a:gd name="connsiteX4-235" fmla="*/ 8438456 w 8644530"/>
              <a:gd name="connsiteY4-236" fmla="*/ 3450 h 6087704"/>
              <a:gd name="connsiteX5-237" fmla="*/ 8644530 w 8644530"/>
              <a:gd name="connsiteY5-238" fmla="*/ 209524 h 6087704"/>
              <a:gd name="connsiteX6-239" fmla="*/ 8644530 w 8644530"/>
              <a:gd name="connsiteY6-240" fmla="*/ 5881630 h 6087704"/>
              <a:gd name="connsiteX7-241" fmla="*/ 8438456 w 8644530"/>
              <a:gd name="connsiteY7-242" fmla="*/ 6087704 h 6087704"/>
              <a:gd name="connsiteX8-243" fmla="*/ 210244 w 8644530"/>
              <a:gd name="connsiteY8-244" fmla="*/ 6087704 h 6087704"/>
              <a:gd name="connsiteX9-245" fmla="*/ 4170 w 8644530"/>
              <a:gd name="connsiteY9-246" fmla="*/ 5881630 h 6087704"/>
              <a:gd name="connsiteX10-247" fmla="*/ 0 w 8644530"/>
              <a:gd name="connsiteY10-248" fmla="*/ 1436903 h 6087704"/>
              <a:gd name="connsiteX11" fmla="*/ 4170 w 8644530"/>
              <a:gd name="connsiteY11" fmla="*/ 209524 h 6087704"/>
              <a:gd name="connsiteX0-249" fmla="*/ 17087 w 8657447"/>
              <a:gd name="connsiteY0-250" fmla="*/ 209524 h 6087704"/>
              <a:gd name="connsiteX1-251" fmla="*/ 223161 w 8657447"/>
              <a:gd name="connsiteY1-252" fmla="*/ 3450 h 6087704"/>
              <a:gd name="connsiteX2-253" fmla="*/ 3318092 w 8657447"/>
              <a:gd name="connsiteY2-254" fmla="*/ 8152 h 6087704"/>
              <a:gd name="connsiteX3-255" fmla="*/ 6356567 w 8657447"/>
              <a:gd name="connsiteY3-256" fmla="*/ 198651 h 6087704"/>
              <a:gd name="connsiteX4-257" fmla="*/ 8451373 w 8657447"/>
              <a:gd name="connsiteY4-258" fmla="*/ 3450 h 6087704"/>
              <a:gd name="connsiteX5-259" fmla="*/ 8657447 w 8657447"/>
              <a:gd name="connsiteY5-260" fmla="*/ 209524 h 6087704"/>
              <a:gd name="connsiteX6-261" fmla="*/ 8657447 w 8657447"/>
              <a:gd name="connsiteY6-262" fmla="*/ 5881630 h 6087704"/>
              <a:gd name="connsiteX7-263" fmla="*/ 8451373 w 8657447"/>
              <a:gd name="connsiteY7-264" fmla="*/ 6087704 h 6087704"/>
              <a:gd name="connsiteX8-265" fmla="*/ 223161 w 8657447"/>
              <a:gd name="connsiteY8-266" fmla="*/ 6087704 h 6087704"/>
              <a:gd name="connsiteX9-267" fmla="*/ 17087 w 8657447"/>
              <a:gd name="connsiteY9-268" fmla="*/ 5881630 h 6087704"/>
              <a:gd name="connsiteX10-269" fmla="*/ 12917 w 8657447"/>
              <a:gd name="connsiteY10-270" fmla="*/ 1436903 h 6087704"/>
              <a:gd name="connsiteX11-271" fmla="*/ 17087 w 8657447"/>
              <a:gd name="connsiteY11-272" fmla="*/ 209524 h 6087704"/>
              <a:gd name="connsiteX0-273" fmla="*/ 13066 w 8653426"/>
              <a:gd name="connsiteY0-274" fmla="*/ 209524 h 6087704"/>
              <a:gd name="connsiteX1-275" fmla="*/ 219140 w 8653426"/>
              <a:gd name="connsiteY1-276" fmla="*/ 3450 h 6087704"/>
              <a:gd name="connsiteX2-277" fmla="*/ 3314071 w 8653426"/>
              <a:gd name="connsiteY2-278" fmla="*/ 8152 h 6087704"/>
              <a:gd name="connsiteX3-279" fmla="*/ 6352546 w 8653426"/>
              <a:gd name="connsiteY3-280" fmla="*/ 198651 h 6087704"/>
              <a:gd name="connsiteX4-281" fmla="*/ 8447352 w 8653426"/>
              <a:gd name="connsiteY4-282" fmla="*/ 3450 h 6087704"/>
              <a:gd name="connsiteX5-283" fmla="*/ 8653426 w 8653426"/>
              <a:gd name="connsiteY5-284" fmla="*/ 209524 h 6087704"/>
              <a:gd name="connsiteX6-285" fmla="*/ 8653426 w 8653426"/>
              <a:gd name="connsiteY6-286" fmla="*/ 5881630 h 6087704"/>
              <a:gd name="connsiteX7-287" fmla="*/ 8447352 w 8653426"/>
              <a:gd name="connsiteY7-288" fmla="*/ 6087704 h 6087704"/>
              <a:gd name="connsiteX8-289" fmla="*/ 219140 w 8653426"/>
              <a:gd name="connsiteY8-290" fmla="*/ 6087704 h 6087704"/>
              <a:gd name="connsiteX9-291" fmla="*/ 13066 w 8653426"/>
              <a:gd name="connsiteY9-292" fmla="*/ 5881630 h 6087704"/>
              <a:gd name="connsiteX10-293" fmla="*/ 8896 w 8653426"/>
              <a:gd name="connsiteY10-294" fmla="*/ 1436903 h 6087704"/>
              <a:gd name="connsiteX11-295" fmla="*/ 13066 w 8653426"/>
              <a:gd name="connsiteY11-296" fmla="*/ 209524 h 6087704"/>
              <a:gd name="connsiteX0-297" fmla="*/ 6675 w 8647035"/>
              <a:gd name="connsiteY0-298" fmla="*/ 209524 h 6087704"/>
              <a:gd name="connsiteX1-299" fmla="*/ 212749 w 8647035"/>
              <a:gd name="connsiteY1-300" fmla="*/ 3450 h 6087704"/>
              <a:gd name="connsiteX2-301" fmla="*/ 3307680 w 8647035"/>
              <a:gd name="connsiteY2-302" fmla="*/ 8152 h 6087704"/>
              <a:gd name="connsiteX3-303" fmla="*/ 6346155 w 8647035"/>
              <a:gd name="connsiteY3-304" fmla="*/ 198651 h 6087704"/>
              <a:gd name="connsiteX4-305" fmla="*/ 8440961 w 8647035"/>
              <a:gd name="connsiteY4-306" fmla="*/ 3450 h 6087704"/>
              <a:gd name="connsiteX5-307" fmla="*/ 8647035 w 8647035"/>
              <a:gd name="connsiteY5-308" fmla="*/ 209524 h 6087704"/>
              <a:gd name="connsiteX6-309" fmla="*/ 8647035 w 8647035"/>
              <a:gd name="connsiteY6-310" fmla="*/ 5881630 h 6087704"/>
              <a:gd name="connsiteX7-311" fmla="*/ 8440961 w 8647035"/>
              <a:gd name="connsiteY7-312" fmla="*/ 6087704 h 6087704"/>
              <a:gd name="connsiteX8-313" fmla="*/ 212749 w 8647035"/>
              <a:gd name="connsiteY8-314" fmla="*/ 6087704 h 6087704"/>
              <a:gd name="connsiteX9-315" fmla="*/ 6675 w 8647035"/>
              <a:gd name="connsiteY9-316" fmla="*/ 5881630 h 6087704"/>
              <a:gd name="connsiteX10-317" fmla="*/ 69180 w 8647035"/>
              <a:gd name="connsiteY10-318" fmla="*/ 1446428 h 6087704"/>
              <a:gd name="connsiteX11-319" fmla="*/ 6675 w 8647035"/>
              <a:gd name="connsiteY11-320" fmla="*/ 209524 h 6087704"/>
              <a:gd name="connsiteX0-321" fmla="*/ 10425 w 8650785"/>
              <a:gd name="connsiteY0-322" fmla="*/ 209524 h 6087704"/>
              <a:gd name="connsiteX1-323" fmla="*/ 216499 w 8650785"/>
              <a:gd name="connsiteY1-324" fmla="*/ 3450 h 6087704"/>
              <a:gd name="connsiteX2-325" fmla="*/ 3311430 w 8650785"/>
              <a:gd name="connsiteY2-326" fmla="*/ 8152 h 6087704"/>
              <a:gd name="connsiteX3-327" fmla="*/ 6349905 w 8650785"/>
              <a:gd name="connsiteY3-328" fmla="*/ 198651 h 6087704"/>
              <a:gd name="connsiteX4-329" fmla="*/ 8444711 w 8650785"/>
              <a:gd name="connsiteY4-330" fmla="*/ 3450 h 6087704"/>
              <a:gd name="connsiteX5-331" fmla="*/ 8650785 w 8650785"/>
              <a:gd name="connsiteY5-332" fmla="*/ 209524 h 6087704"/>
              <a:gd name="connsiteX6-333" fmla="*/ 8650785 w 8650785"/>
              <a:gd name="connsiteY6-334" fmla="*/ 5881630 h 6087704"/>
              <a:gd name="connsiteX7-335" fmla="*/ 8444711 w 8650785"/>
              <a:gd name="connsiteY7-336" fmla="*/ 6087704 h 6087704"/>
              <a:gd name="connsiteX8-337" fmla="*/ 216499 w 8650785"/>
              <a:gd name="connsiteY8-338" fmla="*/ 6087704 h 6087704"/>
              <a:gd name="connsiteX9-339" fmla="*/ 10425 w 8650785"/>
              <a:gd name="connsiteY9-340" fmla="*/ 5881630 h 6087704"/>
              <a:gd name="connsiteX10-341" fmla="*/ 34830 w 8650785"/>
              <a:gd name="connsiteY10-342" fmla="*/ 4142003 h 6087704"/>
              <a:gd name="connsiteX11-343" fmla="*/ 72930 w 8650785"/>
              <a:gd name="connsiteY11-344" fmla="*/ 1446428 h 6087704"/>
              <a:gd name="connsiteX12" fmla="*/ 10425 w 8650785"/>
              <a:gd name="connsiteY12" fmla="*/ 209524 h 6087704"/>
              <a:gd name="connsiteX0-345" fmla="*/ 10426 w 8650786"/>
              <a:gd name="connsiteY0-346" fmla="*/ 209524 h 6087704"/>
              <a:gd name="connsiteX1-347" fmla="*/ 216500 w 8650786"/>
              <a:gd name="connsiteY1-348" fmla="*/ 3450 h 6087704"/>
              <a:gd name="connsiteX2-349" fmla="*/ 3311431 w 8650786"/>
              <a:gd name="connsiteY2-350" fmla="*/ 8152 h 6087704"/>
              <a:gd name="connsiteX3-351" fmla="*/ 6349906 w 8650786"/>
              <a:gd name="connsiteY3-352" fmla="*/ 198651 h 6087704"/>
              <a:gd name="connsiteX4-353" fmla="*/ 8444712 w 8650786"/>
              <a:gd name="connsiteY4-354" fmla="*/ 3450 h 6087704"/>
              <a:gd name="connsiteX5-355" fmla="*/ 8650786 w 8650786"/>
              <a:gd name="connsiteY5-356" fmla="*/ 209524 h 6087704"/>
              <a:gd name="connsiteX6-357" fmla="*/ 8650786 w 8650786"/>
              <a:gd name="connsiteY6-358" fmla="*/ 5881630 h 6087704"/>
              <a:gd name="connsiteX7-359" fmla="*/ 8444712 w 8650786"/>
              <a:gd name="connsiteY7-360" fmla="*/ 6087704 h 6087704"/>
              <a:gd name="connsiteX8-361" fmla="*/ 216500 w 8650786"/>
              <a:gd name="connsiteY8-362" fmla="*/ 6087704 h 6087704"/>
              <a:gd name="connsiteX9-363" fmla="*/ 10426 w 8650786"/>
              <a:gd name="connsiteY9-364" fmla="*/ 5881630 h 6087704"/>
              <a:gd name="connsiteX10-365" fmla="*/ 34831 w 8650786"/>
              <a:gd name="connsiteY10-366" fmla="*/ 4142003 h 6087704"/>
              <a:gd name="connsiteX11-367" fmla="*/ 72931 w 8650786"/>
              <a:gd name="connsiteY11-368" fmla="*/ 1446428 h 6087704"/>
              <a:gd name="connsiteX12-369" fmla="*/ 10426 w 8650786"/>
              <a:gd name="connsiteY12-370" fmla="*/ 209524 h 6087704"/>
              <a:gd name="connsiteX0-371" fmla="*/ 44859 w 8685219"/>
              <a:gd name="connsiteY0-372" fmla="*/ 209524 h 6087704"/>
              <a:gd name="connsiteX1-373" fmla="*/ 250933 w 8685219"/>
              <a:gd name="connsiteY1-374" fmla="*/ 3450 h 6087704"/>
              <a:gd name="connsiteX2-375" fmla="*/ 3345864 w 8685219"/>
              <a:gd name="connsiteY2-376" fmla="*/ 8152 h 6087704"/>
              <a:gd name="connsiteX3-377" fmla="*/ 6384339 w 8685219"/>
              <a:gd name="connsiteY3-378" fmla="*/ 198651 h 6087704"/>
              <a:gd name="connsiteX4-379" fmla="*/ 8479145 w 8685219"/>
              <a:gd name="connsiteY4-380" fmla="*/ 3450 h 6087704"/>
              <a:gd name="connsiteX5-381" fmla="*/ 8685219 w 8685219"/>
              <a:gd name="connsiteY5-382" fmla="*/ 209524 h 6087704"/>
              <a:gd name="connsiteX6-383" fmla="*/ 8685219 w 8685219"/>
              <a:gd name="connsiteY6-384" fmla="*/ 5881630 h 6087704"/>
              <a:gd name="connsiteX7-385" fmla="*/ 8479145 w 8685219"/>
              <a:gd name="connsiteY7-386" fmla="*/ 6087704 h 6087704"/>
              <a:gd name="connsiteX8-387" fmla="*/ 250933 w 8685219"/>
              <a:gd name="connsiteY8-388" fmla="*/ 6087704 h 6087704"/>
              <a:gd name="connsiteX9-389" fmla="*/ 44859 w 8685219"/>
              <a:gd name="connsiteY9-390" fmla="*/ 5881630 h 6087704"/>
              <a:gd name="connsiteX10-391" fmla="*/ 2589 w 8685219"/>
              <a:gd name="connsiteY10-392" fmla="*/ 4142003 h 6087704"/>
              <a:gd name="connsiteX11-393" fmla="*/ 107364 w 8685219"/>
              <a:gd name="connsiteY11-394" fmla="*/ 1446428 h 6087704"/>
              <a:gd name="connsiteX12-395" fmla="*/ 44859 w 8685219"/>
              <a:gd name="connsiteY12-396" fmla="*/ 209524 h 6087704"/>
              <a:gd name="connsiteX0-397" fmla="*/ 44859 w 8685219"/>
              <a:gd name="connsiteY0-398" fmla="*/ 209524 h 6087704"/>
              <a:gd name="connsiteX1-399" fmla="*/ 250933 w 8685219"/>
              <a:gd name="connsiteY1-400" fmla="*/ 3450 h 6087704"/>
              <a:gd name="connsiteX2-401" fmla="*/ 3345864 w 8685219"/>
              <a:gd name="connsiteY2-402" fmla="*/ 8152 h 6087704"/>
              <a:gd name="connsiteX3-403" fmla="*/ 6384339 w 8685219"/>
              <a:gd name="connsiteY3-404" fmla="*/ 198651 h 6087704"/>
              <a:gd name="connsiteX4-405" fmla="*/ 8479145 w 8685219"/>
              <a:gd name="connsiteY4-406" fmla="*/ 3450 h 6087704"/>
              <a:gd name="connsiteX5-407" fmla="*/ 8685219 w 8685219"/>
              <a:gd name="connsiteY5-408" fmla="*/ 209524 h 6087704"/>
              <a:gd name="connsiteX6-409" fmla="*/ 8685219 w 8685219"/>
              <a:gd name="connsiteY6-410" fmla="*/ 5881630 h 6087704"/>
              <a:gd name="connsiteX7-411" fmla="*/ 8479145 w 8685219"/>
              <a:gd name="connsiteY7-412" fmla="*/ 6087704 h 6087704"/>
              <a:gd name="connsiteX8-413" fmla="*/ 1269415 w 8685219"/>
              <a:gd name="connsiteY8-414" fmla="*/ 6085103 h 6087704"/>
              <a:gd name="connsiteX9-415" fmla="*/ 250933 w 8685219"/>
              <a:gd name="connsiteY9-416" fmla="*/ 6087704 h 6087704"/>
              <a:gd name="connsiteX10-417" fmla="*/ 44859 w 8685219"/>
              <a:gd name="connsiteY10-418" fmla="*/ 5881630 h 6087704"/>
              <a:gd name="connsiteX11-419" fmla="*/ 2589 w 8685219"/>
              <a:gd name="connsiteY11-420" fmla="*/ 4142003 h 6087704"/>
              <a:gd name="connsiteX12-421" fmla="*/ 107364 w 8685219"/>
              <a:gd name="connsiteY12-422" fmla="*/ 1446428 h 6087704"/>
              <a:gd name="connsiteX13" fmla="*/ 44859 w 8685219"/>
              <a:gd name="connsiteY13" fmla="*/ 209524 h 6087704"/>
              <a:gd name="connsiteX0-423" fmla="*/ 121962 w 8762322"/>
              <a:gd name="connsiteY0-424" fmla="*/ 209524 h 6101953"/>
              <a:gd name="connsiteX1-425" fmla="*/ 328036 w 8762322"/>
              <a:gd name="connsiteY1-426" fmla="*/ 3450 h 6101953"/>
              <a:gd name="connsiteX2-427" fmla="*/ 3422967 w 8762322"/>
              <a:gd name="connsiteY2-428" fmla="*/ 8152 h 6101953"/>
              <a:gd name="connsiteX3-429" fmla="*/ 6461442 w 8762322"/>
              <a:gd name="connsiteY3-430" fmla="*/ 198651 h 6101953"/>
              <a:gd name="connsiteX4-431" fmla="*/ 8556248 w 8762322"/>
              <a:gd name="connsiteY4-432" fmla="*/ 3450 h 6101953"/>
              <a:gd name="connsiteX5-433" fmla="*/ 8762322 w 8762322"/>
              <a:gd name="connsiteY5-434" fmla="*/ 209524 h 6101953"/>
              <a:gd name="connsiteX6-435" fmla="*/ 8762322 w 8762322"/>
              <a:gd name="connsiteY6-436" fmla="*/ 5881630 h 6101953"/>
              <a:gd name="connsiteX7-437" fmla="*/ 8556248 w 8762322"/>
              <a:gd name="connsiteY7-438" fmla="*/ 6087704 h 6101953"/>
              <a:gd name="connsiteX8-439" fmla="*/ 1346518 w 8762322"/>
              <a:gd name="connsiteY8-440" fmla="*/ 6085103 h 6101953"/>
              <a:gd name="connsiteX9-441" fmla="*/ 328036 w 8762322"/>
              <a:gd name="connsiteY9-442" fmla="*/ 6087704 h 6101953"/>
              <a:gd name="connsiteX10-443" fmla="*/ 121962 w 8762322"/>
              <a:gd name="connsiteY10-444" fmla="*/ 5881630 h 6101953"/>
              <a:gd name="connsiteX11-445" fmla="*/ 79692 w 8762322"/>
              <a:gd name="connsiteY11-446" fmla="*/ 4142003 h 6101953"/>
              <a:gd name="connsiteX12-447" fmla="*/ 184467 w 8762322"/>
              <a:gd name="connsiteY12-448" fmla="*/ 1446428 h 6101953"/>
              <a:gd name="connsiteX13-449" fmla="*/ 121962 w 8762322"/>
              <a:gd name="connsiteY13-450" fmla="*/ 209524 h 6101953"/>
              <a:gd name="connsiteX0-451" fmla="*/ 44860 w 8685220"/>
              <a:gd name="connsiteY0-452" fmla="*/ 209524 h 6098814"/>
              <a:gd name="connsiteX1-453" fmla="*/ 250934 w 8685220"/>
              <a:gd name="connsiteY1-454" fmla="*/ 3450 h 6098814"/>
              <a:gd name="connsiteX2-455" fmla="*/ 3345865 w 8685220"/>
              <a:gd name="connsiteY2-456" fmla="*/ 8152 h 6098814"/>
              <a:gd name="connsiteX3-457" fmla="*/ 6384340 w 8685220"/>
              <a:gd name="connsiteY3-458" fmla="*/ 198651 h 6098814"/>
              <a:gd name="connsiteX4-459" fmla="*/ 8479146 w 8685220"/>
              <a:gd name="connsiteY4-460" fmla="*/ 3450 h 6098814"/>
              <a:gd name="connsiteX5-461" fmla="*/ 8685220 w 8685220"/>
              <a:gd name="connsiteY5-462" fmla="*/ 209524 h 6098814"/>
              <a:gd name="connsiteX6-463" fmla="*/ 8685220 w 8685220"/>
              <a:gd name="connsiteY6-464" fmla="*/ 5881630 h 6098814"/>
              <a:gd name="connsiteX7-465" fmla="*/ 8479146 w 8685220"/>
              <a:gd name="connsiteY7-466" fmla="*/ 6087704 h 6098814"/>
              <a:gd name="connsiteX8-467" fmla="*/ 1269416 w 8685220"/>
              <a:gd name="connsiteY8-468" fmla="*/ 6085103 h 6098814"/>
              <a:gd name="connsiteX9-469" fmla="*/ 250934 w 8685220"/>
              <a:gd name="connsiteY9-470" fmla="*/ 6087704 h 6098814"/>
              <a:gd name="connsiteX10-471" fmla="*/ 44860 w 8685220"/>
              <a:gd name="connsiteY10-472" fmla="*/ 5881630 h 6098814"/>
              <a:gd name="connsiteX11-473" fmla="*/ 2590 w 8685220"/>
              <a:gd name="connsiteY11-474" fmla="*/ 4142003 h 6098814"/>
              <a:gd name="connsiteX12-475" fmla="*/ 107365 w 8685220"/>
              <a:gd name="connsiteY12-476" fmla="*/ 1446428 h 6098814"/>
              <a:gd name="connsiteX13-477" fmla="*/ 44860 w 8685220"/>
              <a:gd name="connsiteY13-478" fmla="*/ 209524 h 6098814"/>
              <a:gd name="connsiteX0-479" fmla="*/ 44860 w 8685220"/>
              <a:gd name="connsiteY0-480" fmla="*/ 209524 h 6096592"/>
              <a:gd name="connsiteX1-481" fmla="*/ 250934 w 8685220"/>
              <a:gd name="connsiteY1-482" fmla="*/ 3450 h 6096592"/>
              <a:gd name="connsiteX2-483" fmla="*/ 3345865 w 8685220"/>
              <a:gd name="connsiteY2-484" fmla="*/ 8152 h 6096592"/>
              <a:gd name="connsiteX3-485" fmla="*/ 6384340 w 8685220"/>
              <a:gd name="connsiteY3-486" fmla="*/ 198651 h 6096592"/>
              <a:gd name="connsiteX4-487" fmla="*/ 8479146 w 8685220"/>
              <a:gd name="connsiteY4-488" fmla="*/ 3450 h 6096592"/>
              <a:gd name="connsiteX5-489" fmla="*/ 8685220 w 8685220"/>
              <a:gd name="connsiteY5-490" fmla="*/ 209524 h 6096592"/>
              <a:gd name="connsiteX6-491" fmla="*/ 8685220 w 8685220"/>
              <a:gd name="connsiteY6-492" fmla="*/ 5881630 h 6096592"/>
              <a:gd name="connsiteX7-493" fmla="*/ 8479146 w 8685220"/>
              <a:gd name="connsiteY7-494" fmla="*/ 6087704 h 6096592"/>
              <a:gd name="connsiteX8-495" fmla="*/ 2240966 w 8685220"/>
              <a:gd name="connsiteY8-496" fmla="*/ 6066053 h 6096592"/>
              <a:gd name="connsiteX9-497" fmla="*/ 250934 w 8685220"/>
              <a:gd name="connsiteY9-498" fmla="*/ 6087704 h 6096592"/>
              <a:gd name="connsiteX10-499" fmla="*/ 44860 w 8685220"/>
              <a:gd name="connsiteY10-500" fmla="*/ 5881630 h 6096592"/>
              <a:gd name="connsiteX11-501" fmla="*/ 2590 w 8685220"/>
              <a:gd name="connsiteY11-502" fmla="*/ 4142003 h 6096592"/>
              <a:gd name="connsiteX12-503" fmla="*/ 107365 w 8685220"/>
              <a:gd name="connsiteY12-504" fmla="*/ 1446428 h 6096592"/>
              <a:gd name="connsiteX13-505" fmla="*/ 44860 w 8685220"/>
              <a:gd name="connsiteY13-506" fmla="*/ 209524 h 6096592"/>
              <a:gd name="connsiteX0-507" fmla="*/ 44860 w 8685220"/>
              <a:gd name="connsiteY0-508" fmla="*/ 209524 h 6098967"/>
              <a:gd name="connsiteX1-509" fmla="*/ 250934 w 8685220"/>
              <a:gd name="connsiteY1-510" fmla="*/ 3450 h 6098967"/>
              <a:gd name="connsiteX2-511" fmla="*/ 3345865 w 8685220"/>
              <a:gd name="connsiteY2-512" fmla="*/ 8152 h 6098967"/>
              <a:gd name="connsiteX3-513" fmla="*/ 6384340 w 8685220"/>
              <a:gd name="connsiteY3-514" fmla="*/ 198651 h 6098967"/>
              <a:gd name="connsiteX4-515" fmla="*/ 8479146 w 8685220"/>
              <a:gd name="connsiteY4-516" fmla="*/ 3450 h 6098967"/>
              <a:gd name="connsiteX5-517" fmla="*/ 8685220 w 8685220"/>
              <a:gd name="connsiteY5-518" fmla="*/ 209524 h 6098967"/>
              <a:gd name="connsiteX6-519" fmla="*/ 8685220 w 8685220"/>
              <a:gd name="connsiteY6-520" fmla="*/ 5881630 h 6098967"/>
              <a:gd name="connsiteX7-521" fmla="*/ 8479146 w 8685220"/>
              <a:gd name="connsiteY7-522" fmla="*/ 6087704 h 6098967"/>
              <a:gd name="connsiteX8-523" fmla="*/ 2240966 w 8685220"/>
              <a:gd name="connsiteY8-524" fmla="*/ 6066053 h 6098967"/>
              <a:gd name="connsiteX9-525" fmla="*/ 250934 w 8685220"/>
              <a:gd name="connsiteY9-526" fmla="*/ 6087704 h 6098967"/>
              <a:gd name="connsiteX10-527" fmla="*/ 44860 w 8685220"/>
              <a:gd name="connsiteY10-528" fmla="*/ 5881630 h 6098967"/>
              <a:gd name="connsiteX11-529" fmla="*/ 2590 w 8685220"/>
              <a:gd name="connsiteY11-530" fmla="*/ 4142003 h 6098967"/>
              <a:gd name="connsiteX12-531" fmla="*/ 107365 w 8685220"/>
              <a:gd name="connsiteY12-532" fmla="*/ 1446428 h 6098967"/>
              <a:gd name="connsiteX13-533" fmla="*/ 44860 w 8685220"/>
              <a:gd name="connsiteY13-534" fmla="*/ 209524 h 6098967"/>
              <a:gd name="connsiteX0-535" fmla="*/ 44860 w 8685220"/>
              <a:gd name="connsiteY0-536" fmla="*/ 209524 h 6093031"/>
              <a:gd name="connsiteX1-537" fmla="*/ 250934 w 8685220"/>
              <a:gd name="connsiteY1-538" fmla="*/ 3450 h 6093031"/>
              <a:gd name="connsiteX2-539" fmla="*/ 3345865 w 8685220"/>
              <a:gd name="connsiteY2-540" fmla="*/ 8152 h 6093031"/>
              <a:gd name="connsiteX3-541" fmla="*/ 6384340 w 8685220"/>
              <a:gd name="connsiteY3-542" fmla="*/ 198651 h 6093031"/>
              <a:gd name="connsiteX4-543" fmla="*/ 8479146 w 8685220"/>
              <a:gd name="connsiteY4-544" fmla="*/ 3450 h 6093031"/>
              <a:gd name="connsiteX5-545" fmla="*/ 8685220 w 8685220"/>
              <a:gd name="connsiteY5-546" fmla="*/ 209524 h 6093031"/>
              <a:gd name="connsiteX6-547" fmla="*/ 8685220 w 8685220"/>
              <a:gd name="connsiteY6-548" fmla="*/ 5881630 h 6093031"/>
              <a:gd name="connsiteX7-549" fmla="*/ 8479146 w 8685220"/>
              <a:gd name="connsiteY7-550" fmla="*/ 6087704 h 6093031"/>
              <a:gd name="connsiteX8-551" fmla="*/ 2250491 w 8685220"/>
              <a:gd name="connsiteY8-552" fmla="*/ 5980328 h 6093031"/>
              <a:gd name="connsiteX9-553" fmla="*/ 250934 w 8685220"/>
              <a:gd name="connsiteY9-554" fmla="*/ 6087704 h 6093031"/>
              <a:gd name="connsiteX10-555" fmla="*/ 44860 w 8685220"/>
              <a:gd name="connsiteY10-556" fmla="*/ 5881630 h 6093031"/>
              <a:gd name="connsiteX11-557" fmla="*/ 2590 w 8685220"/>
              <a:gd name="connsiteY11-558" fmla="*/ 4142003 h 6093031"/>
              <a:gd name="connsiteX12-559" fmla="*/ 107365 w 8685220"/>
              <a:gd name="connsiteY12-560" fmla="*/ 1446428 h 6093031"/>
              <a:gd name="connsiteX13-561" fmla="*/ 44860 w 8685220"/>
              <a:gd name="connsiteY13-562" fmla="*/ 209524 h 6093031"/>
              <a:gd name="connsiteX0-563" fmla="*/ 44860 w 8685220"/>
              <a:gd name="connsiteY0-564" fmla="*/ 209524 h 6093031"/>
              <a:gd name="connsiteX1-565" fmla="*/ 250934 w 8685220"/>
              <a:gd name="connsiteY1-566" fmla="*/ 3450 h 6093031"/>
              <a:gd name="connsiteX2-567" fmla="*/ 3345865 w 8685220"/>
              <a:gd name="connsiteY2-568" fmla="*/ 8152 h 6093031"/>
              <a:gd name="connsiteX3-569" fmla="*/ 6384340 w 8685220"/>
              <a:gd name="connsiteY3-570" fmla="*/ 198651 h 6093031"/>
              <a:gd name="connsiteX4-571" fmla="*/ 8479146 w 8685220"/>
              <a:gd name="connsiteY4-572" fmla="*/ 3450 h 6093031"/>
              <a:gd name="connsiteX5-573" fmla="*/ 8685220 w 8685220"/>
              <a:gd name="connsiteY5-574" fmla="*/ 209524 h 6093031"/>
              <a:gd name="connsiteX6-575" fmla="*/ 8685220 w 8685220"/>
              <a:gd name="connsiteY6-576" fmla="*/ 5881630 h 6093031"/>
              <a:gd name="connsiteX7-577" fmla="*/ 8479146 w 8685220"/>
              <a:gd name="connsiteY7-578" fmla="*/ 6087704 h 6093031"/>
              <a:gd name="connsiteX8-579" fmla="*/ 5631866 w 8685220"/>
              <a:gd name="connsiteY8-580" fmla="*/ 6037478 h 6093031"/>
              <a:gd name="connsiteX9-581" fmla="*/ 2250491 w 8685220"/>
              <a:gd name="connsiteY9-582" fmla="*/ 5980328 h 6093031"/>
              <a:gd name="connsiteX10-583" fmla="*/ 250934 w 8685220"/>
              <a:gd name="connsiteY10-584" fmla="*/ 6087704 h 6093031"/>
              <a:gd name="connsiteX11-585" fmla="*/ 44860 w 8685220"/>
              <a:gd name="connsiteY11-586" fmla="*/ 5881630 h 6093031"/>
              <a:gd name="connsiteX12-587" fmla="*/ 2590 w 8685220"/>
              <a:gd name="connsiteY12-588" fmla="*/ 4142003 h 6093031"/>
              <a:gd name="connsiteX13-589" fmla="*/ 107365 w 8685220"/>
              <a:gd name="connsiteY13-590" fmla="*/ 1446428 h 6093031"/>
              <a:gd name="connsiteX14" fmla="*/ 44860 w 8685220"/>
              <a:gd name="connsiteY14" fmla="*/ 209524 h 6093031"/>
              <a:gd name="connsiteX0-591" fmla="*/ 44860 w 8685220"/>
              <a:gd name="connsiteY0-592" fmla="*/ 209524 h 6093031"/>
              <a:gd name="connsiteX1-593" fmla="*/ 250934 w 8685220"/>
              <a:gd name="connsiteY1-594" fmla="*/ 3450 h 6093031"/>
              <a:gd name="connsiteX2-595" fmla="*/ 3345865 w 8685220"/>
              <a:gd name="connsiteY2-596" fmla="*/ 8152 h 6093031"/>
              <a:gd name="connsiteX3-597" fmla="*/ 6384340 w 8685220"/>
              <a:gd name="connsiteY3-598" fmla="*/ 198651 h 6093031"/>
              <a:gd name="connsiteX4-599" fmla="*/ 8479146 w 8685220"/>
              <a:gd name="connsiteY4-600" fmla="*/ 3450 h 6093031"/>
              <a:gd name="connsiteX5-601" fmla="*/ 8685220 w 8685220"/>
              <a:gd name="connsiteY5-602" fmla="*/ 209524 h 6093031"/>
              <a:gd name="connsiteX6-603" fmla="*/ 8685220 w 8685220"/>
              <a:gd name="connsiteY6-604" fmla="*/ 5881630 h 6093031"/>
              <a:gd name="connsiteX7-605" fmla="*/ 8479146 w 8685220"/>
              <a:gd name="connsiteY7-606" fmla="*/ 6087704 h 6093031"/>
              <a:gd name="connsiteX8-607" fmla="*/ 5631866 w 8685220"/>
              <a:gd name="connsiteY8-608" fmla="*/ 6037478 h 6093031"/>
              <a:gd name="connsiteX9-609" fmla="*/ 2250491 w 8685220"/>
              <a:gd name="connsiteY9-610" fmla="*/ 5980328 h 6093031"/>
              <a:gd name="connsiteX10-611" fmla="*/ 250934 w 8685220"/>
              <a:gd name="connsiteY10-612" fmla="*/ 6087704 h 6093031"/>
              <a:gd name="connsiteX11-613" fmla="*/ 44860 w 8685220"/>
              <a:gd name="connsiteY11-614" fmla="*/ 5881630 h 6093031"/>
              <a:gd name="connsiteX12-615" fmla="*/ 2590 w 8685220"/>
              <a:gd name="connsiteY12-616" fmla="*/ 4142003 h 6093031"/>
              <a:gd name="connsiteX13-617" fmla="*/ 107365 w 8685220"/>
              <a:gd name="connsiteY13-618" fmla="*/ 1446428 h 6093031"/>
              <a:gd name="connsiteX14-619" fmla="*/ 44860 w 8685220"/>
              <a:gd name="connsiteY14-620" fmla="*/ 209524 h 6093031"/>
              <a:gd name="connsiteX0-621" fmla="*/ 44860 w 8685220"/>
              <a:gd name="connsiteY0-622" fmla="*/ 209524 h 6123203"/>
              <a:gd name="connsiteX1-623" fmla="*/ 250934 w 8685220"/>
              <a:gd name="connsiteY1-624" fmla="*/ 3450 h 6123203"/>
              <a:gd name="connsiteX2-625" fmla="*/ 3345865 w 8685220"/>
              <a:gd name="connsiteY2-626" fmla="*/ 8152 h 6123203"/>
              <a:gd name="connsiteX3-627" fmla="*/ 6384340 w 8685220"/>
              <a:gd name="connsiteY3-628" fmla="*/ 198651 h 6123203"/>
              <a:gd name="connsiteX4-629" fmla="*/ 8479146 w 8685220"/>
              <a:gd name="connsiteY4-630" fmla="*/ 3450 h 6123203"/>
              <a:gd name="connsiteX5-631" fmla="*/ 8685220 w 8685220"/>
              <a:gd name="connsiteY5-632" fmla="*/ 209524 h 6123203"/>
              <a:gd name="connsiteX6-633" fmla="*/ 8685220 w 8685220"/>
              <a:gd name="connsiteY6-634" fmla="*/ 5881630 h 6123203"/>
              <a:gd name="connsiteX7-635" fmla="*/ 8479146 w 8685220"/>
              <a:gd name="connsiteY7-636" fmla="*/ 6087704 h 6123203"/>
              <a:gd name="connsiteX8-637" fmla="*/ 5631866 w 8685220"/>
              <a:gd name="connsiteY8-638" fmla="*/ 6123203 h 6123203"/>
              <a:gd name="connsiteX9-639" fmla="*/ 2250491 w 8685220"/>
              <a:gd name="connsiteY9-640" fmla="*/ 5980328 h 6123203"/>
              <a:gd name="connsiteX10-641" fmla="*/ 250934 w 8685220"/>
              <a:gd name="connsiteY10-642" fmla="*/ 6087704 h 6123203"/>
              <a:gd name="connsiteX11-643" fmla="*/ 44860 w 8685220"/>
              <a:gd name="connsiteY11-644" fmla="*/ 5881630 h 6123203"/>
              <a:gd name="connsiteX12-645" fmla="*/ 2590 w 8685220"/>
              <a:gd name="connsiteY12-646" fmla="*/ 4142003 h 6123203"/>
              <a:gd name="connsiteX13-647" fmla="*/ 107365 w 8685220"/>
              <a:gd name="connsiteY13-648" fmla="*/ 1446428 h 6123203"/>
              <a:gd name="connsiteX14-649" fmla="*/ 44860 w 8685220"/>
              <a:gd name="connsiteY14-650" fmla="*/ 209524 h 6123203"/>
              <a:gd name="connsiteX0-651" fmla="*/ 44860 w 8685220"/>
              <a:gd name="connsiteY0-652" fmla="*/ 209524 h 6123872"/>
              <a:gd name="connsiteX1-653" fmla="*/ 250934 w 8685220"/>
              <a:gd name="connsiteY1-654" fmla="*/ 3450 h 6123872"/>
              <a:gd name="connsiteX2-655" fmla="*/ 3345865 w 8685220"/>
              <a:gd name="connsiteY2-656" fmla="*/ 8152 h 6123872"/>
              <a:gd name="connsiteX3-657" fmla="*/ 6384340 w 8685220"/>
              <a:gd name="connsiteY3-658" fmla="*/ 198651 h 6123872"/>
              <a:gd name="connsiteX4-659" fmla="*/ 8479146 w 8685220"/>
              <a:gd name="connsiteY4-660" fmla="*/ 3450 h 6123872"/>
              <a:gd name="connsiteX5-661" fmla="*/ 8685220 w 8685220"/>
              <a:gd name="connsiteY5-662" fmla="*/ 209524 h 6123872"/>
              <a:gd name="connsiteX6-663" fmla="*/ 8685220 w 8685220"/>
              <a:gd name="connsiteY6-664" fmla="*/ 5881630 h 6123872"/>
              <a:gd name="connsiteX7-665" fmla="*/ 8479146 w 8685220"/>
              <a:gd name="connsiteY7-666" fmla="*/ 6087704 h 6123872"/>
              <a:gd name="connsiteX8-667" fmla="*/ 5631866 w 8685220"/>
              <a:gd name="connsiteY8-668" fmla="*/ 6123203 h 6123872"/>
              <a:gd name="connsiteX9-669" fmla="*/ 2250491 w 8685220"/>
              <a:gd name="connsiteY9-670" fmla="*/ 5980328 h 6123872"/>
              <a:gd name="connsiteX10-671" fmla="*/ 250934 w 8685220"/>
              <a:gd name="connsiteY10-672" fmla="*/ 6087704 h 6123872"/>
              <a:gd name="connsiteX11-673" fmla="*/ 44860 w 8685220"/>
              <a:gd name="connsiteY11-674" fmla="*/ 5881630 h 6123872"/>
              <a:gd name="connsiteX12-675" fmla="*/ 2590 w 8685220"/>
              <a:gd name="connsiteY12-676" fmla="*/ 4142003 h 6123872"/>
              <a:gd name="connsiteX13-677" fmla="*/ 107365 w 8685220"/>
              <a:gd name="connsiteY13-678" fmla="*/ 1446428 h 6123872"/>
              <a:gd name="connsiteX14-679" fmla="*/ 44860 w 8685220"/>
              <a:gd name="connsiteY14-680" fmla="*/ 209524 h 6123872"/>
              <a:gd name="connsiteX0-681" fmla="*/ 44860 w 8685220"/>
              <a:gd name="connsiteY0-682" fmla="*/ 209524 h 6161859"/>
              <a:gd name="connsiteX1-683" fmla="*/ 250934 w 8685220"/>
              <a:gd name="connsiteY1-684" fmla="*/ 3450 h 6161859"/>
              <a:gd name="connsiteX2-685" fmla="*/ 3345865 w 8685220"/>
              <a:gd name="connsiteY2-686" fmla="*/ 8152 h 6161859"/>
              <a:gd name="connsiteX3-687" fmla="*/ 6384340 w 8685220"/>
              <a:gd name="connsiteY3-688" fmla="*/ 198651 h 6161859"/>
              <a:gd name="connsiteX4-689" fmla="*/ 8479146 w 8685220"/>
              <a:gd name="connsiteY4-690" fmla="*/ 3450 h 6161859"/>
              <a:gd name="connsiteX5-691" fmla="*/ 8685220 w 8685220"/>
              <a:gd name="connsiteY5-692" fmla="*/ 209524 h 6161859"/>
              <a:gd name="connsiteX6-693" fmla="*/ 8685220 w 8685220"/>
              <a:gd name="connsiteY6-694" fmla="*/ 5881630 h 6161859"/>
              <a:gd name="connsiteX7-695" fmla="*/ 8479146 w 8685220"/>
              <a:gd name="connsiteY7-696" fmla="*/ 6087704 h 6161859"/>
              <a:gd name="connsiteX8-697" fmla="*/ 5631866 w 8685220"/>
              <a:gd name="connsiteY8-698" fmla="*/ 6161303 h 6161859"/>
              <a:gd name="connsiteX9-699" fmla="*/ 2250491 w 8685220"/>
              <a:gd name="connsiteY9-700" fmla="*/ 5980328 h 6161859"/>
              <a:gd name="connsiteX10-701" fmla="*/ 250934 w 8685220"/>
              <a:gd name="connsiteY10-702" fmla="*/ 6087704 h 6161859"/>
              <a:gd name="connsiteX11-703" fmla="*/ 44860 w 8685220"/>
              <a:gd name="connsiteY11-704" fmla="*/ 5881630 h 6161859"/>
              <a:gd name="connsiteX12-705" fmla="*/ 2590 w 8685220"/>
              <a:gd name="connsiteY12-706" fmla="*/ 4142003 h 6161859"/>
              <a:gd name="connsiteX13-707" fmla="*/ 107365 w 8685220"/>
              <a:gd name="connsiteY13-708" fmla="*/ 1446428 h 6161859"/>
              <a:gd name="connsiteX14-709" fmla="*/ 44860 w 8685220"/>
              <a:gd name="connsiteY14-710" fmla="*/ 209524 h 6161859"/>
              <a:gd name="connsiteX0-711" fmla="*/ 44860 w 8685220"/>
              <a:gd name="connsiteY0-712" fmla="*/ 209524 h 6163204"/>
              <a:gd name="connsiteX1-713" fmla="*/ 250934 w 8685220"/>
              <a:gd name="connsiteY1-714" fmla="*/ 3450 h 6163204"/>
              <a:gd name="connsiteX2-715" fmla="*/ 3345865 w 8685220"/>
              <a:gd name="connsiteY2-716" fmla="*/ 8152 h 6163204"/>
              <a:gd name="connsiteX3-717" fmla="*/ 6384340 w 8685220"/>
              <a:gd name="connsiteY3-718" fmla="*/ 198651 h 6163204"/>
              <a:gd name="connsiteX4-719" fmla="*/ 8479146 w 8685220"/>
              <a:gd name="connsiteY4-720" fmla="*/ 3450 h 6163204"/>
              <a:gd name="connsiteX5-721" fmla="*/ 8685220 w 8685220"/>
              <a:gd name="connsiteY5-722" fmla="*/ 209524 h 6163204"/>
              <a:gd name="connsiteX6-723" fmla="*/ 8685220 w 8685220"/>
              <a:gd name="connsiteY6-724" fmla="*/ 5881630 h 6163204"/>
              <a:gd name="connsiteX7-725" fmla="*/ 8479146 w 8685220"/>
              <a:gd name="connsiteY7-726" fmla="*/ 6087704 h 6163204"/>
              <a:gd name="connsiteX8-727" fmla="*/ 5631866 w 8685220"/>
              <a:gd name="connsiteY8-728" fmla="*/ 6161303 h 6163204"/>
              <a:gd name="connsiteX9-729" fmla="*/ 2250491 w 8685220"/>
              <a:gd name="connsiteY9-730" fmla="*/ 5980328 h 6163204"/>
              <a:gd name="connsiteX10-731" fmla="*/ 250934 w 8685220"/>
              <a:gd name="connsiteY10-732" fmla="*/ 6087704 h 6163204"/>
              <a:gd name="connsiteX11-733" fmla="*/ 44860 w 8685220"/>
              <a:gd name="connsiteY11-734" fmla="*/ 5881630 h 6163204"/>
              <a:gd name="connsiteX12-735" fmla="*/ 2590 w 8685220"/>
              <a:gd name="connsiteY12-736" fmla="*/ 4142003 h 6163204"/>
              <a:gd name="connsiteX13-737" fmla="*/ 107365 w 8685220"/>
              <a:gd name="connsiteY13-738" fmla="*/ 1446428 h 6163204"/>
              <a:gd name="connsiteX14-739" fmla="*/ 44860 w 8685220"/>
              <a:gd name="connsiteY14-740" fmla="*/ 209524 h 6163204"/>
              <a:gd name="connsiteX0-741" fmla="*/ 44860 w 8685220"/>
              <a:gd name="connsiteY0-742" fmla="*/ 209524 h 6163204"/>
              <a:gd name="connsiteX1-743" fmla="*/ 250934 w 8685220"/>
              <a:gd name="connsiteY1-744" fmla="*/ 3450 h 6163204"/>
              <a:gd name="connsiteX2-745" fmla="*/ 3345865 w 8685220"/>
              <a:gd name="connsiteY2-746" fmla="*/ 8152 h 6163204"/>
              <a:gd name="connsiteX3-747" fmla="*/ 6384340 w 8685220"/>
              <a:gd name="connsiteY3-748" fmla="*/ 198651 h 6163204"/>
              <a:gd name="connsiteX4-749" fmla="*/ 8479146 w 8685220"/>
              <a:gd name="connsiteY4-750" fmla="*/ 3450 h 6163204"/>
              <a:gd name="connsiteX5-751" fmla="*/ 8685220 w 8685220"/>
              <a:gd name="connsiteY5-752" fmla="*/ 209524 h 6163204"/>
              <a:gd name="connsiteX6-753" fmla="*/ 8679866 w 8685220"/>
              <a:gd name="connsiteY6-754" fmla="*/ 4361076 h 6163204"/>
              <a:gd name="connsiteX7-755" fmla="*/ 8685220 w 8685220"/>
              <a:gd name="connsiteY7-756" fmla="*/ 5881630 h 6163204"/>
              <a:gd name="connsiteX8-757" fmla="*/ 8479146 w 8685220"/>
              <a:gd name="connsiteY8-758" fmla="*/ 6087704 h 6163204"/>
              <a:gd name="connsiteX9-759" fmla="*/ 5631866 w 8685220"/>
              <a:gd name="connsiteY9-760" fmla="*/ 6161303 h 6163204"/>
              <a:gd name="connsiteX10-761" fmla="*/ 2250491 w 8685220"/>
              <a:gd name="connsiteY10-762" fmla="*/ 5980328 h 6163204"/>
              <a:gd name="connsiteX11-763" fmla="*/ 250934 w 8685220"/>
              <a:gd name="connsiteY11-764" fmla="*/ 6087704 h 6163204"/>
              <a:gd name="connsiteX12-765" fmla="*/ 44860 w 8685220"/>
              <a:gd name="connsiteY12-766" fmla="*/ 5881630 h 6163204"/>
              <a:gd name="connsiteX13-767" fmla="*/ 2590 w 8685220"/>
              <a:gd name="connsiteY13-768" fmla="*/ 4142003 h 6163204"/>
              <a:gd name="connsiteX14-769" fmla="*/ 107365 w 8685220"/>
              <a:gd name="connsiteY14-770" fmla="*/ 1446428 h 6163204"/>
              <a:gd name="connsiteX15" fmla="*/ 44860 w 8685220"/>
              <a:gd name="connsiteY15" fmla="*/ 209524 h 6163204"/>
              <a:gd name="connsiteX0-771" fmla="*/ 44860 w 8685220"/>
              <a:gd name="connsiteY0-772" fmla="*/ 209524 h 6163204"/>
              <a:gd name="connsiteX1-773" fmla="*/ 250934 w 8685220"/>
              <a:gd name="connsiteY1-774" fmla="*/ 3450 h 6163204"/>
              <a:gd name="connsiteX2-775" fmla="*/ 3345865 w 8685220"/>
              <a:gd name="connsiteY2-776" fmla="*/ 8152 h 6163204"/>
              <a:gd name="connsiteX3-777" fmla="*/ 6384340 w 8685220"/>
              <a:gd name="connsiteY3-778" fmla="*/ 198651 h 6163204"/>
              <a:gd name="connsiteX4-779" fmla="*/ 8479146 w 8685220"/>
              <a:gd name="connsiteY4-780" fmla="*/ 3450 h 6163204"/>
              <a:gd name="connsiteX5-781" fmla="*/ 8685220 w 8685220"/>
              <a:gd name="connsiteY5-782" fmla="*/ 209524 h 6163204"/>
              <a:gd name="connsiteX6-783" fmla="*/ 8679866 w 8685220"/>
              <a:gd name="connsiteY6-784" fmla="*/ 4361076 h 6163204"/>
              <a:gd name="connsiteX7-785" fmla="*/ 8685220 w 8685220"/>
              <a:gd name="connsiteY7-786" fmla="*/ 5881630 h 6163204"/>
              <a:gd name="connsiteX8-787" fmla="*/ 8479146 w 8685220"/>
              <a:gd name="connsiteY8-788" fmla="*/ 6087704 h 6163204"/>
              <a:gd name="connsiteX9-789" fmla="*/ 5631866 w 8685220"/>
              <a:gd name="connsiteY9-790" fmla="*/ 6161303 h 6163204"/>
              <a:gd name="connsiteX10-791" fmla="*/ 2250491 w 8685220"/>
              <a:gd name="connsiteY10-792" fmla="*/ 5980328 h 6163204"/>
              <a:gd name="connsiteX11-793" fmla="*/ 250934 w 8685220"/>
              <a:gd name="connsiteY11-794" fmla="*/ 6087704 h 6163204"/>
              <a:gd name="connsiteX12-795" fmla="*/ 44860 w 8685220"/>
              <a:gd name="connsiteY12-796" fmla="*/ 5881630 h 6163204"/>
              <a:gd name="connsiteX13-797" fmla="*/ 2590 w 8685220"/>
              <a:gd name="connsiteY13-798" fmla="*/ 4142003 h 6163204"/>
              <a:gd name="connsiteX14-799" fmla="*/ 107365 w 8685220"/>
              <a:gd name="connsiteY14-800" fmla="*/ 1446428 h 6163204"/>
              <a:gd name="connsiteX15-801" fmla="*/ 44860 w 8685220"/>
              <a:gd name="connsiteY15-802" fmla="*/ 209524 h 6163204"/>
              <a:gd name="connsiteX0-803" fmla="*/ 44860 w 8685220"/>
              <a:gd name="connsiteY0-804" fmla="*/ 209524 h 6163204"/>
              <a:gd name="connsiteX1-805" fmla="*/ 250934 w 8685220"/>
              <a:gd name="connsiteY1-806" fmla="*/ 3450 h 6163204"/>
              <a:gd name="connsiteX2-807" fmla="*/ 3345865 w 8685220"/>
              <a:gd name="connsiteY2-808" fmla="*/ 8152 h 6163204"/>
              <a:gd name="connsiteX3-809" fmla="*/ 6384340 w 8685220"/>
              <a:gd name="connsiteY3-810" fmla="*/ 198651 h 6163204"/>
              <a:gd name="connsiteX4-811" fmla="*/ 8479146 w 8685220"/>
              <a:gd name="connsiteY4-812" fmla="*/ 3450 h 6163204"/>
              <a:gd name="connsiteX5-813" fmla="*/ 8685220 w 8685220"/>
              <a:gd name="connsiteY5-814" fmla="*/ 209524 h 6163204"/>
              <a:gd name="connsiteX6-815" fmla="*/ 8594141 w 8685220"/>
              <a:gd name="connsiteY6-816" fmla="*/ 4370601 h 6163204"/>
              <a:gd name="connsiteX7-817" fmla="*/ 8685220 w 8685220"/>
              <a:gd name="connsiteY7-818" fmla="*/ 5881630 h 6163204"/>
              <a:gd name="connsiteX8-819" fmla="*/ 8479146 w 8685220"/>
              <a:gd name="connsiteY8-820" fmla="*/ 6087704 h 6163204"/>
              <a:gd name="connsiteX9-821" fmla="*/ 5631866 w 8685220"/>
              <a:gd name="connsiteY9-822" fmla="*/ 6161303 h 6163204"/>
              <a:gd name="connsiteX10-823" fmla="*/ 2250491 w 8685220"/>
              <a:gd name="connsiteY10-824" fmla="*/ 5980328 h 6163204"/>
              <a:gd name="connsiteX11-825" fmla="*/ 250934 w 8685220"/>
              <a:gd name="connsiteY11-826" fmla="*/ 6087704 h 6163204"/>
              <a:gd name="connsiteX12-827" fmla="*/ 44860 w 8685220"/>
              <a:gd name="connsiteY12-828" fmla="*/ 5881630 h 6163204"/>
              <a:gd name="connsiteX13-829" fmla="*/ 2590 w 8685220"/>
              <a:gd name="connsiteY13-830" fmla="*/ 4142003 h 6163204"/>
              <a:gd name="connsiteX14-831" fmla="*/ 107365 w 8685220"/>
              <a:gd name="connsiteY14-832" fmla="*/ 1446428 h 6163204"/>
              <a:gd name="connsiteX15-833" fmla="*/ 44860 w 8685220"/>
              <a:gd name="connsiteY15-834" fmla="*/ 209524 h 6163204"/>
              <a:gd name="connsiteX0-835" fmla="*/ 44860 w 8696341"/>
              <a:gd name="connsiteY0-836" fmla="*/ 209524 h 6163204"/>
              <a:gd name="connsiteX1-837" fmla="*/ 250934 w 8696341"/>
              <a:gd name="connsiteY1-838" fmla="*/ 3450 h 6163204"/>
              <a:gd name="connsiteX2-839" fmla="*/ 3345865 w 8696341"/>
              <a:gd name="connsiteY2-840" fmla="*/ 8152 h 6163204"/>
              <a:gd name="connsiteX3-841" fmla="*/ 6384340 w 8696341"/>
              <a:gd name="connsiteY3-842" fmla="*/ 198651 h 6163204"/>
              <a:gd name="connsiteX4-843" fmla="*/ 8479146 w 8696341"/>
              <a:gd name="connsiteY4-844" fmla="*/ 3450 h 6163204"/>
              <a:gd name="connsiteX5-845" fmla="*/ 8685220 w 8696341"/>
              <a:gd name="connsiteY5-846" fmla="*/ 209524 h 6163204"/>
              <a:gd name="connsiteX6-847" fmla="*/ 8660816 w 8696341"/>
              <a:gd name="connsiteY6-848" fmla="*/ 1998876 h 6163204"/>
              <a:gd name="connsiteX7-849" fmla="*/ 8594141 w 8696341"/>
              <a:gd name="connsiteY7-850" fmla="*/ 4370601 h 6163204"/>
              <a:gd name="connsiteX8-851" fmla="*/ 8685220 w 8696341"/>
              <a:gd name="connsiteY8-852" fmla="*/ 5881630 h 6163204"/>
              <a:gd name="connsiteX9-853" fmla="*/ 8479146 w 8696341"/>
              <a:gd name="connsiteY9-854" fmla="*/ 6087704 h 6163204"/>
              <a:gd name="connsiteX10-855" fmla="*/ 5631866 w 8696341"/>
              <a:gd name="connsiteY10-856" fmla="*/ 6161303 h 6163204"/>
              <a:gd name="connsiteX11-857" fmla="*/ 2250491 w 8696341"/>
              <a:gd name="connsiteY11-858" fmla="*/ 5980328 h 6163204"/>
              <a:gd name="connsiteX12-859" fmla="*/ 250934 w 8696341"/>
              <a:gd name="connsiteY12-860" fmla="*/ 6087704 h 6163204"/>
              <a:gd name="connsiteX13-861" fmla="*/ 44860 w 8696341"/>
              <a:gd name="connsiteY13-862" fmla="*/ 5881630 h 6163204"/>
              <a:gd name="connsiteX14-863" fmla="*/ 2590 w 8696341"/>
              <a:gd name="connsiteY14-864" fmla="*/ 4142003 h 6163204"/>
              <a:gd name="connsiteX15-865" fmla="*/ 107365 w 8696341"/>
              <a:gd name="connsiteY15-866" fmla="*/ 1446428 h 6163204"/>
              <a:gd name="connsiteX16" fmla="*/ 44860 w 8696341"/>
              <a:gd name="connsiteY16" fmla="*/ 209524 h 6163204"/>
              <a:gd name="connsiteX0-867" fmla="*/ 44860 w 8696341"/>
              <a:gd name="connsiteY0-868" fmla="*/ 209524 h 6163204"/>
              <a:gd name="connsiteX1-869" fmla="*/ 250934 w 8696341"/>
              <a:gd name="connsiteY1-870" fmla="*/ 3450 h 6163204"/>
              <a:gd name="connsiteX2-871" fmla="*/ 3345865 w 8696341"/>
              <a:gd name="connsiteY2-872" fmla="*/ 8152 h 6163204"/>
              <a:gd name="connsiteX3-873" fmla="*/ 6384340 w 8696341"/>
              <a:gd name="connsiteY3-874" fmla="*/ 198651 h 6163204"/>
              <a:gd name="connsiteX4-875" fmla="*/ 8479146 w 8696341"/>
              <a:gd name="connsiteY4-876" fmla="*/ 3450 h 6163204"/>
              <a:gd name="connsiteX5-877" fmla="*/ 8685220 w 8696341"/>
              <a:gd name="connsiteY5-878" fmla="*/ 209524 h 6163204"/>
              <a:gd name="connsiteX6-879" fmla="*/ 8660816 w 8696341"/>
              <a:gd name="connsiteY6-880" fmla="*/ 1998876 h 6163204"/>
              <a:gd name="connsiteX7-881" fmla="*/ 8594141 w 8696341"/>
              <a:gd name="connsiteY7-882" fmla="*/ 4370601 h 6163204"/>
              <a:gd name="connsiteX8-883" fmla="*/ 8685220 w 8696341"/>
              <a:gd name="connsiteY8-884" fmla="*/ 5881630 h 6163204"/>
              <a:gd name="connsiteX9-885" fmla="*/ 8479146 w 8696341"/>
              <a:gd name="connsiteY9-886" fmla="*/ 6087704 h 6163204"/>
              <a:gd name="connsiteX10-887" fmla="*/ 5631866 w 8696341"/>
              <a:gd name="connsiteY10-888" fmla="*/ 6161303 h 6163204"/>
              <a:gd name="connsiteX11-889" fmla="*/ 2250491 w 8696341"/>
              <a:gd name="connsiteY11-890" fmla="*/ 5980328 h 6163204"/>
              <a:gd name="connsiteX12-891" fmla="*/ 250934 w 8696341"/>
              <a:gd name="connsiteY12-892" fmla="*/ 6087704 h 6163204"/>
              <a:gd name="connsiteX13-893" fmla="*/ 44860 w 8696341"/>
              <a:gd name="connsiteY13-894" fmla="*/ 5881630 h 6163204"/>
              <a:gd name="connsiteX14-895" fmla="*/ 2590 w 8696341"/>
              <a:gd name="connsiteY14-896" fmla="*/ 4142003 h 6163204"/>
              <a:gd name="connsiteX15-897" fmla="*/ 107365 w 8696341"/>
              <a:gd name="connsiteY15-898" fmla="*/ 1446428 h 6163204"/>
              <a:gd name="connsiteX16-899" fmla="*/ 44860 w 8696341"/>
              <a:gd name="connsiteY16-900" fmla="*/ 209524 h 6163204"/>
              <a:gd name="connsiteX0-901" fmla="*/ 44860 w 8749521"/>
              <a:gd name="connsiteY0-902" fmla="*/ 209524 h 6163204"/>
              <a:gd name="connsiteX1-903" fmla="*/ 250934 w 8749521"/>
              <a:gd name="connsiteY1-904" fmla="*/ 3450 h 6163204"/>
              <a:gd name="connsiteX2-905" fmla="*/ 3345865 w 8749521"/>
              <a:gd name="connsiteY2-906" fmla="*/ 8152 h 6163204"/>
              <a:gd name="connsiteX3-907" fmla="*/ 6384340 w 8749521"/>
              <a:gd name="connsiteY3-908" fmla="*/ 198651 h 6163204"/>
              <a:gd name="connsiteX4-909" fmla="*/ 8479146 w 8749521"/>
              <a:gd name="connsiteY4-910" fmla="*/ 3450 h 6163204"/>
              <a:gd name="connsiteX5-911" fmla="*/ 8685220 w 8749521"/>
              <a:gd name="connsiteY5-912" fmla="*/ 209524 h 6163204"/>
              <a:gd name="connsiteX6-913" fmla="*/ 8746541 w 8749521"/>
              <a:gd name="connsiteY6-914" fmla="*/ 1989351 h 6163204"/>
              <a:gd name="connsiteX7-915" fmla="*/ 8594141 w 8749521"/>
              <a:gd name="connsiteY7-916" fmla="*/ 4370601 h 6163204"/>
              <a:gd name="connsiteX8-917" fmla="*/ 8685220 w 8749521"/>
              <a:gd name="connsiteY8-918" fmla="*/ 5881630 h 6163204"/>
              <a:gd name="connsiteX9-919" fmla="*/ 8479146 w 8749521"/>
              <a:gd name="connsiteY9-920" fmla="*/ 6087704 h 6163204"/>
              <a:gd name="connsiteX10-921" fmla="*/ 5631866 w 8749521"/>
              <a:gd name="connsiteY10-922" fmla="*/ 6161303 h 6163204"/>
              <a:gd name="connsiteX11-923" fmla="*/ 2250491 w 8749521"/>
              <a:gd name="connsiteY11-924" fmla="*/ 5980328 h 6163204"/>
              <a:gd name="connsiteX12-925" fmla="*/ 250934 w 8749521"/>
              <a:gd name="connsiteY12-926" fmla="*/ 6087704 h 6163204"/>
              <a:gd name="connsiteX13-927" fmla="*/ 44860 w 8749521"/>
              <a:gd name="connsiteY13-928" fmla="*/ 5881630 h 6163204"/>
              <a:gd name="connsiteX14-929" fmla="*/ 2590 w 8749521"/>
              <a:gd name="connsiteY14-930" fmla="*/ 4142003 h 6163204"/>
              <a:gd name="connsiteX15-931" fmla="*/ 107365 w 8749521"/>
              <a:gd name="connsiteY15-932" fmla="*/ 1446428 h 6163204"/>
              <a:gd name="connsiteX16-933" fmla="*/ 44860 w 8749521"/>
              <a:gd name="connsiteY16-934" fmla="*/ 209524 h 6163204"/>
              <a:gd name="connsiteX0-935" fmla="*/ 72124 w 8776785"/>
              <a:gd name="connsiteY0-936" fmla="*/ 209524 h 6163204"/>
              <a:gd name="connsiteX1-937" fmla="*/ 278198 w 8776785"/>
              <a:gd name="connsiteY1-938" fmla="*/ 3450 h 6163204"/>
              <a:gd name="connsiteX2-939" fmla="*/ 3373129 w 8776785"/>
              <a:gd name="connsiteY2-940" fmla="*/ 8152 h 6163204"/>
              <a:gd name="connsiteX3-941" fmla="*/ 6411604 w 8776785"/>
              <a:gd name="connsiteY3-942" fmla="*/ 198651 h 6163204"/>
              <a:gd name="connsiteX4-943" fmla="*/ 8506410 w 8776785"/>
              <a:gd name="connsiteY4-944" fmla="*/ 3450 h 6163204"/>
              <a:gd name="connsiteX5-945" fmla="*/ 8712484 w 8776785"/>
              <a:gd name="connsiteY5-946" fmla="*/ 209524 h 6163204"/>
              <a:gd name="connsiteX6-947" fmla="*/ 8773805 w 8776785"/>
              <a:gd name="connsiteY6-948" fmla="*/ 1989351 h 6163204"/>
              <a:gd name="connsiteX7-949" fmla="*/ 8621405 w 8776785"/>
              <a:gd name="connsiteY7-950" fmla="*/ 4370601 h 6163204"/>
              <a:gd name="connsiteX8-951" fmla="*/ 8712484 w 8776785"/>
              <a:gd name="connsiteY8-952" fmla="*/ 5881630 h 6163204"/>
              <a:gd name="connsiteX9-953" fmla="*/ 8506410 w 8776785"/>
              <a:gd name="connsiteY9-954" fmla="*/ 6087704 h 6163204"/>
              <a:gd name="connsiteX10-955" fmla="*/ 5659130 w 8776785"/>
              <a:gd name="connsiteY10-956" fmla="*/ 6161303 h 6163204"/>
              <a:gd name="connsiteX11-957" fmla="*/ 2277755 w 8776785"/>
              <a:gd name="connsiteY11-958" fmla="*/ 5980328 h 6163204"/>
              <a:gd name="connsiteX12-959" fmla="*/ 278198 w 8776785"/>
              <a:gd name="connsiteY12-960" fmla="*/ 6087704 h 6163204"/>
              <a:gd name="connsiteX13-961" fmla="*/ 72124 w 8776785"/>
              <a:gd name="connsiteY13-962" fmla="*/ 5881630 h 6163204"/>
              <a:gd name="connsiteX14-963" fmla="*/ 29854 w 8776785"/>
              <a:gd name="connsiteY14-964" fmla="*/ 4142003 h 6163204"/>
              <a:gd name="connsiteX15-965" fmla="*/ 1279 w 8776785"/>
              <a:gd name="connsiteY15-966" fmla="*/ 1589303 h 6163204"/>
              <a:gd name="connsiteX16-967" fmla="*/ 72124 w 8776785"/>
              <a:gd name="connsiteY16-968" fmla="*/ 209524 h 6163204"/>
              <a:gd name="connsiteX0-969" fmla="*/ 71978 w 8776639"/>
              <a:gd name="connsiteY0-970" fmla="*/ 209524 h 6163204"/>
              <a:gd name="connsiteX1-971" fmla="*/ 278052 w 8776639"/>
              <a:gd name="connsiteY1-972" fmla="*/ 3450 h 6163204"/>
              <a:gd name="connsiteX2-973" fmla="*/ 3372983 w 8776639"/>
              <a:gd name="connsiteY2-974" fmla="*/ 8152 h 6163204"/>
              <a:gd name="connsiteX3-975" fmla="*/ 6411458 w 8776639"/>
              <a:gd name="connsiteY3-976" fmla="*/ 198651 h 6163204"/>
              <a:gd name="connsiteX4-977" fmla="*/ 8506264 w 8776639"/>
              <a:gd name="connsiteY4-978" fmla="*/ 3450 h 6163204"/>
              <a:gd name="connsiteX5-979" fmla="*/ 8712338 w 8776639"/>
              <a:gd name="connsiteY5-980" fmla="*/ 209524 h 6163204"/>
              <a:gd name="connsiteX6-981" fmla="*/ 8773659 w 8776639"/>
              <a:gd name="connsiteY6-982" fmla="*/ 1989351 h 6163204"/>
              <a:gd name="connsiteX7-983" fmla="*/ 8621259 w 8776639"/>
              <a:gd name="connsiteY7-984" fmla="*/ 4370601 h 6163204"/>
              <a:gd name="connsiteX8-985" fmla="*/ 8712338 w 8776639"/>
              <a:gd name="connsiteY8-986" fmla="*/ 5881630 h 6163204"/>
              <a:gd name="connsiteX9-987" fmla="*/ 8506264 w 8776639"/>
              <a:gd name="connsiteY9-988" fmla="*/ 6087704 h 6163204"/>
              <a:gd name="connsiteX10-989" fmla="*/ 5658984 w 8776639"/>
              <a:gd name="connsiteY10-990" fmla="*/ 6161303 h 6163204"/>
              <a:gd name="connsiteX11-991" fmla="*/ 2277609 w 8776639"/>
              <a:gd name="connsiteY11-992" fmla="*/ 5980328 h 6163204"/>
              <a:gd name="connsiteX12-993" fmla="*/ 278052 w 8776639"/>
              <a:gd name="connsiteY12-994" fmla="*/ 6087704 h 6163204"/>
              <a:gd name="connsiteX13-995" fmla="*/ 71978 w 8776639"/>
              <a:gd name="connsiteY13-996" fmla="*/ 5881630 h 6163204"/>
              <a:gd name="connsiteX14-997" fmla="*/ 124958 w 8776639"/>
              <a:gd name="connsiteY14-998" fmla="*/ 4170578 h 6163204"/>
              <a:gd name="connsiteX15-999" fmla="*/ 1133 w 8776639"/>
              <a:gd name="connsiteY15-1000" fmla="*/ 1589303 h 6163204"/>
              <a:gd name="connsiteX16-1001" fmla="*/ 71978 w 8776639"/>
              <a:gd name="connsiteY16-1002" fmla="*/ 209524 h 6163204"/>
              <a:gd name="connsiteX0-1003" fmla="*/ 71978 w 8776639"/>
              <a:gd name="connsiteY0-1004" fmla="*/ 209524 h 6163204"/>
              <a:gd name="connsiteX1-1005" fmla="*/ 278052 w 8776639"/>
              <a:gd name="connsiteY1-1006" fmla="*/ 3450 h 6163204"/>
              <a:gd name="connsiteX2-1007" fmla="*/ 3372983 w 8776639"/>
              <a:gd name="connsiteY2-1008" fmla="*/ 8152 h 6163204"/>
              <a:gd name="connsiteX3-1009" fmla="*/ 6411458 w 8776639"/>
              <a:gd name="connsiteY3-1010" fmla="*/ 198651 h 6163204"/>
              <a:gd name="connsiteX4-1011" fmla="*/ 8506264 w 8776639"/>
              <a:gd name="connsiteY4-1012" fmla="*/ 3450 h 6163204"/>
              <a:gd name="connsiteX5-1013" fmla="*/ 8712338 w 8776639"/>
              <a:gd name="connsiteY5-1014" fmla="*/ 209524 h 6163204"/>
              <a:gd name="connsiteX6-1015" fmla="*/ 8773659 w 8776639"/>
              <a:gd name="connsiteY6-1016" fmla="*/ 1989351 h 6163204"/>
              <a:gd name="connsiteX7-1017" fmla="*/ 8621259 w 8776639"/>
              <a:gd name="connsiteY7-1018" fmla="*/ 4370601 h 6163204"/>
              <a:gd name="connsiteX8-1019" fmla="*/ 8712338 w 8776639"/>
              <a:gd name="connsiteY8-1020" fmla="*/ 5881630 h 6163204"/>
              <a:gd name="connsiteX9-1021" fmla="*/ 8506264 w 8776639"/>
              <a:gd name="connsiteY9-1022" fmla="*/ 6087704 h 6163204"/>
              <a:gd name="connsiteX10-1023" fmla="*/ 5658984 w 8776639"/>
              <a:gd name="connsiteY10-1024" fmla="*/ 6161303 h 6163204"/>
              <a:gd name="connsiteX11-1025" fmla="*/ 2277609 w 8776639"/>
              <a:gd name="connsiteY11-1026" fmla="*/ 5980328 h 6163204"/>
              <a:gd name="connsiteX12-1027" fmla="*/ 278052 w 8776639"/>
              <a:gd name="connsiteY12-1028" fmla="*/ 6087704 h 6163204"/>
              <a:gd name="connsiteX13-1029" fmla="*/ 71978 w 8776639"/>
              <a:gd name="connsiteY13-1030" fmla="*/ 5881630 h 6163204"/>
              <a:gd name="connsiteX14-1031" fmla="*/ 124958 w 8776639"/>
              <a:gd name="connsiteY14-1032" fmla="*/ 4170578 h 6163204"/>
              <a:gd name="connsiteX15-1033" fmla="*/ 1133 w 8776639"/>
              <a:gd name="connsiteY15-1034" fmla="*/ 1589303 h 6163204"/>
              <a:gd name="connsiteX16-1035" fmla="*/ 71978 w 8776639"/>
              <a:gd name="connsiteY16-1036" fmla="*/ 209524 h 6163204"/>
              <a:gd name="connsiteX0-1037" fmla="*/ 71978 w 8774539"/>
              <a:gd name="connsiteY0-1038" fmla="*/ 209524 h 6163204"/>
              <a:gd name="connsiteX1-1039" fmla="*/ 278052 w 8774539"/>
              <a:gd name="connsiteY1-1040" fmla="*/ 3450 h 6163204"/>
              <a:gd name="connsiteX2-1041" fmla="*/ 3372983 w 8774539"/>
              <a:gd name="connsiteY2-1042" fmla="*/ 8152 h 6163204"/>
              <a:gd name="connsiteX3-1043" fmla="*/ 6411458 w 8774539"/>
              <a:gd name="connsiteY3-1044" fmla="*/ 198651 h 6163204"/>
              <a:gd name="connsiteX4-1045" fmla="*/ 8506264 w 8774539"/>
              <a:gd name="connsiteY4-1046" fmla="*/ 3450 h 6163204"/>
              <a:gd name="connsiteX5-1047" fmla="*/ 8712338 w 8774539"/>
              <a:gd name="connsiteY5-1048" fmla="*/ 209524 h 6163204"/>
              <a:gd name="connsiteX6-1049" fmla="*/ 8773659 w 8774539"/>
              <a:gd name="connsiteY6-1050" fmla="*/ 1989351 h 6163204"/>
              <a:gd name="connsiteX7-1051" fmla="*/ 8669244 w 8774539"/>
              <a:gd name="connsiteY7-1052" fmla="*/ 4389795 h 6163204"/>
              <a:gd name="connsiteX8-1053" fmla="*/ 8712338 w 8774539"/>
              <a:gd name="connsiteY8-1054" fmla="*/ 5881630 h 6163204"/>
              <a:gd name="connsiteX9-1055" fmla="*/ 8506264 w 8774539"/>
              <a:gd name="connsiteY9-1056" fmla="*/ 6087704 h 6163204"/>
              <a:gd name="connsiteX10-1057" fmla="*/ 5658984 w 8774539"/>
              <a:gd name="connsiteY10-1058" fmla="*/ 6161303 h 6163204"/>
              <a:gd name="connsiteX11-1059" fmla="*/ 2277609 w 8774539"/>
              <a:gd name="connsiteY11-1060" fmla="*/ 5980328 h 6163204"/>
              <a:gd name="connsiteX12-1061" fmla="*/ 278052 w 8774539"/>
              <a:gd name="connsiteY12-1062" fmla="*/ 6087704 h 6163204"/>
              <a:gd name="connsiteX13-1063" fmla="*/ 71978 w 8774539"/>
              <a:gd name="connsiteY13-1064" fmla="*/ 5881630 h 6163204"/>
              <a:gd name="connsiteX14-1065" fmla="*/ 124958 w 8774539"/>
              <a:gd name="connsiteY14-1066" fmla="*/ 4170578 h 6163204"/>
              <a:gd name="connsiteX15-1067" fmla="*/ 1133 w 8774539"/>
              <a:gd name="connsiteY15-1068" fmla="*/ 1589303 h 6163204"/>
              <a:gd name="connsiteX16-1069" fmla="*/ 71978 w 8774539"/>
              <a:gd name="connsiteY16-1070" fmla="*/ 209524 h 6163204"/>
              <a:gd name="connsiteX0-1071" fmla="*/ 71978 w 8773970"/>
              <a:gd name="connsiteY0-1072" fmla="*/ 209524 h 6163204"/>
              <a:gd name="connsiteX1-1073" fmla="*/ 278052 w 8773970"/>
              <a:gd name="connsiteY1-1074" fmla="*/ 3450 h 6163204"/>
              <a:gd name="connsiteX2-1075" fmla="*/ 3372983 w 8773970"/>
              <a:gd name="connsiteY2-1076" fmla="*/ 8152 h 6163204"/>
              <a:gd name="connsiteX3-1077" fmla="*/ 6411458 w 8773970"/>
              <a:gd name="connsiteY3-1078" fmla="*/ 198651 h 6163204"/>
              <a:gd name="connsiteX4-1079" fmla="*/ 8506264 w 8773970"/>
              <a:gd name="connsiteY4-1080" fmla="*/ 3450 h 6163204"/>
              <a:gd name="connsiteX5-1081" fmla="*/ 8712338 w 8773970"/>
              <a:gd name="connsiteY5-1082" fmla="*/ 209524 h 6163204"/>
              <a:gd name="connsiteX6-1083" fmla="*/ 8773659 w 8773970"/>
              <a:gd name="connsiteY6-1084" fmla="*/ 1989351 h 6163204"/>
              <a:gd name="connsiteX7-1085" fmla="*/ 8688438 w 8773970"/>
              <a:gd name="connsiteY7-1086" fmla="*/ 4389795 h 6163204"/>
              <a:gd name="connsiteX8-1087" fmla="*/ 8712338 w 8773970"/>
              <a:gd name="connsiteY8-1088" fmla="*/ 5881630 h 6163204"/>
              <a:gd name="connsiteX9-1089" fmla="*/ 8506264 w 8773970"/>
              <a:gd name="connsiteY9-1090" fmla="*/ 6087704 h 6163204"/>
              <a:gd name="connsiteX10-1091" fmla="*/ 5658984 w 8773970"/>
              <a:gd name="connsiteY10-1092" fmla="*/ 6161303 h 6163204"/>
              <a:gd name="connsiteX11-1093" fmla="*/ 2277609 w 8773970"/>
              <a:gd name="connsiteY11-1094" fmla="*/ 5980328 h 6163204"/>
              <a:gd name="connsiteX12-1095" fmla="*/ 278052 w 8773970"/>
              <a:gd name="connsiteY12-1096" fmla="*/ 6087704 h 6163204"/>
              <a:gd name="connsiteX13-1097" fmla="*/ 71978 w 8773970"/>
              <a:gd name="connsiteY13-1098" fmla="*/ 5881630 h 6163204"/>
              <a:gd name="connsiteX14-1099" fmla="*/ 124958 w 8773970"/>
              <a:gd name="connsiteY14-1100" fmla="*/ 4170578 h 6163204"/>
              <a:gd name="connsiteX15-1101" fmla="*/ 1133 w 8773970"/>
              <a:gd name="connsiteY15-1102" fmla="*/ 1589303 h 6163204"/>
              <a:gd name="connsiteX16-1103" fmla="*/ 71978 w 8773970"/>
              <a:gd name="connsiteY16-1104" fmla="*/ 209524 h 6163204"/>
              <a:gd name="connsiteX0-1105" fmla="*/ 71978 w 8773970"/>
              <a:gd name="connsiteY0-1106" fmla="*/ 225268 h 6178948"/>
              <a:gd name="connsiteX1-1107" fmla="*/ 508380 w 8773970"/>
              <a:gd name="connsiteY1-1108" fmla="*/ 0 h 6178948"/>
              <a:gd name="connsiteX2-1109" fmla="*/ 3372983 w 8773970"/>
              <a:gd name="connsiteY2-1110" fmla="*/ 23896 h 6178948"/>
              <a:gd name="connsiteX3-1111" fmla="*/ 6411458 w 8773970"/>
              <a:gd name="connsiteY3-1112" fmla="*/ 214395 h 6178948"/>
              <a:gd name="connsiteX4-1113" fmla="*/ 8506264 w 8773970"/>
              <a:gd name="connsiteY4-1114" fmla="*/ 19194 h 6178948"/>
              <a:gd name="connsiteX5-1115" fmla="*/ 8712338 w 8773970"/>
              <a:gd name="connsiteY5-1116" fmla="*/ 225268 h 6178948"/>
              <a:gd name="connsiteX6-1117" fmla="*/ 8773659 w 8773970"/>
              <a:gd name="connsiteY6-1118" fmla="*/ 2005095 h 6178948"/>
              <a:gd name="connsiteX7-1119" fmla="*/ 8688438 w 8773970"/>
              <a:gd name="connsiteY7-1120" fmla="*/ 4405539 h 6178948"/>
              <a:gd name="connsiteX8-1121" fmla="*/ 8712338 w 8773970"/>
              <a:gd name="connsiteY8-1122" fmla="*/ 5897374 h 6178948"/>
              <a:gd name="connsiteX9-1123" fmla="*/ 8506264 w 8773970"/>
              <a:gd name="connsiteY9-1124" fmla="*/ 6103448 h 6178948"/>
              <a:gd name="connsiteX10-1125" fmla="*/ 5658984 w 8773970"/>
              <a:gd name="connsiteY10-1126" fmla="*/ 6177047 h 6178948"/>
              <a:gd name="connsiteX11-1127" fmla="*/ 2277609 w 8773970"/>
              <a:gd name="connsiteY11-1128" fmla="*/ 5996072 h 6178948"/>
              <a:gd name="connsiteX12-1129" fmla="*/ 278052 w 8773970"/>
              <a:gd name="connsiteY12-1130" fmla="*/ 6103448 h 6178948"/>
              <a:gd name="connsiteX13-1131" fmla="*/ 71978 w 8773970"/>
              <a:gd name="connsiteY13-1132" fmla="*/ 5897374 h 6178948"/>
              <a:gd name="connsiteX14-1133" fmla="*/ 124958 w 8773970"/>
              <a:gd name="connsiteY14-1134" fmla="*/ 4186322 h 6178948"/>
              <a:gd name="connsiteX15-1135" fmla="*/ 1133 w 8773970"/>
              <a:gd name="connsiteY15-1136" fmla="*/ 1605047 h 6178948"/>
              <a:gd name="connsiteX16-1137" fmla="*/ 71978 w 8773970"/>
              <a:gd name="connsiteY16-1138" fmla="*/ 225268 h 6178948"/>
              <a:gd name="connsiteX0-1139" fmla="*/ 71978 w 8773970"/>
              <a:gd name="connsiteY0-1140" fmla="*/ 359626 h 6178948"/>
              <a:gd name="connsiteX1-1141" fmla="*/ 508380 w 8773970"/>
              <a:gd name="connsiteY1-1142" fmla="*/ 0 h 6178948"/>
              <a:gd name="connsiteX2-1143" fmla="*/ 3372983 w 8773970"/>
              <a:gd name="connsiteY2-1144" fmla="*/ 23896 h 6178948"/>
              <a:gd name="connsiteX3-1145" fmla="*/ 6411458 w 8773970"/>
              <a:gd name="connsiteY3-1146" fmla="*/ 214395 h 6178948"/>
              <a:gd name="connsiteX4-1147" fmla="*/ 8506264 w 8773970"/>
              <a:gd name="connsiteY4-1148" fmla="*/ 19194 h 6178948"/>
              <a:gd name="connsiteX5-1149" fmla="*/ 8712338 w 8773970"/>
              <a:gd name="connsiteY5-1150" fmla="*/ 225268 h 6178948"/>
              <a:gd name="connsiteX6-1151" fmla="*/ 8773659 w 8773970"/>
              <a:gd name="connsiteY6-1152" fmla="*/ 2005095 h 6178948"/>
              <a:gd name="connsiteX7-1153" fmla="*/ 8688438 w 8773970"/>
              <a:gd name="connsiteY7-1154" fmla="*/ 4405539 h 6178948"/>
              <a:gd name="connsiteX8-1155" fmla="*/ 8712338 w 8773970"/>
              <a:gd name="connsiteY8-1156" fmla="*/ 5897374 h 6178948"/>
              <a:gd name="connsiteX9-1157" fmla="*/ 8506264 w 8773970"/>
              <a:gd name="connsiteY9-1158" fmla="*/ 6103448 h 6178948"/>
              <a:gd name="connsiteX10-1159" fmla="*/ 5658984 w 8773970"/>
              <a:gd name="connsiteY10-1160" fmla="*/ 6177047 h 6178948"/>
              <a:gd name="connsiteX11-1161" fmla="*/ 2277609 w 8773970"/>
              <a:gd name="connsiteY11-1162" fmla="*/ 5996072 h 6178948"/>
              <a:gd name="connsiteX12-1163" fmla="*/ 278052 w 8773970"/>
              <a:gd name="connsiteY12-1164" fmla="*/ 6103448 h 6178948"/>
              <a:gd name="connsiteX13-1165" fmla="*/ 71978 w 8773970"/>
              <a:gd name="connsiteY13-1166" fmla="*/ 5897374 h 6178948"/>
              <a:gd name="connsiteX14-1167" fmla="*/ 124958 w 8773970"/>
              <a:gd name="connsiteY14-1168" fmla="*/ 4186322 h 6178948"/>
              <a:gd name="connsiteX15-1169" fmla="*/ 1133 w 8773970"/>
              <a:gd name="connsiteY15-1170" fmla="*/ 1605047 h 6178948"/>
              <a:gd name="connsiteX16-1171" fmla="*/ 71978 w 8773970"/>
              <a:gd name="connsiteY16-1172" fmla="*/ 359626 h 6178948"/>
              <a:gd name="connsiteX0-1173" fmla="*/ 71978 w 8774395"/>
              <a:gd name="connsiteY0-1174" fmla="*/ 359626 h 6178948"/>
              <a:gd name="connsiteX1-1175" fmla="*/ 508380 w 8774395"/>
              <a:gd name="connsiteY1-1176" fmla="*/ 0 h 6178948"/>
              <a:gd name="connsiteX2-1177" fmla="*/ 3372983 w 8774395"/>
              <a:gd name="connsiteY2-1178" fmla="*/ 23896 h 6178948"/>
              <a:gd name="connsiteX3-1179" fmla="*/ 6411458 w 8774395"/>
              <a:gd name="connsiteY3-1180" fmla="*/ 214395 h 6178948"/>
              <a:gd name="connsiteX4-1181" fmla="*/ 8506264 w 8774395"/>
              <a:gd name="connsiteY4-1182" fmla="*/ 19194 h 6178948"/>
              <a:gd name="connsiteX5-1183" fmla="*/ 8721936 w 8774395"/>
              <a:gd name="connsiteY5-1184" fmla="*/ 378820 h 6178948"/>
              <a:gd name="connsiteX6-1185" fmla="*/ 8773659 w 8774395"/>
              <a:gd name="connsiteY6-1186" fmla="*/ 2005095 h 6178948"/>
              <a:gd name="connsiteX7-1187" fmla="*/ 8688438 w 8774395"/>
              <a:gd name="connsiteY7-1188" fmla="*/ 4405539 h 6178948"/>
              <a:gd name="connsiteX8-1189" fmla="*/ 8712338 w 8774395"/>
              <a:gd name="connsiteY8-1190" fmla="*/ 5897374 h 6178948"/>
              <a:gd name="connsiteX9-1191" fmla="*/ 8506264 w 8774395"/>
              <a:gd name="connsiteY9-1192" fmla="*/ 6103448 h 6178948"/>
              <a:gd name="connsiteX10-1193" fmla="*/ 5658984 w 8774395"/>
              <a:gd name="connsiteY10-1194" fmla="*/ 6177047 h 6178948"/>
              <a:gd name="connsiteX11-1195" fmla="*/ 2277609 w 8774395"/>
              <a:gd name="connsiteY11-1196" fmla="*/ 5996072 h 6178948"/>
              <a:gd name="connsiteX12-1197" fmla="*/ 278052 w 8774395"/>
              <a:gd name="connsiteY12-1198" fmla="*/ 6103448 h 6178948"/>
              <a:gd name="connsiteX13-1199" fmla="*/ 71978 w 8774395"/>
              <a:gd name="connsiteY13-1200" fmla="*/ 5897374 h 6178948"/>
              <a:gd name="connsiteX14-1201" fmla="*/ 124958 w 8774395"/>
              <a:gd name="connsiteY14-1202" fmla="*/ 4186322 h 6178948"/>
              <a:gd name="connsiteX15-1203" fmla="*/ 1133 w 8774395"/>
              <a:gd name="connsiteY15-1204" fmla="*/ 1605047 h 6178948"/>
              <a:gd name="connsiteX16-1205" fmla="*/ 71978 w 8774395"/>
              <a:gd name="connsiteY16-1206" fmla="*/ 359626 h 6178948"/>
              <a:gd name="connsiteX0-1207" fmla="*/ 71978 w 8774395"/>
              <a:gd name="connsiteY0-1208" fmla="*/ 359626 h 6178948"/>
              <a:gd name="connsiteX1-1209" fmla="*/ 508380 w 8774395"/>
              <a:gd name="connsiteY1-1210" fmla="*/ 0 h 6178948"/>
              <a:gd name="connsiteX2-1211" fmla="*/ 3372983 w 8774395"/>
              <a:gd name="connsiteY2-1212" fmla="*/ 23896 h 6178948"/>
              <a:gd name="connsiteX3-1213" fmla="*/ 6411458 w 8774395"/>
              <a:gd name="connsiteY3-1214" fmla="*/ 214395 h 6178948"/>
              <a:gd name="connsiteX4-1215" fmla="*/ 8314323 w 8774395"/>
              <a:gd name="connsiteY4-1216" fmla="*/ 57582 h 6178948"/>
              <a:gd name="connsiteX5-1217" fmla="*/ 8721936 w 8774395"/>
              <a:gd name="connsiteY5-1218" fmla="*/ 378820 h 6178948"/>
              <a:gd name="connsiteX6-1219" fmla="*/ 8773659 w 8774395"/>
              <a:gd name="connsiteY6-1220" fmla="*/ 2005095 h 6178948"/>
              <a:gd name="connsiteX7-1221" fmla="*/ 8688438 w 8774395"/>
              <a:gd name="connsiteY7-1222" fmla="*/ 4405539 h 6178948"/>
              <a:gd name="connsiteX8-1223" fmla="*/ 8712338 w 8774395"/>
              <a:gd name="connsiteY8-1224" fmla="*/ 5897374 h 6178948"/>
              <a:gd name="connsiteX9-1225" fmla="*/ 8506264 w 8774395"/>
              <a:gd name="connsiteY9-1226" fmla="*/ 6103448 h 6178948"/>
              <a:gd name="connsiteX10-1227" fmla="*/ 5658984 w 8774395"/>
              <a:gd name="connsiteY10-1228" fmla="*/ 6177047 h 6178948"/>
              <a:gd name="connsiteX11-1229" fmla="*/ 2277609 w 8774395"/>
              <a:gd name="connsiteY11-1230" fmla="*/ 5996072 h 6178948"/>
              <a:gd name="connsiteX12-1231" fmla="*/ 278052 w 8774395"/>
              <a:gd name="connsiteY12-1232" fmla="*/ 6103448 h 6178948"/>
              <a:gd name="connsiteX13-1233" fmla="*/ 71978 w 8774395"/>
              <a:gd name="connsiteY13-1234" fmla="*/ 5897374 h 6178948"/>
              <a:gd name="connsiteX14-1235" fmla="*/ 124958 w 8774395"/>
              <a:gd name="connsiteY14-1236" fmla="*/ 4186322 h 6178948"/>
              <a:gd name="connsiteX15-1237" fmla="*/ 1133 w 8774395"/>
              <a:gd name="connsiteY15-1238" fmla="*/ 1605047 h 6178948"/>
              <a:gd name="connsiteX16-1239" fmla="*/ 71978 w 8774395"/>
              <a:gd name="connsiteY16-1240" fmla="*/ 359626 h 61789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159" y="connsiteY10-160"/>
              </a:cxn>
              <a:cxn ang="0">
                <a:pos x="connsiteX11-271" y="connsiteY11-272"/>
              </a:cxn>
              <a:cxn ang="0">
                <a:pos x="connsiteX12-369" y="connsiteY12-370"/>
              </a:cxn>
              <a:cxn ang="0">
                <a:pos x="connsiteX13-449" y="connsiteY13-450"/>
              </a:cxn>
              <a:cxn ang="0">
                <a:pos x="connsiteX14-619" y="connsiteY14-620"/>
              </a:cxn>
              <a:cxn ang="0">
                <a:pos x="connsiteX15-801" y="connsiteY15-802"/>
              </a:cxn>
              <a:cxn ang="0">
                <a:pos x="connsiteX16-899" y="connsiteY16-900"/>
              </a:cxn>
            </a:cxnLst>
            <a:rect l="l" t="t" r="r" b="b"/>
            <a:pathLst>
              <a:path w="8774395" h="6178948">
                <a:moveTo>
                  <a:pt x="71978" y="359626"/>
                </a:moveTo>
                <a:cubicBezTo>
                  <a:pt x="71978" y="245814"/>
                  <a:pt x="394568" y="0"/>
                  <a:pt x="508380" y="0"/>
                </a:cubicBezTo>
                <a:lnTo>
                  <a:pt x="3372983" y="23896"/>
                </a:lnTo>
                <a:cubicBezTo>
                  <a:pt x="4356829" y="59629"/>
                  <a:pt x="5587901" y="208781"/>
                  <a:pt x="6411458" y="214395"/>
                </a:cubicBezTo>
                <a:cubicBezTo>
                  <a:pt x="7235015" y="220009"/>
                  <a:pt x="7930843" y="55770"/>
                  <a:pt x="8314323" y="57582"/>
                </a:cubicBezTo>
                <a:cubicBezTo>
                  <a:pt x="8428135" y="57582"/>
                  <a:pt x="8721936" y="265008"/>
                  <a:pt x="8721936" y="378820"/>
                </a:cubicBezTo>
                <a:cubicBezTo>
                  <a:pt x="8752214" y="711391"/>
                  <a:pt x="8779242" y="1333975"/>
                  <a:pt x="8773659" y="2005095"/>
                </a:cubicBezTo>
                <a:cubicBezTo>
                  <a:pt x="8768076" y="2676215"/>
                  <a:pt x="8698658" y="3756826"/>
                  <a:pt x="8688438" y="4405539"/>
                </a:cubicBezTo>
                <a:cubicBezTo>
                  <a:pt x="8678218" y="5054252"/>
                  <a:pt x="8710553" y="5390523"/>
                  <a:pt x="8712338" y="5897374"/>
                </a:cubicBezTo>
                <a:cubicBezTo>
                  <a:pt x="8712338" y="6011186"/>
                  <a:pt x="8620076" y="6103448"/>
                  <a:pt x="8506264" y="6103448"/>
                </a:cubicBezTo>
                <a:cubicBezTo>
                  <a:pt x="7557171" y="6127981"/>
                  <a:pt x="6303277" y="6190614"/>
                  <a:pt x="5658984" y="6177047"/>
                </a:cubicBezTo>
                <a:cubicBezTo>
                  <a:pt x="5014691" y="6163480"/>
                  <a:pt x="3174431" y="6008338"/>
                  <a:pt x="2277609" y="5996072"/>
                </a:cubicBezTo>
                <a:cubicBezTo>
                  <a:pt x="1380787" y="5983806"/>
                  <a:pt x="482145" y="6137360"/>
                  <a:pt x="278052" y="6103448"/>
                </a:cubicBezTo>
                <a:cubicBezTo>
                  <a:pt x="164240" y="6103448"/>
                  <a:pt x="71978" y="6011186"/>
                  <a:pt x="71978" y="5897374"/>
                </a:cubicBezTo>
                <a:cubicBezTo>
                  <a:pt x="41700" y="5573091"/>
                  <a:pt x="117715" y="4892185"/>
                  <a:pt x="124958" y="4186322"/>
                </a:cubicBezTo>
                <a:cubicBezTo>
                  <a:pt x="132201" y="3480459"/>
                  <a:pt x="9963" y="2242830"/>
                  <a:pt x="1133" y="1605047"/>
                </a:cubicBezTo>
                <a:cubicBezTo>
                  <a:pt x="-7697" y="967264"/>
                  <a:pt x="36937" y="598535"/>
                  <a:pt x="71978" y="359626"/>
                </a:cubicBezTo>
                <a:close/>
              </a:path>
            </a:pathLst>
          </a:custGeom>
          <a:solidFill>
            <a:schemeClr val="bg1"/>
          </a:solidFill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圆角矩形 1"/>
          <p:cNvSpPr/>
          <p:nvPr/>
        </p:nvSpPr>
        <p:spPr>
          <a:xfrm flipH="1">
            <a:off x="226484" y="301626"/>
            <a:ext cx="11777133" cy="6315075"/>
          </a:xfrm>
          <a:custGeom>
            <a:avLst/>
            <a:gdLst>
              <a:gd name="connsiteX0" fmla="*/ 0 w 8640360"/>
              <a:gd name="connsiteY0" fmla="*/ 206074 h 6084254"/>
              <a:gd name="connsiteX1" fmla="*/ 206074 w 8640360"/>
              <a:gd name="connsiteY1" fmla="*/ 0 h 6084254"/>
              <a:gd name="connsiteX2" fmla="*/ 8434286 w 8640360"/>
              <a:gd name="connsiteY2" fmla="*/ 0 h 6084254"/>
              <a:gd name="connsiteX3" fmla="*/ 8640360 w 8640360"/>
              <a:gd name="connsiteY3" fmla="*/ 206074 h 6084254"/>
              <a:gd name="connsiteX4" fmla="*/ 8640360 w 8640360"/>
              <a:gd name="connsiteY4" fmla="*/ 5878180 h 6084254"/>
              <a:gd name="connsiteX5" fmla="*/ 8434286 w 8640360"/>
              <a:gd name="connsiteY5" fmla="*/ 6084254 h 6084254"/>
              <a:gd name="connsiteX6" fmla="*/ 206074 w 8640360"/>
              <a:gd name="connsiteY6" fmla="*/ 6084254 h 6084254"/>
              <a:gd name="connsiteX7" fmla="*/ 0 w 8640360"/>
              <a:gd name="connsiteY7" fmla="*/ 5878180 h 6084254"/>
              <a:gd name="connsiteX8" fmla="*/ 0 w 8640360"/>
              <a:gd name="connsiteY8" fmla="*/ 206074 h 6084254"/>
              <a:gd name="connsiteX0-1" fmla="*/ 0 w 8640360"/>
              <a:gd name="connsiteY0-2" fmla="*/ 210898 h 6089078"/>
              <a:gd name="connsiteX1-3" fmla="*/ 206074 w 8640360"/>
              <a:gd name="connsiteY1-4" fmla="*/ 4824 h 6089078"/>
              <a:gd name="connsiteX2-5" fmla="*/ 6158505 w 8640360"/>
              <a:gd name="connsiteY2-6" fmla="*/ 0 h 6089078"/>
              <a:gd name="connsiteX3-7" fmla="*/ 8434286 w 8640360"/>
              <a:gd name="connsiteY3-8" fmla="*/ 4824 h 6089078"/>
              <a:gd name="connsiteX4-9" fmla="*/ 8640360 w 8640360"/>
              <a:gd name="connsiteY4-10" fmla="*/ 210898 h 6089078"/>
              <a:gd name="connsiteX5-11" fmla="*/ 8640360 w 8640360"/>
              <a:gd name="connsiteY5-12" fmla="*/ 5883004 h 6089078"/>
              <a:gd name="connsiteX6-13" fmla="*/ 8434286 w 8640360"/>
              <a:gd name="connsiteY6-14" fmla="*/ 6089078 h 6089078"/>
              <a:gd name="connsiteX7-15" fmla="*/ 206074 w 8640360"/>
              <a:gd name="connsiteY7-16" fmla="*/ 6089078 h 6089078"/>
              <a:gd name="connsiteX8-17" fmla="*/ 0 w 8640360"/>
              <a:gd name="connsiteY8-18" fmla="*/ 5883004 h 6089078"/>
              <a:gd name="connsiteX9" fmla="*/ 0 w 8640360"/>
              <a:gd name="connsiteY9" fmla="*/ 210898 h 6089078"/>
              <a:gd name="connsiteX0-19" fmla="*/ 0 w 8640360"/>
              <a:gd name="connsiteY0-20" fmla="*/ 206074 h 6084254"/>
              <a:gd name="connsiteX1-21" fmla="*/ 206074 w 8640360"/>
              <a:gd name="connsiteY1-22" fmla="*/ 0 h 6084254"/>
              <a:gd name="connsiteX2-23" fmla="*/ 6339480 w 8640360"/>
              <a:gd name="connsiteY2-24" fmla="*/ 195201 h 6084254"/>
              <a:gd name="connsiteX3-25" fmla="*/ 8434286 w 8640360"/>
              <a:gd name="connsiteY3-26" fmla="*/ 0 h 6084254"/>
              <a:gd name="connsiteX4-27" fmla="*/ 8640360 w 8640360"/>
              <a:gd name="connsiteY4-28" fmla="*/ 206074 h 6084254"/>
              <a:gd name="connsiteX5-29" fmla="*/ 8640360 w 8640360"/>
              <a:gd name="connsiteY5-30" fmla="*/ 5878180 h 6084254"/>
              <a:gd name="connsiteX6-31" fmla="*/ 8434286 w 8640360"/>
              <a:gd name="connsiteY6-32" fmla="*/ 6084254 h 6084254"/>
              <a:gd name="connsiteX7-33" fmla="*/ 206074 w 8640360"/>
              <a:gd name="connsiteY7-34" fmla="*/ 6084254 h 6084254"/>
              <a:gd name="connsiteX8-35" fmla="*/ 0 w 8640360"/>
              <a:gd name="connsiteY8-36" fmla="*/ 5878180 h 6084254"/>
              <a:gd name="connsiteX9-37" fmla="*/ 0 w 8640360"/>
              <a:gd name="connsiteY9-38" fmla="*/ 206074 h 6084254"/>
              <a:gd name="connsiteX0-39" fmla="*/ 0 w 8640360"/>
              <a:gd name="connsiteY0-40" fmla="*/ 206074 h 6084254"/>
              <a:gd name="connsiteX1-41" fmla="*/ 206074 w 8640360"/>
              <a:gd name="connsiteY1-42" fmla="*/ 0 h 6084254"/>
              <a:gd name="connsiteX2-43" fmla="*/ 6339480 w 8640360"/>
              <a:gd name="connsiteY2-44" fmla="*/ 195201 h 6084254"/>
              <a:gd name="connsiteX3-45" fmla="*/ 8434286 w 8640360"/>
              <a:gd name="connsiteY3-46" fmla="*/ 0 h 6084254"/>
              <a:gd name="connsiteX4-47" fmla="*/ 8640360 w 8640360"/>
              <a:gd name="connsiteY4-48" fmla="*/ 206074 h 6084254"/>
              <a:gd name="connsiteX5-49" fmla="*/ 8640360 w 8640360"/>
              <a:gd name="connsiteY5-50" fmla="*/ 5878180 h 6084254"/>
              <a:gd name="connsiteX6-51" fmla="*/ 8434286 w 8640360"/>
              <a:gd name="connsiteY6-52" fmla="*/ 6084254 h 6084254"/>
              <a:gd name="connsiteX7-53" fmla="*/ 206074 w 8640360"/>
              <a:gd name="connsiteY7-54" fmla="*/ 6084254 h 6084254"/>
              <a:gd name="connsiteX8-55" fmla="*/ 0 w 8640360"/>
              <a:gd name="connsiteY8-56" fmla="*/ 5878180 h 6084254"/>
              <a:gd name="connsiteX9-57" fmla="*/ 0 w 8640360"/>
              <a:gd name="connsiteY9-58" fmla="*/ 206074 h 6084254"/>
              <a:gd name="connsiteX0-59" fmla="*/ 0 w 8640360"/>
              <a:gd name="connsiteY0-60" fmla="*/ 206083 h 6084263"/>
              <a:gd name="connsiteX1-61" fmla="*/ 206074 w 8640360"/>
              <a:gd name="connsiteY1-62" fmla="*/ 9 h 6084263"/>
              <a:gd name="connsiteX2-63" fmla="*/ 6339480 w 8640360"/>
              <a:gd name="connsiteY2-64" fmla="*/ 195210 h 6084263"/>
              <a:gd name="connsiteX3-65" fmla="*/ 8434286 w 8640360"/>
              <a:gd name="connsiteY3-66" fmla="*/ 9 h 6084263"/>
              <a:gd name="connsiteX4-67" fmla="*/ 8640360 w 8640360"/>
              <a:gd name="connsiteY4-68" fmla="*/ 206083 h 6084263"/>
              <a:gd name="connsiteX5-69" fmla="*/ 8640360 w 8640360"/>
              <a:gd name="connsiteY5-70" fmla="*/ 5878189 h 6084263"/>
              <a:gd name="connsiteX6-71" fmla="*/ 8434286 w 8640360"/>
              <a:gd name="connsiteY6-72" fmla="*/ 6084263 h 6084263"/>
              <a:gd name="connsiteX7-73" fmla="*/ 206074 w 8640360"/>
              <a:gd name="connsiteY7-74" fmla="*/ 6084263 h 6084263"/>
              <a:gd name="connsiteX8-75" fmla="*/ 0 w 8640360"/>
              <a:gd name="connsiteY8-76" fmla="*/ 5878189 h 6084263"/>
              <a:gd name="connsiteX9-77" fmla="*/ 0 w 8640360"/>
              <a:gd name="connsiteY9-78" fmla="*/ 206083 h 6084263"/>
              <a:gd name="connsiteX0-79" fmla="*/ 0 w 8640360"/>
              <a:gd name="connsiteY0-80" fmla="*/ 206087 h 6084267"/>
              <a:gd name="connsiteX1-81" fmla="*/ 206074 w 8640360"/>
              <a:gd name="connsiteY1-82" fmla="*/ 13 h 6084267"/>
              <a:gd name="connsiteX2-83" fmla="*/ 6339480 w 8640360"/>
              <a:gd name="connsiteY2-84" fmla="*/ 195214 h 6084267"/>
              <a:gd name="connsiteX3-85" fmla="*/ 8434286 w 8640360"/>
              <a:gd name="connsiteY3-86" fmla="*/ 13 h 6084267"/>
              <a:gd name="connsiteX4-87" fmla="*/ 8640360 w 8640360"/>
              <a:gd name="connsiteY4-88" fmla="*/ 206087 h 6084267"/>
              <a:gd name="connsiteX5-89" fmla="*/ 8640360 w 8640360"/>
              <a:gd name="connsiteY5-90" fmla="*/ 5878193 h 6084267"/>
              <a:gd name="connsiteX6-91" fmla="*/ 8434286 w 8640360"/>
              <a:gd name="connsiteY6-92" fmla="*/ 6084267 h 6084267"/>
              <a:gd name="connsiteX7-93" fmla="*/ 206074 w 8640360"/>
              <a:gd name="connsiteY7-94" fmla="*/ 6084267 h 6084267"/>
              <a:gd name="connsiteX8-95" fmla="*/ 0 w 8640360"/>
              <a:gd name="connsiteY8-96" fmla="*/ 5878193 h 6084267"/>
              <a:gd name="connsiteX9-97" fmla="*/ 0 w 8640360"/>
              <a:gd name="connsiteY9-98" fmla="*/ 206087 h 6084267"/>
              <a:gd name="connsiteX0-99" fmla="*/ 0 w 8640360"/>
              <a:gd name="connsiteY0-100" fmla="*/ 206090 h 6084270"/>
              <a:gd name="connsiteX1-101" fmla="*/ 206074 w 8640360"/>
              <a:gd name="connsiteY1-102" fmla="*/ 16 h 6084270"/>
              <a:gd name="connsiteX2-103" fmla="*/ 6339480 w 8640360"/>
              <a:gd name="connsiteY2-104" fmla="*/ 195217 h 6084270"/>
              <a:gd name="connsiteX3-105" fmla="*/ 8434286 w 8640360"/>
              <a:gd name="connsiteY3-106" fmla="*/ 16 h 6084270"/>
              <a:gd name="connsiteX4-107" fmla="*/ 8640360 w 8640360"/>
              <a:gd name="connsiteY4-108" fmla="*/ 206090 h 6084270"/>
              <a:gd name="connsiteX5-109" fmla="*/ 8640360 w 8640360"/>
              <a:gd name="connsiteY5-110" fmla="*/ 5878196 h 6084270"/>
              <a:gd name="connsiteX6-111" fmla="*/ 8434286 w 8640360"/>
              <a:gd name="connsiteY6-112" fmla="*/ 6084270 h 6084270"/>
              <a:gd name="connsiteX7-113" fmla="*/ 206074 w 8640360"/>
              <a:gd name="connsiteY7-114" fmla="*/ 6084270 h 6084270"/>
              <a:gd name="connsiteX8-115" fmla="*/ 0 w 8640360"/>
              <a:gd name="connsiteY8-116" fmla="*/ 5878196 h 6084270"/>
              <a:gd name="connsiteX9-117" fmla="*/ 0 w 8640360"/>
              <a:gd name="connsiteY9-118" fmla="*/ 206090 h 6084270"/>
              <a:gd name="connsiteX0-119" fmla="*/ 0 w 8640360"/>
              <a:gd name="connsiteY0-120" fmla="*/ 207133 h 6085313"/>
              <a:gd name="connsiteX1-121" fmla="*/ 206074 w 8640360"/>
              <a:gd name="connsiteY1-122" fmla="*/ 1059 h 6085313"/>
              <a:gd name="connsiteX2-123" fmla="*/ 3710580 w 8640360"/>
              <a:gd name="connsiteY2-124" fmla="*/ 129586 h 6085313"/>
              <a:gd name="connsiteX3-125" fmla="*/ 6339480 w 8640360"/>
              <a:gd name="connsiteY3-126" fmla="*/ 196260 h 6085313"/>
              <a:gd name="connsiteX4-127" fmla="*/ 8434286 w 8640360"/>
              <a:gd name="connsiteY4-128" fmla="*/ 1059 h 6085313"/>
              <a:gd name="connsiteX5-129" fmla="*/ 8640360 w 8640360"/>
              <a:gd name="connsiteY5-130" fmla="*/ 207133 h 6085313"/>
              <a:gd name="connsiteX6-131" fmla="*/ 8640360 w 8640360"/>
              <a:gd name="connsiteY6-132" fmla="*/ 5879239 h 6085313"/>
              <a:gd name="connsiteX7-133" fmla="*/ 8434286 w 8640360"/>
              <a:gd name="connsiteY7-134" fmla="*/ 6085313 h 6085313"/>
              <a:gd name="connsiteX8-135" fmla="*/ 206074 w 8640360"/>
              <a:gd name="connsiteY8-136" fmla="*/ 6085313 h 6085313"/>
              <a:gd name="connsiteX9-137" fmla="*/ 0 w 8640360"/>
              <a:gd name="connsiteY9-138" fmla="*/ 5879239 h 6085313"/>
              <a:gd name="connsiteX10" fmla="*/ 0 w 8640360"/>
              <a:gd name="connsiteY10" fmla="*/ 207133 h 6085313"/>
              <a:gd name="connsiteX0-139" fmla="*/ 0 w 8640360"/>
              <a:gd name="connsiteY0-140" fmla="*/ 206087 h 6084267"/>
              <a:gd name="connsiteX1-141" fmla="*/ 206074 w 8640360"/>
              <a:gd name="connsiteY1-142" fmla="*/ 13 h 6084267"/>
              <a:gd name="connsiteX2-143" fmla="*/ 3701055 w 8640360"/>
              <a:gd name="connsiteY2-144" fmla="*/ 42815 h 6084267"/>
              <a:gd name="connsiteX3-145" fmla="*/ 6339480 w 8640360"/>
              <a:gd name="connsiteY3-146" fmla="*/ 195214 h 6084267"/>
              <a:gd name="connsiteX4-147" fmla="*/ 8434286 w 8640360"/>
              <a:gd name="connsiteY4-148" fmla="*/ 13 h 6084267"/>
              <a:gd name="connsiteX5-149" fmla="*/ 8640360 w 8640360"/>
              <a:gd name="connsiteY5-150" fmla="*/ 206087 h 6084267"/>
              <a:gd name="connsiteX6-151" fmla="*/ 8640360 w 8640360"/>
              <a:gd name="connsiteY6-152" fmla="*/ 5878193 h 6084267"/>
              <a:gd name="connsiteX7-153" fmla="*/ 8434286 w 8640360"/>
              <a:gd name="connsiteY7-154" fmla="*/ 6084267 h 6084267"/>
              <a:gd name="connsiteX8-155" fmla="*/ 206074 w 8640360"/>
              <a:gd name="connsiteY8-156" fmla="*/ 6084267 h 6084267"/>
              <a:gd name="connsiteX9-157" fmla="*/ 0 w 8640360"/>
              <a:gd name="connsiteY9-158" fmla="*/ 5878193 h 6084267"/>
              <a:gd name="connsiteX10-159" fmla="*/ 0 w 8640360"/>
              <a:gd name="connsiteY10-160" fmla="*/ 206087 h 6084267"/>
              <a:gd name="connsiteX0-161" fmla="*/ 0 w 8640360"/>
              <a:gd name="connsiteY0-162" fmla="*/ 206087 h 6084267"/>
              <a:gd name="connsiteX1-163" fmla="*/ 206074 w 8640360"/>
              <a:gd name="connsiteY1-164" fmla="*/ 13 h 6084267"/>
              <a:gd name="connsiteX2-165" fmla="*/ 3301005 w 8640360"/>
              <a:gd name="connsiteY2-166" fmla="*/ 4715 h 6084267"/>
              <a:gd name="connsiteX3-167" fmla="*/ 6339480 w 8640360"/>
              <a:gd name="connsiteY3-168" fmla="*/ 195214 h 6084267"/>
              <a:gd name="connsiteX4-169" fmla="*/ 8434286 w 8640360"/>
              <a:gd name="connsiteY4-170" fmla="*/ 13 h 6084267"/>
              <a:gd name="connsiteX5-171" fmla="*/ 8640360 w 8640360"/>
              <a:gd name="connsiteY5-172" fmla="*/ 206087 h 6084267"/>
              <a:gd name="connsiteX6-173" fmla="*/ 8640360 w 8640360"/>
              <a:gd name="connsiteY6-174" fmla="*/ 5878193 h 6084267"/>
              <a:gd name="connsiteX7-175" fmla="*/ 8434286 w 8640360"/>
              <a:gd name="connsiteY7-176" fmla="*/ 6084267 h 6084267"/>
              <a:gd name="connsiteX8-177" fmla="*/ 206074 w 8640360"/>
              <a:gd name="connsiteY8-178" fmla="*/ 6084267 h 6084267"/>
              <a:gd name="connsiteX9-179" fmla="*/ 0 w 8640360"/>
              <a:gd name="connsiteY9-180" fmla="*/ 5878193 h 6084267"/>
              <a:gd name="connsiteX10-181" fmla="*/ 0 w 8640360"/>
              <a:gd name="connsiteY10-182" fmla="*/ 206087 h 6084267"/>
              <a:gd name="connsiteX0-183" fmla="*/ 0 w 8640360"/>
              <a:gd name="connsiteY0-184" fmla="*/ 206087 h 6084267"/>
              <a:gd name="connsiteX1-185" fmla="*/ 206074 w 8640360"/>
              <a:gd name="connsiteY1-186" fmla="*/ 13 h 6084267"/>
              <a:gd name="connsiteX2-187" fmla="*/ 3301005 w 8640360"/>
              <a:gd name="connsiteY2-188" fmla="*/ 4715 h 6084267"/>
              <a:gd name="connsiteX3-189" fmla="*/ 6339480 w 8640360"/>
              <a:gd name="connsiteY3-190" fmla="*/ 195214 h 6084267"/>
              <a:gd name="connsiteX4-191" fmla="*/ 8434286 w 8640360"/>
              <a:gd name="connsiteY4-192" fmla="*/ 13 h 6084267"/>
              <a:gd name="connsiteX5-193" fmla="*/ 8640360 w 8640360"/>
              <a:gd name="connsiteY5-194" fmla="*/ 206087 h 6084267"/>
              <a:gd name="connsiteX6-195" fmla="*/ 8640360 w 8640360"/>
              <a:gd name="connsiteY6-196" fmla="*/ 5878193 h 6084267"/>
              <a:gd name="connsiteX7-197" fmla="*/ 8434286 w 8640360"/>
              <a:gd name="connsiteY7-198" fmla="*/ 6084267 h 6084267"/>
              <a:gd name="connsiteX8-199" fmla="*/ 206074 w 8640360"/>
              <a:gd name="connsiteY8-200" fmla="*/ 6084267 h 6084267"/>
              <a:gd name="connsiteX9-201" fmla="*/ 0 w 8640360"/>
              <a:gd name="connsiteY9-202" fmla="*/ 5878193 h 6084267"/>
              <a:gd name="connsiteX10-203" fmla="*/ 0 w 8640360"/>
              <a:gd name="connsiteY10-204" fmla="*/ 206087 h 6084267"/>
              <a:gd name="connsiteX0-205" fmla="*/ 0 w 8640360"/>
              <a:gd name="connsiteY0-206" fmla="*/ 209524 h 6087704"/>
              <a:gd name="connsiteX1-207" fmla="*/ 206074 w 8640360"/>
              <a:gd name="connsiteY1-208" fmla="*/ 3450 h 6087704"/>
              <a:gd name="connsiteX2-209" fmla="*/ 3301005 w 8640360"/>
              <a:gd name="connsiteY2-210" fmla="*/ 8152 h 6087704"/>
              <a:gd name="connsiteX3-211" fmla="*/ 6339480 w 8640360"/>
              <a:gd name="connsiteY3-212" fmla="*/ 198651 h 6087704"/>
              <a:gd name="connsiteX4-213" fmla="*/ 8434286 w 8640360"/>
              <a:gd name="connsiteY4-214" fmla="*/ 3450 h 6087704"/>
              <a:gd name="connsiteX5-215" fmla="*/ 8640360 w 8640360"/>
              <a:gd name="connsiteY5-216" fmla="*/ 209524 h 6087704"/>
              <a:gd name="connsiteX6-217" fmla="*/ 8640360 w 8640360"/>
              <a:gd name="connsiteY6-218" fmla="*/ 5881630 h 6087704"/>
              <a:gd name="connsiteX7-219" fmla="*/ 8434286 w 8640360"/>
              <a:gd name="connsiteY7-220" fmla="*/ 6087704 h 6087704"/>
              <a:gd name="connsiteX8-221" fmla="*/ 206074 w 8640360"/>
              <a:gd name="connsiteY8-222" fmla="*/ 6087704 h 6087704"/>
              <a:gd name="connsiteX9-223" fmla="*/ 0 w 8640360"/>
              <a:gd name="connsiteY9-224" fmla="*/ 5881630 h 6087704"/>
              <a:gd name="connsiteX10-225" fmla="*/ 0 w 8640360"/>
              <a:gd name="connsiteY10-226" fmla="*/ 209524 h 6087704"/>
              <a:gd name="connsiteX0-227" fmla="*/ 4170 w 8644530"/>
              <a:gd name="connsiteY0-228" fmla="*/ 209524 h 6087704"/>
              <a:gd name="connsiteX1-229" fmla="*/ 210244 w 8644530"/>
              <a:gd name="connsiteY1-230" fmla="*/ 3450 h 6087704"/>
              <a:gd name="connsiteX2-231" fmla="*/ 3305175 w 8644530"/>
              <a:gd name="connsiteY2-232" fmla="*/ 8152 h 6087704"/>
              <a:gd name="connsiteX3-233" fmla="*/ 6343650 w 8644530"/>
              <a:gd name="connsiteY3-234" fmla="*/ 198651 h 6087704"/>
              <a:gd name="connsiteX4-235" fmla="*/ 8438456 w 8644530"/>
              <a:gd name="connsiteY4-236" fmla="*/ 3450 h 6087704"/>
              <a:gd name="connsiteX5-237" fmla="*/ 8644530 w 8644530"/>
              <a:gd name="connsiteY5-238" fmla="*/ 209524 h 6087704"/>
              <a:gd name="connsiteX6-239" fmla="*/ 8644530 w 8644530"/>
              <a:gd name="connsiteY6-240" fmla="*/ 5881630 h 6087704"/>
              <a:gd name="connsiteX7-241" fmla="*/ 8438456 w 8644530"/>
              <a:gd name="connsiteY7-242" fmla="*/ 6087704 h 6087704"/>
              <a:gd name="connsiteX8-243" fmla="*/ 210244 w 8644530"/>
              <a:gd name="connsiteY8-244" fmla="*/ 6087704 h 6087704"/>
              <a:gd name="connsiteX9-245" fmla="*/ 4170 w 8644530"/>
              <a:gd name="connsiteY9-246" fmla="*/ 5881630 h 6087704"/>
              <a:gd name="connsiteX10-247" fmla="*/ 0 w 8644530"/>
              <a:gd name="connsiteY10-248" fmla="*/ 1436903 h 6087704"/>
              <a:gd name="connsiteX11" fmla="*/ 4170 w 8644530"/>
              <a:gd name="connsiteY11" fmla="*/ 209524 h 6087704"/>
              <a:gd name="connsiteX0-249" fmla="*/ 17087 w 8657447"/>
              <a:gd name="connsiteY0-250" fmla="*/ 209524 h 6087704"/>
              <a:gd name="connsiteX1-251" fmla="*/ 223161 w 8657447"/>
              <a:gd name="connsiteY1-252" fmla="*/ 3450 h 6087704"/>
              <a:gd name="connsiteX2-253" fmla="*/ 3318092 w 8657447"/>
              <a:gd name="connsiteY2-254" fmla="*/ 8152 h 6087704"/>
              <a:gd name="connsiteX3-255" fmla="*/ 6356567 w 8657447"/>
              <a:gd name="connsiteY3-256" fmla="*/ 198651 h 6087704"/>
              <a:gd name="connsiteX4-257" fmla="*/ 8451373 w 8657447"/>
              <a:gd name="connsiteY4-258" fmla="*/ 3450 h 6087704"/>
              <a:gd name="connsiteX5-259" fmla="*/ 8657447 w 8657447"/>
              <a:gd name="connsiteY5-260" fmla="*/ 209524 h 6087704"/>
              <a:gd name="connsiteX6-261" fmla="*/ 8657447 w 8657447"/>
              <a:gd name="connsiteY6-262" fmla="*/ 5881630 h 6087704"/>
              <a:gd name="connsiteX7-263" fmla="*/ 8451373 w 8657447"/>
              <a:gd name="connsiteY7-264" fmla="*/ 6087704 h 6087704"/>
              <a:gd name="connsiteX8-265" fmla="*/ 223161 w 8657447"/>
              <a:gd name="connsiteY8-266" fmla="*/ 6087704 h 6087704"/>
              <a:gd name="connsiteX9-267" fmla="*/ 17087 w 8657447"/>
              <a:gd name="connsiteY9-268" fmla="*/ 5881630 h 6087704"/>
              <a:gd name="connsiteX10-269" fmla="*/ 12917 w 8657447"/>
              <a:gd name="connsiteY10-270" fmla="*/ 1436903 h 6087704"/>
              <a:gd name="connsiteX11-271" fmla="*/ 17087 w 8657447"/>
              <a:gd name="connsiteY11-272" fmla="*/ 209524 h 6087704"/>
              <a:gd name="connsiteX0-273" fmla="*/ 13066 w 8653426"/>
              <a:gd name="connsiteY0-274" fmla="*/ 209524 h 6087704"/>
              <a:gd name="connsiteX1-275" fmla="*/ 219140 w 8653426"/>
              <a:gd name="connsiteY1-276" fmla="*/ 3450 h 6087704"/>
              <a:gd name="connsiteX2-277" fmla="*/ 3314071 w 8653426"/>
              <a:gd name="connsiteY2-278" fmla="*/ 8152 h 6087704"/>
              <a:gd name="connsiteX3-279" fmla="*/ 6352546 w 8653426"/>
              <a:gd name="connsiteY3-280" fmla="*/ 198651 h 6087704"/>
              <a:gd name="connsiteX4-281" fmla="*/ 8447352 w 8653426"/>
              <a:gd name="connsiteY4-282" fmla="*/ 3450 h 6087704"/>
              <a:gd name="connsiteX5-283" fmla="*/ 8653426 w 8653426"/>
              <a:gd name="connsiteY5-284" fmla="*/ 209524 h 6087704"/>
              <a:gd name="connsiteX6-285" fmla="*/ 8653426 w 8653426"/>
              <a:gd name="connsiteY6-286" fmla="*/ 5881630 h 6087704"/>
              <a:gd name="connsiteX7-287" fmla="*/ 8447352 w 8653426"/>
              <a:gd name="connsiteY7-288" fmla="*/ 6087704 h 6087704"/>
              <a:gd name="connsiteX8-289" fmla="*/ 219140 w 8653426"/>
              <a:gd name="connsiteY8-290" fmla="*/ 6087704 h 6087704"/>
              <a:gd name="connsiteX9-291" fmla="*/ 13066 w 8653426"/>
              <a:gd name="connsiteY9-292" fmla="*/ 5881630 h 6087704"/>
              <a:gd name="connsiteX10-293" fmla="*/ 8896 w 8653426"/>
              <a:gd name="connsiteY10-294" fmla="*/ 1436903 h 6087704"/>
              <a:gd name="connsiteX11-295" fmla="*/ 13066 w 8653426"/>
              <a:gd name="connsiteY11-296" fmla="*/ 209524 h 6087704"/>
              <a:gd name="connsiteX0-297" fmla="*/ 6675 w 8647035"/>
              <a:gd name="connsiteY0-298" fmla="*/ 209524 h 6087704"/>
              <a:gd name="connsiteX1-299" fmla="*/ 212749 w 8647035"/>
              <a:gd name="connsiteY1-300" fmla="*/ 3450 h 6087704"/>
              <a:gd name="connsiteX2-301" fmla="*/ 3307680 w 8647035"/>
              <a:gd name="connsiteY2-302" fmla="*/ 8152 h 6087704"/>
              <a:gd name="connsiteX3-303" fmla="*/ 6346155 w 8647035"/>
              <a:gd name="connsiteY3-304" fmla="*/ 198651 h 6087704"/>
              <a:gd name="connsiteX4-305" fmla="*/ 8440961 w 8647035"/>
              <a:gd name="connsiteY4-306" fmla="*/ 3450 h 6087704"/>
              <a:gd name="connsiteX5-307" fmla="*/ 8647035 w 8647035"/>
              <a:gd name="connsiteY5-308" fmla="*/ 209524 h 6087704"/>
              <a:gd name="connsiteX6-309" fmla="*/ 8647035 w 8647035"/>
              <a:gd name="connsiteY6-310" fmla="*/ 5881630 h 6087704"/>
              <a:gd name="connsiteX7-311" fmla="*/ 8440961 w 8647035"/>
              <a:gd name="connsiteY7-312" fmla="*/ 6087704 h 6087704"/>
              <a:gd name="connsiteX8-313" fmla="*/ 212749 w 8647035"/>
              <a:gd name="connsiteY8-314" fmla="*/ 6087704 h 6087704"/>
              <a:gd name="connsiteX9-315" fmla="*/ 6675 w 8647035"/>
              <a:gd name="connsiteY9-316" fmla="*/ 5881630 h 6087704"/>
              <a:gd name="connsiteX10-317" fmla="*/ 69180 w 8647035"/>
              <a:gd name="connsiteY10-318" fmla="*/ 1446428 h 6087704"/>
              <a:gd name="connsiteX11-319" fmla="*/ 6675 w 8647035"/>
              <a:gd name="connsiteY11-320" fmla="*/ 209524 h 6087704"/>
              <a:gd name="connsiteX0-321" fmla="*/ 10425 w 8650785"/>
              <a:gd name="connsiteY0-322" fmla="*/ 209524 h 6087704"/>
              <a:gd name="connsiteX1-323" fmla="*/ 216499 w 8650785"/>
              <a:gd name="connsiteY1-324" fmla="*/ 3450 h 6087704"/>
              <a:gd name="connsiteX2-325" fmla="*/ 3311430 w 8650785"/>
              <a:gd name="connsiteY2-326" fmla="*/ 8152 h 6087704"/>
              <a:gd name="connsiteX3-327" fmla="*/ 6349905 w 8650785"/>
              <a:gd name="connsiteY3-328" fmla="*/ 198651 h 6087704"/>
              <a:gd name="connsiteX4-329" fmla="*/ 8444711 w 8650785"/>
              <a:gd name="connsiteY4-330" fmla="*/ 3450 h 6087704"/>
              <a:gd name="connsiteX5-331" fmla="*/ 8650785 w 8650785"/>
              <a:gd name="connsiteY5-332" fmla="*/ 209524 h 6087704"/>
              <a:gd name="connsiteX6-333" fmla="*/ 8650785 w 8650785"/>
              <a:gd name="connsiteY6-334" fmla="*/ 5881630 h 6087704"/>
              <a:gd name="connsiteX7-335" fmla="*/ 8444711 w 8650785"/>
              <a:gd name="connsiteY7-336" fmla="*/ 6087704 h 6087704"/>
              <a:gd name="connsiteX8-337" fmla="*/ 216499 w 8650785"/>
              <a:gd name="connsiteY8-338" fmla="*/ 6087704 h 6087704"/>
              <a:gd name="connsiteX9-339" fmla="*/ 10425 w 8650785"/>
              <a:gd name="connsiteY9-340" fmla="*/ 5881630 h 6087704"/>
              <a:gd name="connsiteX10-341" fmla="*/ 34830 w 8650785"/>
              <a:gd name="connsiteY10-342" fmla="*/ 4142003 h 6087704"/>
              <a:gd name="connsiteX11-343" fmla="*/ 72930 w 8650785"/>
              <a:gd name="connsiteY11-344" fmla="*/ 1446428 h 6087704"/>
              <a:gd name="connsiteX12" fmla="*/ 10425 w 8650785"/>
              <a:gd name="connsiteY12" fmla="*/ 209524 h 6087704"/>
              <a:gd name="connsiteX0-345" fmla="*/ 10426 w 8650786"/>
              <a:gd name="connsiteY0-346" fmla="*/ 209524 h 6087704"/>
              <a:gd name="connsiteX1-347" fmla="*/ 216500 w 8650786"/>
              <a:gd name="connsiteY1-348" fmla="*/ 3450 h 6087704"/>
              <a:gd name="connsiteX2-349" fmla="*/ 3311431 w 8650786"/>
              <a:gd name="connsiteY2-350" fmla="*/ 8152 h 6087704"/>
              <a:gd name="connsiteX3-351" fmla="*/ 6349906 w 8650786"/>
              <a:gd name="connsiteY3-352" fmla="*/ 198651 h 6087704"/>
              <a:gd name="connsiteX4-353" fmla="*/ 8444712 w 8650786"/>
              <a:gd name="connsiteY4-354" fmla="*/ 3450 h 6087704"/>
              <a:gd name="connsiteX5-355" fmla="*/ 8650786 w 8650786"/>
              <a:gd name="connsiteY5-356" fmla="*/ 209524 h 6087704"/>
              <a:gd name="connsiteX6-357" fmla="*/ 8650786 w 8650786"/>
              <a:gd name="connsiteY6-358" fmla="*/ 5881630 h 6087704"/>
              <a:gd name="connsiteX7-359" fmla="*/ 8444712 w 8650786"/>
              <a:gd name="connsiteY7-360" fmla="*/ 6087704 h 6087704"/>
              <a:gd name="connsiteX8-361" fmla="*/ 216500 w 8650786"/>
              <a:gd name="connsiteY8-362" fmla="*/ 6087704 h 6087704"/>
              <a:gd name="connsiteX9-363" fmla="*/ 10426 w 8650786"/>
              <a:gd name="connsiteY9-364" fmla="*/ 5881630 h 6087704"/>
              <a:gd name="connsiteX10-365" fmla="*/ 34831 w 8650786"/>
              <a:gd name="connsiteY10-366" fmla="*/ 4142003 h 6087704"/>
              <a:gd name="connsiteX11-367" fmla="*/ 72931 w 8650786"/>
              <a:gd name="connsiteY11-368" fmla="*/ 1446428 h 6087704"/>
              <a:gd name="connsiteX12-369" fmla="*/ 10426 w 8650786"/>
              <a:gd name="connsiteY12-370" fmla="*/ 209524 h 6087704"/>
              <a:gd name="connsiteX0-371" fmla="*/ 44859 w 8685219"/>
              <a:gd name="connsiteY0-372" fmla="*/ 209524 h 6087704"/>
              <a:gd name="connsiteX1-373" fmla="*/ 250933 w 8685219"/>
              <a:gd name="connsiteY1-374" fmla="*/ 3450 h 6087704"/>
              <a:gd name="connsiteX2-375" fmla="*/ 3345864 w 8685219"/>
              <a:gd name="connsiteY2-376" fmla="*/ 8152 h 6087704"/>
              <a:gd name="connsiteX3-377" fmla="*/ 6384339 w 8685219"/>
              <a:gd name="connsiteY3-378" fmla="*/ 198651 h 6087704"/>
              <a:gd name="connsiteX4-379" fmla="*/ 8479145 w 8685219"/>
              <a:gd name="connsiteY4-380" fmla="*/ 3450 h 6087704"/>
              <a:gd name="connsiteX5-381" fmla="*/ 8685219 w 8685219"/>
              <a:gd name="connsiteY5-382" fmla="*/ 209524 h 6087704"/>
              <a:gd name="connsiteX6-383" fmla="*/ 8685219 w 8685219"/>
              <a:gd name="connsiteY6-384" fmla="*/ 5881630 h 6087704"/>
              <a:gd name="connsiteX7-385" fmla="*/ 8479145 w 8685219"/>
              <a:gd name="connsiteY7-386" fmla="*/ 6087704 h 6087704"/>
              <a:gd name="connsiteX8-387" fmla="*/ 250933 w 8685219"/>
              <a:gd name="connsiteY8-388" fmla="*/ 6087704 h 6087704"/>
              <a:gd name="connsiteX9-389" fmla="*/ 44859 w 8685219"/>
              <a:gd name="connsiteY9-390" fmla="*/ 5881630 h 6087704"/>
              <a:gd name="connsiteX10-391" fmla="*/ 2589 w 8685219"/>
              <a:gd name="connsiteY10-392" fmla="*/ 4142003 h 6087704"/>
              <a:gd name="connsiteX11-393" fmla="*/ 107364 w 8685219"/>
              <a:gd name="connsiteY11-394" fmla="*/ 1446428 h 6087704"/>
              <a:gd name="connsiteX12-395" fmla="*/ 44859 w 8685219"/>
              <a:gd name="connsiteY12-396" fmla="*/ 209524 h 6087704"/>
              <a:gd name="connsiteX0-397" fmla="*/ 44859 w 8685219"/>
              <a:gd name="connsiteY0-398" fmla="*/ 209524 h 6087704"/>
              <a:gd name="connsiteX1-399" fmla="*/ 250933 w 8685219"/>
              <a:gd name="connsiteY1-400" fmla="*/ 3450 h 6087704"/>
              <a:gd name="connsiteX2-401" fmla="*/ 3345864 w 8685219"/>
              <a:gd name="connsiteY2-402" fmla="*/ 8152 h 6087704"/>
              <a:gd name="connsiteX3-403" fmla="*/ 6384339 w 8685219"/>
              <a:gd name="connsiteY3-404" fmla="*/ 198651 h 6087704"/>
              <a:gd name="connsiteX4-405" fmla="*/ 8479145 w 8685219"/>
              <a:gd name="connsiteY4-406" fmla="*/ 3450 h 6087704"/>
              <a:gd name="connsiteX5-407" fmla="*/ 8685219 w 8685219"/>
              <a:gd name="connsiteY5-408" fmla="*/ 209524 h 6087704"/>
              <a:gd name="connsiteX6-409" fmla="*/ 8685219 w 8685219"/>
              <a:gd name="connsiteY6-410" fmla="*/ 5881630 h 6087704"/>
              <a:gd name="connsiteX7-411" fmla="*/ 8479145 w 8685219"/>
              <a:gd name="connsiteY7-412" fmla="*/ 6087704 h 6087704"/>
              <a:gd name="connsiteX8-413" fmla="*/ 1269415 w 8685219"/>
              <a:gd name="connsiteY8-414" fmla="*/ 6085103 h 6087704"/>
              <a:gd name="connsiteX9-415" fmla="*/ 250933 w 8685219"/>
              <a:gd name="connsiteY9-416" fmla="*/ 6087704 h 6087704"/>
              <a:gd name="connsiteX10-417" fmla="*/ 44859 w 8685219"/>
              <a:gd name="connsiteY10-418" fmla="*/ 5881630 h 6087704"/>
              <a:gd name="connsiteX11-419" fmla="*/ 2589 w 8685219"/>
              <a:gd name="connsiteY11-420" fmla="*/ 4142003 h 6087704"/>
              <a:gd name="connsiteX12-421" fmla="*/ 107364 w 8685219"/>
              <a:gd name="connsiteY12-422" fmla="*/ 1446428 h 6087704"/>
              <a:gd name="connsiteX13" fmla="*/ 44859 w 8685219"/>
              <a:gd name="connsiteY13" fmla="*/ 209524 h 6087704"/>
              <a:gd name="connsiteX0-423" fmla="*/ 121962 w 8762322"/>
              <a:gd name="connsiteY0-424" fmla="*/ 209524 h 6101953"/>
              <a:gd name="connsiteX1-425" fmla="*/ 328036 w 8762322"/>
              <a:gd name="connsiteY1-426" fmla="*/ 3450 h 6101953"/>
              <a:gd name="connsiteX2-427" fmla="*/ 3422967 w 8762322"/>
              <a:gd name="connsiteY2-428" fmla="*/ 8152 h 6101953"/>
              <a:gd name="connsiteX3-429" fmla="*/ 6461442 w 8762322"/>
              <a:gd name="connsiteY3-430" fmla="*/ 198651 h 6101953"/>
              <a:gd name="connsiteX4-431" fmla="*/ 8556248 w 8762322"/>
              <a:gd name="connsiteY4-432" fmla="*/ 3450 h 6101953"/>
              <a:gd name="connsiteX5-433" fmla="*/ 8762322 w 8762322"/>
              <a:gd name="connsiteY5-434" fmla="*/ 209524 h 6101953"/>
              <a:gd name="connsiteX6-435" fmla="*/ 8762322 w 8762322"/>
              <a:gd name="connsiteY6-436" fmla="*/ 5881630 h 6101953"/>
              <a:gd name="connsiteX7-437" fmla="*/ 8556248 w 8762322"/>
              <a:gd name="connsiteY7-438" fmla="*/ 6087704 h 6101953"/>
              <a:gd name="connsiteX8-439" fmla="*/ 1346518 w 8762322"/>
              <a:gd name="connsiteY8-440" fmla="*/ 6085103 h 6101953"/>
              <a:gd name="connsiteX9-441" fmla="*/ 328036 w 8762322"/>
              <a:gd name="connsiteY9-442" fmla="*/ 6087704 h 6101953"/>
              <a:gd name="connsiteX10-443" fmla="*/ 121962 w 8762322"/>
              <a:gd name="connsiteY10-444" fmla="*/ 5881630 h 6101953"/>
              <a:gd name="connsiteX11-445" fmla="*/ 79692 w 8762322"/>
              <a:gd name="connsiteY11-446" fmla="*/ 4142003 h 6101953"/>
              <a:gd name="connsiteX12-447" fmla="*/ 184467 w 8762322"/>
              <a:gd name="connsiteY12-448" fmla="*/ 1446428 h 6101953"/>
              <a:gd name="connsiteX13-449" fmla="*/ 121962 w 8762322"/>
              <a:gd name="connsiteY13-450" fmla="*/ 209524 h 6101953"/>
              <a:gd name="connsiteX0-451" fmla="*/ 44860 w 8685220"/>
              <a:gd name="connsiteY0-452" fmla="*/ 209524 h 6098814"/>
              <a:gd name="connsiteX1-453" fmla="*/ 250934 w 8685220"/>
              <a:gd name="connsiteY1-454" fmla="*/ 3450 h 6098814"/>
              <a:gd name="connsiteX2-455" fmla="*/ 3345865 w 8685220"/>
              <a:gd name="connsiteY2-456" fmla="*/ 8152 h 6098814"/>
              <a:gd name="connsiteX3-457" fmla="*/ 6384340 w 8685220"/>
              <a:gd name="connsiteY3-458" fmla="*/ 198651 h 6098814"/>
              <a:gd name="connsiteX4-459" fmla="*/ 8479146 w 8685220"/>
              <a:gd name="connsiteY4-460" fmla="*/ 3450 h 6098814"/>
              <a:gd name="connsiteX5-461" fmla="*/ 8685220 w 8685220"/>
              <a:gd name="connsiteY5-462" fmla="*/ 209524 h 6098814"/>
              <a:gd name="connsiteX6-463" fmla="*/ 8685220 w 8685220"/>
              <a:gd name="connsiteY6-464" fmla="*/ 5881630 h 6098814"/>
              <a:gd name="connsiteX7-465" fmla="*/ 8479146 w 8685220"/>
              <a:gd name="connsiteY7-466" fmla="*/ 6087704 h 6098814"/>
              <a:gd name="connsiteX8-467" fmla="*/ 1269416 w 8685220"/>
              <a:gd name="connsiteY8-468" fmla="*/ 6085103 h 6098814"/>
              <a:gd name="connsiteX9-469" fmla="*/ 250934 w 8685220"/>
              <a:gd name="connsiteY9-470" fmla="*/ 6087704 h 6098814"/>
              <a:gd name="connsiteX10-471" fmla="*/ 44860 w 8685220"/>
              <a:gd name="connsiteY10-472" fmla="*/ 5881630 h 6098814"/>
              <a:gd name="connsiteX11-473" fmla="*/ 2590 w 8685220"/>
              <a:gd name="connsiteY11-474" fmla="*/ 4142003 h 6098814"/>
              <a:gd name="connsiteX12-475" fmla="*/ 107365 w 8685220"/>
              <a:gd name="connsiteY12-476" fmla="*/ 1446428 h 6098814"/>
              <a:gd name="connsiteX13-477" fmla="*/ 44860 w 8685220"/>
              <a:gd name="connsiteY13-478" fmla="*/ 209524 h 6098814"/>
              <a:gd name="connsiteX0-479" fmla="*/ 44860 w 8685220"/>
              <a:gd name="connsiteY0-480" fmla="*/ 209524 h 6096592"/>
              <a:gd name="connsiteX1-481" fmla="*/ 250934 w 8685220"/>
              <a:gd name="connsiteY1-482" fmla="*/ 3450 h 6096592"/>
              <a:gd name="connsiteX2-483" fmla="*/ 3345865 w 8685220"/>
              <a:gd name="connsiteY2-484" fmla="*/ 8152 h 6096592"/>
              <a:gd name="connsiteX3-485" fmla="*/ 6384340 w 8685220"/>
              <a:gd name="connsiteY3-486" fmla="*/ 198651 h 6096592"/>
              <a:gd name="connsiteX4-487" fmla="*/ 8479146 w 8685220"/>
              <a:gd name="connsiteY4-488" fmla="*/ 3450 h 6096592"/>
              <a:gd name="connsiteX5-489" fmla="*/ 8685220 w 8685220"/>
              <a:gd name="connsiteY5-490" fmla="*/ 209524 h 6096592"/>
              <a:gd name="connsiteX6-491" fmla="*/ 8685220 w 8685220"/>
              <a:gd name="connsiteY6-492" fmla="*/ 5881630 h 6096592"/>
              <a:gd name="connsiteX7-493" fmla="*/ 8479146 w 8685220"/>
              <a:gd name="connsiteY7-494" fmla="*/ 6087704 h 6096592"/>
              <a:gd name="connsiteX8-495" fmla="*/ 2240966 w 8685220"/>
              <a:gd name="connsiteY8-496" fmla="*/ 6066053 h 6096592"/>
              <a:gd name="connsiteX9-497" fmla="*/ 250934 w 8685220"/>
              <a:gd name="connsiteY9-498" fmla="*/ 6087704 h 6096592"/>
              <a:gd name="connsiteX10-499" fmla="*/ 44860 w 8685220"/>
              <a:gd name="connsiteY10-500" fmla="*/ 5881630 h 6096592"/>
              <a:gd name="connsiteX11-501" fmla="*/ 2590 w 8685220"/>
              <a:gd name="connsiteY11-502" fmla="*/ 4142003 h 6096592"/>
              <a:gd name="connsiteX12-503" fmla="*/ 107365 w 8685220"/>
              <a:gd name="connsiteY12-504" fmla="*/ 1446428 h 6096592"/>
              <a:gd name="connsiteX13-505" fmla="*/ 44860 w 8685220"/>
              <a:gd name="connsiteY13-506" fmla="*/ 209524 h 6096592"/>
              <a:gd name="connsiteX0-507" fmla="*/ 44860 w 8685220"/>
              <a:gd name="connsiteY0-508" fmla="*/ 209524 h 6098967"/>
              <a:gd name="connsiteX1-509" fmla="*/ 250934 w 8685220"/>
              <a:gd name="connsiteY1-510" fmla="*/ 3450 h 6098967"/>
              <a:gd name="connsiteX2-511" fmla="*/ 3345865 w 8685220"/>
              <a:gd name="connsiteY2-512" fmla="*/ 8152 h 6098967"/>
              <a:gd name="connsiteX3-513" fmla="*/ 6384340 w 8685220"/>
              <a:gd name="connsiteY3-514" fmla="*/ 198651 h 6098967"/>
              <a:gd name="connsiteX4-515" fmla="*/ 8479146 w 8685220"/>
              <a:gd name="connsiteY4-516" fmla="*/ 3450 h 6098967"/>
              <a:gd name="connsiteX5-517" fmla="*/ 8685220 w 8685220"/>
              <a:gd name="connsiteY5-518" fmla="*/ 209524 h 6098967"/>
              <a:gd name="connsiteX6-519" fmla="*/ 8685220 w 8685220"/>
              <a:gd name="connsiteY6-520" fmla="*/ 5881630 h 6098967"/>
              <a:gd name="connsiteX7-521" fmla="*/ 8479146 w 8685220"/>
              <a:gd name="connsiteY7-522" fmla="*/ 6087704 h 6098967"/>
              <a:gd name="connsiteX8-523" fmla="*/ 2240966 w 8685220"/>
              <a:gd name="connsiteY8-524" fmla="*/ 6066053 h 6098967"/>
              <a:gd name="connsiteX9-525" fmla="*/ 250934 w 8685220"/>
              <a:gd name="connsiteY9-526" fmla="*/ 6087704 h 6098967"/>
              <a:gd name="connsiteX10-527" fmla="*/ 44860 w 8685220"/>
              <a:gd name="connsiteY10-528" fmla="*/ 5881630 h 6098967"/>
              <a:gd name="connsiteX11-529" fmla="*/ 2590 w 8685220"/>
              <a:gd name="connsiteY11-530" fmla="*/ 4142003 h 6098967"/>
              <a:gd name="connsiteX12-531" fmla="*/ 107365 w 8685220"/>
              <a:gd name="connsiteY12-532" fmla="*/ 1446428 h 6098967"/>
              <a:gd name="connsiteX13-533" fmla="*/ 44860 w 8685220"/>
              <a:gd name="connsiteY13-534" fmla="*/ 209524 h 6098967"/>
              <a:gd name="connsiteX0-535" fmla="*/ 44860 w 8685220"/>
              <a:gd name="connsiteY0-536" fmla="*/ 209524 h 6093031"/>
              <a:gd name="connsiteX1-537" fmla="*/ 250934 w 8685220"/>
              <a:gd name="connsiteY1-538" fmla="*/ 3450 h 6093031"/>
              <a:gd name="connsiteX2-539" fmla="*/ 3345865 w 8685220"/>
              <a:gd name="connsiteY2-540" fmla="*/ 8152 h 6093031"/>
              <a:gd name="connsiteX3-541" fmla="*/ 6384340 w 8685220"/>
              <a:gd name="connsiteY3-542" fmla="*/ 198651 h 6093031"/>
              <a:gd name="connsiteX4-543" fmla="*/ 8479146 w 8685220"/>
              <a:gd name="connsiteY4-544" fmla="*/ 3450 h 6093031"/>
              <a:gd name="connsiteX5-545" fmla="*/ 8685220 w 8685220"/>
              <a:gd name="connsiteY5-546" fmla="*/ 209524 h 6093031"/>
              <a:gd name="connsiteX6-547" fmla="*/ 8685220 w 8685220"/>
              <a:gd name="connsiteY6-548" fmla="*/ 5881630 h 6093031"/>
              <a:gd name="connsiteX7-549" fmla="*/ 8479146 w 8685220"/>
              <a:gd name="connsiteY7-550" fmla="*/ 6087704 h 6093031"/>
              <a:gd name="connsiteX8-551" fmla="*/ 2250491 w 8685220"/>
              <a:gd name="connsiteY8-552" fmla="*/ 5980328 h 6093031"/>
              <a:gd name="connsiteX9-553" fmla="*/ 250934 w 8685220"/>
              <a:gd name="connsiteY9-554" fmla="*/ 6087704 h 6093031"/>
              <a:gd name="connsiteX10-555" fmla="*/ 44860 w 8685220"/>
              <a:gd name="connsiteY10-556" fmla="*/ 5881630 h 6093031"/>
              <a:gd name="connsiteX11-557" fmla="*/ 2590 w 8685220"/>
              <a:gd name="connsiteY11-558" fmla="*/ 4142003 h 6093031"/>
              <a:gd name="connsiteX12-559" fmla="*/ 107365 w 8685220"/>
              <a:gd name="connsiteY12-560" fmla="*/ 1446428 h 6093031"/>
              <a:gd name="connsiteX13-561" fmla="*/ 44860 w 8685220"/>
              <a:gd name="connsiteY13-562" fmla="*/ 209524 h 6093031"/>
              <a:gd name="connsiteX0-563" fmla="*/ 44860 w 8685220"/>
              <a:gd name="connsiteY0-564" fmla="*/ 209524 h 6093031"/>
              <a:gd name="connsiteX1-565" fmla="*/ 250934 w 8685220"/>
              <a:gd name="connsiteY1-566" fmla="*/ 3450 h 6093031"/>
              <a:gd name="connsiteX2-567" fmla="*/ 3345865 w 8685220"/>
              <a:gd name="connsiteY2-568" fmla="*/ 8152 h 6093031"/>
              <a:gd name="connsiteX3-569" fmla="*/ 6384340 w 8685220"/>
              <a:gd name="connsiteY3-570" fmla="*/ 198651 h 6093031"/>
              <a:gd name="connsiteX4-571" fmla="*/ 8479146 w 8685220"/>
              <a:gd name="connsiteY4-572" fmla="*/ 3450 h 6093031"/>
              <a:gd name="connsiteX5-573" fmla="*/ 8685220 w 8685220"/>
              <a:gd name="connsiteY5-574" fmla="*/ 209524 h 6093031"/>
              <a:gd name="connsiteX6-575" fmla="*/ 8685220 w 8685220"/>
              <a:gd name="connsiteY6-576" fmla="*/ 5881630 h 6093031"/>
              <a:gd name="connsiteX7-577" fmla="*/ 8479146 w 8685220"/>
              <a:gd name="connsiteY7-578" fmla="*/ 6087704 h 6093031"/>
              <a:gd name="connsiteX8-579" fmla="*/ 5631866 w 8685220"/>
              <a:gd name="connsiteY8-580" fmla="*/ 6037478 h 6093031"/>
              <a:gd name="connsiteX9-581" fmla="*/ 2250491 w 8685220"/>
              <a:gd name="connsiteY9-582" fmla="*/ 5980328 h 6093031"/>
              <a:gd name="connsiteX10-583" fmla="*/ 250934 w 8685220"/>
              <a:gd name="connsiteY10-584" fmla="*/ 6087704 h 6093031"/>
              <a:gd name="connsiteX11-585" fmla="*/ 44860 w 8685220"/>
              <a:gd name="connsiteY11-586" fmla="*/ 5881630 h 6093031"/>
              <a:gd name="connsiteX12-587" fmla="*/ 2590 w 8685220"/>
              <a:gd name="connsiteY12-588" fmla="*/ 4142003 h 6093031"/>
              <a:gd name="connsiteX13-589" fmla="*/ 107365 w 8685220"/>
              <a:gd name="connsiteY13-590" fmla="*/ 1446428 h 6093031"/>
              <a:gd name="connsiteX14" fmla="*/ 44860 w 8685220"/>
              <a:gd name="connsiteY14" fmla="*/ 209524 h 6093031"/>
              <a:gd name="connsiteX0-591" fmla="*/ 44860 w 8685220"/>
              <a:gd name="connsiteY0-592" fmla="*/ 209524 h 6093031"/>
              <a:gd name="connsiteX1-593" fmla="*/ 250934 w 8685220"/>
              <a:gd name="connsiteY1-594" fmla="*/ 3450 h 6093031"/>
              <a:gd name="connsiteX2-595" fmla="*/ 3345865 w 8685220"/>
              <a:gd name="connsiteY2-596" fmla="*/ 8152 h 6093031"/>
              <a:gd name="connsiteX3-597" fmla="*/ 6384340 w 8685220"/>
              <a:gd name="connsiteY3-598" fmla="*/ 198651 h 6093031"/>
              <a:gd name="connsiteX4-599" fmla="*/ 8479146 w 8685220"/>
              <a:gd name="connsiteY4-600" fmla="*/ 3450 h 6093031"/>
              <a:gd name="connsiteX5-601" fmla="*/ 8685220 w 8685220"/>
              <a:gd name="connsiteY5-602" fmla="*/ 209524 h 6093031"/>
              <a:gd name="connsiteX6-603" fmla="*/ 8685220 w 8685220"/>
              <a:gd name="connsiteY6-604" fmla="*/ 5881630 h 6093031"/>
              <a:gd name="connsiteX7-605" fmla="*/ 8479146 w 8685220"/>
              <a:gd name="connsiteY7-606" fmla="*/ 6087704 h 6093031"/>
              <a:gd name="connsiteX8-607" fmla="*/ 5631866 w 8685220"/>
              <a:gd name="connsiteY8-608" fmla="*/ 6037478 h 6093031"/>
              <a:gd name="connsiteX9-609" fmla="*/ 2250491 w 8685220"/>
              <a:gd name="connsiteY9-610" fmla="*/ 5980328 h 6093031"/>
              <a:gd name="connsiteX10-611" fmla="*/ 250934 w 8685220"/>
              <a:gd name="connsiteY10-612" fmla="*/ 6087704 h 6093031"/>
              <a:gd name="connsiteX11-613" fmla="*/ 44860 w 8685220"/>
              <a:gd name="connsiteY11-614" fmla="*/ 5881630 h 6093031"/>
              <a:gd name="connsiteX12-615" fmla="*/ 2590 w 8685220"/>
              <a:gd name="connsiteY12-616" fmla="*/ 4142003 h 6093031"/>
              <a:gd name="connsiteX13-617" fmla="*/ 107365 w 8685220"/>
              <a:gd name="connsiteY13-618" fmla="*/ 1446428 h 6093031"/>
              <a:gd name="connsiteX14-619" fmla="*/ 44860 w 8685220"/>
              <a:gd name="connsiteY14-620" fmla="*/ 209524 h 6093031"/>
              <a:gd name="connsiteX0-621" fmla="*/ 44860 w 8685220"/>
              <a:gd name="connsiteY0-622" fmla="*/ 209524 h 6123203"/>
              <a:gd name="connsiteX1-623" fmla="*/ 250934 w 8685220"/>
              <a:gd name="connsiteY1-624" fmla="*/ 3450 h 6123203"/>
              <a:gd name="connsiteX2-625" fmla="*/ 3345865 w 8685220"/>
              <a:gd name="connsiteY2-626" fmla="*/ 8152 h 6123203"/>
              <a:gd name="connsiteX3-627" fmla="*/ 6384340 w 8685220"/>
              <a:gd name="connsiteY3-628" fmla="*/ 198651 h 6123203"/>
              <a:gd name="connsiteX4-629" fmla="*/ 8479146 w 8685220"/>
              <a:gd name="connsiteY4-630" fmla="*/ 3450 h 6123203"/>
              <a:gd name="connsiteX5-631" fmla="*/ 8685220 w 8685220"/>
              <a:gd name="connsiteY5-632" fmla="*/ 209524 h 6123203"/>
              <a:gd name="connsiteX6-633" fmla="*/ 8685220 w 8685220"/>
              <a:gd name="connsiteY6-634" fmla="*/ 5881630 h 6123203"/>
              <a:gd name="connsiteX7-635" fmla="*/ 8479146 w 8685220"/>
              <a:gd name="connsiteY7-636" fmla="*/ 6087704 h 6123203"/>
              <a:gd name="connsiteX8-637" fmla="*/ 5631866 w 8685220"/>
              <a:gd name="connsiteY8-638" fmla="*/ 6123203 h 6123203"/>
              <a:gd name="connsiteX9-639" fmla="*/ 2250491 w 8685220"/>
              <a:gd name="connsiteY9-640" fmla="*/ 5980328 h 6123203"/>
              <a:gd name="connsiteX10-641" fmla="*/ 250934 w 8685220"/>
              <a:gd name="connsiteY10-642" fmla="*/ 6087704 h 6123203"/>
              <a:gd name="connsiteX11-643" fmla="*/ 44860 w 8685220"/>
              <a:gd name="connsiteY11-644" fmla="*/ 5881630 h 6123203"/>
              <a:gd name="connsiteX12-645" fmla="*/ 2590 w 8685220"/>
              <a:gd name="connsiteY12-646" fmla="*/ 4142003 h 6123203"/>
              <a:gd name="connsiteX13-647" fmla="*/ 107365 w 8685220"/>
              <a:gd name="connsiteY13-648" fmla="*/ 1446428 h 6123203"/>
              <a:gd name="connsiteX14-649" fmla="*/ 44860 w 8685220"/>
              <a:gd name="connsiteY14-650" fmla="*/ 209524 h 6123203"/>
              <a:gd name="connsiteX0-651" fmla="*/ 44860 w 8685220"/>
              <a:gd name="connsiteY0-652" fmla="*/ 209524 h 6123872"/>
              <a:gd name="connsiteX1-653" fmla="*/ 250934 w 8685220"/>
              <a:gd name="connsiteY1-654" fmla="*/ 3450 h 6123872"/>
              <a:gd name="connsiteX2-655" fmla="*/ 3345865 w 8685220"/>
              <a:gd name="connsiteY2-656" fmla="*/ 8152 h 6123872"/>
              <a:gd name="connsiteX3-657" fmla="*/ 6384340 w 8685220"/>
              <a:gd name="connsiteY3-658" fmla="*/ 198651 h 6123872"/>
              <a:gd name="connsiteX4-659" fmla="*/ 8479146 w 8685220"/>
              <a:gd name="connsiteY4-660" fmla="*/ 3450 h 6123872"/>
              <a:gd name="connsiteX5-661" fmla="*/ 8685220 w 8685220"/>
              <a:gd name="connsiteY5-662" fmla="*/ 209524 h 6123872"/>
              <a:gd name="connsiteX6-663" fmla="*/ 8685220 w 8685220"/>
              <a:gd name="connsiteY6-664" fmla="*/ 5881630 h 6123872"/>
              <a:gd name="connsiteX7-665" fmla="*/ 8479146 w 8685220"/>
              <a:gd name="connsiteY7-666" fmla="*/ 6087704 h 6123872"/>
              <a:gd name="connsiteX8-667" fmla="*/ 5631866 w 8685220"/>
              <a:gd name="connsiteY8-668" fmla="*/ 6123203 h 6123872"/>
              <a:gd name="connsiteX9-669" fmla="*/ 2250491 w 8685220"/>
              <a:gd name="connsiteY9-670" fmla="*/ 5980328 h 6123872"/>
              <a:gd name="connsiteX10-671" fmla="*/ 250934 w 8685220"/>
              <a:gd name="connsiteY10-672" fmla="*/ 6087704 h 6123872"/>
              <a:gd name="connsiteX11-673" fmla="*/ 44860 w 8685220"/>
              <a:gd name="connsiteY11-674" fmla="*/ 5881630 h 6123872"/>
              <a:gd name="connsiteX12-675" fmla="*/ 2590 w 8685220"/>
              <a:gd name="connsiteY12-676" fmla="*/ 4142003 h 6123872"/>
              <a:gd name="connsiteX13-677" fmla="*/ 107365 w 8685220"/>
              <a:gd name="connsiteY13-678" fmla="*/ 1446428 h 6123872"/>
              <a:gd name="connsiteX14-679" fmla="*/ 44860 w 8685220"/>
              <a:gd name="connsiteY14-680" fmla="*/ 209524 h 6123872"/>
              <a:gd name="connsiteX0-681" fmla="*/ 44860 w 8685220"/>
              <a:gd name="connsiteY0-682" fmla="*/ 209524 h 6161859"/>
              <a:gd name="connsiteX1-683" fmla="*/ 250934 w 8685220"/>
              <a:gd name="connsiteY1-684" fmla="*/ 3450 h 6161859"/>
              <a:gd name="connsiteX2-685" fmla="*/ 3345865 w 8685220"/>
              <a:gd name="connsiteY2-686" fmla="*/ 8152 h 6161859"/>
              <a:gd name="connsiteX3-687" fmla="*/ 6384340 w 8685220"/>
              <a:gd name="connsiteY3-688" fmla="*/ 198651 h 6161859"/>
              <a:gd name="connsiteX4-689" fmla="*/ 8479146 w 8685220"/>
              <a:gd name="connsiteY4-690" fmla="*/ 3450 h 6161859"/>
              <a:gd name="connsiteX5-691" fmla="*/ 8685220 w 8685220"/>
              <a:gd name="connsiteY5-692" fmla="*/ 209524 h 6161859"/>
              <a:gd name="connsiteX6-693" fmla="*/ 8685220 w 8685220"/>
              <a:gd name="connsiteY6-694" fmla="*/ 5881630 h 6161859"/>
              <a:gd name="connsiteX7-695" fmla="*/ 8479146 w 8685220"/>
              <a:gd name="connsiteY7-696" fmla="*/ 6087704 h 6161859"/>
              <a:gd name="connsiteX8-697" fmla="*/ 5631866 w 8685220"/>
              <a:gd name="connsiteY8-698" fmla="*/ 6161303 h 6161859"/>
              <a:gd name="connsiteX9-699" fmla="*/ 2250491 w 8685220"/>
              <a:gd name="connsiteY9-700" fmla="*/ 5980328 h 6161859"/>
              <a:gd name="connsiteX10-701" fmla="*/ 250934 w 8685220"/>
              <a:gd name="connsiteY10-702" fmla="*/ 6087704 h 6161859"/>
              <a:gd name="connsiteX11-703" fmla="*/ 44860 w 8685220"/>
              <a:gd name="connsiteY11-704" fmla="*/ 5881630 h 6161859"/>
              <a:gd name="connsiteX12-705" fmla="*/ 2590 w 8685220"/>
              <a:gd name="connsiteY12-706" fmla="*/ 4142003 h 6161859"/>
              <a:gd name="connsiteX13-707" fmla="*/ 107365 w 8685220"/>
              <a:gd name="connsiteY13-708" fmla="*/ 1446428 h 6161859"/>
              <a:gd name="connsiteX14-709" fmla="*/ 44860 w 8685220"/>
              <a:gd name="connsiteY14-710" fmla="*/ 209524 h 6161859"/>
              <a:gd name="connsiteX0-711" fmla="*/ 44860 w 8685220"/>
              <a:gd name="connsiteY0-712" fmla="*/ 209524 h 6163204"/>
              <a:gd name="connsiteX1-713" fmla="*/ 250934 w 8685220"/>
              <a:gd name="connsiteY1-714" fmla="*/ 3450 h 6163204"/>
              <a:gd name="connsiteX2-715" fmla="*/ 3345865 w 8685220"/>
              <a:gd name="connsiteY2-716" fmla="*/ 8152 h 6163204"/>
              <a:gd name="connsiteX3-717" fmla="*/ 6384340 w 8685220"/>
              <a:gd name="connsiteY3-718" fmla="*/ 198651 h 6163204"/>
              <a:gd name="connsiteX4-719" fmla="*/ 8479146 w 8685220"/>
              <a:gd name="connsiteY4-720" fmla="*/ 3450 h 6163204"/>
              <a:gd name="connsiteX5-721" fmla="*/ 8685220 w 8685220"/>
              <a:gd name="connsiteY5-722" fmla="*/ 209524 h 6163204"/>
              <a:gd name="connsiteX6-723" fmla="*/ 8685220 w 8685220"/>
              <a:gd name="connsiteY6-724" fmla="*/ 5881630 h 6163204"/>
              <a:gd name="connsiteX7-725" fmla="*/ 8479146 w 8685220"/>
              <a:gd name="connsiteY7-726" fmla="*/ 6087704 h 6163204"/>
              <a:gd name="connsiteX8-727" fmla="*/ 5631866 w 8685220"/>
              <a:gd name="connsiteY8-728" fmla="*/ 6161303 h 6163204"/>
              <a:gd name="connsiteX9-729" fmla="*/ 2250491 w 8685220"/>
              <a:gd name="connsiteY9-730" fmla="*/ 5980328 h 6163204"/>
              <a:gd name="connsiteX10-731" fmla="*/ 250934 w 8685220"/>
              <a:gd name="connsiteY10-732" fmla="*/ 6087704 h 6163204"/>
              <a:gd name="connsiteX11-733" fmla="*/ 44860 w 8685220"/>
              <a:gd name="connsiteY11-734" fmla="*/ 5881630 h 6163204"/>
              <a:gd name="connsiteX12-735" fmla="*/ 2590 w 8685220"/>
              <a:gd name="connsiteY12-736" fmla="*/ 4142003 h 6163204"/>
              <a:gd name="connsiteX13-737" fmla="*/ 107365 w 8685220"/>
              <a:gd name="connsiteY13-738" fmla="*/ 1446428 h 6163204"/>
              <a:gd name="connsiteX14-739" fmla="*/ 44860 w 8685220"/>
              <a:gd name="connsiteY14-740" fmla="*/ 209524 h 6163204"/>
              <a:gd name="connsiteX0-741" fmla="*/ 44860 w 8685220"/>
              <a:gd name="connsiteY0-742" fmla="*/ 209524 h 6163204"/>
              <a:gd name="connsiteX1-743" fmla="*/ 250934 w 8685220"/>
              <a:gd name="connsiteY1-744" fmla="*/ 3450 h 6163204"/>
              <a:gd name="connsiteX2-745" fmla="*/ 3345865 w 8685220"/>
              <a:gd name="connsiteY2-746" fmla="*/ 8152 h 6163204"/>
              <a:gd name="connsiteX3-747" fmla="*/ 6384340 w 8685220"/>
              <a:gd name="connsiteY3-748" fmla="*/ 198651 h 6163204"/>
              <a:gd name="connsiteX4-749" fmla="*/ 8479146 w 8685220"/>
              <a:gd name="connsiteY4-750" fmla="*/ 3450 h 6163204"/>
              <a:gd name="connsiteX5-751" fmla="*/ 8685220 w 8685220"/>
              <a:gd name="connsiteY5-752" fmla="*/ 209524 h 6163204"/>
              <a:gd name="connsiteX6-753" fmla="*/ 8679866 w 8685220"/>
              <a:gd name="connsiteY6-754" fmla="*/ 4361076 h 6163204"/>
              <a:gd name="connsiteX7-755" fmla="*/ 8685220 w 8685220"/>
              <a:gd name="connsiteY7-756" fmla="*/ 5881630 h 6163204"/>
              <a:gd name="connsiteX8-757" fmla="*/ 8479146 w 8685220"/>
              <a:gd name="connsiteY8-758" fmla="*/ 6087704 h 6163204"/>
              <a:gd name="connsiteX9-759" fmla="*/ 5631866 w 8685220"/>
              <a:gd name="connsiteY9-760" fmla="*/ 6161303 h 6163204"/>
              <a:gd name="connsiteX10-761" fmla="*/ 2250491 w 8685220"/>
              <a:gd name="connsiteY10-762" fmla="*/ 5980328 h 6163204"/>
              <a:gd name="connsiteX11-763" fmla="*/ 250934 w 8685220"/>
              <a:gd name="connsiteY11-764" fmla="*/ 6087704 h 6163204"/>
              <a:gd name="connsiteX12-765" fmla="*/ 44860 w 8685220"/>
              <a:gd name="connsiteY12-766" fmla="*/ 5881630 h 6163204"/>
              <a:gd name="connsiteX13-767" fmla="*/ 2590 w 8685220"/>
              <a:gd name="connsiteY13-768" fmla="*/ 4142003 h 6163204"/>
              <a:gd name="connsiteX14-769" fmla="*/ 107365 w 8685220"/>
              <a:gd name="connsiteY14-770" fmla="*/ 1446428 h 6163204"/>
              <a:gd name="connsiteX15" fmla="*/ 44860 w 8685220"/>
              <a:gd name="connsiteY15" fmla="*/ 209524 h 6163204"/>
              <a:gd name="connsiteX0-771" fmla="*/ 44860 w 8685220"/>
              <a:gd name="connsiteY0-772" fmla="*/ 209524 h 6163204"/>
              <a:gd name="connsiteX1-773" fmla="*/ 250934 w 8685220"/>
              <a:gd name="connsiteY1-774" fmla="*/ 3450 h 6163204"/>
              <a:gd name="connsiteX2-775" fmla="*/ 3345865 w 8685220"/>
              <a:gd name="connsiteY2-776" fmla="*/ 8152 h 6163204"/>
              <a:gd name="connsiteX3-777" fmla="*/ 6384340 w 8685220"/>
              <a:gd name="connsiteY3-778" fmla="*/ 198651 h 6163204"/>
              <a:gd name="connsiteX4-779" fmla="*/ 8479146 w 8685220"/>
              <a:gd name="connsiteY4-780" fmla="*/ 3450 h 6163204"/>
              <a:gd name="connsiteX5-781" fmla="*/ 8685220 w 8685220"/>
              <a:gd name="connsiteY5-782" fmla="*/ 209524 h 6163204"/>
              <a:gd name="connsiteX6-783" fmla="*/ 8679866 w 8685220"/>
              <a:gd name="connsiteY6-784" fmla="*/ 4361076 h 6163204"/>
              <a:gd name="connsiteX7-785" fmla="*/ 8685220 w 8685220"/>
              <a:gd name="connsiteY7-786" fmla="*/ 5881630 h 6163204"/>
              <a:gd name="connsiteX8-787" fmla="*/ 8479146 w 8685220"/>
              <a:gd name="connsiteY8-788" fmla="*/ 6087704 h 6163204"/>
              <a:gd name="connsiteX9-789" fmla="*/ 5631866 w 8685220"/>
              <a:gd name="connsiteY9-790" fmla="*/ 6161303 h 6163204"/>
              <a:gd name="connsiteX10-791" fmla="*/ 2250491 w 8685220"/>
              <a:gd name="connsiteY10-792" fmla="*/ 5980328 h 6163204"/>
              <a:gd name="connsiteX11-793" fmla="*/ 250934 w 8685220"/>
              <a:gd name="connsiteY11-794" fmla="*/ 6087704 h 6163204"/>
              <a:gd name="connsiteX12-795" fmla="*/ 44860 w 8685220"/>
              <a:gd name="connsiteY12-796" fmla="*/ 5881630 h 6163204"/>
              <a:gd name="connsiteX13-797" fmla="*/ 2590 w 8685220"/>
              <a:gd name="connsiteY13-798" fmla="*/ 4142003 h 6163204"/>
              <a:gd name="connsiteX14-799" fmla="*/ 107365 w 8685220"/>
              <a:gd name="connsiteY14-800" fmla="*/ 1446428 h 6163204"/>
              <a:gd name="connsiteX15-801" fmla="*/ 44860 w 8685220"/>
              <a:gd name="connsiteY15-802" fmla="*/ 209524 h 6163204"/>
              <a:gd name="connsiteX0-803" fmla="*/ 44860 w 8685220"/>
              <a:gd name="connsiteY0-804" fmla="*/ 209524 h 6163204"/>
              <a:gd name="connsiteX1-805" fmla="*/ 250934 w 8685220"/>
              <a:gd name="connsiteY1-806" fmla="*/ 3450 h 6163204"/>
              <a:gd name="connsiteX2-807" fmla="*/ 3345865 w 8685220"/>
              <a:gd name="connsiteY2-808" fmla="*/ 8152 h 6163204"/>
              <a:gd name="connsiteX3-809" fmla="*/ 6384340 w 8685220"/>
              <a:gd name="connsiteY3-810" fmla="*/ 198651 h 6163204"/>
              <a:gd name="connsiteX4-811" fmla="*/ 8479146 w 8685220"/>
              <a:gd name="connsiteY4-812" fmla="*/ 3450 h 6163204"/>
              <a:gd name="connsiteX5-813" fmla="*/ 8685220 w 8685220"/>
              <a:gd name="connsiteY5-814" fmla="*/ 209524 h 6163204"/>
              <a:gd name="connsiteX6-815" fmla="*/ 8594141 w 8685220"/>
              <a:gd name="connsiteY6-816" fmla="*/ 4370601 h 6163204"/>
              <a:gd name="connsiteX7-817" fmla="*/ 8685220 w 8685220"/>
              <a:gd name="connsiteY7-818" fmla="*/ 5881630 h 6163204"/>
              <a:gd name="connsiteX8-819" fmla="*/ 8479146 w 8685220"/>
              <a:gd name="connsiteY8-820" fmla="*/ 6087704 h 6163204"/>
              <a:gd name="connsiteX9-821" fmla="*/ 5631866 w 8685220"/>
              <a:gd name="connsiteY9-822" fmla="*/ 6161303 h 6163204"/>
              <a:gd name="connsiteX10-823" fmla="*/ 2250491 w 8685220"/>
              <a:gd name="connsiteY10-824" fmla="*/ 5980328 h 6163204"/>
              <a:gd name="connsiteX11-825" fmla="*/ 250934 w 8685220"/>
              <a:gd name="connsiteY11-826" fmla="*/ 6087704 h 6163204"/>
              <a:gd name="connsiteX12-827" fmla="*/ 44860 w 8685220"/>
              <a:gd name="connsiteY12-828" fmla="*/ 5881630 h 6163204"/>
              <a:gd name="connsiteX13-829" fmla="*/ 2590 w 8685220"/>
              <a:gd name="connsiteY13-830" fmla="*/ 4142003 h 6163204"/>
              <a:gd name="connsiteX14-831" fmla="*/ 107365 w 8685220"/>
              <a:gd name="connsiteY14-832" fmla="*/ 1446428 h 6163204"/>
              <a:gd name="connsiteX15-833" fmla="*/ 44860 w 8685220"/>
              <a:gd name="connsiteY15-834" fmla="*/ 209524 h 6163204"/>
              <a:gd name="connsiteX0-835" fmla="*/ 44860 w 8696341"/>
              <a:gd name="connsiteY0-836" fmla="*/ 209524 h 6163204"/>
              <a:gd name="connsiteX1-837" fmla="*/ 250934 w 8696341"/>
              <a:gd name="connsiteY1-838" fmla="*/ 3450 h 6163204"/>
              <a:gd name="connsiteX2-839" fmla="*/ 3345865 w 8696341"/>
              <a:gd name="connsiteY2-840" fmla="*/ 8152 h 6163204"/>
              <a:gd name="connsiteX3-841" fmla="*/ 6384340 w 8696341"/>
              <a:gd name="connsiteY3-842" fmla="*/ 198651 h 6163204"/>
              <a:gd name="connsiteX4-843" fmla="*/ 8479146 w 8696341"/>
              <a:gd name="connsiteY4-844" fmla="*/ 3450 h 6163204"/>
              <a:gd name="connsiteX5-845" fmla="*/ 8685220 w 8696341"/>
              <a:gd name="connsiteY5-846" fmla="*/ 209524 h 6163204"/>
              <a:gd name="connsiteX6-847" fmla="*/ 8660816 w 8696341"/>
              <a:gd name="connsiteY6-848" fmla="*/ 1998876 h 6163204"/>
              <a:gd name="connsiteX7-849" fmla="*/ 8594141 w 8696341"/>
              <a:gd name="connsiteY7-850" fmla="*/ 4370601 h 6163204"/>
              <a:gd name="connsiteX8-851" fmla="*/ 8685220 w 8696341"/>
              <a:gd name="connsiteY8-852" fmla="*/ 5881630 h 6163204"/>
              <a:gd name="connsiteX9-853" fmla="*/ 8479146 w 8696341"/>
              <a:gd name="connsiteY9-854" fmla="*/ 6087704 h 6163204"/>
              <a:gd name="connsiteX10-855" fmla="*/ 5631866 w 8696341"/>
              <a:gd name="connsiteY10-856" fmla="*/ 6161303 h 6163204"/>
              <a:gd name="connsiteX11-857" fmla="*/ 2250491 w 8696341"/>
              <a:gd name="connsiteY11-858" fmla="*/ 5980328 h 6163204"/>
              <a:gd name="connsiteX12-859" fmla="*/ 250934 w 8696341"/>
              <a:gd name="connsiteY12-860" fmla="*/ 6087704 h 6163204"/>
              <a:gd name="connsiteX13-861" fmla="*/ 44860 w 8696341"/>
              <a:gd name="connsiteY13-862" fmla="*/ 5881630 h 6163204"/>
              <a:gd name="connsiteX14-863" fmla="*/ 2590 w 8696341"/>
              <a:gd name="connsiteY14-864" fmla="*/ 4142003 h 6163204"/>
              <a:gd name="connsiteX15-865" fmla="*/ 107365 w 8696341"/>
              <a:gd name="connsiteY15-866" fmla="*/ 1446428 h 6163204"/>
              <a:gd name="connsiteX16" fmla="*/ 44860 w 8696341"/>
              <a:gd name="connsiteY16" fmla="*/ 209524 h 6163204"/>
              <a:gd name="connsiteX0-867" fmla="*/ 44860 w 8696341"/>
              <a:gd name="connsiteY0-868" fmla="*/ 209524 h 6163204"/>
              <a:gd name="connsiteX1-869" fmla="*/ 250934 w 8696341"/>
              <a:gd name="connsiteY1-870" fmla="*/ 3450 h 6163204"/>
              <a:gd name="connsiteX2-871" fmla="*/ 3345865 w 8696341"/>
              <a:gd name="connsiteY2-872" fmla="*/ 8152 h 6163204"/>
              <a:gd name="connsiteX3-873" fmla="*/ 6384340 w 8696341"/>
              <a:gd name="connsiteY3-874" fmla="*/ 198651 h 6163204"/>
              <a:gd name="connsiteX4-875" fmla="*/ 8479146 w 8696341"/>
              <a:gd name="connsiteY4-876" fmla="*/ 3450 h 6163204"/>
              <a:gd name="connsiteX5-877" fmla="*/ 8685220 w 8696341"/>
              <a:gd name="connsiteY5-878" fmla="*/ 209524 h 6163204"/>
              <a:gd name="connsiteX6-879" fmla="*/ 8660816 w 8696341"/>
              <a:gd name="connsiteY6-880" fmla="*/ 1998876 h 6163204"/>
              <a:gd name="connsiteX7-881" fmla="*/ 8594141 w 8696341"/>
              <a:gd name="connsiteY7-882" fmla="*/ 4370601 h 6163204"/>
              <a:gd name="connsiteX8-883" fmla="*/ 8685220 w 8696341"/>
              <a:gd name="connsiteY8-884" fmla="*/ 5881630 h 6163204"/>
              <a:gd name="connsiteX9-885" fmla="*/ 8479146 w 8696341"/>
              <a:gd name="connsiteY9-886" fmla="*/ 6087704 h 6163204"/>
              <a:gd name="connsiteX10-887" fmla="*/ 5631866 w 8696341"/>
              <a:gd name="connsiteY10-888" fmla="*/ 6161303 h 6163204"/>
              <a:gd name="connsiteX11-889" fmla="*/ 2250491 w 8696341"/>
              <a:gd name="connsiteY11-890" fmla="*/ 5980328 h 6163204"/>
              <a:gd name="connsiteX12-891" fmla="*/ 250934 w 8696341"/>
              <a:gd name="connsiteY12-892" fmla="*/ 6087704 h 6163204"/>
              <a:gd name="connsiteX13-893" fmla="*/ 44860 w 8696341"/>
              <a:gd name="connsiteY13-894" fmla="*/ 5881630 h 6163204"/>
              <a:gd name="connsiteX14-895" fmla="*/ 2590 w 8696341"/>
              <a:gd name="connsiteY14-896" fmla="*/ 4142003 h 6163204"/>
              <a:gd name="connsiteX15-897" fmla="*/ 107365 w 8696341"/>
              <a:gd name="connsiteY15-898" fmla="*/ 1446428 h 6163204"/>
              <a:gd name="connsiteX16-899" fmla="*/ 44860 w 8696341"/>
              <a:gd name="connsiteY16-900" fmla="*/ 209524 h 6163204"/>
              <a:gd name="connsiteX0-901" fmla="*/ 44860 w 8749521"/>
              <a:gd name="connsiteY0-902" fmla="*/ 209524 h 6163204"/>
              <a:gd name="connsiteX1-903" fmla="*/ 250934 w 8749521"/>
              <a:gd name="connsiteY1-904" fmla="*/ 3450 h 6163204"/>
              <a:gd name="connsiteX2-905" fmla="*/ 3345865 w 8749521"/>
              <a:gd name="connsiteY2-906" fmla="*/ 8152 h 6163204"/>
              <a:gd name="connsiteX3-907" fmla="*/ 6384340 w 8749521"/>
              <a:gd name="connsiteY3-908" fmla="*/ 198651 h 6163204"/>
              <a:gd name="connsiteX4-909" fmla="*/ 8479146 w 8749521"/>
              <a:gd name="connsiteY4-910" fmla="*/ 3450 h 6163204"/>
              <a:gd name="connsiteX5-911" fmla="*/ 8685220 w 8749521"/>
              <a:gd name="connsiteY5-912" fmla="*/ 209524 h 6163204"/>
              <a:gd name="connsiteX6-913" fmla="*/ 8746541 w 8749521"/>
              <a:gd name="connsiteY6-914" fmla="*/ 1989351 h 6163204"/>
              <a:gd name="connsiteX7-915" fmla="*/ 8594141 w 8749521"/>
              <a:gd name="connsiteY7-916" fmla="*/ 4370601 h 6163204"/>
              <a:gd name="connsiteX8-917" fmla="*/ 8685220 w 8749521"/>
              <a:gd name="connsiteY8-918" fmla="*/ 5881630 h 6163204"/>
              <a:gd name="connsiteX9-919" fmla="*/ 8479146 w 8749521"/>
              <a:gd name="connsiteY9-920" fmla="*/ 6087704 h 6163204"/>
              <a:gd name="connsiteX10-921" fmla="*/ 5631866 w 8749521"/>
              <a:gd name="connsiteY10-922" fmla="*/ 6161303 h 6163204"/>
              <a:gd name="connsiteX11-923" fmla="*/ 2250491 w 8749521"/>
              <a:gd name="connsiteY11-924" fmla="*/ 5980328 h 6163204"/>
              <a:gd name="connsiteX12-925" fmla="*/ 250934 w 8749521"/>
              <a:gd name="connsiteY12-926" fmla="*/ 6087704 h 6163204"/>
              <a:gd name="connsiteX13-927" fmla="*/ 44860 w 8749521"/>
              <a:gd name="connsiteY13-928" fmla="*/ 5881630 h 6163204"/>
              <a:gd name="connsiteX14-929" fmla="*/ 2590 w 8749521"/>
              <a:gd name="connsiteY14-930" fmla="*/ 4142003 h 6163204"/>
              <a:gd name="connsiteX15-931" fmla="*/ 107365 w 8749521"/>
              <a:gd name="connsiteY15-932" fmla="*/ 1446428 h 6163204"/>
              <a:gd name="connsiteX16-933" fmla="*/ 44860 w 8749521"/>
              <a:gd name="connsiteY16-934" fmla="*/ 209524 h 6163204"/>
              <a:gd name="connsiteX0-935" fmla="*/ 72124 w 8776785"/>
              <a:gd name="connsiteY0-936" fmla="*/ 209524 h 6163204"/>
              <a:gd name="connsiteX1-937" fmla="*/ 278198 w 8776785"/>
              <a:gd name="connsiteY1-938" fmla="*/ 3450 h 6163204"/>
              <a:gd name="connsiteX2-939" fmla="*/ 3373129 w 8776785"/>
              <a:gd name="connsiteY2-940" fmla="*/ 8152 h 6163204"/>
              <a:gd name="connsiteX3-941" fmla="*/ 6411604 w 8776785"/>
              <a:gd name="connsiteY3-942" fmla="*/ 198651 h 6163204"/>
              <a:gd name="connsiteX4-943" fmla="*/ 8506410 w 8776785"/>
              <a:gd name="connsiteY4-944" fmla="*/ 3450 h 6163204"/>
              <a:gd name="connsiteX5-945" fmla="*/ 8712484 w 8776785"/>
              <a:gd name="connsiteY5-946" fmla="*/ 209524 h 6163204"/>
              <a:gd name="connsiteX6-947" fmla="*/ 8773805 w 8776785"/>
              <a:gd name="connsiteY6-948" fmla="*/ 1989351 h 6163204"/>
              <a:gd name="connsiteX7-949" fmla="*/ 8621405 w 8776785"/>
              <a:gd name="connsiteY7-950" fmla="*/ 4370601 h 6163204"/>
              <a:gd name="connsiteX8-951" fmla="*/ 8712484 w 8776785"/>
              <a:gd name="connsiteY8-952" fmla="*/ 5881630 h 6163204"/>
              <a:gd name="connsiteX9-953" fmla="*/ 8506410 w 8776785"/>
              <a:gd name="connsiteY9-954" fmla="*/ 6087704 h 6163204"/>
              <a:gd name="connsiteX10-955" fmla="*/ 5659130 w 8776785"/>
              <a:gd name="connsiteY10-956" fmla="*/ 6161303 h 6163204"/>
              <a:gd name="connsiteX11-957" fmla="*/ 2277755 w 8776785"/>
              <a:gd name="connsiteY11-958" fmla="*/ 5980328 h 6163204"/>
              <a:gd name="connsiteX12-959" fmla="*/ 278198 w 8776785"/>
              <a:gd name="connsiteY12-960" fmla="*/ 6087704 h 6163204"/>
              <a:gd name="connsiteX13-961" fmla="*/ 72124 w 8776785"/>
              <a:gd name="connsiteY13-962" fmla="*/ 5881630 h 6163204"/>
              <a:gd name="connsiteX14-963" fmla="*/ 29854 w 8776785"/>
              <a:gd name="connsiteY14-964" fmla="*/ 4142003 h 6163204"/>
              <a:gd name="connsiteX15-965" fmla="*/ 1279 w 8776785"/>
              <a:gd name="connsiteY15-966" fmla="*/ 1589303 h 6163204"/>
              <a:gd name="connsiteX16-967" fmla="*/ 72124 w 8776785"/>
              <a:gd name="connsiteY16-968" fmla="*/ 209524 h 6163204"/>
              <a:gd name="connsiteX0-969" fmla="*/ 71978 w 8776639"/>
              <a:gd name="connsiteY0-970" fmla="*/ 209524 h 6163204"/>
              <a:gd name="connsiteX1-971" fmla="*/ 278052 w 8776639"/>
              <a:gd name="connsiteY1-972" fmla="*/ 3450 h 6163204"/>
              <a:gd name="connsiteX2-973" fmla="*/ 3372983 w 8776639"/>
              <a:gd name="connsiteY2-974" fmla="*/ 8152 h 6163204"/>
              <a:gd name="connsiteX3-975" fmla="*/ 6411458 w 8776639"/>
              <a:gd name="connsiteY3-976" fmla="*/ 198651 h 6163204"/>
              <a:gd name="connsiteX4-977" fmla="*/ 8506264 w 8776639"/>
              <a:gd name="connsiteY4-978" fmla="*/ 3450 h 6163204"/>
              <a:gd name="connsiteX5-979" fmla="*/ 8712338 w 8776639"/>
              <a:gd name="connsiteY5-980" fmla="*/ 209524 h 6163204"/>
              <a:gd name="connsiteX6-981" fmla="*/ 8773659 w 8776639"/>
              <a:gd name="connsiteY6-982" fmla="*/ 1989351 h 6163204"/>
              <a:gd name="connsiteX7-983" fmla="*/ 8621259 w 8776639"/>
              <a:gd name="connsiteY7-984" fmla="*/ 4370601 h 6163204"/>
              <a:gd name="connsiteX8-985" fmla="*/ 8712338 w 8776639"/>
              <a:gd name="connsiteY8-986" fmla="*/ 5881630 h 6163204"/>
              <a:gd name="connsiteX9-987" fmla="*/ 8506264 w 8776639"/>
              <a:gd name="connsiteY9-988" fmla="*/ 6087704 h 6163204"/>
              <a:gd name="connsiteX10-989" fmla="*/ 5658984 w 8776639"/>
              <a:gd name="connsiteY10-990" fmla="*/ 6161303 h 6163204"/>
              <a:gd name="connsiteX11-991" fmla="*/ 2277609 w 8776639"/>
              <a:gd name="connsiteY11-992" fmla="*/ 5980328 h 6163204"/>
              <a:gd name="connsiteX12-993" fmla="*/ 278052 w 8776639"/>
              <a:gd name="connsiteY12-994" fmla="*/ 6087704 h 6163204"/>
              <a:gd name="connsiteX13-995" fmla="*/ 71978 w 8776639"/>
              <a:gd name="connsiteY13-996" fmla="*/ 5881630 h 6163204"/>
              <a:gd name="connsiteX14-997" fmla="*/ 124958 w 8776639"/>
              <a:gd name="connsiteY14-998" fmla="*/ 4170578 h 6163204"/>
              <a:gd name="connsiteX15-999" fmla="*/ 1133 w 8776639"/>
              <a:gd name="connsiteY15-1000" fmla="*/ 1589303 h 6163204"/>
              <a:gd name="connsiteX16-1001" fmla="*/ 71978 w 8776639"/>
              <a:gd name="connsiteY16-1002" fmla="*/ 209524 h 6163204"/>
              <a:gd name="connsiteX0-1003" fmla="*/ 71978 w 8776639"/>
              <a:gd name="connsiteY0-1004" fmla="*/ 209524 h 6163204"/>
              <a:gd name="connsiteX1-1005" fmla="*/ 278052 w 8776639"/>
              <a:gd name="connsiteY1-1006" fmla="*/ 3450 h 6163204"/>
              <a:gd name="connsiteX2-1007" fmla="*/ 3372983 w 8776639"/>
              <a:gd name="connsiteY2-1008" fmla="*/ 8152 h 6163204"/>
              <a:gd name="connsiteX3-1009" fmla="*/ 6411458 w 8776639"/>
              <a:gd name="connsiteY3-1010" fmla="*/ 198651 h 6163204"/>
              <a:gd name="connsiteX4-1011" fmla="*/ 8506264 w 8776639"/>
              <a:gd name="connsiteY4-1012" fmla="*/ 3450 h 6163204"/>
              <a:gd name="connsiteX5-1013" fmla="*/ 8712338 w 8776639"/>
              <a:gd name="connsiteY5-1014" fmla="*/ 209524 h 6163204"/>
              <a:gd name="connsiteX6-1015" fmla="*/ 8773659 w 8776639"/>
              <a:gd name="connsiteY6-1016" fmla="*/ 1989351 h 6163204"/>
              <a:gd name="connsiteX7-1017" fmla="*/ 8621259 w 8776639"/>
              <a:gd name="connsiteY7-1018" fmla="*/ 4370601 h 6163204"/>
              <a:gd name="connsiteX8-1019" fmla="*/ 8712338 w 8776639"/>
              <a:gd name="connsiteY8-1020" fmla="*/ 5881630 h 6163204"/>
              <a:gd name="connsiteX9-1021" fmla="*/ 8506264 w 8776639"/>
              <a:gd name="connsiteY9-1022" fmla="*/ 6087704 h 6163204"/>
              <a:gd name="connsiteX10-1023" fmla="*/ 5658984 w 8776639"/>
              <a:gd name="connsiteY10-1024" fmla="*/ 6161303 h 6163204"/>
              <a:gd name="connsiteX11-1025" fmla="*/ 2277609 w 8776639"/>
              <a:gd name="connsiteY11-1026" fmla="*/ 5980328 h 6163204"/>
              <a:gd name="connsiteX12-1027" fmla="*/ 278052 w 8776639"/>
              <a:gd name="connsiteY12-1028" fmla="*/ 6087704 h 6163204"/>
              <a:gd name="connsiteX13-1029" fmla="*/ 71978 w 8776639"/>
              <a:gd name="connsiteY13-1030" fmla="*/ 5881630 h 6163204"/>
              <a:gd name="connsiteX14-1031" fmla="*/ 124958 w 8776639"/>
              <a:gd name="connsiteY14-1032" fmla="*/ 4170578 h 6163204"/>
              <a:gd name="connsiteX15-1033" fmla="*/ 1133 w 8776639"/>
              <a:gd name="connsiteY15-1034" fmla="*/ 1589303 h 6163204"/>
              <a:gd name="connsiteX16-1035" fmla="*/ 71978 w 8776639"/>
              <a:gd name="connsiteY16-1036" fmla="*/ 209524 h 6163204"/>
              <a:gd name="connsiteX0-1037" fmla="*/ 71978 w 8774539"/>
              <a:gd name="connsiteY0-1038" fmla="*/ 209524 h 6163204"/>
              <a:gd name="connsiteX1-1039" fmla="*/ 278052 w 8774539"/>
              <a:gd name="connsiteY1-1040" fmla="*/ 3450 h 6163204"/>
              <a:gd name="connsiteX2-1041" fmla="*/ 3372983 w 8774539"/>
              <a:gd name="connsiteY2-1042" fmla="*/ 8152 h 6163204"/>
              <a:gd name="connsiteX3-1043" fmla="*/ 6411458 w 8774539"/>
              <a:gd name="connsiteY3-1044" fmla="*/ 198651 h 6163204"/>
              <a:gd name="connsiteX4-1045" fmla="*/ 8506264 w 8774539"/>
              <a:gd name="connsiteY4-1046" fmla="*/ 3450 h 6163204"/>
              <a:gd name="connsiteX5-1047" fmla="*/ 8712338 w 8774539"/>
              <a:gd name="connsiteY5-1048" fmla="*/ 209524 h 6163204"/>
              <a:gd name="connsiteX6-1049" fmla="*/ 8773659 w 8774539"/>
              <a:gd name="connsiteY6-1050" fmla="*/ 1989351 h 6163204"/>
              <a:gd name="connsiteX7-1051" fmla="*/ 8669244 w 8774539"/>
              <a:gd name="connsiteY7-1052" fmla="*/ 4389795 h 6163204"/>
              <a:gd name="connsiteX8-1053" fmla="*/ 8712338 w 8774539"/>
              <a:gd name="connsiteY8-1054" fmla="*/ 5881630 h 6163204"/>
              <a:gd name="connsiteX9-1055" fmla="*/ 8506264 w 8774539"/>
              <a:gd name="connsiteY9-1056" fmla="*/ 6087704 h 6163204"/>
              <a:gd name="connsiteX10-1057" fmla="*/ 5658984 w 8774539"/>
              <a:gd name="connsiteY10-1058" fmla="*/ 6161303 h 6163204"/>
              <a:gd name="connsiteX11-1059" fmla="*/ 2277609 w 8774539"/>
              <a:gd name="connsiteY11-1060" fmla="*/ 5980328 h 6163204"/>
              <a:gd name="connsiteX12-1061" fmla="*/ 278052 w 8774539"/>
              <a:gd name="connsiteY12-1062" fmla="*/ 6087704 h 6163204"/>
              <a:gd name="connsiteX13-1063" fmla="*/ 71978 w 8774539"/>
              <a:gd name="connsiteY13-1064" fmla="*/ 5881630 h 6163204"/>
              <a:gd name="connsiteX14-1065" fmla="*/ 124958 w 8774539"/>
              <a:gd name="connsiteY14-1066" fmla="*/ 4170578 h 6163204"/>
              <a:gd name="connsiteX15-1067" fmla="*/ 1133 w 8774539"/>
              <a:gd name="connsiteY15-1068" fmla="*/ 1589303 h 6163204"/>
              <a:gd name="connsiteX16-1069" fmla="*/ 71978 w 8774539"/>
              <a:gd name="connsiteY16-1070" fmla="*/ 209524 h 6163204"/>
              <a:gd name="connsiteX0-1071" fmla="*/ 71978 w 8773970"/>
              <a:gd name="connsiteY0-1072" fmla="*/ 209524 h 6163204"/>
              <a:gd name="connsiteX1-1073" fmla="*/ 278052 w 8773970"/>
              <a:gd name="connsiteY1-1074" fmla="*/ 3450 h 6163204"/>
              <a:gd name="connsiteX2-1075" fmla="*/ 3372983 w 8773970"/>
              <a:gd name="connsiteY2-1076" fmla="*/ 8152 h 6163204"/>
              <a:gd name="connsiteX3-1077" fmla="*/ 6411458 w 8773970"/>
              <a:gd name="connsiteY3-1078" fmla="*/ 198651 h 6163204"/>
              <a:gd name="connsiteX4-1079" fmla="*/ 8506264 w 8773970"/>
              <a:gd name="connsiteY4-1080" fmla="*/ 3450 h 6163204"/>
              <a:gd name="connsiteX5-1081" fmla="*/ 8712338 w 8773970"/>
              <a:gd name="connsiteY5-1082" fmla="*/ 209524 h 6163204"/>
              <a:gd name="connsiteX6-1083" fmla="*/ 8773659 w 8773970"/>
              <a:gd name="connsiteY6-1084" fmla="*/ 1989351 h 6163204"/>
              <a:gd name="connsiteX7-1085" fmla="*/ 8688438 w 8773970"/>
              <a:gd name="connsiteY7-1086" fmla="*/ 4389795 h 6163204"/>
              <a:gd name="connsiteX8-1087" fmla="*/ 8712338 w 8773970"/>
              <a:gd name="connsiteY8-1088" fmla="*/ 5881630 h 6163204"/>
              <a:gd name="connsiteX9-1089" fmla="*/ 8506264 w 8773970"/>
              <a:gd name="connsiteY9-1090" fmla="*/ 6087704 h 6163204"/>
              <a:gd name="connsiteX10-1091" fmla="*/ 5658984 w 8773970"/>
              <a:gd name="connsiteY10-1092" fmla="*/ 6161303 h 6163204"/>
              <a:gd name="connsiteX11-1093" fmla="*/ 2277609 w 8773970"/>
              <a:gd name="connsiteY11-1094" fmla="*/ 5980328 h 6163204"/>
              <a:gd name="connsiteX12-1095" fmla="*/ 278052 w 8773970"/>
              <a:gd name="connsiteY12-1096" fmla="*/ 6087704 h 6163204"/>
              <a:gd name="connsiteX13-1097" fmla="*/ 71978 w 8773970"/>
              <a:gd name="connsiteY13-1098" fmla="*/ 5881630 h 6163204"/>
              <a:gd name="connsiteX14-1099" fmla="*/ 124958 w 8773970"/>
              <a:gd name="connsiteY14-1100" fmla="*/ 4170578 h 6163204"/>
              <a:gd name="connsiteX15-1101" fmla="*/ 1133 w 8773970"/>
              <a:gd name="connsiteY15-1102" fmla="*/ 1589303 h 6163204"/>
              <a:gd name="connsiteX16-1103" fmla="*/ 71978 w 8773970"/>
              <a:gd name="connsiteY16-1104" fmla="*/ 209524 h 6163204"/>
              <a:gd name="connsiteX0-1105" fmla="*/ 71978 w 8773970"/>
              <a:gd name="connsiteY0-1106" fmla="*/ 225268 h 6178948"/>
              <a:gd name="connsiteX1-1107" fmla="*/ 508380 w 8773970"/>
              <a:gd name="connsiteY1-1108" fmla="*/ 0 h 6178948"/>
              <a:gd name="connsiteX2-1109" fmla="*/ 3372983 w 8773970"/>
              <a:gd name="connsiteY2-1110" fmla="*/ 23896 h 6178948"/>
              <a:gd name="connsiteX3-1111" fmla="*/ 6411458 w 8773970"/>
              <a:gd name="connsiteY3-1112" fmla="*/ 214395 h 6178948"/>
              <a:gd name="connsiteX4-1113" fmla="*/ 8506264 w 8773970"/>
              <a:gd name="connsiteY4-1114" fmla="*/ 19194 h 6178948"/>
              <a:gd name="connsiteX5-1115" fmla="*/ 8712338 w 8773970"/>
              <a:gd name="connsiteY5-1116" fmla="*/ 225268 h 6178948"/>
              <a:gd name="connsiteX6-1117" fmla="*/ 8773659 w 8773970"/>
              <a:gd name="connsiteY6-1118" fmla="*/ 2005095 h 6178948"/>
              <a:gd name="connsiteX7-1119" fmla="*/ 8688438 w 8773970"/>
              <a:gd name="connsiteY7-1120" fmla="*/ 4405539 h 6178948"/>
              <a:gd name="connsiteX8-1121" fmla="*/ 8712338 w 8773970"/>
              <a:gd name="connsiteY8-1122" fmla="*/ 5897374 h 6178948"/>
              <a:gd name="connsiteX9-1123" fmla="*/ 8506264 w 8773970"/>
              <a:gd name="connsiteY9-1124" fmla="*/ 6103448 h 6178948"/>
              <a:gd name="connsiteX10-1125" fmla="*/ 5658984 w 8773970"/>
              <a:gd name="connsiteY10-1126" fmla="*/ 6177047 h 6178948"/>
              <a:gd name="connsiteX11-1127" fmla="*/ 2277609 w 8773970"/>
              <a:gd name="connsiteY11-1128" fmla="*/ 5996072 h 6178948"/>
              <a:gd name="connsiteX12-1129" fmla="*/ 278052 w 8773970"/>
              <a:gd name="connsiteY12-1130" fmla="*/ 6103448 h 6178948"/>
              <a:gd name="connsiteX13-1131" fmla="*/ 71978 w 8773970"/>
              <a:gd name="connsiteY13-1132" fmla="*/ 5897374 h 6178948"/>
              <a:gd name="connsiteX14-1133" fmla="*/ 124958 w 8773970"/>
              <a:gd name="connsiteY14-1134" fmla="*/ 4186322 h 6178948"/>
              <a:gd name="connsiteX15-1135" fmla="*/ 1133 w 8773970"/>
              <a:gd name="connsiteY15-1136" fmla="*/ 1605047 h 6178948"/>
              <a:gd name="connsiteX16-1137" fmla="*/ 71978 w 8773970"/>
              <a:gd name="connsiteY16-1138" fmla="*/ 225268 h 6178948"/>
              <a:gd name="connsiteX0-1139" fmla="*/ 71978 w 8773970"/>
              <a:gd name="connsiteY0-1140" fmla="*/ 359626 h 6178948"/>
              <a:gd name="connsiteX1-1141" fmla="*/ 508380 w 8773970"/>
              <a:gd name="connsiteY1-1142" fmla="*/ 0 h 6178948"/>
              <a:gd name="connsiteX2-1143" fmla="*/ 3372983 w 8773970"/>
              <a:gd name="connsiteY2-1144" fmla="*/ 23896 h 6178948"/>
              <a:gd name="connsiteX3-1145" fmla="*/ 6411458 w 8773970"/>
              <a:gd name="connsiteY3-1146" fmla="*/ 214395 h 6178948"/>
              <a:gd name="connsiteX4-1147" fmla="*/ 8506264 w 8773970"/>
              <a:gd name="connsiteY4-1148" fmla="*/ 19194 h 6178948"/>
              <a:gd name="connsiteX5-1149" fmla="*/ 8712338 w 8773970"/>
              <a:gd name="connsiteY5-1150" fmla="*/ 225268 h 6178948"/>
              <a:gd name="connsiteX6-1151" fmla="*/ 8773659 w 8773970"/>
              <a:gd name="connsiteY6-1152" fmla="*/ 2005095 h 6178948"/>
              <a:gd name="connsiteX7-1153" fmla="*/ 8688438 w 8773970"/>
              <a:gd name="connsiteY7-1154" fmla="*/ 4405539 h 6178948"/>
              <a:gd name="connsiteX8-1155" fmla="*/ 8712338 w 8773970"/>
              <a:gd name="connsiteY8-1156" fmla="*/ 5897374 h 6178948"/>
              <a:gd name="connsiteX9-1157" fmla="*/ 8506264 w 8773970"/>
              <a:gd name="connsiteY9-1158" fmla="*/ 6103448 h 6178948"/>
              <a:gd name="connsiteX10-1159" fmla="*/ 5658984 w 8773970"/>
              <a:gd name="connsiteY10-1160" fmla="*/ 6177047 h 6178948"/>
              <a:gd name="connsiteX11-1161" fmla="*/ 2277609 w 8773970"/>
              <a:gd name="connsiteY11-1162" fmla="*/ 5996072 h 6178948"/>
              <a:gd name="connsiteX12-1163" fmla="*/ 278052 w 8773970"/>
              <a:gd name="connsiteY12-1164" fmla="*/ 6103448 h 6178948"/>
              <a:gd name="connsiteX13-1165" fmla="*/ 71978 w 8773970"/>
              <a:gd name="connsiteY13-1166" fmla="*/ 5897374 h 6178948"/>
              <a:gd name="connsiteX14-1167" fmla="*/ 124958 w 8773970"/>
              <a:gd name="connsiteY14-1168" fmla="*/ 4186322 h 6178948"/>
              <a:gd name="connsiteX15-1169" fmla="*/ 1133 w 8773970"/>
              <a:gd name="connsiteY15-1170" fmla="*/ 1605047 h 6178948"/>
              <a:gd name="connsiteX16-1171" fmla="*/ 71978 w 8773970"/>
              <a:gd name="connsiteY16-1172" fmla="*/ 359626 h 6178948"/>
              <a:gd name="connsiteX0-1173" fmla="*/ 71978 w 8774395"/>
              <a:gd name="connsiteY0-1174" fmla="*/ 359626 h 6178948"/>
              <a:gd name="connsiteX1-1175" fmla="*/ 508380 w 8774395"/>
              <a:gd name="connsiteY1-1176" fmla="*/ 0 h 6178948"/>
              <a:gd name="connsiteX2-1177" fmla="*/ 3372983 w 8774395"/>
              <a:gd name="connsiteY2-1178" fmla="*/ 23896 h 6178948"/>
              <a:gd name="connsiteX3-1179" fmla="*/ 6411458 w 8774395"/>
              <a:gd name="connsiteY3-1180" fmla="*/ 214395 h 6178948"/>
              <a:gd name="connsiteX4-1181" fmla="*/ 8506264 w 8774395"/>
              <a:gd name="connsiteY4-1182" fmla="*/ 19194 h 6178948"/>
              <a:gd name="connsiteX5-1183" fmla="*/ 8721936 w 8774395"/>
              <a:gd name="connsiteY5-1184" fmla="*/ 378820 h 6178948"/>
              <a:gd name="connsiteX6-1185" fmla="*/ 8773659 w 8774395"/>
              <a:gd name="connsiteY6-1186" fmla="*/ 2005095 h 6178948"/>
              <a:gd name="connsiteX7-1187" fmla="*/ 8688438 w 8774395"/>
              <a:gd name="connsiteY7-1188" fmla="*/ 4405539 h 6178948"/>
              <a:gd name="connsiteX8-1189" fmla="*/ 8712338 w 8774395"/>
              <a:gd name="connsiteY8-1190" fmla="*/ 5897374 h 6178948"/>
              <a:gd name="connsiteX9-1191" fmla="*/ 8506264 w 8774395"/>
              <a:gd name="connsiteY9-1192" fmla="*/ 6103448 h 6178948"/>
              <a:gd name="connsiteX10-1193" fmla="*/ 5658984 w 8774395"/>
              <a:gd name="connsiteY10-1194" fmla="*/ 6177047 h 6178948"/>
              <a:gd name="connsiteX11-1195" fmla="*/ 2277609 w 8774395"/>
              <a:gd name="connsiteY11-1196" fmla="*/ 5996072 h 6178948"/>
              <a:gd name="connsiteX12-1197" fmla="*/ 278052 w 8774395"/>
              <a:gd name="connsiteY12-1198" fmla="*/ 6103448 h 6178948"/>
              <a:gd name="connsiteX13-1199" fmla="*/ 71978 w 8774395"/>
              <a:gd name="connsiteY13-1200" fmla="*/ 5897374 h 6178948"/>
              <a:gd name="connsiteX14-1201" fmla="*/ 124958 w 8774395"/>
              <a:gd name="connsiteY14-1202" fmla="*/ 4186322 h 6178948"/>
              <a:gd name="connsiteX15-1203" fmla="*/ 1133 w 8774395"/>
              <a:gd name="connsiteY15-1204" fmla="*/ 1605047 h 6178948"/>
              <a:gd name="connsiteX16-1205" fmla="*/ 71978 w 8774395"/>
              <a:gd name="connsiteY16-1206" fmla="*/ 359626 h 6178948"/>
              <a:gd name="connsiteX0-1207" fmla="*/ 71978 w 8774395"/>
              <a:gd name="connsiteY0-1208" fmla="*/ 359626 h 6178948"/>
              <a:gd name="connsiteX1-1209" fmla="*/ 508380 w 8774395"/>
              <a:gd name="connsiteY1-1210" fmla="*/ 0 h 6178948"/>
              <a:gd name="connsiteX2-1211" fmla="*/ 3372983 w 8774395"/>
              <a:gd name="connsiteY2-1212" fmla="*/ 23896 h 6178948"/>
              <a:gd name="connsiteX3-1213" fmla="*/ 6411458 w 8774395"/>
              <a:gd name="connsiteY3-1214" fmla="*/ 214395 h 6178948"/>
              <a:gd name="connsiteX4-1215" fmla="*/ 8314323 w 8774395"/>
              <a:gd name="connsiteY4-1216" fmla="*/ 57582 h 6178948"/>
              <a:gd name="connsiteX5-1217" fmla="*/ 8721936 w 8774395"/>
              <a:gd name="connsiteY5-1218" fmla="*/ 378820 h 6178948"/>
              <a:gd name="connsiteX6-1219" fmla="*/ 8773659 w 8774395"/>
              <a:gd name="connsiteY6-1220" fmla="*/ 2005095 h 6178948"/>
              <a:gd name="connsiteX7-1221" fmla="*/ 8688438 w 8774395"/>
              <a:gd name="connsiteY7-1222" fmla="*/ 4405539 h 6178948"/>
              <a:gd name="connsiteX8-1223" fmla="*/ 8712338 w 8774395"/>
              <a:gd name="connsiteY8-1224" fmla="*/ 5897374 h 6178948"/>
              <a:gd name="connsiteX9-1225" fmla="*/ 8506264 w 8774395"/>
              <a:gd name="connsiteY9-1226" fmla="*/ 6103448 h 6178948"/>
              <a:gd name="connsiteX10-1227" fmla="*/ 5658984 w 8774395"/>
              <a:gd name="connsiteY10-1228" fmla="*/ 6177047 h 6178948"/>
              <a:gd name="connsiteX11-1229" fmla="*/ 2277609 w 8774395"/>
              <a:gd name="connsiteY11-1230" fmla="*/ 5996072 h 6178948"/>
              <a:gd name="connsiteX12-1231" fmla="*/ 278052 w 8774395"/>
              <a:gd name="connsiteY12-1232" fmla="*/ 6103448 h 6178948"/>
              <a:gd name="connsiteX13-1233" fmla="*/ 71978 w 8774395"/>
              <a:gd name="connsiteY13-1234" fmla="*/ 5897374 h 6178948"/>
              <a:gd name="connsiteX14-1235" fmla="*/ 124958 w 8774395"/>
              <a:gd name="connsiteY14-1236" fmla="*/ 4186322 h 6178948"/>
              <a:gd name="connsiteX15-1237" fmla="*/ 1133 w 8774395"/>
              <a:gd name="connsiteY15-1238" fmla="*/ 1605047 h 6178948"/>
              <a:gd name="connsiteX16-1239" fmla="*/ 71978 w 8774395"/>
              <a:gd name="connsiteY16-1240" fmla="*/ 359626 h 6178948"/>
              <a:gd name="connsiteX0-1241" fmla="*/ 71978 w 8774395"/>
              <a:gd name="connsiteY0-1242" fmla="*/ 359626 h 6178948"/>
              <a:gd name="connsiteX1-1243" fmla="*/ 508380 w 8774395"/>
              <a:gd name="connsiteY1-1244" fmla="*/ 0 h 6178948"/>
              <a:gd name="connsiteX2-1245" fmla="*/ 3231400 w 8774395"/>
              <a:gd name="connsiteY2-1246" fmla="*/ 108298 h 6178948"/>
              <a:gd name="connsiteX3-1247" fmla="*/ 6411458 w 8774395"/>
              <a:gd name="connsiteY3-1248" fmla="*/ 214395 h 6178948"/>
              <a:gd name="connsiteX4-1249" fmla="*/ 8314323 w 8774395"/>
              <a:gd name="connsiteY4-1250" fmla="*/ 57582 h 6178948"/>
              <a:gd name="connsiteX5-1251" fmla="*/ 8721936 w 8774395"/>
              <a:gd name="connsiteY5-1252" fmla="*/ 378820 h 6178948"/>
              <a:gd name="connsiteX6-1253" fmla="*/ 8773659 w 8774395"/>
              <a:gd name="connsiteY6-1254" fmla="*/ 2005095 h 6178948"/>
              <a:gd name="connsiteX7-1255" fmla="*/ 8688438 w 8774395"/>
              <a:gd name="connsiteY7-1256" fmla="*/ 4405539 h 6178948"/>
              <a:gd name="connsiteX8-1257" fmla="*/ 8712338 w 8774395"/>
              <a:gd name="connsiteY8-1258" fmla="*/ 5897374 h 6178948"/>
              <a:gd name="connsiteX9-1259" fmla="*/ 8506264 w 8774395"/>
              <a:gd name="connsiteY9-1260" fmla="*/ 6103448 h 6178948"/>
              <a:gd name="connsiteX10-1261" fmla="*/ 5658984 w 8774395"/>
              <a:gd name="connsiteY10-1262" fmla="*/ 6177047 h 6178948"/>
              <a:gd name="connsiteX11-1263" fmla="*/ 2277609 w 8774395"/>
              <a:gd name="connsiteY11-1264" fmla="*/ 5996072 h 6178948"/>
              <a:gd name="connsiteX12-1265" fmla="*/ 278052 w 8774395"/>
              <a:gd name="connsiteY12-1266" fmla="*/ 6103448 h 6178948"/>
              <a:gd name="connsiteX13-1267" fmla="*/ 71978 w 8774395"/>
              <a:gd name="connsiteY13-1268" fmla="*/ 5897374 h 6178948"/>
              <a:gd name="connsiteX14-1269" fmla="*/ 124958 w 8774395"/>
              <a:gd name="connsiteY14-1270" fmla="*/ 4186322 h 6178948"/>
              <a:gd name="connsiteX15-1271" fmla="*/ 1133 w 8774395"/>
              <a:gd name="connsiteY15-1272" fmla="*/ 1605047 h 6178948"/>
              <a:gd name="connsiteX16-1273" fmla="*/ 71978 w 8774395"/>
              <a:gd name="connsiteY16-1274" fmla="*/ 359626 h 6178948"/>
              <a:gd name="connsiteX0-1275" fmla="*/ 71978 w 8774395"/>
              <a:gd name="connsiteY0-1276" fmla="*/ 395835 h 6215157"/>
              <a:gd name="connsiteX1-1277" fmla="*/ 508380 w 8774395"/>
              <a:gd name="connsiteY1-1278" fmla="*/ 36209 h 6215157"/>
              <a:gd name="connsiteX2-1279" fmla="*/ 3231400 w 8774395"/>
              <a:gd name="connsiteY2-1280" fmla="*/ 144507 h 6215157"/>
              <a:gd name="connsiteX3-1281" fmla="*/ 6411458 w 8774395"/>
              <a:gd name="connsiteY3-1282" fmla="*/ 250604 h 6215157"/>
              <a:gd name="connsiteX4-1283" fmla="*/ 7908452 w 8774395"/>
              <a:gd name="connsiteY4-1284" fmla="*/ 10 h 6215157"/>
              <a:gd name="connsiteX5-1285" fmla="*/ 8721936 w 8774395"/>
              <a:gd name="connsiteY5-1286" fmla="*/ 415029 h 6215157"/>
              <a:gd name="connsiteX6-1287" fmla="*/ 8773659 w 8774395"/>
              <a:gd name="connsiteY6-1288" fmla="*/ 2041304 h 6215157"/>
              <a:gd name="connsiteX7-1289" fmla="*/ 8688438 w 8774395"/>
              <a:gd name="connsiteY7-1290" fmla="*/ 4441748 h 6215157"/>
              <a:gd name="connsiteX8-1291" fmla="*/ 8712338 w 8774395"/>
              <a:gd name="connsiteY8-1292" fmla="*/ 5933583 h 6215157"/>
              <a:gd name="connsiteX9-1293" fmla="*/ 8506264 w 8774395"/>
              <a:gd name="connsiteY9-1294" fmla="*/ 6139657 h 6215157"/>
              <a:gd name="connsiteX10-1295" fmla="*/ 5658984 w 8774395"/>
              <a:gd name="connsiteY10-1296" fmla="*/ 6213256 h 6215157"/>
              <a:gd name="connsiteX11-1297" fmla="*/ 2277609 w 8774395"/>
              <a:gd name="connsiteY11-1298" fmla="*/ 6032281 h 6215157"/>
              <a:gd name="connsiteX12-1299" fmla="*/ 278052 w 8774395"/>
              <a:gd name="connsiteY12-1300" fmla="*/ 6139657 h 6215157"/>
              <a:gd name="connsiteX13-1301" fmla="*/ 71978 w 8774395"/>
              <a:gd name="connsiteY13-1302" fmla="*/ 5933583 h 6215157"/>
              <a:gd name="connsiteX14-1303" fmla="*/ 124958 w 8774395"/>
              <a:gd name="connsiteY14-1304" fmla="*/ 4222531 h 6215157"/>
              <a:gd name="connsiteX15-1305" fmla="*/ 1133 w 8774395"/>
              <a:gd name="connsiteY15-1306" fmla="*/ 1641256 h 6215157"/>
              <a:gd name="connsiteX16-1307" fmla="*/ 71978 w 8774395"/>
              <a:gd name="connsiteY16-1308" fmla="*/ 395835 h 6215157"/>
              <a:gd name="connsiteX0-1309" fmla="*/ 71978 w 8774395"/>
              <a:gd name="connsiteY0-1310" fmla="*/ 395837 h 6215159"/>
              <a:gd name="connsiteX1-1311" fmla="*/ 508380 w 8774395"/>
              <a:gd name="connsiteY1-1312" fmla="*/ 36211 h 6215159"/>
              <a:gd name="connsiteX2-1313" fmla="*/ 3231400 w 8774395"/>
              <a:gd name="connsiteY2-1314" fmla="*/ 144509 h 6215159"/>
              <a:gd name="connsiteX3-1315" fmla="*/ 5741299 w 8774395"/>
              <a:gd name="connsiteY3-1316" fmla="*/ 213094 h 6215159"/>
              <a:gd name="connsiteX4-1317" fmla="*/ 7908452 w 8774395"/>
              <a:gd name="connsiteY4-1318" fmla="*/ 12 h 6215159"/>
              <a:gd name="connsiteX5-1319" fmla="*/ 8721936 w 8774395"/>
              <a:gd name="connsiteY5-1320" fmla="*/ 415031 h 6215159"/>
              <a:gd name="connsiteX6-1321" fmla="*/ 8773659 w 8774395"/>
              <a:gd name="connsiteY6-1322" fmla="*/ 2041306 h 6215159"/>
              <a:gd name="connsiteX7-1323" fmla="*/ 8688438 w 8774395"/>
              <a:gd name="connsiteY7-1324" fmla="*/ 4441750 h 6215159"/>
              <a:gd name="connsiteX8-1325" fmla="*/ 8712338 w 8774395"/>
              <a:gd name="connsiteY8-1326" fmla="*/ 5933585 h 6215159"/>
              <a:gd name="connsiteX9-1327" fmla="*/ 8506264 w 8774395"/>
              <a:gd name="connsiteY9-1328" fmla="*/ 6139659 h 6215159"/>
              <a:gd name="connsiteX10-1329" fmla="*/ 5658984 w 8774395"/>
              <a:gd name="connsiteY10-1330" fmla="*/ 6213258 h 6215159"/>
              <a:gd name="connsiteX11-1331" fmla="*/ 2277609 w 8774395"/>
              <a:gd name="connsiteY11-1332" fmla="*/ 6032283 h 6215159"/>
              <a:gd name="connsiteX12-1333" fmla="*/ 278052 w 8774395"/>
              <a:gd name="connsiteY12-1334" fmla="*/ 6139659 h 6215159"/>
              <a:gd name="connsiteX13-1335" fmla="*/ 71978 w 8774395"/>
              <a:gd name="connsiteY13-1336" fmla="*/ 5933585 h 6215159"/>
              <a:gd name="connsiteX14-1337" fmla="*/ 124958 w 8774395"/>
              <a:gd name="connsiteY14-1338" fmla="*/ 4222533 h 6215159"/>
              <a:gd name="connsiteX15-1339" fmla="*/ 1133 w 8774395"/>
              <a:gd name="connsiteY15-1340" fmla="*/ 1641258 h 6215159"/>
              <a:gd name="connsiteX16-1341" fmla="*/ 71978 w 8774395"/>
              <a:gd name="connsiteY16-1342" fmla="*/ 395837 h 6215159"/>
              <a:gd name="connsiteX0-1343" fmla="*/ 71978 w 8774395"/>
              <a:gd name="connsiteY0-1344" fmla="*/ 395825 h 6215147"/>
              <a:gd name="connsiteX1-1345" fmla="*/ 508380 w 8774395"/>
              <a:gd name="connsiteY1-1346" fmla="*/ 36199 h 6215147"/>
              <a:gd name="connsiteX2-1347" fmla="*/ 3231400 w 8774395"/>
              <a:gd name="connsiteY2-1348" fmla="*/ 144497 h 6215147"/>
              <a:gd name="connsiteX3-1349" fmla="*/ 5741299 w 8774395"/>
              <a:gd name="connsiteY3-1350" fmla="*/ 213082 h 6215147"/>
              <a:gd name="connsiteX4-1351" fmla="*/ 7908452 w 8774395"/>
              <a:gd name="connsiteY4-1352" fmla="*/ 0 h 6215147"/>
              <a:gd name="connsiteX5-1353" fmla="*/ 8721936 w 8774395"/>
              <a:gd name="connsiteY5-1354" fmla="*/ 415019 h 6215147"/>
              <a:gd name="connsiteX6-1355" fmla="*/ 8773659 w 8774395"/>
              <a:gd name="connsiteY6-1356" fmla="*/ 2041294 h 6215147"/>
              <a:gd name="connsiteX7-1357" fmla="*/ 8688438 w 8774395"/>
              <a:gd name="connsiteY7-1358" fmla="*/ 4441738 h 6215147"/>
              <a:gd name="connsiteX8-1359" fmla="*/ 8712338 w 8774395"/>
              <a:gd name="connsiteY8-1360" fmla="*/ 5933573 h 6215147"/>
              <a:gd name="connsiteX9-1361" fmla="*/ 8506264 w 8774395"/>
              <a:gd name="connsiteY9-1362" fmla="*/ 6139647 h 6215147"/>
              <a:gd name="connsiteX10-1363" fmla="*/ 5658984 w 8774395"/>
              <a:gd name="connsiteY10-1364" fmla="*/ 6213246 h 6215147"/>
              <a:gd name="connsiteX11-1365" fmla="*/ 2277609 w 8774395"/>
              <a:gd name="connsiteY11-1366" fmla="*/ 6032271 h 6215147"/>
              <a:gd name="connsiteX12-1367" fmla="*/ 278052 w 8774395"/>
              <a:gd name="connsiteY12-1368" fmla="*/ 6139647 h 6215147"/>
              <a:gd name="connsiteX13-1369" fmla="*/ 71978 w 8774395"/>
              <a:gd name="connsiteY13-1370" fmla="*/ 5933573 h 6215147"/>
              <a:gd name="connsiteX14-1371" fmla="*/ 124958 w 8774395"/>
              <a:gd name="connsiteY14-1372" fmla="*/ 4222521 h 6215147"/>
              <a:gd name="connsiteX15-1373" fmla="*/ 1133 w 8774395"/>
              <a:gd name="connsiteY15-1374" fmla="*/ 1641246 h 6215147"/>
              <a:gd name="connsiteX16-1375" fmla="*/ 71978 w 8774395"/>
              <a:gd name="connsiteY16-1376" fmla="*/ 395825 h 6215147"/>
              <a:gd name="connsiteX0-1377" fmla="*/ 71978 w 8774395"/>
              <a:gd name="connsiteY0-1378" fmla="*/ 398335 h 6217657"/>
              <a:gd name="connsiteX1-1379" fmla="*/ 508380 w 8774395"/>
              <a:gd name="connsiteY1-1380" fmla="*/ 38709 h 6217657"/>
              <a:gd name="connsiteX2-1381" fmla="*/ 3231400 w 8774395"/>
              <a:gd name="connsiteY2-1382" fmla="*/ 147007 h 6217657"/>
              <a:gd name="connsiteX3-1383" fmla="*/ 5741299 w 8774395"/>
              <a:gd name="connsiteY3-1384" fmla="*/ 215592 h 6217657"/>
              <a:gd name="connsiteX4-1385" fmla="*/ 7908452 w 8774395"/>
              <a:gd name="connsiteY4-1386" fmla="*/ 2510 h 6217657"/>
              <a:gd name="connsiteX5-1387" fmla="*/ 8721936 w 8774395"/>
              <a:gd name="connsiteY5-1388" fmla="*/ 417529 h 6217657"/>
              <a:gd name="connsiteX6-1389" fmla="*/ 8773659 w 8774395"/>
              <a:gd name="connsiteY6-1390" fmla="*/ 2043804 h 6217657"/>
              <a:gd name="connsiteX7-1391" fmla="*/ 8688438 w 8774395"/>
              <a:gd name="connsiteY7-1392" fmla="*/ 4444248 h 6217657"/>
              <a:gd name="connsiteX8-1393" fmla="*/ 8712338 w 8774395"/>
              <a:gd name="connsiteY8-1394" fmla="*/ 5936083 h 6217657"/>
              <a:gd name="connsiteX9-1395" fmla="*/ 8506264 w 8774395"/>
              <a:gd name="connsiteY9-1396" fmla="*/ 6142157 h 6217657"/>
              <a:gd name="connsiteX10-1397" fmla="*/ 5658984 w 8774395"/>
              <a:gd name="connsiteY10-1398" fmla="*/ 6215756 h 6217657"/>
              <a:gd name="connsiteX11-1399" fmla="*/ 2277609 w 8774395"/>
              <a:gd name="connsiteY11-1400" fmla="*/ 6034781 h 6217657"/>
              <a:gd name="connsiteX12-1401" fmla="*/ 278052 w 8774395"/>
              <a:gd name="connsiteY12-1402" fmla="*/ 6142157 h 6217657"/>
              <a:gd name="connsiteX13-1403" fmla="*/ 71978 w 8774395"/>
              <a:gd name="connsiteY13-1404" fmla="*/ 5936083 h 6217657"/>
              <a:gd name="connsiteX14-1405" fmla="*/ 124958 w 8774395"/>
              <a:gd name="connsiteY14-1406" fmla="*/ 4225031 h 6217657"/>
              <a:gd name="connsiteX15-1407" fmla="*/ 1133 w 8774395"/>
              <a:gd name="connsiteY15-1408" fmla="*/ 1643756 h 6217657"/>
              <a:gd name="connsiteX16-1409" fmla="*/ 71978 w 8774395"/>
              <a:gd name="connsiteY16-1410" fmla="*/ 398335 h 6217657"/>
              <a:gd name="connsiteX0-1411" fmla="*/ 71978 w 8774395"/>
              <a:gd name="connsiteY0-1412" fmla="*/ 398335 h 6217657"/>
              <a:gd name="connsiteX1-1413" fmla="*/ 508380 w 8774395"/>
              <a:gd name="connsiteY1-1414" fmla="*/ 38709 h 6217657"/>
              <a:gd name="connsiteX2-1415" fmla="*/ 3231400 w 8774395"/>
              <a:gd name="connsiteY2-1416" fmla="*/ 147007 h 6217657"/>
              <a:gd name="connsiteX3-1417" fmla="*/ 5741299 w 8774395"/>
              <a:gd name="connsiteY3-1418" fmla="*/ 215592 h 6217657"/>
              <a:gd name="connsiteX4-1419" fmla="*/ 7908452 w 8774395"/>
              <a:gd name="connsiteY4-1420" fmla="*/ 2510 h 6217657"/>
              <a:gd name="connsiteX5-1421" fmla="*/ 8721936 w 8774395"/>
              <a:gd name="connsiteY5-1422" fmla="*/ 417529 h 6217657"/>
              <a:gd name="connsiteX6-1423" fmla="*/ 8773659 w 8774395"/>
              <a:gd name="connsiteY6-1424" fmla="*/ 2043804 h 6217657"/>
              <a:gd name="connsiteX7-1425" fmla="*/ 8688438 w 8774395"/>
              <a:gd name="connsiteY7-1426" fmla="*/ 4444248 h 6217657"/>
              <a:gd name="connsiteX8-1427" fmla="*/ 8712338 w 8774395"/>
              <a:gd name="connsiteY8-1428" fmla="*/ 5936083 h 6217657"/>
              <a:gd name="connsiteX9-1429" fmla="*/ 8506264 w 8774395"/>
              <a:gd name="connsiteY9-1430" fmla="*/ 6142157 h 6217657"/>
              <a:gd name="connsiteX10-1431" fmla="*/ 5658984 w 8774395"/>
              <a:gd name="connsiteY10-1432" fmla="*/ 6215756 h 6217657"/>
              <a:gd name="connsiteX11-1433" fmla="*/ 2277609 w 8774395"/>
              <a:gd name="connsiteY11-1434" fmla="*/ 6034781 h 6217657"/>
              <a:gd name="connsiteX12-1435" fmla="*/ 278052 w 8774395"/>
              <a:gd name="connsiteY12-1436" fmla="*/ 6142157 h 6217657"/>
              <a:gd name="connsiteX13-1437" fmla="*/ 71978 w 8774395"/>
              <a:gd name="connsiteY13-1438" fmla="*/ 5936083 h 6217657"/>
              <a:gd name="connsiteX14-1439" fmla="*/ 124958 w 8774395"/>
              <a:gd name="connsiteY14-1440" fmla="*/ 4225031 h 6217657"/>
              <a:gd name="connsiteX15-1441" fmla="*/ 1133 w 8774395"/>
              <a:gd name="connsiteY15-1442" fmla="*/ 1643756 h 6217657"/>
              <a:gd name="connsiteX16-1443" fmla="*/ 71978 w 8774395"/>
              <a:gd name="connsiteY16-1444" fmla="*/ 398335 h 6217657"/>
              <a:gd name="connsiteX0-1445" fmla="*/ 71978 w 8783013"/>
              <a:gd name="connsiteY0-1446" fmla="*/ 398335 h 6217657"/>
              <a:gd name="connsiteX1-1447" fmla="*/ 508380 w 8783013"/>
              <a:gd name="connsiteY1-1448" fmla="*/ 38709 h 6217657"/>
              <a:gd name="connsiteX2-1449" fmla="*/ 3231400 w 8783013"/>
              <a:gd name="connsiteY2-1450" fmla="*/ 147007 h 6217657"/>
              <a:gd name="connsiteX3-1451" fmla="*/ 5741299 w 8783013"/>
              <a:gd name="connsiteY3-1452" fmla="*/ 215592 h 6217657"/>
              <a:gd name="connsiteX4-1453" fmla="*/ 7908452 w 8783013"/>
              <a:gd name="connsiteY4-1454" fmla="*/ 2510 h 6217657"/>
              <a:gd name="connsiteX5-1455" fmla="*/ 8721936 w 8783013"/>
              <a:gd name="connsiteY5-1456" fmla="*/ 417529 h 6217657"/>
              <a:gd name="connsiteX6-1457" fmla="*/ 8773659 w 8783013"/>
              <a:gd name="connsiteY6-1458" fmla="*/ 2043804 h 6217657"/>
              <a:gd name="connsiteX7-1459" fmla="*/ 8688438 w 8783013"/>
              <a:gd name="connsiteY7-1460" fmla="*/ 4444248 h 6217657"/>
              <a:gd name="connsiteX8-1461" fmla="*/ 8712338 w 8783013"/>
              <a:gd name="connsiteY8-1462" fmla="*/ 5936083 h 6217657"/>
              <a:gd name="connsiteX9-1463" fmla="*/ 8506264 w 8783013"/>
              <a:gd name="connsiteY9-1464" fmla="*/ 6142157 h 6217657"/>
              <a:gd name="connsiteX10-1465" fmla="*/ 5658984 w 8783013"/>
              <a:gd name="connsiteY10-1466" fmla="*/ 6215756 h 6217657"/>
              <a:gd name="connsiteX11-1467" fmla="*/ 2277609 w 8783013"/>
              <a:gd name="connsiteY11-1468" fmla="*/ 6034781 h 6217657"/>
              <a:gd name="connsiteX12-1469" fmla="*/ 278052 w 8783013"/>
              <a:gd name="connsiteY12-1470" fmla="*/ 6142157 h 6217657"/>
              <a:gd name="connsiteX13-1471" fmla="*/ 71978 w 8783013"/>
              <a:gd name="connsiteY13-1472" fmla="*/ 5936083 h 6217657"/>
              <a:gd name="connsiteX14-1473" fmla="*/ 124958 w 8783013"/>
              <a:gd name="connsiteY14-1474" fmla="*/ 4225031 h 6217657"/>
              <a:gd name="connsiteX15-1475" fmla="*/ 1133 w 8783013"/>
              <a:gd name="connsiteY15-1476" fmla="*/ 1643756 h 6217657"/>
              <a:gd name="connsiteX16-1477" fmla="*/ 71978 w 8783013"/>
              <a:gd name="connsiteY16-1478" fmla="*/ 398335 h 6217657"/>
              <a:gd name="connsiteX0-1479" fmla="*/ 122300 w 8833335"/>
              <a:gd name="connsiteY0-1480" fmla="*/ 398335 h 6217657"/>
              <a:gd name="connsiteX1-1481" fmla="*/ 558702 w 8833335"/>
              <a:gd name="connsiteY1-1482" fmla="*/ 38709 h 6217657"/>
              <a:gd name="connsiteX2-1483" fmla="*/ 3281722 w 8833335"/>
              <a:gd name="connsiteY2-1484" fmla="*/ 147007 h 6217657"/>
              <a:gd name="connsiteX3-1485" fmla="*/ 5791621 w 8833335"/>
              <a:gd name="connsiteY3-1486" fmla="*/ 215592 h 6217657"/>
              <a:gd name="connsiteX4-1487" fmla="*/ 7958774 w 8833335"/>
              <a:gd name="connsiteY4-1488" fmla="*/ 2510 h 6217657"/>
              <a:gd name="connsiteX5-1489" fmla="*/ 8772258 w 8833335"/>
              <a:gd name="connsiteY5-1490" fmla="*/ 417529 h 6217657"/>
              <a:gd name="connsiteX6-1491" fmla="*/ 8823981 w 8833335"/>
              <a:gd name="connsiteY6-1492" fmla="*/ 2043804 h 6217657"/>
              <a:gd name="connsiteX7-1493" fmla="*/ 8738760 w 8833335"/>
              <a:gd name="connsiteY7-1494" fmla="*/ 4444248 h 6217657"/>
              <a:gd name="connsiteX8-1495" fmla="*/ 8762660 w 8833335"/>
              <a:gd name="connsiteY8-1496" fmla="*/ 5936083 h 6217657"/>
              <a:gd name="connsiteX9-1497" fmla="*/ 8556586 w 8833335"/>
              <a:gd name="connsiteY9-1498" fmla="*/ 6142157 h 6217657"/>
              <a:gd name="connsiteX10-1499" fmla="*/ 5709306 w 8833335"/>
              <a:gd name="connsiteY10-1500" fmla="*/ 6215756 h 6217657"/>
              <a:gd name="connsiteX11-1501" fmla="*/ 2327931 w 8833335"/>
              <a:gd name="connsiteY11-1502" fmla="*/ 6034781 h 6217657"/>
              <a:gd name="connsiteX12-1503" fmla="*/ 328374 w 8833335"/>
              <a:gd name="connsiteY12-1504" fmla="*/ 6142157 h 6217657"/>
              <a:gd name="connsiteX13-1505" fmla="*/ 122300 w 8833335"/>
              <a:gd name="connsiteY13-1506" fmla="*/ 5936083 h 6217657"/>
              <a:gd name="connsiteX14-1507" fmla="*/ 175280 w 8833335"/>
              <a:gd name="connsiteY14-1508" fmla="*/ 4225031 h 6217657"/>
              <a:gd name="connsiteX15-1509" fmla="*/ 51455 w 8833335"/>
              <a:gd name="connsiteY15-1510" fmla="*/ 1643756 h 6217657"/>
              <a:gd name="connsiteX16-1511" fmla="*/ 122300 w 8833335"/>
              <a:gd name="connsiteY16-1512" fmla="*/ 398335 h 6217657"/>
              <a:gd name="connsiteX0-1513" fmla="*/ 71978 w 8783013"/>
              <a:gd name="connsiteY0-1514" fmla="*/ 398335 h 6217657"/>
              <a:gd name="connsiteX1-1515" fmla="*/ 508380 w 8783013"/>
              <a:gd name="connsiteY1-1516" fmla="*/ 38709 h 6217657"/>
              <a:gd name="connsiteX2-1517" fmla="*/ 3231400 w 8783013"/>
              <a:gd name="connsiteY2-1518" fmla="*/ 147007 h 6217657"/>
              <a:gd name="connsiteX3-1519" fmla="*/ 5741299 w 8783013"/>
              <a:gd name="connsiteY3-1520" fmla="*/ 215592 h 6217657"/>
              <a:gd name="connsiteX4-1521" fmla="*/ 7908452 w 8783013"/>
              <a:gd name="connsiteY4-1522" fmla="*/ 2510 h 6217657"/>
              <a:gd name="connsiteX5-1523" fmla="*/ 8721936 w 8783013"/>
              <a:gd name="connsiteY5-1524" fmla="*/ 417529 h 6217657"/>
              <a:gd name="connsiteX6-1525" fmla="*/ 8773659 w 8783013"/>
              <a:gd name="connsiteY6-1526" fmla="*/ 2043804 h 6217657"/>
              <a:gd name="connsiteX7-1527" fmla="*/ 8688438 w 8783013"/>
              <a:gd name="connsiteY7-1528" fmla="*/ 4444248 h 6217657"/>
              <a:gd name="connsiteX8-1529" fmla="*/ 8712338 w 8783013"/>
              <a:gd name="connsiteY8-1530" fmla="*/ 5936083 h 6217657"/>
              <a:gd name="connsiteX9-1531" fmla="*/ 8506264 w 8783013"/>
              <a:gd name="connsiteY9-1532" fmla="*/ 6142157 h 6217657"/>
              <a:gd name="connsiteX10-1533" fmla="*/ 5658984 w 8783013"/>
              <a:gd name="connsiteY10-1534" fmla="*/ 6215756 h 6217657"/>
              <a:gd name="connsiteX11-1535" fmla="*/ 2277609 w 8783013"/>
              <a:gd name="connsiteY11-1536" fmla="*/ 6034781 h 6217657"/>
              <a:gd name="connsiteX12-1537" fmla="*/ 278052 w 8783013"/>
              <a:gd name="connsiteY12-1538" fmla="*/ 6142157 h 6217657"/>
              <a:gd name="connsiteX13-1539" fmla="*/ 71978 w 8783013"/>
              <a:gd name="connsiteY13-1540" fmla="*/ 5936083 h 6217657"/>
              <a:gd name="connsiteX14-1541" fmla="*/ 124958 w 8783013"/>
              <a:gd name="connsiteY14-1542" fmla="*/ 4225031 h 6217657"/>
              <a:gd name="connsiteX15-1543" fmla="*/ 1133 w 8783013"/>
              <a:gd name="connsiteY15-1544" fmla="*/ 1643756 h 6217657"/>
              <a:gd name="connsiteX16-1545" fmla="*/ 71978 w 8783013"/>
              <a:gd name="connsiteY16-1546" fmla="*/ 398335 h 6217657"/>
              <a:gd name="connsiteX0-1547" fmla="*/ 71529 w 8782564"/>
              <a:gd name="connsiteY0-1548" fmla="*/ 398335 h 6217657"/>
              <a:gd name="connsiteX1-1549" fmla="*/ 507931 w 8782564"/>
              <a:gd name="connsiteY1-1550" fmla="*/ 38709 h 6217657"/>
              <a:gd name="connsiteX2-1551" fmla="*/ 3230951 w 8782564"/>
              <a:gd name="connsiteY2-1552" fmla="*/ 147007 h 6217657"/>
              <a:gd name="connsiteX3-1553" fmla="*/ 5740850 w 8782564"/>
              <a:gd name="connsiteY3-1554" fmla="*/ 215592 h 6217657"/>
              <a:gd name="connsiteX4-1555" fmla="*/ 7908003 w 8782564"/>
              <a:gd name="connsiteY4-1556" fmla="*/ 2510 h 6217657"/>
              <a:gd name="connsiteX5-1557" fmla="*/ 8721487 w 8782564"/>
              <a:gd name="connsiteY5-1558" fmla="*/ 417529 h 6217657"/>
              <a:gd name="connsiteX6-1559" fmla="*/ 8773210 w 8782564"/>
              <a:gd name="connsiteY6-1560" fmla="*/ 2043804 h 6217657"/>
              <a:gd name="connsiteX7-1561" fmla="*/ 8687989 w 8782564"/>
              <a:gd name="connsiteY7-1562" fmla="*/ 4444248 h 6217657"/>
              <a:gd name="connsiteX8-1563" fmla="*/ 8711889 w 8782564"/>
              <a:gd name="connsiteY8-1564" fmla="*/ 5936083 h 6217657"/>
              <a:gd name="connsiteX9-1565" fmla="*/ 8505815 w 8782564"/>
              <a:gd name="connsiteY9-1566" fmla="*/ 6142157 h 6217657"/>
              <a:gd name="connsiteX10-1567" fmla="*/ 5658535 w 8782564"/>
              <a:gd name="connsiteY10-1568" fmla="*/ 6215756 h 6217657"/>
              <a:gd name="connsiteX11-1569" fmla="*/ 2277160 w 8782564"/>
              <a:gd name="connsiteY11-1570" fmla="*/ 6034781 h 6217657"/>
              <a:gd name="connsiteX12-1571" fmla="*/ 277603 w 8782564"/>
              <a:gd name="connsiteY12-1572" fmla="*/ 6142157 h 6217657"/>
              <a:gd name="connsiteX13-1573" fmla="*/ 71529 w 8782564"/>
              <a:gd name="connsiteY13-1574" fmla="*/ 5936083 h 6217657"/>
              <a:gd name="connsiteX14-1575" fmla="*/ 124509 w 8782564"/>
              <a:gd name="connsiteY14-1576" fmla="*/ 4225031 h 6217657"/>
              <a:gd name="connsiteX15-1577" fmla="*/ 684 w 8782564"/>
              <a:gd name="connsiteY15-1578" fmla="*/ 1643756 h 6217657"/>
              <a:gd name="connsiteX16-1579" fmla="*/ 71529 w 8782564"/>
              <a:gd name="connsiteY16-1580" fmla="*/ 398335 h 6217657"/>
              <a:gd name="connsiteX0-1581" fmla="*/ 71852 w 8782887"/>
              <a:gd name="connsiteY0-1582" fmla="*/ 398335 h 6217657"/>
              <a:gd name="connsiteX1-1583" fmla="*/ 508254 w 8782887"/>
              <a:gd name="connsiteY1-1584" fmla="*/ 38709 h 6217657"/>
              <a:gd name="connsiteX2-1585" fmla="*/ 3231274 w 8782887"/>
              <a:gd name="connsiteY2-1586" fmla="*/ 147007 h 6217657"/>
              <a:gd name="connsiteX3-1587" fmla="*/ 5741173 w 8782887"/>
              <a:gd name="connsiteY3-1588" fmla="*/ 215592 h 6217657"/>
              <a:gd name="connsiteX4-1589" fmla="*/ 7908326 w 8782887"/>
              <a:gd name="connsiteY4-1590" fmla="*/ 2510 h 6217657"/>
              <a:gd name="connsiteX5-1591" fmla="*/ 8721810 w 8782887"/>
              <a:gd name="connsiteY5-1592" fmla="*/ 417529 h 6217657"/>
              <a:gd name="connsiteX6-1593" fmla="*/ 8773533 w 8782887"/>
              <a:gd name="connsiteY6-1594" fmla="*/ 2043804 h 6217657"/>
              <a:gd name="connsiteX7-1595" fmla="*/ 8688312 w 8782887"/>
              <a:gd name="connsiteY7-1596" fmla="*/ 4444248 h 6217657"/>
              <a:gd name="connsiteX8-1597" fmla="*/ 8712212 w 8782887"/>
              <a:gd name="connsiteY8-1598" fmla="*/ 5936083 h 6217657"/>
              <a:gd name="connsiteX9-1599" fmla="*/ 8506138 w 8782887"/>
              <a:gd name="connsiteY9-1600" fmla="*/ 6142157 h 6217657"/>
              <a:gd name="connsiteX10-1601" fmla="*/ 5658858 w 8782887"/>
              <a:gd name="connsiteY10-1602" fmla="*/ 6215756 h 6217657"/>
              <a:gd name="connsiteX11-1603" fmla="*/ 2277483 w 8782887"/>
              <a:gd name="connsiteY11-1604" fmla="*/ 6034781 h 6217657"/>
              <a:gd name="connsiteX12-1605" fmla="*/ 277926 w 8782887"/>
              <a:gd name="connsiteY12-1606" fmla="*/ 6142157 h 6217657"/>
              <a:gd name="connsiteX13-1607" fmla="*/ 71852 w 8782887"/>
              <a:gd name="connsiteY13-1608" fmla="*/ 5936083 h 6217657"/>
              <a:gd name="connsiteX14-1609" fmla="*/ 124832 w 8782887"/>
              <a:gd name="connsiteY14-1610" fmla="*/ 4225031 h 6217657"/>
              <a:gd name="connsiteX15-1611" fmla="*/ 1007 w 8782887"/>
              <a:gd name="connsiteY15-1612" fmla="*/ 1643756 h 6217657"/>
              <a:gd name="connsiteX16-1613" fmla="*/ 71852 w 8782887"/>
              <a:gd name="connsiteY16-1614" fmla="*/ 398335 h 6217657"/>
              <a:gd name="connsiteX0-1615" fmla="*/ 71852 w 8782887"/>
              <a:gd name="connsiteY0-1616" fmla="*/ 398335 h 6217657"/>
              <a:gd name="connsiteX1-1617" fmla="*/ 508254 w 8782887"/>
              <a:gd name="connsiteY1-1618" fmla="*/ 38709 h 6217657"/>
              <a:gd name="connsiteX2-1619" fmla="*/ 3231274 w 8782887"/>
              <a:gd name="connsiteY2-1620" fmla="*/ 147007 h 6217657"/>
              <a:gd name="connsiteX3-1621" fmla="*/ 5741173 w 8782887"/>
              <a:gd name="connsiteY3-1622" fmla="*/ 215592 h 6217657"/>
              <a:gd name="connsiteX4-1623" fmla="*/ 7908326 w 8782887"/>
              <a:gd name="connsiteY4-1624" fmla="*/ 2510 h 6217657"/>
              <a:gd name="connsiteX5-1625" fmla="*/ 8721810 w 8782887"/>
              <a:gd name="connsiteY5-1626" fmla="*/ 417529 h 6217657"/>
              <a:gd name="connsiteX6-1627" fmla="*/ 8773533 w 8782887"/>
              <a:gd name="connsiteY6-1628" fmla="*/ 2043804 h 6217657"/>
              <a:gd name="connsiteX7-1629" fmla="*/ 8688312 w 8782887"/>
              <a:gd name="connsiteY7-1630" fmla="*/ 4444248 h 6217657"/>
              <a:gd name="connsiteX8-1631" fmla="*/ 8712212 w 8782887"/>
              <a:gd name="connsiteY8-1632" fmla="*/ 5936083 h 6217657"/>
              <a:gd name="connsiteX9-1633" fmla="*/ 8506138 w 8782887"/>
              <a:gd name="connsiteY9-1634" fmla="*/ 6142157 h 6217657"/>
              <a:gd name="connsiteX10-1635" fmla="*/ 5658858 w 8782887"/>
              <a:gd name="connsiteY10-1636" fmla="*/ 6215756 h 6217657"/>
              <a:gd name="connsiteX11-1637" fmla="*/ 2277483 w 8782887"/>
              <a:gd name="connsiteY11-1638" fmla="*/ 6034781 h 6217657"/>
              <a:gd name="connsiteX12-1639" fmla="*/ 277926 w 8782887"/>
              <a:gd name="connsiteY12-1640" fmla="*/ 6142157 h 6217657"/>
              <a:gd name="connsiteX13-1641" fmla="*/ 71852 w 8782887"/>
              <a:gd name="connsiteY13-1642" fmla="*/ 5936083 h 6217657"/>
              <a:gd name="connsiteX14-1643" fmla="*/ 124832 w 8782887"/>
              <a:gd name="connsiteY14-1644" fmla="*/ 4225031 h 6217657"/>
              <a:gd name="connsiteX15-1645" fmla="*/ 1007 w 8782887"/>
              <a:gd name="connsiteY15-1646" fmla="*/ 1643756 h 6217657"/>
              <a:gd name="connsiteX16-1647" fmla="*/ 71852 w 8782887"/>
              <a:gd name="connsiteY16-1648" fmla="*/ 398335 h 6217657"/>
              <a:gd name="connsiteX0-1649" fmla="*/ 71852 w 8763722"/>
              <a:gd name="connsiteY0-1650" fmla="*/ 398335 h 6217657"/>
              <a:gd name="connsiteX1-1651" fmla="*/ 508254 w 8763722"/>
              <a:gd name="connsiteY1-1652" fmla="*/ 38709 h 6217657"/>
              <a:gd name="connsiteX2-1653" fmla="*/ 3231274 w 8763722"/>
              <a:gd name="connsiteY2-1654" fmla="*/ 147007 h 6217657"/>
              <a:gd name="connsiteX3-1655" fmla="*/ 5741173 w 8763722"/>
              <a:gd name="connsiteY3-1656" fmla="*/ 215592 h 6217657"/>
              <a:gd name="connsiteX4-1657" fmla="*/ 7908326 w 8763722"/>
              <a:gd name="connsiteY4-1658" fmla="*/ 2510 h 6217657"/>
              <a:gd name="connsiteX5-1659" fmla="*/ 8721810 w 8763722"/>
              <a:gd name="connsiteY5-1660" fmla="*/ 417529 h 6217657"/>
              <a:gd name="connsiteX6-1661" fmla="*/ 8650828 w 8763722"/>
              <a:gd name="connsiteY6-1662" fmla="*/ 2071938 h 6217657"/>
              <a:gd name="connsiteX7-1663" fmla="*/ 8688312 w 8763722"/>
              <a:gd name="connsiteY7-1664" fmla="*/ 4444248 h 6217657"/>
              <a:gd name="connsiteX8-1665" fmla="*/ 8712212 w 8763722"/>
              <a:gd name="connsiteY8-1666" fmla="*/ 5936083 h 6217657"/>
              <a:gd name="connsiteX9-1667" fmla="*/ 8506138 w 8763722"/>
              <a:gd name="connsiteY9-1668" fmla="*/ 6142157 h 6217657"/>
              <a:gd name="connsiteX10-1669" fmla="*/ 5658858 w 8763722"/>
              <a:gd name="connsiteY10-1670" fmla="*/ 6215756 h 6217657"/>
              <a:gd name="connsiteX11-1671" fmla="*/ 2277483 w 8763722"/>
              <a:gd name="connsiteY11-1672" fmla="*/ 6034781 h 6217657"/>
              <a:gd name="connsiteX12-1673" fmla="*/ 277926 w 8763722"/>
              <a:gd name="connsiteY12-1674" fmla="*/ 6142157 h 6217657"/>
              <a:gd name="connsiteX13-1675" fmla="*/ 71852 w 8763722"/>
              <a:gd name="connsiteY13-1676" fmla="*/ 5936083 h 6217657"/>
              <a:gd name="connsiteX14-1677" fmla="*/ 124832 w 8763722"/>
              <a:gd name="connsiteY14-1678" fmla="*/ 4225031 h 6217657"/>
              <a:gd name="connsiteX15-1679" fmla="*/ 1007 w 8763722"/>
              <a:gd name="connsiteY15-1680" fmla="*/ 1643756 h 6217657"/>
              <a:gd name="connsiteX16-1681" fmla="*/ 71852 w 8763722"/>
              <a:gd name="connsiteY16-1682" fmla="*/ 398335 h 6217657"/>
              <a:gd name="connsiteX0-1683" fmla="*/ 71852 w 8763184"/>
              <a:gd name="connsiteY0-1684" fmla="*/ 398335 h 6217657"/>
              <a:gd name="connsiteX1-1685" fmla="*/ 508254 w 8763184"/>
              <a:gd name="connsiteY1-1686" fmla="*/ 38709 h 6217657"/>
              <a:gd name="connsiteX2-1687" fmla="*/ 3231274 w 8763184"/>
              <a:gd name="connsiteY2-1688" fmla="*/ 147007 h 6217657"/>
              <a:gd name="connsiteX3-1689" fmla="*/ 5741173 w 8763184"/>
              <a:gd name="connsiteY3-1690" fmla="*/ 215592 h 6217657"/>
              <a:gd name="connsiteX4-1691" fmla="*/ 7908326 w 8763184"/>
              <a:gd name="connsiteY4-1692" fmla="*/ 2510 h 6217657"/>
              <a:gd name="connsiteX5-1693" fmla="*/ 8721810 w 8763184"/>
              <a:gd name="connsiteY5-1694" fmla="*/ 417529 h 6217657"/>
              <a:gd name="connsiteX6-1695" fmla="*/ 8650828 w 8763184"/>
              <a:gd name="connsiteY6-1696" fmla="*/ 2071938 h 6217657"/>
              <a:gd name="connsiteX7-1697" fmla="*/ 8712212 w 8763184"/>
              <a:gd name="connsiteY7-1698" fmla="*/ 5936083 h 6217657"/>
              <a:gd name="connsiteX8-1699" fmla="*/ 8506138 w 8763184"/>
              <a:gd name="connsiteY8-1700" fmla="*/ 6142157 h 6217657"/>
              <a:gd name="connsiteX9-1701" fmla="*/ 5658858 w 8763184"/>
              <a:gd name="connsiteY9-1702" fmla="*/ 6215756 h 6217657"/>
              <a:gd name="connsiteX10-1703" fmla="*/ 2277483 w 8763184"/>
              <a:gd name="connsiteY10-1704" fmla="*/ 6034781 h 6217657"/>
              <a:gd name="connsiteX11-1705" fmla="*/ 277926 w 8763184"/>
              <a:gd name="connsiteY11-1706" fmla="*/ 6142157 h 6217657"/>
              <a:gd name="connsiteX12-1707" fmla="*/ 71852 w 8763184"/>
              <a:gd name="connsiteY12-1708" fmla="*/ 5936083 h 6217657"/>
              <a:gd name="connsiteX13-1709" fmla="*/ 124832 w 8763184"/>
              <a:gd name="connsiteY13-1710" fmla="*/ 4225031 h 6217657"/>
              <a:gd name="connsiteX14-1711" fmla="*/ 1007 w 8763184"/>
              <a:gd name="connsiteY14-1712" fmla="*/ 1643756 h 6217657"/>
              <a:gd name="connsiteX15-1713" fmla="*/ 71852 w 8763184"/>
              <a:gd name="connsiteY15-1714" fmla="*/ 398335 h 6217657"/>
              <a:gd name="connsiteX0-1715" fmla="*/ 71852 w 8757498"/>
              <a:gd name="connsiteY0-1716" fmla="*/ 398335 h 6217657"/>
              <a:gd name="connsiteX1-1717" fmla="*/ 508254 w 8757498"/>
              <a:gd name="connsiteY1-1718" fmla="*/ 38709 h 6217657"/>
              <a:gd name="connsiteX2-1719" fmla="*/ 3231274 w 8757498"/>
              <a:gd name="connsiteY2-1720" fmla="*/ 147007 h 6217657"/>
              <a:gd name="connsiteX3-1721" fmla="*/ 5741173 w 8757498"/>
              <a:gd name="connsiteY3-1722" fmla="*/ 215592 h 6217657"/>
              <a:gd name="connsiteX4-1723" fmla="*/ 7908326 w 8757498"/>
              <a:gd name="connsiteY4-1724" fmla="*/ 2510 h 6217657"/>
              <a:gd name="connsiteX5-1725" fmla="*/ 8721810 w 8757498"/>
              <a:gd name="connsiteY5-1726" fmla="*/ 417529 h 6217657"/>
              <a:gd name="connsiteX6-1727" fmla="*/ 8622512 w 8757498"/>
              <a:gd name="connsiteY6-1728" fmla="*/ 2653380 h 6217657"/>
              <a:gd name="connsiteX7-1729" fmla="*/ 8712212 w 8757498"/>
              <a:gd name="connsiteY7-1730" fmla="*/ 5936083 h 6217657"/>
              <a:gd name="connsiteX8-1731" fmla="*/ 8506138 w 8757498"/>
              <a:gd name="connsiteY8-1732" fmla="*/ 6142157 h 6217657"/>
              <a:gd name="connsiteX9-1733" fmla="*/ 5658858 w 8757498"/>
              <a:gd name="connsiteY9-1734" fmla="*/ 6215756 h 6217657"/>
              <a:gd name="connsiteX10-1735" fmla="*/ 2277483 w 8757498"/>
              <a:gd name="connsiteY10-1736" fmla="*/ 6034781 h 6217657"/>
              <a:gd name="connsiteX11-1737" fmla="*/ 277926 w 8757498"/>
              <a:gd name="connsiteY11-1738" fmla="*/ 6142157 h 6217657"/>
              <a:gd name="connsiteX12-1739" fmla="*/ 71852 w 8757498"/>
              <a:gd name="connsiteY12-1740" fmla="*/ 5936083 h 6217657"/>
              <a:gd name="connsiteX13-1741" fmla="*/ 124832 w 8757498"/>
              <a:gd name="connsiteY13-1742" fmla="*/ 4225031 h 6217657"/>
              <a:gd name="connsiteX14-1743" fmla="*/ 1007 w 8757498"/>
              <a:gd name="connsiteY14-1744" fmla="*/ 1643756 h 6217657"/>
              <a:gd name="connsiteX15-1745" fmla="*/ 71852 w 8757498"/>
              <a:gd name="connsiteY15-1746" fmla="*/ 398335 h 6217657"/>
              <a:gd name="connsiteX0-1747" fmla="*/ 71852 w 8754630"/>
              <a:gd name="connsiteY0-1748" fmla="*/ 398335 h 6217657"/>
              <a:gd name="connsiteX1-1749" fmla="*/ 508254 w 8754630"/>
              <a:gd name="connsiteY1-1750" fmla="*/ 38709 h 6217657"/>
              <a:gd name="connsiteX2-1751" fmla="*/ 3231274 w 8754630"/>
              <a:gd name="connsiteY2-1752" fmla="*/ 147007 h 6217657"/>
              <a:gd name="connsiteX3-1753" fmla="*/ 5741173 w 8754630"/>
              <a:gd name="connsiteY3-1754" fmla="*/ 215592 h 6217657"/>
              <a:gd name="connsiteX4-1755" fmla="*/ 7908326 w 8754630"/>
              <a:gd name="connsiteY4-1756" fmla="*/ 2510 h 6217657"/>
              <a:gd name="connsiteX5-1757" fmla="*/ 8721810 w 8754630"/>
              <a:gd name="connsiteY5-1758" fmla="*/ 417529 h 6217657"/>
              <a:gd name="connsiteX6-1759" fmla="*/ 8622512 w 8754630"/>
              <a:gd name="connsiteY6-1760" fmla="*/ 2653380 h 6217657"/>
              <a:gd name="connsiteX7-1761" fmla="*/ 8712212 w 8754630"/>
              <a:gd name="connsiteY7-1762" fmla="*/ 5936083 h 6217657"/>
              <a:gd name="connsiteX8-1763" fmla="*/ 8506138 w 8754630"/>
              <a:gd name="connsiteY8-1764" fmla="*/ 6142157 h 6217657"/>
              <a:gd name="connsiteX9-1765" fmla="*/ 5658858 w 8754630"/>
              <a:gd name="connsiteY9-1766" fmla="*/ 6215756 h 6217657"/>
              <a:gd name="connsiteX10-1767" fmla="*/ 2277483 w 8754630"/>
              <a:gd name="connsiteY10-1768" fmla="*/ 6034781 h 6217657"/>
              <a:gd name="connsiteX11-1769" fmla="*/ 277926 w 8754630"/>
              <a:gd name="connsiteY11-1770" fmla="*/ 6142157 h 6217657"/>
              <a:gd name="connsiteX12-1771" fmla="*/ 71852 w 8754630"/>
              <a:gd name="connsiteY12-1772" fmla="*/ 5936083 h 6217657"/>
              <a:gd name="connsiteX13-1773" fmla="*/ 124832 w 8754630"/>
              <a:gd name="connsiteY13-1774" fmla="*/ 4225031 h 6217657"/>
              <a:gd name="connsiteX14-1775" fmla="*/ 1007 w 8754630"/>
              <a:gd name="connsiteY14-1776" fmla="*/ 1643756 h 6217657"/>
              <a:gd name="connsiteX15-1777" fmla="*/ 71852 w 8754630"/>
              <a:gd name="connsiteY15-1778" fmla="*/ 398335 h 6217657"/>
              <a:gd name="connsiteX0-1779" fmla="*/ 71852 w 8748961"/>
              <a:gd name="connsiteY0-1780" fmla="*/ 398335 h 6217657"/>
              <a:gd name="connsiteX1-1781" fmla="*/ 508254 w 8748961"/>
              <a:gd name="connsiteY1-1782" fmla="*/ 38709 h 6217657"/>
              <a:gd name="connsiteX2-1783" fmla="*/ 3231274 w 8748961"/>
              <a:gd name="connsiteY2-1784" fmla="*/ 147007 h 6217657"/>
              <a:gd name="connsiteX3-1785" fmla="*/ 5741173 w 8748961"/>
              <a:gd name="connsiteY3-1786" fmla="*/ 215592 h 6217657"/>
              <a:gd name="connsiteX4-1787" fmla="*/ 7908326 w 8748961"/>
              <a:gd name="connsiteY4-1788" fmla="*/ 2510 h 6217657"/>
              <a:gd name="connsiteX5-1789" fmla="*/ 8721810 w 8748961"/>
              <a:gd name="connsiteY5-1790" fmla="*/ 417529 h 6217657"/>
              <a:gd name="connsiteX6-1791" fmla="*/ 8584756 w 8748961"/>
              <a:gd name="connsiteY6-1792" fmla="*/ 3019125 h 6217657"/>
              <a:gd name="connsiteX7-1793" fmla="*/ 8712212 w 8748961"/>
              <a:gd name="connsiteY7-1794" fmla="*/ 5936083 h 6217657"/>
              <a:gd name="connsiteX8-1795" fmla="*/ 8506138 w 8748961"/>
              <a:gd name="connsiteY8-1796" fmla="*/ 6142157 h 6217657"/>
              <a:gd name="connsiteX9-1797" fmla="*/ 5658858 w 8748961"/>
              <a:gd name="connsiteY9-1798" fmla="*/ 6215756 h 6217657"/>
              <a:gd name="connsiteX10-1799" fmla="*/ 2277483 w 8748961"/>
              <a:gd name="connsiteY10-1800" fmla="*/ 6034781 h 6217657"/>
              <a:gd name="connsiteX11-1801" fmla="*/ 277926 w 8748961"/>
              <a:gd name="connsiteY11-1802" fmla="*/ 6142157 h 6217657"/>
              <a:gd name="connsiteX12-1803" fmla="*/ 71852 w 8748961"/>
              <a:gd name="connsiteY12-1804" fmla="*/ 5936083 h 6217657"/>
              <a:gd name="connsiteX13-1805" fmla="*/ 124832 w 8748961"/>
              <a:gd name="connsiteY13-1806" fmla="*/ 4225031 h 6217657"/>
              <a:gd name="connsiteX14-1807" fmla="*/ 1007 w 8748961"/>
              <a:gd name="connsiteY14-1808" fmla="*/ 1643756 h 6217657"/>
              <a:gd name="connsiteX15-1809" fmla="*/ 71852 w 8748961"/>
              <a:gd name="connsiteY15-1810" fmla="*/ 398335 h 6217657"/>
              <a:gd name="connsiteX0-1811" fmla="*/ 71852 w 8747705"/>
              <a:gd name="connsiteY0-1812" fmla="*/ 398335 h 6217657"/>
              <a:gd name="connsiteX1-1813" fmla="*/ 508254 w 8747705"/>
              <a:gd name="connsiteY1-1814" fmla="*/ 38709 h 6217657"/>
              <a:gd name="connsiteX2-1815" fmla="*/ 3231274 w 8747705"/>
              <a:gd name="connsiteY2-1816" fmla="*/ 147007 h 6217657"/>
              <a:gd name="connsiteX3-1817" fmla="*/ 5741173 w 8747705"/>
              <a:gd name="connsiteY3-1818" fmla="*/ 215592 h 6217657"/>
              <a:gd name="connsiteX4-1819" fmla="*/ 7908326 w 8747705"/>
              <a:gd name="connsiteY4-1820" fmla="*/ 2510 h 6217657"/>
              <a:gd name="connsiteX5-1821" fmla="*/ 8721810 w 8747705"/>
              <a:gd name="connsiteY5-1822" fmla="*/ 417529 h 6217657"/>
              <a:gd name="connsiteX6-1823" fmla="*/ 8575318 w 8747705"/>
              <a:gd name="connsiteY6-1824" fmla="*/ 3084772 h 6217657"/>
              <a:gd name="connsiteX7-1825" fmla="*/ 8712212 w 8747705"/>
              <a:gd name="connsiteY7-1826" fmla="*/ 5936083 h 6217657"/>
              <a:gd name="connsiteX8-1827" fmla="*/ 8506138 w 8747705"/>
              <a:gd name="connsiteY8-1828" fmla="*/ 6142157 h 6217657"/>
              <a:gd name="connsiteX9-1829" fmla="*/ 5658858 w 8747705"/>
              <a:gd name="connsiteY9-1830" fmla="*/ 6215756 h 6217657"/>
              <a:gd name="connsiteX10-1831" fmla="*/ 2277483 w 8747705"/>
              <a:gd name="connsiteY10-1832" fmla="*/ 6034781 h 6217657"/>
              <a:gd name="connsiteX11-1833" fmla="*/ 277926 w 8747705"/>
              <a:gd name="connsiteY11-1834" fmla="*/ 6142157 h 6217657"/>
              <a:gd name="connsiteX12-1835" fmla="*/ 71852 w 8747705"/>
              <a:gd name="connsiteY12-1836" fmla="*/ 5936083 h 6217657"/>
              <a:gd name="connsiteX13-1837" fmla="*/ 124832 w 8747705"/>
              <a:gd name="connsiteY13-1838" fmla="*/ 4225031 h 6217657"/>
              <a:gd name="connsiteX14-1839" fmla="*/ 1007 w 8747705"/>
              <a:gd name="connsiteY14-1840" fmla="*/ 1643756 h 6217657"/>
              <a:gd name="connsiteX15-1841" fmla="*/ 71852 w 8747705"/>
              <a:gd name="connsiteY15-1842" fmla="*/ 398335 h 6217657"/>
              <a:gd name="connsiteX0-1843" fmla="*/ 71852 w 8749051"/>
              <a:gd name="connsiteY0-1844" fmla="*/ 398335 h 6217657"/>
              <a:gd name="connsiteX1-1845" fmla="*/ 508254 w 8749051"/>
              <a:gd name="connsiteY1-1846" fmla="*/ 38709 h 6217657"/>
              <a:gd name="connsiteX2-1847" fmla="*/ 3231274 w 8749051"/>
              <a:gd name="connsiteY2-1848" fmla="*/ 147007 h 6217657"/>
              <a:gd name="connsiteX3-1849" fmla="*/ 5741173 w 8749051"/>
              <a:gd name="connsiteY3-1850" fmla="*/ 215592 h 6217657"/>
              <a:gd name="connsiteX4-1851" fmla="*/ 7908326 w 8749051"/>
              <a:gd name="connsiteY4-1852" fmla="*/ 2510 h 6217657"/>
              <a:gd name="connsiteX5-1853" fmla="*/ 8721810 w 8749051"/>
              <a:gd name="connsiteY5-1854" fmla="*/ 417529 h 6217657"/>
              <a:gd name="connsiteX6-1855" fmla="*/ 8575318 w 8749051"/>
              <a:gd name="connsiteY6-1856" fmla="*/ 3084772 h 6217657"/>
              <a:gd name="connsiteX7-1857" fmla="*/ 8712212 w 8749051"/>
              <a:gd name="connsiteY7-1858" fmla="*/ 5936083 h 6217657"/>
              <a:gd name="connsiteX8-1859" fmla="*/ 8506138 w 8749051"/>
              <a:gd name="connsiteY8-1860" fmla="*/ 6142157 h 6217657"/>
              <a:gd name="connsiteX9-1861" fmla="*/ 5658858 w 8749051"/>
              <a:gd name="connsiteY9-1862" fmla="*/ 6215756 h 6217657"/>
              <a:gd name="connsiteX10-1863" fmla="*/ 2277483 w 8749051"/>
              <a:gd name="connsiteY10-1864" fmla="*/ 6034781 h 6217657"/>
              <a:gd name="connsiteX11-1865" fmla="*/ 277926 w 8749051"/>
              <a:gd name="connsiteY11-1866" fmla="*/ 6142157 h 6217657"/>
              <a:gd name="connsiteX12-1867" fmla="*/ 71852 w 8749051"/>
              <a:gd name="connsiteY12-1868" fmla="*/ 5936083 h 6217657"/>
              <a:gd name="connsiteX13-1869" fmla="*/ 124832 w 8749051"/>
              <a:gd name="connsiteY13-1870" fmla="*/ 4225031 h 6217657"/>
              <a:gd name="connsiteX14-1871" fmla="*/ 1007 w 8749051"/>
              <a:gd name="connsiteY14-1872" fmla="*/ 1643756 h 6217657"/>
              <a:gd name="connsiteX15-1873" fmla="*/ 71852 w 8749051"/>
              <a:gd name="connsiteY15-1874" fmla="*/ 398335 h 6217657"/>
              <a:gd name="connsiteX0-1875" fmla="*/ 71852 w 8749051"/>
              <a:gd name="connsiteY0-1876" fmla="*/ 398335 h 6217657"/>
              <a:gd name="connsiteX1-1877" fmla="*/ 508254 w 8749051"/>
              <a:gd name="connsiteY1-1878" fmla="*/ 38709 h 6217657"/>
              <a:gd name="connsiteX2-1879" fmla="*/ 3231274 w 8749051"/>
              <a:gd name="connsiteY2-1880" fmla="*/ 147007 h 6217657"/>
              <a:gd name="connsiteX3-1881" fmla="*/ 5741173 w 8749051"/>
              <a:gd name="connsiteY3-1882" fmla="*/ 215592 h 6217657"/>
              <a:gd name="connsiteX4-1883" fmla="*/ 7908326 w 8749051"/>
              <a:gd name="connsiteY4-1884" fmla="*/ 2510 h 6217657"/>
              <a:gd name="connsiteX5-1885" fmla="*/ 8721810 w 8749051"/>
              <a:gd name="connsiteY5-1886" fmla="*/ 417529 h 6217657"/>
              <a:gd name="connsiteX6-1887" fmla="*/ 8575318 w 8749051"/>
              <a:gd name="connsiteY6-1888" fmla="*/ 3084772 h 6217657"/>
              <a:gd name="connsiteX7-1889" fmla="*/ 8712212 w 8749051"/>
              <a:gd name="connsiteY7-1890" fmla="*/ 5936083 h 6217657"/>
              <a:gd name="connsiteX8-1891" fmla="*/ 8506138 w 8749051"/>
              <a:gd name="connsiteY8-1892" fmla="*/ 6142157 h 6217657"/>
              <a:gd name="connsiteX9-1893" fmla="*/ 5658858 w 8749051"/>
              <a:gd name="connsiteY9-1894" fmla="*/ 6215756 h 6217657"/>
              <a:gd name="connsiteX10-1895" fmla="*/ 2277483 w 8749051"/>
              <a:gd name="connsiteY10-1896" fmla="*/ 6034781 h 6217657"/>
              <a:gd name="connsiteX11-1897" fmla="*/ 277926 w 8749051"/>
              <a:gd name="connsiteY11-1898" fmla="*/ 6142157 h 6217657"/>
              <a:gd name="connsiteX12-1899" fmla="*/ 71852 w 8749051"/>
              <a:gd name="connsiteY12-1900" fmla="*/ 5936083 h 6217657"/>
              <a:gd name="connsiteX13-1901" fmla="*/ 124832 w 8749051"/>
              <a:gd name="connsiteY13-1902" fmla="*/ 4225031 h 6217657"/>
              <a:gd name="connsiteX14-1903" fmla="*/ 1007 w 8749051"/>
              <a:gd name="connsiteY14-1904" fmla="*/ 1643756 h 6217657"/>
              <a:gd name="connsiteX15-1905" fmla="*/ 71852 w 8749051"/>
              <a:gd name="connsiteY15-1906" fmla="*/ 398335 h 6217657"/>
              <a:gd name="connsiteX0-1907" fmla="*/ 71852 w 8749051"/>
              <a:gd name="connsiteY0-1908" fmla="*/ 398335 h 6217657"/>
              <a:gd name="connsiteX1-1909" fmla="*/ 508254 w 8749051"/>
              <a:gd name="connsiteY1-1910" fmla="*/ 38709 h 6217657"/>
              <a:gd name="connsiteX2-1911" fmla="*/ 3231274 w 8749051"/>
              <a:gd name="connsiteY2-1912" fmla="*/ 147007 h 6217657"/>
              <a:gd name="connsiteX3-1913" fmla="*/ 5741173 w 8749051"/>
              <a:gd name="connsiteY3-1914" fmla="*/ 215592 h 6217657"/>
              <a:gd name="connsiteX4-1915" fmla="*/ 7908326 w 8749051"/>
              <a:gd name="connsiteY4-1916" fmla="*/ 2510 h 6217657"/>
              <a:gd name="connsiteX5-1917" fmla="*/ 8721810 w 8749051"/>
              <a:gd name="connsiteY5-1918" fmla="*/ 417529 h 6217657"/>
              <a:gd name="connsiteX6-1919" fmla="*/ 8575318 w 8749051"/>
              <a:gd name="connsiteY6-1920" fmla="*/ 3084772 h 6217657"/>
              <a:gd name="connsiteX7-1921" fmla="*/ 8712212 w 8749051"/>
              <a:gd name="connsiteY7-1922" fmla="*/ 5936083 h 6217657"/>
              <a:gd name="connsiteX8-1923" fmla="*/ 8506138 w 8749051"/>
              <a:gd name="connsiteY8-1924" fmla="*/ 6142157 h 6217657"/>
              <a:gd name="connsiteX9-1925" fmla="*/ 5658858 w 8749051"/>
              <a:gd name="connsiteY9-1926" fmla="*/ 6215756 h 6217657"/>
              <a:gd name="connsiteX10-1927" fmla="*/ 2277483 w 8749051"/>
              <a:gd name="connsiteY10-1928" fmla="*/ 6034781 h 6217657"/>
              <a:gd name="connsiteX11-1929" fmla="*/ 277926 w 8749051"/>
              <a:gd name="connsiteY11-1930" fmla="*/ 6142157 h 6217657"/>
              <a:gd name="connsiteX12-1931" fmla="*/ 71852 w 8749051"/>
              <a:gd name="connsiteY12-1932" fmla="*/ 5936083 h 6217657"/>
              <a:gd name="connsiteX13-1933" fmla="*/ 124832 w 8749051"/>
              <a:gd name="connsiteY13-1934" fmla="*/ 4225031 h 6217657"/>
              <a:gd name="connsiteX14-1935" fmla="*/ 1007 w 8749051"/>
              <a:gd name="connsiteY14-1936" fmla="*/ 1643756 h 6217657"/>
              <a:gd name="connsiteX15-1937" fmla="*/ 71852 w 8749051"/>
              <a:gd name="connsiteY15-1938" fmla="*/ 398335 h 6217657"/>
              <a:gd name="connsiteX0-1939" fmla="*/ 71852 w 8749051"/>
              <a:gd name="connsiteY0-1940" fmla="*/ 398335 h 6217657"/>
              <a:gd name="connsiteX1-1941" fmla="*/ 508254 w 8749051"/>
              <a:gd name="connsiteY1-1942" fmla="*/ 38709 h 6217657"/>
              <a:gd name="connsiteX2-1943" fmla="*/ 3231274 w 8749051"/>
              <a:gd name="connsiteY2-1944" fmla="*/ 147007 h 6217657"/>
              <a:gd name="connsiteX3-1945" fmla="*/ 5741173 w 8749051"/>
              <a:gd name="connsiteY3-1946" fmla="*/ 215592 h 6217657"/>
              <a:gd name="connsiteX4-1947" fmla="*/ 7908326 w 8749051"/>
              <a:gd name="connsiteY4-1948" fmla="*/ 2510 h 6217657"/>
              <a:gd name="connsiteX5-1949" fmla="*/ 8721810 w 8749051"/>
              <a:gd name="connsiteY5-1950" fmla="*/ 417529 h 6217657"/>
              <a:gd name="connsiteX6-1951" fmla="*/ 8575318 w 8749051"/>
              <a:gd name="connsiteY6-1952" fmla="*/ 3084772 h 6217657"/>
              <a:gd name="connsiteX7-1953" fmla="*/ 8712212 w 8749051"/>
              <a:gd name="connsiteY7-1954" fmla="*/ 5936083 h 6217657"/>
              <a:gd name="connsiteX8-1955" fmla="*/ 8506138 w 8749051"/>
              <a:gd name="connsiteY8-1956" fmla="*/ 6142157 h 6217657"/>
              <a:gd name="connsiteX9-1957" fmla="*/ 5658858 w 8749051"/>
              <a:gd name="connsiteY9-1958" fmla="*/ 6215756 h 6217657"/>
              <a:gd name="connsiteX10-1959" fmla="*/ 2277483 w 8749051"/>
              <a:gd name="connsiteY10-1960" fmla="*/ 6034781 h 6217657"/>
              <a:gd name="connsiteX11-1961" fmla="*/ 277926 w 8749051"/>
              <a:gd name="connsiteY11-1962" fmla="*/ 6142157 h 6217657"/>
              <a:gd name="connsiteX12-1963" fmla="*/ 71852 w 8749051"/>
              <a:gd name="connsiteY12-1964" fmla="*/ 5936083 h 6217657"/>
              <a:gd name="connsiteX13-1965" fmla="*/ 124832 w 8749051"/>
              <a:gd name="connsiteY13-1966" fmla="*/ 4225031 h 6217657"/>
              <a:gd name="connsiteX14-1967" fmla="*/ 1007 w 8749051"/>
              <a:gd name="connsiteY14-1968" fmla="*/ 1643756 h 6217657"/>
              <a:gd name="connsiteX15-1969" fmla="*/ 71852 w 8749051"/>
              <a:gd name="connsiteY15-1970" fmla="*/ 398335 h 6217657"/>
              <a:gd name="connsiteX0-1971" fmla="*/ 71852 w 8749051"/>
              <a:gd name="connsiteY0-1972" fmla="*/ 398335 h 6217657"/>
              <a:gd name="connsiteX1-1973" fmla="*/ 508254 w 8749051"/>
              <a:gd name="connsiteY1-1974" fmla="*/ 38709 h 6217657"/>
              <a:gd name="connsiteX2-1975" fmla="*/ 3231274 w 8749051"/>
              <a:gd name="connsiteY2-1976" fmla="*/ 147007 h 6217657"/>
              <a:gd name="connsiteX3-1977" fmla="*/ 5741173 w 8749051"/>
              <a:gd name="connsiteY3-1978" fmla="*/ 215592 h 6217657"/>
              <a:gd name="connsiteX4-1979" fmla="*/ 7908326 w 8749051"/>
              <a:gd name="connsiteY4-1980" fmla="*/ 2510 h 6217657"/>
              <a:gd name="connsiteX5-1981" fmla="*/ 8721810 w 8749051"/>
              <a:gd name="connsiteY5-1982" fmla="*/ 417529 h 6217657"/>
              <a:gd name="connsiteX6-1983" fmla="*/ 8575318 w 8749051"/>
              <a:gd name="connsiteY6-1984" fmla="*/ 3084772 h 6217657"/>
              <a:gd name="connsiteX7-1985" fmla="*/ 8712212 w 8749051"/>
              <a:gd name="connsiteY7-1986" fmla="*/ 5936083 h 6217657"/>
              <a:gd name="connsiteX8-1987" fmla="*/ 8506138 w 8749051"/>
              <a:gd name="connsiteY8-1988" fmla="*/ 6142157 h 6217657"/>
              <a:gd name="connsiteX9-1989" fmla="*/ 5658858 w 8749051"/>
              <a:gd name="connsiteY9-1990" fmla="*/ 6215756 h 6217657"/>
              <a:gd name="connsiteX10-1991" fmla="*/ 2277483 w 8749051"/>
              <a:gd name="connsiteY10-1992" fmla="*/ 6034781 h 6217657"/>
              <a:gd name="connsiteX11-1993" fmla="*/ 277926 w 8749051"/>
              <a:gd name="connsiteY11-1994" fmla="*/ 6142157 h 6217657"/>
              <a:gd name="connsiteX12-1995" fmla="*/ 71852 w 8749051"/>
              <a:gd name="connsiteY12-1996" fmla="*/ 5936083 h 6217657"/>
              <a:gd name="connsiteX13-1997" fmla="*/ 124832 w 8749051"/>
              <a:gd name="connsiteY13-1998" fmla="*/ 4225031 h 6217657"/>
              <a:gd name="connsiteX14-1999" fmla="*/ 1007 w 8749051"/>
              <a:gd name="connsiteY14-2000" fmla="*/ 1643756 h 6217657"/>
              <a:gd name="connsiteX15-2001" fmla="*/ 71852 w 8749051"/>
              <a:gd name="connsiteY15-2002" fmla="*/ 398335 h 6217657"/>
              <a:gd name="connsiteX0-2003" fmla="*/ 75152 w 8752351"/>
              <a:gd name="connsiteY0-2004" fmla="*/ 398335 h 6217657"/>
              <a:gd name="connsiteX1-2005" fmla="*/ 511554 w 8752351"/>
              <a:gd name="connsiteY1-2006" fmla="*/ 38709 h 6217657"/>
              <a:gd name="connsiteX2-2007" fmla="*/ 3234574 w 8752351"/>
              <a:gd name="connsiteY2-2008" fmla="*/ 147007 h 6217657"/>
              <a:gd name="connsiteX3-2009" fmla="*/ 5744473 w 8752351"/>
              <a:gd name="connsiteY3-2010" fmla="*/ 215592 h 6217657"/>
              <a:gd name="connsiteX4-2011" fmla="*/ 7911626 w 8752351"/>
              <a:gd name="connsiteY4-2012" fmla="*/ 2510 h 6217657"/>
              <a:gd name="connsiteX5-2013" fmla="*/ 8725110 w 8752351"/>
              <a:gd name="connsiteY5-2014" fmla="*/ 417529 h 6217657"/>
              <a:gd name="connsiteX6-2015" fmla="*/ 8578618 w 8752351"/>
              <a:gd name="connsiteY6-2016" fmla="*/ 3084772 h 6217657"/>
              <a:gd name="connsiteX7-2017" fmla="*/ 8715512 w 8752351"/>
              <a:gd name="connsiteY7-2018" fmla="*/ 5936083 h 6217657"/>
              <a:gd name="connsiteX8-2019" fmla="*/ 8509438 w 8752351"/>
              <a:gd name="connsiteY8-2020" fmla="*/ 6142157 h 6217657"/>
              <a:gd name="connsiteX9-2021" fmla="*/ 5662158 w 8752351"/>
              <a:gd name="connsiteY9-2022" fmla="*/ 6215756 h 6217657"/>
              <a:gd name="connsiteX10-2023" fmla="*/ 2280783 w 8752351"/>
              <a:gd name="connsiteY10-2024" fmla="*/ 6034781 h 6217657"/>
              <a:gd name="connsiteX11-2025" fmla="*/ 281226 w 8752351"/>
              <a:gd name="connsiteY11-2026" fmla="*/ 6142157 h 6217657"/>
              <a:gd name="connsiteX12-2027" fmla="*/ 75152 w 8752351"/>
              <a:gd name="connsiteY12-2028" fmla="*/ 5936083 h 6217657"/>
              <a:gd name="connsiteX13-2029" fmla="*/ 203643 w 8752351"/>
              <a:gd name="connsiteY13-2030" fmla="*/ 4150007 h 6217657"/>
              <a:gd name="connsiteX14-2031" fmla="*/ 4307 w 8752351"/>
              <a:gd name="connsiteY14-2032" fmla="*/ 1643756 h 6217657"/>
              <a:gd name="connsiteX15-2033" fmla="*/ 75152 w 8752351"/>
              <a:gd name="connsiteY15-2034" fmla="*/ 398335 h 6217657"/>
              <a:gd name="connsiteX0-2035" fmla="*/ 75152 w 8752351"/>
              <a:gd name="connsiteY0-2036" fmla="*/ 398335 h 6217657"/>
              <a:gd name="connsiteX1-2037" fmla="*/ 511554 w 8752351"/>
              <a:gd name="connsiteY1-2038" fmla="*/ 38709 h 6217657"/>
              <a:gd name="connsiteX2-2039" fmla="*/ 3234574 w 8752351"/>
              <a:gd name="connsiteY2-2040" fmla="*/ 147007 h 6217657"/>
              <a:gd name="connsiteX3-2041" fmla="*/ 5744473 w 8752351"/>
              <a:gd name="connsiteY3-2042" fmla="*/ 215592 h 6217657"/>
              <a:gd name="connsiteX4-2043" fmla="*/ 7911626 w 8752351"/>
              <a:gd name="connsiteY4-2044" fmla="*/ 2510 h 6217657"/>
              <a:gd name="connsiteX5-2045" fmla="*/ 8725110 w 8752351"/>
              <a:gd name="connsiteY5-2046" fmla="*/ 417529 h 6217657"/>
              <a:gd name="connsiteX6-2047" fmla="*/ 8578618 w 8752351"/>
              <a:gd name="connsiteY6-2048" fmla="*/ 3084772 h 6217657"/>
              <a:gd name="connsiteX7-2049" fmla="*/ 8715512 w 8752351"/>
              <a:gd name="connsiteY7-2050" fmla="*/ 5936083 h 6217657"/>
              <a:gd name="connsiteX8-2051" fmla="*/ 8509438 w 8752351"/>
              <a:gd name="connsiteY8-2052" fmla="*/ 6142157 h 6217657"/>
              <a:gd name="connsiteX9-2053" fmla="*/ 5662158 w 8752351"/>
              <a:gd name="connsiteY9-2054" fmla="*/ 6215756 h 6217657"/>
              <a:gd name="connsiteX10-2055" fmla="*/ 2280783 w 8752351"/>
              <a:gd name="connsiteY10-2056" fmla="*/ 6034781 h 6217657"/>
              <a:gd name="connsiteX11-2057" fmla="*/ 281226 w 8752351"/>
              <a:gd name="connsiteY11-2058" fmla="*/ 6142157 h 6217657"/>
              <a:gd name="connsiteX12-2059" fmla="*/ 75152 w 8752351"/>
              <a:gd name="connsiteY12-2060" fmla="*/ 5936083 h 6217657"/>
              <a:gd name="connsiteX13-2061" fmla="*/ 203643 w 8752351"/>
              <a:gd name="connsiteY13-2062" fmla="*/ 4150007 h 6217657"/>
              <a:gd name="connsiteX14-2063" fmla="*/ 4307 w 8752351"/>
              <a:gd name="connsiteY14-2064" fmla="*/ 1643756 h 6217657"/>
              <a:gd name="connsiteX15-2065" fmla="*/ 75152 w 8752351"/>
              <a:gd name="connsiteY15-2066" fmla="*/ 398335 h 62176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159" y="connsiteY10-160"/>
              </a:cxn>
              <a:cxn ang="0">
                <a:pos x="connsiteX11-271" y="connsiteY11-272"/>
              </a:cxn>
              <a:cxn ang="0">
                <a:pos x="connsiteX12-369" y="connsiteY12-370"/>
              </a:cxn>
              <a:cxn ang="0">
                <a:pos x="connsiteX13-449" y="connsiteY13-450"/>
              </a:cxn>
              <a:cxn ang="0">
                <a:pos x="connsiteX14-619" y="connsiteY14-620"/>
              </a:cxn>
              <a:cxn ang="0">
                <a:pos x="connsiteX15-801" y="connsiteY15-802"/>
              </a:cxn>
            </a:cxnLst>
            <a:rect l="l" t="t" r="r" b="b"/>
            <a:pathLst>
              <a:path w="8752351" h="6217657">
                <a:moveTo>
                  <a:pt x="75152" y="398335"/>
                </a:moveTo>
                <a:cubicBezTo>
                  <a:pt x="103469" y="106339"/>
                  <a:pt x="321235" y="58879"/>
                  <a:pt x="511554" y="38709"/>
                </a:cubicBezTo>
                <a:cubicBezTo>
                  <a:pt x="701873" y="18539"/>
                  <a:pt x="2326901" y="110908"/>
                  <a:pt x="3234574" y="147007"/>
                </a:cubicBezTo>
                <a:cubicBezTo>
                  <a:pt x="4106727" y="176488"/>
                  <a:pt x="4964964" y="239675"/>
                  <a:pt x="5744473" y="215592"/>
                </a:cubicBezTo>
                <a:cubicBezTo>
                  <a:pt x="6523982" y="191509"/>
                  <a:pt x="7514648" y="-25624"/>
                  <a:pt x="7911626" y="2510"/>
                </a:cubicBezTo>
                <a:cubicBezTo>
                  <a:pt x="8308604" y="30644"/>
                  <a:pt x="8613945" y="-96181"/>
                  <a:pt x="8725110" y="417529"/>
                </a:cubicBezTo>
                <a:cubicBezTo>
                  <a:pt x="8836275" y="931239"/>
                  <a:pt x="8570780" y="2305684"/>
                  <a:pt x="8578618" y="3084772"/>
                </a:cubicBezTo>
                <a:cubicBezTo>
                  <a:pt x="8586456" y="3863860"/>
                  <a:pt x="8753268" y="5222074"/>
                  <a:pt x="8715512" y="5936083"/>
                </a:cubicBezTo>
                <a:cubicBezTo>
                  <a:pt x="8724951" y="6078029"/>
                  <a:pt x="8623250" y="6142157"/>
                  <a:pt x="8509438" y="6142157"/>
                </a:cubicBezTo>
                <a:cubicBezTo>
                  <a:pt x="7560345" y="6166690"/>
                  <a:pt x="6306451" y="6229323"/>
                  <a:pt x="5662158" y="6215756"/>
                </a:cubicBezTo>
                <a:cubicBezTo>
                  <a:pt x="5017865" y="6202189"/>
                  <a:pt x="3177605" y="6047047"/>
                  <a:pt x="2280783" y="6034781"/>
                </a:cubicBezTo>
                <a:cubicBezTo>
                  <a:pt x="1383961" y="6022515"/>
                  <a:pt x="485319" y="6176069"/>
                  <a:pt x="281226" y="6142157"/>
                </a:cubicBezTo>
                <a:cubicBezTo>
                  <a:pt x="167414" y="6142157"/>
                  <a:pt x="75152" y="6049895"/>
                  <a:pt x="75152" y="5936083"/>
                </a:cubicBezTo>
                <a:cubicBezTo>
                  <a:pt x="44874" y="5611800"/>
                  <a:pt x="234156" y="4837114"/>
                  <a:pt x="203643" y="4150007"/>
                </a:cubicBezTo>
                <a:cubicBezTo>
                  <a:pt x="173130" y="3462900"/>
                  <a:pt x="25722" y="2269035"/>
                  <a:pt x="4307" y="1643756"/>
                </a:cubicBezTo>
                <a:cubicBezTo>
                  <a:pt x="-17108" y="1018477"/>
                  <a:pt x="46835" y="690331"/>
                  <a:pt x="75152" y="398335"/>
                </a:cubicBezTo>
                <a:close/>
              </a:path>
            </a:pathLst>
          </a:custGeom>
          <a:noFill/>
          <a:ln w="222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029" name="组合 31"/>
          <p:cNvGrpSpPr/>
          <p:nvPr/>
        </p:nvGrpSpPr>
        <p:grpSpPr bwMode="auto">
          <a:xfrm>
            <a:off x="23285" y="6237288"/>
            <a:ext cx="12168716" cy="620712"/>
            <a:chOff x="17007" y="6385724"/>
            <a:chExt cx="7693181" cy="472275"/>
          </a:xfrm>
        </p:grpSpPr>
        <p:grpSp>
          <p:nvGrpSpPr>
            <p:cNvPr id="1036" name="组合 32"/>
            <p:cNvGrpSpPr/>
            <p:nvPr/>
          </p:nvGrpSpPr>
          <p:grpSpPr bwMode="auto">
            <a:xfrm>
              <a:off x="17007" y="6385724"/>
              <a:ext cx="5275023" cy="472275"/>
              <a:chOff x="17006" y="6009036"/>
              <a:chExt cx="9482407" cy="848964"/>
            </a:xfrm>
          </p:grpSpPr>
          <p:pic>
            <p:nvPicPr>
              <p:cNvPr id="1038" name="图片 34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7006" y="6009036"/>
                <a:ext cx="5131018" cy="848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9" name="图片 35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4368395" y="6009036"/>
                <a:ext cx="5131018" cy="848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37" name="图片 33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855824" y="6385724"/>
              <a:ext cx="2854364" cy="47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3" name="图片 66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4" b="-1099"/>
          <a:stretch>
            <a:fillRect/>
          </a:stretch>
        </p:blipFill>
        <p:spPr bwMode="auto">
          <a:xfrm>
            <a:off x="3361268" y="44450"/>
            <a:ext cx="75141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图片 6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4" b="-1099"/>
          <a:stretch>
            <a:fillRect/>
          </a:stretch>
        </p:blipFill>
        <p:spPr bwMode="auto">
          <a:xfrm>
            <a:off x="6153151" y="111125"/>
            <a:ext cx="51011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图片 6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4" b="-1099"/>
          <a:stretch>
            <a:fillRect/>
          </a:stretch>
        </p:blipFill>
        <p:spPr bwMode="auto">
          <a:xfrm>
            <a:off x="8144934" y="103188"/>
            <a:ext cx="114511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圆角矩形 1"/>
          <p:cNvSpPr/>
          <p:nvPr userDrawn="1"/>
        </p:nvSpPr>
        <p:spPr>
          <a:xfrm flipH="1">
            <a:off x="226484" y="301626"/>
            <a:ext cx="11777133" cy="6315075"/>
          </a:xfrm>
          <a:custGeom>
            <a:avLst/>
            <a:gdLst>
              <a:gd name="connsiteX0" fmla="*/ 0 w 8640360"/>
              <a:gd name="connsiteY0" fmla="*/ 206074 h 6084254"/>
              <a:gd name="connsiteX1" fmla="*/ 206074 w 8640360"/>
              <a:gd name="connsiteY1" fmla="*/ 0 h 6084254"/>
              <a:gd name="connsiteX2" fmla="*/ 8434286 w 8640360"/>
              <a:gd name="connsiteY2" fmla="*/ 0 h 6084254"/>
              <a:gd name="connsiteX3" fmla="*/ 8640360 w 8640360"/>
              <a:gd name="connsiteY3" fmla="*/ 206074 h 6084254"/>
              <a:gd name="connsiteX4" fmla="*/ 8640360 w 8640360"/>
              <a:gd name="connsiteY4" fmla="*/ 5878180 h 6084254"/>
              <a:gd name="connsiteX5" fmla="*/ 8434286 w 8640360"/>
              <a:gd name="connsiteY5" fmla="*/ 6084254 h 6084254"/>
              <a:gd name="connsiteX6" fmla="*/ 206074 w 8640360"/>
              <a:gd name="connsiteY6" fmla="*/ 6084254 h 6084254"/>
              <a:gd name="connsiteX7" fmla="*/ 0 w 8640360"/>
              <a:gd name="connsiteY7" fmla="*/ 5878180 h 6084254"/>
              <a:gd name="connsiteX8" fmla="*/ 0 w 8640360"/>
              <a:gd name="connsiteY8" fmla="*/ 206074 h 6084254"/>
              <a:gd name="connsiteX0-1" fmla="*/ 0 w 8640360"/>
              <a:gd name="connsiteY0-2" fmla="*/ 210898 h 6089078"/>
              <a:gd name="connsiteX1-3" fmla="*/ 206074 w 8640360"/>
              <a:gd name="connsiteY1-4" fmla="*/ 4824 h 6089078"/>
              <a:gd name="connsiteX2-5" fmla="*/ 6158505 w 8640360"/>
              <a:gd name="connsiteY2-6" fmla="*/ 0 h 6089078"/>
              <a:gd name="connsiteX3-7" fmla="*/ 8434286 w 8640360"/>
              <a:gd name="connsiteY3-8" fmla="*/ 4824 h 6089078"/>
              <a:gd name="connsiteX4-9" fmla="*/ 8640360 w 8640360"/>
              <a:gd name="connsiteY4-10" fmla="*/ 210898 h 6089078"/>
              <a:gd name="connsiteX5-11" fmla="*/ 8640360 w 8640360"/>
              <a:gd name="connsiteY5-12" fmla="*/ 5883004 h 6089078"/>
              <a:gd name="connsiteX6-13" fmla="*/ 8434286 w 8640360"/>
              <a:gd name="connsiteY6-14" fmla="*/ 6089078 h 6089078"/>
              <a:gd name="connsiteX7-15" fmla="*/ 206074 w 8640360"/>
              <a:gd name="connsiteY7-16" fmla="*/ 6089078 h 6089078"/>
              <a:gd name="connsiteX8-17" fmla="*/ 0 w 8640360"/>
              <a:gd name="connsiteY8-18" fmla="*/ 5883004 h 6089078"/>
              <a:gd name="connsiteX9" fmla="*/ 0 w 8640360"/>
              <a:gd name="connsiteY9" fmla="*/ 210898 h 6089078"/>
              <a:gd name="connsiteX0-19" fmla="*/ 0 w 8640360"/>
              <a:gd name="connsiteY0-20" fmla="*/ 206074 h 6084254"/>
              <a:gd name="connsiteX1-21" fmla="*/ 206074 w 8640360"/>
              <a:gd name="connsiteY1-22" fmla="*/ 0 h 6084254"/>
              <a:gd name="connsiteX2-23" fmla="*/ 6339480 w 8640360"/>
              <a:gd name="connsiteY2-24" fmla="*/ 195201 h 6084254"/>
              <a:gd name="connsiteX3-25" fmla="*/ 8434286 w 8640360"/>
              <a:gd name="connsiteY3-26" fmla="*/ 0 h 6084254"/>
              <a:gd name="connsiteX4-27" fmla="*/ 8640360 w 8640360"/>
              <a:gd name="connsiteY4-28" fmla="*/ 206074 h 6084254"/>
              <a:gd name="connsiteX5-29" fmla="*/ 8640360 w 8640360"/>
              <a:gd name="connsiteY5-30" fmla="*/ 5878180 h 6084254"/>
              <a:gd name="connsiteX6-31" fmla="*/ 8434286 w 8640360"/>
              <a:gd name="connsiteY6-32" fmla="*/ 6084254 h 6084254"/>
              <a:gd name="connsiteX7-33" fmla="*/ 206074 w 8640360"/>
              <a:gd name="connsiteY7-34" fmla="*/ 6084254 h 6084254"/>
              <a:gd name="connsiteX8-35" fmla="*/ 0 w 8640360"/>
              <a:gd name="connsiteY8-36" fmla="*/ 5878180 h 6084254"/>
              <a:gd name="connsiteX9-37" fmla="*/ 0 w 8640360"/>
              <a:gd name="connsiteY9-38" fmla="*/ 206074 h 6084254"/>
              <a:gd name="connsiteX0-39" fmla="*/ 0 w 8640360"/>
              <a:gd name="connsiteY0-40" fmla="*/ 206074 h 6084254"/>
              <a:gd name="connsiteX1-41" fmla="*/ 206074 w 8640360"/>
              <a:gd name="connsiteY1-42" fmla="*/ 0 h 6084254"/>
              <a:gd name="connsiteX2-43" fmla="*/ 6339480 w 8640360"/>
              <a:gd name="connsiteY2-44" fmla="*/ 195201 h 6084254"/>
              <a:gd name="connsiteX3-45" fmla="*/ 8434286 w 8640360"/>
              <a:gd name="connsiteY3-46" fmla="*/ 0 h 6084254"/>
              <a:gd name="connsiteX4-47" fmla="*/ 8640360 w 8640360"/>
              <a:gd name="connsiteY4-48" fmla="*/ 206074 h 6084254"/>
              <a:gd name="connsiteX5-49" fmla="*/ 8640360 w 8640360"/>
              <a:gd name="connsiteY5-50" fmla="*/ 5878180 h 6084254"/>
              <a:gd name="connsiteX6-51" fmla="*/ 8434286 w 8640360"/>
              <a:gd name="connsiteY6-52" fmla="*/ 6084254 h 6084254"/>
              <a:gd name="connsiteX7-53" fmla="*/ 206074 w 8640360"/>
              <a:gd name="connsiteY7-54" fmla="*/ 6084254 h 6084254"/>
              <a:gd name="connsiteX8-55" fmla="*/ 0 w 8640360"/>
              <a:gd name="connsiteY8-56" fmla="*/ 5878180 h 6084254"/>
              <a:gd name="connsiteX9-57" fmla="*/ 0 w 8640360"/>
              <a:gd name="connsiteY9-58" fmla="*/ 206074 h 6084254"/>
              <a:gd name="connsiteX0-59" fmla="*/ 0 w 8640360"/>
              <a:gd name="connsiteY0-60" fmla="*/ 206083 h 6084263"/>
              <a:gd name="connsiteX1-61" fmla="*/ 206074 w 8640360"/>
              <a:gd name="connsiteY1-62" fmla="*/ 9 h 6084263"/>
              <a:gd name="connsiteX2-63" fmla="*/ 6339480 w 8640360"/>
              <a:gd name="connsiteY2-64" fmla="*/ 195210 h 6084263"/>
              <a:gd name="connsiteX3-65" fmla="*/ 8434286 w 8640360"/>
              <a:gd name="connsiteY3-66" fmla="*/ 9 h 6084263"/>
              <a:gd name="connsiteX4-67" fmla="*/ 8640360 w 8640360"/>
              <a:gd name="connsiteY4-68" fmla="*/ 206083 h 6084263"/>
              <a:gd name="connsiteX5-69" fmla="*/ 8640360 w 8640360"/>
              <a:gd name="connsiteY5-70" fmla="*/ 5878189 h 6084263"/>
              <a:gd name="connsiteX6-71" fmla="*/ 8434286 w 8640360"/>
              <a:gd name="connsiteY6-72" fmla="*/ 6084263 h 6084263"/>
              <a:gd name="connsiteX7-73" fmla="*/ 206074 w 8640360"/>
              <a:gd name="connsiteY7-74" fmla="*/ 6084263 h 6084263"/>
              <a:gd name="connsiteX8-75" fmla="*/ 0 w 8640360"/>
              <a:gd name="connsiteY8-76" fmla="*/ 5878189 h 6084263"/>
              <a:gd name="connsiteX9-77" fmla="*/ 0 w 8640360"/>
              <a:gd name="connsiteY9-78" fmla="*/ 206083 h 6084263"/>
              <a:gd name="connsiteX0-79" fmla="*/ 0 w 8640360"/>
              <a:gd name="connsiteY0-80" fmla="*/ 206087 h 6084267"/>
              <a:gd name="connsiteX1-81" fmla="*/ 206074 w 8640360"/>
              <a:gd name="connsiteY1-82" fmla="*/ 13 h 6084267"/>
              <a:gd name="connsiteX2-83" fmla="*/ 6339480 w 8640360"/>
              <a:gd name="connsiteY2-84" fmla="*/ 195214 h 6084267"/>
              <a:gd name="connsiteX3-85" fmla="*/ 8434286 w 8640360"/>
              <a:gd name="connsiteY3-86" fmla="*/ 13 h 6084267"/>
              <a:gd name="connsiteX4-87" fmla="*/ 8640360 w 8640360"/>
              <a:gd name="connsiteY4-88" fmla="*/ 206087 h 6084267"/>
              <a:gd name="connsiteX5-89" fmla="*/ 8640360 w 8640360"/>
              <a:gd name="connsiteY5-90" fmla="*/ 5878193 h 6084267"/>
              <a:gd name="connsiteX6-91" fmla="*/ 8434286 w 8640360"/>
              <a:gd name="connsiteY6-92" fmla="*/ 6084267 h 6084267"/>
              <a:gd name="connsiteX7-93" fmla="*/ 206074 w 8640360"/>
              <a:gd name="connsiteY7-94" fmla="*/ 6084267 h 6084267"/>
              <a:gd name="connsiteX8-95" fmla="*/ 0 w 8640360"/>
              <a:gd name="connsiteY8-96" fmla="*/ 5878193 h 6084267"/>
              <a:gd name="connsiteX9-97" fmla="*/ 0 w 8640360"/>
              <a:gd name="connsiteY9-98" fmla="*/ 206087 h 6084267"/>
              <a:gd name="connsiteX0-99" fmla="*/ 0 w 8640360"/>
              <a:gd name="connsiteY0-100" fmla="*/ 206090 h 6084270"/>
              <a:gd name="connsiteX1-101" fmla="*/ 206074 w 8640360"/>
              <a:gd name="connsiteY1-102" fmla="*/ 16 h 6084270"/>
              <a:gd name="connsiteX2-103" fmla="*/ 6339480 w 8640360"/>
              <a:gd name="connsiteY2-104" fmla="*/ 195217 h 6084270"/>
              <a:gd name="connsiteX3-105" fmla="*/ 8434286 w 8640360"/>
              <a:gd name="connsiteY3-106" fmla="*/ 16 h 6084270"/>
              <a:gd name="connsiteX4-107" fmla="*/ 8640360 w 8640360"/>
              <a:gd name="connsiteY4-108" fmla="*/ 206090 h 6084270"/>
              <a:gd name="connsiteX5-109" fmla="*/ 8640360 w 8640360"/>
              <a:gd name="connsiteY5-110" fmla="*/ 5878196 h 6084270"/>
              <a:gd name="connsiteX6-111" fmla="*/ 8434286 w 8640360"/>
              <a:gd name="connsiteY6-112" fmla="*/ 6084270 h 6084270"/>
              <a:gd name="connsiteX7-113" fmla="*/ 206074 w 8640360"/>
              <a:gd name="connsiteY7-114" fmla="*/ 6084270 h 6084270"/>
              <a:gd name="connsiteX8-115" fmla="*/ 0 w 8640360"/>
              <a:gd name="connsiteY8-116" fmla="*/ 5878196 h 6084270"/>
              <a:gd name="connsiteX9-117" fmla="*/ 0 w 8640360"/>
              <a:gd name="connsiteY9-118" fmla="*/ 206090 h 6084270"/>
              <a:gd name="connsiteX0-119" fmla="*/ 0 w 8640360"/>
              <a:gd name="connsiteY0-120" fmla="*/ 207133 h 6085313"/>
              <a:gd name="connsiteX1-121" fmla="*/ 206074 w 8640360"/>
              <a:gd name="connsiteY1-122" fmla="*/ 1059 h 6085313"/>
              <a:gd name="connsiteX2-123" fmla="*/ 3710580 w 8640360"/>
              <a:gd name="connsiteY2-124" fmla="*/ 129586 h 6085313"/>
              <a:gd name="connsiteX3-125" fmla="*/ 6339480 w 8640360"/>
              <a:gd name="connsiteY3-126" fmla="*/ 196260 h 6085313"/>
              <a:gd name="connsiteX4-127" fmla="*/ 8434286 w 8640360"/>
              <a:gd name="connsiteY4-128" fmla="*/ 1059 h 6085313"/>
              <a:gd name="connsiteX5-129" fmla="*/ 8640360 w 8640360"/>
              <a:gd name="connsiteY5-130" fmla="*/ 207133 h 6085313"/>
              <a:gd name="connsiteX6-131" fmla="*/ 8640360 w 8640360"/>
              <a:gd name="connsiteY6-132" fmla="*/ 5879239 h 6085313"/>
              <a:gd name="connsiteX7-133" fmla="*/ 8434286 w 8640360"/>
              <a:gd name="connsiteY7-134" fmla="*/ 6085313 h 6085313"/>
              <a:gd name="connsiteX8-135" fmla="*/ 206074 w 8640360"/>
              <a:gd name="connsiteY8-136" fmla="*/ 6085313 h 6085313"/>
              <a:gd name="connsiteX9-137" fmla="*/ 0 w 8640360"/>
              <a:gd name="connsiteY9-138" fmla="*/ 5879239 h 6085313"/>
              <a:gd name="connsiteX10" fmla="*/ 0 w 8640360"/>
              <a:gd name="connsiteY10" fmla="*/ 207133 h 6085313"/>
              <a:gd name="connsiteX0-139" fmla="*/ 0 w 8640360"/>
              <a:gd name="connsiteY0-140" fmla="*/ 206087 h 6084267"/>
              <a:gd name="connsiteX1-141" fmla="*/ 206074 w 8640360"/>
              <a:gd name="connsiteY1-142" fmla="*/ 13 h 6084267"/>
              <a:gd name="connsiteX2-143" fmla="*/ 3701055 w 8640360"/>
              <a:gd name="connsiteY2-144" fmla="*/ 42815 h 6084267"/>
              <a:gd name="connsiteX3-145" fmla="*/ 6339480 w 8640360"/>
              <a:gd name="connsiteY3-146" fmla="*/ 195214 h 6084267"/>
              <a:gd name="connsiteX4-147" fmla="*/ 8434286 w 8640360"/>
              <a:gd name="connsiteY4-148" fmla="*/ 13 h 6084267"/>
              <a:gd name="connsiteX5-149" fmla="*/ 8640360 w 8640360"/>
              <a:gd name="connsiteY5-150" fmla="*/ 206087 h 6084267"/>
              <a:gd name="connsiteX6-151" fmla="*/ 8640360 w 8640360"/>
              <a:gd name="connsiteY6-152" fmla="*/ 5878193 h 6084267"/>
              <a:gd name="connsiteX7-153" fmla="*/ 8434286 w 8640360"/>
              <a:gd name="connsiteY7-154" fmla="*/ 6084267 h 6084267"/>
              <a:gd name="connsiteX8-155" fmla="*/ 206074 w 8640360"/>
              <a:gd name="connsiteY8-156" fmla="*/ 6084267 h 6084267"/>
              <a:gd name="connsiteX9-157" fmla="*/ 0 w 8640360"/>
              <a:gd name="connsiteY9-158" fmla="*/ 5878193 h 6084267"/>
              <a:gd name="connsiteX10-159" fmla="*/ 0 w 8640360"/>
              <a:gd name="connsiteY10-160" fmla="*/ 206087 h 6084267"/>
              <a:gd name="connsiteX0-161" fmla="*/ 0 w 8640360"/>
              <a:gd name="connsiteY0-162" fmla="*/ 206087 h 6084267"/>
              <a:gd name="connsiteX1-163" fmla="*/ 206074 w 8640360"/>
              <a:gd name="connsiteY1-164" fmla="*/ 13 h 6084267"/>
              <a:gd name="connsiteX2-165" fmla="*/ 3301005 w 8640360"/>
              <a:gd name="connsiteY2-166" fmla="*/ 4715 h 6084267"/>
              <a:gd name="connsiteX3-167" fmla="*/ 6339480 w 8640360"/>
              <a:gd name="connsiteY3-168" fmla="*/ 195214 h 6084267"/>
              <a:gd name="connsiteX4-169" fmla="*/ 8434286 w 8640360"/>
              <a:gd name="connsiteY4-170" fmla="*/ 13 h 6084267"/>
              <a:gd name="connsiteX5-171" fmla="*/ 8640360 w 8640360"/>
              <a:gd name="connsiteY5-172" fmla="*/ 206087 h 6084267"/>
              <a:gd name="connsiteX6-173" fmla="*/ 8640360 w 8640360"/>
              <a:gd name="connsiteY6-174" fmla="*/ 5878193 h 6084267"/>
              <a:gd name="connsiteX7-175" fmla="*/ 8434286 w 8640360"/>
              <a:gd name="connsiteY7-176" fmla="*/ 6084267 h 6084267"/>
              <a:gd name="connsiteX8-177" fmla="*/ 206074 w 8640360"/>
              <a:gd name="connsiteY8-178" fmla="*/ 6084267 h 6084267"/>
              <a:gd name="connsiteX9-179" fmla="*/ 0 w 8640360"/>
              <a:gd name="connsiteY9-180" fmla="*/ 5878193 h 6084267"/>
              <a:gd name="connsiteX10-181" fmla="*/ 0 w 8640360"/>
              <a:gd name="connsiteY10-182" fmla="*/ 206087 h 6084267"/>
              <a:gd name="connsiteX0-183" fmla="*/ 0 w 8640360"/>
              <a:gd name="connsiteY0-184" fmla="*/ 206087 h 6084267"/>
              <a:gd name="connsiteX1-185" fmla="*/ 206074 w 8640360"/>
              <a:gd name="connsiteY1-186" fmla="*/ 13 h 6084267"/>
              <a:gd name="connsiteX2-187" fmla="*/ 3301005 w 8640360"/>
              <a:gd name="connsiteY2-188" fmla="*/ 4715 h 6084267"/>
              <a:gd name="connsiteX3-189" fmla="*/ 6339480 w 8640360"/>
              <a:gd name="connsiteY3-190" fmla="*/ 195214 h 6084267"/>
              <a:gd name="connsiteX4-191" fmla="*/ 8434286 w 8640360"/>
              <a:gd name="connsiteY4-192" fmla="*/ 13 h 6084267"/>
              <a:gd name="connsiteX5-193" fmla="*/ 8640360 w 8640360"/>
              <a:gd name="connsiteY5-194" fmla="*/ 206087 h 6084267"/>
              <a:gd name="connsiteX6-195" fmla="*/ 8640360 w 8640360"/>
              <a:gd name="connsiteY6-196" fmla="*/ 5878193 h 6084267"/>
              <a:gd name="connsiteX7-197" fmla="*/ 8434286 w 8640360"/>
              <a:gd name="connsiteY7-198" fmla="*/ 6084267 h 6084267"/>
              <a:gd name="connsiteX8-199" fmla="*/ 206074 w 8640360"/>
              <a:gd name="connsiteY8-200" fmla="*/ 6084267 h 6084267"/>
              <a:gd name="connsiteX9-201" fmla="*/ 0 w 8640360"/>
              <a:gd name="connsiteY9-202" fmla="*/ 5878193 h 6084267"/>
              <a:gd name="connsiteX10-203" fmla="*/ 0 w 8640360"/>
              <a:gd name="connsiteY10-204" fmla="*/ 206087 h 6084267"/>
              <a:gd name="connsiteX0-205" fmla="*/ 0 w 8640360"/>
              <a:gd name="connsiteY0-206" fmla="*/ 209524 h 6087704"/>
              <a:gd name="connsiteX1-207" fmla="*/ 206074 w 8640360"/>
              <a:gd name="connsiteY1-208" fmla="*/ 3450 h 6087704"/>
              <a:gd name="connsiteX2-209" fmla="*/ 3301005 w 8640360"/>
              <a:gd name="connsiteY2-210" fmla="*/ 8152 h 6087704"/>
              <a:gd name="connsiteX3-211" fmla="*/ 6339480 w 8640360"/>
              <a:gd name="connsiteY3-212" fmla="*/ 198651 h 6087704"/>
              <a:gd name="connsiteX4-213" fmla="*/ 8434286 w 8640360"/>
              <a:gd name="connsiteY4-214" fmla="*/ 3450 h 6087704"/>
              <a:gd name="connsiteX5-215" fmla="*/ 8640360 w 8640360"/>
              <a:gd name="connsiteY5-216" fmla="*/ 209524 h 6087704"/>
              <a:gd name="connsiteX6-217" fmla="*/ 8640360 w 8640360"/>
              <a:gd name="connsiteY6-218" fmla="*/ 5881630 h 6087704"/>
              <a:gd name="connsiteX7-219" fmla="*/ 8434286 w 8640360"/>
              <a:gd name="connsiteY7-220" fmla="*/ 6087704 h 6087704"/>
              <a:gd name="connsiteX8-221" fmla="*/ 206074 w 8640360"/>
              <a:gd name="connsiteY8-222" fmla="*/ 6087704 h 6087704"/>
              <a:gd name="connsiteX9-223" fmla="*/ 0 w 8640360"/>
              <a:gd name="connsiteY9-224" fmla="*/ 5881630 h 6087704"/>
              <a:gd name="connsiteX10-225" fmla="*/ 0 w 8640360"/>
              <a:gd name="connsiteY10-226" fmla="*/ 209524 h 6087704"/>
              <a:gd name="connsiteX0-227" fmla="*/ 4170 w 8644530"/>
              <a:gd name="connsiteY0-228" fmla="*/ 209524 h 6087704"/>
              <a:gd name="connsiteX1-229" fmla="*/ 210244 w 8644530"/>
              <a:gd name="connsiteY1-230" fmla="*/ 3450 h 6087704"/>
              <a:gd name="connsiteX2-231" fmla="*/ 3305175 w 8644530"/>
              <a:gd name="connsiteY2-232" fmla="*/ 8152 h 6087704"/>
              <a:gd name="connsiteX3-233" fmla="*/ 6343650 w 8644530"/>
              <a:gd name="connsiteY3-234" fmla="*/ 198651 h 6087704"/>
              <a:gd name="connsiteX4-235" fmla="*/ 8438456 w 8644530"/>
              <a:gd name="connsiteY4-236" fmla="*/ 3450 h 6087704"/>
              <a:gd name="connsiteX5-237" fmla="*/ 8644530 w 8644530"/>
              <a:gd name="connsiteY5-238" fmla="*/ 209524 h 6087704"/>
              <a:gd name="connsiteX6-239" fmla="*/ 8644530 w 8644530"/>
              <a:gd name="connsiteY6-240" fmla="*/ 5881630 h 6087704"/>
              <a:gd name="connsiteX7-241" fmla="*/ 8438456 w 8644530"/>
              <a:gd name="connsiteY7-242" fmla="*/ 6087704 h 6087704"/>
              <a:gd name="connsiteX8-243" fmla="*/ 210244 w 8644530"/>
              <a:gd name="connsiteY8-244" fmla="*/ 6087704 h 6087704"/>
              <a:gd name="connsiteX9-245" fmla="*/ 4170 w 8644530"/>
              <a:gd name="connsiteY9-246" fmla="*/ 5881630 h 6087704"/>
              <a:gd name="connsiteX10-247" fmla="*/ 0 w 8644530"/>
              <a:gd name="connsiteY10-248" fmla="*/ 1436903 h 6087704"/>
              <a:gd name="connsiteX11" fmla="*/ 4170 w 8644530"/>
              <a:gd name="connsiteY11" fmla="*/ 209524 h 6087704"/>
              <a:gd name="connsiteX0-249" fmla="*/ 17087 w 8657447"/>
              <a:gd name="connsiteY0-250" fmla="*/ 209524 h 6087704"/>
              <a:gd name="connsiteX1-251" fmla="*/ 223161 w 8657447"/>
              <a:gd name="connsiteY1-252" fmla="*/ 3450 h 6087704"/>
              <a:gd name="connsiteX2-253" fmla="*/ 3318092 w 8657447"/>
              <a:gd name="connsiteY2-254" fmla="*/ 8152 h 6087704"/>
              <a:gd name="connsiteX3-255" fmla="*/ 6356567 w 8657447"/>
              <a:gd name="connsiteY3-256" fmla="*/ 198651 h 6087704"/>
              <a:gd name="connsiteX4-257" fmla="*/ 8451373 w 8657447"/>
              <a:gd name="connsiteY4-258" fmla="*/ 3450 h 6087704"/>
              <a:gd name="connsiteX5-259" fmla="*/ 8657447 w 8657447"/>
              <a:gd name="connsiteY5-260" fmla="*/ 209524 h 6087704"/>
              <a:gd name="connsiteX6-261" fmla="*/ 8657447 w 8657447"/>
              <a:gd name="connsiteY6-262" fmla="*/ 5881630 h 6087704"/>
              <a:gd name="connsiteX7-263" fmla="*/ 8451373 w 8657447"/>
              <a:gd name="connsiteY7-264" fmla="*/ 6087704 h 6087704"/>
              <a:gd name="connsiteX8-265" fmla="*/ 223161 w 8657447"/>
              <a:gd name="connsiteY8-266" fmla="*/ 6087704 h 6087704"/>
              <a:gd name="connsiteX9-267" fmla="*/ 17087 w 8657447"/>
              <a:gd name="connsiteY9-268" fmla="*/ 5881630 h 6087704"/>
              <a:gd name="connsiteX10-269" fmla="*/ 12917 w 8657447"/>
              <a:gd name="connsiteY10-270" fmla="*/ 1436903 h 6087704"/>
              <a:gd name="connsiteX11-271" fmla="*/ 17087 w 8657447"/>
              <a:gd name="connsiteY11-272" fmla="*/ 209524 h 6087704"/>
              <a:gd name="connsiteX0-273" fmla="*/ 13066 w 8653426"/>
              <a:gd name="connsiteY0-274" fmla="*/ 209524 h 6087704"/>
              <a:gd name="connsiteX1-275" fmla="*/ 219140 w 8653426"/>
              <a:gd name="connsiteY1-276" fmla="*/ 3450 h 6087704"/>
              <a:gd name="connsiteX2-277" fmla="*/ 3314071 w 8653426"/>
              <a:gd name="connsiteY2-278" fmla="*/ 8152 h 6087704"/>
              <a:gd name="connsiteX3-279" fmla="*/ 6352546 w 8653426"/>
              <a:gd name="connsiteY3-280" fmla="*/ 198651 h 6087704"/>
              <a:gd name="connsiteX4-281" fmla="*/ 8447352 w 8653426"/>
              <a:gd name="connsiteY4-282" fmla="*/ 3450 h 6087704"/>
              <a:gd name="connsiteX5-283" fmla="*/ 8653426 w 8653426"/>
              <a:gd name="connsiteY5-284" fmla="*/ 209524 h 6087704"/>
              <a:gd name="connsiteX6-285" fmla="*/ 8653426 w 8653426"/>
              <a:gd name="connsiteY6-286" fmla="*/ 5881630 h 6087704"/>
              <a:gd name="connsiteX7-287" fmla="*/ 8447352 w 8653426"/>
              <a:gd name="connsiteY7-288" fmla="*/ 6087704 h 6087704"/>
              <a:gd name="connsiteX8-289" fmla="*/ 219140 w 8653426"/>
              <a:gd name="connsiteY8-290" fmla="*/ 6087704 h 6087704"/>
              <a:gd name="connsiteX9-291" fmla="*/ 13066 w 8653426"/>
              <a:gd name="connsiteY9-292" fmla="*/ 5881630 h 6087704"/>
              <a:gd name="connsiteX10-293" fmla="*/ 8896 w 8653426"/>
              <a:gd name="connsiteY10-294" fmla="*/ 1436903 h 6087704"/>
              <a:gd name="connsiteX11-295" fmla="*/ 13066 w 8653426"/>
              <a:gd name="connsiteY11-296" fmla="*/ 209524 h 6087704"/>
              <a:gd name="connsiteX0-297" fmla="*/ 6675 w 8647035"/>
              <a:gd name="connsiteY0-298" fmla="*/ 209524 h 6087704"/>
              <a:gd name="connsiteX1-299" fmla="*/ 212749 w 8647035"/>
              <a:gd name="connsiteY1-300" fmla="*/ 3450 h 6087704"/>
              <a:gd name="connsiteX2-301" fmla="*/ 3307680 w 8647035"/>
              <a:gd name="connsiteY2-302" fmla="*/ 8152 h 6087704"/>
              <a:gd name="connsiteX3-303" fmla="*/ 6346155 w 8647035"/>
              <a:gd name="connsiteY3-304" fmla="*/ 198651 h 6087704"/>
              <a:gd name="connsiteX4-305" fmla="*/ 8440961 w 8647035"/>
              <a:gd name="connsiteY4-306" fmla="*/ 3450 h 6087704"/>
              <a:gd name="connsiteX5-307" fmla="*/ 8647035 w 8647035"/>
              <a:gd name="connsiteY5-308" fmla="*/ 209524 h 6087704"/>
              <a:gd name="connsiteX6-309" fmla="*/ 8647035 w 8647035"/>
              <a:gd name="connsiteY6-310" fmla="*/ 5881630 h 6087704"/>
              <a:gd name="connsiteX7-311" fmla="*/ 8440961 w 8647035"/>
              <a:gd name="connsiteY7-312" fmla="*/ 6087704 h 6087704"/>
              <a:gd name="connsiteX8-313" fmla="*/ 212749 w 8647035"/>
              <a:gd name="connsiteY8-314" fmla="*/ 6087704 h 6087704"/>
              <a:gd name="connsiteX9-315" fmla="*/ 6675 w 8647035"/>
              <a:gd name="connsiteY9-316" fmla="*/ 5881630 h 6087704"/>
              <a:gd name="connsiteX10-317" fmla="*/ 69180 w 8647035"/>
              <a:gd name="connsiteY10-318" fmla="*/ 1446428 h 6087704"/>
              <a:gd name="connsiteX11-319" fmla="*/ 6675 w 8647035"/>
              <a:gd name="connsiteY11-320" fmla="*/ 209524 h 6087704"/>
              <a:gd name="connsiteX0-321" fmla="*/ 10425 w 8650785"/>
              <a:gd name="connsiteY0-322" fmla="*/ 209524 h 6087704"/>
              <a:gd name="connsiteX1-323" fmla="*/ 216499 w 8650785"/>
              <a:gd name="connsiteY1-324" fmla="*/ 3450 h 6087704"/>
              <a:gd name="connsiteX2-325" fmla="*/ 3311430 w 8650785"/>
              <a:gd name="connsiteY2-326" fmla="*/ 8152 h 6087704"/>
              <a:gd name="connsiteX3-327" fmla="*/ 6349905 w 8650785"/>
              <a:gd name="connsiteY3-328" fmla="*/ 198651 h 6087704"/>
              <a:gd name="connsiteX4-329" fmla="*/ 8444711 w 8650785"/>
              <a:gd name="connsiteY4-330" fmla="*/ 3450 h 6087704"/>
              <a:gd name="connsiteX5-331" fmla="*/ 8650785 w 8650785"/>
              <a:gd name="connsiteY5-332" fmla="*/ 209524 h 6087704"/>
              <a:gd name="connsiteX6-333" fmla="*/ 8650785 w 8650785"/>
              <a:gd name="connsiteY6-334" fmla="*/ 5881630 h 6087704"/>
              <a:gd name="connsiteX7-335" fmla="*/ 8444711 w 8650785"/>
              <a:gd name="connsiteY7-336" fmla="*/ 6087704 h 6087704"/>
              <a:gd name="connsiteX8-337" fmla="*/ 216499 w 8650785"/>
              <a:gd name="connsiteY8-338" fmla="*/ 6087704 h 6087704"/>
              <a:gd name="connsiteX9-339" fmla="*/ 10425 w 8650785"/>
              <a:gd name="connsiteY9-340" fmla="*/ 5881630 h 6087704"/>
              <a:gd name="connsiteX10-341" fmla="*/ 34830 w 8650785"/>
              <a:gd name="connsiteY10-342" fmla="*/ 4142003 h 6087704"/>
              <a:gd name="connsiteX11-343" fmla="*/ 72930 w 8650785"/>
              <a:gd name="connsiteY11-344" fmla="*/ 1446428 h 6087704"/>
              <a:gd name="connsiteX12" fmla="*/ 10425 w 8650785"/>
              <a:gd name="connsiteY12" fmla="*/ 209524 h 6087704"/>
              <a:gd name="connsiteX0-345" fmla="*/ 10426 w 8650786"/>
              <a:gd name="connsiteY0-346" fmla="*/ 209524 h 6087704"/>
              <a:gd name="connsiteX1-347" fmla="*/ 216500 w 8650786"/>
              <a:gd name="connsiteY1-348" fmla="*/ 3450 h 6087704"/>
              <a:gd name="connsiteX2-349" fmla="*/ 3311431 w 8650786"/>
              <a:gd name="connsiteY2-350" fmla="*/ 8152 h 6087704"/>
              <a:gd name="connsiteX3-351" fmla="*/ 6349906 w 8650786"/>
              <a:gd name="connsiteY3-352" fmla="*/ 198651 h 6087704"/>
              <a:gd name="connsiteX4-353" fmla="*/ 8444712 w 8650786"/>
              <a:gd name="connsiteY4-354" fmla="*/ 3450 h 6087704"/>
              <a:gd name="connsiteX5-355" fmla="*/ 8650786 w 8650786"/>
              <a:gd name="connsiteY5-356" fmla="*/ 209524 h 6087704"/>
              <a:gd name="connsiteX6-357" fmla="*/ 8650786 w 8650786"/>
              <a:gd name="connsiteY6-358" fmla="*/ 5881630 h 6087704"/>
              <a:gd name="connsiteX7-359" fmla="*/ 8444712 w 8650786"/>
              <a:gd name="connsiteY7-360" fmla="*/ 6087704 h 6087704"/>
              <a:gd name="connsiteX8-361" fmla="*/ 216500 w 8650786"/>
              <a:gd name="connsiteY8-362" fmla="*/ 6087704 h 6087704"/>
              <a:gd name="connsiteX9-363" fmla="*/ 10426 w 8650786"/>
              <a:gd name="connsiteY9-364" fmla="*/ 5881630 h 6087704"/>
              <a:gd name="connsiteX10-365" fmla="*/ 34831 w 8650786"/>
              <a:gd name="connsiteY10-366" fmla="*/ 4142003 h 6087704"/>
              <a:gd name="connsiteX11-367" fmla="*/ 72931 w 8650786"/>
              <a:gd name="connsiteY11-368" fmla="*/ 1446428 h 6087704"/>
              <a:gd name="connsiteX12-369" fmla="*/ 10426 w 8650786"/>
              <a:gd name="connsiteY12-370" fmla="*/ 209524 h 6087704"/>
              <a:gd name="connsiteX0-371" fmla="*/ 44859 w 8685219"/>
              <a:gd name="connsiteY0-372" fmla="*/ 209524 h 6087704"/>
              <a:gd name="connsiteX1-373" fmla="*/ 250933 w 8685219"/>
              <a:gd name="connsiteY1-374" fmla="*/ 3450 h 6087704"/>
              <a:gd name="connsiteX2-375" fmla="*/ 3345864 w 8685219"/>
              <a:gd name="connsiteY2-376" fmla="*/ 8152 h 6087704"/>
              <a:gd name="connsiteX3-377" fmla="*/ 6384339 w 8685219"/>
              <a:gd name="connsiteY3-378" fmla="*/ 198651 h 6087704"/>
              <a:gd name="connsiteX4-379" fmla="*/ 8479145 w 8685219"/>
              <a:gd name="connsiteY4-380" fmla="*/ 3450 h 6087704"/>
              <a:gd name="connsiteX5-381" fmla="*/ 8685219 w 8685219"/>
              <a:gd name="connsiteY5-382" fmla="*/ 209524 h 6087704"/>
              <a:gd name="connsiteX6-383" fmla="*/ 8685219 w 8685219"/>
              <a:gd name="connsiteY6-384" fmla="*/ 5881630 h 6087704"/>
              <a:gd name="connsiteX7-385" fmla="*/ 8479145 w 8685219"/>
              <a:gd name="connsiteY7-386" fmla="*/ 6087704 h 6087704"/>
              <a:gd name="connsiteX8-387" fmla="*/ 250933 w 8685219"/>
              <a:gd name="connsiteY8-388" fmla="*/ 6087704 h 6087704"/>
              <a:gd name="connsiteX9-389" fmla="*/ 44859 w 8685219"/>
              <a:gd name="connsiteY9-390" fmla="*/ 5881630 h 6087704"/>
              <a:gd name="connsiteX10-391" fmla="*/ 2589 w 8685219"/>
              <a:gd name="connsiteY10-392" fmla="*/ 4142003 h 6087704"/>
              <a:gd name="connsiteX11-393" fmla="*/ 107364 w 8685219"/>
              <a:gd name="connsiteY11-394" fmla="*/ 1446428 h 6087704"/>
              <a:gd name="connsiteX12-395" fmla="*/ 44859 w 8685219"/>
              <a:gd name="connsiteY12-396" fmla="*/ 209524 h 6087704"/>
              <a:gd name="connsiteX0-397" fmla="*/ 44859 w 8685219"/>
              <a:gd name="connsiteY0-398" fmla="*/ 209524 h 6087704"/>
              <a:gd name="connsiteX1-399" fmla="*/ 250933 w 8685219"/>
              <a:gd name="connsiteY1-400" fmla="*/ 3450 h 6087704"/>
              <a:gd name="connsiteX2-401" fmla="*/ 3345864 w 8685219"/>
              <a:gd name="connsiteY2-402" fmla="*/ 8152 h 6087704"/>
              <a:gd name="connsiteX3-403" fmla="*/ 6384339 w 8685219"/>
              <a:gd name="connsiteY3-404" fmla="*/ 198651 h 6087704"/>
              <a:gd name="connsiteX4-405" fmla="*/ 8479145 w 8685219"/>
              <a:gd name="connsiteY4-406" fmla="*/ 3450 h 6087704"/>
              <a:gd name="connsiteX5-407" fmla="*/ 8685219 w 8685219"/>
              <a:gd name="connsiteY5-408" fmla="*/ 209524 h 6087704"/>
              <a:gd name="connsiteX6-409" fmla="*/ 8685219 w 8685219"/>
              <a:gd name="connsiteY6-410" fmla="*/ 5881630 h 6087704"/>
              <a:gd name="connsiteX7-411" fmla="*/ 8479145 w 8685219"/>
              <a:gd name="connsiteY7-412" fmla="*/ 6087704 h 6087704"/>
              <a:gd name="connsiteX8-413" fmla="*/ 1269415 w 8685219"/>
              <a:gd name="connsiteY8-414" fmla="*/ 6085103 h 6087704"/>
              <a:gd name="connsiteX9-415" fmla="*/ 250933 w 8685219"/>
              <a:gd name="connsiteY9-416" fmla="*/ 6087704 h 6087704"/>
              <a:gd name="connsiteX10-417" fmla="*/ 44859 w 8685219"/>
              <a:gd name="connsiteY10-418" fmla="*/ 5881630 h 6087704"/>
              <a:gd name="connsiteX11-419" fmla="*/ 2589 w 8685219"/>
              <a:gd name="connsiteY11-420" fmla="*/ 4142003 h 6087704"/>
              <a:gd name="connsiteX12-421" fmla="*/ 107364 w 8685219"/>
              <a:gd name="connsiteY12-422" fmla="*/ 1446428 h 6087704"/>
              <a:gd name="connsiteX13" fmla="*/ 44859 w 8685219"/>
              <a:gd name="connsiteY13" fmla="*/ 209524 h 6087704"/>
              <a:gd name="connsiteX0-423" fmla="*/ 121962 w 8762322"/>
              <a:gd name="connsiteY0-424" fmla="*/ 209524 h 6101953"/>
              <a:gd name="connsiteX1-425" fmla="*/ 328036 w 8762322"/>
              <a:gd name="connsiteY1-426" fmla="*/ 3450 h 6101953"/>
              <a:gd name="connsiteX2-427" fmla="*/ 3422967 w 8762322"/>
              <a:gd name="connsiteY2-428" fmla="*/ 8152 h 6101953"/>
              <a:gd name="connsiteX3-429" fmla="*/ 6461442 w 8762322"/>
              <a:gd name="connsiteY3-430" fmla="*/ 198651 h 6101953"/>
              <a:gd name="connsiteX4-431" fmla="*/ 8556248 w 8762322"/>
              <a:gd name="connsiteY4-432" fmla="*/ 3450 h 6101953"/>
              <a:gd name="connsiteX5-433" fmla="*/ 8762322 w 8762322"/>
              <a:gd name="connsiteY5-434" fmla="*/ 209524 h 6101953"/>
              <a:gd name="connsiteX6-435" fmla="*/ 8762322 w 8762322"/>
              <a:gd name="connsiteY6-436" fmla="*/ 5881630 h 6101953"/>
              <a:gd name="connsiteX7-437" fmla="*/ 8556248 w 8762322"/>
              <a:gd name="connsiteY7-438" fmla="*/ 6087704 h 6101953"/>
              <a:gd name="connsiteX8-439" fmla="*/ 1346518 w 8762322"/>
              <a:gd name="connsiteY8-440" fmla="*/ 6085103 h 6101953"/>
              <a:gd name="connsiteX9-441" fmla="*/ 328036 w 8762322"/>
              <a:gd name="connsiteY9-442" fmla="*/ 6087704 h 6101953"/>
              <a:gd name="connsiteX10-443" fmla="*/ 121962 w 8762322"/>
              <a:gd name="connsiteY10-444" fmla="*/ 5881630 h 6101953"/>
              <a:gd name="connsiteX11-445" fmla="*/ 79692 w 8762322"/>
              <a:gd name="connsiteY11-446" fmla="*/ 4142003 h 6101953"/>
              <a:gd name="connsiteX12-447" fmla="*/ 184467 w 8762322"/>
              <a:gd name="connsiteY12-448" fmla="*/ 1446428 h 6101953"/>
              <a:gd name="connsiteX13-449" fmla="*/ 121962 w 8762322"/>
              <a:gd name="connsiteY13-450" fmla="*/ 209524 h 6101953"/>
              <a:gd name="connsiteX0-451" fmla="*/ 44860 w 8685220"/>
              <a:gd name="connsiteY0-452" fmla="*/ 209524 h 6098814"/>
              <a:gd name="connsiteX1-453" fmla="*/ 250934 w 8685220"/>
              <a:gd name="connsiteY1-454" fmla="*/ 3450 h 6098814"/>
              <a:gd name="connsiteX2-455" fmla="*/ 3345865 w 8685220"/>
              <a:gd name="connsiteY2-456" fmla="*/ 8152 h 6098814"/>
              <a:gd name="connsiteX3-457" fmla="*/ 6384340 w 8685220"/>
              <a:gd name="connsiteY3-458" fmla="*/ 198651 h 6098814"/>
              <a:gd name="connsiteX4-459" fmla="*/ 8479146 w 8685220"/>
              <a:gd name="connsiteY4-460" fmla="*/ 3450 h 6098814"/>
              <a:gd name="connsiteX5-461" fmla="*/ 8685220 w 8685220"/>
              <a:gd name="connsiteY5-462" fmla="*/ 209524 h 6098814"/>
              <a:gd name="connsiteX6-463" fmla="*/ 8685220 w 8685220"/>
              <a:gd name="connsiteY6-464" fmla="*/ 5881630 h 6098814"/>
              <a:gd name="connsiteX7-465" fmla="*/ 8479146 w 8685220"/>
              <a:gd name="connsiteY7-466" fmla="*/ 6087704 h 6098814"/>
              <a:gd name="connsiteX8-467" fmla="*/ 1269416 w 8685220"/>
              <a:gd name="connsiteY8-468" fmla="*/ 6085103 h 6098814"/>
              <a:gd name="connsiteX9-469" fmla="*/ 250934 w 8685220"/>
              <a:gd name="connsiteY9-470" fmla="*/ 6087704 h 6098814"/>
              <a:gd name="connsiteX10-471" fmla="*/ 44860 w 8685220"/>
              <a:gd name="connsiteY10-472" fmla="*/ 5881630 h 6098814"/>
              <a:gd name="connsiteX11-473" fmla="*/ 2590 w 8685220"/>
              <a:gd name="connsiteY11-474" fmla="*/ 4142003 h 6098814"/>
              <a:gd name="connsiteX12-475" fmla="*/ 107365 w 8685220"/>
              <a:gd name="connsiteY12-476" fmla="*/ 1446428 h 6098814"/>
              <a:gd name="connsiteX13-477" fmla="*/ 44860 w 8685220"/>
              <a:gd name="connsiteY13-478" fmla="*/ 209524 h 6098814"/>
              <a:gd name="connsiteX0-479" fmla="*/ 44860 w 8685220"/>
              <a:gd name="connsiteY0-480" fmla="*/ 209524 h 6096592"/>
              <a:gd name="connsiteX1-481" fmla="*/ 250934 w 8685220"/>
              <a:gd name="connsiteY1-482" fmla="*/ 3450 h 6096592"/>
              <a:gd name="connsiteX2-483" fmla="*/ 3345865 w 8685220"/>
              <a:gd name="connsiteY2-484" fmla="*/ 8152 h 6096592"/>
              <a:gd name="connsiteX3-485" fmla="*/ 6384340 w 8685220"/>
              <a:gd name="connsiteY3-486" fmla="*/ 198651 h 6096592"/>
              <a:gd name="connsiteX4-487" fmla="*/ 8479146 w 8685220"/>
              <a:gd name="connsiteY4-488" fmla="*/ 3450 h 6096592"/>
              <a:gd name="connsiteX5-489" fmla="*/ 8685220 w 8685220"/>
              <a:gd name="connsiteY5-490" fmla="*/ 209524 h 6096592"/>
              <a:gd name="connsiteX6-491" fmla="*/ 8685220 w 8685220"/>
              <a:gd name="connsiteY6-492" fmla="*/ 5881630 h 6096592"/>
              <a:gd name="connsiteX7-493" fmla="*/ 8479146 w 8685220"/>
              <a:gd name="connsiteY7-494" fmla="*/ 6087704 h 6096592"/>
              <a:gd name="connsiteX8-495" fmla="*/ 2240966 w 8685220"/>
              <a:gd name="connsiteY8-496" fmla="*/ 6066053 h 6096592"/>
              <a:gd name="connsiteX9-497" fmla="*/ 250934 w 8685220"/>
              <a:gd name="connsiteY9-498" fmla="*/ 6087704 h 6096592"/>
              <a:gd name="connsiteX10-499" fmla="*/ 44860 w 8685220"/>
              <a:gd name="connsiteY10-500" fmla="*/ 5881630 h 6096592"/>
              <a:gd name="connsiteX11-501" fmla="*/ 2590 w 8685220"/>
              <a:gd name="connsiteY11-502" fmla="*/ 4142003 h 6096592"/>
              <a:gd name="connsiteX12-503" fmla="*/ 107365 w 8685220"/>
              <a:gd name="connsiteY12-504" fmla="*/ 1446428 h 6096592"/>
              <a:gd name="connsiteX13-505" fmla="*/ 44860 w 8685220"/>
              <a:gd name="connsiteY13-506" fmla="*/ 209524 h 6096592"/>
              <a:gd name="connsiteX0-507" fmla="*/ 44860 w 8685220"/>
              <a:gd name="connsiteY0-508" fmla="*/ 209524 h 6098967"/>
              <a:gd name="connsiteX1-509" fmla="*/ 250934 w 8685220"/>
              <a:gd name="connsiteY1-510" fmla="*/ 3450 h 6098967"/>
              <a:gd name="connsiteX2-511" fmla="*/ 3345865 w 8685220"/>
              <a:gd name="connsiteY2-512" fmla="*/ 8152 h 6098967"/>
              <a:gd name="connsiteX3-513" fmla="*/ 6384340 w 8685220"/>
              <a:gd name="connsiteY3-514" fmla="*/ 198651 h 6098967"/>
              <a:gd name="connsiteX4-515" fmla="*/ 8479146 w 8685220"/>
              <a:gd name="connsiteY4-516" fmla="*/ 3450 h 6098967"/>
              <a:gd name="connsiteX5-517" fmla="*/ 8685220 w 8685220"/>
              <a:gd name="connsiteY5-518" fmla="*/ 209524 h 6098967"/>
              <a:gd name="connsiteX6-519" fmla="*/ 8685220 w 8685220"/>
              <a:gd name="connsiteY6-520" fmla="*/ 5881630 h 6098967"/>
              <a:gd name="connsiteX7-521" fmla="*/ 8479146 w 8685220"/>
              <a:gd name="connsiteY7-522" fmla="*/ 6087704 h 6098967"/>
              <a:gd name="connsiteX8-523" fmla="*/ 2240966 w 8685220"/>
              <a:gd name="connsiteY8-524" fmla="*/ 6066053 h 6098967"/>
              <a:gd name="connsiteX9-525" fmla="*/ 250934 w 8685220"/>
              <a:gd name="connsiteY9-526" fmla="*/ 6087704 h 6098967"/>
              <a:gd name="connsiteX10-527" fmla="*/ 44860 w 8685220"/>
              <a:gd name="connsiteY10-528" fmla="*/ 5881630 h 6098967"/>
              <a:gd name="connsiteX11-529" fmla="*/ 2590 w 8685220"/>
              <a:gd name="connsiteY11-530" fmla="*/ 4142003 h 6098967"/>
              <a:gd name="connsiteX12-531" fmla="*/ 107365 w 8685220"/>
              <a:gd name="connsiteY12-532" fmla="*/ 1446428 h 6098967"/>
              <a:gd name="connsiteX13-533" fmla="*/ 44860 w 8685220"/>
              <a:gd name="connsiteY13-534" fmla="*/ 209524 h 6098967"/>
              <a:gd name="connsiteX0-535" fmla="*/ 44860 w 8685220"/>
              <a:gd name="connsiteY0-536" fmla="*/ 209524 h 6093031"/>
              <a:gd name="connsiteX1-537" fmla="*/ 250934 w 8685220"/>
              <a:gd name="connsiteY1-538" fmla="*/ 3450 h 6093031"/>
              <a:gd name="connsiteX2-539" fmla="*/ 3345865 w 8685220"/>
              <a:gd name="connsiteY2-540" fmla="*/ 8152 h 6093031"/>
              <a:gd name="connsiteX3-541" fmla="*/ 6384340 w 8685220"/>
              <a:gd name="connsiteY3-542" fmla="*/ 198651 h 6093031"/>
              <a:gd name="connsiteX4-543" fmla="*/ 8479146 w 8685220"/>
              <a:gd name="connsiteY4-544" fmla="*/ 3450 h 6093031"/>
              <a:gd name="connsiteX5-545" fmla="*/ 8685220 w 8685220"/>
              <a:gd name="connsiteY5-546" fmla="*/ 209524 h 6093031"/>
              <a:gd name="connsiteX6-547" fmla="*/ 8685220 w 8685220"/>
              <a:gd name="connsiteY6-548" fmla="*/ 5881630 h 6093031"/>
              <a:gd name="connsiteX7-549" fmla="*/ 8479146 w 8685220"/>
              <a:gd name="connsiteY7-550" fmla="*/ 6087704 h 6093031"/>
              <a:gd name="connsiteX8-551" fmla="*/ 2250491 w 8685220"/>
              <a:gd name="connsiteY8-552" fmla="*/ 5980328 h 6093031"/>
              <a:gd name="connsiteX9-553" fmla="*/ 250934 w 8685220"/>
              <a:gd name="connsiteY9-554" fmla="*/ 6087704 h 6093031"/>
              <a:gd name="connsiteX10-555" fmla="*/ 44860 w 8685220"/>
              <a:gd name="connsiteY10-556" fmla="*/ 5881630 h 6093031"/>
              <a:gd name="connsiteX11-557" fmla="*/ 2590 w 8685220"/>
              <a:gd name="connsiteY11-558" fmla="*/ 4142003 h 6093031"/>
              <a:gd name="connsiteX12-559" fmla="*/ 107365 w 8685220"/>
              <a:gd name="connsiteY12-560" fmla="*/ 1446428 h 6093031"/>
              <a:gd name="connsiteX13-561" fmla="*/ 44860 w 8685220"/>
              <a:gd name="connsiteY13-562" fmla="*/ 209524 h 6093031"/>
              <a:gd name="connsiteX0-563" fmla="*/ 44860 w 8685220"/>
              <a:gd name="connsiteY0-564" fmla="*/ 209524 h 6093031"/>
              <a:gd name="connsiteX1-565" fmla="*/ 250934 w 8685220"/>
              <a:gd name="connsiteY1-566" fmla="*/ 3450 h 6093031"/>
              <a:gd name="connsiteX2-567" fmla="*/ 3345865 w 8685220"/>
              <a:gd name="connsiteY2-568" fmla="*/ 8152 h 6093031"/>
              <a:gd name="connsiteX3-569" fmla="*/ 6384340 w 8685220"/>
              <a:gd name="connsiteY3-570" fmla="*/ 198651 h 6093031"/>
              <a:gd name="connsiteX4-571" fmla="*/ 8479146 w 8685220"/>
              <a:gd name="connsiteY4-572" fmla="*/ 3450 h 6093031"/>
              <a:gd name="connsiteX5-573" fmla="*/ 8685220 w 8685220"/>
              <a:gd name="connsiteY5-574" fmla="*/ 209524 h 6093031"/>
              <a:gd name="connsiteX6-575" fmla="*/ 8685220 w 8685220"/>
              <a:gd name="connsiteY6-576" fmla="*/ 5881630 h 6093031"/>
              <a:gd name="connsiteX7-577" fmla="*/ 8479146 w 8685220"/>
              <a:gd name="connsiteY7-578" fmla="*/ 6087704 h 6093031"/>
              <a:gd name="connsiteX8-579" fmla="*/ 5631866 w 8685220"/>
              <a:gd name="connsiteY8-580" fmla="*/ 6037478 h 6093031"/>
              <a:gd name="connsiteX9-581" fmla="*/ 2250491 w 8685220"/>
              <a:gd name="connsiteY9-582" fmla="*/ 5980328 h 6093031"/>
              <a:gd name="connsiteX10-583" fmla="*/ 250934 w 8685220"/>
              <a:gd name="connsiteY10-584" fmla="*/ 6087704 h 6093031"/>
              <a:gd name="connsiteX11-585" fmla="*/ 44860 w 8685220"/>
              <a:gd name="connsiteY11-586" fmla="*/ 5881630 h 6093031"/>
              <a:gd name="connsiteX12-587" fmla="*/ 2590 w 8685220"/>
              <a:gd name="connsiteY12-588" fmla="*/ 4142003 h 6093031"/>
              <a:gd name="connsiteX13-589" fmla="*/ 107365 w 8685220"/>
              <a:gd name="connsiteY13-590" fmla="*/ 1446428 h 6093031"/>
              <a:gd name="connsiteX14" fmla="*/ 44860 w 8685220"/>
              <a:gd name="connsiteY14" fmla="*/ 209524 h 6093031"/>
              <a:gd name="connsiteX0-591" fmla="*/ 44860 w 8685220"/>
              <a:gd name="connsiteY0-592" fmla="*/ 209524 h 6093031"/>
              <a:gd name="connsiteX1-593" fmla="*/ 250934 w 8685220"/>
              <a:gd name="connsiteY1-594" fmla="*/ 3450 h 6093031"/>
              <a:gd name="connsiteX2-595" fmla="*/ 3345865 w 8685220"/>
              <a:gd name="connsiteY2-596" fmla="*/ 8152 h 6093031"/>
              <a:gd name="connsiteX3-597" fmla="*/ 6384340 w 8685220"/>
              <a:gd name="connsiteY3-598" fmla="*/ 198651 h 6093031"/>
              <a:gd name="connsiteX4-599" fmla="*/ 8479146 w 8685220"/>
              <a:gd name="connsiteY4-600" fmla="*/ 3450 h 6093031"/>
              <a:gd name="connsiteX5-601" fmla="*/ 8685220 w 8685220"/>
              <a:gd name="connsiteY5-602" fmla="*/ 209524 h 6093031"/>
              <a:gd name="connsiteX6-603" fmla="*/ 8685220 w 8685220"/>
              <a:gd name="connsiteY6-604" fmla="*/ 5881630 h 6093031"/>
              <a:gd name="connsiteX7-605" fmla="*/ 8479146 w 8685220"/>
              <a:gd name="connsiteY7-606" fmla="*/ 6087704 h 6093031"/>
              <a:gd name="connsiteX8-607" fmla="*/ 5631866 w 8685220"/>
              <a:gd name="connsiteY8-608" fmla="*/ 6037478 h 6093031"/>
              <a:gd name="connsiteX9-609" fmla="*/ 2250491 w 8685220"/>
              <a:gd name="connsiteY9-610" fmla="*/ 5980328 h 6093031"/>
              <a:gd name="connsiteX10-611" fmla="*/ 250934 w 8685220"/>
              <a:gd name="connsiteY10-612" fmla="*/ 6087704 h 6093031"/>
              <a:gd name="connsiteX11-613" fmla="*/ 44860 w 8685220"/>
              <a:gd name="connsiteY11-614" fmla="*/ 5881630 h 6093031"/>
              <a:gd name="connsiteX12-615" fmla="*/ 2590 w 8685220"/>
              <a:gd name="connsiteY12-616" fmla="*/ 4142003 h 6093031"/>
              <a:gd name="connsiteX13-617" fmla="*/ 107365 w 8685220"/>
              <a:gd name="connsiteY13-618" fmla="*/ 1446428 h 6093031"/>
              <a:gd name="connsiteX14-619" fmla="*/ 44860 w 8685220"/>
              <a:gd name="connsiteY14-620" fmla="*/ 209524 h 6093031"/>
              <a:gd name="connsiteX0-621" fmla="*/ 44860 w 8685220"/>
              <a:gd name="connsiteY0-622" fmla="*/ 209524 h 6123203"/>
              <a:gd name="connsiteX1-623" fmla="*/ 250934 w 8685220"/>
              <a:gd name="connsiteY1-624" fmla="*/ 3450 h 6123203"/>
              <a:gd name="connsiteX2-625" fmla="*/ 3345865 w 8685220"/>
              <a:gd name="connsiteY2-626" fmla="*/ 8152 h 6123203"/>
              <a:gd name="connsiteX3-627" fmla="*/ 6384340 w 8685220"/>
              <a:gd name="connsiteY3-628" fmla="*/ 198651 h 6123203"/>
              <a:gd name="connsiteX4-629" fmla="*/ 8479146 w 8685220"/>
              <a:gd name="connsiteY4-630" fmla="*/ 3450 h 6123203"/>
              <a:gd name="connsiteX5-631" fmla="*/ 8685220 w 8685220"/>
              <a:gd name="connsiteY5-632" fmla="*/ 209524 h 6123203"/>
              <a:gd name="connsiteX6-633" fmla="*/ 8685220 w 8685220"/>
              <a:gd name="connsiteY6-634" fmla="*/ 5881630 h 6123203"/>
              <a:gd name="connsiteX7-635" fmla="*/ 8479146 w 8685220"/>
              <a:gd name="connsiteY7-636" fmla="*/ 6087704 h 6123203"/>
              <a:gd name="connsiteX8-637" fmla="*/ 5631866 w 8685220"/>
              <a:gd name="connsiteY8-638" fmla="*/ 6123203 h 6123203"/>
              <a:gd name="connsiteX9-639" fmla="*/ 2250491 w 8685220"/>
              <a:gd name="connsiteY9-640" fmla="*/ 5980328 h 6123203"/>
              <a:gd name="connsiteX10-641" fmla="*/ 250934 w 8685220"/>
              <a:gd name="connsiteY10-642" fmla="*/ 6087704 h 6123203"/>
              <a:gd name="connsiteX11-643" fmla="*/ 44860 w 8685220"/>
              <a:gd name="connsiteY11-644" fmla="*/ 5881630 h 6123203"/>
              <a:gd name="connsiteX12-645" fmla="*/ 2590 w 8685220"/>
              <a:gd name="connsiteY12-646" fmla="*/ 4142003 h 6123203"/>
              <a:gd name="connsiteX13-647" fmla="*/ 107365 w 8685220"/>
              <a:gd name="connsiteY13-648" fmla="*/ 1446428 h 6123203"/>
              <a:gd name="connsiteX14-649" fmla="*/ 44860 w 8685220"/>
              <a:gd name="connsiteY14-650" fmla="*/ 209524 h 6123203"/>
              <a:gd name="connsiteX0-651" fmla="*/ 44860 w 8685220"/>
              <a:gd name="connsiteY0-652" fmla="*/ 209524 h 6123872"/>
              <a:gd name="connsiteX1-653" fmla="*/ 250934 w 8685220"/>
              <a:gd name="connsiteY1-654" fmla="*/ 3450 h 6123872"/>
              <a:gd name="connsiteX2-655" fmla="*/ 3345865 w 8685220"/>
              <a:gd name="connsiteY2-656" fmla="*/ 8152 h 6123872"/>
              <a:gd name="connsiteX3-657" fmla="*/ 6384340 w 8685220"/>
              <a:gd name="connsiteY3-658" fmla="*/ 198651 h 6123872"/>
              <a:gd name="connsiteX4-659" fmla="*/ 8479146 w 8685220"/>
              <a:gd name="connsiteY4-660" fmla="*/ 3450 h 6123872"/>
              <a:gd name="connsiteX5-661" fmla="*/ 8685220 w 8685220"/>
              <a:gd name="connsiteY5-662" fmla="*/ 209524 h 6123872"/>
              <a:gd name="connsiteX6-663" fmla="*/ 8685220 w 8685220"/>
              <a:gd name="connsiteY6-664" fmla="*/ 5881630 h 6123872"/>
              <a:gd name="connsiteX7-665" fmla="*/ 8479146 w 8685220"/>
              <a:gd name="connsiteY7-666" fmla="*/ 6087704 h 6123872"/>
              <a:gd name="connsiteX8-667" fmla="*/ 5631866 w 8685220"/>
              <a:gd name="connsiteY8-668" fmla="*/ 6123203 h 6123872"/>
              <a:gd name="connsiteX9-669" fmla="*/ 2250491 w 8685220"/>
              <a:gd name="connsiteY9-670" fmla="*/ 5980328 h 6123872"/>
              <a:gd name="connsiteX10-671" fmla="*/ 250934 w 8685220"/>
              <a:gd name="connsiteY10-672" fmla="*/ 6087704 h 6123872"/>
              <a:gd name="connsiteX11-673" fmla="*/ 44860 w 8685220"/>
              <a:gd name="connsiteY11-674" fmla="*/ 5881630 h 6123872"/>
              <a:gd name="connsiteX12-675" fmla="*/ 2590 w 8685220"/>
              <a:gd name="connsiteY12-676" fmla="*/ 4142003 h 6123872"/>
              <a:gd name="connsiteX13-677" fmla="*/ 107365 w 8685220"/>
              <a:gd name="connsiteY13-678" fmla="*/ 1446428 h 6123872"/>
              <a:gd name="connsiteX14-679" fmla="*/ 44860 w 8685220"/>
              <a:gd name="connsiteY14-680" fmla="*/ 209524 h 6123872"/>
              <a:gd name="connsiteX0-681" fmla="*/ 44860 w 8685220"/>
              <a:gd name="connsiteY0-682" fmla="*/ 209524 h 6161859"/>
              <a:gd name="connsiteX1-683" fmla="*/ 250934 w 8685220"/>
              <a:gd name="connsiteY1-684" fmla="*/ 3450 h 6161859"/>
              <a:gd name="connsiteX2-685" fmla="*/ 3345865 w 8685220"/>
              <a:gd name="connsiteY2-686" fmla="*/ 8152 h 6161859"/>
              <a:gd name="connsiteX3-687" fmla="*/ 6384340 w 8685220"/>
              <a:gd name="connsiteY3-688" fmla="*/ 198651 h 6161859"/>
              <a:gd name="connsiteX4-689" fmla="*/ 8479146 w 8685220"/>
              <a:gd name="connsiteY4-690" fmla="*/ 3450 h 6161859"/>
              <a:gd name="connsiteX5-691" fmla="*/ 8685220 w 8685220"/>
              <a:gd name="connsiteY5-692" fmla="*/ 209524 h 6161859"/>
              <a:gd name="connsiteX6-693" fmla="*/ 8685220 w 8685220"/>
              <a:gd name="connsiteY6-694" fmla="*/ 5881630 h 6161859"/>
              <a:gd name="connsiteX7-695" fmla="*/ 8479146 w 8685220"/>
              <a:gd name="connsiteY7-696" fmla="*/ 6087704 h 6161859"/>
              <a:gd name="connsiteX8-697" fmla="*/ 5631866 w 8685220"/>
              <a:gd name="connsiteY8-698" fmla="*/ 6161303 h 6161859"/>
              <a:gd name="connsiteX9-699" fmla="*/ 2250491 w 8685220"/>
              <a:gd name="connsiteY9-700" fmla="*/ 5980328 h 6161859"/>
              <a:gd name="connsiteX10-701" fmla="*/ 250934 w 8685220"/>
              <a:gd name="connsiteY10-702" fmla="*/ 6087704 h 6161859"/>
              <a:gd name="connsiteX11-703" fmla="*/ 44860 w 8685220"/>
              <a:gd name="connsiteY11-704" fmla="*/ 5881630 h 6161859"/>
              <a:gd name="connsiteX12-705" fmla="*/ 2590 w 8685220"/>
              <a:gd name="connsiteY12-706" fmla="*/ 4142003 h 6161859"/>
              <a:gd name="connsiteX13-707" fmla="*/ 107365 w 8685220"/>
              <a:gd name="connsiteY13-708" fmla="*/ 1446428 h 6161859"/>
              <a:gd name="connsiteX14-709" fmla="*/ 44860 w 8685220"/>
              <a:gd name="connsiteY14-710" fmla="*/ 209524 h 6161859"/>
              <a:gd name="connsiteX0-711" fmla="*/ 44860 w 8685220"/>
              <a:gd name="connsiteY0-712" fmla="*/ 209524 h 6163204"/>
              <a:gd name="connsiteX1-713" fmla="*/ 250934 w 8685220"/>
              <a:gd name="connsiteY1-714" fmla="*/ 3450 h 6163204"/>
              <a:gd name="connsiteX2-715" fmla="*/ 3345865 w 8685220"/>
              <a:gd name="connsiteY2-716" fmla="*/ 8152 h 6163204"/>
              <a:gd name="connsiteX3-717" fmla="*/ 6384340 w 8685220"/>
              <a:gd name="connsiteY3-718" fmla="*/ 198651 h 6163204"/>
              <a:gd name="connsiteX4-719" fmla="*/ 8479146 w 8685220"/>
              <a:gd name="connsiteY4-720" fmla="*/ 3450 h 6163204"/>
              <a:gd name="connsiteX5-721" fmla="*/ 8685220 w 8685220"/>
              <a:gd name="connsiteY5-722" fmla="*/ 209524 h 6163204"/>
              <a:gd name="connsiteX6-723" fmla="*/ 8685220 w 8685220"/>
              <a:gd name="connsiteY6-724" fmla="*/ 5881630 h 6163204"/>
              <a:gd name="connsiteX7-725" fmla="*/ 8479146 w 8685220"/>
              <a:gd name="connsiteY7-726" fmla="*/ 6087704 h 6163204"/>
              <a:gd name="connsiteX8-727" fmla="*/ 5631866 w 8685220"/>
              <a:gd name="connsiteY8-728" fmla="*/ 6161303 h 6163204"/>
              <a:gd name="connsiteX9-729" fmla="*/ 2250491 w 8685220"/>
              <a:gd name="connsiteY9-730" fmla="*/ 5980328 h 6163204"/>
              <a:gd name="connsiteX10-731" fmla="*/ 250934 w 8685220"/>
              <a:gd name="connsiteY10-732" fmla="*/ 6087704 h 6163204"/>
              <a:gd name="connsiteX11-733" fmla="*/ 44860 w 8685220"/>
              <a:gd name="connsiteY11-734" fmla="*/ 5881630 h 6163204"/>
              <a:gd name="connsiteX12-735" fmla="*/ 2590 w 8685220"/>
              <a:gd name="connsiteY12-736" fmla="*/ 4142003 h 6163204"/>
              <a:gd name="connsiteX13-737" fmla="*/ 107365 w 8685220"/>
              <a:gd name="connsiteY13-738" fmla="*/ 1446428 h 6163204"/>
              <a:gd name="connsiteX14-739" fmla="*/ 44860 w 8685220"/>
              <a:gd name="connsiteY14-740" fmla="*/ 209524 h 6163204"/>
              <a:gd name="connsiteX0-741" fmla="*/ 44860 w 8685220"/>
              <a:gd name="connsiteY0-742" fmla="*/ 209524 h 6163204"/>
              <a:gd name="connsiteX1-743" fmla="*/ 250934 w 8685220"/>
              <a:gd name="connsiteY1-744" fmla="*/ 3450 h 6163204"/>
              <a:gd name="connsiteX2-745" fmla="*/ 3345865 w 8685220"/>
              <a:gd name="connsiteY2-746" fmla="*/ 8152 h 6163204"/>
              <a:gd name="connsiteX3-747" fmla="*/ 6384340 w 8685220"/>
              <a:gd name="connsiteY3-748" fmla="*/ 198651 h 6163204"/>
              <a:gd name="connsiteX4-749" fmla="*/ 8479146 w 8685220"/>
              <a:gd name="connsiteY4-750" fmla="*/ 3450 h 6163204"/>
              <a:gd name="connsiteX5-751" fmla="*/ 8685220 w 8685220"/>
              <a:gd name="connsiteY5-752" fmla="*/ 209524 h 6163204"/>
              <a:gd name="connsiteX6-753" fmla="*/ 8679866 w 8685220"/>
              <a:gd name="connsiteY6-754" fmla="*/ 4361076 h 6163204"/>
              <a:gd name="connsiteX7-755" fmla="*/ 8685220 w 8685220"/>
              <a:gd name="connsiteY7-756" fmla="*/ 5881630 h 6163204"/>
              <a:gd name="connsiteX8-757" fmla="*/ 8479146 w 8685220"/>
              <a:gd name="connsiteY8-758" fmla="*/ 6087704 h 6163204"/>
              <a:gd name="connsiteX9-759" fmla="*/ 5631866 w 8685220"/>
              <a:gd name="connsiteY9-760" fmla="*/ 6161303 h 6163204"/>
              <a:gd name="connsiteX10-761" fmla="*/ 2250491 w 8685220"/>
              <a:gd name="connsiteY10-762" fmla="*/ 5980328 h 6163204"/>
              <a:gd name="connsiteX11-763" fmla="*/ 250934 w 8685220"/>
              <a:gd name="connsiteY11-764" fmla="*/ 6087704 h 6163204"/>
              <a:gd name="connsiteX12-765" fmla="*/ 44860 w 8685220"/>
              <a:gd name="connsiteY12-766" fmla="*/ 5881630 h 6163204"/>
              <a:gd name="connsiteX13-767" fmla="*/ 2590 w 8685220"/>
              <a:gd name="connsiteY13-768" fmla="*/ 4142003 h 6163204"/>
              <a:gd name="connsiteX14-769" fmla="*/ 107365 w 8685220"/>
              <a:gd name="connsiteY14-770" fmla="*/ 1446428 h 6163204"/>
              <a:gd name="connsiteX15" fmla="*/ 44860 w 8685220"/>
              <a:gd name="connsiteY15" fmla="*/ 209524 h 6163204"/>
              <a:gd name="connsiteX0-771" fmla="*/ 44860 w 8685220"/>
              <a:gd name="connsiteY0-772" fmla="*/ 209524 h 6163204"/>
              <a:gd name="connsiteX1-773" fmla="*/ 250934 w 8685220"/>
              <a:gd name="connsiteY1-774" fmla="*/ 3450 h 6163204"/>
              <a:gd name="connsiteX2-775" fmla="*/ 3345865 w 8685220"/>
              <a:gd name="connsiteY2-776" fmla="*/ 8152 h 6163204"/>
              <a:gd name="connsiteX3-777" fmla="*/ 6384340 w 8685220"/>
              <a:gd name="connsiteY3-778" fmla="*/ 198651 h 6163204"/>
              <a:gd name="connsiteX4-779" fmla="*/ 8479146 w 8685220"/>
              <a:gd name="connsiteY4-780" fmla="*/ 3450 h 6163204"/>
              <a:gd name="connsiteX5-781" fmla="*/ 8685220 w 8685220"/>
              <a:gd name="connsiteY5-782" fmla="*/ 209524 h 6163204"/>
              <a:gd name="connsiteX6-783" fmla="*/ 8679866 w 8685220"/>
              <a:gd name="connsiteY6-784" fmla="*/ 4361076 h 6163204"/>
              <a:gd name="connsiteX7-785" fmla="*/ 8685220 w 8685220"/>
              <a:gd name="connsiteY7-786" fmla="*/ 5881630 h 6163204"/>
              <a:gd name="connsiteX8-787" fmla="*/ 8479146 w 8685220"/>
              <a:gd name="connsiteY8-788" fmla="*/ 6087704 h 6163204"/>
              <a:gd name="connsiteX9-789" fmla="*/ 5631866 w 8685220"/>
              <a:gd name="connsiteY9-790" fmla="*/ 6161303 h 6163204"/>
              <a:gd name="connsiteX10-791" fmla="*/ 2250491 w 8685220"/>
              <a:gd name="connsiteY10-792" fmla="*/ 5980328 h 6163204"/>
              <a:gd name="connsiteX11-793" fmla="*/ 250934 w 8685220"/>
              <a:gd name="connsiteY11-794" fmla="*/ 6087704 h 6163204"/>
              <a:gd name="connsiteX12-795" fmla="*/ 44860 w 8685220"/>
              <a:gd name="connsiteY12-796" fmla="*/ 5881630 h 6163204"/>
              <a:gd name="connsiteX13-797" fmla="*/ 2590 w 8685220"/>
              <a:gd name="connsiteY13-798" fmla="*/ 4142003 h 6163204"/>
              <a:gd name="connsiteX14-799" fmla="*/ 107365 w 8685220"/>
              <a:gd name="connsiteY14-800" fmla="*/ 1446428 h 6163204"/>
              <a:gd name="connsiteX15-801" fmla="*/ 44860 w 8685220"/>
              <a:gd name="connsiteY15-802" fmla="*/ 209524 h 6163204"/>
              <a:gd name="connsiteX0-803" fmla="*/ 44860 w 8685220"/>
              <a:gd name="connsiteY0-804" fmla="*/ 209524 h 6163204"/>
              <a:gd name="connsiteX1-805" fmla="*/ 250934 w 8685220"/>
              <a:gd name="connsiteY1-806" fmla="*/ 3450 h 6163204"/>
              <a:gd name="connsiteX2-807" fmla="*/ 3345865 w 8685220"/>
              <a:gd name="connsiteY2-808" fmla="*/ 8152 h 6163204"/>
              <a:gd name="connsiteX3-809" fmla="*/ 6384340 w 8685220"/>
              <a:gd name="connsiteY3-810" fmla="*/ 198651 h 6163204"/>
              <a:gd name="connsiteX4-811" fmla="*/ 8479146 w 8685220"/>
              <a:gd name="connsiteY4-812" fmla="*/ 3450 h 6163204"/>
              <a:gd name="connsiteX5-813" fmla="*/ 8685220 w 8685220"/>
              <a:gd name="connsiteY5-814" fmla="*/ 209524 h 6163204"/>
              <a:gd name="connsiteX6-815" fmla="*/ 8594141 w 8685220"/>
              <a:gd name="connsiteY6-816" fmla="*/ 4370601 h 6163204"/>
              <a:gd name="connsiteX7-817" fmla="*/ 8685220 w 8685220"/>
              <a:gd name="connsiteY7-818" fmla="*/ 5881630 h 6163204"/>
              <a:gd name="connsiteX8-819" fmla="*/ 8479146 w 8685220"/>
              <a:gd name="connsiteY8-820" fmla="*/ 6087704 h 6163204"/>
              <a:gd name="connsiteX9-821" fmla="*/ 5631866 w 8685220"/>
              <a:gd name="connsiteY9-822" fmla="*/ 6161303 h 6163204"/>
              <a:gd name="connsiteX10-823" fmla="*/ 2250491 w 8685220"/>
              <a:gd name="connsiteY10-824" fmla="*/ 5980328 h 6163204"/>
              <a:gd name="connsiteX11-825" fmla="*/ 250934 w 8685220"/>
              <a:gd name="connsiteY11-826" fmla="*/ 6087704 h 6163204"/>
              <a:gd name="connsiteX12-827" fmla="*/ 44860 w 8685220"/>
              <a:gd name="connsiteY12-828" fmla="*/ 5881630 h 6163204"/>
              <a:gd name="connsiteX13-829" fmla="*/ 2590 w 8685220"/>
              <a:gd name="connsiteY13-830" fmla="*/ 4142003 h 6163204"/>
              <a:gd name="connsiteX14-831" fmla="*/ 107365 w 8685220"/>
              <a:gd name="connsiteY14-832" fmla="*/ 1446428 h 6163204"/>
              <a:gd name="connsiteX15-833" fmla="*/ 44860 w 8685220"/>
              <a:gd name="connsiteY15-834" fmla="*/ 209524 h 6163204"/>
              <a:gd name="connsiteX0-835" fmla="*/ 44860 w 8696341"/>
              <a:gd name="connsiteY0-836" fmla="*/ 209524 h 6163204"/>
              <a:gd name="connsiteX1-837" fmla="*/ 250934 w 8696341"/>
              <a:gd name="connsiteY1-838" fmla="*/ 3450 h 6163204"/>
              <a:gd name="connsiteX2-839" fmla="*/ 3345865 w 8696341"/>
              <a:gd name="connsiteY2-840" fmla="*/ 8152 h 6163204"/>
              <a:gd name="connsiteX3-841" fmla="*/ 6384340 w 8696341"/>
              <a:gd name="connsiteY3-842" fmla="*/ 198651 h 6163204"/>
              <a:gd name="connsiteX4-843" fmla="*/ 8479146 w 8696341"/>
              <a:gd name="connsiteY4-844" fmla="*/ 3450 h 6163204"/>
              <a:gd name="connsiteX5-845" fmla="*/ 8685220 w 8696341"/>
              <a:gd name="connsiteY5-846" fmla="*/ 209524 h 6163204"/>
              <a:gd name="connsiteX6-847" fmla="*/ 8660816 w 8696341"/>
              <a:gd name="connsiteY6-848" fmla="*/ 1998876 h 6163204"/>
              <a:gd name="connsiteX7-849" fmla="*/ 8594141 w 8696341"/>
              <a:gd name="connsiteY7-850" fmla="*/ 4370601 h 6163204"/>
              <a:gd name="connsiteX8-851" fmla="*/ 8685220 w 8696341"/>
              <a:gd name="connsiteY8-852" fmla="*/ 5881630 h 6163204"/>
              <a:gd name="connsiteX9-853" fmla="*/ 8479146 w 8696341"/>
              <a:gd name="connsiteY9-854" fmla="*/ 6087704 h 6163204"/>
              <a:gd name="connsiteX10-855" fmla="*/ 5631866 w 8696341"/>
              <a:gd name="connsiteY10-856" fmla="*/ 6161303 h 6163204"/>
              <a:gd name="connsiteX11-857" fmla="*/ 2250491 w 8696341"/>
              <a:gd name="connsiteY11-858" fmla="*/ 5980328 h 6163204"/>
              <a:gd name="connsiteX12-859" fmla="*/ 250934 w 8696341"/>
              <a:gd name="connsiteY12-860" fmla="*/ 6087704 h 6163204"/>
              <a:gd name="connsiteX13-861" fmla="*/ 44860 w 8696341"/>
              <a:gd name="connsiteY13-862" fmla="*/ 5881630 h 6163204"/>
              <a:gd name="connsiteX14-863" fmla="*/ 2590 w 8696341"/>
              <a:gd name="connsiteY14-864" fmla="*/ 4142003 h 6163204"/>
              <a:gd name="connsiteX15-865" fmla="*/ 107365 w 8696341"/>
              <a:gd name="connsiteY15-866" fmla="*/ 1446428 h 6163204"/>
              <a:gd name="connsiteX16" fmla="*/ 44860 w 8696341"/>
              <a:gd name="connsiteY16" fmla="*/ 209524 h 6163204"/>
              <a:gd name="connsiteX0-867" fmla="*/ 44860 w 8696341"/>
              <a:gd name="connsiteY0-868" fmla="*/ 209524 h 6163204"/>
              <a:gd name="connsiteX1-869" fmla="*/ 250934 w 8696341"/>
              <a:gd name="connsiteY1-870" fmla="*/ 3450 h 6163204"/>
              <a:gd name="connsiteX2-871" fmla="*/ 3345865 w 8696341"/>
              <a:gd name="connsiteY2-872" fmla="*/ 8152 h 6163204"/>
              <a:gd name="connsiteX3-873" fmla="*/ 6384340 w 8696341"/>
              <a:gd name="connsiteY3-874" fmla="*/ 198651 h 6163204"/>
              <a:gd name="connsiteX4-875" fmla="*/ 8479146 w 8696341"/>
              <a:gd name="connsiteY4-876" fmla="*/ 3450 h 6163204"/>
              <a:gd name="connsiteX5-877" fmla="*/ 8685220 w 8696341"/>
              <a:gd name="connsiteY5-878" fmla="*/ 209524 h 6163204"/>
              <a:gd name="connsiteX6-879" fmla="*/ 8660816 w 8696341"/>
              <a:gd name="connsiteY6-880" fmla="*/ 1998876 h 6163204"/>
              <a:gd name="connsiteX7-881" fmla="*/ 8594141 w 8696341"/>
              <a:gd name="connsiteY7-882" fmla="*/ 4370601 h 6163204"/>
              <a:gd name="connsiteX8-883" fmla="*/ 8685220 w 8696341"/>
              <a:gd name="connsiteY8-884" fmla="*/ 5881630 h 6163204"/>
              <a:gd name="connsiteX9-885" fmla="*/ 8479146 w 8696341"/>
              <a:gd name="connsiteY9-886" fmla="*/ 6087704 h 6163204"/>
              <a:gd name="connsiteX10-887" fmla="*/ 5631866 w 8696341"/>
              <a:gd name="connsiteY10-888" fmla="*/ 6161303 h 6163204"/>
              <a:gd name="connsiteX11-889" fmla="*/ 2250491 w 8696341"/>
              <a:gd name="connsiteY11-890" fmla="*/ 5980328 h 6163204"/>
              <a:gd name="connsiteX12-891" fmla="*/ 250934 w 8696341"/>
              <a:gd name="connsiteY12-892" fmla="*/ 6087704 h 6163204"/>
              <a:gd name="connsiteX13-893" fmla="*/ 44860 w 8696341"/>
              <a:gd name="connsiteY13-894" fmla="*/ 5881630 h 6163204"/>
              <a:gd name="connsiteX14-895" fmla="*/ 2590 w 8696341"/>
              <a:gd name="connsiteY14-896" fmla="*/ 4142003 h 6163204"/>
              <a:gd name="connsiteX15-897" fmla="*/ 107365 w 8696341"/>
              <a:gd name="connsiteY15-898" fmla="*/ 1446428 h 6163204"/>
              <a:gd name="connsiteX16-899" fmla="*/ 44860 w 8696341"/>
              <a:gd name="connsiteY16-900" fmla="*/ 209524 h 6163204"/>
              <a:gd name="connsiteX0-901" fmla="*/ 44860 w 8749521"/>
              <a:gd name="connsiteY0-902" fmla="*/ 209524 h 6163204"/>
              <a:gd name="connsiteX1-903" fmla="*/ 250934 w 8749521"/>
              <a:gd name="connsiteY1-904" fmla="*/ 3450 h 6163204"/>
              <a:gd name="connsiteX2-905" fmla="*/ 3345865 w 8749521"/>
              <a:gd name="connsiteY2-906" fmla="*/ 8152 h 6163204"/>
              <a:gd name="connsiteX3-907" fmla="*/ 6384340 w 8749521"/>
              <a:gd name="connsiteY3-908" fmla="*/ 198651 h 6163204"/>
              <a:gd name="connsiteX4-909" fmla="*/ 8479146 w 8749521"/>
              <a:gd name="connsiteY4-910" fmla="*/ 3450 h 6163204"/>
              <a:gd name="connsiteX5-911" fmla="*/ 8685220 w 8749521"/>
              <a:gd name="connsiteY5-912" fmla="*/ 209524 h 6163204"/>
              <a:gd name="connsiteX6-913" fmla="*/ 8746541 w 8749521"/>
              <a:gd name="connsiteY6-914" fmla="*/ 1989351 h 6163204"/>
              <a:gd name="connsiteX7-915" fmla="*/ 8594141 w 8749521"/>
              <a:gd name="connsiteY7-916" fmla="*/ 4370601 h 6163204"/>
              <a:gd name="connsiteX8-917" fmla="*/ 8685220 w 8749521"/>
              <a:gd name="connsiteY8-918" fmla="*/ 5881630 h 6163204"/>
              <a:gd name="connsiteX9-919" fmla="*/ 8479146 w 8749521"/>
              <a:gd name="connsiteY9-920" fmla="*/ 6087704 h 6163204"/>
              <a:gd name="connsiteX10-921" fmla="*/ 5631866 w 8749521"/>
              <a:gd name="connsiteY10-922" fmla="*/ 6161303 h 6163204"/>
              <a:gd name="connsiteX11-923" fmla="*/ 2250491 w 8749521"/>
              <a:gd name="connsiteY11-924" fmla="*/ 5980328 h 6163204"/>
              <a:gd name="connsiteX12-925" fmla="*/ 250934 w 8749521"/>
              <a:gd name="connsiteY12-926" fmla="*/ 6087704 h 6163204"/>
              <a:gd name="connsiteX13-927" fmla="*/ 44860 w 8749521"/>
              <a:gd name="connsiteY13-928" fmla="*/ 5881630 h 6163204"/>
              <a:gd name="connsiteX14-929" fmla="*/ 2590 w 8749521"/>
              <a:gd name="connsiteY14-930" fmla="*/ 4142003 h 6163204"/>
              <a:gd name="connsiteX15-931" fmla="*/ 107365 w 8749521"/>
              <a:gd name="connsiteY15-932" fmla="*/ 1446428 h 6163204"/>
              <a:gd name="connsiteX16-933" fmla="*/ 44860 w 8749521"/>
              <a:gd name="connsiteY16-934" fmla="*/ 209524 h 6163204"/>
              <a:gd name="connsiteX0-935" fmla="*/ 72124 w 8776785"/>
              <a:gd name="connsiteY0-936" fmla="*/ 209524 h 6163204"/>
              <a:gd name="connsiteX1-937" fmla="*/ 278198 w 8776785"/>
              <a:gd name="connsiteY1-938" fmla="*/ 3450 h 6163204"/>
              <a:gd name="connsiteX2-939" fmla="*/ 3373129 w 8776785"/>
              <a:gd name="connsiteY2-940" fmla="*/ 8152 h 6163204"/>
              <a:gd name="connsiteX3-941" fmla="*/ 6411604 w 8776785"/>
              <a:gd name="connsiteY3-942" fmla="*/ 198651 h 6163204"/>
              <a:gd name="connsiteX4-943" fmla="*/ 8506410 w 8776785"/>
              <a:gd name="connsiteY4-944" fmla="*/ 3450 h 6163204"/>
              <a:gd name="connsiteX5-945" fmla="*/ 8712484 w 8776785"/>
              <a:gd name="connsiteY5-946" fmla="*/ 209524 h 6163204"/>
              <a:gd name="connsiteX6-947" fmla="*/ 8773805 w 8776785"/>
              <a:gd name="connsiteY6-948" fmla="*/ 1989351 h 6163204"/>
              <a:gd name="connsiteX7-949" fmla="*/ 8621405 w 8776785"/>
              <a:gd name="connsiteY7-950" fmla="*/ 4370601 h 6163204"/>
              <a:gd name="connsiteX8-951" fmla="*/ 8712484 w 8776785"/>
              <a:gd name="connsiteY8-952" fmla="*/ 5881630 h 6163204"/>
              <a:gd name="connsiteX9-953" fmla="*/ 8506410 w 8776785"/>
              <a:gd name="connsiteY9-954" fmla="*/ 6087704 h 6163204"/>
              <a:gd name="connsiteX10-955" fmla="*/ 5659130 w 8776785"/>
              <a:gd name="connsiteY10-956" fmla="*/ 6161303 h 6163204"/>
              <a:gd name="connsiteX11-957" fmla="*/ 2277755 w 8776785"/>
              <a:gd name="connsiteY11-958" fmla="*/ 5980328 h 6163204"/>
              <a:gd name="connsiteX12-959" fmla="*/ 278198 w 8776785"/>
              <a:gd name="connsiteY12-960" fmla="*/ 6087704 h 6163204"/>
              <a:gd name="connsiteX13-961" fmla="*/ 72124 w 8776785"/>
              <a:gd name="connsiteY13-962" fmla="*/ 5881630 h 6163204"/>
              <a:gd name="connsiteX14-963" fmla="*/ 29854 w 8776785"/>
              <a:gd name="connsiteY14-964" fmla="*/ 4142003 h 6163204"/>
              <a:gd name="connsiteX15-965" fmla="*/ 1279 w 8776785"/>
              <a:gd name="connsiteY15-966" fmla="*/ 1589303 h 6163204"/>
              <a:gd name="connsiteX16-967" fmla="*/ 72124 w 8776785"/>
              <a:gd name="connsiteY16-968" fmla="*/ 209524 h 6163204"/>
              <a:gd name="connsiteX0-969" fmla="*/ 71978 w 8776639"/>
              <a:gd name="connsiteY0-970" fmla="*/ 209524 h 6163204"/>
              <a:gd name="connsiteX1-971" fmla="*/ 278052 w 8776639"/>
              <a:gd name="connsiteY1-972" fmla="*/ 3450 h 6163204"/>
              <a:gd name="connsiteX2-973" fmla="*/ 3372983 w 8776639"/>
              <a:gd name="connsiteY2-974" fmla="*/ 8152 h 6163204"/>
              <a:gd name="connsiteX3-975" fmla="*/ 6411458 w 8776639"/>
              <a:gd name="connsiteY3-976" fmla="*/ 198651 h 6163204"/>
              <a:gd name="connsiteX4-977" fmla="*/ 8506264 w 8776639"/>
              <a:gd name="connsiteY4-978" fmla="*/ 3450 h 6163204"/>
              <a:gd name="connsiteX5-979" fmla="*/ 8712338 w 8776639"/>
              <a:gd name="connsiteY5-980" fmla="*/ 209524 h 6163204"/>
              <a:gd name="connsiteX6-981" fmla="*/ 8773659 w 8776639"/>
              <a:gd name="connsiteY6-982" fmla="*/ 1989351 h 6163204"/>
              <a:gd name="connsiteX7-983" fmla="*/ 8621259 w 8776639"/>
              <a:gd name="connsiteY7-984" fmla="*/ 4370601 h 6163204"/>
              <a:gd name="connsiteX8-985" fmla="*/ 8712338 w 8776639"/>
              <a:gd name="connsiteY8-986" fmla="*/ 5881630 h 6163204"/>
              <a:gd name="connsiteX9-987" fmla="*/ 8506264 w 8776639"/>
              <a:gd name="connsiteY9-988" fmla="*/ 6087704 h 6163204"/>
              <a:gd name="connsiteX10-989" fmla="*/ 5658984 w 8776639"/>
              <a:gd name="connsiteY10-990" fmla="*/ 6161303 h 6163204"/>
              <a:gd name="connsiteX11-991" fmla="*/ 2277609 w 8776639"/>
              <a:gd name="connsiteY11-992" fmla="*/ 5980328 h 6163204"/>
              <a:gd name="connsiteX12-993" fmla="*/ 278052 w 8776639"/>
              <a:gd name="connsiteY12-994" fmla="*/ 6087704 h 6163204"/>
              <a:gd name="connsiteX13-995" fmla="*/ 71978 w 8776639"/>
              <a:gd name="connsiteY13-996" fmla="*/ 5881630 h 6163204"/>
              <a:gd name="connsiteX14-997" fmla="*/ 124958 w 8776639"/>
              <a:gd name="connsiteY14-998" fmla="*/ 4170578 h 6163204"/>
              <a:gd name="connsiteX15-999" fmla="*/ 1133 w 8776639"/>
              <a:gd name="connsiteY15-1000" fmla="*/ 1589303 h 6163204"/>
              <a:gd name="connsiteX16-1001" fmla="*/ 71978 w 8776639"/>
              <a:gd name="connsiteY16-1002" fmla="*/ 209524 h 6163204"/>
              <a:gd name="connsiteX0-1003" fmla="*/ 71978 w 8776639"/>
              <a:gd name="connsiteY0-1004" fmla="*/ 209524 h 6163204"/>
              <a:gd name="connsiteX1-1005" fmla="*/ 278052 w 8776639"/>
              <a:gd name="connsiteY1-1006" fmla="*/ 3450 h 6163204"/>
              <a:gd name="connsiteX2-1007" fmla="*/ 3372983 w 8776639"/>
              <a:gd name="connsiteY2-1008" fmla="*/ 8152 h 6163204"/>
              <a:gd name="connsiteX3-1009" fmla="*/ 6411458 w 8776639"/>
              <a:gd name="connsiteY3-1010" fmla="*/ 198651 h 6163204"/>
              <a:gd name="connsiteX4-1011" fmla="*/ 8506264 w 8776639"/>
              <a:gd name="connsiteY4-1012" fmla="*/ 3450 h 6163204"/>
              <a:gd name="connsiteX5-1013" fmla="*/ 8712338 w 8776639"/>
              <a:gd name="connsiteY5-1014" fmla="*/ 209524 h 6163204"/>
              <a:gd name="connsiteX6-1015" fmla="*/ 8773659 w 8776639"/>
              <a:gd name="connsiteY6-1016" fmla="*/ 1989351 h 6163204"/>
              <a:gd name="connsiteX7-1017" fmla="*/ 8621259 w 8776639"/>
              <a:gd name="connsiteY7-1018" fmla="*/ 4370601 h 6163204"/>
              <a:gd name="connsiteX8-1019" fmla="*/ 8712338 w 8776639"/>
              <a:gd name="connsiteY8-1020" fmla="*/ 5881630 h 6163204"/>
              <a:gd name="connsiteX9-1021" fmla="*/ 8506264 w 8776639"/>
              <a:gd name="connsiteY9-1022" fmla="*/ 6087704 h 6163204"/>
              <a:gd name="connsiteX10-1023" fmla="*/ 5658984 w 8776639"/>
              <a:gd name="connsiteY10-1024" fmla="*/ 6161303 h 6163204"/>
              <a:gd name="connsiteX11-1025" fmla="*/ 2277609 w 8776639"/>
              <a:gd name="connsiteY11-1026" fmla="*/ 5980328 h 6163204"/>
              <a:gd name="connsiteX12-1027" fmla="*/ 278052 w 8776639"/>
              <a:gd name="connsiteY12-1028" fmla="*/ 6087704 h 6163204"/>
              <a:gd name="connsiteX13-1029" fmla="*/ 71978 w 8776639"/>
              <a:gd name="connsiteY13-1030" fmla="*/ 5881630 h 6163204"/>
              <a:gd name="connsiteX14-1031" fmla="*/ 124958 w 8776639"/>
              <a:gd name="connsiteY14-1032" fmla="*/ 4170578 h 6163204"/>
              <a:gd name="connsiteX15-1033" fmla="*/ 1133 w 8776639"/>
              <a:gd name="connsiteY15-1034" fmla="*/ 1589303 h 6163204"/>
              <a:gd name="connsiteX16-1035" fmla="*/ 71978 w 8776639"/>
              <a:gd name="connsiteY16-1036" fmla="*/ 209524 h 6163204"/>
              <a:gd name="connsiteX0-1037" fmla="*/ 71978 w 8774539"/>
              <a:gd name="connsiteY0-1038" fmla="*/ 209524 h 6163204"/>
              <a:gd name="connsiteX1-1039" fmla="*/ 278052 w 8774539"/>
              <a:gd name="connsiteY1-1040" fmla="*/ 3450 h 6163204"/>
              <a:gd name="connsiteX2-1041" fmla="*/ 3372983 w 8774539"/>
              <a:gd name="connsiteY2-1042" fmla="*/ 8152 h 6163204"/>
              <a:gd name="connsiteX3-1043" fmla="*/ 6411458 w 8774539"/>
              <a:gd name="connsiteY3-1044" fmla="*/ 198651 h 6163204"/>
              <a:gd name="connsiteX4-1045" fmla="*/ 8506264 w 8774539"/>
              <a:gd name="connsiteY4-1046" fmla="*/ 3450 h 6163204"/>
              <a:gd name="connsiteX5-1047" fmla="*/ 8712338 w 8774539"/>
              <a:gd name="connsiteY5-1048" fmla="*/ 209524 h 6163204"/>
              <a:gd name="connsiteX6-1049" fmla="*/ 8773659 w 8774539"/>
              <a:gd name="connsiteY6-1050" fmla="*/ 1989351 h 6163204"/>
              <a:gd name="connsiteX7-1051" fmla="*/ 8669244 w 8774539"/>
              <a:gd name="connsiteY7-1052" fmla="*/ 4389795 h 6163204"/>
              <a:gd name="connsiteX8-1053" fmla="*/ 8712338 w 8774539"/>
              <a:gd name="connsiteY8-1054" fmla="*/ 5881630 h 6163204"/>
              <a:gd name="connsiteX9-1055" fmla="*/ 8506264 w 8774539"/>
              <a:gd name="connsiteY9-1056" fmla="*/ 6087704 h 6163204"/>
              <a:gd name="connsiteX10-1057" fmla="*/ 5658984 w 8774539"/>
              <a:gd name="connsiteY10-1058" fmla="*/ 6161303 h 6163204"/>
              <a:gd name="connsiteX11-1059" fmla="*/ 2277609 w 8774539"/>
              <a:gd name="connsiteY11-1060" fmla="*/ 5980328 h 6163204"/>
              <a:gd name="connsiteX12-1061" fmla="*/ 278052 w 8774539"/>
              <a:gd name="connsiteY12-1062" fmla="*/ 6087704 h 6163204"/>
              <a:gd name="connsiteX13-1063" fmla="*/ 71978 w 8774539"/>
              <a:gd name="connsiteY13-1064" fmla="*/ 5881630 h 6163204"/>
              <a:gd name="connsiteX14-1065" fmla="*/ 124958 w 8774539"/>
              <a:gd name="connsiteY14-1066" fmla="*/ 4170578 h 6163204"/>
              <a:gd name="connsiteX15-1067" fmla="*/ 1133 w 8774539"/>
              <a:gd name="connsiteY15-1068" fmla="*/ 1589303 h 6163204"/>
              <a:gd name="connsiteX16-1069" fmla="*/ 71978 w 8774539"/>
              <a:gd name="connsiteY16-1070" fmla="*/ 209524 h 6163204"/>
              <a:gd name="connsiteX0-1071" fmla="*/ 71978 w 8773970"/>
              <a:gd name="connsiteY0-1072" fmla="*/ 209524 h 6163204"/>
              <a:gd name="connsiteX1-1073" fmla="*/ 278052 w 8773970"/>
              <a:gd name="connsiteY1-1074" fmla="*/ 3450 h 6163204"/>
              <a:gd name="connsiteX2-1075" fmla="*/ 3372983 w 8773970"/>
              <a:gd name="connsiteY2-1076" fmla="*/ 8152 h 6163204"/>
              <a:gd name="connsiteX3-1077" fmla="*/ 6411458 w 8773970"/>
              <a:gd name="connsiteY3-1078" fmla="*/ 198651 h 6163204"/>
              <a:gd name="connsiteX4-1079" fmla="*/ 8506264 w 8773970"/>
              <a:gd name="connsiteY4-1080" fmla="*/ 3450 h 6163204"/>
              <a:gd name="connsiteX5-1081" fmla="*/ 8712338 w 8773970"/>
              <a:gd name="connsiteY5-1082" fmla="*/ 209524 h 6163204"/>
              <a:gd name="connsiteX6-1083" fmla="*/ 8773659 w 8773970"/>
              <a:gd name="connsiteY6-1084" fmla="*/ 1989351 h 6163204"/>
              <a:gd name="connsiteX7-1085" fmla="*/ 8688438 w 8773970"/>
              <a:gd name="connsiteY7-1086" fmla="*/ 4389795 h 6163204"/>
              <a:gd name="connsiteX8-1087" fmla="*/ 8712338 w 8773970"/>
              <a:gd name="connsiteY8-1088" fmla="*/ 5881630 h 6163204"/>
              <a:gd name="connsiteX9-1089" fmla="*/ 8506264 w 8773970"/>
              <a:gd name="connsiteY9-1090" fmla="*/ 6087704 h 6163204"/>
              <a:gd name="connsiteX10-1091" fmla="*/ 5658984 w 8773970"/>
              <a:gd name="connsiteY10-1092" fmla="*/ 6161303 h 6163204"/>
              <a:gd name="connsiteX11-1093" fmla="*/ 2277609 w 8773970"/>
              <a:gd name="connsiteY11-1094" fmla="*/ 5980328 h 6163204"/>
              <a:gd name="connsiteX12-1095" fmla="*/ 278052 w 8773970"/>
              <a:gd name="connsiteY12-1096" fmla="*/ 6087704 h 6163204"/>
              <a:gd name="connsiteX13-1097" fmla="*/ 71978 w 8773970"/>
              <a:gd name="connsiteY13-1098" fmla="*/ 5881630 h 6163204"/>
              <a:gd name="connsiteX14-1099" fmla="*/ 124958 w 8773970"/>
              <a:gd name="connsiteY14-1100" fmla="*/ 4170578 h 6163204"/>
              <a:gd name="connsiteX15-1101" fmla="*/ 1133 w 8773970"/>
              <a:gd name="connsiteY15-1102" fmla="*/ 1589303 h 6163204"/>
              <a:gd name="connsiteX16-1103" fmla="*/ 71978 w 8773970"/>
              <a:gd name="connsiteY16-1104" fmla="*/ 209524 h 6163204"/>
              <a:gd name="connsiteX0-1105" fmla="*/ 71978 w 8773970"/>
              <a:gd name="connsiteY0-1106" fmla="*/ 225268 h 6178948"/>
              <a:gd name="connsiteX1-1107" fmla="*/ 508380 w 8773970"/>
              <a:gd name="connsiteY1-1108" fmla="*/ 0 h 6178948"/>
              <a:gd name="connsiteX2-1109" fmla="*/ 3372983 w 8773970"/>
              <a:gd name="connsiteY2-1110" fmla="*/ 23896 h 6178948"/>
              <a:gd name="connsiteX3-1111" fmla="*/ 6411458 w 8773970"/>
              <a:gd name="connsiteY3-1112" fmla="*/ 214395 h 6178948"/>
              <a:gd name="connsiteX4-1113" fmla="*/ 8506264 w 8773970"/>
              <a:gd name="connsiteY4-1114" fmla="*/ 19194 h 6178948"/>
              <a:gd name="connsiteX5-1115" fmla="*/ 8712338 w 8773970"/>
              <a:gd name="connsiteY5-1116" fmla="*/ 225268 h 6178948"/>
              <a:gd name="connsiteX6-1117" fmla="*/ 8773659 w 8773970"/>
              <a:gd name="connsiteY6-1118" fmla="*/ 2005095 h 6178948"/>
              <a:gd name="connsiteX7-1119" fmla="*/ 8688438 w 8773970"/>
              <a:gd name="connsiteY7-1120" fmla="*/ 4405539 h 6178948"/>
              <a:gd name="connsiteX8-1121" fmla="*/ 8712338 w 8773970"/>
              <a:gd name="connsiteY8-1122" fmla="*/ 5897374 h 6178948"/>
              <a:gd name="connsiteX9-1123" fmla="*/ 8506264 w 8773970"/>
              <a:gd name="connsiteY9-1124" fmla="*/ 6103448 h 6178948"/>
              <a:gd name="connsiteX10-1125" fmla="*/ 5658984 w 8773970"/>
              <a:gd name="connsiteY10-1126" fmla="*/ 6177047 h 6178948"/>
              <a:gd name="connsiteX11-1127" fmla="*/ 2277609 w 8773970"/>
              <a:gd name="connsiteY11-1128" fmla="*/ 5996072 h 6178948"/>
              <a:gd name="connsiteX12-1129" fmla="*/ 278052 w 8773970"/>
              <a:gd name="connsiteY12-1130" fmla="*/ 6103448 h 6178948"/>
              <a:gd name="connsiteX13-1131" fmla="*/ 71978 w 8773970"/>
              <a:gd name="connsiteY13-1132" fmla="*/ 5897374 h 6178948"/>
              <a:gd name="connsiteX14-1133" fmla="*/ 124958 w 8773970"/>
              <a:gd name="connsiteY14-1134" fmla="*/ 4186322 h 6178948"/>
              <a:gd name="connsiteX15-1135" fmla="*/ 1133 w 8773970"/>
              <a:gd name="connsiteY15-1136" fmla="*/ 1605047 h 6178948"/>
              <a:gd name="connsiteX16-1137" fmla="*/ 71978 w 8773970"/>
              <a:gd name="connsiteY16-1138" fmla="*/ 225268 h 6178948"/>
              <a:gd name="connsiteX0-1139" fmla="*/ 71978 w 8773970"/>
              <a:gd name="connsiteY0-1140" fmla="*/ 359626 h 6178948"/>
              <a:gd name="connsiteX1-1141" fmla="*/ 508380 w 8773970"/>
              <a:gd name="connsiteY1-1142" fmla="*/ 0 h 6178948"/>
              <a:gd name="connsiteX2-1143" fmla="*/ 3372983 w 8773970"/>
              <a:gd name="connsiteY2-1144" fmla="*/ 23896 h 6178948"/>
              <a:gd name="connsiteX3-1145" fmla="*/ 6411458 w 8773970"/>
              <a:gd name="connsiteY3-1146" fmla="*/ 214395 h 6178948"/>
              <a:gd name="connsiteX4-1147" fmla="*/ 8506264 w 8773970"/>
              <a:gd name="connsiteY4-1148" fmla="*/ 19194 h 6178948"/>
              <a:gd name="connsiteX5-1149" fmla="*/ 8712338 w 8773970"/>
              <a:gd name="connsiteY5-1150" fmla="*/ 225268 h 6178948"/>
              <a:gd name="connsiteX6-1151" fmla="*/ 8773659 w 8773970"/>
              <a:gd name="connsiteY6-1152" fmla="*/ 2005095 h 6178948"/>
              <a:gd name="connsiteX7-1153" fmla="*/ 8688438 w 8773970"/>
              <a:gd name="connsiteY7-1154" fmla="*/ 4405539 h 6178948"/>
              <a:gd name="connsiteX8-1155" fmla="*/ 8712338 w 8773970"/>
              <a:gd name="connsiteY8-1156" fmla="*/ 5897374 h 6178948"/>
              <a:gd name="connsiteX9-1157" fmla="*/ 8506264 w 8773970"/>
              <a:gd name="connsiteY9-1158" fmla="*/ 6103448 h 6178948"/>
              <a:gd name="connsiteX10-1159" fmla="*/ 5658984 w 8773970"/>
              <a:gd name="connsiteY10-1160" fmla="*/ 6177047 h 6178948"/>
              <a:gd name="connsiteX11-1161" fmla="*/ 2277609 w 8773970"/>
              <a:gd name="connsiteY11-1162" fmla="*/ 5996072 h 6178948"/>
              <a:gd name="connsiteX12-1163" fmla="*/ 278052 w 8773970"/>
              <a:gd name="connsiteY12-1164" fmla="*/ 6103448 h 6178948"/>
              <a:gd name="connsiteX13-1165" fmla="*/ 71978 w 8773970"/>
              <a:gd name="connsiteY13-1166" fmla="*/ 5897374 h 6178948"/>
              <a:gd name="connsiteX14-1167" fmla="*/ 124958 w 8773970"/>
              <a:gd name="connsiteY14-1168" fmla="*/ 4186322 h 6178948"/>
              <a:gd name="connsiteX15-1169" fmla="*/ 1133 w 8773970"/>
              <a:gd name="connsiteY15-1170" fmla="*/ 1605047 h 6178948"/>
              <a:gd name="connsiteX16-1171" fmla="*/ 71978 w 8773970"/>
              <a:gd name="connsiteY16-1172" fmla="*/ 359626 h 6178948"/>
              <a:gd name="connsiteX0-1173" fmla="*/ 71978 w 8774395"/>
              <a:gd name="connsiteY0-1174" fmla="*/ 359626 h 6178948"/>
              <a:gd name="connsiteX1-1175" fmla="*/ 508380 w 8774395"/>
              <a:gd name="connsiteY1-1176" fmla="*/ 0 h 6178948"/>
              <a:gd name="connsiteX2-1177" fmla="*/ 3372983 w 8774395"/>
              <a:gd name="connsiteY2-1178" fmla="*/ 23896 h 6178948"/>
              <a:gd name="connsiteX3-1179" fmla="*/ 6411458 w 8774395"/>
              <a:gd name="connsiteY3-1180" fmla="*/ 214395 h 6178948"/>
              <a:gd name="connsiteX4-1181" fmla="*/ 8506264 w 8774395"/>
              <a:gd name="connsiteY4-1182" fmla="*/ 19194 h 6178948"/>
              <a:gd name="connsiteX5-1183" fmla="*/ 8721936 w 8774395"/>
              <a:gd name="connsiteY5-1184" fmla="*/ 378820 h 6178948"/>
              <a:gd name="connsiteX6-1185" fmla="*/ 8773659 w 8774395"/>
              <a:gd name="connsiteY6-1186" fmla="*/ 2005095 h 6178948"/>
              <a:gd name="connsiteX7-1187" fmla="*/ 8688438 w 8774395"/>
              <a:gd name="connsiteY7-1188" fmla="*/ 4405539 h 6178948"/>
              <a:gd name="connsiteX8-1189" fmla="*/ 8712338 w 8774395"/>
              <a:gd name="connsiteY8-1190" fmla="*/ 5897374 h 6178948"/>
              <a:gd name="connsiteX9-1191" fmla="*/ 8506264 w 8774395"/>
              <a:gd name="connsiteY9-1192" fmla="*/ 6103448 h 6178948"/>
              <a:gd name="connsiteX10-1193" fmla="*/ 5658984 w 8774395"/>
              <a:gd name="connsiteY10-1194" fmla="*/ 6177047 h 6178948"/>
              <a:gd name="connsiteX11-1195" fmla="*/ 2277609 w 8774395"/>
              <a:gd name="connsiteY11-1196" fmla="*/ 5996072 h 6178948"/>
              <a:gd name="connsiteX12-1197" fmla="*/ 278052 w 8774395"/>
              <a:gd name="connsiteY12-1198" fmla="*/ 6103448 h 6178948"/>
              <a:gd name="connsiteX13-1199" fmla="*/ 71978 w 8774395"/>
              <a:gd name="connsiteY13-1200" fmla="*/ 5897374 h 6178948"/>
              <a:gd name="connsiteX14-1201" fmla="*/ 124958 w 8774395"/>
              <a:gd name="connsiteY14-1202" fmla="*/ 4186322 h 6178948"/>
              <a:gd name="connsiteX15-1203" fmla="*/ 1133 w 8774395"/>
              <a:gd name="connsiteY15-1204" fmla="*/ 1605047 h 6178948"/>
              <a:gd name="connsiteX16-1205" fmla="*/ 71978 w 8774395"/>
              <a:gd name="connsiteY16-1206" fmla="*/ 359626 h 6178948"/>
              <a:gd name="connsiteX0-1207" fmla="*/ 71978 w 8774395"/>
              <a:gd name="connsiteY0-1208" fmla="*/ 359626 h 6178948"/>
              <a:gd name="connsiteX1-1209" fmla="*/ 508380 w 8774395"/>
              <a:gd name="connsiteY1-1210" fmla="*/ 0 h 6178948"/>
              <a:gd name="connsiteX2-1211" fmla="*/ 3372983 w 8774395"/>
              <a:gd name="connsiteY2-1212" fmla="*/ 23896 h 6178948"/>
              <a:gd name="connsiteX3-1213" fmla="*/ 6411458 w 8774395"/>
              <a:gd name="connsiteY3-1214" fmla="*/ 214395 h 6178948"/>
              <a:gd name="connsiteX4-1215" fmla="*/ 8314323 w 8774395"/>
              <a:gd name="connsiteY4-1216" fmla="*/ 57582 h 6178948"/>
              <a:gd name="connsiteX5-1217" fmla="*/ 8721936 w 8774395"/>
              <a:gd name="connsiteY5-1218" fmla="*/ 378820 h 6178948"/>
              <a:gd name="connsiteX6-1219" fmla="*/ 8773659 w 8774395"/>
              <a:gd name="connsiteY6-1220" fmla="*/ 2005095 h 6178948"/>
              <a:gd name="connsiteX7-1221" fmla="*/ 8688438 w 8774395"/>
              <a:gd name="connsiteY7-1222" fmla="*/ 4405539 h 6178948"/>
              <a:gd name="connsiteX8-1223" fmla="*/ 8712338 w 8774395"/>
              <a:gd name="connsiteY8-1224" fmla="*/ 5897374 h 6178948"/>
              <a:gd name="connsiteX9-1225" fmla="*/ 8506264 w 8774395"/>
              <a:gd name="connsiteY9-1226" fmla="*/ 6103448 h 6178948"/>
              <a:gd name="connsiteX10-1227" fmla="*/ 5658984 w 8774395"/>
              <a:gd name="connsiteY10-1228" fmla="*/ 6177047 h 6178948"/>
              <a:gd name="connsiteX11-1229" fmla="*/ 2277609 w 8774395"/>
              <a:gd name="connsiteY11-1230" fmla="*/ 5996072 h 6178948"/>
              <a:gd name="connsiteX12-1231" fmla="*/ 278052 w 8774395"/>
              <a:gd name="connsiteY12-1232" fmla="*/ 6103448 h 6178948"/>
              <a:gd name="connsiteX13-1233" fmla="*/ 71978 w 8774395"/>
              <a:gd name="connsiteY13-1234" fmla="*/ 5897374 h 6178948"/>
              <a:gd name="connsiteX14-1235" fmla="*/ 124958 w 8774395"/>
              <a:gd name="connsiteY14-1236" fmla="*/ 4186322 h 6178948"/>
              <a:gd name="connsiteX15-1237" fmla="*/ 1133 w 8774395"/>
              <a:gd name="connsiteY15-1238" fmla="*/ 1605047 h 6178948"/>
              <a:gd name="connsiteX16-1239" fmla="*/ 71978 w 8774395"/>
              <a:gd name="connsiteY16-1240" fmla="*/ 359626 h 6178948"/>
              <a:gd name="connsiteX0-1241" fmla="*/ 71978 w 8774395"/>
              <a:gd name="connsiteY0-1242" fmla="*/ 359626 h 6178948"/>
              <a:gd name="connsiteX1-1243" fmla="*/ 508380 w 8774395"/>
              <a:gd name="connsiteY1-1244" fmla="*/ 0 h 6178948"/>
              <a:gd name="connsiteX2-1245" fmla="*/ 3231400 w 8774395"/>
              <a:gd name="connsiteY2-1246" fmla="*/ 108298 h 6178948"/>
              <a:gd name="connsiteX3-1247" fmla="*/ 6411458 w 8774395"/>
              <a:gd name="connsiteY3-1248" fmla="*/ 214395 h 6178948"/>
              <a:gd name="connsiteX4-1249" fmla="*/ 8314323 w 8774395"/>
              <a:gd name="connsiteY4-1250" fmla="*/ 57582 h 6178948"/>
              <a:gd name="connsiteX5-1251" fmla="*/ 8721936 w 8774395"/>
              <a:gd name="connsiteY5-1252" fmla="*/ 378820 h 6178948"/>
              <a:gd name="connsiteX6-1253" fmla="*/ 8773659 w 8774395"/>
              <a:gd name="connsiteY6-1254" fmla="*/ 2005095 h 6178948"/>
              <a:gd name="connsiteX7-1255" fmla="*/ 8688438 w 8774395"/>
              <a:gd name="connsiteY7-1256" fmla="*/ 4405539 h 6178948"/>
              <a:gd name="connsiteX8-1257" fmla="*/ 8712338 w 8774395"/>
              <a:gd name="connsiteY8-1258" fmla="*/ 5897374 h 6178948"/>
              <a:gd name="connsiteX9-1259" fmla="*/ 8506264 w 8774395"/>
              <a:gd name="connsiteY9-1260" fmla="*/ 6103448 h 6178948"/>
              <a:gd name="connsiteX10-1261" fmla="*/ 5658984 w 8774395"/>
              <a:gd name="connsiteY10-1262" fmla="*/ 6177047 h 6178948"/>
              <a:gd name="connsiteX11-1263" fmla="*/ 2277609 w 8774395"/>
              <a:gd name="connsiteY11-1264" fmla="*/ 5996072 h 6178948"/>
              <a:gd name="connsiteX12-1265" fmla="*/ 278052 w 8774395"/>
              <a:gd name="connsiteY12-1266" fmla="*/ 6103448 h 6178948"/>
              <a:gd name="connsiteX13-1267" fmla="*/ 71978 w 8774395"/>
              <a:gd name="connsiteY13-1268" fmla="*/ 5897374 h 6178948"/>
              <a:gd name="connsiteX14-1269" fmla="*/ 124958 w 8774395"/>
              <a:gd name="connsiteY14-1270" fmla="*/ 4186322 h 6178948"/>
              <a:gd name="connsiteX15-1271" fmla="*/ 1133 w 8774395"/>
              <a:gd name="connsiteY15-1272" fmla="*/ 1605047 h 6178948"/>
              <a:gd name="connsiteX16-1273" fmla="*/ 71978 w 8774395"/>
              <a:gd name="connsiteY16-1274" fmla="*/ 359626 h 6178948"/>
              <a:gd name="connsiteX0-1275" fmla="*/ 71978 w 8774395"/>
              <a:gd name="connsiteY0-1276" fmla="*/ 395835 h 6215157"/>
              <a:gd name="connsiteX1-1277" fmla="*/ 508380 w 8774395"/>
              <a:gd name="connsiteY1-1278" fmla="*/ 36209 h 6215157"/>
              <a:gd name="connsiteX2-1279" fmla="*/ 3231400 w 8774395"/>
              <a:gd name="connsiteY2-1280" fmla="*/ 144507 h 6215157"/>
              <a:gd name="connsiteX3-1281" fmla="*/ 6411458 w 8774395"/>
              <a:gd name="connsiteY3-1282" fmla="*/ 250604 h 6215157"/>
              <a:gd name="connsiteX4-1283" fmla="*/ 7908452 w 8774395"/>
              <a:gd name="connsiteY4-1284" fmla="*/ 10 h 6215157"/>
              <a:gd name="connsiteX5-1285" fmla="*/ 8721936 w 8774395"/>
              <a:gd name="connsiteY5-1286" fmla="*/ 415029 h 6215157"/>
              <a:gd name="connsiteX6-1287" fmla="*/ 8773659 w 8774395"/>
              <a:gd name="connsiteY6-1288" fmla="*/ 2041304 h 6215157"/>
              <a:gd name="connsiteX7-1289" fmla="*/ 8688438 w 8774395"/>
              <a:gd name="connsiteY7-1290" fmla="*/ 4441748 h 6215157"/>
              <a:gd name="connsiteX8-1291" fmla="*/ 8712338 w 8774395"/>
              <a:gd name="connsiteY8-1292" fmla="*/ 5933583 h 6215157"/>
              <a:gd name="connsiteX9-1293" fmla="*/ 8506264 w 8774395"/>
              <a:gd name="connsiteY9-1294" fmla="*/ 6139657 h 6215157"/>
              <a:gd name="connsiteX10-1295" fmla="*/ 5658984 w 8774395"/>
              <a:gd name="connsiteY10-1296" fmla="*/ 6213256 h 6215157"/>
              <a:gd name="connsiteX11-1297" fmla="*/ 2277609 w 8774395"/>
              <a:gd name="connsiteY11-1298" fmla="*/ 6032281 h 6215157"/>
              <a:gd name="connsiteX12-1299" fmla="*/ 278052 w 8774395"/>
              <a:gd name="connsiteY12-1300" fmla="*/ 6139657 h 6215157"/>
              <a:gd name="connsiteX13-1301" fmla="*/ 71978 w 8774395"/>
              <a:gd name="connsiteY13-1302" fmla="*/ 5933583 h 6215157"/>
              <a:gd name="connsiteX14-1303" fmla="*/ 124958 w 8774395"/>
              <a:gd name="connsiteY14-1304" fmla="*/ 4222531 h 6215157"/>
              <a:gd name="connsiteX15-1305" fmla="*/ 1133 w 8774395"/>
              <a:gd name="connsiteY15-1306" fmla="*/ 1641256 h 6215157"/>
              <a:gd name="connsiteX16-1307" fmla="*/ 71978 w 8774395"/>
              <a:gd name="connsiteY16-1308" fmla="*/ 395835 h 6215157"/>
              <a:gd name="connsiteX0-1309" fmla="*/ 71978 w 8774395"/>
              <a:gd name="connsiteY0-1310" fmla="*/ 395837 h 6215159"/>
              <a:gd name="connsiteX1-1311" fmla="*/ 508380 w 8774395"/>
              <a:gd name="connsiteY1-1312" fmla="*/ 36211 h 6215159"/>
              <a:gd name="connsiteX2-1313" fmla="*/ 3231400 w 8774395"/>
              <a:gd name="connsiteY2-1314" fmla="*/ 144509 h 6215159"/>
              <a:gd name="connsiteX3-1315" fmla="*/ 5741299 w 8774395"/>
              <a:gd name="connsiteY3-1316" fmla="*/ 213094 h 6215159"/>
              <a:gd name="connsiteX4-1317" fmla="*/ 7908452 w 8774395"/>
              <a:gd name="connsiteY4-1318" fmla="*/ 12 h 6215159"/>
              <a:gd name="connsiteX5-1319" fmla="*/ 8721936 w 8774395"/>
              <a:gd name="connsiteY5-1320" fmla="*/ 415031 h 6215159"/>
              <a:gd name="connsiteX6-1321" fmla="*/ 8773659 w 8774395"/>
              <a:gd name="connsiteY6-1322" fmla="*/ 2041306 h 6215159"/>
              <a:gd name="connsiteX7-1323" fmla="*/ 8688438 w 8774395"/>
              <a:gd name="connsiteY7-1324" fmla="*/ 4441750 h 6215159"/>
              <a:gd name="connsiteX8-1325" fmla="*/ 8712338 w 8774395"/>
              <a:gd name="connsiteY8-1326" fmla="*/ 5933585 h 6215159"/>
              <a:gd name="connsiteX9-1327" fmla="*/ 8506264 w 8774395"/>
              <a:gd name="connsiteY9-1328" fmla="*/ 6139659 h 6215159"/>
              <a:gd name="connsiteX10-1329" fmla="*/ 5658984 w 8774395"/>
              <a:gd name="connsiteY10-1330" fmla="*/ 6213258 h 6215159"/>
              <a:gd name="connsiteX11-1331" fmla="*/ 2277609 w 8774395"/>
              <a:gd name="connsiteY11-1332" fmla="*/ 6032283 h 6215159"/>
              <a:gd name="connsiteX12-1333" fmla="*/ 278052 w 8774395"/>
              <a:gd name="connsiteY12-1334" fmla="*/ 6139659 h 6215159"/>
              <a:gd name="connsiteX13-1335" fmla="*/ 71978 w 8774395"/>
              <a:gd name="connsiteY13-1336" fmla="*/ 5933585 h 6215159"/>
              <a:gd name="connsiteX14-1337" fmla="*/ 124958 w 8774395"/>
              <a:gd name="connsiteY14-1338" fmla="*/ 4222533 h 6215159"/>
              <a:gd name="connsiteX15-1339" fmla="*/ 1133 w 8774395"/>
              <a:gd name="connsiteY15-1340" fmla="*/ 1641258 h 6215159"/>
              <a:gd name="connsiteX16-1341" fmla="*/ 71978 w 8774395"/>
              <a:gd name="connsiteY16-1342" fmla="*/ 395837 h 6215159"/>
              <a:gd name="connsiteX0-1343" fmla="*/ 71978 w 8774395"/>
              <a:gd name="connsiteY0-1344" fmla="*/ 395825 h 6215147"/>
              <a:gd name="connsiteX1-1345" fmla="*/ 508380 w 8774395"/>
              <a:gd name="connsiteY1-1346" fmla="*/ 36199 h 6215147"/>
              <a:gd name="connsiteX2-1347" fmla="*/ 3231400 w 8774395"/>
              <a:gd name="connsiteY2-1348" fmla="*/ 144497 h 6215147"/>
              <a:gd name="connsiteX3-1349" fmla="*/ 5741299 w 8774395"/>
              <a:gd name="connsiteY3-1350" fmla="*/ 213082 h 6215147"/>
              <a:gd name="connsiteX4-1351" fmla="*/ 7908452 w 8774395"/>
              <a:gd name="connsiteY4-1352" fmla="*/ 0 h 6215147"/>
              <a:gd name="connsiteX5-1353" fmla="*/ 8721936 w 8774395"/>
              <a:gd name="connsiteY5-1354" fmla="*/ 415019 h 6215147"/>
              <a:gd name="connsiteX6-1355" fmla="*/ 8773659 w 8774395"/>
              <a:gd name="connsiteY6-1356" fmla="*/ 2041294 h 6215147"/>
              <a:gd name="connsiteX7-1357" fmla="*/ 8688438 w 8774395"/>
              <a:gd name="connsiteY7-1358" fmla="*/ 4441738 h 6215147"/>
              <a:gd name="connsiteX8-1359" fmla="*/ 8712338 w 8774395"/>
              <a:gd name="connsiteY8-1360" fmla="*/ 5933573 h 6215147"/>
              <a:gd name="connsiteX9-1361" fmla="*/ 8506264 w 8774395"/>
              <a:gd name="connsiteY9-1362" fmla="*/ 6139647 h 6215147"/>
              <a:gd name="connsiteX10-1363" fmla="*/ 5658984 w 8774395"/>
              <a:gd name="connsiteY10-1364" fmla="*/ 6213246 h 6215147"/>
              <a:gd name="connsiteX11-1365" fmla="*/ 2277609 w 8774395"/>
              <a:gd name="connsiteY11-1366" fmla="*/ 6032271 h 6215147"/>
              <a:gd name="connsiteX12-1367" fmla="*/ 278052 w 8774395"/>
              <a:gd name="connsiteY12-1368" fmla="*/ 6139647 h 6215147"/>
              <a:gd name="connsiteX13-1369" fmla="*/ 71978 w 8774395"/>
              <a:gd name="connsiteY13-1370" fmla="*/ 5933573 h 6215147"/>
              <a:gd name="connsiteX14-1371" fmla="*/ 124958 w 8774395"/>
              <a:gd name="connsiteY14-1372" fmla="*/ 4222521 h 6215147"/>
              <a:gd name="connsiteX15-1373" fmla="*/ 1133 w 8774395"/>
              <a:gd name="connsiteY15-1374" fmla="*/ 1641246 h 6215147"/>
              <a:gd name="connsiteX16-1375" fmla="*/ 71978 w 8774395"/>
              <a:gd name="connsiteY16-1376" fmla="*/ 395825 h 6215147"/>
              <a:gd name="connsiteX0-1377" fmla="*/ 71978 w 8774395"/>
              <a:gd name="connsiteY0-1378" fmla="*/ 398335 h 6217657"/>
              <a:gd name="connsiteX1-1379" fmla="*/ 508380 w 8774395"/>
              <a:gd name="connsiteY1-1380" fmla="*/ 38709 h 6217657"/>
              <a:gd name="connsiteX2-1381" fmla="*/ 3231400 w 8774395"/>
              <a:gd name="connsiteY2-1382" fmla="*/ 147007 h 6217657"/>
              <a:gd name="connsiteX3-1383" fmla="*/ 5741299 w 8774395"/>
              <a:gd name="connsiteY3-1384" fmla="*/ 215592 h 6217657"/>
              <a:gd name="connsiteX4-1385" fmla="*/ 7908452 w 8774395"/>
              <a:gd name="connsiteY4-1386" fmla="*/ 2510 h 6217657"/>
              <a:gd name="connsiteX5-1387" fmla="*/ 8721936 w 8774395"/>
              <a:gd name="connsiteY5-1388" fmla="*/ 417529 h 6217657"/>
              <a:gd name="connsiteX6-1389" fmla="*/ 8773659 w 8774395"/>
              <a:gd name="connsiteY6-1390" fmla="*/ 2043804 h 6217657"/>
              <a:gd name="connsiteX7-1391" fmla="*/ 8688438 w 8774395"/>
              <a:gd name="connsiteY7-1392" fmla="*/ 4444248 h 6217657"/>
              <a:gd name="connsiteX8-1393" fmla="*/ 8712338 w 8774395"/>
              <a:gd name="connsiteY8-1394" fmla="*/ 5936083 h 6217657"/>
              <a:gd name="connsiteX9-1395" fmla="*/ 8506264 w 8774395"/>
              <a:gd name="connsiteY9-1396" fmla="*/ 6142157 h 6217657"/>
              <a:gd name="connsiteX10-1397" fmla="*/ 5658984 w 8774395"/>
              <a:gd name="connsiteY10-1398" fmla="*/ 6215756 h 6217657"/>
              <a:gd name="connsiteX11-1399" fmla="*/ 2277609 w 8774395"/>
              <a:gd name="connsiteY11-1400" fmla="*/ 6034781 h 6217657"/>
              <a:gd name="connsiteX12-1401" fmla="*/ 278052 w 8774395"/>
              <a:gd name="connsiteY12-1402" fmla="*/ 6142157 h 6217657"/>
              <a:gd name="connsiteX13-1403" fmla="*/ 71978 w 8774395"/>
              <a:gd name="connsiteY13-1404" fmla="*/ 5936083 h 6217657"/>
              <a:gd name="connsiteX14-1405" fmla="*/ 124958 w 8774395"/>
              <a:gd name="connsiteY14-1406" fmla="*/ 4225031 h 6217657"/>
              <a:gd name="connsiteX15-1407" fmla="*/ 1133 w 8774395"/>
              <a:gd name="connsiteY15-1408" fmla="*/ 1643756 h 6217657"/>
              <a:gd name="connsiteX16-1409" fmla="*/ 71978 w 8774395"/>
              <a:gd name="connsiteY16-1410" fmla="*/ 398335 h 6217657"/>
              <a:gd name="connsiteX0-1411" fmla="*/ 71978 w 8774395"/>
              <a:gd name="connsiteY0-1412" fmla="*/ 398335 h 6217657"/>
              <a:gd name="connsiteX1-1413" fmla="*/ 508380 w 8774395"/>
              <a:gd name="connsiteY1-1414" fmla="*/ 38709 h 6217657"/>
              <a:gd name="connsiteX2-1415" fmla="*/ 3231400 w 8774395"/>
              <a:gd name="connsiteY2-1416" fmla="*/ 147007 h 6217657"/>
              <a:gd name="connsiteX3-1417" fmla="*/ 5741299 w 8774395"/>
              <a:gd name="connsiteY3-1418" fmla="*/ 215592 h 6217657"/>
              <a:gd name="connsiteX4-1419" fmla="*/ 7908452 w 8774395"/>
              <a:gd name="connsiteY4-1420" fmla="*/ 2510 h 6217657"/>
              <a:gd name="connsiteX5-1421" fmla="*/ 8721936 w 8774395"/>
              <a:gd name="connsiteY5-1422" fmla="*/ 417529 h 6217657"/>
              <a:gd name="connsiteX6-1423" fmla="*/ 8773659 w 8774395"/>
              <a:gd name="connsiteY6-1424" fmla="*/ 2043804 h 6217657"/>
              <a:gd name="connsiteX7-1425" fmla="*/ 8688438 w 8774395"/>
              <a:gd name="connsiteY7-1426" fmla="*/ 4444248 h 6217657"/>
              <a:gd name="connsiteX8-1427" fmla="*/ 8712338 w 8774395"/>
              <a:gd name="connsiteY8-1428" fmla="*/ 5936083 h 6217657"/>
              <a:gd name="connsiteX9-1429" fmla="*/ 8506264 w 8774395"/>
              <a:gd name="connsiteY9-1430" fmla="*/ 6142157 h 6217657"/>
              <a:gd name="connsiteX10-1431" fmla="*/ 5658984 w 8774395"/>
              <a:gd name="connsiteY10-1432" fmla="*/ 6215756 h 6217657"/>
              <a:gd name="connsiteX11-1433" fmla="*/ 2277609 w 8774395"/>
              <a:gd name="connsiteY11-1434" fmla="*/ 6034781 h 6217657"/>
              <a:gd name="connsiteX12-1435" fmla="*/ 278052 w 8774395"/>
              <a:gd name="connsiteY12-1436" fmla="*/ 6142157 h 6217657"/>
              <a:gd name="connsiteX13-1437" fmla="*/ 71978 w 8774395"/>
              <a:gd name="connsiteY13-1438" fmla="*/ 5936083 h 6217657"/>
              <a:gd name="connsiteX14-1439" fmla="*/ 124958 w 8774395"/>
              <a:gd name="connsiteY14-1440" fmla="*/ 4225031 h 6217657"/>
              <a:gd name="connsiteX15-1441" fmla="*/ 1133 w 8774395"/>
              <a:gd name="connsiteY15-1442" fmla="*/ 1643756 h 6217657"/>
              <a:gd name="connsiteX16-1443" fmla="*/ 71978 w 8774395"/>
              <a:gd name="connsiteY16-1444" fmla="*/ 398335 h 6217657"/>
              <a:gd name="connsiteX0-1445" fmla="*/ 71978 w 8783013"/>
              <a:gd name="connsiteY0-1446" fmla="*/ 398335 h 6217657"/>
              <a:gd name="connsiteX1-1447" fmla="*/ 508380 w 8783013"/>
              <a:gd name="connsiteY1-1448" fmla="*/ 38709 h 6217657"/>
              <a:gd name="connsiteX2-1449" fmla="*/ 3231400 w 8783013"/>
              <a:gd name="connsiteY2-1450" fmla="*/ 147007 h 6217657"/>
              <a:gd name="connsiteX3-1451" fmla="*/ 5741299 w 8783013"/>
              <a:gd name="connsiteY3-1452" fmla="*/ 215592 h 6217657"/>
              <a:gd name="connsiteX4-1453" fmla="*/ 7908452 w 8783013"/>
              <a:gd name="connsiteY4-1454" fmla="*/ 2510 h 6217657"/>
              <a:gd name="connsiteX5-1455" fmla="*/ 8721936 w 8783013"/>
              <a:gd name="connsiteY5-1456" fmla="*/ 417529 h 6217657"/>
              <a:gd name="connsiteX6-1457" fmla="*/ 8773659 w 8783013"/>
              <a:gd name="connsiteY6-1458" fmla="*/ 2043804 h 6217657"/>
              <a:gd name="connsiteX7-1459" fmla="*/ 8688438 w 8783013"/>
              <a:gd name="connsiteY7-1460" fmla="*/ 4444248 h 6217657"/>
              <a:gd name="connsiteX8-1461" fmla="*/ 8712338 w 8783013"/>
              <a:gd name="connsiteY8-1462" fmla="*/ 5936083 h 6217657"/>
              <a:gd name="connsiteX9-1463" fmla="*/ 8506264 w 8783013"/>
              <a:gd name="connsiteY9-1464" fmla="*/ 6142157 h 6217657"/>
              <a:gd name="connsiteX10-1465" fmla="*/ 5658984 w 8783013"/>
              <a:gd name="connsiteY10-1466" fmla="*/ 6215756 h 6217657"/>
              <a:gd name="connsiteX11-1467" fmla="*/ 2277609 w 8783013"/>
              <a:gd name="connsiteY11-1468" fmla="*/ 6034781 h 6217657"/>
              <a:gd name="connsiteX12-1469" fmla="*/ 278052 w 8783013"/>
              <a:gd name="connsiteY12-1470" fmla="*/ 6142157 h 6217657"/>
              <a:gd name="connsiteX13-1471" fmla="*/ 71978 w 8783013"/>
              <a:gd name="connsiteY13-1472" fmla="*/ 5936083 h 6217657"/>
              <a:gd name="connsiteX14-1473" fmla="*/ 124958 w 8783013"/>
              <a:gd name="connsiteY14-1474" fmla="*/ 4225031 h 6217657"/>
              <a:gd name="connsiteX15-1475" fmla="*/ 1133 w 8783013"/>
              <a:gd name="connsiteY15-1476" fmla="*/ 1643756 h 6217657"/>
              <a:gd name="connsiteX16-1477" fmla="*/ 71978 w 8783013"/>
              <a:gd name="connsiteY16-1478" fmla="*/ 398335 h 6217657"/>
              <a:gd name="connsiteX0-1479" fmla="*/ 122300 w 8833335"/>
              <a:gd name="connsiteY0-1480" fmla="*/ 398335 h 6217657"/>
              <a:gd name="connsiteX1-1481" fmla="*/ 558702 w 8833335"/>
              <a:gd name="connsiteY1-1482" fmla="*/ 38709 h 6217657"/>
              <a:gd name="connsiteX2-1483" fmla="*/ 3281722 w 8833335"/>
              <a:gd name="connsiteY2-1484" fmla="*/ 147007 h 6217657"/>
              <a:gd name="connsiteX3-1485" fmla="*/ 5791621 w 8833335"/>
              <a:gd name="connsiteY3-1486" fmla="*/ 215592 h 6217657"/>
              <a:gd name="connsiteX4-1487" fmla="*/ 7958774 w 8833335"/>
              <a:gd name="connsiteY4-1488" fmla="*/ 2510 h 6217657"/>
              <a:gd name="connsiteX5-1489" fmla="*/ 8772258 w 8833335"/>
              <a:gd name="connsiteY5-1490" fmla="*/ 417529 h 6217657"/>
              <a:gd name="connsiteX6-1491" fmla="*/ 8823981 w 8833335"/>
              <a:gd name="connsiteY6-1492" fmla="*/ 2043804 h 6217657"/>
              <a:gd name="connsiteX7-1493" fmla="*/ 8738760 w 8833335"/>
              <a:gd name="connsiteY7-1494" fmla="*/ 4444248 h 6217657"/>
              <a:gd name="connsiteX8-1495" fmla="*/ 8762660 w 8833335"/>
              <a:gd name="connsiteY8-1496" fmla="*/ 5936083 h 6217657"/>
              <a:gd name="connsiteX9-1497" fmla="*/ 8556586 w 8833335"/>
              <a:gd name="connsiteY9-1498" fmla="*/ 6142157 h 6217657"/>
              <a:gd name="connsiteX10-1499" fmla="*/ 5709306 w 8833335"/>
              <a:gd name="connsiteY10-1500" fmla="*/ 6215756 h 6217657"/>
              <a:gd name="connsiteX11-1501" fmla="*/ 2327931 w 8833335"/>
              <a:gd name="connsiteY11-1502" fmla="*/ 6034781 h 6217657"/>
              <a:gd name="connsiteX12-1503" fmla="*/ 328374 w 8833335"/>
              <a:gd name="connsiteY12-1504" fmla="*/ 6142157 h 6217657"/>
              <a:gd name="connsiteX13-1505" fmla="*/ 122300 w 8833335"/>
              <a:gd name="connsiteY13-1506" fmla="*/ 5936083 h 6217657"/>
              <a:gd name="connsiteX14-1507" fmla="*/ 175280 w 8833335"/>
              <a:gd name="connsiteY14-1508" fmla="*/ 4225031 h 6217657"/>
              <a:gd name="connsiteX15-1509" fmla="*/ 51455 w 8833335"/>
              <a:gd name="connsiteY15-1510" fmla="*/ 1643756 h 6217657"/>
              <a:gd name="connsiteX16-1511" fmla="*/ 122300 w 8833335"/>
              <a:gd name="connsiteY16-1512" fmla="*/ 398335 h 6217657"/>
              <a:gd name="connsiteX0-1513" fmla="*/ 71978 w 8783013"/>
              <a:gd name="connsiteY0-1514" fmla="*/ 398335 h 6217657"/>
              <a:gd name="connsiteX1-1515" fmla="*/ 508380 w 8783013"/>
              <a:gd name="connsiteY1-1516" fmla="*/ 38709 h 6217657"/>
              <a:gd name="connsiteX2-1517" fmla="*/ 3231400 w 8783013"/>
              <a:gd name="connsiteY2-1518" fmla="*/ 147007 h 6217657"/>
              <a:gd name="connsiteX3-1519" fmla="*/ 5741299 w 8783013"/>
              <a:gd name="connsiteY3-1520" fmla="*/ 215592 h 6217657"/>
              <a:gd name="connsiteX4-1521" fmla="*/ 7908452 w 8783013"/>
              <a:gd name="connsiteY4-1522" fmla="*/ 2510 h 6217657"/>
              <a:gd name="connsiteX5-1523" fmla="*/ 8721936 w 8783013"/>
              <a:gd name="connsiteY5-1524" fmla="*/ 417529 h 6217657"/>
              <a:gd name="connsiteX6-1525" fmla="*/ 8773659 w 8783013"/>
              <a:gd name="connsiteY6-1526" fmla="*/ 2043804 h 6217657"/>
              <a:gd name="connsiteX7-1527" fmla="*/ 8688438 w 8783013"/>
              <a:gd name="connsiteY7-1528" fmla="*/ 4444248 h 6217657"/>
              <a:gd name="connsiteX8-1529" fmla="*/ 8712338 w 8783013"/>
              <a:gd name="connsiteY8-1530" fmla="*/ 5936083 h 6217657"/>
              <a:gd name="connsiteX9-1531" fmla="*/ 8506264 w 8783013"/>
              <a:gd name="connsiteY9-1532" fmla="*/ 6142157 h 6217657"/>
              <a:gd name="connsiteX10-1533" fmla="*/ 5658984 w 8783013"/>
              <a:gd name="connsiteY10-1534" fmla="*/ 6215756 h 6217657"/>
              <a:gd name="connsiteX11-1535" fmla="*/ 2277609 w 8783013"/>
              <a:gd name="connsiteY11-1536" fmla="*/ 6034781 h 6217657"/>
              <a:gd name="connsiteX12-1537" fmla="*/ 278052 w 8783013"/>
              <a:gd name="connsiteY12-1538" fmla="*/ 6142157 h 6217657"/>
              <a:gd name="connsiteX13-1539" fmla="*/ 71978 w 8783013"/>
              <a:gd name="connsiteY13-1540" fmla="*/ 5936083 h 6217657"/>
              <a:gd name="connsiteX14-1541" fmla="*/ 124958 w 8783013"/>
              <a:gd name="connsiteY14-1542" fmla="*/ 4225031 h 6217657"/>
              <a:gd name="connsiteX15-1543" fmla="*/ 1133 w 8783013"/>
              <a:gd name="connsiteY15-1544" fmla="*/ 1643756 h 6217657"/>
              <a:gd name="connsiteX16-1545" fmla="*/ 71978 w 8783013"/>
              <a:gd name="connsiteY16-1546" fmla="*/ 398335 h 6217657"/>
              <a:gd name="connsiteX0-1547" fmla="*/ 71529 w 8782564"/>
              <a:gd name="connsiteY0-1548" fmla="*/ 398335 h 6217657"/>
              <a:gd name="connsiteX1-1549" fmla="*/ 507931 w 8782564"/>
              <a:gd name="connsiteY1-1550" fmla="*/ 38709 h 6217657"/>
              <a:gd name="connsiteX2-1551" fmla="*/ 3230951 w 8782564"/>
              <a:gd name="connsiteY2-1552" fmla="*/ 147007 h 6217657"/>
              <a:gd name="connsiteX3-1553" fmla="*/ 5740850 w 8782564"/>
              <a:gd name="connsiteY3-1554" fmla="*/ 215592 h 6217657"/>
              <a:gd name="connsiteX4-1555" fmla="*/ 7908003 w 8782564"/>
              <a:gd name="connsiteY4-1556" fmla="*/ 2510 h 6217657"/>
              <a:gd name="connsiteX5-1557" fmla="*/ 8721487 w 8782564"/>
              <a:gd name="connsiteY5-1558" fmla="*/ 417529 h 6217657"/>
              <a:gd name="connsiteX6-1559" fmla="*/ 8773210 w 8782564"/>
              <a:gd name="connsiteY6-1560" fmla="*/ 2043804 h 6217657"/>
              <a:gd name="connsiteX7-1561" fmla="*/ 8687989 w 8782564"/>
              <a:gd name="connsiteY7-1562" fmla="*/ 4444248 h 6217657"/>
              <a:gd name="connsiteX8-1563" fmla="*/ 8711889 w 8782564"/>
              <a:gd name="connsiteY8-1564" fmla="*/ 5936083 h 6217657"/>
              <a:gd name="connsiteX9-1565" fmla="*/ 8505815 w 8782564"/>
              <a:gd name="connsiteY9-1566" fmla="*/ 6142157 h 6217657"/>
              <a:gd name="connsiteX10-1567" fmla="*/ 5658535 w 8782564"/>
              <a:gd name="connsiteY10-1568" fmla="*/ 6215756 h 6217657"/>
              <a:gd name="connsiteX11-1569" fmla="*/ 2277160 w 8782564"/>
              <a:gd name="connsiteY11-1570" fmla="*/ 6034781 h 6217657"/>
              <a:gd name="connsiteX12-1571" fmla="*/ 277603 w 8782564"/>
              <a:gd name="connsiteY12-1572" fmla="*/ 6142157 h 6217657"/>
              <a:gd name="connsiteX13-1573" fmla="*/ 71529 w 8782564"/>
              <a:gd name="connsiteY13-1574" fmla="*/ 5936083 h 6217657"/>
              <a:gd name="connsiteX14-1575" fmla="*/ 124509 w 8782564"/>
              <a:gd name="connsiteY14-1576" fmla="*/ 4225031 h 6217657"/>
              <a:gd name="connsiteX15-1577" fmla="*/ 684 w 8782564"/>
              <a:gd name="connsiteY15-1578" fmla="*/ 1643756 h 6217657"/>
              <a:gd name="connsiteX16-1579" fmla="*/ 71529 w 8782564"/>
              <a:gd name="connsiteY16-1580" fmla="*/ 398335 h 6217657"/>
              <a:gd name="connsiteX0-1581" fmla="*/ 71852 w 8782887"/>
              <a:gd name="connsiteY0-1582" fmla="*/ 398335 h 6217657"/>
              <a:gd name="connsiteX1-1583" fmla="*/ 508254 w 8782887"/>
              <a:gd name="connsiteY1-1584" fmla="*/ 38709 h 6217657"/>
              <a:gd name="connsiteX2-1585" fmla="*/ 3231274 w 8782887"/>
              <a:gd name="connsiteY2-1586" fmla="*/ 147007 h 6217657"/>
              <a:gd name="connsiteX3-1587" fmla="*/ 5741173 w 8782887"/>
              <a:gd name="connsiteY3-1588" fmla="*/ 215592 h 6217657"/>
              <a:gd name="connsiteX4-1589" fmla="*/ 7908326 w 8782887"/>
              <a:gd name="connsiteY4-1590" fmla="*/ 2510 h 6217657"/>
              <a:gd name="connsiteX5-1591" fmla="*/ 8721810 w 8782887"/>
              <a:gd name="connsiteY5-1592" fmla="*/ 417529 h 6217657"/>
              <a:gd name="connsiteX6-1593" fmla="*/ 8773533 w 8782887"/>
              <a:gd name="connsiteY6-1594" fmla="*/ 2043804 h 6217657"/>
              <a:gd name="connsiteX7-1595" fmla="*/ 8688312 w 8782887"/>
              <a:gd name="connsiteY7-1596" fmla="*/ 4444248 h 6217657"/>
              <a:gd name="connsiteX8-1597" fmla="*/ 8712212 w 8782887"/>
              <a:gd name="connsiteY8-1598" fmla="*/ 5936083 h 6217657"/>
              <a:gd name="connsiteX9-1599" fmla="*/ 8506138 w 8782887"/>
              <a:gd name="connsiteY9-1600" fmla="*/ 6142157 h 6217657"/>
              <a:gd name="connsiteX10-1601" fmla="*/ 5658858 w 8782887"/>
              <a:gd name="connsiteY10-1602" fmla="*/ 6215756 h 6217657"/>
              <a:gd name="connsiteX11-1603" fmla="*/ 2277483 w 8782887"/>
              <a:gd name="connsiteY11-1604" fmla="*/ 6034781 h 6217657"/>
              <a:gd name="connsiteX12-1605" fmla="*/ 277926 w 8782887"/>
              <a:gd name="connsiteY12-1606" fmla="*/ 6142157 h 6217657"/>
              <a:gd name="connsiteX13-1607" fmla="*/ 71852 w 8782887"/>
              <a:gd name="connsiteY13-1608" fmla="*/ 5936083 h 6217657"/>
              <a:gd name="connsiteX14-1609" fmla="*/ 124832 w 8782887"/>
              <a:gd name="connsiteY14-1610" fmla="*/ 4225031 h 6217657"/>
              <a:gd name="connsiteX15-1611" fmla="*/ 1007 w 8782887"/>
              <a:gd name="connsiteY15-1612" fmla="*/ 1643756 h 6217657"/>
              <a:gd name="connsiteX16-1613" fmla="*/ 71852 w 8782887"/>
              <a:gd name="connsiteY16-1614" fmla="*/ 398335 h 6217657"/>
              <a:gd name="connsiteX0-1615" fmla="*/ 71852 w 8782887"/>
              <a:gd name="connsiteY0-1616" fmla="*/ 398335 h 6217657"/>
              <a:gd name="connsiteX1-1617" fmla="*/ 508254 w 8782887"/>
              <a:gd name="connsiteY1-1618" fmla="*/ 38709 h 6217657"/>
              <a:gd name="connsiteX2-1619" fmla="*/ 3231274 w 8782887"/>
              <a:gd name="connsiteY2-1620" fmla="*/ 147007 h 6217657"/>
              <a:gd name="connsiteX3-1621" fmla="*/ 5741173 w 8782887"/>
              <a:gd name="connsiteY3-1622" fmla="*/ 215592 h 6217657"/>
              <a:gd name="connsiteX4-1623" fmla="*/ 7908326 w 8782887"/>
              <a:gd name="connsiteY4-1624" fmla="*/ 2510 h 6217657"/>
              <a:gd name="connsiteX5-1625" fmla="*/ 8721810 w 8782887"/>
              <a:gd name="connsiteY5-1626" fmla="*/ 417529 h 6217657"/>
              <a:gd name="connsiteX6-1627" fmla="*/ 8773533 w 8782887"/>
              <a:gd name="connsiteY6-1628" fmla="*/ 2043804 h 6217657"/>
              <a:gd name="connsiteX7-1629" fmla="*/ 8688312 w 8782887"/>
              <a:gd name="connsiteY7-1630" fmla="*/ 4444248 h 6217657"/>
              <a:gd name="connsiteX8-1631" fmla="*/ 8712212 w 8782887"/>
              <a:gd name="connsiteY8-1632" fmla="*/ 5936083 h 6217657"/>
              <a:gd name="connsiteX9-1633" fmla="*/ 8506138 w 8782887"/>
              <a:gd name="connsiteY9-1634" fmla="*/ 6142157 h 6217657"/>
              <a:gd name="connsiteX10-1635" fmla="*/ 5658858 w 8782887"/>
              <a:gd name="connsiteY10-1636" fmla="*/ 6215756 h 6217657"/>
              <a:gd name="connsiteX11-1637" fmla="*/ 2277483 w 8782887"/>
              <a:gd name="connsiteY11-1638" fmla="*/ 6034781 h 6217657"/>
              <a:gd name="connsiteX12-1639" fmla="*/ 277926 w 8782887"/>
              <a:gd name="connsiteY12-1640" fmla="*/ 6142157 h 6217657"/>
              <a:gd name="connsiteX13-1641" fmla="*/ 71852 w 8782887"/>
              <a:gd name="connsiteY13-1642" fmla="*/ 5936083 h 6217657"/>
              <a:gd name="connsiteX14-1643" fmla="*/ 124832 w 8782887"/>
              <a:gd name="connsiteY14-1644" fmla="*/ 4225031 h 6217657"/>
              <a:gd name="connsiteX15-1645" fmla="*/ 1007 w 8782887"/>
              <a:gd name="connsiteY15-1646" fmla="*/ 1643756 h 6217657"/>
              <a:gd name="connsiteX16-1647" fmla="*/ 71852 w 8782887"/>
              <a:gd name="connsiteY16-1648" fmla="*/ 398335 h 6217657"/>
              <a:gd name="connsiteX0-1649" fmla="*/ 71852 w 8763722"/>
              <a:gd name="connsiteY0-1650" fmla="*/ 398335 h 6217657"/>
              <a:gd name="connsiteX1-1651" fmla="*/ 508254 w 8763722"/>
              <a:gd name="connsiteY1-1652" fmla="*/ 38709 h 6217657"/>
              <a:gd name="connsiteX2-1653" fmla="*/ 3231274 w 8763722"/>
              <a:gd name="connsiteY2-1654" fmla="*/ 147007 h 6217657"/>
              <a:gd name="connsiteX3-1655" fmla="*/ 5741173 w 8763722"/>
              <a:gd name="connsiteY3-1656" fmla="*/ 215592 h 6217657"/>
              <a:gd name="connsiteX4-1657" fmla="*/ 7908326 w 8763722"/>
              <a:gd name="connsiteY4-1658" fmla="*/ 2510 h 6217657"/>
              <a:gd name="connsiteX5-1659" fmla="*/ 8721810 w 8763722"/>
              <a:gd name="connsiteY5-1660" fmla="*/ 417529 h 6217657"/>
              <a:gd name="connsiteX6-1661" fmla="*/ 8650828 w 8763722"/>
              <a:gd name="connsiteY6-1662" fmla="*/ 2071938 h 6217657"/>
              <a:gd name="connsiteX7-1663" fmla="*/ 8688312 w 8763722"/>
              <a:gd name="connsiteY7-1664" fmla="*/ 4444248 h 6217657"/>
              <a:gd name="connsiteX8-1665" fmla="*/ 8712212 w 8763722"/>
              <a:gd name="connsiteY8-1666" fmla="*/ 5936083 h 6217657"/>
              <a:gd name="connsiteX9-1667" fmla="*/ 8506138 w 8763722"/>
              <a:gd name="connsiteY9-1668" fmla="*/ 6142157 h 6217657"/>
              <a:gd name="connsiteX10-1669" fmla="*/ 5658858 w 8763722"/>
              <a:gd name="connsiteY10-1670" fmla="*/ 6215756 h 6217657"/>
              <a:gd name="connsiteX11-1671" fmla="*/ 2277483 w 8763722"/>
              <a:gd name="connsiteY11-1672" fmla="*/ 6034781 h 6217657"/>
              <a:gd name="connsiteX12-1673" fmla="*/ 277926 w 8763722"/>
              <a:gd name="connsiteY12-1674" fmla="*/ 6142157 h 6217657"/>
              <a:gd name="connsiteX13-1675" fmla="*/ 71852 w 8763722"/>
              <a:gd name="connsiteY13-1676" fmla="*/ 5936083 h 6217657"/>
              <a:gd name="connsiteX14-1677" fmla="*/ 124832 w 8763722"/>
              <a:gd name="connsiteY14-1678" fmla="*/ 4225031 h 6217657"/>
              <a:gd name="connsiteX15-1679" fmla="*/ 1007 w 8763722"/>
              <a:gd name="connsiteY15-1680" fmla="*/ 1643756 h 6217657"/>
              <a:gd name="connsiteX16-1681" fmla="*/ 71852 w 8763722"/>
              <a:gd name="connsiteY16-1682" fmla="*/ 398335 h 6217657"/>
              <a:gd name="connsiteX0-1683" fmla="*/ 71852 w 8763184"/>
              <a:gd name="connsiteY0-1684" fmla="*/ 398335 h 6217657"/>
              <a:gd name="connsiteX1-1685" fmla="*/ 508254 w 8763184"/>
              <a:gd name="connsiteY1-1686" fmla="*/ 38709 h 6217657"/>
              <a:gd name="connsiteX2-1687" fmla="*/ 3231274 w 8763184"/>
              <a:gd name="connsiteY2-1688" fmla="*/ 147007 h 6217657"/>
              <a:gd name="connsiteX3-1689" fmla="*/ 5741173 w 8763184"/>
              <a:gd name="connsiteY3-1690" fmla="*/ 215592 h 6217657"/>
              <a:gd name="connsiteX4-1691" fmla="*/ 7908326 w 8763184"/>
              <a:gd name="connsiteY4-1692" fmla="*/ 2510 h 6217657"/>
              <a:gd name="connsiteX5-1693" fmla="*/ 8721810 w 8763184"/>
              <a:gd name="connsiteY5-1694" fmla="*/ 417529 h 6217657"/>
              <a:gd name="connsiteX6-1695" fmla="*/ 8650828 w 8763184"/>
              <a:gd name="connsiteY6-1696" fmla="*/ 2071938 h 6217657"/>
              <a:gd name="connsiteX7-1697" fmla="*/ 8712212 w 8763184"/>
              <a:gd name="connsiteY7-1698" fmla="*/ 5936083 h 6217657"/>
              <a:gd name="connsiteX8-1699" fmla="*/ 8506138 w 8763184"/>
              <a:gd name="connsiteY8-1700" fmla="*/ 6142157 h 6217657"/>
              <a:gd name="connsiteX9-1701" fmla="*/ 5658858 w 8763184"/>
              <a:gd name="connsiteY9-1702" fmla="*/ 6215756 h 6217657"/>
              <a:gd name="connsiteX10-1703" fmla="*/ 2277483 w 8763184"/>
              <a:gd name="connsiteY10-1704" fmla="*/ 6034781 h 6217657"/>
              <a:gd name="connsiteX11-1705" fmla="*/ 277926 w 8763184"/>
              <a:gd name="connsiteY11-1706" fmla="*/ 6142157 h 6217657"/>
              <a:gd name="connsiteX12-1707" fmla="*/ 71852 w 8763184"/>
              <a:gd name="connsiteY12-1708" fmla="*/ 5936083 h 6217657"/>
              <a:gd name="connsiteX13-1709" fmla="*/ 124832 w 8763184"/>
              <a:gd name="connsiteY13-1710" fmla="*/ 4225031 h 6217657"/>
              <a:gd name="connsiteX14-1711" fmla="*/ 1007 w 8763184"/>
              <a:gd name="connsiteY14-1712" fmla="*/ 1643756 h 6217657"/>
              <a:gd name="connsiteX15-1713" fmla="*/ 71852 w 8763184"/>
              <a:gd name="connsiteY15-1714" fmla="*/ 398335 h 6217657"/>
              <a:gd name="connsiteX0-1715" fmla="*/ 71852 w 8757498"/>
              <a:gd name="connsiteY0-1716" fmla="*/ 398335 h 6217657"/>
              <a:gd name="connsiteX1-1717" fmla="*/ 508254 w 8757498"/>
              <a:gd name="connsiteY1-1718" fmla="*/ 38709 h 6217657"/>
              <a:gd name="connsiteX2-1719" fmla="*/ 3231274 w 8757498"/>
              <a:gd name="connsiteY2-1720" fmla="*/ 147007 h 6217657"/>
              <a:gd name="connsiteX3-1721" fmla="*/ 5741173 w 8757498"/>
              <a:gd name="connsiteY3-1722" fmla="*/ 215592 h 6217657"/>
              <a:gd name="connsiteX4-1723" fmla="*/ 7908326 w 8757498"/>
              <a:gd name="connsiteY4-1724" fmla="*/ 2510 h 6217657"/>
              <a:gd name="connsiteX5-1725" fmla="*/ 8721810 w 8757498"/>
              <a:gd name="connsiteY5-1726" fmla="*/ 417529 h 6217657"/>
              <a:gd name="connsiteX6-1727" fmla="*/ 8622512 w 8757498"/>
              <a:gd name="connsiteY6-1728" fmla="*/ 2653380 h 6217657"/>
              <a:gd name="connsiteX7-1729" fmla="*/ 8712212 w 8757498"/>
              <a:gd name="connsiteY7-1730" fmla="*/ 5936083 h 6217657"/>
              <a:gd name="connsiteX8-1731" fmla="*/ 8506138 w 8757498"/>
              <a:gd name="connsiteY8-1732" fmla="*/ 6142157 h 6217657"/>
              <a:gd name="connsiteX9-1733" fmla="*/ 5658858 w 8757498"/>
              <a:gd name="connsiteY9-1734" fmla="*/ 6215756 h 6217657"/>
              <a:gd name="connsiteX10-1735" fmla="*/ 2277483 w 8757498"/>
              <a:gd name="connsiteY10-1736" fmla="*/ 6034781 h 6217657"/>
              <a:gd name="connsiteX11-1737" fmla="*/ 277926 w 8757498"/>
              <a:gd name="connsiteY11-1738" fmla="*/ 6142157 h 6217657"/>
              <a:gd name="connsiteX12-1739" fmla="*/ 71852 w 8757498"/>
              <a:gd name="connsiteY12-1740" fmla="*/ 5936083 h 6217657"/>
              <a:gd name="connsiteX13-1741" fmla="*/ 124832 w 8757498"/>
              <a:gd name="connsiteY13-1742" fmla="*/ 4225031 h 6217657"/>
              <a:gd name="connsiteX14-1743" fmla="*/ 1007 w 8757498"/>
              <a:gd name="connsiteY14-1744" fmla="*/ 1643756 h 6217657"/>
              <a:gd name="connsiteX15-1745" fmla="*/ 71852 w 8757498"/>
              <a:gd name="connsiteY15-1746" fmla="*/ 398335 h 6217657"/>
              <a:gd name="connsiteX0-1747" fmla="*/ 71852 w 8754630"/>
              <a:gd name="connsiteY0-1748" fmla="*/ 398335 h 6217657"/>
              <a:gd name="connsiteX1-1749" fmla="*/ 508254 w 8754630"/>
              <a:gd name="connsiteY1-1750" fmla="*/ 38709 h 6217657"/>
              <a:gd name="connsiteX2-1751" fmla="*/ 3231274 w 8754630"/>
              <a:gd name="connsiteY2-1752" fmla="*/ 147007 h 6217657"/>
              <a:gd name="connsiteX3-1753" fmla="*/ 5741173 w 8754630"/>
              <a:gd name="connsiteY3-1754" fmla="*/ 215592 h 6217657"/>
              <a:gd name="connsiteX4-1755" fmla="*/ 7908326 w 8754630"/>
              <a:gd name="connsiteY4-1756" fmla="*/ 2510 h 6217657"/>
              <a:gd name="connsiteX5-1757" fmla="*/ 8721810 w 8754630"/>
              <a:gd name="connsiteY5-1758" fmla="*/ 417529 h 6217657"/>
              <a:gd name="connsiteX6-1759" fmla="*/ 8622512 w 8754630"/>
              <a:gd name="connsiteY6-1760" fmla="*/ 2653380 h 6217657"/>
              <a:gd name="connsiteX7-1761" fmla="*/ 8712212 w 8754630"/>
              <a:gd name="connsiteY7-1762" fmla="*/ 5936083 h 6217657"/>
              <a:gd name="connsiteX8-1763" fmla="*/ 8506138 w 8754630"/>
              <a:gd name="connsiteY8-1764" fmla="*/ 6142157 h 6217657"/>
              <a:gd name="connsiteX9-1765" fmla="*/ 5658858 w 8754630"/>
              <a:gd name="connsiteY9-1766" fmla="*/ 6215756 h 6217657"/>
              <a:gd name="connsiteX10-1767" fmla="*/ 2277483 w 8754630"/>
              <a:gd name="connsiteY10-1768" fmla="*/ 6034781 h 6217657"/>
              <a:gd name="connsiteX11-1769" fmla="*/ 277926 w 8754630"/>
              <a:gd name="connsiteY11-1770" fmla="*/ 6142157 h 6217657"/>
              <a:gd name="connsiteX12-1771" fmla="*/ 71852 w 8754630"/>
              <a:gd name="connsiteY12-1772" fmla="*/ 5936083 h 6217657"/>
              <a:gd name="connsiteX13-1773" fmla="*/ 124832 w 8754630"/>
              <a:gd name="connsiteY13-1774" fmla="*/ 4225031 h 6217657"/>
              <a:gd name="connsiteX14-1775" fmla="*/ 1007 w 8754630"/>
              <a:gd name="connsiteY14-1776" fmla="*/ 1643756 h 6217657"/>
              <a:gd name="connsiteX15-1777" fmla="*/ 71852 w 8754630"/>
              <a:gd name="connsiteY15-1778" fmla="*/ 398335 h 6217657"/>
              <a:gd name="connsiteX0-1779" fmla="*/ 71852 w 8748961"/>
              <a:gd name="connsiteY0-1780" fmla="*/ 398335 h 6217657"/>
              <a:gd name="connsiteX1-1781" fmla="*/ 508254 w 8748961"/>
              <a:gd name="connsiteY1-1782" fmla="*/ 38709 h 6217657"/>
              <a:gd name="connsiteX2-1783" fmla="*/ 3231274 w 8748961"/>
              <a:gd name="connsiteY2-1784" fmla="*/ 147007 h 6217657"/>
              <a:gd name="connsiteX3-1785" fmla="*/ 5741173 w 8748961"/>
              <a:gd name="connsiteY3-1786" fmla="*/ 215592 h 6217657"/>
              <a:gd name="connsiteX4-1787" fmla="*/ 7908326 w 8748961"/>
              <a:gd name="connsiteY4-1788" fmla="*/ 2510 h 6217657"/>
              <a:gd name="connsiteX5-1789" fmla="*/ 8721810 w 8748961"/>
              <a:gd name="connsiteY5-1790" fmla="*/ 417529 h 6217657"/>
              <a:gd name="connsiteX6-1791" fmla="*/ 8584756 w 8748961"/>
              <a:gd name="connsiteY6-1792" fmla="*/ 3019125 h 6217657"/>
              <a:gd name="connsiteX7-1793" fmla="*/ 8712212 w 8748961"/>
              <a:gd name="connsiteY7-1794" fmla="*/ 5936083 h 6217657"/>
              <a:gd name="connsiteX8-1795" fmla="*/ 8506138 w 8748961"/>
              <a:gd name="connsiteY8-1796" fmla="*/ 6142157 h 6217657"/>
              <a:gd name="connsiteX9-1797" fmla="*/ 5658858 w 8748961"/>
              <a:gd name="connsiteY9-1798" fmla="*/ 6215756 h 6217657"/>
              <a:gd name="connsiteX10-1799" fmla="*/ 2277483 w 8748961"/>
              <a:gd name="connsiteY10-1800" fmla="*/ 6034781 h 6217657"/>
              <a:gd name="connsiteX11-1801" fmla="*/ 277926 w 8748961"/>
              <a:gd name="connsiteY11-1802" fmla="*/ 6142157 h 6217657"/>
              <a:gd name="connsiteX12-1803" fmla="*/ 71852 w 8748961"/>
              <a:gd name="connsiteY12-1804" fmla="*/ 5936083 h 6217657"/>
              <a:gd name="connsiteX13-1805" fmla="*/ 124832 w 8748961"/>
              <a:gd name="connsiteY13-1806" fmla="*/ 4225031 h 6217657"/>
              <a:gd name="connsiteX14-1807" fmla="*/ 1007 w 8748961"/>
              <a:gd name="connsiteY14-1808" fmla="*/ 1643756 h 6217657"/>
              <a:gd name="connsiteX15-1809" fmla="*/ 71852 w 8748961"/>
              <a:gd name="connsiteY15-1810" fmla="*/ 398335 h 6217657"/>
              <a:gd name="connsiteX0-1811" fmla="*/ 71852 w 8747705"/>
              <a:gd name="connsiteY0-1812" fmla="*/ 398335 h 6217657"/>
              <a:gd name="connsiteX1-1813" fmla="*/ 508254 w 8747705"/>
              <a:gd name="connsiteY1-1814" fmla="*/ 38709 h 6217657"/>
              <a:gd name="connsiteX2-1815" fmla="*/ 3231274 w 8747705"/>
              <a:gd name="connsiteY2-1816" fmla="*/ 147007 h 6217657"/>
              <a:gd name="connsiteX3-1817" fmla="*/ 5741173 w 8747705"/>
              <a:gd name="connsiteY3-1818" fmla="*/ 215592 h 6217657"/>
              <a:gd name="connsiteX4-1819" fmla="*/ 7908326 w 8747705"/>
              <a:gd name="connsiteY4-1820" fmla="*/ 2510 h 6217657"/>
              <a:gd name="connsiteX5-1821" fmla="*/ 8721810 w 8747705"/>
              <a:gd name="connsiteY5-1822" fmla="*/ 417529 h 6217657"/>
              <a:gd name="connsiteX6-1823" fmla="*/ 8575318 w 8747705"/>
              <a:gd name="connsiteY6-1824" fmla="*/ 3084772 h 6217657"/>
              <a:gd name="connsiteX7-1825" fmla="*/ 8712212 w 8747705"/>
              <a:gd name="connsiteY7-1826" fmla="*/ 5936083 h 6217657"/>
              <a:gd name="connsiteX8-1827" fmla="*/ 8506138 w 8747705"/>
              <a:gd name="connsiteY8-1828" fmla="*/ 6142157 h 6217657"/>
              <a:gd name="connsiteX9-1829" fmla="*/ 5658858 w 8747705"/>
              <a:gd name="connsiteY9-1830" fmla="*/ 6215756 h 6217657"/>
              <a:gd name="connsiteX10-1831" fmla="*/ 2277483 w 8747705"/>
              <a:gd name="connsiteY10-1832" fmla="*/ 6034781 h 6217657"/>
              <a:gd name="connsiteX11-1833" fmla="*/ 277926 w 8747705"/>
              <a:gd name="connsiteY11-1834" fmla="*/ 6142157 h 6217657"/>
              <a:gd name="connsiteX12-1835" fmla="*/ 71852 w 8747705"/>
              <a:gd name="connsiteY12-1836" fmla="*/ 5936083 h 6217657"/>
              <a:gd name="connsiteX13-1837" fmla="*/ 124832 w 8747705"/>
              <a:gd name="connsiteY13-1838" fmla="*/ 4225031 h 6217657"/>
              <a:gd name="connsiteX14-1839" fmla="*/ 1007 w 8747705"/>
              <a:gd name="connsiteY14-1840" fmla="*/ 1643756 h 6217657"/>
              <a:gd name="connsiteX15-1841" fmla="*/ 71852 w 8747705"/>
              <a:gd name="connsiteY15-1842" fmla="*/ 398335 h 6217657"/>
              <a:gd name="connsiteX0-1843" fmla="*/ 71852 w 8749051"/>
              <a:gd name="connsiteY0-1844" fmla="*/ 398335 h 6217657"/>
              <a:gd name="connsiteX1-1845" fmla="*/ 508254 w 8749051"/>
              <a:gd name="connsiteY1-1846" fmla="*/ 38709 h 6217657"/>
              <a:gd name="connsiteX2-1847" fmla="*/ 3231274 w 8749051"/>
              <a:gd name="connsiteY2-1848" fmla="*/ 147007 h 6217657"/>
              <a:gd name="connsiteX3-1849" fmla="*/ 5741173 w 8749051"/>
              <a:gd name="connsiteY3-1850" fmla="*/ 215592 h 6217657"/>
              <a:gd name="connsiteX4-1851" fmla="*/ 7908326 w 8749051"/>
              <a:gd name="connsiteY4-1852" fmla="*/ 2510 h 6217657"/>
              <a:gd name="connsiteX5-1853" fmla="*/ 8721810 w 8749051"/>
              <a:gd name="connsiteY5-1854" fmla="*/ 417529 h 6217657"/>
              <a:gd name="connsiteX6-1855" fmla="*/ 8575318 w 8749051"/>
              <a:gd name="connsiteY6-1856" fmla="*/ 3084772 h 6217657"/>
              <a:gd name="connsiteX7-1857" fmla="*/ 8712212 w 8749051"/>
              <a:gd name="connsiteY7-1858" fmla="*/ 5936083 h 6217657"/>
              <a:gd name="connsiteX8-1859" fmla="*/ 8506138 w 8749051"/>
              <a:gd name="connsiteY8-1860" fmla="*/ 6142157 h 6217657"/>
              <a:gd name="connsiteX9-1861" fmla="*/ 5658858 w 8749051"/>
              <a:gd name="connsiteY9-1862" fmla="*/ 6215756 h 6217657"/>
              <a:gd name="connsiteX10-1863" fmla="*/ 2277483 w 8749051"/>
              <a:gd name="connsiteY10-1864" fmla="*/ 6034781 h 6217657"/>
              <a:gd name="connsiteX11-1865" fmla="*/ 277926 w 8749051"/>
              <a:gd name="connsiteY11-1866" fmla="*/ 6142157 h 6217657"/>
              <a:gd name="connsiteX12-1867" fmla="*/ 71852 w 8749051"/>
              <a:gd name="connsiteY12-1868" fmla="*/ 5936083 h 6217657"/>
              <a:gd name="connsiteX13-1869" fmla="*/ 124832 w 8749051"/>
              <a:gd name="connsiteY13-1870" fmla="*/ 4225031 h 6217657"/>
              <a:gd name="connsiteX14-1871" fmla="*/ 1007 w 8749051"/>
              <a:gd name="connsiteY14-1872" fmla="*/ 1643756 h 6217657"/>
              <a:gd name="connsiteX15-1873" fmla="*/ 71852 w 8749051"/>
              <a:gd name="connsiteY15-1874" fmla="*/ 398335 h 6217657"/>
              <a:gd name="connsiteX0-1875" fmla="*/ 71852 w 8749051"/>
              <a:gd name="connsiteY0-1876" fmla="*/ 398335 h 6217657"/>
              <a:gd name="connsiteX1-1877" fmla="*/ 508254 w 8749051"/>
              <a:gd name="connsiteY1-1878" fmla="*/ 38709 h 6217657"/>
              <a:gd name="connsiteX2-1879" fmla="*/ 3231274 w 8749051"/>
              <a:gd name="connsiteY2-1880" fmla="*/ 147007 h 6217657"/>
              <a:gd name="connsiteX3-1881" fmla="*/ 5741173 w 8749051"/>
              <a:gd name="connsiteY3-1882" fmla="*/ 215592 h 6217657"/>
              <a:gd name="connsiteX4-1883" fmla="*/ 7908326 w 8749051"/>
              <a:gd name="connsiteY4-1884" fmla="*/ 2510 h 6217657"/>
              <a:gd name="connsiteX5-1885" fmla="*/ 8721810 w 8749051"/>
              <a:gd name="connsiteY5-1886" fmla="*/ 417529 h 6217657"/>
              <a:gd name="connsiteX6-1887" fmla="*/ 8575318 w 8749051"/>
              <a:gd name="connsiteY6-1888" fmla="*/ 3084772 h 6217657"/>
              <a:gd name="connsiteX7-1889" fmla="*/ 8712212 w 8749051"/>
              <a:gd name="connsiteY7-1890" fmla="*/ 5936083 h 6217657"/>
              <a:gd name="connsiteX8-1891" fmla="*/ 8506138 w 8749051"/>
              <a:gd name="connsiteY8-1892" fmla="*/ 6142157 h 6217657"/>
              <a:gd name="connsiteX9-1893" fmla="*/ 5658858 w 8749051"/>
              <a:gd name="connsiteY9-1894" fmla="*/ 6215756 h 6217657"/>
              <a:gd name="connsiteX10-1895" fmla="*/ 2277483 w 8749051"/>
              <a:gd name="connsiteY10-1896" fmla="*/ 6034781 h 6217657"/>
              <a:gd name="connsiteX11-1897" fmla="*/ 277926 w 8749051"/>
              <a:gd name="connsiteY11-1898" fmla="*/ 6142157 h 6217657"/>
              <a:gd name="connsiteX12-1899" fmla="*/ 71852 w 8749051"/>
              <a:gd name="connsiteY12-1900" fmla="*/ 5936083 h 6217657"/>
              <a:gd name="connsiteX13-1901" fmla="*/ 124832 w 8749051"/>
              <a:gd name="connsiteY13-1902" fmla="*/ 4225031 h 6217657"/>
              <a:gd name="connsiteX14-1903" fmla="*/ 1007 w 8749051"/>
              <a:gd name="connsiteY14-1904" fmla="*/ 1643756 h 6217657"/>
              <a:gd name="connsiteX15-1905" fmla="*/ 71852 w 8749051"/>
              <a:gd name="connsiteY15-1906" fmla="*/ 398335 h 6217657"/>
              <a:gd name="connsiteX0-1907" fmla="*/ 71852 w 8749051"/>
              <a:gd name="connsiteY0-1908" fmla="*/ 398335 h 6217657"/>
              <a:gd name="connsiteX1-1909" fmla="*/ 508254 w 8749051"/>
              <a:gd name="connsiteY1-1910" fmla="*/ 38709 h 6217657"/>
              <a:gd name="connsiteX2-1911" fmla="*/ 3231274 w 8749051"/>
              <a:gd name="connsiteY2-1912" fmla="*/ 147007 h 6217657"/>
              <a:gd name="connsiteX3-1913" fmla="*/ 5741173 w 8749051"/>
              <a:gd name="connsiteY3-1914" fmla="*/ 215592 h 6217657"/>
              <a:gd name="connsiteX4-1915" fmla="*/ 7908326 w 8749051"/>
              <a:gd name="connsiteY4-1916" fmla="*/ 2510 h 6217657"/>
              <a:gd name="connsiteX5-1917" fmla="*/ 8721810 w 8749051"/>
              <a:gd name="connsiteY5-1918" fmla="*/ 417529 h 6217657"/>
              <a:gd name="connsiteX6-1919" fmla="*/ 8575318 w 8749051"/>
              <a:gd name="connsiteY6-1920" fmla="*/ 3084772 h 6217657"/>
              <a:gd name="connsiteX7-1921" fmla="*/ 8712212 w 8749051"/>
              <a:gd name="connsiteY7-1922" fmla="*/ 5936083 h 6217657"/>
              <a:gd name="connsiteX8-1923" fmla="*/ 8506138 w 8749051"/>
              <a:gd name="connsiteY8-1924" fmla="*/ 6142157 h 6217657"/>
              <a:gd name="connsiteX9-1925" fmla="*/ 5658858 w 8749051"/>
              <a:gd name="connsiteY9-1926" fmla="*/ 6215756 h 6217657"/>
              <a:gd name="connsiteX10-1927" fmla="*/ 2277483 w 8749051"/>
              <a:gd name="connsiteY10-1928" fmla="*/ 6034781 h 6217657"/>
              <a:gd name="connsiteX11-1929" fmla="*/ 277926 w 8749051"/>
              <a:gd name="connsiteY11-1930" fmla="*/ 6142157 h 6217657"/>
              <a:gd name="connsiteX12-1931" fmla="*/ 71852 w 8749051"/>
              <a:gd name="connsiteY12-1932" fmla="*/ 5936083 h 6217657"/>
              <a:gd name="connsiteX13-1933" fmla="*/ 124832 w 8749051"/>
              <a:gd name="connsiteY13-1934" fmla="*/ 4225031 h 6217657"/>
              <a:gd name="connsiteX14-1935" fmla="*/ 1007 w 8749051"/>
              <a:gd name="connsiteY14-1936" fmla="*/ 1643756 h 6217657"/>
              <a:gd name="connsiteX15-1937" fmla="*/ 71852 w 8749051"/>
              <a:gd name="connsiteY15-1938" fmla="*/ 398335 h 6217657"/>
              <a:gd name="connsiteX0-1939" fmla="*/ 71852 w 8749051"/>
              <a:gd name="connsiteY0-1940" fmla="*/ 398335 h 6217657"/>
              <a:gd name="connsiteX1-1941" fmla="*/ 508254 w 8749051"/>
              <a:gd name="connsiteY1-1942" fmla="*/ 38709 h 6217657"/>
              <a:gd name="connsiteX2-1943" fmla="*/ 3231274 w 8749051"/>
              <a:gd name="connsiteY2-1944" fmla="*/ 147007 h 6217657"/>
              <a:gd name="connsiteX3-1945" fmla="*/ 5741173 w 8749051"/>
              <a:gd name="connsiteY3-1946" fmla="*/ 215592 h 6217657"/>
              <a:gd name="connsiteX4-1947" fmla="*/ 7908326 w 8749051"/>
              <a:gd name="connsiteY4-1948" fmla="*/ 2510 h 6217657"/>
              <a:gd name="connsiteX5-1949" fmla="*/ 8721810 w 8749051"/>
              <a:gd name="connsiteY5-1950" fmla="*/ 417529 h 6217657"/>
              <a:gd name="connsiteX6-1951" fmla="*/ 8575318 w 8749051"/>
              <a:gd name="connsiteY6-1952" fmla="*/ 3084772 h 6217657"/>
              <a:gd name="connsiteX7-1953" fmla="*/ 8712212 w 8749051"/>
              <a:gd name="connsiteY7-1954" fmla="*/ 5936083 h 6217657"/>
              <a:gd name="connsiteX8-1955" fmla="*/ 8506138 w 8749051"/>
              <a:gd name="connsiteY8-1956" fmla="*/ 6142157 h 6217657"/>
              <a:gd name="connsiteX9-1957" fmla="*/ 5658858 w 8749051"/>
              <a:gd name="connsiteY9-1958" fmla="*/ 6215756 h 6217657"/>
              <a:gd name="connsiteX10-1959" fmla="*/ 2277483 w 8749051"/>
              <a:gd name="connsiteY10-1960" fmla="*/ 6034781 h 6217657"/>
              <a:gd name="connsiteX11-1961" fmla="*/ 277926 w 8749051"/>
              <a:gd name="connsiteY11-1962" fmla="*/ 6142157 h 6217657"/>
              <a:gd name="connsiteX12-1963" fmla="*/ 71852 w 8749051"/>
              <a:gd name="connsiteY12-1964" fmla="*/ 5936083 h 6217657"/>
              <a:gd name="connsiteX13-1965" fmla="*/ 124832 w 8749051"/>
              <a:gd name="connsiteY13-1966" fmla="*/ 4225031 h 6217657"/>
              <a:gd name="connsiteX14-1967" fmla="*/ 1007 w 8749051"/>
              <a:gd name="connsiteY14-1968" fmla="*/ 1643756 h 6217657"/>
              <a:gd name="connsiteX15-1969" fmla="*/ 71852 w 8749051"/>
              <a:gd name="connsiteY15-1970" fmla="*/ 398335 h 6217657"/>
              <a:gd name="connsiteX0-1971" fmla="*/ 71852 w 8749051"/>
              <a:gd name="connsiteY0-1972" fmla="*/ 398335 h 6217657"/>
              <a:gd name="connsiteX1-1973" fmla="*/ 508254 w 8749051"/>
              <a:gd name="connsiteY1-1974" fmla="*/ 38709 h 6217657"/>
              <a:gd name="connsiteX2-1975" fmla="*/ 3231274 w 8749051"/>
              <a:gd name="connsiteY2-1976" fmla="*/ 147007 h 6217657"/>
              <a:gd name="connsiteX3-1977" fmla="*/ 5741173 w 8749051"/>
              <a:gd name="connsiteY3-1978" fmla="*/ 215592 h 6217657"/>
              <a:gd name="connsiteX4-1979" fmla="*/ 7908326 w 8749051"/>
              <a:gd name="connsiteY4-1980" fmla="*/ 2510 h 6217657"/>
              <a:gd name="connsiteX5-1981" fmla="*/ 8721810 w 8749051"/>
              <a:gd name="connsiteY5-1982" fmla="*/ 417529 h 6217657"/>
              <a:gd name="connsiteX6-1983" fmla="*/ 8575318 w 8749051"/>
              <a:gd name="connsiteY6-1984" fmla="*/ 3084772 h 6217657"/>
              <a:gd name="connsiteX7-1985" fmla="*/ 8712212 w 8749051"/>
              <a:gd name="connsiteY7-1986" fmla="*/ 5936083 h 6217657"/>
              <a:gd name="connsiteX8-1987" fmla="*/ 8506138 w 8749051"/>
              <a:gd name="connsiteY8-1988" fmla="*/ 6142157 h 6217657"/>
              <a:gd name="connsiteX9-1989" fmla="*/ 5658858 w 8749051"/>
              <a:gd name="connsiteY9-1990" fmla="*/ 6215756 h 6217657"/>
              <a:gd name="connsiteX10-1991" fmla="*/ 2277483 w 8749051"/>
              <a:gd name="connsiteY10-1992" fmla="*/ 6034781 h 6217657"/>
              <a:gd name="connsiteX11-1993" fmla="*/ 277926 w 8749051"/>
              <a:gd name="connsiteY11-1994" fmla="*/ 6142157 h 6217657"/>
              <a:gd name="connsiteX12-1995" fmla="*/ 71852 w 8749051"/>
              <a:gd name="connsiteY12-1996" fmla="*/ 5936083 h 6217657"/>
              <a:gd name="connsiteX13-1997" fmla="*/ 124832 w 8749051"/>
              <a:gd name="connsiteY13-1998" fmla="*/ 4225031 h 6217657"/>
              <a:gd name="connsiteX14-1999" fmla="*/ 1007 w 8749051"/>
              <a:gd name="connsiteY14-2000" fmla="*/ 1643756 h 6217657"/>
              <a:gd name="connsiteX15-2001" fmla="*/ 71852 w 8749051"/>
              <a:gd name="connsiteY15-2002" fmla="*/ 398335 h 6217657"/>
              <a:gd name="connsiteX0-2003" fmla="*/ 75152 w 8752351"/>
              <a:gd name="connsiteY0-2004" fmla="*/ 398335 h 6217657"/>
              <a:gd name="connsiteX1-2005" fmla="*/ 511554 w 8752351"/>
              <a:gd name="connsiteY1-2006" fmla="*/ 38709 h 6217657"/>
              <a:gd name="connsiteX2-2007" fmla="*/ 3234574 w 8752351"/>
              <a:gd name="connsiteY2-2008" fmla="*/ 147007 h 6217657"/>
              <a:gd name="connsiteX3-2009" fmla="*/ 5744473 w 8752351"/>
              <a:gd name="connsiteY3-2010" fmla="*/ 215592 h 6217657"/>
              <a:gd name="connsiteX4-2011" fmla="*/ 7911626 w 8752351"/>
              <a:gd name="connsiteY4-2012" fmla="*/ 2510 h 6217657"/>
              <a:gd name="connsiteX5-2013" fmla="*/ 8725110 w 8752351"/>
              <a:gd name="connsiteY5-2014" fmla="*/ 417529 h 6217657"/>
              <a:gd name="connsiteX6-2015" fmla="*/ 8578618 w 8752351"/>
              <a:gd name="connsiteY6-2016" fmla="*/ 3084772 h 6217657"/>
              <a:gd name="connsiteX7-2017" fmla="*/ 8715512 w 8752351"/>
              <a:gd name="connsiteY7-2018" fmla="*/ 5936083 h 6217657"/>
              <a:gd name="connsiteX8-2019" fmla="*/ 8509438 w 8752351"/>
              <a:gd name="connsiteY8-2020" fmla="*/ 6142157 h 6217657"/>
              <a:gd name="connsiteX9-2021" fmla="*/ 5662158 w 8752351"/>
              <a:gd name="connsiteY9-2022" fmla="*/ 6215756 h 6217657"/>
              <a:gd name="connsiteX10-2023" fmla="*/ 2280783 w 8752351"/>
              <a:gd name="connsiteY10-2024" fmla="*/ 6034781 h 6217657"/>
              <a:gd name="connsiteX11-2025" fmla="*/ 281226 w 8752351"/>
              <a:gd name="connsiteY11-2026" fmla="*/ 6142157 h 6217657"/>
              <a:gd name="connsiteX12-2027" fmla="*/ 75152 w 8752351"/>
              <a:gd name="connsiteY12-2028" fmla="*/ 5936083 h 6217657"/>
              <a:gd name="connsiteX13-2029" fmla="*/ 203643 w 8752351"/>
              <a:gd name="connsiteY13-2030" fmla="*/ 4150007 h 6217657"/>
              <a:gd name="connsiteX14-2031" fmla="*/ 4307 w 8752351"/>
              <a:gd name="connsiteY14-2032" fmla="*/ 1643756 h 6217657"/>
              <a:gd name="connsiteX15-2033" fmla="*/ 75152 w 8752351"/>
              <a:gd name="connsiteY15-2034" fmla="*/ 398335 h 6217657"/>
              <a:gd name="connsiteX0-2035" fmla="*/ 75152 w 8752351"/>
              <a:gd name="connsiteY0-2036" fmla="*/ 398335 h 6217657"/>
              <a:gd name="connsiteX1-2037" fmla="*/ 511554 w 8752351"/>
              <a:gd name="connsiteY1-2038" fmla="*/ 38709 h 6217657"/>
              <a:gd name="connsiteX2-2039" fmla="*/ 3234574 w 8752351"/>
              <a:gd name="connsiteY2-2040" fmla="*/ 147007 h 6217657"/>
              <a:gd name="connsiteX3-2041" fmla="*/ 5744473 w 8752351"/>
              <a:gd name="connsiteY3-2042" fmla="*/ 215592 h 6217657"/>
              <a:gd name="connsiteX4-2043" fmla="*/ 7911626 w 8752351"/>
              <a:gd name="connsiteY4-2044" fmla="*/ 2510 h 6217657"/>
              <a:gd name="connsiteX5-2045" fmla="*/ 8725110 w 8752351"/>
              <a:gd name="connsiteY5-2046" fmla="*/ 417529 h 6217657"/>
              <a:gd name="connsiteX6-2047" fmla="*/ 8578618 w 8752351"/>
              <a:gd name="connsiteY6-2048" fmla="*/ 3084772 h 6217657"/>
              <a:gd name="connsiteX7-2049" fmla="*/ 8715512 w 8752351"/>
              <a:gd name="connsiteY7-2050" fmla="*/ 5936083 h 6217657"/>
              <a:gd name="connsiteX8-2051" fmla="*/ 8509438 w 8752351"/>
              <a:gd name="connsiteY8-2052" fmla="*/ 6142157 h 6217657"/>
              <a:gd name="connsiteX9-2053" fmla="*/ 5662158 w 8752351"/>
              <a:gd name="connsiteY9-2054" fmla="*/ 6215756 h 6217657"/>
              <a:gd name="connsiteX10-2055" fmla="*/ 2280783 w 8752351"/>
              <a:gd name="connsiteY10-2056" fmla="*/ 6034781 h 6217657"/>
              <a:gd name="connsiteX11-2057" fmla="*/ 281226 w 8752351"/>
              <a:gd name="connsiteY11-2058" fmla="*/ 6142157 h 6217657"/>
              <a:gd name="connsiteX12-2059" fmla="*/ 75152 w 8752351"/>
              <a:gd name="connsiteY12-2060" fmla="*/ 5936083 h 6217657"/>
              <a:gd name="connsiteX13-2061" fmla="*/ 203643 w 8752351"/>
              <a:gd name="connsiteY13-2062" fmla="*/ 4150007 h 6217657"/>
              <a:gd name="connsiteX14-2063" fmla="*/ 4307 w 8752351"/>
              <a:gd name="connsiteY14-2064" fmla="*/ 1643756 h 6217657"/>
              <a:gd name="connsiteX15-2065" fmla="*/ 75152 w 8752351"/>
              <a:gd name="connsiteY15-2066" fmla="*/ 398335 h 62176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159" y="connsiteY10-160"/>
              </a:cxn>
              <a:cxn ang="0">
                <a:pos x="connsiteX11-271" y="connsiteY11-272"/>
              </a:cxn>
              <a:cxn ang="0">
                <a:pos x="connsiteX12-369" y="connsiteY12-370"/>
              </a:cxn>
              <a:cxn ang="0">
                <a:pos x="connsiteX13-449" y="connsiteY13-450"/>
              </a:cxn>
              <a:cxn ang="0">
                <a:pos x="connsiteX14-619" y="connsiteY14-620"/>
              </a:cxn>
              <a:cxn ang="0">
                <a:pos x="connsiteX15-801" y="connsiteY15-802"/>
              </a:cxn>
            </a:cxnLst>
            <a:rect l="l" t="t" r="r" b="b"/>
            <a:pathLst>
              <a:path w="8752351" h="6217657">
                <a:moveTo>
                  <a:pt x="75152" y="398335"/>
                </a:moveTo>
                <a:cubicBezTo>
                  <a:pt x="103469" y="106339"/>
                  <a:pt x="321235" y="58879"/>
                  <a:pt x="511554" y="38709"/>
                </a:cubicBezTo>
                <a:cubicBezTo>
                  <a:pt x="701873" y="18539"/>
                  <a:pt x="2326901" y="110908"/>
                  <a:pt x="3234574" y="147007"/>
                </a:cubicBezTo>
                <a:cubicBezTo>
                  <a:pt x="4106727" y="176488"/>
                  <a:pt x="4964964" y="239675"/>
                  <a:pt x="5744473" y="215592"/>
                </a:cubicBezTo>
                <a:cubicBezTo>
                  <a:pt x="6523982" y="191509"/>
                  <a:pt x="7514648" y="-25624"/>
                  <a:pt x="7911626" y="2510"/>
                </a:cubicBezTo>
                <a:cubicBezTo>
                  <a:pt x="8308604" y="30644"/>
                  <a:pt x="8613945" y="-96181"/>
                  <a:pt x="8725110" y="417529"/>
                </a:cubicBezTo>
                <a:cubicBezTo>
                  <a:pt x="8836275" y="931239"/>
                  <a:pt x="8570780" y="2305684"/>
                  <a:pt x="8578618" y="3084772"/>
                </a:cubicBezTo>
                <a:cubicBezTo>
                  <a:pt x="8586456" y="3863860"/>
                  <a:pt x="8753268" y="5222074"/>
                  <a:pt x="8715512" y="5936083"/>
                </a:cubicBezTo>
                <a:cubicBezTo>
                  <a:pt x="8724951" y="6078029"/>
                  <a:pt x="8623250" y="6142157"/>
                  <a:pt x="8509438" y="6142157"/>
                </a:cubicBezTo>
                <a:cubicBezTo>
                  <a:pt x="7560345" y="6166690"/>
                  <a:pt x="6306451" y="6229323"/>
                  <a:pt x="5662158" y="6215756"/>
                </a:cubicBezTo>
                <a:cubicBezTo>
                  <a:pt x="5017865" y="6202189"/>
                  <a:pt x="3177605" y="6047047"/>
                  <a:pt x="2280783" y="6034781"/>
                </a:cubicBezTo>
                <a:cubicBezTo>
                  <a:pt x="1383961" y="6022515"/>
                  <a:pt x="485319" y="6176069"/>
                  <a:pt x="281226" y="6142157"/>
                </a:cubicBezTo>
                <a:cubicBezTo>
                  <a:pt x="167414" y="6142157"/>
                  <a:pt x="75152" y="6049895"/>
                  <a:pt x="75152" y="5936083"/>
                </a:cubicBezTo>
                <a:cubicBezTo>
                  <a:pt x="44874" y="5611800"/>
                  <a:pt x="234156" y="4837114"/>
                  <a:pt x="203643" y="4150007"/>
                </a:cubicBezTo>
                <a:cubicBezTo>
                  <a:pt x="173130" y="3462900"/>
                  <a:pt x="25722" y="2269035"/>
                  <a:pt x="4307" y="1643756"/>
                </a:cubicBezTo>
                <a:cubicBezTo>
                  <a:pt x="-17108" y="1018477"/>
                  <a:pt x="46835" y="690331"/>
                  <a:pt x="75152" y="398335"/>
                </a:cubicBezTo>
                <a:close/>
              </a:path>
            </a:pathLst>
          </a:custGeom>
          <a:noFill/>
          <a:ln w="2222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7" name="组合 31"/>
          <p:cNvGrpSpPr/>
          <p:nvPr userDrawn="1"/>
        </p:nvGrpSpPr>
        <p:grpSpPr bwMode="auto">
          <a:xfrm>
            <a:off x="23285" y="6237288"/>
            <a:ext cx="12168716" cy="620712"/>
            <a:chOff x="17007" y="6385724"/>
            <a:chExt cx="7693181" cy="472275"/>
          </a:xfrm>
        </p:grpSpPr>
        <p:grpSp>
          <p:nvGrpSpPr>
            <p:cNvPr id="18" name="组合 32"/>
            <p:cNvGrpSpPr/>
            <p:nvPr/>
          </p:nvGrpSpPr>
          <p:grpSpPr bwMode="auto">
            <a:xfrm>
              <a:off x="17007" y="6385724"/>
              <a:ext cx="5275023" cy="472275"/>
              <a:chOff x="17006" y="6009036"/>
              <a:chExt cx="9482407" cy="848964"/>
            </a:xfrm>
          </p:grpSpPr>
          <p:pic>
            <p:nvPicPr>
              <p:cNvPr id="20" name="图片 34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7006" y="6009036"/>
                <a:ext cx="5131018" cy="848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图片 35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4368395" y="6009036"/>
                <a:ext cx="5131018" cy="8489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" name="图片 33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855824" y="6385724"/>
              <a:ext cx="2854364" cy="47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3" name="图片 6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4" b="-1099"/>
          <a:stretch>
            <a:fillRect/>
          </a:stretch>
        </p:blipFill>
        <p:spPr bwMode="auto">
          <a:xfrm>
            <a:off x="3361268" y="44450"/>
            <a:ext cx="75141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67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4" b="-1099"/>
          <a:stretch>
            <a:fillRect/>
          </a:stretch>
        </p:blipFill>
        <p:spPr bwMode="auto">
          <a:xfrm>
            <a:off x="6153151" y="111125"/>
            <a:ext cx="51011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68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14" b="-1099"/>
          <a:stretch>
            <a:fillRect/>
          </a:stretch>
        </p:blipFill>
        <p:spPr bwMode="auto">
          <a:xfrm>
            <a:off x="8144934" y="103188"/>
            <a:ext cx="114511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图片 6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319" y="77789"/>
            <a:ext cx="941915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1337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40336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03182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0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016" y="2924979"/>
            <a:ext cx="3923073" cy="362356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1524000" y="836892"/>
            <a:ext cx="9144000" cy="5544231"/>
          </a:xfrm>
          <a:prstGeom prst="rect">
            <a:avLst/>
          </a:prstGeom>
          <a:solidFill>
            <a:srgbClr val="FFFFFF">
              <a:alpha val="8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latin typeface="微软雅黑"/>
                <a:ea typeface="微软雅黑"/>
                <a:sym typeface="微软雅黑"/>
              </a:rPr>
              <a:t>-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628250" y="1736054"/>
            <a:ext cx="69355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sym typeface="微软雅黑"/>
              </a:rPr>
              <a:t>第一单元  同伴与交往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842287" y="3039093"/>
            <a:ext cx="4507426" cy="779410"/>
            <a:chOff x="1752558" y="3626325"/>
            <a:chExt cx="4507426" cy="779410"/>
          </a:xfrm>
        </p:grpSpPr>
        <p:sp>
          <p:nvSpPr>
            <p:cNvPr id="10" name="矩形 9"/>
            <p:cNvSpPr/>
            <p:nvPr/>
          </p:nvSpPr>
          <p:spPr>
            <a:xfrm>
              <a:off x="2987934" y="3656951"/>
              <a:ext cx="327205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000" b="1" dirty="0">
                  <a:solidFill>
                    <a:srgbClr val="0A90D0"/>
                  </a:solidFill>
                  <a:latin typeface="微软雅黑"/>
                  <a:ea typeface="微软雅黑"/>
                  <a:sym typeface="微软雅黑"/>
                </a:rPr>
                <a:t>我们的好朋友</a:t>
              </a:r>
            </a:p>
          </p:txBody>
        </p:sp>
        <p:grpSp>
          <p:nvGrpSpPr>
            <p:cNvPr id="11" name="组合 19"/>
            <p:cNvGrpSpPr/>
            <p:nvPr/>
          </p:nvGrpSpPr>
          <p:grpSpPr>
            <a:xfrm>
              <a:off x="1752558" y="3626325"/>
              <a:ext cx="771779" cy="779410"/>
              <a:chOff x="1752558" y="3626325"/>
              <a:chExt cx="771779" cy="779410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1752558" y="3635080"/>
                <a:ext cx="771779" cy="770655"/>
              </a:xfrm>
              <a:custGeom>
                <a:avLst/>
                <a:gdLst>
                  <a:gd name="connsiteX0" fmla="*/ 295749 w 771779"/>
                  <a:gd name="connsiteY0" fmla="*/ 1569 h 770655"/>
                  <a:gd name="connsiteX1" fmla="*/ 356693 w 771779"/>
                  <a:gd name="connsiteY1" fmla="*/ 38244 h 770655"/>
                  <a:gd name="connsiteX2" fmla="*/ 415052 w 771779"/>
                  <a:gd name="connsiteY2" fmla="*/ 38244 h 770655"/>
                  <a:gd name="connsiteX3" fmla="*/ 501016 w 771779"/>
                  <a:gd name="connsiteY3" fmla="*/ 72984 h 770655"/>
                  <a:gd name="connsiteX4" fmla="*/ 501016 w 771779"/>
                  <a:gd name="connsiteY4" fmla="*/ 78522 h 770655"/>
                  <a:gd name="connsiteX5" fmla="*/ 549922 w 771779"/>
                  <a:gd name="connsiteY5" fmla="*/ 43027 h 770655"/>
                  <a:gd name="connsiteX6" fmla="*/ 626685 w 771779"/>
                  <a:gd name="connsiteY6" fmla="*/ 98661 h 770655"/>
                  <a:gd name="connsiteX7" fmla="*/ 604374 w 771779"/>
                  <a:gd name="connsiteY7" fmla="*/ 167132 h 770655"/>
                  <a:gd name="connsiteX8" fmla="*/ 672943 w 771779"/>
                  <a:gd name="connsiteY8" fmla="*/ 144980 h 770655"/>
                  <a:gd name="connsiteX9" fmla="*/ 728656 w 771779"/>
                  <a:gd name="connsiteY9" fmla="*/ 221507 h 770655"/>
                  <a:gd name="connsiteX10" fmla="*/ 693111 w 771779"/>
                  <a:gd name="connsiteY10" fmla="*/ 270343 h 770655"/>
                  <a:gd name="connsiteX11" fmla="*/ 698657 w 771779"/>
                  <a:gd name="connsiteY11" fmla="*/ 270343 h 770655"/>
                  <a:gd name="connsiteX12" fmla="*/ 733572 w 771779"/>
                  <a:gd name="connsiteY12" fmla="*/ 356185 h 770655"/>
                  <a:gd name="connsiteX13" fmla="*/ 733572 w 771779"/>
                  <a:gd name="connsiteY13" fmla="*/ 414461 h 770655"/>
                  <a:gd name="connsiteX14" fmla="*/ 698783 w 771779"/>
                  <a:gd name="connsiteY14" fmla="*/ 500303 h 770655"/>
                  <a:gd name="connsiteX15" fmla="*/ 693111 w 771779"/>
                  <a:gd name="connsiteY15" fmla="*/ 500303 h 770655"/>
                  <a:gd name="connsiteX16" fmla="*/ 728656 w 771779"/>
                  <a:gd name="connsiteY16" fmla="*/ 549139 h 770655"/>
                  <a:gd name="connsiteX17" fmla="*/ 672943 w 771779"/>
                  <a:gd name="connsiteY17" fmla="*/ 625793 h 770655"/>
                  <a:gd name="connsiteX18" fmla="*/ 604374 w 771779"/>
                  <a:gd name="connsiteY18" fmla="*/ 603514 h 770655"/>
                  <a:gd name="connsiteX19" fmla="*/ 626685 w 771779"/>
                  <a:gd name="connsiteY19" fmla="*/ 671985 h 770655"/>
                  <a:gd name="connsiteX20" fmla="*/ 549922 w 771779"/>
                  <a:gd name="connsiteY20" fmla="*/ 727619 h 770655"/>
                  <a:gd name="connsiteX21" fmla="*/ 501016 w 771779"/>
                  <a:gd name="connsiteY21" fmla="*/ 692124 h 770655"/>
                  <a:gd name="connsiteX22" fmla="*/ 501016 w 771779"/>
                  <a:gd name="connsiteY22" fmla="*/ 697788 h 770655"/>
                  <a:gd name="connsiteX23" fmla="*/ 415052 w 771779"/>
                  <a:gd name="connsiteY23" fmla="*/ 732402 h 770655"/>
                  <a:gd name="connsiteX24" fmla="*/ 356693 w 771779"/>
                  <a:gd name="connsiteY24" fmla="*/ 732402 h 770655"/>
                  <a:gd name="connsiteX25" fmla="*/ 270729 w 771779"/>
                  <a:gd name="connsiteY25" fmla="*/ 697788 h 770655"/>
                  <a:gd name="connsiteX26" fmla="*/ 270729 w 771779"/>
                  <a:gd name="connsiteY26" fmla="*/ 692124 h 770655"/>
                  <a:gd name="connsiteX27" fmla="*/ 221823 w 771779"/>
                  <a:gd name="connsiteY27" fmla="*/ 727619 h 770655"/>
                  <a:gd name="connsiteX28" fmla="*/ 145187 w 771779"/>
                  <a:gd name="connsiteY28" fmla="*/ 671985 h 770655"/>
                  <a:gd name="connsiteX29" fmla="*/ 167371 w 771779"/>
                  <a:gd name="connsiteY29" fmla="*/ 603514 h 770655"/>
                  <a:gd name="connsiteX30" fmla="*/ 98802 w 771779"/>
                  <a:gd name="connsiteY30" fmla="*/ 625793 h 770655"/>
                  <a:gd name="connsiteX31" fmla="*/ 43089 w 771779"/>
                  <a:gd name="connsiteY31" fmla="*/ 549139 h 770655"/>
                  <a:gd name="connsiteX32" fmla="*/ 78634 w 771779"/>
                  <a:gd name="connsiteY32" fmla="*/ 500303 h 770655"/>
                  <a:gd name="connsiteX33" fmla="*/ 73088 w 771779"/>
                  <a:gd name="connsiteY33" fmla="*/ 500303 h 770655"/>
                  <a:gd name="connsiteX34" fmla="*/ 38300 w 771779"/>
                  <a:gd name="connsiteY34" fmla="*/ 414587 h 770655"/>
                  <a:gd name="connsiteX35" fmla="*/ 38300 w 771779"/>
                  <a:gd name="connsiteY35" fmla="*/ 356185 h 770655"/>
                  <a:gd name="connsiteX36" fmla="*/ 73088 w 771779"/>
                  <a:gd name="connsiteY36" fmla="*/ 270343 h 770655"/>
                  <a:gd name="connsiteX37" fmla="*/ 78634 w 771779"/>
                  <a:gd name="connsiteY37" fmla="*/ 270343 h 770655"/>
                  <a:gd name="connsiteX38" fmla="*/ 43089 w 771779"/>
                  <a:gd name="connsiteY38" fmla="*/ 221507 h 770655"/>
                  <a:gd name="connsiteX39" fmla="*/ 98802 w 771779"/>
                  <a:gd name="connsiteY39" fmla="*/ 144980 h 770655"/>
                  <a:gd name="connsiteX40" fmla="*/ 167371 w 771779"/>
                  <a:gd name="connsiteY40" fmla="*/ 167132 h 770655"/>
                  <a:gd name="connsiteX41" fmla="*/ 145060 w 771779"/>
                  <a:gd name="connsiteY41" fmla="*/ 98661 h 770655"/>
                  <a:gd name="connsiteX42" fmla="*/ 221823 w 771779"/>
                  <a:gd name="connsiteY42" fmla="*/ 43027 h 770655"/>
                  <a:gd name="connsiteX43" fmla="*/ 270729 w 771779"/>
                  <a:gd name="connsiteY43" fmla="*/ 78522 h 770655"/>
                  <a:gd name="connsiteX44" fmla="*/ 270729 w 771779"/>
                  <a:gd name="connsiteY44" fmla="*/ 72984 h 770655"/>
                  <a:gd name="connsiteX45" fmla="*/ 295749 w 771779"/>
                  <a:gd name="connsiteY45" fmla="*/ 1569 h 770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771779" h="770655">
                    <a:moveTo>
                      <a:pt x="295749" y="1569"/>
                    </a:moveTo>
                    <a:cubicBezTo>
                      <a:pt x="311254" y="-4582"/>
                      <a:pt x="332744" y="7282"/>
                      <a:pt x="356693" y="38244"/>
                    </a:cubicBezTo>
                    <a:cubicBezTo>
                      <a:pt x="375096" y="10805"/>
                      <a:pt x="396649" y="10805"/>
                      <a:pt x="415052" y="38244"/>
                    </a:cubicBezTo>
                    <a:cubicBezTo>
                      <a:pt x="462950" y="-23682"/>
                      <a:pt x="501016" y="-9208"/>
                      <a:pt x="501016" y="72984"/>
                    </a:cubicBezTo>
                    <a:lnTo>
                      <a:pt x="501016" y="78522"/>
                    </a:lnTo>
                    <a:lnTo>
                      <a:pt x="549922" y="43027"/>
                    </a:lnTo>
                    <a:cubicBezTo>
                      <a:pt x="618491" y="-6690"/>
                      <a:pt x="652775" y="18231"/>
                      <a:pt x="626685" y="98661"/>
                    </a:cubicBezTo>
                    <a:lnTo>
                      <a:pt x="604374" y="167132"/>
                    </a:lnTo>
                    <a:lnTo>
                      <a:pt x="672943" y="144980"/>
                    </a:lnTo>
                    <a:cubicBezTo>
                      <a:pt x="753487" y="118799"/>
                      <a:pt x="778444" y="153035"/>
                      <a:pt x="728656" y="221507"/>
                    </a:cubicBezTo>
                    <a:lnTo>
                      <a:pt x="693111" y="270343"/>
                    </a:lnTo>
                    <a:lnTo>
                      <a:pt x="698657" y="270343"/>
                    </a:lnTo>
                    <a:cubicBezTo>
                      <a:pt x="780966" y="270343"/>
                      <a:pt x="795460" y="308355"/>
                      <a:pt x="733572" y="356185"/>
                    </a:cubicBezTo>
                    <a:cubicBezTo>
                      <a:pt x="760924" y="374561"/>
                      <a:pt x="760924" y="396085"/>
                      <a:pt x="733572" y="414461"/>
                    </a:cubicBezTo>
                    <a:cubicBezTo>
                      <a:pt x="795460" y="462290"/>
                      <a:pt x="780966" y="500303"/>
                      <a:pt x="698783" y="500303"/>
                    </a:cubicBezTo>
                    <a:lnTo>
                      <a:pt x="693111" y="500303"/>
                    </a:lnTo>
                    <a:lnTo>
                      <a:pt x="728656" y="549139"/>
                    </a:lnTo>
                    <a:cubicBezTo>
                      <a:pt x="778444" y="617611"/>
                      <a:pt x="753487" y="651847"/>
                      <a:pt x="672943" y="625793"/>
                    </a:cubicBezTo>
                    <a:lnTo>
                      <a:pt x="604374" y="603514"/>
                    </a:lnTo>
                    <a:lnTo>
                      <a:pt x="626685" y="671985"/>
                    </a:lnTo>
                    <a:cubicBezTo>
                      <a:pt x="652775" y="752415"/>
                      <a:pt x="618491" y="777336"/>
                      <a:pt x="549922" y="727619"/>
                    </a:cubicBezTo>
                    <a:lnTo>
                      <a:pt x="501016" y="692124"/>
                    </a:lnTo>
                    <a:lnTo>
                      <a:pt x="501016" y="697788"/>
                    </a:lnTo>
                    <a:cubicBezTo>
                      <a:pt x="501016" y="779854"/>
                      <a:pt x="462950" y="794329"/>
                      <a:pt x="415052" y="732402"/>
                    </a:cubicBezTo>
                    <a:cubicBezTo>
                      <a:pt x="396649" y="759841"/>
                      <a:pt x="375096" y="759841"/>
                      <a:pt x="356693" y="732402"/>
                    </a:cubicBezTo>
                    <a:cubicBezTo>
                      <a:pt x="308795" y="794329"/>
                      <a:pt x="270729" y="779854"/>
                      <a:pt x="270729" y="697788"/>
                    </a:cubicBezTo>
                    <a:lnTo>
                      <a:pt x="270729" y="692124"/>
                    </a:lnTo>
                    <a:lnTo>
                      <a:pt x="221823" y="727619"/>
                    </a:lnTo>
                    <a:cubicBezTo>
                      <a:pt x="153253" y="777336"/>
                      <a:pt x="118969" y="752415"/>
                      <a:pt x="145187" y="671985"/>
                    </a:cubicBezTo>
                    <a:lnTo>
                      <a:pt x="167371" y="603514"/>
                    </a:lnTo>
                    <a:lnTo>
                      <a:pt x="98802" y="625793"/>
                    </a:lnTo>
                    <a:cubicBezTo>
                      <a:pt x="18258" y="651847"/>
                      <a:pt x="-6699" y="617611"/>
                      <a:pt x="43089" y="549139"/>
                    </a:cubicBezTo>
                    <a:lnTo>
                      <a:pt x="78634" y="500303"/>
                    </a:lnTo>
                    <a:lnTo>
                      <a:pt x="73088" y="500303"/>
                    </a:lnTo>
                    <a:cubicBezTo>
                      <a:pt x="-9221" y="500303"/>
                      <a:pt x="-23716" y="462290"/>
                      <a:pt x="38300" y="414587"/>
                    </a:cubicBezTo>
                    <a:cubicBezTo>
                      <a:pt x="10821" y="396085"/>
                      <a:pt x="10821" y="374561"/>
                      <a:pt x="38300" y="356185"/>
                    </a:cubicBezTo>
                    <a:cubicBezTo>
                      <a:pt x="-23716" y="308482"/>
                      <a:pt x="-9221" y="270343"/>
                      <a:pt x="73088" y="270343"/>
                    </a:cubicBezTo>
                    <a:lnTo>
                      <a:pt x="78634" y="270343"/>
                    </a:lnTo>
                    <a:lnTo>
                      <a:pt x="43089" y="221507"/>
                    </a:lnTo>
                    <a:cubicBezTo>
                      <a:pt x="-6699" y="153035"/>
                      <a:pt x="18258" y="118799"/>
                      <a:pt x="98802" y="144980"/>
                    </a:cubicBezTo>
                    <a:lnTo>
                      <a:pt x="167371" y="167132"/>
                    </a:lnTo>
                    <a:lnTo>
                      <a:pt x="145060" y="98661"/>
                    </a:lnTo>
                    <a:cubicBezTo>
                      <a:pt x="118969" y="18231"/>
                      <a:pt x="153253" y="-6690"/>
                      <a:pt x="221823" y="43027"/>
                    </a:cubicBezTo>
                    <a:lnTo>
                      <a:pt x="270729" y="78522"/>
                    </a:lnTo>
                    <a:lnTo>
                      <a:pt x="270729" y="72984"/>
                    </a:lnTo>
                    <a:cubicBezTo>
                      <a:pt x="270729" y="31888"/>
                      <a:pt x="280245" y="7722"/>
                      <a:pt x="295749" y="1569"/>
                    </a:cubicBezTo>
                    <a:close/>
                  </a:path>
                </a:pathLst>
              </a:custGeom>
              <a:solidFill>
                <a:srgbClr val="0A90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906488" y="3626325"/>
                <a:ext cx="48603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4000" dirty="0">
                    <a:solidFill>
                      <a:schemeClr val="bg1"/>
                    </a:solidFill>
                    <a:latin typeface="微软雅黑"/>
                    <a:ea typeface="微软雅黑"/>
                    <a:sym typeface="微软雅黑"/>
                  </a:rPr>
                  <a:t>1</a:t>
                </a:r>
                <a:endParaRPr lang="zh-CN" altLang="en-US" sz="4000" dirty="0">
                  <a:solidFill>
                    <a:srgbClr val="DAA971"/>
                  </a:solidFill>
                  <a:latin typeface="微软雅黑"/>
                  <a:ea typeface="微软雅黑"/>
                  <a:sym typeface="微软雅黑"/>
                </a:endParaRPr>
              </a:p>
            </p:txBody>
          </p:sp>
        </p:grpSp>
      </p:grpSp>
      <p:sp>
        <p:nvSpPr>
          <p:cNvPr id="16" name="矩形 15"/>
          <p:cNvSpPr/>
          <p:nvPr/>
        </p:nvSpPr>
        <p:spPr>
          <a:xfrm>
            <a:off x="1524000" y="5733097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893" y="1484919"/>
            <a:ext cx="4548347" cy="3861920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6720185" y="1484920"/>
            <a:ext cx="2615951" cy="648027"/>
          </a:xfrm>
          <a:prstGeom prst="wedgeRoundRectCallout">
            <a:avLst>
              <a:gd name="adj1" fmla="val -41782"/>
              <a:gd name="adj2" fmla="val 95676"/>
              <a:gd name="adj3" fmla="val 16667"/>
            </a:avLst>
          </a:prstGeom>
          <a:ln>
            <a:solidFill>
              <a:srgbClr val="0A90D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288000" rtlCol="0" anchor="ctr"/>
          <a:lstStyle/>
          <a:p>
            <a:pPr algn="ctr"/>
            <a:r>
              <a:rPr lang="zh-CN" altLang="en-US" dirty="0">
                <a:latin typeface="微软雅黑"/>
                <a:ea typeface="微软雅黑"/>
                <a:sym typeface="微软雅黑"/>
              </a:rPr>
              <a:t>你们踢得太狠了。</a:t>
            </a:r>
          </a:p>
        </p:txBody>
      </p:sp>
      <p:sp>
        <p:nvSpPr>
          <p:cNvPr id="8" name="矩形 7"/>
          <p:cNvSpPr/>
          <p:nvPr/>
        </p:nvSpPr>
        <p:spPr>
          <a:xfrm>
            <a:off x="3719901" y="5346839"/>
            <a:ext cx="4544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凯凯不舍得让同学踢自己新买的足球。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7883" y="1124904"/>
            <a:ext cx="5418452" cy="451667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24218" y="5589090"/>
            <a:ext cx="4031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雅丽觉得新转来的同学又土又笨。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889" y="980899"/>
            <a:ext cx="5075440" cy="476968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295926" y="5565921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张猛经常欺负班上弱小的同学。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/>
          <p:nvPr/>
        </p:nvSpPr>
        <p:spPr>
          <a:xfrm>
            <a:off x="2207420" y="2924980"/>
            <a:ext cx="7777163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44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思考：怎样交朋友？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2498454925"/>
              </p:ext>
            </p:extLst>
          </p:nvPr>
        </p:nvGraphicFramePr>
        <p:xfrm>
          <a:off x="2423848" y="1844934"/>
          <a:ext cx="7200301" cy="3600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639587" y="2133601"/>
            <a:ext cx="6912826" cy="2087563"/>
          </a:xfrm>
          <a:prstGeom prst="hexagon">
            <a:avLst/>
          </a:prstGeom>
          <a:solidFill>
            <a:srgbClr val="0A90D0"/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活动二：</a:t>
            </a:r>
            <a:endParaRPr lang="en-US" altLang="zh-CN" sz="4400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好朋友  真友谊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/>
          <p:nvPr/>
        </p:nvSpPr>
        <p:spPr>
          <a:xfrm>
            <a:off x="2495850" y="2736504"/>
            <a:ext cx="72003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 请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仔细体会下面两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个情景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，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并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认真思考，他们</a:t>
            </a:r>
            <a:r>
              <a:rPr lang="zh-CN" altLang="en-US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为什么会那样想呢？如果张华和陈诚想获得真正的友谊，他们应该怎样做呢？</a:t>
            </a:r>
          </a:p>
        </p:txBody>
      </p:sp>
      <p:sp>
        <p:nvSpPr>
          <p:cNvPr id="5" name="矩形 4"/>
          <p:cNvSpPr/>
          <p:nvPr/>
        </p:nvSpPr>
        <p:spPr>
          <a:xfrm>
            <a:off x="2423848" y="548880"/>
            <a:ext cx="3240135" cy="553998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125724" dir="18900000" algn="ctr" rotWithShape="0">
                    <a:srgbClr val="DBE9DB"/>
                  </a:outerShdw>
                </a:effectLst>
                <a:latin typeface="微软雅黑"/>
                <a:ea typeface="微软雅黑"/>
                <a:sym typeface="微软雅黑"/>
              </a:rPr>
              <a:t>演一演、议一议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内容占位符 2"/>
          <p:cNvSpPr txBox="1"/>
          <p:nvPr/>
        </p:nvSpPr>
        <p:spPr bwMode="auto">
          <a:xfrm>
            <a:off x="2640014" y="1033702"/>
            <a:ext cx="69119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情景一</a:t>
            </a:r>
          </a:p>
        </p:txBody>
      </p:sp>
      <p:sp>
        <p:nvSpPr>
          <p:cNvPr id="49156" name="TextBox 1"/>
          <p:cNvSpPr>
            <a:spLocks noChangeArrowheads="1"/>
          </p:cNvSpPr>
          <p:nvPr/>
        </p:nvSpPr>
        <p:spPr bwMode="auto">
          <a:xfrm>
            <a:off x="2100077" y="1658898"/>
            <a:ext cx="7991849" cy="4392692"/>
          </a:xfrm>
          <a:prstGeom prst="roundRect">
            <a:avLst/>
          </a:prstGeom>
          <a:solidFill>
            <a:srgbClr val="DEEBF7"/>
          </a:solidFill>
          <a:ln w="12700" algn="ctr">
            <a:solidFill>
              <a:schemeClr val="accent1">
                <a:lumMod val="60000"/>
                <a:lumOff val="40000"/>
              </a:schemeClr>
            </a:solidFill>
            <a:miter lim="800000"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微软雅黑"/>
                <a:ea typeface="微软雅黑"/>
                <a:sym typeface="微软雅黑"/>
              </a:rPr>
              <a:t>    时间：上午大课间        地点：教室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微软雅黑"/>
                <a:ea typeface="微软雅黑"/>
                <a:sym typeface="微软雅黑"/>
              </a:rPr>
              <a:t>    人物：同桌周丽和张华，其他一些女生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微软雅黑"/>
                <a:ea typeface="微软雅黑"/>
                <a:sym typeface="微软雅黑"/>
              </a:rPr>
              <a:t>    剧情：周丽经常带些巧克力请大家吃，课间的时候大家都围着她，边吃边聊天。这显得周丽很受欢迎，朋友很多。张华一边吃着糖果，一边心里盘算：等我过生日，要不要请大家吃顿大餐呢？否则，他们会不会觉得我太小气，不愿跟我交朋友了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Box 1"/>
          <p:cNvSpPr>
            <a:spLocks noChangeArrowheads="1"/>
          </p:cNvSpPr>
          <p:nvPr/>
        </p:nvSpPr>
        <p:spPr bwMode="auto">
          <a:xfrm>
            <a:off x="2063750" y="1658899"/>
            <a:ext cx="8064500" cy="4392692"/>
          </a:xfrm>
          <a:prstGeom prst="roundRect">
            <a:avLst/>
          </a:prstGeom>
          <a:solidFill>
            <a:srgbClr val="DEEBF7"/>
          </a:solidFill>
          <a:ln w="12700" algn="ctr">
            <a:solidFill>
              <a:schemeClr val="accent1">
                <a:lumMod val="60000"/>
                <a:lumOff val="40000"/>
              </a:schemeClr>
            </a:solidFill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微软雅黑"/>
                <a:ea typeface="微软雅黑"/>
                <a:sym typeface="微软雅黑"/>
              </a:rPr>
              <a:t>    时间：数学课        地点：教室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微软雅黑"/>
                <a:ea typeface="微软雅黑"/>
                <a:sym typeface="微软雅黑"/>
              </a:rPr>
              <a:t>    人物：同桌陈诚和李浩，数学老师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微软雅黑"/>
                <a:ea typeface="微软雅黑"/>
                <a:sym typeface="微软雅黑"/>
              </a:rPr>
              <a:t>    剧情：李浩数学成绩一直不理想，这次数学考试有一道题不会做，于是，他用手肘轻轻地碰陈诚，想让陈诚告诉他答案。陈诚很紧张，偷偷地看了看老师，心想：要不要把答案给他看呢？如果不给他看的话，是不是不够朋友？</a:t>
            </a:r>
          </a:p>
        </p:txBody>
      </p:sp>
      <p:sp>
        <p:nvSpPr>
          <p:cNvPr id="4" name="内容占位符 2"/>
          <p:cNvSpPr txBox="1"/>
          <p:nvPr/>
        </p:nvSpPr>
        <p:spPr bwMode="auto">
          <a:xfrm>
            <a:off x="2640014" y="1033702"/>
            <a:ext cx="69119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情景二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7922" y="2420959"/>
            <a:ext cx="3816159" cy="392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内容占位符 2"/>
          <p:cNvSpPr txBox="1"/>
          <p:nvPr/>
        </p:nvSpPr>
        <p:spPr>
          <a:xfrm>
            <a:off x="2207420" y="1268911"/>
            <a:ext cx="7777163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请仔细阅读</a:t>
            </a:r>
            <a:r>
              <a:rPr lang="zh-CN" altLang="en-US" sz="28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教材第</a:t>
            </a:r>
            <a:r>
              <a:rPr lang="en-US" altLang="zh-CN" sz="28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7</a:t>
            </a:r>
            <a:r>
              <a:rPr lang="zh-CN" altLang="en-US" sz="28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页</a:t>
            </a:r>
            <a:r>
              <a:rPr lang="zh-CN" altLang="en-US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故事屋</a:t>
            </a:r>
            <a:r>
              <a:rPr lang="en-US" altLang="zh-CN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益友</a:t>
            </a:r>
            <a:r>
              <a:rPr lang="en-US" altLang="zh-CN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，想一想：吕岱为什么说徐原是他的益友？你欣赏徐原对待朋友的方式吗？吕岱有什么可贵之处？</a:t>
            </a:r>
          </a:p>
        </p:txBody>
      </p:sp>
      <p:sp>
        <p:nvSpPr>
          <p:cNvPr id="8" name="矩形 7"/>
          <p:cNvSpPr/>
          <p:nvPr/>
        </p:nvSpPr>
        <p:spPr>
          <a:xfrm>
            <a:off x="2423848" y="548880"/>
            <a:ext cx="2088087" cy="553998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zh-CN" altLang="en-US" sz="3600" b="1" kern="10" spc="-360">
                <a:ln w="12700">
                  <a:solidFill>
                    <a:schemeClr val="bg1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125724" dir="18900000" algn="ctr" rotWithShape="0">
                    <a:srgbClr val="DBE9DB"/>
                  </a:outerShdw>
                </a:effectLst>
                <a:latin typeface="微软雅黑"/>
                <a:ea typeface="微软雅黑"/>
                <a:sym typeface="微软雅黑"/>
              </a:rPr>
              <a:t>故事屋</a:t>
            </a:r>
            <a:endParaRPr lang="zh-CN" altLang="en-US" sz="3600" b="1" kern="10" spc="-360" dirty="0">
              <a:ln w="12700">
                <a:solidFill>
                  <a:schemeClr val="bg1"/>
                </a:solidFill>
                <a:round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dist="125724" dir="18900000" algn="ctr" rotWithShape="0">
                  <a:srgbClr val="DBE9DB"/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>
            <a:off x="2855596" y="1773239"/>
            <a:ext cx="6480808" cy="2879725"/>
          </a:xfrm>
          <a:prstGeom prst="hexagon">
            <a:avLst/>
          </a:prstGeom>
          <a:solidFill>
            <a:srgbClr val="0A90D0"/>
          </a:solidFill>
          <a:ln w="28575">
            <a:solidFill>
              <a:srgbClr val="ECE7E0"/>
            </a:solidFill>
          </a:ln>
          <a:effectLst>
            <a:outerShdw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活动一：</a:t>
            </a:r>
            <a:endParaRPr lang="en-US" altLang="zh-CN" sz="4400" dirty="0">
              <a:solidFill>
                <a:prstClr val="white"/>
              </a:solidFill>
              <a:latin typeface="微软雅黑"/>
              <a:ea typeface="微软雅黑"/>
              <a:sym typeface="微软雅黑"/>
            </a:endParaRPr>
          </a:p>
          <a:p>
            <a:pPr algn="ctr"/>
            <a:r>
              <a:rPr lang="zh-CN" altLang="en-US" sz="4400" dirty="0">
                <a:solidFill>
                  <a:prstClr val="white"/>
                </a:solidFill>
                <a:latin typeface="微软雅黑"/>
                <a:ea typeface="微软雅黑"/>
                <a:sym typeface="微软雅黑"/>
              </a:rPr>
              <a:t>说说我的好朋友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87808" y="908895"/>
            <a:ext cx="21600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103138" y="5283011"/>
            <a:ext cx="7985724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    子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晴的生气和李强的抱怨有道理吗？你想对他俩说什么呢？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2640014" y="3284538"/>
            <a:ext cx="287972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</a:t>
            </a: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6311901" y="3573463"/>
            <a:ext cx="331311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</a:t>
            </a: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2423848" y="4284286"/>
            <a:ext cx="2952095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选班长时，好友王明把票</a:t>
            </a:r>
            <a:endParaRPr lang="en-US" altLang="zh-CN" sz="16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sz="16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投给了孟华，子晴很生气。</a:t>
            </a:r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6671998" y="4284286"/>
            <a:ext cx="3096129" cy="83099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16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李强和王赞因为小事吵了起</a:t>
            </a:r>
            <a:endParaRPr lang="en-US" altLang="zh-CN" sz="160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sz="16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来，好友张帅劝李强不要太冲动。</a:t>
            </a:r>
          </a:p>
        </p:txBody>
      </p:sp>
      <p:pic>
        <p:nvPicPr>
          <p:cNvPr id="10" name="图片 9" descr="1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0320" y="2133036"/>
            <a:ext cx="1839151" cy="2160000"/>
          </a:xfrm>
          <a:prstGeom prst="rect">
            <a:avLst/>
          </a:prstGeom>
        </p:spPr>
      </p:pic>
      <p:pic>
        <p:nvPicPr>
          <p:cNvPr id="11" name="图片 10" descr="1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838" y="2060943"/>
            <a:ext cx="1996446" cy="2160000"/>
          </a:xfrm>
          <a:prstGeom prst="rect">
            <a:avLst/>
          </a:prstGeom>
        </p:spPr>
      </p:pic>
      <p:sp>
        <p:nvSpPr>
          <p:cNvPr id="12" name="圆角矩形标注 11"/>
          <p:cNvSpPr/>
          <p:nvPr/>
        </p:nvSpPr>
        <p:spPr>
          <a:xfrm>
            <a:off x="8976121" y="2564965"/>
            <a:ext cx="1152049" cy="400711"/>
          </a:xfrm>
          <a:prstGeom prst="wedgeRoundRectCallout">
            <a:avLst>
              <a:gd name="adj1" fmla="val -73557"/>
              <a:gd name="adj2" fmla="val -7718"/>
              <a:gd name="adj3" fmla="val 16667"/>
            </a:avLst>
          </a:prstGeom>
          <a:solidFill>
            <a:schemeClr val="bg1"/>
          </a:solidFill>
          <a:ln>
            <a:solidFill>
              <a:srgbClr val="0A90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你太冲动了。</a:t>
            </a:r>
          </a:p>
        </p:txBody>
      </p:sp>
      <p:sp>
        <p:nvSpPr>
          <p:cNvPr id="14" name="圆角矩形标注 13"/>
          <p:cNvSpPr/>
          <p:nvPr/>
        </p:nvSpPr>
        <p:spPr>
          <a:xfrm>
            <a:off x="4655940" y="2205039"/>
            <a:ext cx="1335346" cy="720030"/>
          </a:xfrm>
          <a:prstGeom prst="wedgeRoundRectCallout">
            <a:avLst>
              <a:gd name="adj1" fmla="val -73084"/>
              <a:gd name="adj2" fmla="val 34881"/>
              <a:gd name="adj3" fmla="val 16667"/>
            </a:avLst>
          </a:prstGeom>
          <a:solidFill>
            <a:schemeClr val="bg1"/>
          </a:solidFill>
          <a:ln>
            <a:solidFill>
              <a:srgbClr val="0A90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我觉得孟 华比你更适合当班长。</a:t>
            </a:r>
          </a:p>
        </p:txBody>
      </p:sp>
      <p:sp>
        <p:nvSpPr>
          <p:cNvPr id="15" name="圆角矩形标注 14"/>
          <p:cNvSpPr/>
          <p:nvPr/>
        </p:nvSpPr>
        <p:spPr>
          <a:xfrm>
            <a:off x="2063832" y="1989030"/>
            <a:ext cx="1368058" cy="720030"/>
          </a:xfrm>
          <a:prstGeom prst="wedgeRoundRectCallout">
            <a:avLst>
              <a:gd name="adj1" fmla="val 40389"/>
              <a:gd name="adj2" fmla="val 68639"/>
              <a:gd name="adj3" fmla="val 16667"/>
            </a:avLst>
          </a:prstGeom>
          <a:solidFill>
            <a:schemeClr val="bg1"/>
          </a:solidFill>
          <a:ln>
            <a:solidFill>
              <a:srgbClr val="0A90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为什么你不投我一票</a:t>
            </a:r>
            <a:r>
              <a:rPr lang="en-US" altLang="zh-CN" sz="1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!</a:t>
            </a:r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" name="矩形 1"/>
          <p:cNvSpPr/>
          <p:nvPr/>
        </p:nvSpPr>
        <p:spPr>
          <a:xfrm>
            <a:off x="2319162" y="808377"/>
            <a:ext cx="75536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有时候我们会向朋友提出不合理的要求，却不知道，正是这些不合理的要求，伤害了朋友之间的友谊。</a:t>
            </a:r>
          </a:p>
        </p:txBody>
      </p:sp>
      <p:sp>
        <p:nvSpPr>
          <p:cNvPr id="4" name="圆角矩形标注 3"/>
          <p:cNvSpPr/>
          <p:nvPr/>
        </p:nvSpPr>
        <p:spPr>
          <a:xfrm>
            <a:off x="6331179" y="2074873"/>
            <a:ext cx="1292764" cy="722821"/>
          </a:xfrm>
          <a:prstGeom prst="wedgeRoundRectCallout">
            <a:avLst>
              <a:gd name="adj1" fmla="val 64555"/>
              <a:gd name="adj2" fmla="val 39706"/>
              <a:gd name="adj3" fmla="val 16667"/>
            </a:avLst>
          </a:prstGeom>
          <a:solidFill>
            <a:schemeClr val="bg1"/>
          </a:solidFill>
          <a:ln>
            <a:solidFill>
              <a:srgbClr val="0A90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19782" y="2154700"/>
            <a:ext cx="1225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latin typeface="微软雅黑"/>
                <a:ea typeface="微软雅黑"/>
                <a:sym typeface="微软雅黑"/>
              </a:rPr>
              <a:t>    怎么你也不帮我？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04898" y="3044281"/>
            <a:ext cx="71822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思考：什么才是真正的友谊？</a:t>
            </a:r>
            <a:endParaRPr lang="zh-CN" altLang="en-US" sz="44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19826" y="2644170"/>
            <a:ext cx="79022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真正的友谊在于同舟共济，</a:t>
            </a:r>
            <a:r>
              <a:rPr lang="zh-CN" altLang="en-US" sz="3200" dirty="0">
                <a:latin typeface="微软雅黑"/>
                <a:ea typeface="微软雅黑"/>
                <a:sym typeface="微软雅黑"/>
              </a:rPr>
              <a:t>真心帮助</a:t>
            </a:r>
            <a:r>
              <a:rPr lang="zh-CN" altLang="en-US" sz="32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。</a:t>
            </a:r>
            <a:endParaRPr lang="en-US" altLang="zh-CN" sz="32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endParaRPr lang="en-US" altLang="zh-CN" sz="32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真正的友谊在于直言不讳，坦诚相待。</a:t>
            </a:r>
            <a:endParaRPr lang="en-US" altLang="zh-CN" sz="320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内容占位符 2"/>
          <p:cNvSpPr txBox="1"/>
          <p:nvPr/>
        </p:nvSpPr>
        <p:spPr bwMode="auto">
          <a:xfrm>
            <a:off x="2171838" y="2650326"/>
            <a:ext cx="7848327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 请举行一次小型辩论会。辩论题目是“好朋友是否一定要为对方保守秘密？”</a:t>
            </a:r>
          </a:p>
        </p:txBody>
      </p:sp>
      <p:sp>
        <p:nvSpPr>
          <p:cNvPr id="4" name="矩形 3"/>
          <p:cNvSpPr/>
          <p:nvPr/>
        </p:nvSpPr>
        <p:spPr>
          <a:xfrm>
            <a:off x="2423848" y="548880"/>
            <a:ext cx="2088087" cy="553998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125724" dir="18900000" algn="ctr" rotWithShape="0">
                    <a:srgbClr val="DBE9DB"/>
                  </a:outerShdw>
                </a:effectLst>
                <a:latin typeface="微软雅黑"/>
                <a:ea typeface="微软雅黑"/>
                <a:sym typeface="微软雅黑"/>
              </a:rPr>
              <a:t>交流园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0489" y="1999805"/>
            <a:ext cx="6931025" cy="4247402"/>
          </a:xfrm>
          <a:prstGeom prst="foldedCorner">
            <a:avLst/>
          </a:prstGeom>
          <a:solidFill>
            <a:srgbClr val="DEEBF7"/>
          </a:solidFill>
          <a:ln w="3175">
            <a:solidFill>
              <a:schemeClr val="accent1">
                <a:lumMod val="60000"/>
                <a:lumOff val="40000"/>
              </a:schemeClr>
            </a:solidFill>
          </a:ln>
          <a:effectLst>
            <a:outerShdw dist="101600" dir="8100000" algn="tl" rotWithShape="0">
              <a:schemeClr val="accent5">
                <a:lumMod val="50000"/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1. 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当朋友有困难时，我愿尽力帮助。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2. 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当朋友犯错误时，我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_____________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3. 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当朋友帮助我时，我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_____________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4. 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当朋友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______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时，我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_____________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    5. 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当朋友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______</a:t>
            </a:r>
            <a:r>
              <a:rPr lang="zh-CN" altLang="en-US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时，我</a:t>
            </a:r>
            <a:r>
              <a:rPr lang="en-US" altLang="zh-CN" sz="2400" dirty="0">
                <a:solidFill>
                  <a:prstClr val="black"/>
                </a:solidFill>
                <a:latin typeface="微软雅黑"/>
                <a:ea typeface="微软雅黑"/>
                <a:sym typeface="微软雅黑"/>
              </a:rPr>
              <a:t>_____________</a:t>
            </a:r>
          </a:p>
        </p:txBody>
      </p:sp>
      <p:sp>
        <p:nvSpPr>
          <p:cNvPr id="4" name="内容占位符 2"/>
          <p:cNvSpPr txBox="1"/>
          <p:nvPr/>
        </p:nvSpPr>
        <p:spPr>
          <a:xfrm>
            <a:off x="2405942" y="960439"/>
            <a:ext cx="77222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友谊来之不易，需要珍惜。学会与朋友相处，友谊才能深厚长久。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矩形 3"/>
          <p:cNvSpPr>
            <a:spLocks noChangeArrowheads="1"/>
          </p:cNvSpPr>
          <p:nvPr/>
        </p:nvSpPr>
        <p:spPr bwMode="auto">
          <a:xfrm>
            <a:off x="2208199" y="1124904"/>
            <a:ext cx="777560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hangingPunct="0">
              <a:buClr>
                <a:srgbClr val="FF9933"/>
              </a:buClr>
              <a:buSzPct val="60000"/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    请设计一张精美的卡片送给你的好朋友。</a:t>
            </a:r>
          </a:p>
        </p:txBody>
      </p:sp>
      <p:sp>
        <p:nvSpPr>
          <p:cNvPr id="6" name="矩形 5"/>
          <p:cNvSpPr/>
          <p:nvPr/>
        </p:nvSpPr>
        <p:spPr>
          <a:xfrm>
            <a:off x="2423848" y="548880"/>
            <a:ext cx="2088087" cy="553998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125724" dir="18900000" algn="ctr" rotWithShape="0">
                    <a:srgbClr val="DBE9DB"/>
                  </a:outerShdw>
                </a:effectLst>
                <a:latin typeface="微软雅黑"/>
                <a:ea typeface="微软雅黑"/>
                <a:sym typeface="微软雅黑"/>
              </a:rPr>
              <a:t>活动园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889" y="1532414"/>
            <a:ext cx="5328222" cy="4827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885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2243841" y="1268911"/>
            <a:ext cx="7704321" cy="95410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向全班同学描述好友的特点，但不要说出他的名字，请大家猜猜他是谁。</a:t>
            </a:r>
          </a:p>
        </p:txBody>
      </p:sp>
      <p:pic>
        <p:nvPicPr>
          <p:cNvPr id="6" name="图片 5" descr="0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860" y="2852977"/>
            <a:ext cx="6804093" cy="324414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423848" y="548880"/>
            <a:ext cx="2088087" cy="553998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125724" dir="18900000" algn="ctr" rotWithShape="0">
                    <a:srgbClr val="DBE9DB"/>
                  </a:outerShdw>
                </a:effectLst>
                <a:latin typeface="微软雅黑"/>
                <a:ea typeface="微软雅黑"/>
                <a:sym typeface="微软雅黑"/>
              </a:rPr>
              <a:t>猜一猜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207420" y="1196908"/>
            <a:ext cx="777716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好朋友之间总有说不完的开心事，说出来与大家分享一下吧。</a:t>
            </a:r>
          </a:p>
        </p:txBody>
      </p:sp>
      <p:pic>
        <p:nvPicPr>
          <p:cNvPr id="5" name="图片 4" descr="0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4436" y="2276953"/>
            <a:ext cx="3923073" cy="3623561"/>
          </a:xfrm>
          <a:prstGeom prst="rect">
            <a:avLst/>
          </a:prstGeom>
        </p:spPr>
      </p:pic>
      <p:pic>
        <p:nvPicPr>
          <p:cNvPr id="6" name="图片 5" descr="0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595" y="2276953"/>
            <a:ext cx="3861565" cy="3623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 txBox="1"/>
          <p:nvPr/>
        </p:nvSpPr>
        <p:spPr>
          <a:xfrm>
            <a:off x="2207420" y="1196908"/>
            <a:ext cx="7777163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 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与朋友在一起是那么开心、美好。说说你们是怎样成为好朋友的。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640014" y="3284538"/>
            <a:ext cx="287972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    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6311901" y="3573463"/>
            <a:ext cx="3313113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  </a:t>
            </a:r>
          </a:p>
        </p:txBody>
      </p:sp>
      <p:pic>
        <p:nvPicPr>
          <p:cNvPr id="2050" name="Picture 2" descr="C:\Users\yuyi\Desktop\图片1.png图片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815" y="2673739"/>
            <a:ext cx="4126865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yuyi\Desktop\图片2.png图片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977" y="2695128"/>
            <a:ext cx="4104926" cy="2675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2066291" y="4848861"/>
            <a:ext cx="1749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    </a:t>
            </a:r>
            <a:r>
              <a:rPr lang="zh-CN" altLang="en-US" sz="12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我们几个很谈得来，</a:t>
            </a:r>
          </a:p>
          <a:p>
            <a:pPr algn="l"/>
            <a:r>
              <a:rPr lang="zh-CN" altLang="en-US" sz="1200" dirty="0"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越谈越来劲儿。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189095" y="4848861"/>
            <a:ext cx="1441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1200">
                <a:latin typeface="微软雅黑"/>
                <a:ea typeface="微软雅黑"/>
                <a:sym typeface="微软雅黑"/>
              </a:rPr>
              <a:t>兰兰和我一起学</a:t>
            </a:r>
          </a:p>
          <a:p>
            <a:pPr algn="l"/>
            <a:r>
              <a:rPr lang="zh-CN" altLang="en-US" sz="1200">
                <a:latin typeface="微软雅黑"/>
                <a:ea typeface="微软雅黑"/>
                <a:sym typeface="微软雅黑"/>
              </a:rPr>
              <a:t>书法。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92403" y="4848861"/>
            <a:ext cx="18929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1200">
                <a:latin typeface="微软雅黑"/>
                <a:ea typeface="微软雅黑"/>
                <a:sym typeface="微软雅黑"/>
              </a:rPr>
              <a:t>雅茹非常友善，总是</a:t>
            </a:r>
          </a:p>
          <a:p>
            <a:pPr algn="l"/>
            <a:r>
              <a:rPr lang="zh-CN" altLang="en-US" sz="1200">
                <a:latin typeface="微软雅黑"/>
                <a:ea typeface="微软雅黑"/>
                <a:sym typeface="微软雅黑"/>
              </a:rPr>
              <a:t>乐意把她的东西借给我用。</a:t>
            </a:r>
          </a:p>
        </p:txBody>
      </p:sp>
      <p:sp>
        <p:nvSpPr>
          <p:cNvPr id="5" name="圆角矩形标注 4"/>
          <p:cNvSpPr/>
          <p:nvPr/>
        </p:nvSpPr>
        <p:spPr>
          <a:xfrm>
            <a:off x="8163561" y="2924919"/>
            <a:ext cx="1932305" cy="720090"/>
          </a:xfrm>
          <a:prstGeom prst="wedgeRoundRectCallout">
            <a:avLst>
              <a:gd name="adj1" fmla="val 24564"/>
              <a:gd name="adj2" fmla="val 89506"/>
              <a:gd name="adj3" fmla="val 16667"/>
            </a:avLst>
          </a:prstGeom>
          <a:solidFill>
            <a:schemeClr val="bg1"/>
          </a:solidFill>
          <a:ln>
            <a:solidFill>
              <a:srgbClr val="0A90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1400" dirty="0">
                <a:solidFill>
                  <a:schemeClr val="tx1"/>
                </a:solidFill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    </a:t>
            </a:r>
            <a:r>
              <a:rPr lang="zh-CN" altLang="en-US" sz="1400" dirty="0">
                <a:solidFill>
                  <a:schemeClr val="tx1"/>
                </a:solidFill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在学习和生活中，哪些原因会让你们成为好朋友呢？</a:t>
            </a:r>
          </a:p>
        </p:txBody>
      </p:sp>
      <p:sp>
        <p:nvSpPr>
          <p:cNvPr id="6" name="矩形 5"/>
          <p:cNvSpPr/>
          <p:nvPr/>
        </p:nvSpPr>
        <p:spPr>
          <a:xfrm>
            <a:off x="9192130" y="3939043"/>
            <a:ext cx="842741" cy="1146026"/>
          </a:xfrm>
          <a:prstGeom prst="rect">
            <a:avLst/>
          </a:prstGeom>
          <a:solidFill>
            <a:srgbClr val="EA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1" name="图片 10" descr="道德与法治三上正文（送审版）-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842" y="4005024"/>
            <a:ext cx="989479" cy="2035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云形标注 7"/>
          <p:cNvSpPr>
            <a:spLocks noChangeArrowheads="1"/>
          </p:cNvSpPr>
          <p:nvPr/>
        </p:nvSpPr>
        <p:spPr bwMode="auto">
          <a:xfrm>
            <a:off x="2855595" y="1341120"/>
            <a:ext cx="4248150" cy="2717800"/>
          </a:xfrm>
          <a:prstGeom prst="wedgeEllipseCallout">
            <a:avLst>
              <a:gd name="adj1" fmla="val 57981"/>
              <a:gd name="adj2" fmla="val 41009"/>
            </a:avLst>
          </a:prstGeom>
          <a:solidFill>
            <a:srgbClr val="0A90D0"/>
          </a:solidFill>
          <a:ln w="12700" algn="ctr">
            <a:noFill/>
            <a:miter lim="800000"/>
          </a:ln>
        </p:spPr>
        <p:txBody>
          <a:bodyPr lIns="144000" rIns="72000" anchor="ctr"/>
          <a:lstStyle/>
          <a:p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    读一读教材第</a:t>
            </a:r>
            <a:r>
              <a:rPr lang="en-US" altLang="zh-CN" sz="2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4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页阅读角</a:t>
            </a:r>
            <a:r>
              <a:rPr lang="en-US" altLang="zh-CN" sz="2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校园的香甜</a:t>
            </a:r>
            <a:r>
              <a:rPr lang="en-US" altLang="zh-CN" sz="2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ea typeface="微软雅黑"/>
                <a:sym typeface="微软雅黑"/>
              </a:rPr>
              <a:t>，想一想同桌晓宁带给主人公哪些香甜呢？</a:t>
            </a:r>
          </a:p>
        </p:txBody>
      </p:sp>
      <p:sp>
        <p:nvSpPr>
          <p:cNvPr id="7" name="矩形 6"/>
          <p:cNvSpPr/>
          <p:nvPr/>
        </p:nvSpPr>
        <p:spPr>
          <a:xfrm>
            <a:off x="2423848" y="548880"/>
            <a:ext cx="2088087" cy="553998"/>
          </a:xfrm>
          <a:prstGeom prst="rect">
            <a:avLst/>
          </a:prstGeom>
        </p:spPr>
        <p:txBody>
          <a:bodyPr wrap="square" lIns="36000" tIns="0" rIns="36000" bIns="0">
            <a:spAutoFit/>
          </a:bodyPr>
          <a:lstStyle/>
          <a:p>
            <a:r>
              <a:rPr lang="zh-CN" altLang="en-US" sz="3600" b="1" kern="10" spc="-360" dirty="0">
                <a:ln w="12700">
                  <a:solidFill>
                    <a:schemeClr val="bg1"/>
                  </a:solidFill>
                  <a:round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dist="125724" dir="18900000" algn="ctr" rotWithShape="0">
                    <a:srgbClr val="DBE9DB"/>
                  </a:outerShdw>
                </a:effectLst>
                <a:latin typeface="微软雅黑"/>
                <a:ea typeface="微软雅黑"/>
                <a:sym typeface="微软雅黑"/>
              </a:rPr>
              <a:t>阅读角</a:t>
            </a:r>
          </a:p>
        </p:txBody>
      </p:sp>
      <p:pic>
        <p:nvPicPr>
          <p:cNvPr id="6" name="图片 5" descr="道德与法治三上正文（送审版）-3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 b="-264"/>
          <a:stretch>
            <a:fillRect/>
          </a:stretch>
        </p:blipFill>
        <p:spPr>
          <a:xfrm flipH="1">
            <a:off x="7104043" y="2852977"/>
            <a:ext cx="1872781" cy="33841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2675731" y="2420939"/>
            <a:ext cx="6840538" cy="166199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60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3200">
                <a:latin typeface="微软雅黑"/>
                <a:ea typeface="微软雅黑"/>
                <a:sym typeface="微软雅黑"/>
              </a:rPr>
              <a:t>友谊总是给我们温暖，让我们感受到真情的存在。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内容占位符 2"/>
          <p:cNvSpPr txBox="1"/>
          <p:nvPr/>
        </p:nvSpPr>
        <p:spPr bwMode="auto">
          <a:xfrm>
            <a:off x="2208875" y="1484920"/>
            <a:ext cx="7774253" cy="13849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buClr>
                <a:srgbClr val="FF9933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    我们每个人都渴望交朋友，但有些人却很难交到朋友，这是为什么呢？你能给他们提一些建议吗？</a:t>
            </a:r>
          </a:p>
        </p:txBody>
      </p:sp>
      <p:pic>
        <p:nvPicPr>
          <p:cNvPr id="4" name="图片 3" descr="道德与法治三上正文（送审版）-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070" y="2603188"/>
            <a:ext cx="1865271" cy="3837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7899" y="1556922"/>
            <a:ext cx="4824201" cy="427888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67929" y="5435698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latin typeface="微软雅黑"/>
                <a:ea typeface="微软雅黑"/>
                <a:sym typeface="微软雅黑"/>
              </a:rPr>
              <a:t>同学获奖后，玲玲有些不服气。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3001645" y="1089026"/>
            <a:ext cx="3096260" cy="1011555"/>
          </a:xfrm>
          <a:prstGeom prst="wedgeRoundRectCallout">
            <a:avLst>
              <a:gd name="adj1" fmla="val 31480"/>
              <a:gd name="adj2" fmla="val 139579"/>
              <a:gd name="adj3" fmla="val 16667"/>
            </a:avLst>
          </a:prstGeom>
          <a:solidFill>
            <a:schemeClr val="bg1"/>
          </a:solidFill>
          <a:ln>
            <a:solidFill>
              <a:srgbClr val="0A90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dirty="0" smtClean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dirty="0" smtClean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这有什么了不起，我如果参加，他哪有机会赢啊！</a:t>
            </a:r>
            <a:endParaRPr lang="zh-CN" altLang="en-US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D4F37203-9742-4E2B-B830-270856B12106}" vid="{35D7A1AC-D849-4B28-9DB5-5C7351728F39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987</Words>
  <Application>Microsoft Office PowerPoint</Application>
  <PresentationFormat>宽屏</PresentationFormat>
  <Paragraphs>90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270</cp:revision>
  <dcterms:created xsi:type="dcterms:W3CDTF">2017-09-04T05:55:00Z</dcterms:created>
  <dcterms:modified xsi:type="dcterms:W3CDTF">2022-04-26T08:28:13Z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