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2" r:id="rId2"/>
  </p:sldMasterIdLst>
  <p:notesMasterIdLst>
    <p:notesMasterId r:id="rId22"/>
  </p:notesMasterIdLst>
  <p:handoutMasterIdLst>
    <p:handoutMasterId r:id="rId23"/>
  </p:handoutMasterIdLst>
  <p:sldIdLst>
    <p:sldId id="898" r:id="rId3"/>
    <p:sldId id="905" r:id="rId4"/>
    <p:sldId id="899" r:id="rId5"/>
    <p:sldId id="900" r:id="rId6"/>
    <p:sldId id="901" r:id="rId7"/>
    <p:sldId id="908" r:id="rId8"/>
    <p:sldId id="909" r:id="rId9"/>
    <p:sldId id="907" r:id="rId10"/>
    <p:sldId id="902" r:id="rId11"/>
    <p:sldId id="896" r:id="rId12"/>
    <p:sldId id="897" r:id="rId13"/>
    <p:sldId id="868" r:id="rId14"/>
    <p:sldId id="906" r:id="rId15"/>
    <p:sldId id="903" r:id="rId16"/>
    <p:sldId id="904" r:id="rId17"/>
    <p:sldId id="871" r:id="rId18"/>
    <p:sldId id="872" r:id="rId19"/>
    <p:sldId id="873" r:id="rId20"/>
    <p:sldId id="910" r:id="rId21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ACFA1"/>
    <a:srgbClr val="ACB3A1"/>
    <a:srgbClr val="969696"/>
    <a:srgbClr val="26182F"/>
    <a:srgbClr val="84AEE1"/>
    <a:srgbClr val="FF7124"/>
    <a:srgbClr val="EF7509"/>
    <a:srgbClr val="FDFDF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26" y="132"/>
      </p:cViewPr>
      <p:guideLst>
        <p:guide orient="horz" pos="1620"/>
        <p:guide pos="2889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50" d="100"/>
        <a:sy n="5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>
              <a:defRPr/>
            </a:pPr>
            <a:fld id="{B10AD08A-D838-4200-9F04-2A6E06F7C633}" type="datetimeFigureOut">
              <a:rPr lang="zh-CN" altLang="en-US"/>
              <a:pPr>
                <a:defRPr/>
              </a:pPr>
              <a:t>2022/4/25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2A7DAF1-F129-403B-9BA8-2BD45B9A9C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1004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6628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29AF052-04D5-45F1-9242-F9F88B7B2D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6556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506F7C5F-DFD6-4AF7-B7F1-A5BE4F3569DF}" type="slidenum">
              <a:rPr lang="zh-CN" altLang="en-US">
                <a:solidFill>
                  <a:srgbClr val="000000"/>
                </a:solidFill>
              </a:rPr>
              <a:pPr eaLnBrk="1" hangingPunct="1"/>
              <a:t>2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04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867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867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565F4F1B-7709-4F5D-B9F6-F313283D4CAB}" type="slidenum">
              <a:rPr lang="zh-CN" altLang="en-US"/>
              <a:pPr eaLnBrk="1" hangingPunct="1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8701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9AF052-04D5-45F1-9242-F9F88B7B2D0E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343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6963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E9AA4-DE4D-4109-8C85-960D25FF3F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4942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988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742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946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402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7939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8708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938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209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122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4A2CD-8FB4-4D1C-B23F-6A68B58E99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6092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1645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6460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3854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9A70797-01E0-43C7-A047-D5C0240B9DE9}" type="datetimeFigureOut">
              <a:rPr lang="zh-CN" altLang="en-US"/>
              <a:pPr>
                <a:defRPr/>
              </a:pPr>
              <a:t>2022/4/25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anchor="t"/>
          <a:lstStyle>
            <a:lvl1pPr>
              <a:defRPr smtClean="0"/>
            </a:lvl1pPr>
          </a:lstStyle>
          <a:p>
            <a:pPr>
              <a:defRPr/>
            </a:pPr>
            <a:fld id="{F09D6333-159C-4DF3-9E97-934C50A5D3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9771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37D3B-C0AF-46D4-91ED-9D5CAB3059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7134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582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102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eaLnBrk="0" hangingPunct="0">
              <a:buFontTx/>
              <a:buNone/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eaLnBrk="0" hangingPunct="0">
              <a:buFontTx/>
              <a:buNone/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60578A-1F71-471B-9F73-C9C81EDA75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0" r:id="rId5"/>
    <p:sldLayoutId id="2147483681" r:id="rId6"/>
    <p:sldLayoutId id="2147483677" r:id="rId7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0260" indent="-17026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31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60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89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18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71105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8FAE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4554705"/>
            <a:ext cx="9144000" cy="578644"/>
          </a:xfrm>
          <a:custGeom>
            <a:avLst/>
            <a:gdLst>
              <a:gd name="connsiteX0" fmla="*/ 0 w 12192000"/>
              <a:gd name="connsiteY0" fmla="*/ 0 h 663915"/>
              <a:gd name="connsiteX1" fmla="*/ 12192000 w 12192000"/>
              <a:gd name="connsiteY1" fmla="*/ 0 h 663915"/>
              <a:gd name="connsiteX2" fmla="*/ 12192000 w 12192000"/>
              <a:gd name="connsiteY2" fmla="*/ 663915 h 663915"/>
              <a:gd name="connsiteX3" fmla="*/ 0 w 12192000"/>
              <a:gd name="connsiteY3" fmla="*/ 663915 h 663915"/>
              <a:gd name="connsiteX4" fmla="*/ 0 w 12192000"/>
              <a:gd name="connsiteY4" fmla="*/ 0 h 663915"/>
              <a:gd name="connsiteX0-1" fmla="*/ 0 w 12192000"/>
              <a:gd name="connsiteY0-2" fmla="*/ 220133 h 884048"/>
              <a:gd name="connsiteX1-3" fmla="*/ 12192000 w 12192000"/>
              <a:gd name="connsiteY1-4" fmla="*/ 220133 h 884048"/>
              <a:gd name="connsiteX2-5" fmla="*/ 12192000 w 12192000"/>
              <a:gd name="connsiteY2-6" fmla="*/ 884048 h 884048"/>
              <a:gd name="connsiteX3-7" fmla="*/ 0 w 12192000"/>
              <a:gd name="connsiteY3-8" fmla="*/ 884048 h 884048"/>
              <a:gd name="connsiteX4-9" fmla="*/ 0 w 12192000"/>
              <a:gd name="connsiteY4-10" fmla="*/ 220133 h 884048"/>
              <a:gd name="connsiteX0-11" fmla="*/ 0 w 12192000"/>
              <a:gd name="connsiteY0-12" fmla="*/ 186551 h 850466"/>
              <a:gd name="connsiteX1-13" fmla="*/ 12192000 w 12192000"/>
              <a:gd name="connsiteY1-14" fmla="*/ 338951 h 850466"/>
              <a:gd name="connsiteX2-15" fmla="*/ 12192000 w 12192000"/>
              <a:gd name="connsiteY2-16" fmla="*/ 850466 h 850466"/>
              <a:gd name="connsiteX3-17" fmla="*/ 0 w 12192000"/>
              <a:gd name="connsiteY3-18" fmla="*/ 850466 h 850466"/>
              <a:gd name="connsiteX4-19" fmla="*/ 0 w 12192000"/>
              <a:gd name="connsiteY4-20" fmla="*/ 186551 h 850466"/>
              <a:gd name="connsiteX0-21" fmla="*/ 0 w 12192000"/>
              <a:gd name="connsiteY0-22" fmla="*/ 108198 h 772113"/>
              <a:gd name="connsiteX1-23" fmla="*/ 12192000 w 12192000"/>
              <a:gd name="connsiteY1-24" fmla="*/ 260598 h 772113"/>
              <a:gd name="connsiteX2-25" fmla="*/ 12192000 w 12192000"/>
              <a:gd name="connsiteY2-26" fmla="*/ 772113 h 772113"/>
              <a:gd name="connsiteX3-27" fmla="*/ 0 w 12192000"/>
              <a:gd name="connsiteY3-28" fmla="*/ 772113 h 772113"/>
              <a:gd name="connsiteX4-29" fmla="*/ 0 w 12192000"/>
              <a:gd name="connsiteY4-30" fmla="*/ 108198 h 7721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192000" h="772113">
                <a:moveTo>
                  <a:pt x="0" y="108198"/>
                </a:moveTo>
                <a:cubicBezTo>
                  <a:pt x="1435100" y="-387102"/>
                  <a:pt x="7759700" y="1022598"/>
                  <a:pt x="12192000" y="260598"/>
                </a:cubicBezTo>
                <a:lnTo>
                  <a:pt x="12192000" y="772113"/>
                </a:lnTo>
                <a:lnTo>
                  <a:pt x="0" y="772113"/>
                </a:lnTo>
                <a:lnTo>
                  <a:pt x="0" y="108198"/>
                </a:lnTo>
                <a:close/>
              </a:path>
            </a:pathLst>
          </a:custGeom>
          <a:solidFill>
            <a:srgbClr val="428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079898" y="2901062"/>
            <a:ext cx="6893719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3600" b="1" dirty="0">
                <a:solidFill>
                  <a:srgbClr val="4B8E37"/>
                </a:solidFill>
                <a:latin typeface="微软雅黑"/>
                <a:ea typeface="微软雅黑"/>
                <a:sym typeface="微软雅黑"/>
              </a:rPr>
              <a:t>变废为宝有妙招</a:t>
            </a:r>
            <a:endParaRPr lang="en-US" altLang="zh-CN" sz="3600" b="1" dirty="0">
              <a:solidFill>
                <a:srgbClr val="4B8E37"/>
              </a:solidFill>
              <a:latin typeface="微软雅黑"/>
              <a:ea typeface="微软雅黑"/>
              <a:sym typeface="微软雅黑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4B8E37"/>
                </a:solidFill>
                <a:latin typeface="微软雅黑"/>
                <a:ea typeface="微软雅黑"/>
                <a:sym typeface="微软雅黑"/>
              </a:rPr>
              <a:t>第</a:t>
            </a:r>
            <a:r>
              <a:rPr lang="en-US" altLang="zh-CN" sz="2400" b="1" dirty="0">
                <a:solidFill>
                  <a:srgbClr val="4B8E37"/>
                </a:solidFill>
                <a:latin typeface="微软雅黑"/>
                <a:ea typeface="微软雅黑"/>
                <a:sym typeface="微软雅黑"/>
              </a:rPr>
              <a:t>2</a:t>
            </a:r>
            <a:r>
              <a:rPr lang="zh-CN" altLang="en-US" sz="2400" b="1" dirty="0">
                <a:solidFill>
                  <a:srgbClr val="4B8E37"/>
                </a:solidFill>
                <a:latin typeface="微软雅黑"/>
                <a:ea typeface="微软雅黑"/>
                <a:sym typeface="微软雅黑"/>
              </a:rPr>
              <a:t>课时</a:t>
            </a:r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7965" y="11907"/>
            <a:ext cx="7817644" cy="344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4"/>
          <p:cNvSpPr/>
          <p:nvPr/>
        </p:nvSpPr>
        <p:spPr>
          <a:xfrm flipH="1">
            <a:off x="0" y="4564857"/>
            <a:ext cx="9144000" cy="578644"/>
          </a:xfrm>
          <a:custGeom>
            <a:avLst/>
            <a:gdLst>
              <a:gd name="connsiteX0" fmla="*/ 0 w 12192000"/>
              <a:gd name="connsiteY0" fmla="*/ 0 h 663915"/>
              <a:gd name="connsiteX1" fmla="*/ 12192000 w 12192000"/>
              <a:gd name="connsiteY1" fmla="*/ 0 h 663915"/>
              <a:gd name="connsiteX2" fmla="*/ 12192000 w 12192000"/>
              <a:gd name="connsiteY2" fmla="*/ 663915 h 663915"/>
              <a:gd name="connsiteX3" fmla="*/ 0 w 12192000"/>
              <a:gd name="connsiteY3" fmla="*/ 663915 h 663915"/>
              <a:gd name="connsiteX4" fmla="*/ 0 w 12192000"/>
              <a:gd name="connsiteY4" fmla="*/ 0 h 663915"/>
              <a:gd name="connsiteX0-1" fmla="*/ 0 w 12192000"/>
              <a:gd name="connsiteY0-2" fmla="*/ 220133 h 884048"/>
              <a:gd name="connsiteX1-3" fmla="*/ 12192000 w 12192000"/>
              <a:gd name="connsiteY1-4" fmla="*/ 220133 h 884048"/>
              <a:gd name="connsiteX2-5" fmla="*/ 12192000 w 12192000"/>
              <a:gd name="connsiteY2-6" fmla="*/ 884048 h 884048"/>
              <a:gd name="connsiteX3-7" fmla="*/ 0 w 12192000"/>
              <a:gd name="connsiteY3-8" fmla="*/ 884048 h 884048"/>
              <a:gd name="connsiteX4-9" fmla="*/ 0 w 12192000"/>
              <a:gd name="connsiteY4-10" fmla="*/ 220133 h 884048"/>
              <a:gd name="connsiteX0-11" fmla="*/ 0 w 12192000"/>
              <a:gd name="connsiteY0-12" fmla="*/ 186551 h 850466"/>
              <a:gd name="connsiteX1-13" fmla="*/ 12192000 w 12192000"/>
              <a:gd name="connsiteY1-14" fmla="*/ 338951 h 850466"/>
              <a:gd name="connsiteX2-15" fmla="*/ 12192000 w 12192000"/>
              <a:gd name="connsiteY2-16" fmla="*/ 850466 h 850466"/>
              <a:gd name="connsiteX3-17" fmla="*/ 0 w 12192000"/>
              <a:gd name="connsiteY3-18" fmla="*/ 850466 h 850466"/>
              <a:gd name="connsiteX4-19" fmla="*/ 0 w 12192000"/>
              <a:gd name="connsiteY4-20" fmla="*/ 186551 h 850466"/>
              <a:gd name="connsiteX0-21" fmla="*/ 0 w 12192000"/>
              <a:gd name="connsiteY0-22" fmla="*/ 108198 h 772113"/>
              <a:gd name="connsiteX1-23" fmla="*/ 12192000 w 12192000"/>
              <a:gd name="connsiteY1-24" fmla="*/ 260598 h 772113"/>
              <a:gd name="connsiteX2-25" fmla="*/ 12192000 w 12192000"/>
              <a:gd name="connsiteY2-26" fmla="*/ 772113 h 772113"/>
              <a:gd name="connsiteX3-27" fmla="*/ 0 w 12192000"/>
              <a:gd name="connsiteY3-28" fmla="*/ 772113 h 772113"/>
              <a:gd name="connsiteX4-29" fmla="*/ 0 w 12192000"/>
              <a:gd name="connsiteY4-30" fmla="*/ 108198 h 7721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192000" h="772113">
                <a:moveTo>
                  <a:pt x="0" y="108198"/>
                </a:moveTo>
                <a:cubicBezTo>
                  <a:pt x="1435100" y="-387102"/>
                  <a:pt x="7759700" y="1022598"/>
                  <a:pt x="12192000" y="260598"/>
                </a:cubicBezTo>
                <a:lnTo>
                  <a:pt x="12192000" y="772113"/>
                </a:lnTo>
                <a:lnTo>
                  <a:pt x="0" y="772113"/>
                </a:lnTo>
                <a:lnTo>
                  <a:pt x="0" y="108198"/>
                </a:lnTo>
                <a:close/>
              </a:path>
            </a:pathLst>
          </a:custGeom>
          <a:solidFill>
            <a:srgbClr val="55A033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6151" name="图片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880167">
            <a:off x="7831336" y="3741539"/>
            <a:ext cx="814388" cy="139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0" y="4228665"/>
            <a:ext cx="9144000" cy="38420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935" y="1857375"/>
            <a:ext cx="7737872" cy="3056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Freeform 5"/>
          <p:cNvSpPr>
            <a:spLocks noEditPoints="1" noChangeArrowheads="1"/>
          </p:cNvSpPr>
          <p:nvPr/>
        </p:nvSpPr>
        <p:spPr bwMode="auto">
          <a:xfrm>
            <a:off x="351235" y="442912"/>
            <a:ext cx="516731" cy="520304"/>
          </a:xfrm>
          <a:custGeom>
            <a:avLst/>
            <a:gdLst>
              <a:gd name="T0" fmla="*/ 198 w 201"/>
              <a:gd name="T1" fmla="*/ 35 h 202"/>
              <a:gd name="T2" fmla="*/ 188 w 201"/>
              <a:gd name="T3" fmla="*/ 44 h 202"/>
              <a:gd name="T4" fmla="*/ 157 w 201"/>
              <a:gd name="T5" fmla="*/ 13 h 202"/>
              <a:gd name="T6" fmla="*/ 167 w 201"/>
              <a:gd name="T7" fmla="*/ 4 h 202"/>
              <a:gd name="T8" fmla="*/ 179 w 201"/>
              <a:gd name="T9" fmla="*/ 3 h 202"/>
              <a:gd name="T10" fmla="*/ 198 w 201"/>
              <a:gd name="T11" fmla="*/ 23 h 202"/>
              <a:gd name="T12" fmla="*/ 198 w 201"/>
              <a:gd name="T13" fmla="*/ 35 h 202"/>
              <a:gd name="T14" fmla="*/ 115 w 201"/>
              <a:gd name="T15" fmla="*/ 117 h 202"/>
              <a:gd name="T16" fmla="*/ 84 w 201"/>
              <a:gd name="T17" fmla="*/ 86 h 202"/>
              <a:gd name="T18" fmla="*/ 153 w 201"/>
              <a:gd name="T19" fmla="*/ 18 h 202"/>
              <a:gd name="T20" fmla="*/ 184 w 201"/>
              <a:gd name="T21" fmla="*/ 49 h 202"/>
              <a:gd name="T22" fmla="*/ 115 w 201"/>
              <a:gd name="T23" fmla="*/ 117 h 202"/>
              <a:gd name="T24" fmla="*/ 111 w 201"/>
              <a:gd name="T25" fmla="*/ 121 h 202"/>
              <a:gd name="T26" fmla="*/ 67 w 201"/>
              <a:gd name="T27" fmla="*/ 133 h 202"/>
              <a:gd name="T28" fmla="*/ 80 w 201"/>
              <a:gd name="T29" fmla="*/ 90 h 202"/>
              <a:gd name="T30" fmla="*/ 111 w 201"/>
              <a:gd name="T31" fmla="*/ 121 h 202"/>
              <a:gd name="T32" fmla="*/ 39 w 201"/>
              <a:gd name="T33" fmla="*/ 26 h 202"/>
              <a:gd name="T34" fmla="*/ 20 w 201"/>
              <a:gd name="T35" fmla="*/ 45 h 202"/>
              <a:gd name="T36" fmla="*/ 20 w 201"/>
              <a:gd name="T37" fmla="*/ 162 h 202"/>
              <a:gd name="T38" fmla="*/ 39 w 201"/>
              <a:gd name="T39" fmla="*/ 182 h 202"/>
              <a:gd name="T40" fmla="*/ 156 w 201"/>
              <a:gd name="T41" fmla="*/ 182 h 202"/>
              <a:gd name="T42" fmla="*/ 176 w 201"/>
              <a:gd name="T43" fmla="*/ 162 h 202"/>
              <a:gd name="T44" fmla="*/ 176 w 201"/>
              <a:gd name="T45" fmla="*/ 85 h 202"/>
              <a:gd name="T46" fmla="*/ 196 w 201"/>
              <a:gd name="T47" fmla="*/ 66 h 202"/>
              <a:gd name="T48" fmla="*/ 196 w 201"/>
              <a:gd name="T49" fmla="*/ 169 h 202"/>
              <a:gd name="T50" fmla="*/ 163 w 201"/>
              <a:gd name="T51" fmla="*/ 202 h 202"/>
              <a:gd name="T52" fmla="*/ 32 w 201"/>
              <a:gd name="T53" fmla="*/ 202 h 202"/>
              <a:gd name="T54" fmla="*/ 0 w 201"/>
              <a:gd name="T55" fmla="*/ 169 h 202"/>
              <a:gd name="T56" fmla="*/ 0 w 201"/>
              <a:gd name="T57" fmla="*/ 40 h 202"/>
              <a:gd name="T58" fmla="*/ 32 w 201"/>
              <a:gd name="T59" fmla="*/ 6 h 202"/>
              <a:gd name="T60" fmla="*/ 136 w 201"/>
              <a:gd name="T61" fmla="*/ 6 h 202"/>
              <a:gd name="T62" fmla="*/ 116 w 201"/>
              <a:gd name="T63" fmla="*/ 26 h 202"/>
              <a:gd name="T64" fmla="*/ 39 w 201"/>
              <a:gd name="T65" fmla="*/ 26 h 20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01"/>
              <a:gd name="T100" fmla="*/ 0 h 202"/>
              <a:gd name="T101" fmla="*/ 201 w 201"/>
              <a:gd name="T102" fmla="*/ 202 h 20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01" h="202">
                <a:moveTo>
                  <a:pt x="198" y="35"/>
                </a:moveTo>
                <a:cubicBezTo>
                  <a:pt x="188" y="44"/>
                  <a:pt x="188" y="44"/>
                  <a:pt x="188" y="44"/>
                </a:cubicBezTo>
                <a:cubicBezTo>
                  <a:pt x="157" y="13"/>
                  <a:pt x="157" y="13"/>
                  <a:pt x="157" y="13"/>
                </a:cubicBezTo>
                <a:cubicBezTo>
                  <a:pt x="167" y="4"/>
                  <a:pt x="167" y="4"/>
                  <a:pt x="167" y="4"/>
                </a:cubicBezTo>
                <a:cubicBezTo>
                  <a:pt x="170" y="0"/>
                  <a:pt x="175" y="0"/>
                  <a:pt x="179" y="3"/>
                </a:cubicBezTo>
                <a:cubicBezTo>
                  <a:pt x="198" y="23"/>
                  <a:pt x="198" y="23"/>
                  <a:pt x="198" y="23"/>
                </a:cubicBezTo>
                <a:cubicBezTo>
                  <a:pt x="201" y="26"/>
                  <a:pt x="201" y="31"/>
                  <a:pt x="198" y="35"/>
                </a:cubicBezTo>
                <a:close/>
                <a:moveTo>
                  <a:pt x="115" y="117"/>
                </a:moveTo>
                <a:cubicBezTo>
                  <a:pt x="84" y="86"/>
                  <a:pt x="84" y="86"/>
                  <a:pt x="84" y="86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84" y="49"/>
                  <a:pt x="184" y="49"/>
                  <a:pt x="184" y="49"/>
                </a:cubicBezTo>
                <a:lnTo>
                  <a:pt x="115" y="117"/>
                </a:lnTo>
                <a:close/>
                <a:moveTo>
                  <a:pt x="111" y="121"/>
                </a:moveTo>
                <a:cubicBezTo>
                  <a:pt x="67" y="133"/>
                  <a:pt x="67" y="133"/>
                  <a:pt x="67" y="133"/>
                </a:cubicBezTo>
                <a:cubicBezTo>
                  <a:pt x="80" y="90"/>
                  <a:pt x="80" y="90"/>
                  <a:pt x="80" y="90"/>
                </a:cubicBezTo>
                <a:lnTo>
                  <a:pt x="111" y="121"/>
                </a:lnTo>
                <a:close/>
                <a:moveTo>
                  <a:pt x="39" y="26"/>
                </a:moveTo>
                <a:cubicBezTo>
                  <a:pt x="28" y="26"/>
                  <a:pt x="20" y="34"/>
                  <a:pt x="20" y="45"/>
                </a:cubicBezTo>
                <a:cubicBezTo>
                  <a:pt x="20" y="162"/>
                  <a:pt x="20" y="162"/>
                  <a:pt x="20" y="162"/>
                </a:cubicBezTo>
                <a:cubicBezTo>
                  <a:pt x="20" y="173"/>
                  <a:pt x="28" y="182"/>
                  <a:pt x="39" y="182"/>
                </a:cubicBezTo>
                <a:cubicBezTo>
                  <a:pt x="156" y="182"/>
                  <a:pt x="156" y="182"/>
                  <a:pt x="156" y="182"/>
                </a:cubicBezTo>
                <a:cubicBezTo>
                  <a:pt x="167" y="182"/>
                  <a:pt x="176" y="173"/>
                  <a:pt x="176" y="162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169"/>
                  <a:pt x="196" y="169"/>
                  <a:pt x="196" y="169"/>
                </a:cubicBezTo>
                <a:cubicBezTo>
                  <a:pt x="196" y="187"/>
                  <a:pt x="181" y="202"/>
                  <a:pt x="163" y="202"/>
                </a:cubicBezTo>
                <a:cubicBezTo>
                  <a:pt x="32" y="202"/>
                  <a:pt x="32" y="202"/>
                  <a:pt x="32" y="202"/>
                </a:cubicBezTo>
                <a:cubicBezTo>
                  <a:pt x="14" y="202"/>
                  <a:pt x="0" y="187"/>
                  <a:pt x="0" y="169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2"/>
                  <a:pt x="14" y="6"/>
                  <a:pt x="32" y="6"/>
                </a:cubicBezTo>
                <a:cubicBezTo>
                  <a:pt x="136" y="6"/>
                  <a:pt x="136" y="6"/>
                  <a:pt x="136" y="6"/>
                </a:cubicBezTo>
                <a:cubicBezTo>
                  <a:pt x="116" y="26"/>
                  <a:pt x="116" y="26"/>
                  <a:pt x="116" y="26"/>
                </a:cubicBezTo>
                <a:lnTo>
                  <a:pt x="39" y="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ct val="120000"/>
              </a:lnSpc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8675" name="文本框 20"/>
          <p:cNvSpPr txBox="1">
            <a:spLocks noChangeArrowheads="1"/>
          </p:cNvSpPr>
          <p:nvPr/>
        </p:nvSpPr>
        <p:spPr bwMode="auto">
          <a:xfrm flipH="1">
            <a:off x="928687" y="494110"/>
            <a:ext cx="2433638" cy="567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sx="999" sy="999" algn="ctr" rotWithShape="0">
              <a:srgbClr val="000000"/>
            </a:outerShdw>
          </a:effec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  <a:defRPr/>
            </a:pPr>
            <a:r>
              <a:rPr lang="zh-CN" altLang="en-US" sz="2700" b="1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试一试</a:t>
            </a:r>
          </a:p>
        </p:txBody>
      </p:sp>
      <p:sp>
        <p:nvSpPr>
          <p:cNvPr id="28676" name="文本框 22"/>
          <p:cNvSpPr txBox="1">
            <a:spLocks noChangeArrowheads="1"/>
          </p:cNvSpPr>
          <p:nvPr/>
        </p:nvSpPr>
        <p:spPr bwMode="auto">
          <a:xfrm flipH="1">
            <a:off x="484585" y="1154906"/>
            <a:ext cx="8410575" cy="45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sx="999" sy="999" algn="ctr" rotWithShape="0">
              <a:srgbClr val="000000"/>
            </a:outerShdw>
          </a:effec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  <a:defRPr/>
            </a:pPr>
            <a:r>
              <a:rPr lang="zh-CN" altLang="en-US" sz="210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你能帮它们找到家吗？</a:t>
            </a: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390526" y="1039417"/>
            <a:ext cx="2756297" cy="119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3747" y="2615804"/>
            <a:ext cx="1175147" cy="1265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文本框 2"/>
          <p:cNvSpPr txBox="1">
            <a:spLocks noChangeArrowheads="1"/>
          </p:cNvSpPr>
          <p:nvPr/>
        </p:nvSpPr>
        <p:spPr bwMode="auto">
          <a:xfrm>
            <a:off x="282179" y="622698"/>
            <a:ext cx="1293019" cy="40164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可回收垃圾</a:t>
            </a:r>
          </a:p>
        </p:txBody>
      </p:sp>
      <p:sp>
        <p:nvSpPr>
          <p:cNvPr id="18436" name="文本框 3"/>
          <p:cNvSpPr txBox="1">
            <a:spLocks noChangeArrowheads="1"/>
          </p:cNvSpPr>
          <p:nvPr/>
        </p:nvSpPr>
        <p:spPr bwMode="auto">
          <a:xfrm>
            <a:off x="2842023" y="622698"/>
            <a:ext cx="1078706" cy="40164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厨余垃圾</a:t>
            </a:r>
          </a:p>
        </p:txBody>
      </p:sp>
      <p:sp>
        <p:nvSpPr>
          <p:cNvPr id="18437" name="文本框 4"/>
          <p:cNvSpPr txBox="1">
            <a:spLocks noChangeArrowheads="1"/>
          </p:cNvSpPr>
          <p:nvPr/>
        </p:nvSpPr>
        <p:spPr bwMode="auto">
          <a:xfrm>
            <a:off x="5186363" y="622698"/>
            <a:ext cx="1060847" cy="40164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有害垃圾</a:t>
            </a:r>
          </a:p>
        </p:txBody>
      </p:sp>
      <p:sp>
        <p:nvSpPr>
          <p:cNvPr id="18438" name="文本框 5"/>
          <p:cNvSpPr txBox="1">
            <a:spLocks noChangeArrowheads="1"/>
          </p:cNvSpPr>
          <p:nvPr/>
        </p:nvSpPr>
        <p:spPr bwMode="auto">
          <a:xfrm>
            <a:off x="7512844" y="622698"/>
            <a:ext cx="1115616" cy="40164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其他垃圾</a:t>
            </a:r>
          </a:p>
        </p:txBody>
      </p:sp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197" y="1123950"/>
            <a:ext cx="1052513" cy="1151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138" y="2371725"/>
            <a:ext cx="1239441" cy="1151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6123" y="1162050"/>
            <a:ext cx="1131094" cy="1272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9507" y="1151335"/>
            <a:ext cx="1212056" cy="1072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957" y="3615929"/>
            <a:ext cx="1088231" cy="1107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2028" y="1106091"/>
            <a:ext cx="1138238" cy="1273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5" name="文本框 13"/>
          <p:cNvSpPr txBox="1">
            <a:spLocks noChangeArrowheads="1"/>
          </p:cNvSpPr>
          <p:nvPr/>
        </p:nvSpPr>
        <p:spPr bwMode="auto">
          <a:xfrm>
            <a:off x="3164682" y="107156"/>
            <a:ext cx="2593181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8446" name="图片 1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6944" y="3912394"/>
            <a:ext cx="520065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518548" y="0"/>
            <a:ext cx="3625453" cy="5143500"/>
          </a:xfrm>
          <a:prstGeom prst="rect">
            <a:avLst/>
          </a:prstGeom>
          <a:solidFill>
            <a:srgbClr val="FDFD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9459" name="图片 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68047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矩形 5"/>
          <p:cNvSpPr>
            <a:spLocks noChangeArrowheads="1"/>
          </p:cNvSpPr>
          <p:nvPr/>
        </p:nvSpPr>
        <p:spPr bwMode="auto">
          <a:xfrm>
            <a:off x="607219" y="101204"/>
            <a:ext cx="1935956" cy="512448"/>
          </a:xfrm>
          <a:prstGeom prst="rect">
            <a:avLst/>
          </a:pr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1200">
                <a:latin typeface="微软雅黑"/>
                <a:ea typeface="微软雅黑"/>
                <a:sym typeface="微软雅黑"/>
              </a:rPr>
              <a:t>大家好</a:t>
            </a:r>
            <a:r>
              <a:rPr lang="en-US" altLang="zh-CN" sz="1200">
                <a:latin typeface="微软雅黑"/>
                <a:ea typeface="微软雅黑"/>
                <a:sym typeface="微软雅黑"/>
              </a:rPr>
              <a:t>!</a:t>
            </a:r>
            <a:r>
              <a:rPr lang="zh-CN" altLang="en-US" sz="1200">
                <a:latin typeface="微软雅黑"/>
                <a:ea typeface="微软雅黑"/>
                <a:sym typeface="微软雅黑"/>
              </a:rPr>
              <a:t>我是厨余垃圾。我被扔在厨余垃圾桶内。</a:t>
            </a:r>
          </a:p>
        </p:txBody>
      </p:sp>
      <p:sp>
        <p:nvSpPr>
          <p:cNvPr id="19461" name="矩形 6"/>
          <p:cNvSpPr>
            <a:spLocks noChangeArrowheads="1"/>
          </p:cNvSpPr>
          <p:nvPr/>
        </p:nvSpPr>
        <p:spPr bwMode="auto">
          <a:xfrm>
            <a:off x="3138488" y="110729"/>
            <a:ext cx="2126456" cy="512448"/>
          </a:xfrm>
          <a:prstGeom prst="rect">
            <a:avLst/>
          </a:pr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1200">
                <a:latin typeface="微软雅黑"/>
                <a:ea typeface="微软雅黑"/>
                <a:sym typeface="微软雅黑"/>
              </a:rPr>
              <a:t>在垃圾处理厂，我将用二十天的时间泡个热水澡，高温杀菌</a:t>
            </a:r>
          </a:p>
        </p:txBody>
      </p:sp>
      <p:sp>
        <p:nvSpPr>
          <p:cNvPr id="19462" name="矩形 7"/>
          <p:cNvSpPr>
            <a:spLocks noChangeArrowheads="1"/>
          </p:cNvSpPr>
          <p:nvPr/>
        </p:nvSpPr>
        <p:spPr bwMode="auto">
          <a:xfrm>
            <a:off x="657226" y="2556272"/>
            <a:ext cx="2126456" cy="1177245"/>
          </a:xfrm>
          <a:prstGeom prst="rect">
            <a:avLst/>
          </a:pr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1200">
                <a:latin typeface="微软雅黑"/>
                <a:ea typeface="微软雅黑"/>
                <a:sym typeface="微软雅黑"/>
              </a:rPr>
              <a:t>加入活性污泥或动物的类便后，我在沼气池内会慢慢分</a:t>
            </a:r>
            <a:r>
              <a:rPr lang="en-US" altLang="zh-CN" sz="1200">
                <a:latin typeface="微软雅黑"/>
                <a:ea typeface="微软雅黑"/>
                <a:sym typeface="微软雅黑"/>
              </a:rPr>
              <a:t>.</a:t>
            </a:r>
            <a:r>
              <a:rPr lang="zh-CN" altLang="en-US" sz="1200">
                <a:latin typeface="微软雅黑"/>
                <a:ea typeface="微软雅黑"/>
                <a:sym typeface="微软雅黑"/>
              </a:rPr>
              <a:t>解发酵，变成可以发电或烧火做饭的“生物燃料”</a:t>
            </a:r>
            <a:r>
              <a:rPr lang="en-US" altLang="zh-CN" sz="12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1200">
                <a:latin typeface="微软雅黑"/>
                <a:ea typeface="微软雅黑"/>
                <a:sym typeface="微软雅黑"/>
              </a:rPr>
              <a:t>沼 气。</a:t>
            </a:r>
          </a:p>
        </p:txBody>
      </p:sp>
      <p:sp>
        <p:nvSpPr>
          <p:cNvPr id="19463" name="矩形 8"/>
          <p:cNvSpPr>
            <a:spLocks noChangeArrowheads="1"/>
          </p:cNvSpPr>
          <p:nvPr/>
        </p:nvSpPr>
        <p:spPr bwMode="auto">
          <a:xfrm>
            <a:off x="3526632" y="2736056"/>
            <a:ext cx="1769269" cy="512448"/>
          </a:xfrm>
          <a:prstGeom prst="rect">
            <a:avLst/>
          </a:pr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1200">
                <a:latin typeface="微软雅黑"/>
                <a:ea typeface="微软雅黑"/>
                <a:sym typeface="微软雅黑"/>
              </a:rPr>
              <a:t>之后，我就变成了庄稼，喜欢的有机肥料。</a:t>
            </a:r>
          </a:p>
        </p:txBody>
      </p:sp>
      <p:sp>
        <p:nvSpPr>
          <p:cNvPr id="11" name="椭圆 10"/>
          <p:cNvSpPr/>
          <p:nvPr/>
        </p:nvSpPr>
        <p:spPr>
          <a:xfrm>
            <a:off x="6435328" y="3107531"/>
            <a:ext cx="1900238" cy="172997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9465" name="图片 1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5291" y="3632597"/>
            <a:ext cx="198477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6" name="PA_库_组合 1166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>
            <a:off x="6804422" y="2216944"/>
            <a:ext cx="1500188" cy="1962150"/>
            <a:chOff x="5607594" y="164244"/>
            <a:chExt cx="4996531" cy="6529510"/>
          </a:xfrm>
        </p:grpSpPr>
        <p:sp>
          <p:nvSpPr>
            <p:cNvPr id="19469" name="Freeform 6"/>
            <p:cNvSpPr>
              <a:spLocks noChangeArrowheads="1"/>
            </p:cNvSpPr>
            <p:nvPr/>
          </p:nvSpPr>
          <p:spPr bwMode="auto">
            <a:xfrm>
              <a:off x="7859147" y="164244"/>
              <a:ext cx="934157" cy="6467231"/>
            </a:xfrm>
            <a:custGeom>
              <a:avLst/>
              <a:gdLst>
                <a:gd name="T0" fmla="*/ 81 w 118"/>
                <a:gd name="T1" fmla="*/ 30 h 817"/>
                <a:gd name="T2" fmla="*/ 24 w 118"/>
                <a:gd name="T3" fmla="*/ 50 h 817"/>
                <a:gd name="T4" fmla="*/ 22 w 118"/>
                <a:gd name="T5" fmla="*/ 548 h 817"/>
                <a:gd name="T6" fmla="*/ 18 w 118"/>
                <a:gd name="T7" fmla="*/ 650 h 817"/>
                <a:gd name="T8" fmla="*/ 24 w 118"/>
                <a:gd name="T9" fmla="*/ 787 h 817"/>
                <a:gd name="T10" fmla="*/ 77 w 118"/>
                <a:gd name="T11" fmla="*/ 764 h 817"/>
                <a:gd name="T12" fmla="*/ 76 w 118"/>
                <a:gd name="T13" fmla="*/ 655 h 817"/>
                <a:gd name="T14" fmla="*/ 77 w 118"/>
                <a:gd name="T15" fmla="*/ 540 h 817"/>
                <a:gd name="T16" fmla="*/ 82 w 118"/>
                <a:gd name="T17" fmla="*/ 31 h 817"/>
                <a:gd name="T18" fmla="*/ 81 w 118"/>
                <a:gd name="T19" fmla="*/ 30 h 8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8"/>
                <a:gd name="T31" fmla="*/ 0 h 817"/>
                <a:gd name="T32" fmla="*/ 118 w 118"/>
                <a:gd name="T33" fmla="*/ 817 h 8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8" h="817">
                  <a:moveTo>
                    <a:pt x="81" y="30"/>
                  </a:moveTo>
                  <a:cubicBezTo>
                    <a:pt x="57" y="10"/>
                    <a:pt x="26" y="0"/>
                    <a:pt x="24" y="50"/>
                  </a:cubicBezTo>
                  <a:cubicBezTo>
                    <a:pt x="23" y="83"/>
                    <a:pt x="23" y="515"/>
                    <a:pt x="22" y="548"/>
                  </a:cubicBezTo>
                  <a:cubicBezTo>
                    <a:pt x="20" y="582"/>
                    <a:pt x="18" y="616"/>
                    <a:pt x="18" y="650"/>
                  </a:cubicBezTo>
                  <a:cubicBezTo>
                    <a:pt x="18" y="692"/>
                    <a:pt x="0" y="750"/>
                    <a:pt x="24" y="787"/>
                  </a:cubicBezTo>
                  <a:cubicBezTo>
                    <a:pt x="45" y="817"/>
                    <a:pt x="75" y="805"/>
                    <a:pt x="77" y="764"/>
                  </a:cubicBezTo>
                  <a:cubicBezTo>
                    <a:pt x="78" y="728"/>
                    <a:pt x="75" y="691"/>
                    <a:pt x="76" y="655"/>
                  </a:cubicBezTo>
                  <a:cubicBezTo>
                    <a:pt x="77" y="617"/>
                    <a:pt x="72" y="577"/>
                    <a:pt x="77" y="540"/>
                  </a:cubicBezTo>
                  <a:cubicBezTo>
                    <a:pt x="84" y="499"/>
                    <a:pt x="118" y="64"/>
                    <a:pt x="82" y="31"/>
                  </a:cubicBezTo>
                  <a:cubicBezTo>
                    <a:pt x="82" y="31"/>
                    <a:pt x="81" y="31"/>
                    <a:pt x="81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470" name="Freeform 7"/>
            <p:cNvSpPr>
              <a:spLocks noChangeArrowheads="1"/>
            </p:cNvSpPr>
            <p:nvPr/>
          </p:nvSpPr>
          <p:spPr bwMode="auto">
            <a:xfrm>
              <a:off x="7931004" y="188198"/>
              <a:ext cx="728162" cy="6505556"/>
            </a:xfrm>
            <a:custGeom>
              <a:avLst/>
              <a:gdLst>
                <a:gd name="T0" fmla="*/ 74 w 92"/>
                <a:gd name="T1" fmla="*/ 27 h 822"/>
                <a:gd name="T2" fmla="*/ 26 w 92"/>
                <a:gd name="T3" fmla="*/ 13 h 822"/>
                <a:gd name="T4" fmla="*/ 13 w 92"/>
                <a:gd name="T5" fmla="*/ 66 h 822"/>
                <a:gd name="T6" fmla="*/ 12 w 92"/>
                <a:gd name="T7" fmla="*/ 228 h 822"/>
                <a:gd name="T8" fmla="*/ 9 w 92"/>
                <a:gd name="T9" fmla="*/ 569 h 822"/>
                <a:gd name="T10" fmla="*/ 6 w 92"/>
                <a:gd name="T11" fmla="*/ 658 h 822"/>
                <a:gd name="T12" fmla="*/ 0 w 92"/>
                <a:gd name="T13" fmla="*/ 736 h 822"/>
                <a:gd name="T14" fmla="*/ 43 w 92"/>
                <a:gd name="T15" fmla="*/ 801 h 822"/>
                <a:gd name="T16" fmla="*/ 66 w 92"/>
                <a:gd name="T17" fmla="*/ 782 h 822"/>
                <a:gd name="T18" fmla="*/ 70 w 92"/>
                <a:gd name="T19" fmla="*/ 746 h 822"/>
                <a:gd name="T20" fmla="*/ 70 w 92"/>
                <a:gd name="T21" fmla="*/ 691 h 822"/>
                <a:gd name="T22" fmla="*/ 71 w 92"/>
                <a:gd name="T23" fmla="*/ 532 h 822"/>
                <a:gd name="T24" fmla="*/ 92 w 92"/>
                <a:gd name="T25" fmla="*/ 183 h 822"/>
                <a:gd name="T26" fmla="*/ 89 w 92"/>
                <a:gd name="T27" fmla="*/ 79 h 822"/>
                <a:gd name="T28" fmla="*/ 74 w 92"/>
                <a:gd name="T29" fmla="*/ 27 h 822"/>
                <a:gd name="T30" fmla="*/ 69 w 92"/>
                <a:gd name="T31" fmla="*/ 27 h 822"/>
                <a:gd name="T32" fmla="*/ 82 w 92"/>
                <a:gd name="T33" fmla="*/ 66 h 822"/>
                <a:gd name="T34" fmla="*/ 87 w 92"/>
                <a:gd name="T35" fmla="*/ 144 h 822"/>
                <a:gd name="T36" fmla="*/ 81 w 92"/>
                <a:gd name="T37" fmla="*/ 352 h 822"/>
                <a:gd name="T38" fmla="*/ 68 w 92"/>
                <a:gd name="T39" fmla="*/ 516 h 822"/>
                <a:gd name="T40" fmla="*/ 64 w 92"/>
                <a:gd name="T41" fmla="*/ 613 h 822"/>
                <a:gd name="T42" fmla="*/ 65 w 92"/>
                <a:gd name="T43" fmla="*/ 707 h 822"/>
                <a:gd name="T44" fmla="*/ 57 w 92"/>
                <a:gd name="T45" fmla="*/ 790 h 822"/>
                <a:gd name="T46" fmla="*/ 8 w 92"/>
                <a:gd name="T47" fmla="*/ 758 h 822"/>
                <a:gd name="T48" fmla="*/ 9 w 92"/>
                <a:gd name="T49" fmla="*/ 680 h 822"/>
                <a:gd name="T50" fmla="*/ 15 w 92"/>
                <a:gd name="T51" fmla="*/ 539 h 822"/>
                <a:gd name="T52" fmla="*/ 16 w 92"/>
                <a:gd name="T53" fmla="*/ 400 h 822"/>
                <a:gd name="T54" fmla="*/ 18 w 92"/>
                <a:gd name="T55" fmla="*/ 52 h 822"/>
                <a:gd name="T56" fmla="*/ 23 w 92"/>
                <a:gd name="T57" fmla="*/ 22 h 822"/>
                <a:gd name="T58" fmla="*/ 69 w 92"/>
                <a:gd name="T59" fmla="*/ 27 h 822"/>
                <a:gd name="T60" fmla="*/ 74 w 92"/>
                <a:gd name="T61" fmla="*/ 27 h 82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2"/>
                <a:gd name="T94" fmla="*/ 0 h 822"/>
                <a:gd name="T95" fmla="*/ 92 w 92"/>
                <a:gd name="T96" fmla="*/ 822 h 82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2" h="822">
                  <a:moveTo>
                    <a:pt x="74" y="27"/>
                  </a:moveTo>
                  <a:cubicBezTo>
                    <a:pt x="61" y="16"/>
                    <a:pt x="44" y="5"/>
                    <a:pt x="26" y="13"/>
                  </a:cubicBezTo>
                  <a:cubicBezTo>
                    <a:pt x="9" y="21"/>
                    <a:pt x="13" y="50"/>
                    <a:pt x="13" y="66"/>
                  </a:cubicBezTo>
                  <a:cubicBezTo>
                    <a:pt x="12" y="120"/>
                    <a:pt x="12" y="174"/>
                    <a:pt x="12" y="228"/>
                  </a:cubicBezTo>
                  <a:cubicBezTo>
                    <a:pt x="11" y="341"/>
                    <a:pt x="14" y="455"/>
                    <a:pt x="9" y="569"/>
                  </a:cubicBezTo>
                  <a:cubicBezTo>
                    <a:pt x="8" y="598"/>
                    <a:pt x="8" y="628"/>
                    <a:pt x="6" y="658"/>
                  </a:cubicBezTo>
                  <a:cubicBezTo>
                    <a:pt x="5" y="684"/>
                    <a:pt x="0" y="709"/>
                    <a:pt x="0" y="736"/>
                  </a:cubicBezTo>
                  <a:cubicBezTo>
                    <a:pt x="0" y="759"/>
                    <a:pt x="11" y="806"/>
                    <a:pt x="43" y="801"/>
                  </a:cubicBezTo>
                  <a:cubicBezTo>
                    <a:pt x="55" y="799"/>
                    <a:pt x="61" y="792"/>
                    <a:pt x="66" y="782"/>
                  </a:cubicBezTo>
                  <a:cubicBezTo>
                    <a:pt x="71" y="771"/>
                    <a:pt x="70" y="757"/>
                    <a:pt x="70" y="746"/>
                  </a:cubicBezTo>
                  <a:cubicBezTo>
                    <a:pt x="71" y="727"/>
                    <a:pt x="70" y="709"/>
                    <a:pt x="70" y="691"/>
                  </a:cubicBezTo>
                  <a:cubicBezTo>
                    <a:pt x="69" y="638"/>
                    <a:pt x="65" y="584"/>
                    <a:pt x="71" y="532"/>
                  </a:cubicBezTo>
                  <a:cubicBezTo>
                    <a:pt x="86" y="416"/>
                    <a:pt x="91" y="298"/>
                    <a:pt x="92" y="183"/>
                  </a:cubicBezTo>
                  <a:cubicBezTo>
                    <a:pt x="92" y="148"/>
                    <a:pt x="92" y="113"/>
                    <a:pt x="89" y="79"/>
                  </a:cubicBezTo>
                  <a:cubicBezTo>
                    <a:pt x="87" y="63"/>
                    <a:pt x="87" y="38"/>
                    <a:pt x="74" y="27"/>
                  </a:cubicBezTo>
                  <a:cubicBezTo>
                    <a:pt x="73" y="26"/>
                    <a:pt x="70" y="28"/>
                    <a:pt x="69" y="27"/>
                  </a:cubicBezTo>
                  <a:cubicBezTo>
                    <a:pt x="80" y="36"/>
                    <a:pt x="81" y="54"/>
                    <a:pt x="82" y="66"/>
                  </a:cubicBezTo>
                  <a:cubicBezTo>
                    <a:pt x="86" y="92"/>
                    <a:pt x="86" y="118"/>
                    <a:pt x="87" y="144"/>
                  </a:cubicBezTo>
                  <a:cubicBezTo>
                    <a:pt x="88" y="214"/>
                    <a:pt x="85" y="283"/>
                    <a:pt x="81" y="352"/>
                  </a:cubicBezTo>
                  <a:cubicBezTo>
                    <a:pt x="77" y="407"/>
                    <a:pt x="74" y="462"/>
                    <a:pt x="68" y="516"/>
                  </a:cubicBezTo>
                  <a:cubicBezTo>
                    <a:pt x="65" y="549"/>
                    <a:pt x="63" y="581"/>
                    <a:pt x="64" y="613"/>
                  </a:cubicBezTo>
                  <a:cubicBezTo>
                    <a:pt x="65" y="645"/>
                    <a:pt x="64" y="676"/>
                    <a:pt x="65" y="707"/>
                  </a:cubicBezTo>
                  <a:cubicBezTo>
                    <a:pt x="66" y="733"/>
                    <a:pt x="71" y="767"/>
                    <a:pt x="57" y="790"/>
                  </a:cubicBezTo>
                  <a:cubicBezTo>
                    <a:pt x="37" y="822"/>
                    <a:pt x="12" y="775"/>
                    <a:pt x="8" y="758"/>
                  </a:cubicBezTo>
                  <a:cubicBezTo>
                    <a:pt x="2" y="733"/>
                    <a:pt x="6" y="706"/>
                    <a:pt x="9" y="680"/>
                  </a:cubicBezTo>
                  <a:cubicBezTo>
                    <a:pt x="14" y="634"/>
                    <a:pt x="14" y="586"/>
                    <a:pt x="15" y="539"/>
                  </a:cubicBezTo>
                  <a:cubicBezTo>
                    <a:pt x="16" y="493"/>
                    <a:pt x="16" y="447"/>
                    <a:pt x="16" y="400"/>
                  </a:cubicBezTo>
                  <a:cubicBezTo>
                    <a:pt x="17" y="284"/>
                    <a:pt x="16" y="168"/>
                    <a:pt x="18" y="52"/>
                  </a:cubicBezTo>
                  <a:cubicBezTo>
                    <a:pt x="18" y="42"/>
                    <a:pt x="19" y="32"/>
                    <a:pt x="23" y="22"/>
                  </a:cubicBezTo>
                  <a:cubicBezTo>
                    <a:pt x="32" y="0"/>
                    <a:pt x="58" y="18"/>
                    <a:pt x="69" y="27"/>
                  </a:cubicBezTo>
                  <a:cubicBezTo>
                    <a:pt x="70" y="28"/>
                    <a:pt x="74" y="26"/>
                    <a:pt x="74" y="27"/>
                  </a:cubicBezTo>
                  <a:close/>
                </a:path>
              </a:pathLst>
            </a:custGeom>
            <a:solidFill>
              <a:srgbClr val="4932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471" name="Freeform 8"/>
            <p:cNvSpPr>
              <a:spLocks noChangeArrowheads="1"/>
            </p:cNvSpPr>
            <p:nvPr/>
          </p:nvSpPr>
          <p:spPr bwMode="auto">
            <a:xfrm>
              <a:off x="7830404" y="164244"/>
              <a:ext cx="828765" cy="6472021"/>
            </a:xfrm>
            <a:custGeom>
              <a:avLst/>
              <a:gdLst>
                <a:gd name="T0" fmla="*/ 87 w 105"/>
                <a:gd name="T1" fmla="*/ 29 h 818"/>
                <a:gd name="T2" fmla="*/ 33 w 105"/>
                <a:gd name="T3" fmla="*/ 22 h 818"/>
                <a:gd name="T4" fmla="*/ 26 w 105"/>
                <a:gd name="T5" fmla="*/ 75 h 818"/>
                <a:gd name="T6" fmla="*/ 25 w 105"/>
                <a:gd name="T7" fmla="*/ 244 h 818"/>
                <a:gd name="T8" fmla="*/ 21 w 105"/>
                <a:gd name="T9" fmla="*/ 595 h 818"/>
                <a:gd name="T10" fmla="*/ 18 w 105"/>
                <a:gd name="T11" fmla="*/ 678 h 818"/>
                <a:gd name="T12" fmla="*/ 14 w 105"/>
                <a:gd name="T13" fmla="*/ 751 h 818"/>
                <a:gd name="T14" fmla="*/ 66 w 105"/>
                <a:gd name="T15" fmla="*/ 802 h 818"/>
                <a:gd name="T16" fmla="*/ 83 w 105"/>
                <a:gd name="T17" fmla="*/ 770 h 818"/>
                <a:gd name="T18" fmla="*/ 82 w 105"/>
                <a:gd name="T19" fmla="*/ 670 h 818"/>
                <a:gd name="T20" fmla="*/ 85 w 105"/>
                <a:gd name="T21" fmla="*/ 531 h 818"/>
                <a:gd name="T22" fmla="*/ 105 w 105"/>
                <a:gd name="T23" fmla="*/ 174 h 818"/>
                <a:gd name="T24" fmla="*/ 102 w 105"/>
                <a:gd name="T25" fmla="*/ 79 h 818"/>
                <a:gd name="T26" fmla="*/ 87 w 105"/>
                <a:gd name="T27" fmla="*/ 29 h 818"/>
                <a:gd name="T28" fmla="*/ 83 w 105"/>
                <a:gd name="T29" fmla="*/ 31 h 818"/>
                <a:gd name="T30" fmla="*/ 96 w 105"/>
                <a:gd name="T31" fmla="*/ 72 h 818"/>
                <a:gd name="T32" fmla="*/ 100 w 105"/>
                <a:gd name="T33" fmla="*/ 155 h 818"/>
                <a:gd name="T34" fmla="*/ 93 w 105"/>
                <a:gd name="T35" fmla="*/ 364 h 818"/>
                <a:gd name="T36" fmla="*/ 81 w 105"/>
                <a:gd name="T37" fmla="*/ 523 h 818"/>
                <a:gd name="T38" fmla="*/ 77 w 105"/>
                <a:gd name="T39" fmla="*/ 632 h 818"/>
                <a:gd name="T40" fmla="*/ 78 w 105"/>
                <a:gd name="T41" fmla="*/ 726 h 818"/>
                <a:gd name="T42" fmla="*/ 78 w 105"/>
                <a:gd name="T43" fmla="*/ 771 h 818"/>
                <a:gd name="T44" fmla="*/ 37 w 105"/>
                <a:gd name="T45" fmla="*/ 794 h 818"/>
                <a:gd name="T46" fmla="*/ 25 w 105"/>
                <a:gd name="T47" fmla="*/ 641 h 818"/>
                <a:gd name="T48" fmla="*/ 28 w 105"/>
                <a:gd name="T49" fmla="*/ 532 h 818"/>
                <a:gd name="T50" fmla="*/ 29 w 105"/>
                <a:gd name="T51" fmla="*/ 375 h 818"/>
                <a:gd name="T52" fmla="*/ 30 w 105"/>
                <a:gd name="T53" fmla="*/ 167 h 818"/>
                <a:gd name="T54" fmla="*/ 31 w 105"/>
                <a:gd name="T55" fmla="*/ 44 h 818"/>
                <a:gd name="T56" fmla="*/ 58 w 105"/>
                <a:gd name="T57" fmla="*/ 16 h 818"/>
                <a:gd name="T58" fmla="*/ 83 w 105"/>
                <a:gd name="T59" fmla="*/ 32 h 818"/>
                <a:gd name="T60" fmla="*/ 87 w 105"/>
                <a:gd name="T61" fmla="*/ 29 h 81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05"/>
                <a:gd name="T94" fmla="*/ 0 h 818"/>
                <a:gd name="T95" fmla="*/ 105 w 105"/>
                <a:gd name="T96" fmla="*/ 818 h 81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05" h="818">
                  <a:moveTo>
                    <a:pt x="87" y="29"/>
                  </a:moveTo>
                  <a:cubicBezTo>
                    <a:pt x="74" y="18"/>
                    <a:pt x="45" y="0"/>
                    <a:pt x="33" y="22"/>
                  </a:cubicBezTo>
                  <a:cubicBezTo>
                    <a:pt x="24" y="38"/>
                    <a:pt x="26" y="58"/>
                    <a:pt x="26" y="75"/>
                  </a:cubicBezTo>
                  <a:cubicBezTo>
                    <a:pt x="25" y="131"/>
                    <a:pt x="25" y="188"/>
                    <a:pt x="25" y="244"/>
                  </a:cubicBezTo>
                  <a:cubicBezTo>
                    <a:pt x="24" y="361"/>
                    <a:pt x="27" y="478"/>
                    <a:pt x="21" y="595"/>
                  </a:cubicBezTo>
                  <a:cubicBezTo>
                    <a:pt x="20" y="623"/>
                    <a:pt x="21" y="650"/>
                    <a:pt x="18" y="678"/>
                  </a:cubicBezTo>
                  <a:cubicBezTo>
                    <a:pt x="15" y="702"/>
                    <a:pt x="11" y="727"/>
                    <a:pt x="14" y="751"/>
                  </a:cubicBezTo>
                  <a:cubicBezTo>
                    <a:pt x="17" y="774"/>
                    <a:pt x="34" y="818"/>
                    <a:pt x="66" y="802"/>
                  </a:cubicBezTo>
                  <a:cubicBezTo>
                    <a:pt x="77" y="796"/>
                    <a:pt x="81" y="781"/>
                    <a:pt x="83" y="770"/>
                  </a:cubicBezTo>
                  <a:cubicBezTo>
                    <a:pt x="88" y="738"/>
                    <a:pt x="83" y="702"/>
                    <a:pt x="82" y="670"/>
                  </a:cubicBezTo>
                  <a:cubicBezTo>
                    <a:pt x="82" y="623"/>
                    <a:pt x="79" y="577"/>
                    <a:pt x="85" y="531"/>
                  </a:cubicBezTo>
                  <a:cubicBezTo>
                    <a:pt x="99" y="413"/>
                    <a:pt x="104" y="292"/>
                    <a:pt x="105" y="174"/>
                  </a:cubicBezTo>
                  <a:cubicBezTo>
                    <a:pt x="105" y="142"/>
                    <a:pt x="105" y="110"/>
                    <a:pt x="102" y="79"/>
                  </a:cubicBezTo>
                  <a:cubicBezTo>
                    <a:pt x="100" y="63"/>
                    <a:pt x="99" y="40"/>
                    <a:pt x="87" y="29"/>
                  </a:cubicBezTo>
                  <a:cubicBezTo>
                    <a:pt x="85" y="28"/>
                    <a:pt x="81" y="30"/>
                    <a:pt x="83" y="31"/>
                  </a:cubicBezTo>
                  <a:cubicBezTo>
                    <a:pt x="93" y="41"/>
                    <a:pt x="94" y="59"/>
                    <a:pt x="96" y="72"/>
                  </a:cubicBezTo>
                  <a:cubicBezTo>
                    <a:pt x="99" y="100"/>
                    <a:pt x="100" y="127"/>
                    <a:pt x="100" y="155"/>
                  </a:cubicBezTo>
                  <a:cubicBezTo>
                    <a:pt x="101" y="225"/>
                    <a:pt x="97" y="294"/>
                    <a:pt x="93" y="364"/>
                  </a:cubicBezTo>
                  <a:cubicBezTo>
                    <a:pt x="90" y="417"/>
                    <a:pt x="86" y="470"/>
                    <a:pt x="81" y="523"/>
                  </a:cubicBezTo>
                  <a:cubicBezTo>
                    <a:pt x="77" y="560"/>
                    <a:pt x="76" y="595"/>
                    <a:pt x="77" y="632"/>
                  </a:cubicBezTo>
                  <a:cubicBezTo>
                    <a:pt x="78" y="663"/>
                    <a:pt x="78" y="694"/>
                    <a:pt x="78" y="726"/>
                  </a:cubicBezTo>
                  <a:cubicBezTo>
                    <a:pt x="79" y="741"/>
                    <a:pt x="79" y="756"/>
                    <a:pt x="78" y="771"/>
                  </a:cubicBezTo>
                  <a:cubicBezTo>
                    <a:pt x="76" y="792"/>
                    <a:pt x="57" y="811"/>
                    <a:pt x="37" y="794"/>
                  </a:cubicBezTo>
                  <a:cubicBezTo>
                    <a:pt x="0" y="760"/>
                    <a:pt x="24" y="685"/>
                    <a:pt x="25" y="641"/>
                  </a:cubicBezTo>
                  <a:cubicBezTo>
                    <a:pt x="25" y="605"/>
                    <a:pt x="28" y="569"/>
                    <a:pt x="28" y="532"/>
                  </a:cubicBezTo>
                  <a:cubicBezTo>
                    <a:pt x="29" y="480"/>
                    <a:pt x="29" y="428"/>
                    <a:pt x="29" y="375"/>
                  </a:cubicBezTo>
                  <a:cubicBezTo>
                    <a:pt x="29" y="306"/>
                    <a:pt x="30" y="236"/>
                    <a:pt x="30" y="167"/>
                  </a:cubicBezTo>
                  <a:cubicBezTo>
                    <a:pt x="30" y="126"/>
                    <a:pt x="29" y="85"/>
                    <a:pt x="31" y="44"/>
                  </a:cubicBezTo>
                  <a:cubicBezTo>
                    <a:pt x="32" y="28"/>
                    <a:pt x="39" y="12"/>
                    <a:pt x="58" y="16"/>
                  </a:cubicBezTo>
                  <a:cubicBezTo>
                    <a:pt x="67" y="19"/>
                    <a:pt x="76" y="25"/>
                    <a:pt x="83" y="32"/>
                  </a:cubicBezTo>
                  <a:cubicBezTo>
                    <a:pt x="85" y="33"/>
                    <a:pt x="89" y="30"/>
                    <a:pt x="87" y="29"/>
                  </a:cubicBezTo>
                  <a:close/>
                </a:path>
              </a:pathLst>
            </a:custGeom>
            <a:solidFill>
              <a:srgbClr val="4932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472" name="Freeform 9"/>
            <p:cNvSpPr>
              <a:spLocks noChangeArrowheads="1"/>
            </p:cNvSpPr>
            <p:nvPr/>
          </p:nvSpPr>
          <p:spPr bwMode="auto">
            <a:xfrm>
              <a:off x="6005207" y="2387057"/>
              <a:ext cx="4014472" cy="1681481"/>
            </a:xfrm>
            <a:custGeom>
              <a:avLst/>
              <a:gdLst>
                <a:gd name="T0" fmla="*/ 191 w 508"/>
                <a:gd name="T1" fmla="*/ 3 h 212"/>
                <a:gd name="T2" fmla="*/ 147 w 508"/>
                <a:gd name="T3" fmla="*/ 2 h 212"/>
                <a:gd name="T4" fmla="*/ 46 w 508"/>
                <a:gd name="T5" fmla="*/ 7 h 212"/>
                <a:gd name="T6" fmla="*/ 31 w 508"/>
                <a:gd name="T7" fmla="*/ 22 h 212"/>
                <a:gd name="T8" fmla="*/ 13 w 508"/>
                <a:gd name="T9" fmla="*/ 72 h 212"/>
                <a:gd name="T10" fmla="*/ 3 w 508"/>
                <a:gd name="T11" fmla="*/ 156 h 212"/>
                <a:gd name="T12" fmla="*/ 21 w 508"/>
                <a:gd name="T13" fmla="*/ 199 h 212"/>
                <a:gd name="T14" fmla="*/ 78 w 508"/>
                <a:gd name="T15" fmla="*/ 210 h 212"/>
                <a:gd name="T16" fmla="*/ 171 w 508"/>
                <a:gd name="T17" fmla="*/ 208 h 212"/>
                <a:gd name="T18" fmla="*/ 269 w 508"/>
                <a:gd name="T19" fmla="*/ 206 h 212"/>
                <a:gd name="T20" fmla="*/ 485 w 508"/>
                <a:gd name="T21" fmla="*/ 198 h 212"/>
                <a:gd name="T22" fmla="*/ 483 w 508"/>
                <a:gd name="T23" fmla="*/ 142 h 212"/>
                <a:gd name="T24" fmla="*/ 505 w 508"/>
                <a:gd name="T25" fmla="*/ 47 h 212"/>
                <a:gd name="T26" fmla="*/ 487 w 508"/>
                <a:gd name="T27" fmla="*/ 18 h 212"/>
                <a:gd name="T28" fmla="*/ 437 w 508"/>
                <a:gd name="T29" fmla="*/ 7 h 212"/>
                <a:gd name="T30" fmla="*/ 242 w 508"/>
                <a:gd name="T31" fmla="*/ 2 h 212"/>
                <a:gd name="T32" fmla="*/ 191 w 508"/>
                <a:gd name="T33" fmla="*/ 3 h 21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08"/>
                <a:gd name="T52" fmla="*/ 0 h 212"/>
                <a:gd name="T53" fmla="*/ 508 w 508"/>
                <a:gd name="T54" fmla="*/ 212 h 21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08" h="212">
                  <a:moveTo>
                    <a:pt x="191" y="3"/>
                  </a:moveTo>
                  <a:cubicBezTo>
                    <a:pt x="178" y="3"/>
                    <a:pt x="163" y="3"/>
                    <a:pt x="147" y="2"/>
                  </a:cubicBezTo>
                  <a:cubicBezTo>
                    <a:pt x="111" y="1"/>
                    <a:pt x="71" y="0"/>
                    <a:pt x="46" y="7"/>
                  </a:cubicBezTo>
                  <a:cubicBezTo>
                    <a:pt x="34" y="11"/>
                    <a:pt x="37" y="16"/>
                    <a:pt x="31" y="22"/>
                  </a:cubicBezTo>
                  <a:cubicBezTo>
                    <a:pt x="17" y="36"/>
                    <a:pt x="15" y="54"/>
                    <a:pt x="13" y="72"/>
                  </a:cubicBezTo>
                  <a:cubicBezTo>
                    <a:pt x="10" y="101"/>
                    <a:pt x="11" y="129"/>
                    <a:pt x="3" y="156"/>
                  </a:cubicBezTo>
                  <a:cubicBezTo>
                    <a:pt x="0" y="166"/>
                    <a:pt x="13" y="190"/>
                    <a:pt x="21" y="199"/>
                  </a:cubicBezTo>
                  <a:cubicBezTo>
                    <a:pt x="31" y="211"/>
                    <a:pt x="55" y="210"/>
                    <a:pt x="78" y="210"/>
                  </a:cubicBezTo>
                  <a:cubicBezTo>
                    <a:pt x="113" y="212"/>
                    <a:pt x="142" y="210"/>
                    <a:pt x="171" y="208"/>
                  </a:cubicBezTo>
                  <a:cubicBezTo>
                    <a:pt x="201" y="206"/>
                    <a:pt x="231" y="204"/>
                    <a:pt x="269" y="206"/>
                  </a:cubicBezTo>
                  <a:cubicBezTo>
                    <a:pt x="290" y="207"/>
                    <a:pt x="478" y="211"/>
                    <a:pt x="485" y="198"/>
                  </a:cubicBezTo>
                  <a:cubicBezTo>
                    <a:pt x="491" y="185"/>
                    <a:pt x="484" y="155"/>
                    <a:pt x="483" y="142"/>
                  </a:cubicBezTo>
                  <a:cubicBezTo>
                    <a:pt x="482" y="112"/>
                    <a:pt x="508" y="76"/>
                    <a:pt x="505" y="47"/>
                  </a:cubicBezTo>
                  <a:cubicBezTo>
                    <a:pt x="504" y="35"/>
                    <a:pt x="496" y="29"/>
                    <a:pt x="487" y="18"/>
                  </a:cubicBezTo>
                  <a:cubicBezTo>
                    <a:pt x="480" y="9"/>
                    <a:pt x="455" y="8"/>
                    <a:pt x="437" y="7"/>
                  </a:cubicBezTo>
                  <a:cubicBezTo>
                    <a:pt x="384" y="5"/>
                    <a:pt x="263" y="0"/>
                    <a:pt x="242" y="2"/>
                  </a:cubicBezTo>
                  <a:cubicBezTo>
                    <a:pt x="191" y="3"/>
                    <a:pt x="191" y="3"/>
                    <a:pt x="191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473" name="Freeform 10"/>
            <p:cNvSpPr>
              <a:spLocks noChangeArrowheads="1"/>
            </p:cNvSpPr>
            <p:nvPr/>
          </p:nvSpPr>
          <p:spPr bwMode="auto">
            <a:xfrm>
              <a:off x="5995626" y="2372684"/>
              <a:ext cx="4057588" cy="1700643"/>
            </a:xfrm>
            <a:custGeom>
              <a:avLst/>
              <a:gdLst>
                <a:gd name="T0" fmla="*/ 192 w 513"/>
                <a:gd name="T1" fmla="*/ 3 h 215"/>
                <a:gd name="T2" fmla="*/ 147 w 513"/>
                <a:gd name="T3" fmla="*/ 2 h 215"/>
                <a:gd name="T4" fmla="*/ 55 w 513"/>
                <a:gd name="T5" fmla="*/ 5 h 215"/>
                <a:gd name="T6" fmla="*/ 9 w 513"/>
                <a:gd name="T7" fmla="*/ 102 h 215"/>
                <a:gd name="T8" fmla="*/ 5 w 513"/>
                <a:gd name="T9" fmla="*/ 144 h 215"/>
                <a:gd name="T10" fmla="*/ 2 w 513"/>
                <a:gd name="T11" fmla="*/ 169 h 215"/>
                <a:gd name="T12" fmla="*/ 27 w 513"/>
                <a:gd name="T13" fmla="*/ 208 h 215"/>
                <a:gd name="T14" fmla="*/ 68 w 513"/>
                <a:gd name="T15" fmla="*/ 214 h 215"/>
                <a:gd name="T16" fmla="*/ 79 w 513"/>
                <a:gd name="T17" fmla="*/ 214 h 215"/>
                <a:gd name="T18" fmla="*/ 168 w 513"/>
                <a:gd name="T19" fmla="*/ 212 h 215"/>
                <a:gd name="T20" fmla="*/ 308 w 513"/>
                <a:gd name="T21" fmla="*/ 211 h 215"/>
                <a:gd name="T22" fmla="*/ 381 w 513"/>
                <a:gd name="T23" fmla="*/ 211 h 215"/>
                <a:gd name="T24" fmla="*/ 471 w 513"/>
                <a:gd name="T25" fmla="*/ 207 h 215"/>
                <a:gd name="T26" fmla="*/ 487 w 513"/>
                <a:gd name="T27" fmla="*/ 203 h 215"/>
                <a:gd name="T28" fmla="*/ 489 w 513"/>
                <a:gd name="T29" fmla="*/ 161 h 215"/>
                <a:gd name="T30" fmla="*/ 501 w 513"/>
                <a:gd name="T31" fmla="*/ 88 h 215"/>
                <a:gd name="T32" fmla="*/ 499 w 513"/>
                <a:gd name="T33" fmla="*/ 29 h 215"/>
                <a:gd name="T34" fmla="*/ 412 w 513"/>
                <a:gd name="T35" fmla="*/ 5 h 215"/>
                <a:gd name="T36" fmla="*/ 390 w 513"/>
                <a:gd name="T37" fmla="*/ 5 h 215"/>
                <a:gd name="T38" fmla="*/ 192 w 513"/>
                <a:gd name="T39" fmla="*/ 3 h 215"/>
                <a:gd name="T40" fmla="*/ 192 w 513"/>
                <a:gd name="T41" fmla="*/ 7 h 215"/>
                <a:gd name="T42" fmla="*/ 371 w 513"/>
                <a:gd name="T43" fmla="*/ 8 h 215"/>
                <a:gd name="T44" fmla="*/ 427 w 513"/>
                <a:gd name="T45" fmla="*/ 10 h 215"/>
                <a:gd name="T46" fmla="*/ 504 w 513"/>
                <a:gd name="T47" fmla="*/ 49 h 215"/>
                <a:gd name="T48" fmla="*/ 485 w 513"/>
                <a:gd name="T49" fmla="*/ 121 h 215"/>
                <a:gd name="T50" fmla="*/ 486 w 513"/>
                <a:gd name="T51" fmla="*/ 187 h 215"/>
                <a:gd name="T52" fmla="*/ 463 w 513"/>
                <a:gd name="T53" fmla="*/ 204 h 215"/>
                <a:gd name="T54" fmla="*/ 418 w 513"/>
                <a:gd name="T55" fmla="*/ 207 h 215"/>
                <a:gd name="T56" fmla="*/ 316 w 513"/>
                <a:gd name="T57" fmla="*/ 207 h 215"/>
                <a:gd name="T58" fmla="*/ 226 w 513"/>
                <a:gd name="T59" fmla="*/ 205 h 215"/>
                <a:gd name="T60" fmla="*/ 60 w 513"/>
                <a:gd name="T61" fmla="*/ 210 h 215"/>
                <a:gd name="T62" fmla="*/ 15 w 513"/>
                <a:gd name="T63" fmla="*/ 186 h 215"/>
                <a:gd name="T64" fmla="*/ 11 w 513"/>
                <a:gd name="T65" fmla="*/ 138 h 215"/>
                <a:gd name="T66" fmla="*/ 27 w 513"/>
                <a:gd name="T67" fmla="*/ 35 h 215"/>
                <a:gd name="T68" fmla="*/ 57 w 513"/>
                <a:gd name="T69" fmla="*/ 9 h 215"/>
                <a:gd name="T70" fmla="*/ 106 w 513"/>
                <a:gd name="T71" fmla="*/ 6 h 215"/>
                <a:gd name="T72" fmla="*/ 148 w 513"/>
                <a:gd name="T73" fmla="*/ 6 h 215"/>
                <a:gd name="T74" fmla="*/ 192 w 513"/>
                <a:gd name="T75" fmla="*/ 7 h 215"/>
                <a:gd name="T76" fmla="*/ 192 w 513"/>
                <a:gd name="T77" fmla="*/ 3 h 21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13"/>
                <a:gd name="T118" fmla="*/ 0 h 215"/>
                <a:gd name="T119" fmla="*/ 513 w 513"/>
                <a:gd name="T120" fmla="*/ 215 h 21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13" h="215">
                  <a:moveTo>
                    <a:pt x="192" y="3"/>
                  </a:moveTo>
                  <a:cubicBezTo>
                    <a:pt x="177" y="3"/>
                    <a:pt x="162" y="3"/>
                    <a:pt x="147" y="2"/>
                  </a:cubicBezTo>
                  <a:cubicBezTo>
                    <a:pt x="116" y="1"/>
                    <a:pt x="86" y="0"/>
                    <a:pt x="55" y="5"/>
                  </a:cubicBezTo>
                  <a:cubicBezTo>
                    <a:pt x="14" y="12"/>
                    <a:pt x="11" y="69"/>
                    <a:pt x="9" y="102"/>
                  </a:cubicBezTo>
                  <a:cubicBezTo>
                    <a:pt x="8" y="116"/>
                    <a:pt x="7" y="130"/>
                    <a:pt x="5" y="144"/>
                  </a:cubicBezTo>
                  <a:cubicBezTo>
                    <a:pt x="3" y="153"/>
                    <a:pt x="0" y="159"/>
                    <a:pt x="2" y="169"/>
                  </a:cubicBezTo>
                  <a:cubicBezTo>
                    <a:pt x="5" y="183"/>
                    <a:pt x="15" y="200"/>
                    <a:pt x="27" y="208"/>
                  </a:cubicBezTo>
                  <a:cubicBezTo>
                    <a:pt x="38" y="215"/>
                    <a:pt x="54" y="215"/>
                    <a:pt x="68" y="214"/>
                  </a:cubicBezTo>
                  <a:cubicBezTo>
                    <a:pt x="72" y="214"/>
                    <a:pt x="76" y="214"/>
                    <a:pt x="79" y="214"/>
                  </a:cubicBezTo>
                  <a:cubicBezTo>
                    <a:pt x="109" y="215"/>
                    <a:pt x="138" y="214"/>
                    <a:pt x="168" y="212"/>
                  </a:cubicBezTo>
                  <a:cubicBezTo>
                    <a:pt x="215" y="209"/>
                    <a:pt x="261" y="210"/>
                    <a:pt x="308" y="211"/>
                  </a:cubicBezTo>
                  <a:cubicBezTo>
                    <a:pt x="332" y="211"/>
                    <a:pt x="357" y="211"/>
                    <a:pt x="381" y="211"/>
                  </a:cubicBezTo>
                  <a:cubicBezTo>
                    <a:pt x="411" y="211"/>
                    <a:pt x="442" y="211"/>
                    <a:pt x="471" y="207"/>
                  </a:cubicBezTo>
                  <a:cubicBezTo>
                    <a:pt x="476" y="206"/>
                    <a:pt x="483" y="206"/>
                    <a:pt x="487" y="203"/>
                  </a:cubicBezTo>
                  <a:cubicBezTo>
                    <a:pt x="496" y="195"/>
                    <a:pt x="490" y="171"/>
                    <a:pt x="489" y="161"/>
                  </a:cubicBezTo>
                  <a:cubicBezTo>
                    <a:pt x="485" y="134"/>
                    <a:pt x="492" y="113"/>
                    <a:pt x="501" y="88"/>
                  </a:cubicBezTo>
                  <a:cubicBezTo>
                    <a:pt x="509" y="67"/>
                    <a:pt x="513" y="47"/>
                    <a:pt x="499" y="29"/>
                  </a:cubicBezTo>
                  <a:cubicBezTo>
                    <a:pt x="479" y="4"/>
                    <a:pt x="443" y="5"/>
                    <a:pt x="412" y="5"/>
                  </a:cubicBezTo>
                  <a:cubicBezTo>
                    <a:pt x="404" y="5"/>
                    <a:pt x="397" y="5"/>
                    <a:pt x="390" y="5"/>
                  </a:cubicBezTo>
                  <a:cubicBezTo>
                    <a:pt x="324" y="2"/>
                    <a:pt x="258" y="2"/>
                    <a:pt x="192" y="3"/>
                  </a:cubicBezTo>
                  <a:cubicBezTo>
                    <a:pt x="188" y="3"/>
                    <a:pt x="190" y="7"/>
                    <a:pt x="192" y="7"/>
                  </a:cubicBezTo>
                  <a:cubicBezTo>
                    <a:pt x="252" y="6"/>
                    <a:pt x="311" y="6"/>
                    <a:pt x="371" y="8"/>
                  </a:cubicBezTo>
                  <a:cubicBezTo>
                    <a:pt x="389" y="9"/>
                    <a:pt x="408" y="9"/>
                    <a:pt x="427" y="10"/>
                  </a:cubicBezTo>
                  <a:cubicBezTo>
                    <a:pt x="457" y="12"/>
                    <a:pt x="496" y="12"/>
                    <a:pt x="504" y="49"/>
                  </a:cubicBezTo>
                  <a:cubicBezTo>
                    <a:pt x="508" y="72"/>
                    <a:pt x="491" y="100"/>
                    <a:pt x="485" y="121"/>
                  </a:cubicBezTo>
                  <a:cubicBezTo>
                    <a:pt x="479" y="144"/>
                    <a:pt x="486" y="165"/>
                    <a:pt x="486" y="187"/>
                  </a:cubicBezTo>
                  <a:cubicBezTo>
                    <a:pt x="486" y="203"/>
                    <a:pt x="476" y="203"/>
                    <a:pt x="463" y="204"/>
                  </a:cubicBezTo>
                  <a:cubicBezTo>
                    <a:pt x="448" y="206"/>
                    <a:pt x="433" y="206"/>
                    <a:pt x="418" y="207"/>
                  </a:cubicBezTo>
                  <a:cubicBezTo>
                    <a:pt x="384" y="208"/>
                    <a:pt x="350" y="207"/>
                    <a:pt x="316" y="207"/>
                  </a:cubicBezTo>
                  <a:cubicBezTo>
                    <a:pt x="286" y="207"/>
                    <a:pt x="256" y="205"/>
                    <a:pt x="226" y="205"/>
                  </a:cubicBezTo>
                  <a:cubicBezTo>
                    <a:pt x="170" y="206"/>
                    <a:pt x="115" y="211"/>
                    <a:pt x="60" y="210"/>
                  </a:cubicBezTo>
                  <a:cubicBezTo>
                    <a:pt x="39" y="209"/>
                    <a:pt x="25" y="205"/>
                    <a:pt x="15" y="186"/>
                  </a:cubicBezTo>
                  <a:cubicBezTo>
                    <a:pt x="4" y="168"/>
                    <a:pt x="8" y="157"/>
                    <a:pt x="11" y="138"/>
                  </a:cubicBezTo>
                  <a:cubicBezTo>
                    <a:pt x="17" y="104"/>
                    <a:pt x="11" y="66"/>
                    <a:pt x="27" y="35"/>
                  </a:cubicBezTo>
                  <a:cubicBezTo>
                    <a:pt x="33" y="23"/>
                    <a:pt x="44" y="12"/>
                    <a:pt x="57" y="9"/>
                  </a:cubicBezTo>
                  <a:cubicBezTo>
                    <a:pt x="73" y="6"/>
                    <a:pt x="90" y="6"/>
                    <a:pt x="106" y="6"/>
                  </a:cubicBezTo>
                  <a:cubicBezTo>
                    <a:pt x="120" y="5"/>
                    <a:pt x="134" y="6"/>
                    <a:pt x="148" y="6"/>
                  </a:cubicBezTo>
                  <a:cubicBezTo>
                    <a:pt x="163" y="7"/>
                    <a:pt x="178" y="7"/>
                    <a:pt x="192" y="7"/>
                  </a:cubicBezTo>
                  <a:cubicBezTo>
                    <a:pt x="196" y="7"/>
                    <a:pt x="195" y="3"/>
                    <a:pt x="192" y="3"/>
                  </a:cubicBezTo>
                </a:path>
              </a:pathLst>
            </a:custGeom>
            <a:solidFill>
              <a:srgbClr val="4932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474" name="Freeform 12"/>
            <p:cNvSpPr>
              <a:spLocks noChangeArrowheads="1"/>
            </p:cNvSpPr>
            <p:nvPr/>
          </p:nvSpPr>
          <p:spPr bwMode="auto">
            <a:xfrm>
              <a:off x="6120180" y="2497238"/>
              <a:ext cx="4483945" cy="1710224"/>
            </a:xfrm>
            <a:custGeom>
              <a:avLst/>
              <a:gdLst>
                <a:gd name="T0" fmla="*/ 191 w 567"/>
                <a:gd name="T1" fmla="*/ 3 h 216"/>
                <a:gd name="T2" fmla="*/ 147 w 567"/>
                <a:gd name="T3" fmla="*/ 2 h 216"/>
                <a:gd name="T4" fmla="*/ 55 w 567"/>
                <a:gd name="T5" fmla="*/ 5 h 216"/>
                <a:gd name="T6" fmla="*/ 9 w 567"/>
                <a:gd name="T7" fmla="*/ 102 h 216"/>
                <a:gd name="T8" fmla="*/ 4 w 567"/>
                <a:gd name="T9" fmla="*/ 143 h 216"/>
                <a:gd name="T10" fmla="*/ 2 w 567"/>
                <a:gd name="T11" fmla="*/ 168 h 216"/>
                <a:gd name="T12" fmla="*/ 27 w 567"/>
                <a:gd name="T13" fmla="*/ 207 h 216"/>
                <a:gd name="T14" fmla="*/ 68 w 567"/>
                <a:gd name="T15" fmla="*/ 214 h 216"/>
                <a:gd name="T16" fmla="*/ 78 w 567"/>
                <a:gd name="T17" fmla="*/ 214 h 216"/>
                <a:gd name="T18" fmla="*/ 162 w 567"/>
                <a:gd name="T19" fmla="*/ 212 h 216"/>
                <a:gd name="T20" fmla="*/ 307 w 567"/>
                <a:gd name="T21" fmla="*/ 210 h 216"/>
                <a:gd name="T22" fmla="*/ 381 w 567"/>
                <a:gd name="T23" fmla="*/ 210 h 216"/>
                <a:gd name="T24" fmla="*/ 469 w 567"/>
                <a:gd name="T25" fmla="*/ 206 h 216"/>
                <a:gd name="T26" fmla="*/ 510 w 567"/>
                <a:gd name="T27" fmla="*/ 178 h 216"/>
                <a:gd name="T28" fmla="*/ 558 w 567"/>
                <a:gd name="T29" fmla="*/ 117 h 216"/>
                <a:gd name="T30" fmla="*/ 549 w 567"/>
                <a:gd name="T31" fmla="*/ 77 h 216"/>
                <a:gd name="T32" fmla="*/ 499 w 567"/>
                <a:gd name="T33" fmla="*/ 28 h 216"/>
                <a:gd name="T34" fmla="*/ 455 w 567"/>
                <a:gd name="T35" fmla="*/ 8 h 216"/>
                <a:gd name="T36" fmla="*/ 289 w 567"/>
                <a:gd name="T37" fmla="*/ 2 h 216"/>
                <a:gd name="T38" fmla="*/ 191 w 567"/>
                <a:gd name="T39" fmla="*/ 3 h 216"/>
                <a:gd name="T40" fmla="*/ 192 w 567"/>
                <a:gd name="T41" fmla="*/ 6 h 216"/>
                <a:gd name="T42" fmla="*/ 370 w 567"/>
                <a:gd name="T43" fmla="*/ 7 h 216"/>
                <a:gd name="T44" fmla="*/ 427 w 567"/>
                <a:gd name="T45" fmla="*/ 10 h 216"/>
                <a:gd name="T46" fmla="*/ 491 w 567"/>
                <a:gd name="T47" fmla="*/ 26 h 216"/>
                <a:gd name="T48" fmla="*/ 558 w 567"/>
                <a:gd name="T49" fmla="*/ 95 h 216"/>
                <a:gd name="T50" fmla="*/ 530 w 567"/>
                <a:gd name="T51" fmla="*/ 152 h 216"/>
                <a:gd name="T52" fmla="*/ 490 w 567"/>
                <a:gd name="T53" fmla="*/ 191 h 216"/>
                <a:gd name="T54" fmla="*/ 472 w 567"/>
                <a:gd name="T55" fmla="*/ 203 h 216"/>
                <a:gd name="T56" fmla="*/ 429 w 567"/>
                <a:gd name="T57" fmla="*/ 206 h 216"/>
                <a:gd name="T58" fmla="*/ 246 w 567"/>
                <a:gd name="T59" fmla="*/ 205 h 216"/>
                <a:gd name="T60" fmla="*/ 100 w 567"/>
                <a:gd name="T61" fmla="*/ 211 h 216"/>
                <a:gd name="T62" fmla="*/ 19 w 567"/>
                <a:gd name="T63" fmla="*/ 194 h 216"/>
                <a:gd name="T64" fmla="*/ 7 w 567"/>
                <a:gd name="T65" fmla="*/ 168 h 216"/>
                <a:gd name="T66" fmla="*/ 11 w 567"/>
                <a:gd name="T67" fmla="*/ 131 h 216"/>
                <a:gd name="T68" fmla="*/ 62 w 567"/>
                <a:gd name="T69" fmla="*/ 8 h 216"/>
                <a:gd name="T70" fmla="*/ 148 w 567"/>
                <a:gd name="T71" fmla="*/ 5 h 216"/>
                <a:gd name="T72" fmla="*/ 192 w 567"/>
                <a:gd name="T73" fmla="*/ 6 h 216"/>
                <a:gd name="T74" fmla="*/ 191 w 567"/>
                <a:gd name="T75" fmla="*/ 3 h 21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67"/>
                <a:gd name="T115" fmla="*/ 0 h 216"/>
                <a:gd name="T116" fmla="*/ 567 w 567"/>
                <a:gd name="T117" fmla="*/ 216 h 21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67" h="216">
                  <a:moveTo>
                    <a:pt x="191" y="3"/>
                  </a:moveTo>
                  <a:cubicBezTo>
                    <a:pt x="176" y="3"/>
                    <a:pt x="161" y="3"/>
                    <a:pt x="147" y="2"/>
                  </a:cubicBezTo>
                  <a:cubicBezTo>
                    <a:pt x="116" y="1"/>
                    <a:pt x="85" y="0"/>
                    <a:pt x="55" y="5"/>
                  </a:cubicBezTo>
                  <a:cubicBezTo>
                    <a:pt x="13" y="12"/>
                    <a:pt x="11" y="68"/>
                    <a:pt x="9" y="102"/>
                  </a:cubicBezTo>
                  <a:cubicBezTo>
                    <a:pt x="8" y="116"/>
                    <a:pt x="7" y="129"/>
                    <a:pt x="4" y="143"/>
                  </a:cubicBezTo>
                  <a:cubicBezTo>
                    <a:pt x="3" y="153"/>
                    <a:pt x="0" y="159"/>
                    <a:pt x="2" y="168"/>
                  </a:cubicBezTo>
                  <a:cubicBezTo>
                    <a:pt x="5" y="182"/>
                    <a:pt x="14" y="199"/>
                    <a:pt x="27" y="207"/>
                  </a:cubicBezTo>
                  <a:cubicBezTo>
                    <a:pt x="38" y="214"/>
                    <a:pt x="54" y="214"/>
                    <a:pt x="68" y="214"/>
                  </a:cubicBezTo>
                  <a:cubicBezTo>
                    <a:pt x="71" y="214"/>
                    <a:pt x="75" y="213"/>
                    <a:pt x="78" y="214"/>
                  </a:cubicBezTo>
                  <a:cubicBezTo>
                    <a:pt x="106" y="214"/>
                    <a:pt x="134" y="214"/>
                    <a:pt x="162" y="212"/>
                  </a:cubicBezTo>
                  <a:cubicBezTo>
                    <a:pt x="210" y="209"/>
                    <a:pt x="259" y="210"/>
                    <a:pt x="307" y="210"/>
                  </a:cubicBezTo>
                  <a:cubicBezTo>
                    <a:pt x="332" y="210"/>
                    <a:pt x="356" y="211"/>
                    <a:pt x="381" y="210"/>
                  </a:cubicBezTo>
                  <a:cubicBezTo>
                    <a:pt x="410" y="210"/>
                    <a:pt x="440" y="210"/>
                    <a:pt x="469" y="206"/>
                  </a:cubicBezTo>
                  <a:cubicBezTo>
                    <a:pt x="489" y="204"/>
                    <a:pt x="496" y="191"/>
                    <a:pt x="510" y="178"/>
                  </a:cubicBezTo>
                  <a:cubicBezTo>
                    <a:pt x="529" y="161"/>
                    <a:pt x="548" y="141"/>
                    <a:pt x="558" y="117"/>
                  </a:cubicBezTo>
                  <a:cubicBezTo>
                    <a:pt x="567" y="97"/>
                    <a:pt x="563" y="92"/>
                    <a:pt x="549" y="77"/>
                  </a:cubicBezTo>
                  <a:cubicBezTo>
                    <a:pt x="534" y="60"/>
                    <a:pt x="516" y="44"/>
                    <a:pt x="499" y="28"/>
                  </a:cubicBezTo>
                  <a:cubicBezTo>
                    <a:pt x="485" y="15"/>
                    <a:pt x="475" y="10"/>
                    <a:pt x="455" y="8"/>
                  </a:cubicBezTo>
                  <a:cubicBezTo>
                    <a:pt x="400" y="2"/>
                    <a:pt x="344" y="3"/>
                    <a:pt x="289" y="2"/>
                  </a:cubicBezTo>
                  <a:cubicBezTo>
                    <a:pt x="256" y="1"/>
                    <a:pt x="224" y="2"/>
                    <a:pt x="191" y="3"/>
                  </a:cubicBezTo>
                  <a:cubicBezTo>
                    <a:pt x="188" y="3"/>
                    <a:pt x="189" y="6"/>
                    <a:pt x="192" y="6"/>
                  </a:cubicBezTo>
                  <a:cubicBezTo>
                    <a:pt x="251" y="5"/>
                    <a:pt x="311" y="5"/>
                    <a:pt x="370" y="7"/>
                  </a:cubicBezTo>
                  <a:cubicBezTo>
                    <a:pt x="389" y="8"/>
                    <a:pt x="408" y="9"/>
                    <a:pt x="427" y="10"/>
                  </a:cubicBezTo>
                  <a:cubicBezTo>
                    <a:pt x="449" y="10"/>
                    <a:pt x="474" y="9"/>
                    <a:pt x="491" y="26"/>
                  </a:cubicBezTo>
                  <a:cubicBezTo>
                    <a:pt x="513" y="48"/>
                    <a:pt x="542" y="68"/>
                    <a:pt x="558" y="95"/>
                  </a:cubicBezTo>
                  <a:cubicBezTo>
                    <a:pt x="567" y="109"/>
                    <a:pt x="538" y="141"/>
                    <a:pt x="530" y="152"/>
                  </a:cubicBezTo>
                  <a:cubicBezTo>
                    <a:pt x="518" y="166"/>
                    <a:pt x="503" y="178"/>
                    <a:pt x="490" y="191"/>
                  </a:cubicBezTo>
                  <a:cubicBezTo>
                    <a:pt x="483" y="197"/>
                    <a:pt x="481" y="201"/>
                    <a:pt x="472" y="203"/>
                  </a:cubicBezTo>
                  <a:cubicBezTo>
                    <a:pt x="458" y="205"/>
                    <a:pt x="443" y="205"/>
                    <a:pt x="429" y="206"/>
                  </a:cubicBezTo>
                  <a:cubicBezTo>
                    <a:pt x="368" y="209"/>
                    <a:pt x="307" y="206"/>
                    <a:pt x="246" y="205"/>
                  </a:cubicBezTo>
                  <a:cubicBezTo>
                    <a:pt x="197" y="205"/>
                    <a:pt x="149" y="211"/>
                    <a:pt x="100" y="211"/>
                  </a:cubicBezTo>
                  <a:cubicBezTo>
                    <a:pt x="77" y="211"/>
                    <a:pt x="34" y="216"/>
                    <a:pt x="19" y="194"/>
                  </a:cubicBezTo>
                  <a:cubicBezTo>
                    <a:pt x="14" y="186"/>
                    <a:pt x="10" y="177"/>
                    <a:pt x="7" y="168"/>
                  </a:cubicBezTo>
                  <a:cubicBezTo>
                    <a:pt x="3" y="157"/>
                    <a:pt x="10" y="142"/>
                    <a:pt x="11" y="131"/>
                  </a:cubicBezTo>
                  <a:cubicBezTo>
                    <a:pt x="17" y="90"/>
                    <a:pt x="8" y="17"/>
                    <a:pt x="62" y="8"/>
                  </a:cubicBezTo>
                  <a:cubicBezTo>
                    <a:pt x="90" y="3"/>
                    <a:pt x="119" y="4"/>
                    <a:pt x="148" y="5"/>
                  </a:cubicBezTo>
                  <a:cubicBezTo>
                    <a:pt x="162" y="6"/>
                    <a:pt x="177" y="6"/>
                    <a:pt x="192" y="6"/>
                  </a:cubicBezTo>
                  <a:cubicBezTo>
                    <a:pt x="195" y="6"/>
                    <a:pt x="194" y="3"/>
                    <a:pt x="191" y="3"/>
                  </a:cubicBezTo>
                </a:path>
              </a:pathLst>
            </a:custGeom>
            <a:solidFill>
              <a:srgbClr val="4932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475" name="Freeform 13"/>
            <p:cNvSpPr>
              <a:spLocks noChangeArrowheads="1"/>
            </p:cNvSpPr>
            <p:nvPr/>
          </p:nvSpPr>
          <p:spPr bwMode="auto">
            <a:xfrm>
              <a:off x="6168086" y="480420"/>
              <a:ext cx="3679134" cy="1758130"/>
            </a:xfrm>
            <a:custGeom>
              <a:avLst/>
              <a:gdLst>
                <a:gd name="T0" fmla="*/ 300 w 465"/>
                <a:gd name="T1" fmla="*/ 17 h 222"/>
                <a:gd name="T2" fmla="*/ 434 w 465"/>
                <a:gd name="T3" fmla="*/ 32 h 222"/>
                <a:gd name="T4" fmla="*/ 447 w 465"/>
                <a:gd name="T5" fmla="*/ 47 h 222"/>
                <a:gd name="T6" fmla="*/ 460 w 465"/>
                <a:gd name="T7" fmla="*/ 95 h 222"/>
                <a:gd name="T8" fmla="*/ 463 w 465"/>
                <a:gd name="T9" fmla="*/ 173 h 222"/>
                <a:gd name="T10" fmla="*/ 443 w 465"/>
                <a:gd name="T11" fmla="*/ 212 h 222"/>
                <a:gd name="T12" fmla="*/ 389 w 465"/>
                <a:gd name="T13" fmla="*/ 218 h 222"/>
                <a:gd name="T14" fmla="*/ 212 w 465"/>
                <a:gd name="T15" fmla="*/ 199 h 222"/>
                <a:gd name="T16" fmla="*/ 12 w 465"/>
                <a:gd name="T17" fmla="*/ 175 h 222"/>
                <a:gd name="T18" fmla="*/ 18 w 465"/>
                <a:gd name="T19" fmla="*/ 123 h 222"/>
                <a:gd name="T20" fmla="*/ 5 w 465"/>
                <a:gd name="T21" fmla="*/ 33 h 222"/>
                <a:gd name="T22" fmla="*/ 24 w 465"/>
                <a:gd name="T23" fmla="*/ 8 h 222"/>
                <a:gd name="T24" fmla="*/ 71 w 465"/>
                <a:gd name="T25" fmla="*/ 1 h 222"/>
                <a:gd name="T26" fmla="*/ 253 w 465"/>
                <a:gd name="T27" fmla="*/ 12 h 222"/>
                <a:gd name="T28" fmla="*/ 300 w 465"/>
                <a:gd name="T29" fmla="*/ 17 h 22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65"/>
                <a:gd name="T46" fmla="*/ 0 h 222"/>
                <a:gd name="T47" fmla="*/ 465 w 465"/>
                <a:gd name="T48" fmla="*/ 222 h 22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65" h="222">
                  <a:moveTo>
                    <a:pt x="300" y="17"/>
                  </a:moveTo>
                  <a:cubicBezTo>
                    <a:pt x="338" y="21"/>
                    <a:pt x="401" y="20"/>
                    <a:pt x="434" y="32"/>
                  </a:cubicBezTo>
                  <a:cubicBezTo>
                    <a:pt x="445" y="36"/>
                    <a:pt x="442" y="41"/>
                    <a:pt x="447" y="47"/>
                  </a:cubicBezTo>
                  <a:cubicBezTo>
                    <a:pt x="459" y="61"/>
                    <a:pt x="459" y="78"/>
                    <a:pt x="460" y="95"/>
                  </a:cubicBezTo>
                  <a:cubicBezTo>
                    <a:pt x="461" y="122"/>
                    <a:pt x="457" y="147"/>
                    <a:pt x="463" y="173"/>
                  </a:cubicBezTo>
                  <a:cubicBezTo>
                    <a:pt x="465" y="183"/>
                    <a:pt x="450" y="204"/>
                    <a:pt x="443" y="212"/>
                  </a:cubicBezTo>
                  <a:cubicBezTo>
                    <a:pt x="433" y="222"/>
                    <a:pt x="410" y="219"/>
                    <a:pt x="389" y="218"/>
                  </a:cubicBezTo>
                  <a:cubicBezTo>
                    <a:pt x="322" y="215"/>
                    <a:pt x="280" y="202"/>
                    <a:pt x="212" y="199"/>
                  </a:cubicBezTo>
                  <a:cubicBezTo>
                    <a:pt x="192" y="198"/>
                    <a:pt x="17" y="187"/>
                    <a:pt x="12" y="175"/>
                  </a:cubicBezTo>
                  <a:cubicBezTo>
                    <a:pt x="7" y="163"/>
                    <a:pt x="16" y="135"/>
                    <a:pt x="18" y="123"/>
                  </a:cubicBezTo>
                  <a:cubicBezTo>
                    <a:pt x="21" y="95"/>
                    <a:pt x="0" y="60"/>
                    <a:pt x="5" y="33"/>
                  </a:cubicBezTo>
                  <a:cubicBezTo>
                    <a:pt x="7" y="22"/>
                    <a:pt x="14" y="17"/>
                    <a:pt x="24" y="8"/>
                  </a:cubicBezTo>
                  <a:cubicBezTo>
                    <a:pt x="31" y="0"/>
                    <a:pt x="54" y="0"/>
                    <a:pt x="71" y="1"/>
                  </a:cubicBezTo>
                  <a:cubicBezTo>
                    <a:pt x="121" y="3"/>
                    <a:pt x="233" y="8"/>
                    <a:pt x="253" y="12"/>
                  </a:cubicBezTo>
                  <a:cubicBezTo>
                    <a:pt x="300" y="17"/>
                    <a:pt x="300" y="17"/>
                    <a:pt x="30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476" name="Freeform 14"/>
            <p:cNvSpPr>
              <a:spLocks noChangeArrowheads="1"/>
            </p:cNvSpPr>
            <p:nvPr/>
          </p:nvSpPr>
          <p:spPr bwMode="auto">
            <a:xfrm>
              <a:off x="6005207" y="456468"/>
              <a:ext cx="3856386" cy="1829986"/>
            </a:xfrm>
            <a:custGeom>
              <a:avLst/>
              <a:gdLst>
                <a:gd name="T0" fmla="*/ 320 w 488"/>
                <a:gd name="T1" fmla="*/ 21 h 231"/>
                <a:gd name="T2" fmla="*/ 386 w 488"/>
                <a:gd name="T3" fmla="*/ 26 h 231"/>
                <a:gd name="T4" fmla="*/ 464 w 488"/>
                <a:gd name="T5" fmla="*/ 47 h 231"/>
                <a:gd name="T6" fmla="*/ 473 w 488"/>
                <a:gd name="T7" fmla="*/ 62 h 231"/>
                <a:gd name="T8" fmla="*/ 478 w 488"/>
                <a:gd name="T9" fmla="*/ 85 h 231"/>
                <a:gd name="T10" fmla="*/ 478 w 488"/>
                <a:gd name="T11" fmla="*/ 127 h 231"/>
                <a:gd name="T12" fmla="*/ 480 w 488"/>
                <a:gd name="T13" fmla="*/ 169 h 231"/>
                <a:gd name="T14" fmla="*/ 467 w 488"/>
                <a:gd name="T15" fmla="*/ 208 h 231"/>
                <a:gd name="T16" fmla="*/ 374 w 488"/>
                <a:gd name="T17" fmla="*/ 216 h 231"/>
                <a:gd name="T18" fmla="*/ 290 w 488"/>
                <a:gd name="T19" fmla="*/ 205 h 231"/>
                <a:gd name="T20" fmla="*/ 193 w 488"/>
                <a:gd name="T21" fmla="*/ 198 h 231"/>
                <a:gd name="T22" fmla="*/ 91 w 488"/>
                <a:gd name="T23" fmla="*/ 189 h 231"/>
                <a:gd name="T24" fmla="*/ 49 w 488"/>
                <a:gd name="T25" fmla="*/ 182 h 231"/>
                <a:gd name="T26" fmla="*/ 37 w 488"/>
                <a:gd name="T27" fmla="*/ 179 h 231"/>
                <a:gd name="T28" fmla="*/ 37 w 488"/>
                <a:gd name="T29" fmla="*/ 144 h 231"/>
                <a:gd name="T30" fmla="*/ 36 w 488"/>
                <a:gd name="T31" fmla="*/ 86 h 231"/>
                <a:gd name="T32" fmla="*/ 60 w 488"/>
                <a:gd name="T33" fmla="*/ 7 h 231"/>
                <a:gd name="T34" fmla="*/ 120 w 488"/>
                <a:gd name="T35" fmla="*/ 7 h 231"/>
                <a:gd name="T36" fmla="*/ 186 w 488"/>
                <a:gd name="T37" fmla="*/ 10 h 231"/>
                <a:gd name="T38" fmla="*/ 320 w 488"/>
                <a:gd name="T39" fmla="*/ 21 h 231"/>
                <a:gd name="T40" fmla="*/ 321 w 488"/>
                <a:gd name="T41" fmla="*/ 18 h 231"/>
                <a:gd name="T42" fmla="*/ 140 w 488"/>
                <a:gd name="T43" fmla="*/ 4 h 231"/>
                <a:gd name="T44" fmla="*/ 87 w 488"/>
                <a:gd name="T45" fmla="*/ 2 h 231"/>
                <a:gd name="T46" fmla="*/ 43 w 488"/>
                <a:gd name="T47" fmla="*/ 10 h 231"/>
                <a:gd name="T48" fmla="*/ 36 w 488"/>
                <a:gd name="T49" fmla="*/ 129 h 231"/>
                <a:gd name="T50" fmla="*/ 31 w 488"/>
                <a:gd name="T51" fmla="*/ 179 h 231"/>
                <a:gd name="T52" fmla="*/ 45 w 488"/>
                <a:gd name="T53" fmla="*/ 185 h 231"/>
                <a:gd name="T54" fmla="*/ 131 w 488"/>
                <a:gd name="T55" fmla="*/ 197 h 231"/>
                <a:gd name="T56" fmla="*/ 222 w 488"/>
                <a:gd name="T57" fmla="*/ 203 h 231"/>
                <a:gd name="T58" fmla="*/ 353 w 488"/>
                <a:gd name="T59" fmla="*/ 218 h 231"/>
                <a:gd name="T60" fmla="*/ 429 w 488"/>
                <a:gd name="T61" fmla="*/ 224 h 231"/>
                <a:gd name="T62" fmla="*/ 466 w 488"/>
                <a:gd name="T63" fmla="*/ 216 h 231"/>
                <a:gd name="T64" fmla="*/ 486 w 488"/>
                <a:gd name="T65" fmla="*/ 180 h 231"/>
                <a:gd name="T66" fmla="*/ 484 w 488"/>
                <a:gd name="T67" fmla="*/ 155 h 231"/>
                <a:gd name="T68" fmla="*/ 483 w 488"/>
                <a:gd name="T69" fmla="*/ 112 h 231"/>
                <a:gd name="T70" fmla="*/ 471 w 488"/>
                <a:gd name="T71" fmla="*/ 49 h 231"/>
                <a:gd name="T72" fmla="*/ 443 w 488"/>
                <a:gd name="T73" fmla="*/ 29 h 231"/>
                <a:gd name="T74" fmla="*/ 321 w 488"/>
                <a:gd name="T75" fmla="*/ 18 h 231"/>
                <a:gd name="T76" fmla="*/ 320 w 488"/>
                <a:gd name="T77" fmla="*/ 21 h 23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88"/>
                <a:gd name="T118" fmla="*/ 0 h 231"/>
                <a:gd name="T119" fmla="*/ 488 w 488"/>
                <a:gd name="T120" fmla="*/ 231 h 23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88" h="231">
                  <a:moveTo>
                    <a:pt x="320" y="21"/>
                  </a:moveTo>
                  <a:cubicBezTo>
                    <a:pt x="342" y="24"/>
                    <a:pt x="364" y="24"/>
                    <a:pt x="386" y="26"/>
                  </a:cubicBezTo>
                  <a:cubicBezTo>
                    <a:pt x="406" y="27"/>
                    <a:pt x="455" y="26"/>
                    <a:pt x="464" y="47"/>
                  </a:cubicBezTo>
                  <a:cubicBezTo>
                    <a:pt x="466" y="52"/>
                    <a:pt x="470" y="57"/>
                    <a:pt x="473" y="62"/>
                  </a:cubicBezTo>
                  <a:cubicBezTo>
                    <a:pt x="476" y="69"/>
                    <a:pt x="477" y="78"/>
                    <a:pt x="478" y="85"/>
                  </a:cubicBezTo>
                  <a:cubicBezTo>
                    <a:pt x="479" y="99"/>
                    <a:pt x="479" y="113"/>
                    <a:pt x="478" y="127"/>
                  </a:cubicBezTo>
                  <a:cubicBezTo>
                    <a:pt x="478" y="141"/>
                    <a:pt x="478" y="155"/>
                    <a:pt x="480" y="169"/>
                  </a:cubicBezTo>
                  <a:cubicBezTo>
                    <a:pt x="482" y="185"/>
                    <a:pt x="476" y="196"/>
                    <a:pt x="467" y="208"/>
                  </a:cubicBezTo>
                  <a:cubicBezTo>
                    <a:pt x="450" y="231"/>
                    <a:pt x="398" y="219"/>
                    <a:pt x="374" y="216"/>
                  </a:cubicBezTo>
                  <a:cubicBezTo>
                    <a:pt x="346" y="214"/>
                    <a:pt x="318" y="209"/>
                    <a:pt x="290" y="205"/>
                  </a:cubicBezTo>
                  <a:cubicBezTo>
                    <a:pt x="258" y="201"/>
                    <a:pt x="225" y="200"/>
                    <a:pt x="193" y="198"/>
                  </a:cubicBezTo>
                  <a:cubicBezTo>
                    <a:pt x="159" y="195"/>
                    <a:pt x="125" y="193"/>
                    <a:pt x="91" y="189"/>
                  </a:cubicBezTo>
                  <a:cubicBezTo>
                    <a:pt x="77" y="187"/>
                    <a:pt x="63" y="185"/>
                    <a:pt x="49" y="182"/>
                  </a:cubicBezTo>
                  <a:cubicBezTo>
                    <a:pt x="45" y="182"/>
                    <a:pt x="41" y="181"/>
                    <a:pt x="37" y="179"/>
                  </a:cubicBezTo>
                  <a:cubicBezTo>
                    <a:pt x="29" y="175"/>
                    <a:pt x="36" y="151"/>
                    <a:pt x="37" y="144"/>
                  </a:cubicBezTo>
                  <a:cubicBezTo>
                    <a:pt x="42" y="123"/>
                    <a:pt x="41" y="107"/>
                    <a:pt x="36" y="86"/>
                  </a:cubicBezTo>
                  <a:cubicBezTo>
                    <a:pt x="28" y="57"/>
                    <a:pt x="19" y="15"/>
                    <a:pt x="60" y="7"/>
                  </a:cubicBezTo>
                  <a:cubicBezTo>
                    <a:pt x="79" y="3"/>
                    <a:pt x="101" y="6"/>
                    <a:pt x="120" y="7"/>
                  </a:cubicBezTo>
                  <a:cubicBezTo>
                    <a:pt x="142" y="8"/>
                    <a:pt x="164" y="9"/>
                    <a:pt x="186" y="10"/>
                  </a:cubicBezTo>
                  <a:cubicBezTo>
                    <a:pt x="231" y="13"/>
                    <a:pt x="276" y="17"/>
                    <a:pt x="320" y="21"/>
                  </a:cubicBezTo>
                  <a:cubicBezTo>
                    <a:pt x="323" y="22"/>
                    <a:pt x="325" y="18"/>
                    <a:pt x="321" y="18"/>
                  </a:cubicBezTo>
                  <a:cubicBezTo>
                    <a:pt x="261" y="12"/>
                    <a:pt x="201" y="7"/>
                    <a:pt x="140" y="4"/>
                  </a:cubicBezTo>
                  <a:cubicBezTo>
                    <a:pt x="123" y="3"/>
                    <a:pt x="105" y="3"/>
                    <a:pt x="87" y="2"/>
                  </a:cubicBezTo>
                  <a:cubicBezTo>
                    <a:pt x="73" y="1"/>
                    <a:pt x="55" y="0"/>
                    <a:pt x="43" y="10"/>
                  </a:cubicBezTo>
                  <a:cubicBezTo>
                    <a:pt x="0" y="41"/>
                    <a:pt x="42" y="88"/>
                    <a:pt x="36" y="129"/>
                  </a:cubicBezTo>
                  <a:cubicBezTo>
                    <a:pt x="34" y="142"/>
                    <a:pt x="23" y="166"/>
                    <a:pt x="31" y="179"/>
                  </a:cubicBezTo>
                  <a:cubicBezTo>
                    <a:pt x="33" y="183"/>
                    <a:pt x="40" y="184"/>
                    <a:pt x="45" y="185"/>
                  </a:cubicBezTo>
                  <a:cubicBezTo>
                    <a:pt x="73" y="192"/>
                    <a:pt x="103" y="194"/>
                    <a:pt x="131" y="197"/>
                  </a:cubicBezTo>
                  <a:cubicBezTo>
                    <a:pt x="161" y="199"/>
                    <a:pt x="191" y="202"/>
                    <a:pt x="222" y="203"/>
                  </a:cubicBezTo>
                  <a:cubicBezTo>
                    <a:pt x="266" y="206"/>
                    <a:pt x="309" y="212"/>
                    <a:pt x="353" y="218"/>
                  </a:cubicBezTo>
                  <a:cubicBezTo>
                    <a:pt x="378" y="221"/>
                    <a:pt x="403" y="223"/>
                    <a:pt x="429" y="224"/>
                  </a:cubicBezTo>
                  <a:cubicBezTo>
                    <a:pt x="442" y="225"/>
                    <a:pt x="455" y="225"/>
                    <a:pt x="466" y="216"/>
                  </a:cubicBezTo>
                  <a:cubicBezTo>
                    <a:pt x="476" y="208"/>
                    <a:pt x="484" y="192"/>
                    <a:pt x="486" y="180"/>
                  </a:cubicBezTo>
                  <a:cubicBezTo>
                    <a:pt x="488" y="172"/>
                    <a:pt x="484" y="162"/>
                    <a:pt x="484" y="155"/>
                  </a:cubicBezTo>
                  <a:cubicBezTo>
                    <a:pt x="482" y="141"/>
                    <a:pt x="483" y="126"/>
                    <a:pt x="483" y="112"/>
                  </a:cubicBezTo>
                  <a:cubicBezTo>
                    <a:pt x="484" y="90"/>
                    <a:pt x="484" y="68"/>
                    <a:pt x="471" y="49"/>
                  </a:cubicBezTo>
                  <a:cubicBezTo>
                    <a:pt x="462" y="37"/>
                    <a:pt x="459" y="33"/>
                    <a:pt x="443" y="29"/>
                  </a:cubicBezTo>
                  <a:cubicBezTo>
                    <a:pt x="404" y="19"/>
                    <a:pt x="362" y="22"/>
                    <a:pt x="321" y="18"/>
                  </a:cubicBezTo>
                  <a:cubicBezTo>
                    <a:pt x="318" y="17"/>
                    <a:pt x="317" y="21"/>
                    <a:pt x="320" y="21"/>
                  </a:cubicBezTo>
                </a:path>
              </a:pathLst>
            </a:custGeom>
            <a:solidFill>
              <a:srgbClr val="4932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477" name="Freeform 15"/>
            <p:cNvSpPr>
              <a:spLocks noChangeArrowheads="1"/>
            </p:cNvSpPr>
            <p:nvPr/>
          </p:nvSpPr>
          <p:spPr bwMode="auto">
            <a:xfrm>
              <a:off x="5617175" y="585811"/>
              <a:ext cx="4100702" cy="1753337"/>
            </a:xfrm>
            <a:custGeom>
              <a:avLst/>
              <a:gdLst>
                <a:gd name="T0" fmla="*/ 354 w 519"/>
                <a:gd name="T1" fmla="*/ 17 h 222"/>
                <a:gd name="T2" fmla="*/ 488 w 519"/>
                <a:gd name="T3" fmla="*/ 32 h 222"/>
                <a:gd name="T4" fmla="*/ 502 w 519"/>
                <a:gd name="T5" fmla="*/ 47 h 222"/>
                <a:gd name="T6" fmla="*/ 514 w 519"/>
                <a:gd name="T7" fmla="*/ 95 h 222"/>
                <a:gd name="T8" fmla="*/ 517 w 519"/>
                <a:gd name="T9" fmla="*/ 174 h 222"/>
                <a:gd name="T10" fmla="*/ 497 w 519"/>
                <a:gd name="T11" fmla="*/ 212 h 222"/>
                <a:gd name="T12" fmla="*/ 444 w 519"/>
                <a:gd name="T13" fmla="*/ 218 h 222"/>
                <a:gd name="T14" fmla="*/ 267 w 519"/>
                <a:gd name="T15" fmla="*/ 199 h 222"/>
                <a:gd name="T16" fmla="*/ 66 w 519"/>
                <a:gd name="T17" fmla="*/ 175 h 222"/>
                <a:gd name="T18" fmla="*/ 3 w 519"/>
                <a:gd name="T19" fmla="*/ 77 h 222"/>
                <a:gd name="T20" fmla="*/ 78 w 519"/>
                <a:gd name="T21" fmla="*/ 8 h 222"/>
                <a:gd name="T22" fmla="*/ 125 w 519"/>
                <a:gd name="T23" fmla="*/ 1 h 222"/>
                <a:gd name="T24" fmla="*/ 307 w 519"/>
                <a:gd name="T25" fmla="*/ 12 h 222"/>
                <a:gd name="T26" fmla="*/ 354 w 519"/>
                <a:gd name="T27" fmla="*/ 17 h 2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19"/>
                <a:gd name="T43" fmla="*/ 0 h 222"/>
                <a:gd name="T44" fmla="*/ 519 w 519"/>
                <a:gd name="T45" fmla="*/ 222 h 22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19" h="222">
                  <a:moveTo>
                    <a:pt x="354" y="17"/>
                  </a:moveTo>
                  <a:cubicBezTo>
                    <a:pt x="392" y="21"/>
                    <a:pt x="455" y="20"/>
                    <a:pt x="488" y="32"/>
                  </a:cubicBezTo>
                  <a:cubicBezTo>
                    <a:pt x="500" y="36"/>
                    <a:pt x="497" y="41"/>
                    <a:pt x="502" y="47"/>
                  </a:cubicBezTo>
                  <a:cubicBezTo>
                    <a:pt x="513" y="61"/>
                    <a:pt x="513" y="78"/>
                    <a:pt x="514" y="95"/>
                  </a:cubicBezTo>
                  <a:cubicBezTo>
                    <a:pt x="515" y="122"/>
                    <a:pt x="512" y="147"/>
                    <a:pt x="517" y="174"/>
                  </a:cubicBezTo>
                  <a:cubicBezTo>
                    <a:pt x="519" y="183"/>
                    <a:pt x="505" y="205"/>
                    <a:pt x="497" y="212"/>
                  </a:cubicBezTo>
                  <a:cubicBezTo>
                    <a:pt x="487" y="222"/>
                    <a:pt x="464" y="219"/>
                    <a:pt x="444" y="218"/>
                  </a:cubicBezTo>
                  <a:cubicBezTo>
                    <a:pt x="376" y="215"/>
                    <a:pt x="334" y="202"/>
                    <a:pt x="267" y="199"/>
                  </a:cubicBezTo>
                  <a:cubicBezTo>
                    <a:pt x="246" y="198"/>
                    <a:pt x="72" y="188"/>
                    <a:pt x="66" y="175"/>
                  </a:cubicBezTo>
                  <a:cubicBezTo>
                    <a:pt x="62" y="164"/>
                    <a:pt x="14" y="128"/>
                    <a:pt x="3" y="77"/>
                  </a:cubicBezTo>
                  <a:cubicBezTo>
                    <a:pt x="0" y="66"/>
                    <a:pt x="69" y="17"/>
                    <a:pt x="78" y="8"/>
                  </a:cubicBezTo>
                  <a:cubicBezTo>
                    <a:pt x="86" y="0"/>
                    <a:pt x="109" y="1"/>
                    <a:pt x="125" y="1"/>
                  </a:cubicBezTo>
                  <a:cubicBezTo>
                    <a:pt x="175" y="3"/>
                    <a:pt x="288" y="8"/>
                    <a:pt x="307" y="12"/>
                  </a:cubicBezTo>
                  <a:cubicBezTo>
                    <a:pt x="354" y="17"/>
                    <a:pt x="354" y="17"/>
                    <a:pt x="354" y="17"/>
                  </a:cubicBezTo>
                </a:path>
              </a:pathLst>
            </a:custGeom>
            <a:solidFill>
              <a:srgbClr val="FFE3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478" name="Freeform 16"/>
            <p:cNvSpPr>
              <a:spLocks noChangeArrowheads="1"/>
            </p:cNvSpPr>
            <p:nvPr/>
          </p:nvSpPr>
          <p:spPr bwMode="auto">
            <a:xfrm>
              <a:off x="5607594" y="528325"/>
              <a:ext cx="4143818" cy="1806035"/>
            </a:xfrm>
            <a:custGeom>
              <a:avLst/>
              <a:gdLst>
                <a:gd name="T0" fmla="*/ 356 w 524"/>
                <a:gd name="T1" fmla="*/ 24 h 228"/>
                <a:gd name="T2" fmla="*/ 416 w 524"/>
                <a:gd name="T3" fmla="*/ 28 h 228"/>
                <a:gd name="T4" fmla="*/ 474 w 524"/>
                <a:gd name="T5" fmla="*/ 35 h 228"/>
                <a:gd name="T6" fmla="*/ 507 w 524"/>
                <a:gd name="T7" fmla="*/ 65 h 228"/>
                <a:gd name="T8" fmla="*/ 513 w 524"/>
                <a:gd name="T9" fmla="*/ 145 h 228"/>
                <a:gd name="T10" fmla="*/ 516 w 524"/>
                <a:gd name="T11" fmla="*/ 183 h 228"/>
                <a:gd name="T12" fmla="*/ 501 w 524"/>
                <a:gd name="T13" fmla="*/ 213 h 228"/>
                <a:gd name="T14" fmla="*/ 456 w 524"/>
                <a:gd name="T15" fmla="*/ 226 h 228"/>
                <a:gd name="T16" fmla="*/ 401 w 524"/>
                <a:gd name="T17" fmla="*/ 221 h 228"/>
                <a:gd name="T18" fmla="*/ 318 w 524"/>
                <a:gd name="T19" fmla="*/ 210 h 228"/>
                <a:gd name="T20" fmla="*/ 229 w 524"/>
                <a:gd name="T21" fmla="*/ 204 h 228"/>
                <a:gd name="T22" fmla="*/ 121 w 524"/>
                <a:gd name="T23" fmla="*/ 194 h 228"/>
                <a:gd name="T24" fmla="*/ 77 w 524"/>
                <a:gd name="T25" fmla="*/ 186 h 228"/>
                <a:gd name="T26" fmla="*/ 59 w 524"/>
                <a:gd name="T27" fmla="*/ 169 h 228"/>
                <a:gd name="T28" fmla="*/ 21 w 524"/>
                <a:gd name="T29" fmla="*/ 121 h 228"/>
                <a:gd name="T30" fmla="*/ 11 w 524"/>
                <a:gd name="T31" fmla="*/ 74 h 228"/>
                <a:gd name="T32" fmla="*/ 81 w 524"/>
                <a:gd name="T33" fmla="*/ 16 h 228"/>
                <a:gd name="T34" fmla="*/ 166 w 524"/>
                <a:gd name="T35" fmla="*/ 10 h 228"/>
                <a:gd name="T36" fmla="*/ 252 w 524"/>
                <a:gd name="T37" fmla="*/ 15 h 228"/>
                <a:gd name="T38" fmla="*/ 356 w 524"/>
                <a:gd name="T39" fmla="*/ 24 h 228"/>
                <a:gd name="T40" fmla="*/ 355 w 524"/>
                <a:gd name="T41" fmla="*/ 23 h 228"/>
                <a:gd name="T42" fmla="*/ 188 w 524"/>
                <a:gd name="T43" fmla="*/ 11 h 228"/>
                <a:gd name="T44" fmla="*/ 83 w 524"/>
                <a:gd name="T45" fmla="*/ 11 h 228"/>
                <a:gd name="T46" fmla="*/ 58 w 524"/>
                <a:gd name="T47" fmla="*/ 30 h 228"/>
                <a:gd name="T48" fmla="*/ 16 w 524"/>
                <a:gd name="T49" fmla="*/ 64 h 228"/>
                <a:gd name="T50" fmla="*/ 4 w 524"/>
                <a:gd name="T51" fmla="*/ 95 h 228"/>
                <a:gd name="T52" fmla="*/ 40 w 524"/>
                <a:gd name="T53" fmla="*/ 153 h 228"/>
                <a:gd name="T54" fmla="*/ 79 w 524"/>
                <a:gd name="T55" fmla="*/ 188 h 228"/>
                <a:gd name="T56" fmla="*/ 247 w 524"/>
                <a:gd name="T57" fmla="*/ 206 h 228"/>
                <a:gd name="T58" fmla="*/ 401 w 524"/>
                <a:gd name="T59" fmla="*/ 222 h 228"/>
                <a:gd name="T60" fmla="*/ 477 w 524"/>
                <a:gd name="T61" fmla="*/ 227 h 228"/>
                <a:gd name="T62" fmla="*/ 519 w 524"/>
                <a:gd name="T63" fmla="*/ 192 h 228"/>
                <a:gd name="T64" fmla="*/ 518 w 524"/>
                <a:gd name="T65" fmla="*/ 152 h 228"/>
                <a:gd name="T66" fmla="*/ 518 w 524"/>
                <a:gd name="T67" fmla="*/ 102 h 228"/>
                <a:gd name="T68" fmla="*/ 509 w 524"/>
                <a:gd name="T69" fmla="*/ 60 h 228"/>
                <a:gd name="T70" fmla="*/ 491 w 524"/>
                <a:gd name="T71" fmla="*/ 39 h 228"/>
                <a:gd name="T72" fmla="*/ 355 w 524"/>
                <a:gd name="T73" fmla="*/ 23 h 228"/>
                <a:gd name="T74" fmla="*/ 356 w 524"/>
                <a:gd name="T75" fmla="*/ 24 h 22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24"/>
                <a:gd name="T115" fmla="*/ 0 h 228"/>
                <a:gd name="T116" fmla="*/ 524 w 524"/>
                <a:gd name="T117" fmla="*/ 228 h 22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24" h="228">
                  <a:moveTo>
                    <a:pt x="356" y="24"/>
                  </a:moveTo>
                  <a:cubicBezTo>
                    <a:pt x="376" y="26"/>
                    <a:pt x="396" y="27"/>
                    <a:pt x="416" y="28"/>
                  </a:cubicBezTo>
                  <a:cubicBezTo>
                    <a:pt x="436" y="29"/>
                    <a:pt x="455" y="31"/>
                    <a:pt x="474" y="35"/>
                  </a:cubicBezTo>
                  <a:cubicBezTo>
                    <a:pt x="493" y="39"/>
                    <a:pt x="499" y="49"/>
                    <a:pt x="507" y="65"/>
                  </a:cubicBezTo>
                  <a:cubicBezTo>
                    <a:pt x="518" y="87"/>
                    <a:pt x="513" y="121"/>
                    <a:pt x="513" y="145"/>
                  </a:cubicBezTo>
                  <a:cubicBezTo>
                    <a:pt x="512" y="158"/>
                    <a:pt x="515" y="170"/>
                    <a:pt x="516" y="183"/>
                  </a:cubicBezTo>
                  <a:cubicBezTo>
                    <a:pt x="516" y="193"/>
                    <a:pt x="506" y="205"/>
                    <a:pt x="501" y="213"/>
                  </a:cubicBezTo>
                  <a:cubicBezTo>
                    <a:pt x="490" y="228"/>
                    <a:pt x="473" y="227"/>
                    <a:pt x="456" y="226"/>
                  </a:cubicBezTo>
                  <a:cubicBezTo>
                    <a:pt x="438" y="225"/>
                    <a:pt x="419" y="223"/>
                    <a:pt x="401" y="221"/>
                  </a:cubicBezTo>
                  <a:cubicBezTo>
                    <a:pt x="373" y="218"/>
                    <a:pt x="346" y="213"/>
                    <a:pt x="318" y="210"/>
                  </a:cubicBezTo>
                  <a:cubicBezTo>
                    <a:pt x="288" y="206"/>
                    <a:pt x="259" y="206"/>
                    <a:pt x="229" y="204"/>
                  </a:cubicBezTo>
                  <a:cubicBezTo>
                    <a:pt x="193" y="201"/>
                    <a:pt x="157" y="198"/>
                    <a:pt x="121" y="194"/>
                  </a:cubicBezTo>
                  <a:cubicBezTo>
                    <a:pt x="106" y="192"/>
                    <a:pt x="91" y="191"/>
                    <a:pt x="77" y="186"/>
                  </a:cubicBezTo>
                  <a:cubicBezTo>
                    <a:pt x="69" y="184"/>
                    <a:pt x="64" y="175"/>
                    <a:pt x="59" y="169"/>
                  </a:cubicBezTo>
                  <a:cubicBezTo>
                    <a:pt x="45" y="154"/>
                    <a:pt x="31" y="138"/>
                    <a:pt x="21" y="121"/>
                  </a:cubicBezTo>
                  <a:cubicBezTo>
                    <a:pt x="13" y="108"/>
                    <a:pt x="0" y="88"/>
                    <a:pt x="11" y="74"/>
                  </a:cubicBezTo>
                  <a:cubicBezTo>
                    <a:pt x="31" y="51"/>
                    <a:pt x="58" y="36"/>
                    <a:pt x="81" y="16"/>
                  </a:cubicBezTo>
                  <a:cubicBezTo>
                    <a:pt x="99" y="0"/>
                    <a:pt x="142" y="9"/>
                    <a:pt x="166" y="10"/>
                  </a:cubicBezTo>
                  <a:cubicBezTo>
                    <a:pt x="195" y="12"/>
                    <a:pt x="223" y="13"/>
                    <a:pt x="252" y="15"/>
                  </a:cubicBezTo>
                  <a:cubicBezTo>
                    <a:pt x="287" y="17"/>
                    <a:pt x="321" y="21"/>
                    <a:pt x="356" y="24"/>
                  </a:cubicBezTo>
                  <a:cubicBezTo>
                    <a:pt x="359" y="24"/>
                    <a:pt x="356" y="24"/>
                    <a:pt x="355" y="23"/>
                  </a:cubicBezTo>
                  <a:cubicBezTo>
                    <a:pt x="299" y="18"/>
                    <a:pt x="244" y="13"/>
                    <a:pt x="188" y="11"/>
                  </a:cubicBezTo>
                  <a:cubicBezTo>
                    <a:pt x="155" y="9"/>
                    <a:pt x="115" y="1"/>
                    <a:pt x="83" y="11"/>
                  </a:cubicBezTo>
                  <a:cubicBezTo>
                    <a:pt x="74" y="14"/>
                    <a:pt x="65" y="24"/>
                    <a:pt x="58" y="30"/>
                  </a:cubicBezTo>
                  <a:cubicBezTo>
                    <a:pt x="43" y="41"/>
                    <a:pt x="29" y="52"/>
                    <a:pt x="16" y="64"/>
                  </a:cubicBezTo>
                  <a:cubicBezTo>
                    <a:pt x="4" y="75"/>
                    <a:pt x="0" y="79"/>
                    <a:pt x="4" y="95"/>
                  </a:cubicBezTo>
                  <a:cubicBezTo>
                    <a:pt x="11" y="117"/>
                    <a:pt x="25" y="136"/>
                    <a:pt x="40" y="153"/>
                  </a:cubicBezTo>
                  <a:cubicBezTo>
                    <a:pt x="52" y="167"/>
                    <a:pt x="61" y="184"/>
                    <a:pt x="79" y="188"/>
                  </a:cubicBezTo>
                  <a:cubicBezTo>
                    <a:pt x="133" y="201"/>
                    <a:pt x="192" y="202"/>
                    <a:pt x="247" y="206"/>
                  </a:cubicBezTo>
                  <a:cubicBezTo>
                    <a:pt x="299" y="209"/>
                    <a:pt x="350" y="216"/>
                    <a:pt x="401" y="222"/>
                  </a:cubicBezTo>
                  <a:cubicBezTo>
                    <a:pt x="426" y="225"/>
                    <a:pt x="452" y="227"/>
                    <a:pt x="477" y="227"/>
                  </a:cubicBezTo>
                  <a:cubicBezTo>
                    <a:pt x="499" y="227"/>
                    <a:pt x="510" y="211"/>
                    <a:pt x="519" y="192"/>
                  </a:cubicBezTo>
                  <a:cubicBezTo>
                    <a:pt x="524" y="180"/>
                    <a:pt x="518" y="165"/>
                    <a:pt x="518" y="152"/>
                  </a:cubicBezTo>
                  <a:cubicBezTo>
                    <a:pt x="517" y="136"/>
                    <a:pt x="518" y="119"/>
                    <a:pt x="518" y="102"/>
                  </a:cubicBezTo>
                  <a:cubicBezTo>
                    <a:pt x="517" y="87"/>
                    <a:pt x="516" y="73"/>
                    <a:pt x="509" y="60"/>
                  </a:cubicBezTo>
                  <a:cubicBezTo>
                    <a:pt x="505" y="52"/>
                    <a:pt x="500" y="42"/>
                    <a:pt x="491" y="39"/>
                  </a:cubicBezTo>
                  <a:cubicBezTo>
                    <a:pt x="448" y="24"/>
                    <a:pt x="400" y="28"/>
                    <a:pt x="355" y="23"/>
                  </a:cubicBezTo>
                  <a:cubicBezTo>
                    <a:pt x="351" y="23"/>
                    <a:pt x="354" y="24"/>
                    <a:pt x="356" y="24"/>
                  </a:cubicBezTo>
                </a:path>
              </a:pathLst>
            </a:custGeom>
            <a:solidFill>
              <a:srgbClr val="4932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9467" name="PA_库_文本框 20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054520" y="2964656"/>
            <a:ext cx="946413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100" b="1">
                <a:latin typeface="微软雅黑"/>
                <a:ea typeface="微软雅黑"/>
                <a:sym typeface="微软雅黑"/>
              </a:rPr>
              <a:t>的自述</a:t>
            </a:r>
          </a:p>
        </p:txBody>
      </p:sp>
      <p:sp>
        <p:nvSpPr>
          <p:cNvPr id="19468" name="PA_库_文本框 208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 rot="289101">
            <a:off x="6924779" y="2395930"/>
            <a:ext cx="1061829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b="1">
                <a:latin typeface="微软雅黑"/>
                <a:ea typeface="微软雅黑"/>
                <a:sym typeface="微软雅黑"/>
              </a:rPr>
              <a:t>厨房垃圾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8594" y="160735"/>
            <a:ext cx="8786813" cy="4822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375672" y="1398985"/>
            <a:ext cx="3589734" cy="3346847"/>
          </a:xfrm>
          <a:prstGeom prst="ellipse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indent="342900">
              <a:lnSpc>
                <a:spcPct val="120000"/>
              </a:lnSpc>
              <a:defRPr/>
            </a:pPr>
            <a:endParaRPr lang="zh-CN" altLang="en-US" noProof="1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0485" name="Picture 3" descr="E:\UCDownloaded\！PPT图片及版面资源\06-PPT精选插图\03-人物\女孩NPG0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5672" y="1731169"/>
            <a:ext cx="3784997" cy="3251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文本框 7"/>
          <p:cNvSpPr txBox="1">
            <a:spLocks noChangeArrowheads="1"/>
          </p:cNvSpPr>
          <p:nvPr/>
        </p:nvSpPr>
        <p:spPr bwMode="auto">
          <a:xfrm>
            <a:off x="1262063" y="1203722"/>
            <a:ext cx="3294460" cy="678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33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思考与讨论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1262063" y="1156097"/>
            <a:ext cx="329446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262063" y="1828800"/>
            <a:ext cx="329446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9" name="矩形 12"/>
          <p:cNvSpPr>
            <a:spLocks noChangeArrowheads="1"/>
          </p:cNvSpPr>
          <p:nvPr/>
        </p:nvSpPr>
        <p:spPr bwMode="auto">
          <a:xfrm>
            <a:off x="628650" y="2114550"/>
            <a:ext cx="4570810" cy="84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100" b="1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听了厨余垃圾的自述，你有什么感受？垃圾分类有什么好处？</a:t>
            </a: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组合 4"/>
          <p:cNvGrpSpPr>
            <a:grpSpLocks/>
          </p:cNvGrpSpPr>
          <p:nvPr/>
        </p:nvGrpSpPr>
        <p:grpSpPr bwMode="auto">
          <a:xfrm>
            <a:off x="432197" y="429817"/>
            <a:ext cx="7777163" cy="4412456"/>
            <a:chOff x="767408" y="476672"/>
            <a:chExt cx="10369152" cy="5883279"/>
          </a:xfrm>
        </p:grpSpPr>
        <p:pic>
          <p:nvPicPr>
            <p:cNvPr id="21510" name="图片 1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7408" y="476672"/>
              <a:ext cx="10369152" cy="5883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1" name="图片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7608" y="4221088"/>
              <a:ext cx="7416824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2" name="图片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1624" y="4077072"/>
              <a:ext cx="7416824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矩形 7"/>
          <p:cNvSpPr/>
          <p:nvPr/>
        </p:nvSpPr>
        <p:spPr>
          <a:xfrm>
            <a:off x="2978944" y="1832372"/>
            <a:ext cx="3817144" cy="941784"/>
          </a:xfrm>
          <a:prstGeom prst="rect">
            <a:avLst/>
          </a:prstGeom>
          <a:solidFill>
            <a:srgbClr val="FFCC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508" name="文本框 5"/>
          <p:cNvSpPr txBox="1">
            <a:spLocks noChangeArrowheads="1"/>
          </p:cNvSpPr>
          <p:nvPr/>
        </p:nvSpPr>
        <p:spPr bwMode="auto">
          <a:xfrm>
            <a:off x="2336006" y="2663429"/>
            <a:ext cx="5116116" cy="1620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100">
                <a:latin typeface="微软雅黑"/>
                <a:ea typeface="微软雅黑"/>
                <a:sym typeface="微软雅黑"/>
              </a:rPr>
              <a:t>各类垃圾混在一起丢弃，垃圾就很难再利用。要想更好地对垃圾再利用，必须进行垃圾分类。分类之后，那些看起来毫无价值的垃圾，有些可以进行再利用。</a:t>
            </a:r>
          </a:p>
        </p:txBody>
      </p:sp>
      <p:sp>
        <p:nvSpPr>
          <p:cNvPr id="21509" name="文本框 8"/>
          <p:cNvSpPr txBox="1">
            <a:spLocks noChangeArrowheads="1"/>
          </p:cNvSpPr>
          <p:nvPr/>
        </p:nvSpPr>
        <p:spPr bwMode="auto">
          <a:xfrm>
            <a:off x="3656410" y="1888332"/>
            <a:ext cx="2321719" cy="826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4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小 提 示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timgsa.baidu.com/timg?image&amp;quality=80&amp;size=b9999_10000&amp;sec=1563274114620&amp;di=b2ff16ead284f2a0bf29a1637dd17218&amp;imgtype=0&amp;src=http%3A%2F%2Fb-ssl.duitang.com%2Fuploads%2Fitem%2F201701%2F13%2F20170113190707_TYLsk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2297"/>
            <a:ext cx="91440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文本框 3"/>
          <p:cNvSpPr txBox="1">
            <a:spLocks noChangeArrowheads="1"/>
          </p:cNvSpPr>
          <p:nvPr/>
        </p:nvSpPr>
        <p:spPr bwMode="auto">
          <a:xfrm>
            <a:off x="6334125" y="506016"/>
            <a:ext cx="4473179" cy="678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300" b="1">
                <a:latin typeface="微软雅黑"/>
                <a:ea typeface="微软雅黑"/>
                <a:sym typeface="微软雅黑"/>
              </a:rPr>
              <a:t>相 关 链 接</a:t>
            </a:r>
          </a:p>
        </p:txBody>
      </p:sp>
      <p:sp>
        <p:nvSpPr>
          <p:cNvPr id="2" name="矩形 1"/>
          <p:cNvSpPr/>
          <p:nvPr/>
        </p:nvSpPr>
        <p:spPr>
          <a:xfrm>
            <a:off x="114300" y="1370410"/>
            <a:ext cx="6006704" cy="34242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533" name="文本框 5"/>
          <p:cNvSpPr txBox="1">
            <a:spLocks noChangeArrowheads="1"/>
          </p:cNvSpPr>
          <p:nvPr/>
        </p:nvSpPr>
        <p:spPr bwMode="auto">
          <a:xfrm>
            <a:off x="134542" y="1395412"/>
            <a:ext cx="5945981" cy="329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600" dirty="0">
                <a:latin typeface="微软雅黑"/>
                <a:ea typeface="微软雅黑"/>
                <a:sym typeface="微软雅黑"/>
              </a:rPr>
              <a:t>“妈妈，你今天对垃圾进行分类了吗</a:t>
            </a:r>
            <a:r>
              <a:rPr lang="en-US" altLang="zh-CN" sz="1600" dirty="0">
                <a:latin typeface="微软雅黑"/>
                <a:ea typeface="微软雅黑"/>
                <a:sym typeface="微软雅黑"/>
              </a:rPr>
              <a:t>?”“</a:t>
            </a:r>
            <a:r>
              <a:rPr lang="zh-CN" altLang="en-US" sz="1600" dirty="0">
                <a:latin typeface="微软雅黑"/>
                <a:ea typeface="微软雅黑"/>
                <a:sym typeface="微软雅黑"/>
              </a:rPr>
              <a:t>奶奶，这个菜叶要跟其他生活垃圾分开</a:t>
            </a:r>
            <a:r>
              <a:rPr lang="en-US" altLang="zh-CN" sz="1600" dirty="0">
                <a:latin typeface="微软雅黑"/>
                <a:ea typeface="微软雅黑"/>
                <a:sym typeface="微软雅黑"/>
              </a:rPr>
              <a:t>!”..</a:t>
            </a:r>
            <a:r>
              <a:rPr lang="zh-CN" altLang="en-US" sz="1600" dirty="0">
                <a:latin typeface="微软雅黑"/>
                <a:ea typeface="微软雅黑"/>
                <a:sym typeface="微软雅黑"/>
              </a:rPr>
              <a:t>这样的话语常常出现在深圳市的许多学生家庭中，他们已成为家庭中垃圾分类的小小监督员。深圳市</a:t>
            </a:r>
            <a:r>
              <a:rPr lang="en-US" altLang="zh-CN" sz="1600" dirty="0">
                <a:latin typeface="微软雅黑"/>
                <a:ea typeface="微软雅黑"/>
                <a:sym typeface="微软雅黑"/>
              </a:rPr>
              <a:t>2015</a:t>
            </a:r>
            <a:r>
              <a:rPr lang="zh-CN" altLang="en-US" sz="1600" dirty="0">
                <a:latin typeface="微软雅黑"/>
                <a:ea typeface="微软雅黑"/>
                <a:sym typeface="微软雅黑"/>
              </a:rPr>
              <a:t>年</a:t>
            </a:r>
            <a:r>
              <a:rPr lang="en-US" altLang="zh-CN" sz="1600" dirty="0">
                <a:latin typeface="微软雅黑"/>
                <a:ea typeface="微软雅黑"/>
                <a:sym typeface="微软雅黑"/>
              </a:rPr>
              <a:t>8</a:t>
            </a:r>
            <a:r>
              <a:rPr lang="zh-CN" altLang="en-US" sz="1600" dirty="0">
                <a:latin typeface="微软雅黑"/>
                <a:ea typeface="微软雅黑"/>
                <a:sym typeface="微软雅黑"/>
              </a:rPr>
              <a:t>月</a:t>
            </a:r>
            <a:r>
              <a:rPr lang="en-US" altLang="zh-CN" sz="1600" dirty="0">
                <a:latin typeface="微软雅黑"/>
                <a:ea typeface="微软雅黑"/>
                <a:sym typeface="微软雅黑"/>
              </a:rPr>
              <a:t>1</a:t>
            </a:r>
            <a:r>
              <a:rPr lang="zh-CN" altLang="en-US" sz="1600" dirty="0">
                <a:latin typeface="微软雅黑"/>
                <a:ea typeface="微软雅黑"/>
                <a:sym typeface="微软雅黑"/>
              </a:rPr>
              <a:t>日开始实施</a:t>
            </a:r>
            <a:r>
              <a:rPr lang="en-US" altLang="zh-CN" sz="16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1600" dirty="0">
                <a:latin typeface="微软雅黑"/>
                <a:ea typeface="微软雅黑"/>
                <a:sym typeface="微软雅黑"/>
              </a:rPr>
              <a:t>深圳市生活垃圾分类和减量管理办法</a:t>
            </a:r>
            <a:r>
              <a:rPr lang="en-US" altLang="zh-CN" sz="1600" dirty="0"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1600" dirty="0">
                <a:latin typeface="微软雅黑"/>
                <a:ea typeface="微软雅黑"/>
                <a:sym typeface="微软雅黑"/>
              </a:rPr>
              <a:t>，推出了多个创新举措</a:t>
            </a:r>
            <a:r>
              <a:rPr lang="en-US" altLang="zh-CN" sz="1600" dirty="0">
                <a:latin typeface="微软雅黑"/>
                <a:ea typeface="微软雅黑"/>
                <a:sym typeface="微软雅黑"/>
              </a:rPr>
              <a:t>:</a:t>
            </a:r>
            <a:r>
              <a:rPr lang="zh-CN" altLang="en-US" sz="1600" dirty="0">
                <a:latin typeface="微软雅黑"/>
                <a:ea typeface="微软雅黑"/>
                <a:sym typeface="微软雅黑"/>
              </a:rPr>
              <a:t>编制了</a:t>
            </a:r>
            <a:r>
              <a:rPr lang="en-US" altLang="zh-CN" sz="16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1600" dirty="0">
                <a:latin typeface="微软雅黑"/>
                <a:ea typeface="微软雅黑"/>
                <a:sym typeface="微软雅黑"/>
              </a:rPr>
              <a:t>居民生活垃圾分类指导手册</a:t>
            </a:r>
            <a:r>
              <a:rPr lang="en-US" altLang="zh-CN" sz="1600" dirty="0"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1600" dirty="0">
                <a:latin typeface="微软雅黑"/>
                <a:ea typeface="微软雅黑"/>
                <a:sym typeface="微软雅黑"/>
              </a:rPr>
              <a:t>，设立了“资源回收日”，开展了垃圾分类和减量达标学校、小区、公园等创建活动。到</a:t>
            </a:r>
            <a:r>
              <a:rPr lang="en-US" altLang="zh-CN" sz="1600" dirty="0">
                <a:latin typeface="微软雅黑"/>
                <a:ea typeface="微软雅黑"/>
                <a:sym typeface="微软雅黑"/>
              </a:rPr>
              <a:t>2016</a:t>
            </a:r>
            <a:r>
              <a:rPr lang="zh-CN" altLang="en-US" sz="1600" dirty="0">
                <a:latin typeface="微软雅黑"/>
                <a:ea typeface="微软雅黑"/>
                <a:sym typeface="微软雅黑"/>
              </a:rPr>
              <a:t>年年底，共创建生活垃圾分类示范学校</a:t>
            </a:r>
            <a:r>
              <a:rPr lang="en-US" altLang="zh-CN" sz="1600" dirty="0">
                <a:latin typeface="微软雅黑"/>
                <a:ea typeface="微软雅黑"/>
                <a:sym typeface="微软雅黑"/>
              </a:rPr>
              <a:t>100</a:t>
            </a:r>
            <a:r>
              <a:rPr lang="zh-CN" altLang="en-US" sz="1600" dirty="0">
                <a:latin typeface="微软雅黑"/>
                <a:ea typeface="微软雅黑"/>
                <a:sym typeface="微软雅黑"/>
              </a:rPr>
              <a:t>所。深圳率先从学校开始，从娃娃抓起，每年推选</a:t>
            </a:r>
            <a:r>
              <a:rPr lang="en-US" altLang="zh-CN" sz="1600" dirty="0">
                <a:latin typeface="微软雅黑"/>
                <a:ea typeface="微软雅黑"/>
                <a:sym typeface="微软雅黑"/>
              </a:rPr>
              <a:t>100</a:t>
            </a:r>
            <a:r>
              <a:rPr lang="zh-CN" altLang="en-US" sz="1600" dirty="0">
                <a:latin typeface="微软雅黑"/>
                <a:ea typeface="微软雅黑"/>
                <a:sym typeface="微软雅黑"/>
              </a:rPr>
              <a:t>名生活垃圾分类和减量学生“推广大使”，带领同学推广实施生活垃圾分类，逐步走向“教育一个孩子、影响一个家庭、带动一个社区、推动整个社会”的目标。</a:t>
            </a:r>
          </a:p>
        </p:txBody>
      </p:sp>
      <p:pic>
        <p:nvPicPr>
          <p:cNvPr id="22534" name="图片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8362" y="1841897"/>
            <a:ext cx="3195638" cy="319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8" y="823913"/>
            <a:ext cx="5674519" cy="3875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文本框 3"/>
          <p:cNvSpPr txBox="1">
            <a:spLocks noChangeArrowheads="1"/>
          </p:cNvSpPr>
          <p:nvPr/>
        </p:nvSpPr>
        <p:spPr bwMode="auto">
          <a:xfrm>
            <a:off x="3438525" y="2912269"/>
            <a:ext cx="1478756" cy="1251112"/>
          </a:xfrm>
          <a:prstGeom prst="rect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600" dirty="0">
                <a:latin typeface="微软雅黑"/>
                <a:ea typeface="微软雅黑"/>
                <a:sym typeface="微软雅黑"/>
              </a:rPr>
              <a:t>你能为社区、家庭或者班级想一个垃圾分类的妙招吗？</a:t>
            </a:r>
          </a:p>
        </p:txBody>
      </p:sp>
      <p:pic>
        <p:nvPicPr>
          <p:cNvPr id="23556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7281" y="486967"/>
            <a:ext cx="4049316" cy="1078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4788" y="2163366"/>
            <a:ext cx="7144941" cy="2370534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4579" name="文本框 3"/>
          <p:cNvSpPr txBox="1">
            <a:spLocks noChangeArrowheads="1"/>
          </p:cNvSpPr>
          <p:nvPr/>
        </p:nvSpPr>
        <p:spPr bwMode="auto">
          <a:xfrm>
            <a:off x="160735" y="1051322"/>
            <a:ext cx="7127081" cy="106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latin typeface="微软雅黑"/>
                <a:ea typeface="微软雅黑"/>
                <a:sym typeface="微软雅黑"/>
              </a:rPr>
              <a:t>有些物品，不是它们真的没用了，而是我们没有发现再利用它们的方法。请你说说下列物品，还有哪些利用的方法？还有其他物品也有许多不同的利用方法吗？请你也一并说一说。</a:t>
            </a:r>
          </a:p>
        </p:txBody>
      </p:sp>
      <p:pic>
        <p:nvPicPr>
          <p:cNvPr id="24580" name="图片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8622" y="2045494"/>
            <a:ext cx="3186113" cy="3021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矩形 5"/>
          <p:cNvSpPr>
            <a:spLocks noChangeArrowheads="1"/>
          </p:cNvSpPr>
          <p:nvPr/>
        </p:nvSpPr>
        <p:spPr bwMode="auto">
          <a:xfrm rot="21137088">
            <a:off x="6497241" y="2908738"/>
            <a:ext cx="1191815" cy="567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700" b="1">
                <a:solidFill>
                  <a:srgbClr val="FF933C"/>
                </a:solidFill>
                <a:latin typeface="微软雅黑"/>
                <a:ea typeface="微软雅黑"/>
                <a:sym typeface="微软雅黑"/>
              </a:rPr>
              <a:t>小活动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82" y="2025253"/>
            <a:ext cx="8557022" cy="2908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文本框 2"/>
          <p:cNvSpPr txBox="1">
            <a:spLocks noChangeArrowheads="1"/>
          </p:cNvSpPr>
          <p:nvPr/>
        </p:nvSpPr>
        <p:spPr bwMode="auto">
          <a:xfrm>
            <a:off x="3405188" y="622698"/>
            <a:ext cx="2613422" cy="56784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700" b="1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变废为宝创意展</a:t>
            </a:r>
          </a:p>
        </p:txBody>
      </p:sp>
      <p:sp>
        <p:nvSpPr>
          <p:cNvPr id="25604" name="文本框 3"/>
          <p:cNvSpPr txBox="1">
            <a:spLocks noChangeArrowheads="1"/>
          </p:cNvSpPr>
          <p:nvPr/>
        </p:nvSpPr>
        <p:spPr bwMode="auto">
          <a:xfrm>
            <a:off x="884635" y="1153716"/>
            <a:ext cx="7436644" cy="844847"/>
          </a:xfrm>
          <a:prstGeom prst="rect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100">
                <a:latin typeface="微软雅黑"/>
                <a:ea typeface="微软雅黑"/>
                <a:sym typeface="微软雅黑"/>
              </a:rPr>
              <a:t>请以小组为单位进行一个变废为宝创意设计，并向大家展示你们的作品吧！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885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9144000" cy="3224213"/>
          </a:xfrm>
          <a:prstGeom prst="rect">
            <a:avLst/>
          </a:prstGeom>
          <a:solidFill>
            <a:srgbClr val="AACF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50081">
              <a:lnSpc>
                <a:spcPct val="120000"/>
              </a:lnSpc>
              <a:defRPr/>
            </a:pPr>
            <a:endParaRPr lang="zh-CN" altLang="en-US" sz="1300" noProof="1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16756" y="1341835"/>
            <a:ext cx="2397919" cy="298013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168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50081">
              <a:lnSpc>
                <a:spcPct val="120000"/>
              </a:lnSpc>
              <a:defRPr/>
            </a:pPr>
            <a:endParaRPr lang="zh-CN" altLang="en-US" sz="1300" noProof="1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07907" y="140998"/>
            <a:ext cx="2385910" cy="269150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defTabSz="650081" eaLnBrk="0" hangingPunct="0">
              <a:lnSpc>
                <a:spcPct val="120000"/>
              </a:lnSpc>
              <a:defRPr/>
            </a:pPr>
            <a:r>
              <a:rPr lang="en-US" altLang="zh-CN" sz="14200" b="1" noProof="1">
                <a:solidFill>
                  <a:prstClr val="white">
                    <a:alpha val="14000"/>
                  </a:prstClr>
                </a:solidFill>
                <a:latin typeface="微软雅黑"/>
                <a:ea typeface="微软雅黑"/>
                <a:sym typeface="微软雅黑"/>
              </a:rPr>
              <a:t>01</a:t>
            </a:r>
            <a:endParaRPr lang="zh-CN" altLang="en-US" sz="14200" b="1" noProof="1">
              <a:solidFill>
                <a:prstClr val="white">
                  <a:alpha val="14000"/>
                </a:prst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359944" y="1741885"/>
            <a:ext cx="5538787" cy="1173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18" tIns="32509" rIns="65018" bIns="32509">
            <a:spAutoFit/>
          </a:bodyPr>
          <a:lstStyle>
            <a:lvl1pPr defTabSz="86677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86677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86677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86677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86677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866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866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866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866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000" b="1" dirty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一家四口一年只产生一瓶垃圾，你相信吗？</a:t>
            </a:r>
          </a:p>
        </p:txBody>
      </p:sp>
      <p:pic>
        <p:nvPicPr>
          <p:cNvPr id="7174" name="图片 1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AFF"/>
              </a:clrFrom>
              <a:clrTo>
                <a:srgbClr val="FFFA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537" y="1468042"/>
            <a:ext cx="2015729" cy="2696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967796" y="420491"/>
            <a:ext cx="13816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AACFA1"/>
                </a:solidFill>
              </a:rPr>
              <a:t>https://www.ypppt.com/</a:t>
            </a:r>
            <a:endParaRPr lang="zh-CN" altLang="en-US" sz="900" dirty="0">
              <a:solidFill>
                <a:srgbClr val="AACFA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8594" y="160735"/>
            <a:ext cx="8786813" cy="4822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375672" y="1398985"/>
            <a:ext cx="3589734" cy="3346847"/>
          </a:xfrm>
          <a:prstGeom prst="ellipse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indent="342900">
              <a:lnSpc>
                <a:spcPct val="120000"/>
              </a:lnSpc>
              <a:defRPr/>
            </a:pPr>
            <a:endParaRPr lang="zh-CN" altLang="en-US" noProof="1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9221" name="Picture 3" descr="E:\UCDownloaded\！PPT图片及版面资源\06-PPT精选插图\03-人物\女孩NPG0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5672" y="1731169"/>
            <a:ext cx="3784997" cy="3251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文本框 7"/>
          <p:cNvSpPr txBox="1">
            <a:spLocks noChangeArrowheads="1"/>
          </p:cNvSpPr>
          <p:nvPr/>
        </p:nvSpPr>
        <p:spPr bwMode="auto">
          <a:xfrm>
            <a:off x="1262063" y="1203722"/>
            <a:ext cx="3294460" cy="678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33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小 讨 论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1262063" y="1156097"/>
            <a:ext cx="329446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262063" y="1828800"/>
            <a:ext cx="329446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5" name="矩形 12"/>
          <p:cNvSpPr>
            <a:spLocks noChangeArrowheads="1"/>
          </p:cNvSpPr>
          <p:nvPr/>
        </p:nvSpPr>
        <p:spPr bwMode="auto">
          <a:xfrm>
            <a:off x="423862" y="2103835"/>
            <a:ext cx="5062538" cy="200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2100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1</a:t>
            </a:r>
            <a:r>
              <a:rPr lang="zh-CN" altLang="en-US" sz="2100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、看到这家人的生活，你有什么感想？</a:t>
            </a:r>
          </a:p>
          <a:p>
            <a:pPr eaLnBrk="0" hangingPunct="0">
              <a:lnSpc>
                <a:spcPct val="120000"/>
              </a:lnSpc>
            </a:pPr>
            <a:r>
              <a:rPr lang="en-US" altLang="zh-CN" sz="2100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2</a:t>
            </a:r>
            <a:r>
              <a:rPr lang="zh-CN" altLang="en-US" sz="2100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、他们是怎么做到一家四口一年之产生一瓶垃圾的？</a:t>
            </a:r>
          </a:p>
          <a:p>
            <a:pPr eaLnBrk="0" hangingPunct="0">
              <a:lnSpc>
                <a:spcPct val="120000"/>
              </a:lnSpc>
            </a:pPr>
            <a:r>
              <a:rPr lang="en-US" altLang="zh-CN" sz="2100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3</a:t>
            </a:r>
            <a:r>
              <a:rPr lang="zh-CN" altLang="en-US" sz="2100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、你觉得自己能做到吗？怎样才能做到呢？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4"/>
          <p:cNvGrpSpPr>
            <a:grpSpLocks/>
          </p:cNvGrpSpPr>
          <p:nvPr/>
        </p:nvGrpSpPr>
        <p:grpSpPr bwMode="auto">
          <a:xfrm>
            <a:off x="432197" y="429817"/>
            <a:ext cx="7777163" cy="4412456"/>
            <a:chOff x="767408" y="476672"/>
            <a:chExt cx="10369152" cy="5883279"/>
          </a:xfrm>
        </p:grpSpPr>
        <p:pic>
          <p:nvPicPr>
            <p:cNvPr id="10246" name="图片 1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7408" y="476672"/>
              <a:ext cx="10369152" cy="5883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7" name="图片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7608" y="4221088"/>
              <a:ext cx="7416824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8" name="图片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1624" y="4077072"/>
              <a:ext cx="7416824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矩形 7"/>
          <p:cNvSpPr/>
          <p:nvPr/>
        </p:nvSpPr>
        <p:spPr>
          <a:xfrm>
            <a:off x="2978944" y="1832372"/>
            <a:ext cx="3817144" cy="941784"/>
          </a:xfrm>
          <a:prstGeom prst="rect">
            <a:avLst/>
          </a:prstGeom>
          <a:solidFill>
            <a:srgbClr val="FFCC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244" name="文本框 5"/>
          <p:cNvSpPr txBox="1">
            <a:spLocks noChangeArrowheads="1"/>
          </p:cNvSpPr>
          <p:nvPr/>
        </p:nvSpPr>
        <p:spPr bwMode="auto">
          <a:xfrm>
            <a:off x="2336006" y="2663429"/>
            <a:ext cx="5116116" cy="1620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100">
                <a:latin typeface="微软雅黑"/>
                <a:ea typeface="微软雅黑"/>
                <a:sym typeface="微软雅黑"/>
              </a:rPr>
              <a:t>在我们的生产和生活中，垃圾的产生不可避免。减少垃圾的产生，减轻垃圾对环境的污染，减少对资源的浪费对于人类而言有重要的意义。</a:t>
            </a:r>
          </a:p>
        </p:txBody>
      </p:sp>
      <p:sp>
        <p:nvSpPr>
          <p:cNvPr id="10245" name="文本框 8"/>
          <p:cNvSpPr txBox="1">
            <a:spLocks noChangeArrowheads="1"/>
          </p:cNvSpPr>
          <p:nvPr/>
        </p:nvSpPr>
        <p:spPr bwMode="auto">
          <a:xfrm>
            <a:off x="3656410" y="1888332"/>
            <a:ext cx="2321719" cy="826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4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小 提 示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3" descr="觅元素584a989499b2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844" y="760810"/>
            <a:ext cx="7891463" cy="220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横卷形 4"/>
          <p:cNvSpPr/>
          <p:nvPr/>
        </p:nvSpPr>
        <p:spPr>
          <a:xfrm>
            <a:off x="588169" y="1840707"/>
            <a:ext cx="8237935" cy="2502694"/>
          </a:xfrm>
          <a:prstGeom prst="horizontalScroll">
            <a:avLst/>
          </a:prstGeom>
          <a:solidFill>
            <a:schemeClr val="bg1"/>
          </a:solidFill>
          <a:ln w="254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1268" name="文本框 11"/>
          <p:cNvSpPr txBox="1">
            <a:spLocks noChangeArrowheads="1"/>
          </p:cNvSpPr>
          <p:nvPr/>
        </p:nvSpPr>
        <p:spPr bwMode="auto">
          <a:xfrm>
            <a:off x="2489598" y="2387204"/>
            <a:ext cx="4336256" cy="567848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700" b="1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减少垃圾我能行</a:t>
            </a:r>
          </a:p>
        </p:txBody>
      </p:sp>
      <p:sp>
        <p:nvSpPr>
          <p:cNvPr id="7" name="矩形 6"/>
          <p:cNvSpPr/>
          <p:nvPr/>
        </p:nvSpPr>
        <p:spPr>
          <a:xfrm>
            <a:off x="2676525" y="2978944"/>
            <a:ext cx="3913585" cy="2738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noProof="1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064419" y="3065860"/>
            <a:ext cx="7503319" cy="73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262626"/>
                </a:solidFill>
                <a:latin typeface="微软雅黑"/>
                <a:ea typeface="微软雅黑"/>
                <a:sym typeface="微软雅黑"/>
              </a:rPr>
              <a:t>对于减少垃圾的产生、避免资源的浪费，你有什么好的办法吗？请和大家分享一下吧！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5414963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2793207" y="0"/>
            <a:ext cx="6350794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3" name="组合 92"/>
          <p:cNvGrpSpPr>
            <a:grpSpLocks/>
          </p:cNvGrpSpPr>
          <p:nvPr/>
        </p:nvGrpSpPr>
        <p:grpSpPr bwMode="auto">
          <a:xfrm>
            <a:off x="844153" y="702469"/>
            <a:ext cx="3613547" cy="3613547"/>
            <a:chOff x="3051715" y="1629522"/>
            <a:chExt cx="7107908" cy="7107908"/>
          </a:xfrm>
        </p:grpSpPr>
        <p:sp>
          <p:nvSpPr>
            <p:cNvPr id="94" name="弧形 93"/>
            <p:cNvSpPr/>
            <p:nvPr/>
          </p:nvSpPr>
          <p:spPr>
            <a:xfrm>
              <a:off x="3648919" y="2170520"/>
              <a:ext cx="5852608" cy="5852606"/>
            </a:xfrm>
            <a:prstGeom prst="arc">
              <a:avLst>
                <a:gd name="adj1" fmla="val 10783137"/>
                <a:gd name="adj2" fmla="val 21423404"/>
              </a:avLst>
            </a:prstGeom>
            <a:ln w="38100">
              <a:solidFill>
                <a:srgbClr val="64E4F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5" name="弧形 94"/>
            <p:cNvSpPr/>
            <p:nvPr/>
          </p:nvSpPr>
          <p:spPr>
            <a:xfrm>
              <a:off x="3473271" y="2022975"/>
              <a:ext cx="6199220" cy="6199220"/>
            </a:xfrm>
            <a:prstGeom prst="arc">
              <a:avLst>
                <a:gd name="adj1" fmla="val 10783137"/>
                <a:gd name="adj2" fmla="val 21575808"/>
              </a:avLst>
            </a:prstGeom>
            <a:ln w="38100">
              <a:solidFill>
                <a:srgbClr val="AEE34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6" name="弧形 95"/>
            <p:cNvSpPr/>
            <p:nvPr/>
          </p:nvSpPr>
          <p:spPr>
            <a:xfrm>
              <a:off x="3321042" y="1894166"/>
              <a:ext cx="6527098" cy="6527096"/>
            </a:xfrm>
            <a:prstGeom prst="arc">
              <a:avLst>
                <a:gd name="adj1" fmla="val 10783137"/>
                <a:gd name="adj2" fmla="val 68847"/>
              </a:avLst>
            </a:prstGeom>
            <a:ln w="38100">
              <a:solidFill>
                <a:srgbClr val="FFD347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7" name="弧形 96"/>
            <p:cNvSpPr/>
            <p:nvPr/>
          </p:nvSpPr>
          <p:spPr>
            <a:xfrm>
              <a:off x="3168814" y="1765357"/>
              <a:ext cx="6819845" cy="6819844"/>
            </a:xfrm>
            <a:prstGeom prst="arc">
              <a:avLst>
                <a:gd name="adj1" fmla="val 10783137"/>
                <a:gd name="adj2" fmla="val 77825"/>
              </a:avLst>
            </a:prstGeom>
            <a:ln w="38100">
              <a:solidFill>
                <a:srgbClr val="FDA15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8" name="弧形 97"/>
            <p:cNvSpPr/>
            <p:nvPr/>
          </p:nvSpPr>
          <p:spPr>
            <a:xfrm>
              <a:off x="3051715" y="1629522"/>
              <a:ext cx="7107908" cy="7107908"/>
            </a:xfrm>
            <a:prstGeom prst="arc">
              <a:avLst>
                <a:gd name="adj1" fmla="val 10783137"/>
                <a:gd name="adj2" fmla="val 191996"/>
              </a:avLst>
            </a:prstGeom>
            <a:ln w="38100">
              <a:solidFill>
                <a:srgbClr val="FF9FA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83" name="任意多边形 82"/>
          <p:cNvSpPr/>
          <p:nvPr/>
        </p:nvSpPr>
        <p:spPr>
          <a:xfrm rot="5400000">
            <a:off x="1028700" y="701278"/>
            <a:ext cx="1482328" cy="3539729"/>
          </a:xfrm>
          <a:custGeom>
            <a:avLst/>
            <a:gdLst>
              <a:gd name="connsiteX0" fmla="*/ 0 w 1975995"/>
              <a:gd name="connsiteY0" fmla="*/ 1141593 h 4720095"/>
              <a:gd name="connsiteX1" fmla="*/ 0 w 1975995"/>
              <a:gd name="connsiteY1" fmla="*/ 987997 h 4720095"/>
              <a:gd name="connsiteX2" fmla="*/ 987997 w 1975995"/>
              <a:gd name="connsiteY2" fmla="*/ 0 h 4720095"/>
              <a:gd name="connsiteX3" fmla="*/ 1975994 w 1975995"/>
              <a:gd name="connsiteY3" fmla="*/ 987997 h 4720095"/>
              <a:gd name="connsiteX4" fmla="*/ 1975994 w 1975995"/>
              <a:gd name="connsiteY4" fmla="*/ 1095950 h 4720095"/>
              <a:gd name="connsiteX5" fmla="*/ 1975995 w 1975995"/>
              <a:gd name="connsiteY5" fmla="*/ 1095950 h 4720095"/>
              <a:gd name="connsiteX6" fmla="*/ 1975995 w 1975995"/>
              <a:gd name="connsiteY6" fmla="*/ 4720095 h 4720095"/>
              <a:gd name="connsiteX7" fmla="*/ 2815 w 1975995"/>
              <a:gd name="connsiteY7" fmla="*/ 4720095 h 4720095"/>
              <a:gd name="connsiteX8" fmla="*/ 2815 w 1975995"/>
              <a:gd name="connsiteY8" fmla="*/ 1197340 h 472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5995" h="4720095">
                <a:moveTo>
                  <a:pt x="0" y="1141593"/>
                </a:moveTo>
                <a:lnTo>
                  <a:pt x="0" y="987997"/>
                </a:lnTo>
                <a:cubicBezTo>
                  <a:pt x="0" y="442341"/>
                  <a:pt x="442341" y="0"/>
                  <a:pt x="987997" y="0"/>
                </a:cubicBezTo>
                <a:cubicBezTo>
                  <a:pt x="1533653" y="0"/>
                  <a:pt x="1975994" y="442341"/>
                  <a:pt x="1975994" y="987997"/>
                </a:cubicBezTo>
                <a:lnTo>
                  <a:pt x="1975994" y="1095950"/>
                </a:lnTo>
                <a:lnTo>
                  <a:pt x="1975995" y="1095950"/>
                </a:lnTo>
                <a:lnTo>
                  <a:pt x="1975995" y="4720095"/>
                </a:lnTo>
                <a:lnTo>
                  <a:pt x="2815" y="4720095"/>
                </a:lnTo>
                <a:lnTo>
                  <a:pt x="2815" y="1197340"/>
                </a:lnTo>
                <a:close/>
              </a:path>
            </a:pathLst>
          </a:custGeom>
          <a:solidFill>
            <a:srgbClr val="20B6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9" name="组合 2"/>
          <p:cNvGrpSpPr>
            <a:grpSpLocks/>
          </p:cNvGrpSpPr>
          <p:nvPr/>
        </p:nvGrpSpPr>
        <p:grpSpPr bwMode="auto">
          <a:xfrm>
            <a:off x="2333626" y="1996679"/>
            <a:ext cx="878681" cy="884634"/>
            <a:chOff x="1267237" y="4149067"/>
            <a:chExt cx="1172591" cy="1179462"/>
          </a:xfrm>
        </p:grpSpPr>
        <p:sp>
          <p:nvSpPr>
            <p:cNvPr id="4" name="五角星 2"/>
            <p:cNvSpPr/>
            <p:nvPr/>
          </p:nvSpPr>
          <p:spPr>
            <a:xfrm rot="1013228">
              <a:off x="1267237" y="4149067"/>
              <a:ext cx="1172591" cy="1179462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-1" fmla="*/ 0 w 914398"/>
                <a:gd name="connsiteY0-2" fmla="*/ 349269 h 923906"/>
                <a:gd name="connsiteX1-3" fmla="*/ 262139 w 914398"/>
                <a:gd name="connsiteY1-4" fmla="*/ 223173 h 923906"/>
                <a:gd name="connsiteX2-5" fmla="*/ 457199 w 914398"/>
                <a:gd name="connsiteY2-6" fmla="*/ 0 h 923906"/>
                <a:gd name="connsiteX3-7" fmla="*/ 652259 w 914398"/>
                <a:gd name="connsiteY3-8" fmla="*/ 223173 h 923906"/>
                <a:gd name="connsiteX4-9" fmla="*/ 914398 w 914398"/>
                <a:gd name="connsiteY4-10" fmla="*/ 349269 h 923906"/>
                <a:gd name="connsiteX5-11" fmla="*/ 772813 w 914398"/>
                <a:gd name="connsiteY5-12" fmla="*/ 613293 h 923906"/>
                <a:gd name="connsiteX6-13" fmla="*/ 739764 w 914398"/>
                <a:gd name="connsiteY6-14" fmla="*/ 914398 h 923906"/>
                <a:gd name="connsiteX7-15" fmla="*/ 457199 w 914398"/>
                <a:gd name="connsiteY7-16" fmla="*/ 854400 h 923906"/>
                <a:gd name="connsiteX8-17" fmla="*/ 174634 w 914398"/>
                <a:gd name="connsiteY8-18" fmla="*/ 914398 h 923906"/>
                <a:gd name="connsiteX9-19" fmla="*/ 141585 w 914398"/>
                <a:gd name="connsiteY9-20" fmla="*/ 613293 h 923906"/>
                <a:gd name="connsiteX10-21" fmla="*/ 0 w 914398"/>
                <a:gd name="connsiteY10-22" fmla="*/ 349269 h 923906"/>
                <a:gd name="connsiteX0-23" fmla="*/ 0 w 916461"/>
                <a:gd name="connsiteY0-24" fmla="*/ 349269 h 923906"/>
                <a:gd name="connsiteX1-25" fmla="*/ 262139 w 916461"/>
                <a:gd name="connsiteY1-26" fmla="*/ 223173 h 923906"/>
                <a:gd name="connsiteX2-27" fmla="*/ 457199 w 916461"/>
                <a:gd name="connsiteY2-28" fmla="*/ 0 h 923906"/>
                <a:gd name="connsiteX3-29" fmla="*/ 652259 w 916461"/>
                <a:gd name="connsiteY3-30" fmla="*/ 223173 h 923906"/>
                <a:gd name="connsiteX4-31" fmla="*/ 914398 w 916461"/>
                <a:gd name="connsiteY4-32" fmla="*/ 349269 h 923906"/>
                <a:gd name="connsiteX5-33" fmla="*/ 772813 w 916461"/>
                <a:gd name="connsiteY5-34" fmla="*/ 613293 h 923906"/>
                <a:gd name="connsiteX6-35" fmla="*/ 739764 w 916461"/>
                <a:gd name="connsiteY6-36" fmla="*/ 914398 h 923906"/>
                <a:gd name="connsiteX7-37" fmla="*/ 457199 w 916461"/>
                <a:gd name="connsiteY7-38" fmla="*/ 854400 h 923906"/>
                <a:gd name="connsiteX8-39" fmla="*/ 174634 w 916461"/>
                <a:gd name="connsiteY8-40" fmla="*/ 914398 h 923906"/>
                <a:gd name="connsiteX9-41" fmla="*/ 141585 w 916461"/>
                <a:gd name="connsiteY9-42" fmla="*/ 613293 h 923906"/>
                <a:gd name="connsiteX10-43" fmla="*/ 0 w 916461"/>
                <a:gd name="connsiteY10-44" fmla="*/ 349269 h 923906"/>
                <a:gd name="connsiteX0-45" fmla="*/ 0 w 916461"/>
                <a:gd name="connsiteY0-46" fmla="*/ 349269 h 923906"/>
                <a:gd name="connsiteX1-47" fmla="*/ 262139 w 916461"/>
                <a:gd name="connsiteY1-48" fmla="*/ 223173 h 923906"/>
                <a:gd name="connsiteX2-49" fmla="*/ 457199 w 916461"/>
                <a:gd name="connsiteY2-50" fmla="*/ 0 h 923906"/>
                <a:gd name="connsiteX3-51" fmla="*/ 652259 w 916461"/>
                <a:gd name="connsiteY3-52" fmla="*/ 223173 h 923906"/>
                <a:gd name="connsiteX4-53" fmla="*/ 914398 w 916461"/>
                <a:gd name="connsiteY4-54" fmla="*/ 349269 h 923906"/>
                <a:gd name="connsiteX5-55" fmla="*/ 772813 w 916461"/>
                <a:gd name="connsiteY5-56" fmla="*/ 613293 h 923906"/>
                <a:gd name="connsiteX6-57" fmla="*/ 739764 w 916461"/>
                <a:gd name="connsiteY6-58" fmla="*/ 914398 h 923906"/>
                <a:gd name="connsiteX7-59" fmla="*/ 457199 w 916461"/>
                <a:gd name="connsiteY7-60" fmla="*/ 854400 h 923906"/>
                <a:gd name="connsiteX8-61" fmla="*/ 174634 w 916461"/>
                <a:gd name="connsiteY8-62" fmla="*/ 914398 h 923906"/>
                <a:gd name="connsiteX9-63" fmla="*/ 141585 w 916461"/>
                <a:gd name="connsiteY9-64" fmla="*/ 613293 h 923906"/>
                <a:gd name="connsiteX10-65" fmla="*/ 0 w 916461"/>
                <a:gd name="connsiteY10-66" fmla="*/ 349269 h 923906"/>
                <a:gd name="connsiteX0-67" fmla="*/ 2063 w 918524"/>
                <a:gd name="connsiteY0-68" fmla="*/ 349269 h 923906"/>
                <a:gd name="connsiteX1-69" fmla="*/ 264202 w 918524"/>
                <a:gd name="connsiteY1-70" fmla="*/ 223173 h 923906"/>
                <a:gd name="connsiteX2-71" fmla="*/ 459262 w 918524"/>
                <a:gd name="connsiteY2-72" fmla="*/ 0 h 923906"/>
                <a:gd name="connsiteX3-73" fmla="*/ 654322 w 918524"/>
                <a:gd name="connsiteY3-74" fmla="*/ 223173 h 923906"/>
                <a:gd name="connsiteX4-75" fmla="*/ 916461 w 918524"/>
                <a:gd name="connsiteY4-76" fmla="*/ 349269 h 923906"/>
                <a:gd name="connsiteX5-77" fmla="*/ 774876 w 918524"/>
                <a:gd name="connsiteY5-78" fmla="*/ 613293 h 923906"/>
                <a:gd name="connsiteX6-79" fmla="*/ 741827 w 918524"/>
                <a:gd name="connsiteY6-80" fmla="*/ 914398 h 923906"/>
                <a:gd name="connsiteX7-81" fmla="*/ 459262 w 918524"/>
                <a:gd name="connsiteY7-82" fmla="*/ 854400 h 923906"/>
                <a:gd name="connsiteX8-83" fmla="*/ 176697 w 918524"/>
                <a:gd name="connsiteY8-84" fmla="*/ 914398 h 923906"/>
                <a:gd name="connsiteX9-85" fmla="*/ 143648 w 918524"/>
                <a:gd name="connsiteY9-86" fmla="*/ 613293 h 923906"/>
                <a:gd name="connsiteX10-87" fmla="*/ 2063 w 918524"/>
                <a:gd name="connsiteY10-88" fmla="*/ 349269 h 923906"/>
                <a:gd name="connsiteX0-89" fmla="*/ 2063 w 918524"/>
                <a:gd name="connsiteY0-90" fmla="*/ 349269 h 923906"/>
                <a:gd name="connsiteX1-91" fmla="*/ 264202 w 918524"/>
                <a:gd name="connsiteY1-92" fmla="*/ 223173 h 923906"/>
                <a:gd name="connsiteX2-93" fmla="*/ 459262 w 918524"/>
                <a:gd name="connsiteY2-94" fmla="*/ 0 h 923906"/>
                <a:gd name="connsiteX3-95" fmla="*/ 654322 w 918524"/>
                <a:gd name="connsiteY3-96" fmla="*/ 223173 h 923906"/>
                <a:gd name="connsiteX4-97" fmla="*/ 916461 w 918524"/>
                <a:gd name="connsiteY4-98" fmla="*/ 349269 h 923906"/>
                <a:gd name="connsiteX5-99" fmla="*/ 774876 w 918524"/>
                <a:gd name="connsiteY5-100" fmla="*/ 613293 h 923906"/>
                <a:gd name="connsiteX6-101" fmla="*/ 741827 w 918524"/>
                <a:gd name="connsiteY6-102" fmla="*/ 914398 h 923906"/>
                <a:gd name="connsiteX7-103" fmla="*/ 459262 w 918524"/>
                <a:gd name="connsiteY7-104" fmla="*/ 854400 h 923906"/>
                <a:gd name="connsiteX8-105" fmla="*/ 176697 w 918524"/>
                <a:gd name="connsiteY8-106" fmla="*/ 914398 h 923906"/>
                <a:gd name="connsiteX9-107" fmla="*/ 143648 w 918524"/>
                <a:gd name="connsiteY9-108" fmla="*/ 613293 h 923906"/>
                <a:gd name="connsiteX10-109" fmla="*/ 2063 w 918524"/>
                <a:gd name="connsiteY10-110" fmla="*/ 349269 h 923906"/>
                <a:gd name="connsiteX0-111" fmla="*/ 2063 w 918524"/>
                <a:gd name="connsiteY0-112" fmla="*/ 349269 h 923906"/>
                <a:gd name="connsiteX1-113" fmla="*/ 264202 w 918524"/>
                <a:gd name="connsiteY1-114" fmla="*/ 223173 h 923906"/>
                <a:gd name="connsiteX2-115" fmla="*/ 459262 w 918524"/>
                <a:gd name="connsiteY2-116" fmla="*/ 0 h 923906"/>
                <a:gd name="connsiteX3-117" fmla="*/ 654322 w 918524"/>
                <a:gd name="connsiteY3-118" fmla="*/ 223173 h 923906"/>
                <a:gd name="connsiteX4-119" fmla="*/ 916461 w 918524"/>
                <a:gd name="connsiteY4-120" fmla="*/ 349269 h 923906"/>
                <a:gd name="connsiteX5-121" fmla="*/ 774876 w 918524"/>
                <a:gd name="connsiteY5-122" fmla="*/ 613293 h 923906"/>
                <a:gd name="connsiteX6-123" fmla="*/ 741827 w 918524"/>
                <a:gd name="connsiteY6-124" fmla="*/ 914398 h 923906"/>
                <a:gd name="connsiteX7-125" fmla="*/ 459262 w 918524"/>
                <a:gd name="connsiteY7-126" fmla="*/ 854400 h 923906"/>
                <a:gd name="connsiteX8-127" fmla="*/ 176697 w 918524"/>
                <a:gd name="connsiteY8-128" fmla="*/ 914398 h 923906"/>
                <a:gd name="connsiteX9-129" fmla="*/ 143648 w 918524"/>
                <a:gd name="connsiteY9-130" fmla="*/ 613293 h 923906"/>
                <a:gd name="connsiteX10-131" fmla="*/ 2063 w 918524"/>
                <a:gd name="connsiteY10-132" fmla="*/ 349269 h 923906"/>
                <a:gd name="connsiteX0-133" fmla="*/ 2063 w 918524"/>
                <a:gd name="connsiteY0-134" fmla="*/ 349269 h 923906"/>
                <a:gd name="connsiteX1-135" fmla="*/ 264202 w 918524"/>
                <a:gd name="connsiteY1-136" fmla="*/ 223173 h 923906"/>
                <a:gd name="connsiteX2-137" fmla="*/ 459262 w 918524"/>
                <a:gd name="connsiteY2-138" fmla="*/ 0 h 923906"/>
                <a:gd name="connsiteX3-139" fmla="*/ 654322 w 918524"/>
                <a:gd name="connsiteY3-140" fmla="*/ 223173 h 923906"/>
                <a:gd name="connsiteX4-141" fmla="*/ 916461 w 918524"/>
                <a:gd name="connsiteY4-142" fmla="*/ 349269 h 923906"/>
                <a:gd name="connsiteX5-143" fmla="*/ 774876 w 918524"/>
                <a:gd name="connsiteY5-144" fmla="*/ 613293 h 923906"/>
                <a:gd name="connsiteX6-145" fmla="*/ 741827 w 918524"/>
                <a:gd name="connsiteY6-146" fmla="*/ 914398 h 923906"/>
                <a:gd name="connsiteX7-147" fmla="*/ 459262 w 918524"/>
                <a:gd name="connsiteY7-148" fmla="*/ 854400 h 923906"/>
                <a:gd name="connsiteX8-149" fmla="*/ 176697 w 918524"/>
                <a:gd name="connsiteY8-150" fmla="*/ 914398 h 923906"/>
                <a:gd name="connsiteX9-151" fmla="*/ 143648 w 918524"/>
                <a:gd name="connsiteY9-152" fmla="*/ 613293 h 923906"/>
                <a:gd name="connsiteX10-153" fmla="*/ 2063 w 918524"/>
                <a:gd name="connsiteY10-154" fmla="*/ 349269 h 923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8599"/>
            </a:solidFill>
            <a:ln w="63500">
              <a:noFill/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31750" prstMaterial="plastic">
              <a:bevelT w="438150" h="158750" prst="angle"/>
              <a:bevelB w="88900"/>
              <a:extrusionClr>
                <a:srgbClr val="0DDBF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noProof="1">
                <a:solidFill>
                  <a:srgbClr val="FF8599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496257" y="4521473"/>
              <a:ext cx="729893" cy="714011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en-US" altLang="zh-CN" sz="2400" noProof="1">
                  <a:ln w="25400">
                    <a:solidFill>
                      <a:srgbClr val="FFFF00"/>
                    </a:solidFill>
                  </a:ln>
                  <a:solidFill>
                    <a:srgbClr val="0070C0"/>
                  </a:solidFill>
                  <a:latin typeface="微软雅黑"/>
                  <a:ea typeface="微软雅黑"/>
                  <a:sym typeface="微软雅黑"/>
                </a:rPr>
                <a:t>04</a:t>
              </a:r>
              <a:endParaRPr lang="zh-CN" altLang="en-US" sz="2400" noProof="1">
                <a:ln w="25400">
                  <a:solidFill>
                    <a:srgbClr val="FFFF00"/>
                  </a:solidFill>
                </a:ln>
                <a:solidFill>
                  <a:srgbClr val="0070C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6" name="椭圆 5"/>
          <p:cNvSpPr/>
          <p:nvPr/>
        </p:nvSpPr>
        <p:spPr>
          <a:xfrm>
            <a:off x="2170510" y="1851422"/>
            <a:ext cx="1232297" cy="1232297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7" name="十字星 6"/>
          <p:cNvSpPr/>
          <p:nvPr/>
        </p:nvSpPr>
        <p:spPr>
          <a:xfrm rot="20953261">
            <a:off x="3799285" y="516731"/>
            <a:ext cx="425053" cy="425054"/>
          </a:xfrm>
          <a:prstGeom prst="star4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60735" y="2069307"/>
            <a:ext cx="1896665" cy="106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700" b="1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环保生活</a:t>
            </a:r>
            <a:endParaRPr lang="en-US" altLang="zh-CN" sz="2700" b="1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700" b="1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大放送</a:t>
            </a:r>
          </a:p>
        </p:txBody>
      </p:sp>
      <p:grpSp>
        <p:nvGrpSpPr>
          <p:cNvPr id="12" name="组合 77"/>
          <p:cNvGrpSpPr>
            <a:grpSpLocks/>
          </p:cNvGrpSpPr>
          <p:nvPr/>
        </p:nvGrpSpPr>
        <p:grpSpPr bwMode="auto">
          <a:xfrm>
            <a:off x="4969669" y="2738438"/>
            <a:ext cx="884635" cy="896541"/>
            <a:chOff x="9272337" y="-1404832"/>
            <a:chExt cx="1601705" cy="1621072"/>
          </a:xfrm>
        </p:grpSpPr>
        <p:sp>
          <p:nvSpPr>
            <p:cNvPr id="66" name="椭圆 65"/>
            <p:cNvSpPr/>
            <p:nvPr/>
          </p:nvSpPr>
          <p:spPr>
            <a:xfrm>
              <a:off x="9272337" y="-1376845"/>
              <a:ext cx="1593082" cy="1593085"/>
            </a:xfrm>
            <a:prstGeom prst="ellipse">
              <a:avLst/>
            </a:prstGeom>
            <a:solidFill>
              <a:srgbClr val="20B6BE"/>
            </a:solidFill>
            <a:ln>
              <a:noFill/>
            </a:ln>
            <a:effectLst>
              <a:outerShdw blurRad="254000" dist="63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2365" name="组合 38"/>
            <p:cNvGrpSpPr>
              <a:grpSpLocks/>
            </p:cNvGrpSpPr>
            <p:nvPr/>
          </p:nvGrpSpPr>
          <p:grpSpPr bwMode="auto">
            <a:xfrm>
              <a:off x="9272337" y="-1404832"/>
              <a:ext cx="1597009" cy="1597009"/>
              <a:chOff x="9437178" y="1562958"/>
              <a:chExt cx="1597009" cy="1597009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9437178" y="1566069"/>
                <a:ext cx="1593898" cy="1593898"/>
              </a:xfrm>
              <a:prstGeom prst="ellipse">
                <a:avLst/>
              </a:prstGeom>
              <a:solidFill>
                <a:srgbClr val="22F1F6"/>
              </a:solidFill>
              <a:ln>
                <a:noFill/>
              </a:ln>
              <a:effectLst>
                <a:innerShdw blurRad="571500" dist="241300" dir="5400000">
                  <a:srgbClr val="20B6BE">
                    <a:alpha val="8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9440289" y="1562958"/>
                <a:ext cx="1593898" cy="1593898"/>
              </a:xfrm>
              <a:prstGeom prst="ellipse">
                <a:avLst/>
              </a:prstGeom>
              <a:gradFill flip="none" rotWithShape="1">
                <a:gsLst>
                  <a:gs pos="0">
                    <a:srgbClr val="22F1F6"/>
                  </a:gs>
                  <a:gs pos="40000">
                    <a:srgbClr val="22F1F6"/>
                  </a:gs>
                  <a:gs pos="100000">
                    <a:srgbClr val="20B6BE">
                      <a:alpha val="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0">
                <a:solidFill>
                  <a:srgbClr val="22F1F6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37" name="弧形 36"/>
              <p:cNvSpPr/>
              <p:nvPr/>
            </p:nvSpPr>
            <p:spPr>
              <a:xfrm rot="17150761">
                <a:off x="9590091" y="1707342"/>
                <a:ext cx="1382108" cy="1381819"/>
              </a:xfrm>
              <a:prstGeom prst="arc">
                <a:avLst>
                  <a:gd name="adj1" fmla="val 14257598"/>
                  <a:gd name="adj2" fmla="val 17991522"/>
                </a:avLst>
              </a:prstGeom>
              <a:ln w="127000" cap="rnd">
                <a:solidFill>
                  <a:schemeClr val="bg1">
                    <a:alpha val="9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38" name="弧形 37"/>
              <p:cNvSpPr/>
              <p:nvPr/>
            </p:nvSpPr>
            <p:spPr>
              <a:xfrm rot="17283909">
                <a:off x="9629972" y="1684736"/>
                <a:ext cx="1382108" cy="1383976"/>
              </a:xfrm>
              <a:prstGeom prst="arc">
                <a:avLst>
                  <a:gd name="adj1" fmla="val 18582933"/>
                  <a:gd name="adj2" fmla="val 19067742"/>
                </a:avLst>
              </a:prstGeom>
              <a:ln w="127000" cap="rnd">
                <a:solidFill>
                  <a:schemeClr val="bg1">
                    <a:alpha val="9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noProof="1"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sp>
          <p:nvSpPr>
            <p:cNvPr id="40" name="TextBox 1"/>
            <p:cNvSpPr txBox="1"/>
            <p:nvPr/>
          </p:nvSpPr>
          <p:spPr>
            <a:xfrm>
              <a:off x="9373657" y="-937670"/>
              <a:ext cx="1500385" cy="868144"/>
            </a:xfrm>
            <a:prstGeom prst="rect">
              <a:avLst/>
            </a:prstGeom>
            <a:noFill/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20000"/>
                </a:lnSpc>
                <a:defRPr/>
              </a:pPr>
              <a:r>
                <a:rPr lang="en-US" altLang="zh-CN" sz="2100" b="1" noProof="1">
                  <a:solidFill>
                    <a:schemeClr val="bg1"/>
                  </a:solidFill>
                  <a:effectLst>
                    <a:outerShdw blurRad="177800" dist="50800" dir="16620000" sx="93000" sy="93000" rotWithShape="0">
                      <a:srgbClr val="20B6BE"/>
                    </a:outerShdw>
                  </a:effectLst>
                  <a:latin typeface="微软雅黑"/>
                  <a:ea typeface="微软雅黑"/>
                  <a:sym typeface="微软雅黑"/>
                </a:rPr>
                <a:t>3</a:t>
              </a:r>
              <a:endParaRPr lang="zh-CN" altLang="en-US" sz="2100" b="1" noProof="1">
                <a:solidFill>
                  <a:schemeClr val="bg1"/>
                </a:solidFill>
                <a:effectLst>
                  <a:outerShdw blurRad="177800" dist="50800" dir="16620000" sx="93000" sy="93000" rotWithShape="0">
                    <a:srgbClr val="20B6BE"/>
                  </a:outerShdw>
                </a:effectLst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4" name="组合 72"/>
          <p:cNvGrpSpPr>
            <a:grpSpLocks/>
          </p:cNvGrpSpPr>
          <p:nvPr/>
        </p:nvGrpSpPr>
        <p:grpSpPr bwMode="auto">
          <a:xfrm>
            <a:off x="4477941" y="451248"/>
            <a:ext cx="885825" cy="888206"/>
            <a:chOff x="11934016" y="4450536"/>
            <a:chExt cx="1601919" cy="1605030"/>
          </a:xfrm>
        </p:grpSpPr>
        <p:sp>
          <p:nvSpPr>
            <p:cNvPr id="71" name="椭圆 70"/>
            <p:cNvSpPr/>
            <p:nvPr/>
          </p:nvSpPr>
          <p:spPr>
            <a:xfrm>
              <a:off x="11934016" y="4450536"/>
              <a:ext cx="1593307" cy="1594272"/>
            </a:xfrm>
            <a:prstGeom prst="ellipse">
              <a:avLst/>
            </a:prstGeom>
            <a:solidFill>
              <a:srgbClr val="FF97B8"/>
            </a:solidFill>
            <a:ln>
              <a:noFill/>
            </a:ln>
            <a:effectLst>
              <a:outerShdw blurRad="254000" dist="63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2352" name="组合 40"/>
            <p:cNvGrpSpPr>
              <a:grpSpLocks/>
            </p:cNvGrpSpPr>
            <p:nvPr/>
          </p:nvGrpSpPr>
          <p:grpSpPr bwMode="auto">
            <a:xfrm>
              <a:off x="11938926" y="4458557"/>
              <a:ext cx="1597009" cy="1597009"/>
              <a:chOff x="9437178" y="1562958"/>
              <a:chExt cx="1597009" cy="1597009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9437178" y="1566069"/>
                <a:ext cx="1593898" cy="1593898"/>
              </a:xfrm>
              <a:prstGeom prst="ellipse">
                <a:avLst/>
              </a:prstGeom>
              <a:solidFill>
                <a:srgbClr val="22F1F6"/>
              </a:solidFill>
              <a:ln>
                <a:noFill/>
              </a:ln>
              <a:effectLst>
                <a:innerShdw blurRad="571500" dist="241300" dir="5400000">
                  <a:srgbClr val="20B6BE">
                    <a:alpha val="8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9440289" y="1562958"/>
                <a:ext cx="1593898" cy="159389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0000">
                    <a:srgbClr val="FFA3C4"/>
                  </a:gs>
                  <a:gs pos="100000">
                    <a:srgbClr val="FF7593"/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0">
                <a:solidFill>
                  <a:srgbClr val="FFD1E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44" name="弧形 43"/>
              <p:cNvSpPr/>
              <p:nvPr/>
            </p:nvSpPr>
            <p:spPr>
              <a:xfrm rot="17150761">
                <a:off x="9589959" y="1707180"/>
                <a:ext cx="1381272" cy="1382301"/>
              </a:xfrm>
              <a:prstGeom prst="arc">
                <a:avLst>
                  <a:gd name="adj1" fmla="val 14257598"/>
                  <a:gd name="adj2" fmla="val 17991522"/>
                </a:avLst>
              </a:prstGeom>
              <a:ln w="127000" cap="rnd">
                <a:solidFill>
                  <a:schemeClr val="bg1">
                    <a:alpha val="9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45" name="弧形 44"/>
              <p:cNvSpPr/>
              <p:nvPr/>
            </p:nvSpPr>
            <p:spPr>
              <a:xfrm rot="17283909">
                <a:off x="9629792" y="1684588"/>
                <a:ext cx="1381272" cy="1384455"/>
              </a:xfrm>
              <a:prstGeom prst="arc">
                <a:avLst>
                  <a:gd name="adj1" fmla="val 18582933"/>
                  <a:gd name="adj2" fmla="val 19067742"/>
                </a:avLst>
              </a:prstGeom>
              <a:ln w="127000" cap="rnd">
                <a:solidFill>
                  <a:schemeClr val="bg1">
                    <a:alpha val="84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noProof="1"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sp>
          <p:nvSpPr>
            <p:cNvPr id="47" name="TextBox 10"/>
            <p:cNvSpPr txBox="1"/>
            <p:nvPr/>
          </p:nvSpPr>
          <p:spPr>
            <a:xfrm>
              <a:off x="12491042" y="4947721"/>
              <a:ext cx="591948" cy="767511"/>
            </a:xfrm>
            <a:prstGeom prst="rect">
              <a:avLst/>
            </a:prstGeom>
            <a:noFill/>
            <a:effectLst>
              <a:glow rad="139700">
                <a:schemeClr val="bg1">
                  <a:alpha val="40000"/>
                </a:schemeClr>
              </a:glow>
              <a:outerShdw blurRad="152400" dist="152400" sx="102000" sy="102000" algn="ctr" rotWithShape="0">
                <a:prstClr val="black">
                  <a:alpha val="53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ctr" eaLnBrk="0" fontAlgn="auto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noProof="1">
                  <a:solidFill>
                    <a:schemeClr val="bg1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微软雅黑"/>
                  <a:ea typeface="微软雅黑"/>
                  <a:sym typeface="微软雅黑"/>
                </a:rPr>
                <a:t>1</a:t>
              </a:r>
              <a:endParaRPr lang="zh-CN" altLang="en-US" b="1" noProof="1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6" name="组合 75"/>
          <p:cNvGrpSpPr>
            <a:grpSpLocks/>
          </p:cNvGrpSpPr>
          <p:nvPr/>
        </p:nvGrpSpPr>
        <p:grpSpPr bwMode="auto">
          <a:xfrm>
            <a:off x="4155282" y="3738563"/>
            <a:ext cx="956072" cy="892969"/>
            <a:chOff x="7953284" y="6280786"/>
            <a:chExt cx="1728219" cy="1616511"/>
          </a:xfrm>
        </p:grpSpPr>
        <p:sp>
          <p:nvSpPr>
            <p:cNvPr id="72" name="椭圆 71"/>
            <p:cNvSpPr/>
            <p:nvPr/>
          </p:nvSpPr>
          <p:spPr>
            <a:xfrm>
              <a:off x="7964046" y="6302339"/>
              <a:ext cx="1592630" cy="159495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254000" dist="63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2340" name="组合 62"/>
            <p:cNvGrpSpPr>
              <a:grpSpLocks/>
            </p:cNvGrpSpPr>
            <p:nvPr/>
          </p:nvGrpSpPr>
          <p:grpSpPr bwMode="auto">
            <a:xfrm>
              <a:off x="7953284" y="6280786"/>
              <a:ext cx="1728219" cy="1615524"/>
              <a:chOff x="8402463" y="4841423"/>
              <a:chExt cx="1728219" cy="1615524"/>
            </a:xfrm>
          </p:grpSpPr>
          <p:grpSp>
            <p:nvGrpSpPr>
              <p:cNvPr id="12341" name="组合 53"/>
              <p:cNvGrpSpPr>
                <a:grpSpLocks/>
              </p:cNvGrpSpPr>
              <p:nvPr/>
            </p:nvGrpSpPr>
            <p:grpSpPr bwMode="auto">
              <a:xfrm>
                <a:off x="8402463" y="4841423"/>
                <a:ext cx="1634038" cy="1615524"/>
                <a:chOff x="9437178" y="1544443"/>
                <a:chExt cx="1634038" cy="1615524"/>
              </a:xfrm>
            </p:grpSpPr>
            <p:sp>
              <p:nvSpPr>
                <p:cNvPr id="55" name="椭圆 54"/>
                <p:cNvSpPr/>
                <p:nvPr/>
              </p:nvSpPr>
              <p:spPr>
                <a:xfrm>
                  <a:off x="9437178" y="1566069"/>
                  <a:ext cx="1593898" cy="1593898"/>
                </a:xfrm>
                <a:prstGeom prst="ellipse">
                  <a:avLst/>
                </a:prstGeom>
                <a:solidFill>
                  <a:srgbClr val="22F1F6"/>
                </a:solidFill>
                <a:ln>
                  <a:noFill/>
                </a:ln>
                <a:effectLst>
                  <a:innerShdw blurRad="571500" dist="241300" dir="5400000">
                    <a:srgbClr val="20B6BE">
                      <a:alpha val="80000"/>
                    </a:srgb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lnSpc>
                      <a:spcPct val="120000"/>
                    </a:lnSpc>
                    <a:defRPr/>
                  </a:pPr>
                  <a:endParaRPr lang="zh-CN" altLang="en-US" noProof="1"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56" name="椭圆 55"/>
                <p:cNvSpPr/>
                <p:nvPr/>
              </p:nvSpPr>
              <p:spPr>
                <a:xfrm>
                  <a:off x="9477318" y="1544443"/>
                  <a:ext cx="1593898" cy="1593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/>
                    </a:gs>
                    <a:gs pos="40000">
                      <a:srgbClr val="FFFF00"/>
                    </a:gs>
                    <a:gs pos="96000">
                      <a:srgbClr val="FFC000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31750">
                  <a:solidFill>
                    <a:srgbClr val="FFFF00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lnSpc>
                      <a:spcPct val="120000"/>
                    </a:lnSpc>
                    <a:defRPr/>
                  </a:pPr>
                  <a:endParaRPr lang="zh-CN" altLang="en-US" noProof="1"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57" name="弧形 56"/>
                <p:cNvSpPr/>
                <p:nvPr/>
              </p:nvSpPr>
              <p:spPr>
                <a:xfrm rot="17150761">
                  <a:off x="9588975" y="1707105"/>
                  <a:ext cx="1383733" cy="1381713"/>
                </a:xfrm>
                <a:prstGeom prst="arc">
                  <a:avLst>
                    <a:gd name="adj1" fmla="val 14257598"/>
                    <a:gd name="adj2" fmla="val 17991522"/>
                  </a:avLst>
                </a:prstGeom>
                <a:ln w="127000" cap="rnd">
                  <a:solidFill>
                    <a:schemeClr val="bg1">
                      <a:alpha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lnSpc>
                      <a:spcPct val="120000"/>
                    </a:lnSpc>
                    <a:defRPr/>
                  </a:pPr>
                  <a:endParaRPr lang="zh-CN" altLang="en-US" noProof="1"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58" name="弧形 57"/>
                <p:cNvSpPr/>
                <p:nvPr/>
              </p:nvSpPr>
              <p:spPr>
                <a:xfrm rot="17283909">
                  <a:off x="9628790" y="1684476"/>
                  <a:ext cx="1383733" cy="1383865"/>
                </a:xfrm>
                <a:prstGeom prst="arc">
                  <a:avLst>
                    <a:gd name="adj1" fmla="val 18582933"/>
                    <a:gd name="adj2" fmla="val 19067742"/>
                  </a:avLst>
                </a:prstGeom>
                <a:ln w="127000" cap="rnd">
                  <a:solidFill>
                    <a:schemeClr val="bg1">
                      <a:alpha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lnSpc>
                      <a:spcPct val="120000"/>
                    </a:lnSpc>
                    <a:defRPr/>
                  </a:pPr>
                  <a:endParaRPr lang="zh-CN" altLang="en-US" noProof="1">
                    <a:latin typeface="微软雅黑"/>
                    <a:ea typeface="微软雅黑"/>
                    <a:sym typeface="微软雅黑"/>
                  </a:endParaRPr>
                </a:p>
              </p:txBody>
            </p:sp>
          </p:grpSp>
          <p:sp>
            <p:nvSpPr>
              <p:cNvPr id="60" name="矩形 59"/>
              <p:cNvSpPr/>
              <p:nvPr/>
            </p:nvSpPr>
            <p:spPr>
              <a:xfrm>
                <a:off x="8503618" y="5395348"/>
                <a:ext cx="1627064" cy="768878"/>
              </a:xfrm>
              <a:prstGeom prst="rect">
                <a:avLst/>
              </a:prstGeom>
              <a:effectLst>
                <a:outerShdw blurRad="50800" dist="38100" dir="5400000" algn="t" rotWithShape="0">
                  <a:srgbClr val="F9A601">
                    <a:alpha val="92941"/>
                  </a:srgbClr>
                </a:outerShdw>
              </a:effectLst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20000"/>
                  </a:lnSpc>
                  <a:defRPr/>
                </a:pPr>
                <a:r>
                  <a:rPr lang="en-US" altLang="zh-CN" b="1" noProof="1">
                    <a:solidFill>
                      <a:schemeClr val="bg1"/>
                    </a:solidFill>
                    <a:latin typeface="微软雅黑"/>
                    <a:ea typeface="微软雅黑"/>
                    <a:sym typeface="微软雅黑"/>
                  </a:rPr>
                  <a:t>4</a:t>
                </a:r>
                <a:endParaRPr lang="zh-CN" altLang="en-US" b="1" noProof="1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19" name="组合 76"/>
          <p:cNvGrpSpPr>
            <a:grpSpLocks/>
          </p:cNvGrpSpPr>
          <p:nvPr/>
        </p:nvGrpSpPr>
        <p:grpSpPr bwMode="auto">
          <a:xfrm>
            <a:off x="5087541" y="1504950"/>
            <a:ext cx="882253" cy="887016"/>
            <a:chOff x="6204695" y="728767"/>
            <a:chExt cx="1597009" cy="1605031"/>
          </a:xfrm>
        </p:grpSpPr>
        <p:sp>
          <p:nvSpPr>
            <p:cNvPr id="75" name="椭圆 74"/>
            <p:cNvSpPr/>
            <p:nvPr/>
          </p:nvSpPr>
          <p:spPr>
            <a:xfrm>
              <a:off x="6206850" y="728767"/>
              <a:ext cx="1594854" cy="1594258"/>
            </a:xfrm>
            <a:prstGeom prst="ellipse">
              <a:avLst/>
            </a:prstGeom>
            <a:solidFill>
              <a:srgbClr val="9FB70D"/>
            </a:solidFill>
            <a:ln>
              <a:noFill/>
            </a:ln>
            <a:effectLst>
              <a:outerShdw blurRad="254000" dist="63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2328" name="组合 61"/>
            <p:cNvGrpSpPr>
              <a:grpSpLocks/>
            </p:cNvGrpSpPr>
            <p:nvPr/>
          </p:nvGrpSpPr>
          <p:grpSpPr bwMode="auto">
            <a:xfrm>
              <a:off x="6204695" y="736789"/>
              <a:ext cx="1597009" cy="1597009"/>
              <a:chOff x="6092400" y="4779400"/>
              <a:chExt cx="1597009" cy="1597009"/>
            </a:xfrm>
          </p:grpSpPr>
          <p:grpSp>
            <p:nvGrpSpPr>
              <p:cNvPr id="12329" name="组合 48"/>
              <p:cNvGrpSpPr>
                <a:grpSpLocks/>
              </p:cNvGrpSpPr>
              <p:nvPr/>
            </p:nvGrpSpPr>
            <p:grpSpPr bwMode="auto">
              <a:xfrm>
                <a:off x="6092400" y="4779400"/>
                <a:ext cx="1597009" cy="1597009"/>
                <a:chOff x="9437178" y="1562958"/>
                <a:chExt cx="1597009" cy="1597009"/>
              </a:xfrm>
            </p:grpSpPr>
            <p:sp>
              <p:nvSpPr>
                <p:cNvPr id="50" name="椭圆 49"/>
                <p:cNvSpPr/>
                <p:nvPr/>
              </p:nvSpPr>
              <p:spPr>
                <a:xfrm>
                  <a:off x="9437178" y="1566069"/>
                  <a:ext cx="1593898" cy="1593898"/>
                </a:xfrm>
                <a:prstGeom prst="ellipse">
                  <a:avLst/>
                </a:prstGeom>
                <a:solidFill>
                  <a:srgbClr val="22F1F6"/>
                </a:solidFill>
                <a:ln>
                  <a:noFill/>
                </a:ln>
                <a:effectLst>
                  <a:innerShdw blurRad="571500" dist="241300" dir="5400000">
                    <a:srgbClr val="20B6BE">
                      <a:alpha val="80000"/>
                    </a:srgb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lnSpc>
                      <a:spcPct val="120000"/>
                    </a:lnSpc>
                    <a:defRPr/>
                  </a:pPr>
                  <a:endParaRPr lang="zh-CN" altLang="en-US" noProof="1"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51" name="椭圆 50"/>
                <p:cNvSpPr/>
                <p:nvPr/>
              </p:nvSpPr>
              <p:spPr>
                <a:xfrm>
                  <a:off x="9440289" y="1562958"/>
                  <a:ext cx="1593898" cy="1593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/>
                    </a:gs>
                    <a:gs pos="40000">
                      <a:srgbClr val="D6F133"/>
                    </a:gs>
                    <a:gs pos="100000">
                      <a:srgbClr val="92D050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31750">
                  <a:solidFill>
                    <a:srgbClr val="D6F13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lnSpc>
                      <a:spcPct val="120000"/>
                    </a:lnSpc>
                    <a:defRPr/>
                  </a:pPr>
                  <a:endParaRPr lang="zh-CN" altLang="en-US" noProof="1"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52" name="弧形 51"/>
                <p:cNvSpPr/>
                <p:nvPr/>
              </p:nvSpPr>
              <p:spPr>
                <a:xfrm rot="17150761">
                  <a:off x="9590455" y="1707641"/>
                  <a:ext cx="1380972" cy="1381489"/>
                </a:xfrm>
                <a:prstGeom prst="arc">
                  <a:avLst>
                    <a:gd name="adj1" fmla="val 14257598"/>
                    <a:gd name="adj2" fmla="val 17991522"/>
                  </a:avLst>
                </a:prstGeom>
                <a:ln w="127000" cap="rnd">
                  <a:solidFill>
                    <a:schemeClr val="bg1">
                      <a:alpha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lnSpc>
                      <a:spcPct val="120000"/>
                    </a:lnSpc>
                    <a:defRPr/>
                  </a:pPr>
                  <a:endParaRPr lang="zh-CN" altLang="en-US" noProof="1"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53" name="弧形 52"/>
                <p:cNvSpPr/>
                <p:nvPr/>
              </p:nvSpPr>
              <p:spPr>
                <a:xfrm rot="17283909">
                  <a:off x="9630327" y="1685019"/>
                  <a:ext cx="1380972" cy="1383644"/>
                </a:xfrm>
                <a:prstGeom prst="arc">
                  <a:avLst>
                    <a:gd name="adj1" fmla="val 18582933"/>
                    <a:gd name="adj2" fmla="val 19067742"/>
                  </a:avLst>
                </a:prstGeom>
                <a:ln w="127000" cap="rnd">
                  <a:solidFill>
                    <a:schemeClr val="bg1">
                      <a:alpha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lnSpc>
                      <a:spcPct val="120000"/>
                    </a:lnSpc>
                    <a:defRPr/>
                  </a:pPr>
                  <a:endParaRPr lang="zh-CN" altLang="en-US" noProof="1">
                    <a:latin typeface="微软雅黑"/>
                    <a:ea typeface="微软雅黑"/>
                    <a:sym typeface="微软雅黑"/>
                  </a:endParaRPr>
                </a:p>
              </p:txBody>
            </p:sp>
          </p:grpSp>
          <p:sp>
            <p:nvSpPr>
              <p:cNvPr id="61" name="TextBox 322"/>
              <p:cNvSpPr txBox="1"/>
              <p:nvPr/>
            </p:nvSpPr>
            <p:spPr>
              <a:xfrm>
                <a:off x="6256197" y="5238885"/>
                <a:ext cx="1362092" cy="768541"/>
              </a:xfrm>
              <a:prstGeom prst="rect">
                <a:avLst/>
              </a:prstGeom>
              <a:effectLst>
                <a:outerShdw blurRad="50800" dist="38100" dir="5400000" algn="t" rotWithShape="0">
                  <a:srgbClr val="9FB70D">
                    <a:alpha val="93000"/>
                  </a:srgbClr>
                </a:outerShdw>
              </a:effec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>
                  <a:defRPr sz="4000" b="1">
                    <a:solidFill>
                      <a:srgbClr val="22F1F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pPr algn="ctr" eaLnBrk="0" hangingPunct="0">
                  <a:lnSpc>
                    <a:spcPct val="120000"/>
                  </a:lnSpc>
                  <a:defRPr/>
                </a:pPr>
                <a:r>
                  <a:rPr lang="en-US" altLang="zh-CN" sz="1800" noProof="1">
                    <a:solidFill>
                      <a:schemeClr val="bg1"/>
                    </a:solidFill>
                    <a:latin typeface="微软雅黑"/>
                    <a:ea typeface="微软雅黑"/>
                    <a:sym typeface="微软雅黑"/>
                  </a:rPr>
                  <a:t>2</a:t>
                </a:r>
                <a:endParaRPr lang="zh-CN" altLang="en-US" sz="1800" noProof="1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pic>
        <p:nvPicPr>
          <p:cNvPr id="81" name="图片 8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3466" y="1619251"/>
            <a:ext cx="561975" cy="975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组合 8"/>
          <p:cNvGrpSpPr>
            <a:grpSpLocks/>
          </p:cNvGrpSpPr>
          <p:nvPr/>
        </p:nvGrpSpPr>
        <p:grpSpPr bwMode="auto">
          <a:xfrm flipH="1">
            <a:off x="2906317" y="2226469"/>
            <a:ext cx="1810940" cy="1135856"/>
            <a:chOff x="594424" y="1153191"/>
            <a:chExt cx="2605976" cy="1634460"/>
          </a:xfrm>
        </p:grpSpPr>
        <p:sp>
          <p:nvSpPr>
            <p:cNvPr id="10" name="任意多边形 9"/>
            <p:cNvSpPr/>
            <p:nvPr/>
          </p:nvSpPr>
          <p:spPr>
            <a:xfrm>
              <a:off x="616697" y="1175464"/>
              <a:ext cx="2583703" cy="1612187"/>
            </a:xfrm>
            <a:custGeom>
              <a:avLst/>
              <a:gdLst>
                <a:gd name="connsiteX0" fmla="*/ 1389184 w 3610707"/>
                <a:gd name="connsiteY0" fmla="*/ 0 h 2450125"/>
                <a:gd name="connsiteX1" fmla="*/ 2191163 w 3610707"/>
                <a:gd name="connsiteY1" fmla="*/ 426409 h 2450125"/>
                <a:gd name="connsiteX2" fmla="*/ 2262626 w 3610707"/>
                <a:gd name="connsiteY2" fmla="*/ 558069 h 2450125"/>
                <a:gd name="connsiteX3" fmla="*/ 2332890 w 3610707"/>
                <a:gd name="connsiteY3" fmla="*/ 550986 h 2450125"/>
                <a:gd name="connsiteX4" fmla="*/ 2894584 w 3610707"/>
                <a:gd name="connsiteY4" fmla="*/ 923302 h 2450125"/>
                <a:gd name="connsiteX5" fmla="*/ 2915413 w 3610707"/>
                <a:gd name="connsiteY5" fmla="*/ 990402 h 2450125"/>
                <a:gd name="connsiteX6" fmla="*/ 2934595 w 3610707"/>
                <a:gd name="connsiteY6" fmla="*/ 984447 h 2450125"/>
                <a:gd name="connsiteX7" fmla="*/ 3048000 w 3610707"/>
                <a:gd name="connsiteY7" fmla="*/ 973015 h 2450125"/>
                <a:gd name="connsiteX8" fmla="*/ 3610707 w 3610707"/>
                <a:gd name="connsiteY8" fmla="*/ 1535722 h 2450125"/>
                <a:gd name="connsiteX9" fmla="*/ 3048000 w 3610707"/>
                <a:gd name="connsiteY9" fmla="*/ 2098429 h 2450125"/>
                <a:gd name="connsiteX10" fmla="*/ 2934595 w 3610707"/>
                <a:gd name="connsiteY10" fmla="*/ 2086997 h 2450125"/>
                <a:gd name="connsiteX11" fmla="*/ 2841470 w 3610707"/>
                <a:gd name="connsiteY11" fmla="*/ 2058089 h 2450125"/>
                <a:gd name="connsiteX12" fmla="*/ 2778805 w 3610707"/>
                <a:gd name="connsiteY12" fmla="*/ 2134039 h 2450125"/>
                <a:gd name="connsiteX13" fmla="*/ 2327029 w 3610707"/>
                <a:gd name="connsiteY13" fmla="*/ 2321171 h 2450125"/>
                <a:gd name="connsiteX14" fmla="*/ 1897442 w 3610707"/>
                <a:gd name="connsiteY14" fmla="*/ 2155195 h 2450125"/>
                <a:gd name="connsiteX15" fmla="*/ 1878393 w 3610707"/>
                <a:gd name="connsiteY15" fmla="*/ 2135215 h 2450125"/>
                <a:gd name="connsiteX16" fmla="*/ 1860361 w 3610707"/>
                <a:gd name="connsiteY16" fmla="*/ 2168437 h 2450125"/>
                <a:gd name="connsiteX17" fmla="*/ 1330568 w 3610707"/>
                <a:gd name="connsiteY17" fmla="*/ 2450125 h 2450125"/>
                <a:gd name="connsiteX18" fmla="*/ 800775 w 3610707"/>
                <a:gd name="connsiteY18" fmla="*/ 2168437 h 2450125"/>
                <a:gd name="connsiteX19" fmla="*/ 771869 w 3610707"/>
                <a:gd name="connsiteY19" fmla="*/ 2115180 h 2450125"/>
                <a:gd name="connsiteX20" fmla="*/ 753583 w 3610707"/>
                <a:gd name="connsiteY20" fmla="*/ 2120856 h 2450125"/>
                <a:gd name="connsiteX21" fmla="*/ 627184 w 3610707"/>
                <a:gd name="connsiteY21" fmla="*/ 2133598 h 2450125"/>
                <a:gd name="connsiteX22" fmla="*/ 0 w 3610707"/>
                <a:gd name="connsiteY22" fmla="*/ 1506414 h 2450125"/>
                <a:gd name="connsiteX23" fmla="*/ 383056 w 3610707"/>
                <a:gd name="connsiteY23" fmla="*/ 928517 h 2450125"/>
                <a:gd name="connsiteX24" fmla="*/ 424632 w 3610707"/>
                <a:gd name="connsiteY24" fmla="*/ 915611 h 2450125"/>
                <a:gd name="connsiteX25" fmla="*/ 427023 w 3610707"/>
                <a:gd name="connsiteY25" fmla="*/ 868268 h 2450125"/>
                <a:gd name="connsiteX26" fmla="*/ 1389184 w 3610707"/>
                <a:gd name="connsiteY26" fmla="*/ 0 h 245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10707" h="2450125">
                  <a:moveTo>
                    <a:pt x="1389184" y="0"/>
                  </a:moveTo>
                  <a:cubicBezTo>
                    <a:pt x="1723024" y="0"/>
                    <a:pt x="2017359" y="169144"/>
                    <a:pt x="2191163" y="426409"/>
                  </a:cubicBezTo>
                  <a:lnTo>
                    <a:pt x="2262626" y="558069"/>
                  </a:lnTo>
                  <a:lnTo>
                    <a:pt x="2332890" y="550986"/>
                  </a:lnTo>
                  <a:cubicBezTo>
                    <a:pt x="2585394" y="550986"/>
                    <a:pt x="2802042" y="704507"/>
                    <a:pt x="2894584" y="923302"/>
                  </a:cubicBezTo>
                  <a:lnTo>
                    <a:pt x="2915413" y="990402"/>
                  </a:lnTo>
                  <a:lnTo>
                    <a:pt x="2934595" y="984447"/>
                  </a:lnTo>
                  <a:cubicBezTo>
                    <a:pt x="2971226" y="976951"/>
                    <a:pt x="3009154" y="973015"/>
                    <a:pt x="3048000" y="973015"/>
                  </a:cubicBezTo>
                  <a:cubicBezTo>
                    <a:pt x="3358774" y="973015"/>
                    <a:pt x="3610707" y="1224948"/>
                    <a:pt x="3610707" y="1535722"/>
                  </a:cubicBezTo>
                  <a:cubicBezTo>
                    <a:pt x="3610707" y="1846496"/>
                    <a:pt x="3358774" y="2098429"/>
                    <a:pt x="3048000" y="2098429"/>
                  </a:cubicBezTo>
                  <a:cubicBezTo>
                    <a:pt x="3009154" y="2098429"/>
                    <a:pt x="2971226" y="2094493"/>
                    <a:pt x="2934595" y="2086997"/>
                  </a:cubicBezTo>
                  <a:lnTo>
                    <a:pt x="2841470" y="2058089"/>
                  </a:lnTo>
                  <a:lnTo>
                    <a:pt x="2778805" y="2134039"/>
                  </a:lnTo>
                  <a:cubicBezTo>
                    <a:pt x="2663186" y="2249659"/>
                    <a:pt x="2503459" y="2321171"/>
                    <a:pt x="2327029" y="2321171"/>
                  </a:cubicBezTo>
                  <a:cubicBezTo>
                    <a:pt x="2161626" y="2321171"/>
                    <a:pt x="2010904" y="2258319"/>
                    <a:pt x="1897442" y="2155195"/>
                  </a:cubicBezTo>
                  <a:lnTo>
                    <a:pt x="1878393" y="2135215"/>
                  </a:lnTo>
                  <a:lnTo>
                    <a:pt x="1860361" y="2168437"/>
                  </a:lnTo>
                  <a:cubicBezTo>
                    <a:pt x="1745544" y="2338387"/>
                    <a:pt x="1551105" y="2450125"/>
                    <a:pt x="1330568" y="2450125"/>
                  </a:cubicBezTo>
                  <a:cubicBezTo>
                    <a:pt x="1110031" y="2450125"/>
                    <a:pt x="915592" y="2338387"/>
                    <a:pt x="800775" y="2168437"/>
                  </a:cubicBezTo>
                  <a:lnTo>
                    <a:pt x="771869" y="2115180"/>
                  </a:lnTo>
                  <a:lnTo>
                    <a:pt x="753583" y="2120856"/>
                  </a:lnTo>
                  <a:cubicBezTo>
                    <a:pt x="712755" y="2129211"/>
                    <a:pt x="670482" y="2133598"/>
                    <a:pt x="627184" y="2133598"/>
                  </a:cubicBezTo>
                  <a:cubicBezTo>
                    <a:pt x="280800" y="2133598"/>
                    <a:pt x="0" y="1852798"/>
                    <a:pt x="0" y="1506414"/>
                  </a:cubicBezTo>
                  <a:cubicBezTo>
                    <a:pt x="0" y="1246626"/>
                    <a:pt x="157950" y="1023729"/>
                    <a:pt x="383056" y="928517"/>
                  </a:cubicBezTo>
                  <a:lnTo>
                    <a:pt x="424632" y="915611"/>
                  </a:lnTo>
                  <a:lnTo>
                    <a:pt x="427023" y="868268"/>
                  </a:lnTo>
                  <a:cubicBezTo>
                    <a:pt x="476551" y="380575"/>
                    <a:pt x="888424" y="0"/>
                    <a:pt x="1389184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  <a:effectLst>
              <a:outerShdw blurRad="152400" dist="889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594424" y="1153191"/>
              <a:ext cx="2584204" cy="1612476"/>
            </a:xfrm>
            <a:custGeom>
              <a:avLst/>
              <a:gdLst>
                <a:gd name="connsiteX0" fmla="*/ 1389184 w 3610707"/>
                <a:gd name="connsiteY0" fmla="*/ 0 h 2450125"/>
                <a:gd name="connsiteX1" fmla="*/ 2191163 w 3610707"/>
                <a:gd name="connsiteY1" fmla="*/ 426409 h 2450125"/>
                <a:gd name="connsiteX2" fmla="*/ 2262626 w 3610707"/>
                <a:gd name="connsiteY2" fmla="*/ 558069 h 2450125"/>
                <a:gd name="connsiteX3" fmla="*/ 2332890 w 3610707"/>
                <a:gd name="connsiteY3" fmla="*/ 550986 h 2450125"/>
                <a:gd name="connsiteX4" fmla="*/ 2894584 w 3610707"/>
                <a:gd name="connsiteY4" fmla="*/ 923302 h 2450125"/>
                <a:gd name="connsiteX5" fmla="*/ 2915413 w 3610707"/>
                <a:gd name="connsiteY5" fmla="*/ 990402 h 2450125"/>
                <a:gd name="connsiteX6" fmla="*/ 2934595 w 3610707"/>
                <a:gd name="connsiteY6" fmla="*/ 984447 h 2450125"/>
                <a:gd name="connsiteX7" fmla="*/ 3048000 w 3610707"/>
                <a:gd name="connsiteY7" fmla="*/ 973015 h 2450125"/>
                <a:gd name="connsiteX8" fmla="*/ 3610707 w 3610707"/>
                <a:gd name="connsiteY8" fmla="*/ 1535722 h 2450125"/>
                <a:gd name="connsiteX9" fmla="*/ 3048000 w 3610707"/>
                <a:gd name="connsiteY9" fmla="*/ 2098429 h 2450125"/>
                <a:gd name="connsiteX10" fmla="*/ 2934595 w 3610707"/>
                <a:gd name="connsiteY10" fmla="*/ 2086997 h 2450125"/>
                <a:gd name="connsiteX11" fmla="*/ 2841470 w 3610707"/>
                <a:gd name="connsiteY11" fmla="*/ 2058089 h 2450125"/>
                <a:gd name="connsiteX12" fmla="*/ 2778805 w 3610707"/>
                <a:gd name="connsiteY12" fmla="*/ 2134039 h 2450125"/>
                <a:gd name="connsiteX13" fmla="*/ 2327029 w 3610707"/>
                <a:gd name="connsiteY13" fmla="*/ 2321171 h 2450125"/>
                <a:gd name="connsiteX14" fmla="*/ 1897442 w 3610707"/>
                <a:gd name="connsiteY14" fmla="*/ 2155195 h 2450125"/>
                <a:gd name="connsiteX15" fmla="*/ 1878393 w 3610707"/>
                <a:gd name="connsiteY15" fmla="*/ 2135215 h 2450125"/>
                <a:gd name="connsiteX16" fmla="*/ 1860361 w 3610707"/>
                <a:gd name="connsiteY16" fmla="*/ 2168437 h 2450125"/>
                <a:gd name="connsiteX17" fmla="*/ 1330568 w 3610707"/>
                <a:gd name="connsiteY17" fmla="*/ 2450125 h 2450125"/>
                <a:gd name="connsiteX18" fmla="*/ 800775 w 3610707"/>
                <a:gd name="connsiteY18" fmla="*/ 2168437 h 2450125"/>
                <a:gd name="connsiteX19" fmla="*/ 771869 w 3610707"/>
                <a:gd name="connsiteY19" fmla="*/ 2115180 h 2450125"/>
                <a:gd name="connsiteX20" fmla="*/ 753583 w 3610707"/>
                <a:gd name="connsiteY20" fmla="*/ 2120856 h 2450125"/>
                <a:gd name="connsiteX21" fmla="*/ 627184 w 3610707"/>
                <a:gd name="connsiteY21" fmla="*/ 2133598 h 2450125"/>
                <a:gd name="connsiteX22" fmla="*/ 0 w 3610707"/>
                <a:gd name="connsiteY22" fmla="*/ 1506414 h 2450125"/>
                <a:gd name="connsiteX23" fmla="*/ 383056 w 3610707"/>
                <a:gd name="connsiteY23" fmla="*/ 928517 h 2450125"/>
                <a:gd name="connsiteX24" fmla="*/ 424632 w 3610707"/>
                <a:gd name="connsiteY24" fmla="*/ 915611 h 2450125"/>
                <a:gd name="connsiteX25" fmla="*/ 427023 w 3610707"/>
                <a:gd name="connsiteY25" fmla="*/ 868268 h 2450125"/>
                <a:gd name="connsiteX26" fmla="*/ 1389184 w 3610707"/>
                <a:gd name="connsiteY26" fmla="*/ 0 h 245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10707" h="2450125">
                  <a:moveTo>
                    <a:pt x="1389184" y="0"/>
                  </a:moveTo>
                  <a:cubicBezTo>
                    <a:pt x="1723024" y="0"/>
                    <a:pt x="2017359" y="169144"/>
                    <a:pt x="2191163" y="426409"/>
                  </a:cubicBezTo>
                  <a:lnTo>
                    <a:pt x="2262626" y="558069"/>
                  </a:lnTo>
                  <a:lnTo>
                    <a:pt x="2332890" y="550986"/>
                  </a:lnTo>
                  <a:cubicBezTo>
                    <a:pt x="2585394" y="550986"/>
                    <a:pt x="2802042" y="704507"/>
                    <a:pt x="2894584" y="923302"/>
                  </a:cubicBezTo>
                  <a:lnTo>
                    <a:pt x="2915413" y="990402"/>
                  </a:lnTo>
                  <a:lnTo>
                    <a:pt x="2934595" y="984447"/>
                  </a:lnTo>
                  <a:cubicBezTo>
                    <a:pt x="2971226" y="976951"/>
                    <a:pt x="3009154" y="973015"/>
                    <a:pt x="3048000" y="973015"/>
                  </a:cubicBezTo>
                  <a:cubicBezTo>
                    <a:pt x="3358774" y="973015"/>
                    <a:pt x="3610707" y="1224948"/>
                    <a:pt x="3610707" y="1535722"/>
                  </a:cubicBezTo>
                  <a:cubicBezTo>
                    <a:pt x="3610707" y="1846496"/>
                    <a:pt x="3358774" y="2098429"/>
                    <a:pt x="3048000" y="2098429"/>
                  </a:cubicBezTo>
                  <a:cubicBezTo>
                    <a:pt x="3009154" y="2098429"/>
                    <a:pt x="2971226" y="2094493"/>
                    <a:pt x="2934595" y="2086997"/>
                  </a:cubicBezTo>
                  <a:lnTo>
                    <a:pt x="2841470" y="2058089"/>
                  </a:lnTo>
                  <a:lnTo>
                    <a:pt x="2778805" y="2134039"/>
                  </a:lnTo>
                  <a:cubicBezTo>
                    <a:pt x="2663186" y="2249659"/>
                    <a:pt x="2503459" y="2321171"/>
                    <a:pt x="2327029" y="2321171"/>
                  </a:cubicBezTo>
                  <a:cubicBezTo>
                    <a:pt x="2161626" y="2321171"/>
                    <a:pt x="2010904" y="2258319"/>
                    <a:pt x="1897442" y="2155195"/>
                  </a:cubicBezTo>
                  <a:lnTo>
                    <a:pt x="1878393" y="2135215"/>
                  </a:lnTo>
                  <a:lnTo>
                    <a:pt x="1860361" y="2168437"/>
                  </a:lnTo>
                  <a:cubicBezTo>
                    <a:pt x="1745544" y="2338387"/>
                    <a:pt x="1551105" y="2450125"/>
                    <a:pt x="1330568" y="2450125"/>
                  </a:cubicBezTo>
                  <a:cubicBezTo>
                    <a:pt x="1110031" y="2450125"/>
                    <a:pt x="915592" y="2338387"/>
                    <a:pt x="800775" y="2168437"/>
                  </a:cubicBezTo>
                  <a:lnTo>
                    <a:pt x="771869" y="2115180"/>
                  </a:lnTo>
                  <a:lnTo>
                    <a:pt x="753583" y="2120856"/>
                  </a:lnTo>
                  <a:cubicBezTo>
                    <a:pt x="712755" y="2129211"/>
                    <a:pt x="670482" y="2133598"/>
                    <a:pt x="627184" y="2133598"/>
                  </a:cubicBezTo>
                  <a:cubicBezTo>
                    <a:pt x="280800" y="2133598"/>
                    <a:pt x="0" y="1852798"/>
                    <a:pt x="0" y="1506414"/>
                  </a:cubicBezTo>
                  <a:cubicBezTo>
                    <a:pt x="0" y="1246626"/>
                    <a:pt x="157950" y="1023729"/>
                    <a:pt x="383056" y="928517"/>
                  </a:cubicBezTo>
                  <a:lnTo>
                    <a:pt x="424632" y="915611"/>
                  </a:lnTo>
                  <a:lnTo>
                    <a:pt x="427023" y="868268"/>
                  </a:lnTo>
                  <a:cubicBezTo>
                    <a:pt x="476551" y="380575"/>
                    <a:pt x="888424" y="0"/>
                    <a:pt x="1389184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91F0FD"/>
              </a:solidFill>
            </a:ln>
            <a:effectLst>
              <a:innerShdw blurRad="355600" dist="101600" dir="3600000">
                <a:srgbClr val="19B4C9">
                  <a:alpha val="51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99" name="矩形 98"/>
          <p:cNvSpPr>
            <a:spLocks noChangeArrowheads="1"/>
          </p:cNvSpPr>
          <p:nvPr/>
        </p:nvSpPr>
        <p:spPr bwMode="auto">
          <a:xfrm>
            <a:off x="5564981" y="364331"/>
            <a:ext cx="3186113" cy="106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>
                <a:solidFill>
                  <a:srgbClr val="AFABAB"/>
                </a:solidFill>
                <a:latin typeface="微软雅黑"/>
                <a:ea typeface="微软雅黑"/>
                <a:sym typeface="微软雅黑"/>
              </a:rPr>
              <a:t>我吃饭时，都是吃多少盛多少，不剩饭，这样就减少了生活垃圾。</a:t>
            </a:r>
          </a:p>
        </p:txBody>
      </p:sp>
      <p:sp>
        <p:nvSpPr>
          <p:cNvPr id="100" name="矩形 99"/>
          <p:cNvSpPr>
            <a:spLocks noChangeArrowheads="1"/>
          </p:cNvSpPr>
          <p:nvPr/>
        </p:nvSpPr>
        <p:spPr bwMode="auto">
          <a:xfrm>
            <a:off x="6092429" y="1512094"/>
            <a:ext cx="2740819" cy="106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>
                <a:solidFill>
                  <a:srgbClr val="AFABAB"/>
                </a:solidFill>
                <a:latin typeface="微软雅黑"/>
                <a:ea typeface="微软雅黑"/>
                <a:sym typeface="微软雅黑"/>
              </a:rPr>
              <a:t>我妈妈出门买东西，都是自带购物袋，这样就减少了塑料袋的使用。</a:t>
            </a:r>
          </a:p>
        </p:txBody>
      </p:sp>
      <p:sp>
        <p:nvSpPr>
          <p:cNvPr id="101" name="矩形 100"/>
          <p:cNvSpPr>
            <a:spLocks noChangeArrowheads="1"/>
          </p:cNvSpPr>
          <p:nvPr/>
        </p:nvSpPr>
        <p:spPr bwMode="auto">
          <a:xfrm>
            <a:off x="6049566" y="2793206"/>
            <a:ext cx="2927747" cy="106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>
                <a:solidFill>
                  <a:srgbClr val="AFABAB"/>
                </a:solidFill>
                <a:latin typeface="微软雅黑"/>
                <a:ea typeface="微软雅黑"/>
                <a:sym typeface="微软雅黑"/>
              </a:rPr>
              <a:t>我买东西时，会先想一想，是不是真的需要买，原有的是不是真的不能再用了。</a:t>
            </a:r>
          </a:p>
        </p:txBody>
      </p:sp>
      <p:sp>
        <p:nvSpPr>
          <p:cNvPr id="102" name="矩形 101"/>
          <p:cNvSpPr>
            <a:spLocks noChangeArrowheads="1"/>
          </p:cNvSpPr>
          <p:nvPr/>
        </p:nvSpPr>
        <p:spPr bwMode="auto">
          <a:xfrm>
            <a:off x="5264944" y="3876675"/>
            <a:ext cx="3548063" cy="106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>
                <a:solidFill>
                  <a:srgbClr val="AFABAB"/>
                </a:solidFill>
                <a:latin typeface="微软雅黑"/>
                <a:ea typeface="微软雅黑"/>
                <a:sym typeface="微软雅黑"/>
              </a:rPr>
              <a:t>我再扔废弃物前，常想想它还有没有利用价值。如我小时候的玩具，都送给邻居小朋友啦！</a:t>
            </a:r>
          </a:p>
        </p:txBody>
      </p:sp>
      <p:grpSp>
        <p:nvGrpSpPr>
          <p:cNvPr id="23" name="组合 102"/>
          <p:cNvGrpSpPr>
            <a:grpSpLocks/>
          </p:cNvGrpSpPr>
          <p:nvPr/>
        </p:nvGrpSpPr>
        <p:grpSpPr bwMode="auto">
          <a:xfrm>
            <a:off x="873919" y="3824288"/>
            <a:ext cx="1108472" cy="1212056"/>
            <a:chOff x="9886950" y="4535871"/>
            <a:chExt cx="1834461" cy="2005899"/>
          </a:xfrm>
        </p:grpSpPr>
        <p:sp>
          <p:nvSpPr>
            <p:cNvPr id="104" name="圆角矩形 103"/>
            <p:cNvSpPr/>
            <p:nvPr/>
          </p:nvSpPr>
          <p:spPr>
            <a:xfrm>
              <a:off x="10527337" y="5428477"/>
              <a:ext cx="327090" cy="133989"/>
            </a:xfrm>
            <a:prstGeom prst="roundRect">
              <a:avLst/>
            </a:prstGeom>
            <a:solidFill>
              <a:srgbClr val="C87404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05" name="圆角矩形 104"/>
            <p:cNvSpPr/>
            <p:nvPr/>
          </p:nvSpPr>
          <p:spPr>
            <a:xfrm rot="1452078">
              <a:off x="10594331" y="5006805"/>
              <a:ext cx="285710" cy="488667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4" name="组合 105"/>
            <p:cNvGrpSpPr/>
            <p:nvPr/>
          </p:nvGrpSpPr>
          <p:grpSpPr>
            <a:xfrm rot="17559220">
              <a:off x="10526211" y="4117280"/>
              <a:ext cx="611597" cy="1772498"/>
              <a:chOff x="2994660" y="1680210"/>
              <a:chExt cx="1234440" cy="3577590"/>
            </a:xfrm>
            <a:solidFill>
              <a:srgbClr val="FFC000"/>
            </a:solidFill>
          </p:grpSpPr>
          <p:sp>
            <p:nvSpPr>
              <p:cNvPr id="118" name="椭圆 117"/>
              <p:cNvSpPr/>
              <p:nvPr/>
            </p:nvSpPr>
            <p:spPr>
              <a:xfrm>
                <a:off x="3080385" y="1680210"/>
                <a:ext cx="1062990" cy="1062990"/>
              </a:xfrm>
              <a:prstGeom prst="ellipse">
                <a:avLst/>
              </a:prstGeom>
              <a:solidFill>
                <a:srgbClr val="84F6FC"/>
              </a:solidFill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19" name="矩形 118"/>
              <p:cNvSpPr/>
              <p:nvPr/>
            </p:nvSpPr>
            <p:spPr>
              <a:xfrm>
                <a:off x="3423285" y="4983480"/>
                <a:ext cx="377190" cy="274320"/>
              </a:xfrm>
              <a:prstGeom prst="rect">
                <a:avLst/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20" name="矩形 119"/>
              <p:cNvSpPr/>
              <p:nvPr/>
            </p:nvSpPr>
            <p:spPr>
              <a:xfrm>
                <a:off x="3314700" y="4297680"/>
                <a:ext cx="594360" cy="742950"/>
              </a:xfrm>
              <a:prstGeom prst="rect">
                <a:avLst/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21" name="矩形 120"/>
              <p:cNvSpPr/>
              <p:nvPr/>
            </p:nvSpPr>
            <p:spPr>
              <a:xfrm>
                <a:off x="3177540" y="2514600"/>
                <a:ext cx="868680" cy="1874520"/>
              </a:xfrm>
              <a:prstGeom prst="rect">
                <a:avLst/>
              </a:prstGeom>
              <a:grpFill/>
              <a:ln w="635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22" name="梯形 121"/>
              <p:cNvSpPr/>
              <p:nvPr/>
            </p:nvSpPr>
            <p:spPr>
              <a:xfrm>
                <a:off x="2994660" y="2137410"/>
                <a:ext cx="1234440" cy="457200"/>
              </a:xfrm>
              <a:prstGeom prst="trapezoid">
                <a:avLst>
                  <a:gd name="adj" fmla="val 4323"/>
                </a:avLst>
              </a:prstGeom>
              <a:grp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noProof="1"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sp>
          <p:nvSpPr>
            <p:cNvPr id="107" name="椭圆 106"/>
            <p:cNvSpPr/>
            <p:nvPr/>
          </p:nvSpPr>
          <p:spPr>
            <a:xfrm>
              <a:off x="10643591" y="5276753"/>
              <a:ext cx="102462" cy="10049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  <p:cxnSp>
          <p:nvCxnSpPr>
            <p:cNvPr id="108" name="直接连接符 107"/>
            <p:cNvCxnSpPr>
              <a:stCxn id="104" idx="2"/>
            </p:cNvCxnSpPr>
            <p:nvPr/>
          </p:nvCxnSpPr>
          <p:spPr>
            <a:xfrm flipH="1">
              <a:off x="10686940" y="5562466"/>
              <a:ext cx="3941" cy="95171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>
              <a:stCxn id="104" idx="2"/>
            </p:cNvCxnSpPr>
            <p:nvPr/>
          </p:nvCxnSpPr>
          <p:spPr>
            <a:xfrm flipH="1">
              <a:off x="10273152" y="5566407"/>
              <a:ext cx="293593" cy="955659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>
              <a:stCxn id="104" idx="2"/>
            </p:cNvCxnSpPr>
            <p:nvPr/>
          </p:nvCxnSpPr>
          <p:spPr>
            <a:xfrm>
              <a:off x="10807136" y="5550644"/>
              <a:ext cx="293592" cy="95763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>
              <a:stCxn id="104" idx="2"/>
            </p:cNvCxnSpPr>
            <p:nvPr/>
          </p:nvCxnSpPr>
          <p:spPr>
            <a:xfrm>
              <a:off x="10080051" y="6529947"/>
              <a:ext cx="1489637" cy="0"/>
            </a:xfrm>
            <a:prstGeom prst="line">
              <a:avLst/>
            </a:prstGeom>
            <a:ln w="635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>
              <a:stCxn id="104" idx="2"/>
            </p:cNvCxnSpPr>
            <p:nvPr/>
          </p:nvCxnSpPr>
          <p:spPr>
            <a:xfrm>
              <a:off x="9886950" y="6541770"/>
              <a:ext cx="104433" cy="0"/>
            </a:xfrm>
            <a:prstGeom prst="line">
              <a:avLst/>
            </a:prstGeom>
            <a:ln w="635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>
              <a:stCxn id="104" idx="2"/>
            </p:cNvCxnSpPr>
            <p:nvPr/>
          </p:nvCxnSpPr>
          <p:spPr>
            <a:xfrm>
              <a:off x="11666239" y="6527978"/>
              <a:ext cx="55172" cy="0"/>
            </a:xfrm>
            <a:prstGeom prst="line">
              <a:avLst/>
            </a:prstGeom>
            <a:ln w="635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矩形 113"/>
            <p:cNvSpPr/>
            <p:nvPr/>
          </p:nvSpPr>
          <p:spPr>
            <a:xfrm rot="17559220">
              <a:off x="10852455" y="4455086"/>
              <a:ext cx="80788" cy="825605"/>
            </a:xfrm>
            <a:prstGeom prst="rect">
              <a:avLst/>
            </a:prstGeom>
            <a:solidFill>
              <a:schemeClr val="bg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5" name="矩形 114"/>
            <p:cNvSpPr/>
            <p:nvPr/>
          </p:nvSpPr>
          <p:spPr>
            <a:xfrm rot="17559220">
              <a:off x="10743097" y="4722080"/>
              <a:ext cx="78817" cy="825605"/>
            </a:xfrm>
            <a:prstGeom prst="rect">
              <a:avLst/>
            </a:prstGeom>
            <a:solidFill>
              <a:srgbClr val="FC9204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6" name="矩形 115"/>
            <p:cNvSpPr/>
            <p:nvPr/>
          </p:nvSpPr>
          <p:spPr>
            <a:xfrm rot="17559220">
              <a:off x="10372658" y="4489567"/>
              <a:ext cx="84729" cy="177338"/>
            </a:xfrm>
            <a:prstGeom prst="rect">
              <a:avLst/>
            </a:prstGeom>
            <a:solidFill>
              <a:schemeClr val="bg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7" name="矩形 116"/>
            <p:cNvSpPr/>
            <p:nvPr/>
          </p:nvSpPr>
          <p:spPr>
            <a:xfrm rot="17559220">
              <a:off x="11189396" y="5156558"/>
              <a:ext cx="256156" cy="86698"/>
            </a:xfrm>
            <a:prstGeom prst="rect">
              <a:avLst/>
            </a:prstGeom>
            <a:solidFill>
              <a:schemeClr val="tx1"/>
            </a:solidFill>
            <a:ln w="635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21600000">
                                      <p:cBhvr>
                                        <p:cTn id="20" dur="1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1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2" grpId="0"/>
      <p:bldP spid="99" grpId="0"/>
      <p:bldP spid="100" grpId="0"/>
      <p:bldP spid="101" grpId="0"/>
      <p:bldP spid="10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64782" y="1095375"/>
            <a:ext cx="5179219" cy="481013"/>
          </a:xfrm>
          <a:prstGeom prst="rect">
            <a:avLst/>
          </a:prstGeom>
          <a:pattFill prst="ltUpDiag">
            <a:fgClr>
              <a:srgbClr val="FF9600"/>
            </a:fgClr>
            <a:bgClr>
              <a:srgbClr val="FC620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13315" name="组合 2"/>
          <p:cNvGrpSpPr>
            <a:grpSpLocks/>
          </p:cNvGrpSpPr>
          <p:nvPr/>
        </p:nvGrpSpPr>
        <p:grpSpPr bwMode="auto">
          <a:xfrm>
            <a:off x="4100513" y="1152525"/>
            <a:ext cx="352425" cy="351235"/>
            <a:chOff x="7070971" y="788848"/>
            <a:chExt cx="1800200" cy="1800200"/>
          </a:xfrm>
        </p:grpSpPr>
        <p:sp>
          <p:nvSpPr>
            <p:cNvPr id="4" name="椭圆 3"/>
            <p:cNvSpPr/>
            <p:nvPr/>
          </p:nvSpPr>
          <p:spPr>
            <a:xfrm>
              <a:off x="7070971" y="788848"/>
              <a:ext cx="1800200" cy="1800200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" name="燕尾形 4"/>
            <p:cNvSpPr/>
            <p:nvPr/>
          </p:nvSpPr>
          <p:spPr>
            <a:xfrm>
              <a:off x="7575759" y="1167195"/>
              <a:ext cx="790628" cy="1043507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noProof="1">
                <a:solidFill>
                  <a:schemeClr val="tx1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3316" name="TextBox 1"/>
          <p:cNvSpPr txBox="1">
            <a:spLocks noChangeArrowheads="1"/>
          </p:cNvSpPr>
          <p:nvPr/>
        </p:nvSpPr>
        <p:spPr bwMode="auto">
          <a:xfrm>
            <a:off x="4483894" y="1106092"/>
            <a:ext cx="3943350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上海市生活垃圾管理条例</a:t>
            </a:r>
          </a:p>
        </p:txBody>
      </p:sp>
      <p:sp>
        <p:nvSpPr>
          <p:cNvPr id="13317" name="Text Box 44"/>
          <p:cNvSpPr txBox="1">
            <a:spLocks noChangeArrowheads="1"/>
          </p:cNvSpPr>
          <p:nvPr/>
        </p:nvSpPr>
        <p:spPr bwMode="auto">
          <a:xfrm>
            <a:off x="3929062" y="1794273"/>
            <a:ext cx="5214938" cy="1620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Wingdings" pitchFamily="2" charset="2"/>
              <a:buChar char="n"/>
            </a:pPr>
            <a:r>
              <a:rPr lang="en-US" altLang="zh-CN" sz="2100" b="1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100" b="1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上海市生活垃圾管理条例</a:t>
            </a:r>
            <a:r>
              <a:rPr lang="en-US" altLang="zh-CN" sz="2100" b="1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2100" b="1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已由上海市第十五届人民代表大会第二次会议于</a:t>
            </a:r>
            <a:r>
              <a:rPr lang="en-US" altLang="zh-CN" sz="2100" b="1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2019</a:t>
            </a:r>
            <a:r>
              <a:rPr lang="zh-CN" altLang="en-US" sz="2100" b="1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年</a:t>
            </a:r>
            <a:r>
              <a:rPr lang="en-US" altLang="zh-CN" sz="2100" b="1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1</a:t>
            </a:r>
            <a:r>
              <a:rPr lang="zh-CN" altLang="en-US" sz="2100" b="1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月</a:t>
            </a:r>
            <a:r>
              <a:rPr lang="en-US" altLang="zh-CN" sz="2100" b="1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31</a:t>
            </a:r>
            <a:r>
              <a:rPr lang="zh-CN" altLang="en-US" sz="2100" b="1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日通过，现予公布，自</a:t>
            </a:r>
            <a:r>
              <a:rPr lang="en-US" altLang="zh-CN" sz="2100" b="1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2019</a:t>
            </a:r>
            <a:r>
              <a:rPr lang="zh-CN" altLang="en-US" sz="2100" b="1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年</a:t>
            </a:r>
            <a:r>
              <a:rPr lang="en-US" altLang="zh-CN" sz="2100" b="1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7</a:t>
            </a:r>
            <a:r>
              <a:rPr lang="zh-CN" altLang="en-US" sz="2100" b="1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月</a:t>
            </a:r>
            <a:r>
              <a:rPr lang="en-US" altLang="zh-CN" sz="2100" b="1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1</a:t>
            </a:r>
            <a:r>
              <a:rPr lang="zh-CN" altLang="en-US" sz="2100" b="1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日起施行。</a:t>
            </a:r>
          </a:p>
        </p:txBody>
      </p:sp>
      <p:pic>
        <p:nvPicPr>
          <p:cNvPr id="13318" name="图片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466" y="1203723"/>
            <a:ext cx="3239690" cy="258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文本框 1"/>
          <p:cNvSpPr txBox="1">
            <a:spLocks noChangeArrowheads="1"/>
          </p:cNvSpPr>
          <p:nvPr/>
        </p:nvSpPr>
        <p:spPr bwMode="auto">
          <a:xfrm>
            <a:off x="3724275" y="1731170"/>
            <a:ext cx="2512219" cy="567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新闻点评</a:t>
            </a:r>
          </a:p>
        </p:txBody>
      </p:sp>
      <p:sp>
        <p:nvSpPr>
          <p:cNvPr id="15364" name="文本框 2"/>
          <p:cNvSpPr txBox="1">
            <a:spLocks noChangeArrowheads="1"/>
          </p:cNvSpPr>
          <p:nvPr/>
        </p:nvSpPr>
        <p:spPr bwMode="auto">
          <a:xfrm>
            <a:off x="2759868" y="2308623"/>
            <a:ext cx="3417094" cy="73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dirty="0">
                <a:latin typeface="微软雅黑"/>
                <a:ea typeface="微软雅黑"/>
                <a:sym typeface="微软雅黑"/>
              </a:rPr>
              <a:t>请你谈谈上海市实施生活垃圾管理条例的重要意义？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4"/>
          <p:cNvGrpSpPr>
            <a:grpSpLocks/>
          </p:cNvGrpSpPr>
          <p:nvPr/>
        </p:nvGrpSpPr>
        <p:grpSpPr bwMode="auto">
          <a:xfrm>
            <a:off x="432197" y="429817"/>
            <a:ext cx="7777163" cy="4412456"/>
            <a:chOff x="767408" y="476672"/>
            <a:chExt cx="10369152" cy="5883279"/>
          </a:xfrm>
        </p:grpSpPr>
        <p:pic>
          <p:nvPicPr>
            <p:cNvPr id="16390" name="图片 1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7408" y="476672"/>
              <a:ext cx="10369152" cy="5883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1" name="图片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7608" y="4221088"/>
              <a:ext cx="7416824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2" name="图片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1624" y="4077072"/>
              <a:ext cx="7416824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矩形 7"/>
          <p:cNvSpPr/>
          <p:nvPr/>
        </p:nvSpPr>
        <p:spPr>
          <a:xfrm>
            <a:off x="2978944" y="1832372"/>
            <a:ext cx="3817144" cy="941784"/>
          </a:xfrm>
          <a:prstGeom prst="rect">
            <a:avLst/>
          </a:prstGeom>
          <a:solidFill>
            <a:srgbClr val="FFCC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6388" name="文本框 5"/>
          <p:cNvSpPr txBox="1">
            <a:spLocks noChangeArrowheads="1"/>
          </p:cNvSpPr>
          <p:nvPr/>
        </p:nvSpPr>
        <p:spPr bwMode="auto">
          <a:xfrm>
            <a:off x="2336006" y="2663429"/>
            <a:ext cx="5116116" cy="1620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100">
                <a:latin typeface="微软雅黑"/>
                <a:ea typeface="微软雅黑"/>
                <a:sym typeface="微软雅黑"/>
              </a:rPr>
              <a:t>如果把垃圾在源头就分类放置，有的可以直接再利用，有的可以经过回收、加工再利用，这样就能大大减少垃圾数量，还能让很多垃圾变为资源。</a:t>
            </a:r>
          </a:p>
        </p:txBody>
      </p:sp>
      <p:sp>
        <p:nvSpPr>
          <p:cNvPr id="16389" name="文本框 8"/>
          <p:cNvSpPr txBox="1">
            <a:spLocks noChangeArrowheads="1"/>
          </p:cNvSpPr>
          <p:nvPr/>
        </p:nvSpPr>
        <p:spPr bwMode="auto">
          <a:xfrm>
            <a:off x="3656410" y="1888332"/>
            <a:ext cx="2321719" cy="826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4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小 提 示</a:t>
            </a:r>
          </a:p>
        </p:txBody>
      </p:sp>
    </p:spTree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871</Words>
  <Application>Microsoft Office PowerPoint</Application>
  <PresentationFormat>全屏显示(16:9)</PresentationFormat>
  <Paragraphs>67</Paragraphs>
  <Slides>19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2401</cp:revision>
  <dcterms:created xsi:type="dcterms:W3CDTF">2017-11-13T08:28:00Z</dcterms:created>
  <dcterms:modified xsi:type="dcterms:W3CDTF">2022-04-25T11:48:08Z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2052-11.1.0.9175</vt:lpwstr>
  </property>
</Properties>
</file>