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8" r:id="rId2"/>
  </p:sldMasterIdLst>
  <p:notesMasterIdLst>
    <p:notesMasterId r:id="rId39"/>
  </p:notesMasterIdLst>
  <p:sldIdLst>
    <p:sldId id="256" r:id="rId3"/>
    <p:sldId id="258" r:id="rId4"/>
    <p:sldId id="257" r:id="rId5"/>
    <p:sldId id="259" r:id="rId6"/>
    <p:sldId id="356" r:id="rId7"/>
    <p:sldId id="261" r:id="rId8"/>
    <p:sldId id="391" r:id="rId9"/>
    <p:sldId id="262" r:id="rId10"/>
    <p:sldId id="297" r:id="rId11"/>
    <p:sldId id="265" r:id="rId12"/>
    <p:sldId id="296" r:id="rId13"/>
    <p:sldId id="316" r:id="rId14"/>
    <p:sldId id="298" r:id="rId15"/>
    <p:sldId id="277" r:id="rId16"/>
    <p:sldId id="299" r:id="rId17"/>
    <p:sldId id="388" r:id="rId18"/>
    <p:sldId id="300" r:id="rId19"/>
    <p:sldId id="320" r:id="rId20"/>
    <p:sldId id="334" r:id="rId21"/>
    <p:sldId id="335" r:id="rId22"/>
    <p:sldId id="336" r:id="rId23"/>
    <p:sldId id="389" r:id="rId24"/>
    <p:sldId id="337" r:id="rId25"/>
    <p:sldId id="340" r:id="rId26"/>
    <p:sldId id="283" r:id="rId27"/>
    <p:sldId id="284" r:id="rId28"/>
    <p:sldId id="285" r:id="rId29"/>
    <p:sldId id="286" r:id="rId30"/>
    <p:sldId id="287" r:id="rId31"/>
    <p:sldId id="288" r:id="rId32"/>
    <p:sldId id="390" r:id="rId33"/>
    <p:sldId id="289" r:id="rId34"/>
    <p:sldId id="353" r:id="rId35"/>
    <p:sldId id="291" r:id="rId36"/>
    <p:sldId id="292" r:id="rId37"/>
    <p:sldId id="392" r:id="rId38"/>
  </p:sldIdLst>
  <p:sldSz cx="12192000" cy="6858000"/>
  <p:notesSz cx="6858000" cy="9144000"/>
  <p:custDataLst>
    <p:tags r:id="rId4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0758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481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7249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55325" y="285750"/>
            <a:ext cx="6671750" cy="21145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0546" y="190499"/>
            <a:ext cx="2881240" cy="238125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4625" y="3143250"/>
            <a:ext cx="1524000" cy="184818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574318" y="2238375"/>
            <a:ext cx="1044613" cy="10477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24025"/>
            <a:ext cx="2079346" cy="36195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191" y="2081955"/>
            <a:ext cx="7553922" cy="315129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7524" y="3108466"/>
            <a:ext cx="5318729" cy="199245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53517" y="1341015"/>
            <a:ext cx="1862255" cy="411329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8113" y="1343025"/>
            <a:ext cx="1568140" cy="385762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2816" y="1594678"/>
            <a:ext cx="2168168" cy="360597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6594" y="2185996"/>
            <a:ext cx="1102722" cy="290512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190" y="3404492"/>
            <a:ext cx="4061556" cy="275066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7" presetClass="entr" presetSubtype="0" fill="hold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7" presetClass="entr" presetSubtype="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7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886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045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751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8318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17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6933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215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5500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170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7934" y="0"/>
            <a:ext cx="9519866" cy="6756400"/>
          </a:xfrm>
          <a:custGeom>
            <a:avLst/>
            <a:gdLst>
              <a:gd name="connsiteX0" fmla="*/ 0 w 9519866"/>
              <a:gd name="connsiteY0" fmla="*/ 0 h 6756400"/>
              <a:gd name="connsiteX1" fmla="*/ 8618604 w 9519866"/>
              <a:gd name="connsiteY1" fmla="*/ 0 h 6756400"/>
              <a:gd name="connsiteX2" fmla="*/ 8986466 w 9519866"/>
              <a:gd name="connsiteY2" fmla="*/ 1066800 h 6756400"/>
              <a:gd name="connsiteX3" fmla="*/ 9519866 w 9519866"/>
              <a:gd name="connsiteY3" fmla="*/ 1692966 h 6756400"/>
              <a:gd name="connsiteX4" fmla="*/ 9519866 w 9519866"/>
              <a:gd name="connsiteY4" fmla="*/ 2038350 h 6756400"/>
              <a:gd name="connsiteX5" fmla="*/ 9265866 w 9519866"/>
              <a:gd name="connsiteY5" fmla="*/ 3467100 h 6756400"/>
              <a:gd name="connsiteX6" fmla="*/ 9329366 w 9519866"/>
              <a:gd name="connsiteY6" fmla="*/ 4292600 h 6756400"/>
              <a:gd name="connsiteX7" fmla="*/ 9519866 w 9519866"/>
              <a:gd name="connsiteY7" fmla="*/ 4513407 h 6756400"/>
              <a:gd name="connsiteX8" fmla="*/ 9519866 w 9519866"/>
              <a:gd name="connsiteY8" fmla="*/ 6756400 h 6756400"/>
              <a:gd name="connsiteX9" fmla="*/ 0 w 9519866"/>
              <a:gd name="connsiteY9" fmla="*/ 6756400 h 675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519866" h="6756400">
                <a:moveTo>
                  <a:pt x="0" y="0"/>
                </a:moveTo>
                <a:lnTo>
                  <a:pt x="8618604" y="0"/>
                </a:lnTo>
                <a:lnTo>
                  <a:pt x="8986466" y="1066800"/>
                </a:lnTo>
                <a:lnTo>
                  <a:pt x="9519866" y="1692966"/>
                </a:lnTo>
                <a:lnTo>
                  <a:pt x="9519866" y="2038350"/>
                </a:lnTo>
                <a:lnTo>
                  <a:pt x="9265866" y="3467100"/>
                </a:lnTo>
                <a:lnTo>
                  <a:pt x="9329366" y="4292600"/>
                </a:lnTo>
                <a:lnTo>
                  <a:pt x="9519866" y="4513407"/>
                </a:lnTo>
                <a:lnTo>
                  <a:pt x="9519866" y="6756400"/>
                </a:lnTo>
                <a:lnTo>
                  <a:pt x="0" y="6756400"/>
                </a:lnTo>
                <a:close/>
              </a:path>
            </a:pathLst>
          </a:cu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7800" y="1257300"/>
            <a:ext cx="1812286" cy="4064000"/>
          </a:xfrm>
          <a:prstGeom prst="rect">
            <a:avLst/>
          </a:prstGeom>
        </p:spPr>
      </p:pic>
      <p:sp>
        <p:nvSpPr>
          <p:cNvPr id="10" name="矩形 7"/>
          <p:cNvSpPr/>
          <p:nvPr userDrawn="1"/>
        </p:nvSpPr>
        <p:spPr>
          <a:xfrm>
            <a:off x="-41564" y="1757292"/>
            <a:ext cx="12441487" cy="2409872"/>
          </a:xfrm>
          <a:custGeom>
            <a:avLst/>
            <a:gdLst>
              <a:gd name="connsiteX0" fmla="*/ 0 w 12192000"/>
              <a:gd name="connsiteY0" fmla="*/ 0 h 3384376"/>
              <a:gd name="connsiteX1" fmla="*/ 12192000 w 12192000"/>
              <a:gd name="connsiteY1" fmla="*/ 0 h 3384376"/>
              <a:gd name="connsiteX2" fmla="*/ 12192000 w 12192000"/>
              <a:gd name="connsiteY2" fmla="*/ 3384376 h 3384376"/>
              <a:gd name="connsiteX3" fmla="*/ 0 w 12192000"/>
              <a:gd name="connsiteY3" fmla="*/ 3384376 h 3384376"/>
              <a:gd name="connsiteX4" fmla="*/ 0 w 12192000"/>
              <a:gd name="connsiteY4" fmla="*/ 0 h 3384376"/>
              <a:gd name="connsiteX0-1" fmla="*/ 0 w 12230100"/>
              <a:gd name="connsiteY0-2" fmla="*/ 0 h 3714576"/>
              <a:gd name="connsiteX1-3" fmla="*/ 12230100 w 12230100"/>
              <a:gd name="connsiteY1-4" fmla="*/ 330200 h 3714576"/>
              <a:gd name="connsiteX2-5" fmla="*/ 12230100 w 12230100"/>
              <a:gd name="connsiteY2-6" fmla="*/ 3714576 h 3714576"/>
              <a:gd name="connsiteX3-7" fmla="*/ 38100 w 12230100"/>
              <a:gd name="connsiteY3-8" fmla="*/ 3714576 h 3714576"/>
              <a:gd name="connsiteX4-9" fmla="*/ 0 w 12230100"/>
              <a:gd name="connsiteY4-10" fmla="*/ 0 h 3714576"/>
              <a:gd name="connsiteX0-11" fmla="*/ 0 w 12230100"/>
              <a:gd name="connsiteY0-12" fmla="*/ 177800 h 3892376"/>
              <a:gd name="connsiteX1-13" fmla="*/ 12230100 w 12230100"/>
              <a:gd name="connsiteY1-14" fmla="*/ 0 h 3892376"/>
              <a:gd name="connsiteX2-15" fmla="*/ 12230100 w 12230100"/>
              <a:gd name="connsiteY2-16" fmla="*/ 3892376 h 3892376"/>
              <a:gd name="connsiteX3-17" fmla="*/ 38100 w 12230100"/>
              <a:gd name="connsiteY3-18" fmla="*/ 3892376 h 3892376"/>
              <a:gd name="connsiteX4-19" fmla="*/ 0 w 12230100"/>
              <a:gd name="connsiteY4-20" fmla="*/ 177800 h 3892376"/>
              <a:gd name="connsiteX0-21" fmla="*/ 0 w 12230100"/>
              <a:gd name="connsiteY0-22" fmla="*/ 177800 h 3892376"/>
              <a:gd name="connsiteX1-23" fmla="*/ 12230100 w 12230100"/>
              <a:gd name="connsiteY1-24" fmla="*/ 0 h 3892376"/>
              <a:gd name="connsiteX2-25" fmla="*/ 12230100 w 12230100"/>
              <a:gd name="connsiteY2-26" fmla="*/ 3892376 h 3892376"/>
              <a:gd name="connsiteX3-27" fmla="*/ 38100 w 12230100"/>
              <a:gd name="connsiteY3-28" fmla="*/ 3892376 h 3892376"/>
              <a:gd name="connsiteX4-29" fmla="*/ 0 w 12230100"/>
              <a:gd name="connsiteY4-30" fmla="*/ 177800 h 3892376"/>
              <a:gd name="connsiteX0-31" fmla="*/ 0 w 12230100"/>
              <a:gd name="connsiteY0-32" fmla="*/ 177800 h 3892376"/>
              <a:gd name="connsiteX1-33" fmla="*/ 12230100 w 12230100"/>
              <a:gd name="connsiteY1-34" fmla="*/ 0 h 3892376"/>
              <a:gd name="connsiteX2-35" fmla="*/ 12230100 w 12230100"/>
              <a:gd name="connsiteY2-36" fmla="*/ 3892376 h 3892376"/>
              <a:gd name="connsiteX3-37" fmla="*/ 38100 w 12230100"/>
              <a:gd name="connsiteY3-38" fmla="*/ 3892376 h 3892376"/>
              <a:gd name="connsiteX4-39" fmla="*/ 0 w 12230100"/>
              <a:gd name="connsiteY4-40" fmla="*/ 177800 h 3892376"/>
              <a:gd name="connsiteX0-41" fmla="*/ 0 w 12230100"/>
              <a:gd name="connsiteY0-42" fmla="*/ 177800 h 4324176"/>
              <a:gd name="connsiteX1-43" fmla="*/ 12230100 w 12230100"/>
              <a:gd name="connsiteY1-44" fmla="*/ 0 h 4324176"/>
              <a:gd name="connsiteX2-45" fmla="*/ 12230100 w 12230100"/>
              <a:gd name="connsiteY2-46" fmla="*/ 3892376 h 4324176"/>
              <a:gd name="connsiteX3-47" fmla="*/ 38100 w 12230100"/>
              <a:gd name="connsiteY3-48" fmla="*/ 4324176 h 4324176"/>
              <a:gd name="connsiteX4-49" fmla="*/ 0 w 12230100"/>
              <a:gd name="connsiteY4-50" fmla="*/ 177800 h 4324176"/>
              <a:gd name="connsiteX0-51" fmla="*/ 0 w 12230100"/>
              <a:gd name="connsiteY0-52" fmla="*/ 177800 h 4324176"/>
              <a:gd name="connsiteX1-53" fmla="*/ 12230100 w 12230100"/>
              <a:gd name="connsiteY1-54" fmla="*/ 0 h 4324176"/>
              <a:gd name="connsiteX2-55" fmla="*/ 12230100 w 12230100"/>
              <a:gd name="connsiteY2-56" fmla="*/ 3892376 h 4324176"/>
              <a:gd name="connsiteX3-57" fmla="*/ 38100 w 12230100"/>
              <a:gd name="connsiteY3-58" fmla="*/ 4324176 h 4324176"/>
              <a:gd name="connsiteX4-59" fmla="*/ 0 w 12230100"/>
              <a:gd name="connsiteY4-60" fmla="*/ 177800 h 4324176"/>
              <a:gd name="connsiteX0-61" fmla="*/ 0 w 12242800"/>
              <a:gd name="connsiteY0-62" fmla="*/ 177800 h 4324176"/>
              <a:gd name="connsiteX1-63" fmla="*/ 12230100 w 12242800"/>
              <a:gd name="connsiteY1-64" fmla="*/ 0 h 4324176"/>
              <a:gd name="connsiteX2-65" fmla="*/ 12242800 w 12242800"/>
              <a:gd name="connsiteY2-66" fmla="*/ 4298776 h 4324176"/>
              <a:gd name="connsiteX3-67" fmla="*/ 38100 w 12242800"/>
              <a:gd name="connsiteY3-68" fmla="*/ 4324176 h 4324176"/>
              <a:gd name="connsiteX4-69" fmla="*/ 0 w 12242800"/>
              <a:gd name="connsiteY4-70" fmla="*/ 177800 h 4324176"/>
              <a:gd name="connsiteX0-71" fmla="*/ 0 w 12242800"/>
              <a:gd name="connsiteY0-72" fmla="*/ 177800 h 4324176"/>
              <a:gd name="connsiteX1-73" fmla="*/ 12230100 w 12242800"/>
              <a:gd name="connsiteY1-74" fmla="*/ 0 h 4324176"/>
              <a:gd name="connsiteX2-75" fmla="*/ 12242800 w 12242800"/>
              <a:gd name="connsiteY2-76" fmla="*/ 4298776 h 4324176"/>
              <a:gd name="connsiteX3-77" fmla="*/ 38100 w 12242800"/>
              <a:gd name="connsiteY3-78" fmla="*/ 4324176 h 4324176"/>
              <a:gd name="connsiteX4-79" fmla="*/ 0 w 12242800"/>
              <a:gd name="connsiteY4-80" fmla="*/ 177800 h 4324176"/>
              <a:gd name="connsiteX0-81" fmla="*/ 0 w 12242800"/>
              <a:gd name="connsiteY0-82" fmla="*/ 177800 h 4324176"/>
              <a:gd name="connsiteX1-83" fmla="*/ 12230100 w 12242800"/>
              <a:gd name="connsiteY1-84" fmla="*/ 0 h 4324176"/>
              <a:gd name="connsiteX2-85" fmla="*/ 12242800 w 12242800"/>
              <a:gd name="connsiteY2-86" fmla="*/ 4298776 h 4324176"/>
              <a:gd name="connsiteX3-87" fmla="*/ 38100 w 12242800"/>
              <a:gd name="connsiteY3-88" fmla="*/ 4324176 h 4324176"/>
              <a:gd name="connsiteX4-89" fmla="*/ 0 w 12242800"/>
              <a:gd name="connsiteY4-90" fmla="*/ 177800 h 4324176"/>
              <a:gd name="connsiteX0-91" fmla="*/ 0 w 12254241"/>
              <a:gd name="connsiteY0-92" fmla="*/ 0 h 4146376"/>
              <a:gd name="connsiteX1-93" fmla="*/ 12253630 w 12254241"/>
              <a:gd name="connsiteY1-94" fmla="*/ 151946 h 4146376"/>
              <a:gd name="connsiteX2-95" fmla="*/ 12242800 w 12254241"/>
              <a:gd name="connsiteY2-96" fmla="*/ 4120976 h 4146376"/>
              <a:gd name="connsiteX3-97" fmla="*/ 38100 w 12254241"/>
              <a:gd name="connsiteY3-98" fmla="*/ 4146376 h 4146376"/>
              <a:gd name="connsiteX4-99" fmla="*/ 0 w 12254241"/>
              <a:gd name="connsiteY4-100" fmla="*/ 0 h 4146376"/>
              <a:gd name="connsiteX0-101" fmla="*/ 0 w 12291989"/>
              <a:gd name="connsiteY0-102" fmla="*/ 187135 h 3994430"/>
              <a:gd name="connsiteX1-103" fmla="*/ 12291378 w 12291989"/>
              <a:gd name="connsiteY1-104" fmla="*/ 0 h 3994430"/>
              <a:gd name="connsiteX2-105" fmla="*/ 12280548 w 12291989"/>
              <a:gd name="connsiteY2-106" fmla="*/ 3969030 h 3994430"/>
              <a:gd name="connsiteX3-107" fmla="*/ 75848 w 12291989"/>
              <a:gd name="connsiteY3-108" fmla="*/ 3994430 h 3994430"/>
              <a:gd name="connsiteX4-109" fmla="*/ 0 w 12291989"/>
              <a:gd name="connsiteY4-110" fmla="*/ 187135 h 3994430"/>
              <a:gd name="connsiteX0-111" fmla="*/ 0 w 12291989"/>
              <a:gd name="connsiteY0-112" fmla="*/ 187135 h 3994430"/>
              <a:gd name="connsiteX1-113" fmla="*/ 12291378 w 12291989"/>
              <a:gd name="connsiteY1-114" fmla="*/ 0 h 3994430"/>
              <a:gd name="connsiteX2-115" fmla="*/ 12280548 w 12291989"/>
              <a:gd name="connsiteY2-116" fmla="*/ 3969030 h 3994430"/>
              <a:gd name="connsiteX3-117" fmla="*/ 75848 w 12291989"/>
              <a:gd name="connsiteY3-118" fmla="*/ 3994430 h 3994430"/>
              <a:gd name="connsiteX4-119" fmla="*/ 0 w 12291989"/>
              <a:gd name="connsiteY4-120" fmla="*/ 187135 h 3994430"/>
              <a:gd name="connsiteX0-121" fmla="*/ 0 w 12291989"/>
              <a:gd name="connsiteY0-122" fmla="*/ 187135 h 3994430"/>
              <a:gd name="connsiteX1-123" fmla="*/ 12291378 w 12291989"/>
              <a:gd name="connsiteY1-124" fmla="*/ 0 h 3994430"/>
              <a:gd name="connsiteX2-125" fmla="*/ 12280548 w 12291989"/>
              <a:gd name="connsiteY2-126" fmla="*/ 3969030 h 3994430"/>
              <a:gd name="connsiteX3-127" fmla="*/ 75848 w 12291989"/>
              <a:gd name="connsiteY3-128" fmla="*/ 3994430 h 3994430"/>
              <a:gd name="connsiteX4-129" fmla="*/ 0 w 12291989"/>
              <a:gd name="connsiteY4-130" fmla="*/ 187135 h 3994430"/>
              <a:gd name="connsiteX0-131" fmla="*/ 0 w 12291989"/>
              <a:gd name="connsiteY0-132" fmla="*/ 187135 h 3969030"/>
              <a:gd name="connsiteX1-133" fmla="*/ 12291378 w 12291989"/>
              <a:gd name="connsiteY1-134" fmla="*/ 0 h 3969030"/>
              <a:gd name="connsiteX2-135" fmla="*/ 12280548 w 12291989"/>
              <a:gd name="connsiteY2-136" fmla="*/ 3969030 h 3969030"/>
              <a:gd name="connsiteX3-137" fmla="*/ 50683 w 12291989"/>
              <a:gd name="connsiteY3-138" fmla="*/ 3506153 h 3969030"/>
              <a:gd name="connsiteX4-139" fmla="*/ 0 w 12291989"/>
              <a:gd name="connsiteY4-140" fmla="*/ 187135 h 3969030"/>
              <a:gd name="connsiteX0-141" fmla="*/ 0 w 12305713"/>
              <a:gd name="connsiteY0-142" fmla="*/ 187135 h 3643512"/>
              <a:gd name="connsiteX1-143" fmla="*/ 12291378 w 12305713"/>
              <a:gd name="connsiteY1-144" fmla="*/ 0 h 3643512"/>
              <a:gd name="connsiteX2-145" fmla="*/ 12305713 w 12305713"/>
              <a:gd name="connsiteY2-146" fmla="*/ 3643512 h 3643512"/>
              <a:gd name="connsiteX3-147" fmla="*/ 50683 w 12305713"/>
              <a:gd name="connsiteY3-148" fmla="*/ 3506153 h 3643512"/>
              <a:gd name="connsiteX4-149" fmla="*/ 0 w 12305713"/>
              <a:gd name="connsiteY4-150" fmla="*/ 187135 h 3643512"/>
              <a:gd name="connsiteX0-151" fmla="*/ 0 w 12305713"/>
              <a:gd name="connsiteY0-152" fmla="*/ 187135 h 3643512"/>
              <a:gd name="connsiteX1-153" fmla="*/ 12291378 w 12305713"/>
              <a:gd name="connsiteY1-154" fmla="*/ 0 h 3643512"/>
              <a:gd name="connsiteX2-155" fmla="*/ 12305713 w 12305713"/>
              <a:gd name="connsiteY2-156" fmla="*/ 3643512 h 3643512"/>
              <a:gd name="connsiteX3-157" fmla="*/ 50683 w 12305713"/>
              <a:gd name="connsiteY3-158" fmla="*/ 3506153 h 3643512"/>
              <a:gd name="connsiteX4-159" fmla="*/ 0 w 12305713"/>
              <a:gd name="connsiteY4-160" fmla="*/ 187135 h 3643512"/>
              <a:gd name="connsiteX0-161" fmla="*/ 0 w 12305713"/>
              <a:gd name="connsiteY0-162" fmla="*/ 187135 h 3643512"/>
              <a:gd name="connsiteX1-163" fmla="*/ 12291378 w 12305713"/>
              <a:gd name="connsiteY1-164" fmla="*/ 0 h 3643512"/>
              <a:gd name="connsiteX2-165" fmla="*/ 12305713 w 12305713"/>
              <a:gd name="connsiteY2-166" fmla="*/ 3643512 h 3643512"/>
              <a:gd name="connsiteX3-167" fmla="*/ 50683 w 12305713"/>
              <a:gd name="connsiteY3-168" fmla="*/ 3506153 h 3643512"/>
              <a:gd name="connsiteX4-169" fmla="*/ 0 w 12305713"/>
              <a:gd name="connsiteY4-170" fmla="*/ 187135 h 3643512"/>
              <a:gd name="connsiteX0-171" fmla="*/ 0 w 12330878"/>
              <a:gd name="connsiteY0-172" fmla="*/ 187135 h 3506153"/>
              <a:gd name="connsiteX1-173" fmla="*/ 12291378 w 12330878"/>
              <a:gd name="connsiteY1-174" fmla="*/ 0 h 3506153"/>
              <a:gd name="connsiteX2-175" fmla="*/ 12330878 w 12330878"/>
              <a:gd name="connsiteY2-176" fmla="*/ 3453626 h 3506153"/>
              <a:gd name="connsiteX3-177" fmla="*/ 50683 w 12330878"/>
              <a:gd name="connsiteY3-178" fmla="*/ 3506153 h 3506153"/>
              <a:gd name="connsiteX4-179" fmla="*/ 0 w 12330878"/>
              <a:gd name="connsiteY4-180" fmla="*/ 187135 h 3506153"/>
              <a:gd name="connsiteX0-181" fmla="*/ 0 w 12330878"/>
              <a:gd name="connsiteY0-182" fmla="*/ 187135 h 3506153"/>
              <a:gd name="connsiteX1-183" fmla="*/ 12291378 w 12330878"/>
              <a:gd name="connsiteY1-184" fmla="*/ 0 h 3506153"/>
              <a:gd name="connsiteX2-185" fmla="*/ 12330878 w 12330878"/>
              <a:gd name="connsiteY2-186" fmla="*/ 3453626 h 3506153"/>
              <a:gd name="connsiteX3-187" fmla="*/ 50683 w 12330878"/>
              <a:gd name="connsiteY3-188" fmla="*/ 3506153 h 3506153"/>
              <a:gd name="connsiteX4-189" fmla="*/ 0 w 12330878"/>
              <a:gd name="connsiteY4-190" fmla="*/ 187135 h 3506153"/>
              <a:gd name="connsiteX0-191" fmla="*/ 0 w 12330878"/>
              <a:gd name="connsiteY0-192" fmla="*/ 187135 h 3453626"/>
              <a:gd name="connsiteX1-193" fmla="*/ 12291378 w 12330878"/>
              <a:gd name="connsiteY1-194" fmla="*/ 0 h 3453626"/>
              <a:gd name="connsiteX2-195" fmla="*/ 12330878 w 12330878"/>
              <a:gd name="connsiteY2-196" fmla="*/ 3453626 h 3453626"/>
              <a:gd name="connsiteX3-197" fmla="*/ 25518 w 12330878"/>
              <a:gd name="connsiteY3-198" fmla="*/ 3451900 h 3453626"/>
              <a:gd name="connsiteX4-199" fmla="*/ 0 w 12330878"/>
              <a:gd name="connsiteY4-200" fmla="*/ 187135 h 3453626"/>
              <a:gd name="connsiteX0-201" fmla="*/ 0 w 12330878"/>
              <a:gd name="connsiteY0-202" fmla="*/ 105755 h 3372246"/>
              <a:gd name="connsiteX1-203" fmla="*/ 12303960 w 12330878"/>
              <a:gd name="connsiteY1-204" fmla="*/ 0 h 3372246"/>
              <a:gd name="connsiteX2-205" fmla="*/ 12330878 w 12330878"/>
              <a:gd name="connsiteY2-206" fmla="*/ 3372246 h 3372246"/>
              <a:gd name="connsiteX3-207" fmla="*/ 25518 w 12330878"/>
              <a:gd name="connsiteY3-208" fmla="*/ 3370520 h 3372246"/>
              <a:gd name="connsiteX4-209" fmla="*/ 0 w 12330878"/>
              <a:gd name="connsiteY4-210" fmla="*/ 105755 h 3372246"/>
              <a:gd name="connsiteX0-211" fmla="*/ 0 w 12330878"/>
              <a:gd name="connsiteY0-212" fmla="*/ 105755 h 3372246"/>
              <a:gd name="connsiteX1-213" fmla="*/ 12303960 w 12330878"/>
              <a:gd name="connsiteY1-214" fmla="*/ 0 h 3372246"/>
              <a:gd name="connsiteX2-215" fmla="*/ 12330878 w 12330878"/>
              <a:gd name="connsiteY2-216" fmla="*/ 3372246 h 3372246"/>
              <a:gd name="connsiteX3-217" fmla="*/ 25518 w 12330878"/>
              <a:gd name="connsiteY3-218" fmla="*/ 3370520 h 3372246"/>
              <a:gd name="connsiteX4-219" fmla="*/ 0 w 12330878"/>
              <a:gd name="connsiteY4-220" fmla="*/ 105755 h 3372246"/>
              <a:gd name="connsiteX0-221" fmla="*/ 0 w 12330878"/>
              <a:gd name="connsiteY0-222" fmla="*/ 105755 h 3438336"/>
              <a:gd name="connsiteX1-223" fmla="*/ 12303960 w 12330878"/>
              <a:gd name="connsiteY1-224" fmla="*/ 0 h 3438336"/>
              <a:gd name="connsiteX2-225" fmla="*/ 12330878 w 12330878"/>
              <a:gd name="connsiteY2-226" fmla="*/ 3372246 h 3438336"/>
              <a:gd name="connsiteX3-227" fmla="*/ 353 w 12330878"/>
              <a:gd name="connsiteY3-228" fmla="*/ 3438336 h 3438336"/>
              <a:gd name="connsiteX4-229" fmla="*/ 0 w 12330878"/>
              <a:gd name="connsiteY4-230" fmla="*/ 105755 h 3438336"/>
              <a:gd name="connsiteX0-231" fmla="*/ 0 w 12330878"/>
              <a:gd name="connsiteY0-232" fmla="*/ 105755 h 3438336"/>
              <a:gd name="connsiteX1-233" fmla="*/ 12303960 w 12330878"/>
              <a:gd name="connsiteY1-234" fmla="*/ 0 h 3438336"/>
              <a:gd name="connsiteX2-235" fmla="*/ 12330878 w 12330878"/>
              <a:gd name="connsiteY2-236" fmla="*/ 3372246 h 3438336"/>
              <a:gd name="connsiteX3-237" fmla="*/ 353 w 12330878"/>
              <a:gd name="connsiteY3-238" fmla="*/ 3438336 h 3438336"/>
              <a:gd name="connsiteX4-239" fmla="*/ 0 w 12330878"/>
              <a:gd name="connsiteY4-240" fmla="*/ 105755 h 3438336"/>
              <a:gd name="connsiteX0-241" fmla="*/ 0 w 12330878"/>
              <a:gd name="connsiteY0-242" fmla="*/ 105755 h 3438336"/>
              <a:gd name="connsiteX1-243" fmla="*/ 12303960 w 12330878"/>
              <a:gd name="connsiteY1-244" fmla="*/ 0 h 3438336"/>
              <a:gd name="connsiteX2-245" fmla="*/ 12330878 w 12330878"/>
              <a:gd name="connsiteY2-246" fmla="*/ 3372246 h 3438336"/>
              <a:gd name="connsiteX3-247" fmla="*/ 353 w 12330878"/>
              <a:gd name="connsiteY3-248" fmla="*/ 3438336 h 3438336"/>
              <a:gd name="connsiteX4-249" fmla="*/ 0 w 12330878"/>
              <a:gd name="connsiteY4-250" fmla="*/ 105755 h 3438336"/>
              <a:gd name="connsiteX0-251" fmla="*/ 0 w 12356043"/>
              <a:gd name="connsiteY0-252" fmla="*/ 105755 h 3438336"/>
              <a:gd name="connsiteX1-253" fmla="*/ 12329125 w 12356043"/>
              <a:gd name="connsiteY1-254" fmla="*/ 0 h 3438336"/>
              <a:gd name="connsiteX2-255" fmla="*/ 12356043 w 12356043"/>
              <a:gd name="connsiteY2-256" fmla="*/ 3372246 h 3438336"/>
              <a:gd name="connsiteX3-257" fmla="*/ 25518 w 12356043"/>
              <a:gd name="connsiteY3-258" fmla="*/ 3438336 h 3438336"/>
              <a:gd name="connsiteX4-259" fmla="*/ 0 w 12356043"/>
              <a:gd name="connsiteY4-260" fmla="*/ 105755 h 3438336"/>
              <a:gd name="connsiteX0-261" fmla="*/ 0 w 12343460"/>
              <a:gd name="connsiteY0-262" fmla="*/ 0 h 3441087"/>
              <a:gd name="connsiteX1-263" fmla="*/ 12316542 w 12343460"/>
              <a:gd name="connsiteY1-264" fmla="*/ 2751 h 3441087"/>
              <a:gd name="connsiteX2-265" fmla="*/ 12343460 w 12343460"/>
              <a:gd name="connsiteY2-266" fmla="*/ 3374997 h 3441087"/>
              <a:gd name="connsiteX3-267" fmla="*/ 12935 w 12343460"/>
              <a:gd name="connsiteY3-268" fmla="*/ 3441087 h 3441087"/>
              <a:gd name="connsiteX4-269" fmla="*/ 0 w 12343460"/>
              <a:gd name="connsiteY4-270" fmla="*/ 0 h 3441087"/>
              <a:gd name="connsiteX0-271" fmla="*/ 0 w 12343460"/>
              <a:gd name="connsiteY0-272" fmla="*/ 0 h 3441087"/>
              <a:gd name="connsiteX1-273" fmla="*/ 12316542 w 12343460"/>
              <a:gd name="connsiteY1-274" fmla="*/ 2751 h 3441087"/>
              <a:gd name="connsiteX2-275" fmla="*/ 12343460 w 12343460"/>
              <a:gd name="connsiteY2-276" fmla="*/ 3374997 h 3441087"/>
              <a:gd name="connsiteX3-277" fmla="*/ 12935 w 12343460"/>
              <a:gd name="connsiteY3-278" fmla="*/ 3441087 h 3441087"/>
              <a:gd name="connsiteX4-279" fmla="*/ 0 w 12343460"/>
              <a:gd name="connsiteY4-280" fmla="*/ 0 h 3441087"/>
              <a:gd name="connsiteX0-281" fmla="*/ 0 w 12343460"/>
              <a:gd name="connsiteY0-282" fmla="*/ 0 h 3441087"/>
              <a:gd name="connsiteX1-283" fmla="*/ 12316542 w 12343460"/>
              <a:gd name="connsiteY1-284" fmla="*/ 84131 h 3441087"/>
              <a:gd name="connsiteX2-285" fmla="*/ 12343460 w 12343460"/>
              <a:gd name="connsiteY2-286" fmla="*/ 3374997 h 3441087"/>
              <a:gd name="connsiteX3-287" fmla="*/ 12935 w 12343460"/>
              <a:gd name="connsiteY3-288" fmla="*/ 3441087 h 3441087"/>
              <a:gd name="connsiteX4-289" fmla="*/ 0 w 12343460"/>
              <a:gd name="connsiteY4-290" fmla="*/ 0 h 3441087"/>
              <a:gd name="connsiteX0-291" fmla="*/ 0 w 12343460"/>
              <a:gd name="connsiteY0-292" fmla="*/ 0 h 3441087"/>
              <a:gd name="connsiteX1-293" fmla="*/ 12316542 w 12343460"/>
              <a:gd name="connsiteY1-294" fmla="*/ 84131 h 3441087"/>
              <a:gd name="connsiteX2-295" fmla="*/ 12343460 w 12343460"/>
              <a:gd name="connsiteY2-296" fmla="*/ 3374997 h 3441087"/>
              <a:gd name="connsiteX3-297" fmla="*/ 12935 w 12343460"/>
              <a:gd name="connsiteY3-298" fmla="*/ 3441087 h 3441087"/>
              <a:gd name="connsiteX4-299" fmla="*/ 0 w 12343460"/>
              <a:gd name="connsiteY4-300" fmla="*/ 0 h 3441087"/>
              <a:gd name="connsiteX0-301" fmla="*/ 0 w 12343460"/>
              <a:gd name="connsiteY0-302" fmla="*/ 0 h 3441087"/>
              <a:gd name="connsiteX1-303" fmla="*/ 12316542 w 12343460"/>
              <a:gd name="connsiteY1-304" fmla="*/ 84131 h 3441087"/>
              <a:gd name="connsiteX2-305" fmla="*/ 12343460 w 12343460"/>
              <a:gd name="connsiteY2-306" fmla="*/ 3374997 h 3441087"/>
              <a:gd name="connsiteX3-307" fmla="*/ 12935 w 12343460"/>
              <a:gd name="connsiteY3-308" fmla="*/ 3441087 h 3441087"/>
              <a:gd name="connsiteX4-309" fmla="*/ 0 w 12343460"/>
              <a:gd name="connsiteY4-310" fmla="*/ 0 h 3441087"/>
              <a:gd name="connsiteX0-311" fmla="*/ 0 w 12352897"/>
              <a:gd name="connsiteY0-312" fmla="*/ 129490 h 3356956"/>
              <a:gd name="connsiteX1-313" fmla="*/ 12325979 w 12352897"/>
              <a:gd name="connsiteY1-314" fmla="*/ 0 h 3356956"/>
              <a:gd name="connsiteX2-315" fmla="*/ 12352897 w 12352897"/>
              <a:gd name="connsiteY2-316" fmla="*/ 3290866 h 3356956"/>
              <a:gd name="connsiteX3-317" fmla="*/ 22372 w 12352897"/>
              <a:gd name="connsiteY3-318" fmla="*/ 3356956 h 3356956"/>
              <a:gd name="connsiteX4-319" fmla="*/ 0 w 12352897"/>
              <a:gd name="connsiteY4-320" fmla="*/ 129490 h 3356956"/>
              <a:gd name="connsiteX0-321" fmla="*/ 0 w 12352897"/>
              <a:gd name="connsiteY0-322" fmla="*/ 129490 h 3290866"/>
              <a:gd name="connsiteX1-323" fmla="*/ 12325979 w 12352897"/>
              <a:gd name="connsiteY1-324" fmla="*/ 0 h 3290866"/>
              <a:gd name="connsiteX2-325" fmla="*/ 12352897 w 12352897"/>
              <a:gd name="connsiteY2-326" fmla="*/ 3290866 h 3290866"/>
              <a:gd name="connsiteX3-327" fmla="*/ 12935 w 12352897"/>
              <a:gd name="connsiteY3-328" fmla="*/ 2695747 h 3290866"/>
              <a:gd name="connsiteX4-329" fmla="*/ 0 w 12352897"/>
              <a:gd name="connsiteY4-330" fmla="*/ 129490 h 3290866"/>
              <a:gd name="connsiteX0-331" fmla="*/ 0 w 12326406"/>
              <a:gd name="connsiteY0-332" fmla="*/ 129490 h 2802589"/>
              <a:gd name="connsiteX1-333" fmla="*/ 12325979 w 12326406"/>
              <a:gd name="connsiteY1-334" fmla="*/ 0 h 2802589"/>
              <a:gd name="connsiteX2-335" fmla="*/ 12305713 w 12326406"/>
              <a:gd name="connsiteY2-336" fmla="*/ 2802589 h 2802589"/>
              <a:gd name="connsiteX3-337" fmla="*/ 12935 w 12326406"/>
              <a:gd name="connsiteY3-338" fmla="*/ 2695747 h 2802589"/>
              <a:gd name="connsiteX4-339" fmla="*/ 0 w 12326406"/>
              <a:gd name="connsiteY4-340" fmla="*/ 129490 h 2802589"/>
              <a:gd name="connsiteX0-341" fmla="*/ 0 w 12305713"/>
              <a:gd name="connsiteY0-342" fmla="*/ 48110 h 2721209"/>
              <a:gd name="connsiteX1-343" fmla="*/ 12297668 w 12305713"/>
              <a:gd name="connsiteY1-344" fmla="*/ 0 h 2721209"/>
              <a:gd name="connsiteX2-345" fmla="*/ 12305713 w 12305713"/>
              <a:gd name="connsiteY2-346" fmla="*/ 2721209 h 2721209"/>
              <a:gd name="connsiteX3-347" fmla="*/ 12935 w 12305713"/>
              <a:gd name="connsiteY3-348" fmla="*/ 2614367 h 2721209"/>
              <a:gd name="connsiteX4-349" fmla="*/ 0 w 12305713"/>
              <a:gd name="connsiteY4-350" fmla="*/ 48110 h 2721209"/>
              <a:gd name="connsiteX0-351" fmla="*/ 0 w 12326406"/>
              <a:gd name="connsiteY0-352" fmla="*/ 7420 h 2680519"/>
              <a:gd name="connsiteX1-353" fmla="*/ 12325979 w 12326406"/>
              <a:gd name="connsiteY1-354" fmla="*/ 0 h 2680519"/>
              <a:gd name="connsiteX2-355" fmla="*/ 12305713 w 12326406"/>
              <a:gd name="connsiteY2-356" fmla="*/ 2680519 h 2680519"/>
              <a:gd name="connsiteX3-357" fmla="*/ 12935 w 12326406"/>
              <a:gd name="connsiteY3-358" fmla="*/ 2573677 h 2680519"/>
              <a:gd name="connsiteX4-359" fmla="*/ 0 w 12326406"/>
              <a:gd name="connsiteY4-360" fmla="*/ 7420 h 2680519"/>
              <a:gd name="connsiteX0-361" fmla="*/ 0 w 12326406"/>
              <a:gd name="connsiteY0-362" fmla="*/ 7420 h 2573677"/>
              <a:gd name="connsiteX1-363" fmla="*/ 12325979 w 12326406"/>
              <a:gd name="connsiteY1-364" fmla="*/ 0 h 2573677"/>
              <a:gd name="connsiteX2-365" fmla="*/ 12305713 w 12326406"/>
              <a:gd name="connsiteY2-366" fmla="*/ 2558450 h 2573677"/>
              <a:gd name="connsiteX3-367" fmla="*/ 12935 w 12326406"/>
              <a:gd name="connsiteY3-368" fmla="*/ 2573677 h 2573677"/>
              <a:gd name="connsiteX4-369" fmla="*/ 0 w 12326406"/>
              <a:gd name="connsiteY4-370" fmla="*/ 7420 h 257367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2326406" h="2573677">
                <a:moveTo>
                  <a:pt x="0" y="7420"/>
                </a:moveTo>
                <a:cubicBezTo>
                  <a:pt x="4088104" y="501565"/>
                  <a:pt x="8967540" y="472323"/>
                  <a:pt x="12325979" y="0"/>
                </a:cubicBezTo>
                <a:cubicBezTo>
                  <a:pt x="12330212" y="1432925"/>
                  <a:pt x="12301480" y="1125525"/>
                  <a:pt x="12305713" y="2558450"/>
                </a:cubicBezTo>
                <a:cubicBezTo>
                  <a:pt x="8381413" y="2071451"/>
                  <a:pt x="4241095" y="2057991"/>
                  <a:pt x="12935" y="2573677"/>
                </a:cubicBezTo>
                <a:cubicBezTo>
                  <a:pt x="12817" y="1462817"/>
                  <a:pt x="118" y="1118280"/>
                  <a:pt x="0" y="7420"/>
                </a:cubicBezTo>
                <a:close/>
              </a:path>
            </a:pathLst>
          </a:custGeom>
          <a:solidFill>
            <a:schemeClr val="bg1">
              <a:alpha val="95000"/>
            </a:schemeClr>
          </a:solidFill>
          <a:ln>
            <a:noFill/>
          </a:ln>
          <a:effectLst>
            <a:outerShdw blurRad="63500" sx="102000" sy="102000" algn="ctr" rotWithShape="0">
              <a:schemeClr val="accent4">
                <a:lumMod val="20000"/>
                <a:lumOff val="80000"/>
                <a:alpha val="2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114300" y="103909"/>
            <a:ext cx="11939155" cy="6629400"/>
          </a:xfrm>
          <a:prstGeom prst="rect">
            <a:avLst/>
          </a:prstGeom>
          <a:solidFill>
            <a:schemeClr val="bg1"/>
          </a:solidFill>
          <a:ln w="76200">
            <a:solidFill>
              <a:srgbClr val="B7D3FF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20000"/>
              </a:lnSpc>
            </a:pPr>
            <a:endParaRPr lang="zh-CN" altLang="en-US" sz="320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72300" y="5285164"/>
            <a:ext cx="1237592" cy="161080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1047752" y="3960922"/>
            <a:ext cx="1144248" cy="145426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9477" y="3276471"/>
            <a:ext cx="1196343" cy="36195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937250"/>
            <a:ext cx="12191573" cy="92075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34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740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6" Type="http://schemas.openxmlformats.org/officeDocument/2006/relationships/image" Target="../media/image30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5.emf"/><Relationship Id="rId7" Type="http://schemas.openxmlformats.org/officeDocument/2006/relationships/image" Target="../media/image48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30.png"/><Relationship Id="rId10" Type="http://schemas.openxmlformats.org/officeDocument/2006/relationships/image" Target="../media/image51.gif"/><Relationship Id="rId4" Type="http://schemas.openxmlformats.org/officeDocument/2006/relationships/image" Target="../media/image46.png"/><Relationship Id="rId9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5" Type="http://schemas.openxmlformats.org/officeDocument/2006/relationships/image" Target="../media/image54.emf"/><Relationship Id="rId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Relationship Id="rId4" Type="http://schemas.openxmlformats.org/officeDocument/2006/relationships/image" Target="../media/image6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9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gif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144385" y="157480"/>
            <a:ext cx="49085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部编版</a:t>
            </a:r>
            <a:r>
              <a:rPr lang="en-US" altLang="zh-CN" b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·</a:t>
            </a:r>
            <a:r>
              <a:rPr lang="zh-CN" altLang="en-US" b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小学道德与法治四年级上册第二单元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-256032" y="733417"/>
            <a:ext cx="13106400" cy="4533900"/>
            <a:chOff x="-256032" y="733417"/>
            <a:chExt cx="13106400" cy="4533900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-256032" y="733417"/>
              <a:ext cx="13106400" cy="4533900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3166741" y="2237276"/>
              <a:ext cx="6685627" cy="95712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20000"/>
                </a:lnSpc>
              </a:pPr>
              <a:r>
                <a:rPr lang="zh-CN" altLang="en-US" sz="5400" dirty="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我的家庭贡献与责</a:t>
              </a:r>
              <a:r>
                <a:rPr lang="zh-CN" altLang="en-US" sz="5400" dirty="0" smtClean="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任</a:t>
              </a:r>
              <a:endParaRPr lang="zh-CN" altLang="en-US" sz="54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2181055" y="2212944"/>
              <a:ext cx="1011179" cy="1005786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2410526" y="2198957"/>
              <a:ext cx="530915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00000"/>
                </a:lnSpc>
                <a:buClrTx/>
                <a:buSzTx/>
                <a:buFontTx/>
              </a:pPr>
              <a:r>
                <a:rPr lang="en-US" altLang="zh-CN" sz="54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6</a:t>
              </a:r>
            </a:p>
          </p:txBody>
        </p:sp>
      </p:grpSp>
      <p:sp>
        <p:nvSpPr>
          <p:cNvPr id="9" name="矩形 8"/>
          <p:cNvSpPr/>
          <p:nvPr/>
        </p:nvSpPr>
        <p:spPr>
          <a:xfrm>
            <a:off x="0" y="6103187"/>
            <a:ext cx="12192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7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圆角矩形 31"/>
          <p:cNvSpPr/>
          <p:nvPr/>
        </p:nvSpPr>
        <p:spPr>
          <a:xfrm>
            <a:off x="563245" y="4336266"/>
            <a:ext cx="4440555" cy="1416834"/>
          </a:xfrm>
          <a:prstGeom prst="roundRect">
            <a:avLst/>
          </a:prstGeom>
          <a:solidFill>
            <a:srgbClr val="E5EFFF"/>
          </a:solidFill>
          <a:ln>
            <a:solidFill>
              <a:schemeClr val="bg1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" panose="02020603050405020304" pitchFamily="18" charset="0"/>
              </a:rPr>
              <a:t>    </a:t>
            </a:r>
            <a:r>
              <a:rPr lang="zh-CN" altLang="en-US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" panose="02020603050405020304" pitchFamily="18" charset="0"/>
              </a:rPr>
              <a:t>周末，爸爸胃病犯了，妈妈还在出差</a:t>
            </a:r>
            <a:r>
              <a:rPr lang="en-US" altLang="zh-CN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" panose="02020603050405020304" pitchFamily="18" charset="0"/>
              </a:rPr>
              <a:t>……</a:t>
            </a:r>
            <a:endParaRPr lang="zh-CN" altLang="en-US" sz="32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459602" y="1558134"/>
            <a:ext cx="5783728" cy="1195712"/>
          </a:xfrm>
          <a:prstGeom prst="round2SameRect">
            <a:avLst/>
          </a:prstGeom>
          <a:solidFill>
            <a:srgbClr val="E7F8FF"/>
          </a:solidFill>
          <a:ln w="38100">
            <a:solidFill>
              <a:srgbClr val="B3EAFF"/>
            </a:solidFill>
          </a:ln>
          <a:effectLst>
            <a:innerShdw blurRad="114300">
              <a:schemeClr val="accent1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>
              <a:lnSpc>
                <a:spcPct val="120000"/>
              </a:lnSpc>
              <a:defRPr sz="3200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>
                <a:solidFill>
                  <a:schemeClr val="tx2"/>
                </a:solidFill>
                <a:sym typeface="+mn-ea"/>
              </a:rPr>
              <a:t>    如果你是图中的小男孩，你会怎么做？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5459602" y="3057761"/>
            <a:ext cx="5783728" cy="1195712"/>
          </a:xfrm>
          <a:prstGeom prst="round2SameRect">
            <a:avLst/>
          </a:prstGeom>
          <a:solidFill>
            <a:srgbClr val="E7F8FF"/>
          </a:solidFill>
          <a:ln w="38100">
            <a:solidFill>
              <a:srgbClr val="B3EAFF"/>
            </a:solidFill>
          </a:ln>
          <a:effectLst>
            <a:innerShdw blurRad="114300">
              <a:schemeClr val="accent1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>
              <a:lnSpc>
                <a:spcPct val="120000"/>
              </a:lnSpc>
              <a:defRPr sz="3200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>
                <a:solidFill>
                  <a:schemeClr val="tx2"/>
                </a:solidFill>
                <a:sym typeface="+mn-ea"/>
              </a:rPr>
              <a:t>    在哪些情况下，家人更需要陪伴？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5459602" y="4557388"/>
            <a:ext cx="5783728" cy="1195712"/>
          </a:xfrm>
          <a:prstGeom prst="round2SameRect">
            <a:avLst/>
          </a:prstGeom>
          <a:solidFill>
            <a:srgbClr val="E7F8FF"/>
          </a:solidFill>
          <a:ln w="38100">
            <a:solidFill>
              <a:srgbClr val="B3EAFF"/>
            </a:solidFill>
          </a:ln>
          <a:effectLst>
            <a:innerShdw blurRad="114300">
              <a:schemeClr val="accent1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>
              <a:lnSpc>
                <a:spcPct val="120000"/>
              </a:lnSpc>
              <a:defRPr sz="3200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>
                <a:solidFill>
                  <a:schemeClr val="tx2"/>
                </a:solidFill>
                <a:sym typeface="+mn-ea"/>
              </a:rPr>
              <a:t>    陪伴家人也是为家庭作贡献的方式吗？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148827" y="400399"/>
            <a:ext cx="2132411" cy="574062"/>
            <a:chOff x="263127" y="400399"/>
            <a:chExt cx="2132411" cy="574062"/>
          </a:xfrm>
        </p:grpSpPr>
        <p:sp>
          <p:nvSpPr>
            <p:cNvPr id="46" name="任意多边形 45"/>
            <p:cNvSpPr/>
            <p:nvPr/>
          </p:nvSpPr>
          <p:spPr>
            <a:xfrm>
              <a:off x="263127" y="424210"/>
              <a:ext cx="2132411" cy="550251"/>
            </a:xfrm>
            <a:custGeom>
              <a:avLst/>
              <a:gdLst>
                <a:gd name="connsiteX0" fmla="*/ 2183284 w 2294170"/>
                <a:gd name="connsiteY0" fmla="*/ 0 h 661087"/>
                <a:gd name="connsiteX1" fmla="*/ 2183284 w 2294170"/>
                <a:gd name="connsiteY1" fmla="*/ 14554 h 661087"/>
                <a:gd name="connsiteX2" fmla="*/ 2145184 w 2294170"/>
                <a:gd name="connsiteY2" fmla="*/ 58215 h 661087"/>
                <a:gd name="connsiteX3" fmla="*/ 2259484 w 2294170"/>
                <a:gd name="connsiteY3" fmla="*/ 116429 h 661087"/>
                <a:gd name="connsiteX4" fmla="*/ 2145184 w 2294170"/>
                <a:gd name="connsiteY4" fmla="*/ 203751 h 661087"/>
                <a:gd name="connsiteX5" fmla="*/ 2259484 w 2294170"/>
                <a:gd name="connsiteY5" fmla="*/ 276519 h 661087"/>
                <a:gd name="connsiteX6" fmla="*/ 2164234 w 2294170"/>
                <a:gd name="connsiteY6" fmla="*/ 320180 h 661087"/>
                <a:gd name="connsiteX7" fmla="*/ 2202334 w 2294170"/>
                <a:gd name="connsiteY7" fmla="*/ 334733 h 661087"/>
                <a:gd name="connsiteX8" fmla="*/ 2183284 w 2294170"/>
                <a:gd name="connsiteY8" fmla="*/ 465716 h 661087"/>
                <a:gd name="connsiteX9" fmla="*/ 2088034 w 2294170"/>
                <a:gd name="connsiteY9" fmla="*/ 509377 h 661087"/>
                <a:gd name="connsiteX10" fmla="*/ 2221384 w 2294170"/>
                <a:gd name="connsiteY10" fmla="*/ 553038 h 661087"/>
                <a:gd name="connsiteX11" fmla="*/ 2030884 w 2294170"/>
                <a:gd name="connsiteY11" fmla="*/ 661087 h 661087"/>
                <a:gd name="connsiteX12" fmla="*/ 0 w 2294170"/>
                <a:gd name="connsiteY12" fmla="*/ 656138 h 661087"/>
                <a:gd name="connsiteX13" fmla="*/ 0 w 2294170"/>
                <a:gd name="connsiteY13" fmla="*/ 11908 h 661087"/>
                <a:gd name="connsiteX14" fmla="*/ 293005 w 2294170"/>
                <a:gd name="connsiteY14" fmla="*/ 11908 h 661087"/>
                <a:gd name="connsiteX15" fmla="*/ 2183284 w 2294170"/>
                <a:gd name="connsiteY15" fmla="*/ 0 h 6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94170" h="661087">
                  <a:moveTo>
                    <a:pt x="2183284" y="0"/>
                  </a:moveTo>
                  <a:cubicBezTo>
                    <a:pt x="2183284" y="0"/>
                    <a:pt x="2189634" y="4851"/>
                    <a:pt x="2183284" y="14554"/>
                  </a:cubicBezTo>
                  <a:cubicBezTo>
                    <a:pt x="2176934" y="24256"/>
                    <a:pt x="2132484" y="41235"/>
                    <a:pt x="2145184" y="58215"/>
                  </a:cubicBezTo>
                  <a:cubicBezTo>
                    <a:pt x="2157884" y="75194"/>
                    <a:pt x="2259484" y="92173"/>
                    <a:pt x="2259484" y="116429"/>
                  </a:cubicBezTo>
                  <a:cubicBezTo>
                    <a:pt x="2259484" y="140685"/>
                    <a:pt x="2145184" y="177069"/>
                    <a:pt x="2145184" y="203751"/>
                  </a:cubicBezTo>
                  <a:cubicBezTo>
                    <a:pt x="2145184" y="230432"/>
                    <a:pt x="2256309" y="257114"/>
                    <a:pt x="2259484" y="276519"/>
                  </a:cubicBezTo>
                  <a:cubicBezTo>
                    <a:pt x="2262659" y="295924"/>
                    <a:pt x="2173759" y="310477"/>
                    <a:pt x="2164234" y="320180"/>
                  </a:cubicBezTo>
                  <a:cubicBezTo>
                    <a:pt x="2154709" y="329882"/>
                    <a:pt x="2199159" y="310477"/>
                    <a:pt x="2202334" y="334733"/>
                  </a:cubicBezTo>
                  <a:cubicBezTo>
                    <a:pt x="2202334" y="334733"/>
                    <a:pt x="2202334" y="436609"/>
                    <a:pt x="2183284" y="465716"/>
                  </a:cubicBezTo>
                  <a:cubicBezTo>
                    <a:pt x="2164234" y="494823"/>
                    <a:pt x="2081684" y="494823"/>
                    <a:pt x="2088034" y="509377"/>
                  </a:cubicBezTo>
                  <a:cubicBezTo>
                    <a:pt x="2094384" y="523930"/>
                    <a:pt x="2230909" y="527752"/>
                    <a:pt x="2221384" y="553038"/>
                  </a:cubicBezTo>
                  <a:cubicBezTo>
                    <a:pt x="2211859" y="578323"/>
                    <a:pt x="2484909" y="644107"/>
                    <a:pt x="2030884" y="661087"/>
                  </a:cubicBezTo>
                  <a:lnTo>
                    <a:pt x="0" y="656138"/>
                  </a:lnTo>
                  <a:lnTo>
                    <a:pt x="0" y="11908"/>
                  </a:lnTo>
                  <a:lnTo>
                    <a:pt x="293005" y="11908"/>
                  </a:lnTo>
                  <a:cubicBezTo>
                    <a:pt x="925407" y="13231"/>
                    <a:pt x="1557809" y="14554"/>
                    <a:pt x="2183284" y="0"/>
                  </a:cubicBezTo>
                  <a:close/>
                </a:path>
              </a:pathLst>
            </a:custGeom>
            <a:solidFill>
              <a:srgbClr val="DF78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333807" y="400399"/>
              <a:ext cx="1914094" cy="540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spc="6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思考探究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733800" y="427632"/>
            <a:ext cx="8003540" cy="695508"/>
            <a:chOff x="3379212" y="358245"/>
            <a:chExt cx="8003540" cy="695508"/>
          </a:xfrm>
        </p:grpSpPr>
        <p:sp>
          <p:nvSpPr>
            <p:cNvPr id="52" name="圆角矩形 51"/>
            <p:cNvSpPr/>
            <p:nvPr/>
          </p:nvSpPr>
          <p:spPr>
            <a:xfrm>
              <a:off x="3379212" y="358245"/>
              <a:ext cx="7998132" cy="634282"/>
            </a:xfrm>
            <a:prstGeom prst="roundRect">
              <a:avLst>
                <a:gd name="adj" fmla="val 50000"/>
              </a:avLst>
            </a:prstGeom>
            <a:solidFill>
              <a:srgbClr val="F9E2D1"/>
            </a:solidFill>
            <a:ln w="15875">
              <a:noFill/>
            </a:ln>
            <a:effectLst>
              <a:innerShdw blurRad="63500" dist="50800" dir="13500000">
                <a:schemeClr val="accent1">
                  <a:lumMod val="50000"/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55">
                  <a:solidFill>
                    <a:schemeClr val="tx2"/>
                  </a:solidFill>
                  <a:latin typeface="Gen Jyuu Gothic Monospace Regul" panose="020B0309020203020207" pitchFamily="49" charset="-128"/>
                  <a:ea typeface="Gen Jyuu Gothic Monospace Regul" panose="020B0309020203020207" pitchFamily="49" charset="-128"/>
                  <a:cs typeface="Gen Jyuu Gothic Monospace Regul" panose="020B0309020203020207" pitchFamily="49" charset="-128"/>
                  <a:sym typeface="Gen Jyuu Gothic Monospace Regul" panose="020B0309020203020207" pitchFamily="49" charset="-128"/>
                </a:rPr>
                <a:t>   </a:t>
              </a:r>
              <a:endParaRPr lang="zh-CN" altLang="en-US" sz="1355">
                <a:solidFill>
                  <a:schemeClr val="tx2"/>
                </a:solidFill>
                <a:latin typeface="Gen Jyuu Gothic Monospace Regul" panose="020B0309020203020207" pitchFamily="49" charset="-128"/>
                <a:ea typeface="Gen Jyuu Gothic Monospace Regul" panose="020B0309020203020207" pitchFamily="49" charset="-128"/>
                <a:cs typeface="Gen Jyuu Gothic Monospace Regul" panose="020B0309020203020207" pitchFamily="49" charset="-128"/>
                <a:sym typeface="Gen Jyuu Gothic Monospace Regul" panose="020B0309020203020207" pitchFamily="49" charset="-128"/>
              </a:endParaRPr>
            </a:p>
          </p:txBody>
        </p:sp>
        <p:sp>
          <p:nvSpPr>
            <p:cNvPr id="53" name="TextBox 1"/>
            <p:cNvSpPr txBox="1"/>
            <p:nvPr/>
          </p:nvSpPr>
          <p:spPr>
            <a:xfrm>
              <a:off x="3666063" y="370489"/>
              <a:ext cx="7251311" cy="68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照顾生病的家人是在为家庭作贡献哦！</a:t>
              </a:r>
            </a:p>
          </p:txBody>
        </p:sp>
        <p:sp>
          <p:nvSpPr>
            <p:cNvPr id="54" name="Rounded Rectangle 20_1"/>
            <p:cNvSpPr/>
            <p:nvPr/>
          </p:nvSpPr>
          <p:spPr>
            <a:xfrm rot="5400000">
              <a:off x="10708234" y="318013"/>
              <a:ext cx="634283" cy="714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5B01"/>
            </a:solidFill>
            <a:ln w="15875">
              <a:noFill/>
            </a:ln>
            <a:effectLst>
              <a:innerShdw blurRad="63500" dist="50800" dir="13500000">
                <a:schemeClr val="accent1">
                  <a:lumMod val="50000"/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55">
                  <a:solidFill>
                    <a:schemeClr val="tx2"/>
                  </a:solidFill>
                  <a:latin typeface="Gen Jyuu Gothic Monospace Regul" panose="020B0309020203020207" pitchFamily="49" charset="-128"/>
                  <a:ea typeface="Gen Jyuu Gothic Monospace Regul" panose="020B0309020203020207" pitchFamily="49" charset="-128"/>
                  <a:cs typeface="Gen Jyuu Gothic Monospace Regul" panose="020B0309020203020207" pitchFamily="49" charset="-128"/>
                  <a:sym typeface="Gen Jyuu Gothic Monospace Regul" panose="020B0309020203020207" pitchFamily="49" charset="-128"/>
                </a:rPr>
                <a:t>   </a:t>
              </a:r>
              <a:endParaRPr lang="zh-CN" altLang="en-US" sz="1355">
                <a:solidFill>
                  <a:schemeClr val="tx2"/>
                </a:solidFill>
                <a:latin typeface="Gen Jyuu Gothic Monospace Regul" panose="020B0309020203020207" pitchFamily="49" charset="-128"/>
                <a:ea typeface="Gen Jyuu Gothic Monospace Regul" panose="020B0309020203020207" pitchFamily="49" charset="-128"/>
                <a:cs typeface="Gen Jyuu Gothic Monospace Regul" panose="020B0309020203020207" pitchFamily="49" charset="-128"/>
                <a:sym typeface="Gen Jyuu Gothic Monospace Regul" panose="020B0309020203020207" pitchFamily="49" charset="-128"/>
              </a:endParaRPr>
            </a:p>
          </p:txBody>
        </p:sp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2" cstate="email">
              <a:duotone>
                <a:prstClr val="black"/>
                <a:schemeClr val="bg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Photocopy detail="2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91334" y="461641"/>
              <a:ext cx="450976" cy="450976"/>
            </a:xfrm>
            <a:prstGeom prst="rect">
              <a:avLst/>
            </a:prstGeom>
            <a:noFill/>
          </p:spPr>
        </p:pic>
      </p:grpSp>
      <p:grpSp>
        <p:nvGrpSpPr>
          <p:cNvPr id="7" name="组合 6"/>
          <p:cNvGrpSpPr/>
          <p:nvPr/>
        </p:nvGrpSpPr>
        <p:grpSpPr>
          <a:xfrm>
            <a:off x="1116879" y="1882911"/>
            <a:ext cx="3426939" cy="2373532"/>
            <a:chOff x="469179" y="1844811"/>
            <a:chExt cx="3426939" cy="237353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51193" y="2298484"/>
              <a:ext cx="1344925" cy="1847489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69179" y="1844811"/>
              <a:ext cx="2895709" cy="2373532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  <p:cond evt="onBegin" delay="0">
                          <p:tn val="18"/>
                        </p:cond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  <p:cond evt="onBegin" delay="0">
                          <p:tn val="25"/>
                        </p:cond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6" grpId="0" animBg="1"/>
      <p:bldP spid="40" grpId="0" animBg="1"/>
      <p:bldP spid="4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标注 3"/>
          <p:cNvSpPr/>
          <p:nvPr/>
        </p:nvSpPr>
        <p:spPr>
          <a:xfrm>
            <a:off x="2765380" y="1520972"/>
            <a:ext cx="2437684" cy="842645"/>
          </a:xfrm>
          <a:prstGeom prst="wedgeRoundRectCallout">
            <a:avLst>
              <a:gd name="adj1" fmla="val -19873"/>
              <a:gd name="adj2" fmla="val 96711"/>
              <a:gd name="adj3" fmla="val 16667"/>
            </a:avLst>
          </a:prstGeom>
          <a:solidFill>
            <a:srgbClr val="FEEABE"/>
          </a:solidFill>
          <a:ln>
            <a:solidFill>
              <a:srgbClr val="540900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姐姐陪你玩。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263127" y="400399"/>
            <a:ext cx="2132411" cy="574062"/>
            <a:chOff x="263127" y="400399"/>
            <a:chExt cx="2132411" cy="574062"/>
          </a:xfrm>
        </p:grpSpPr>
        <p:sp>
          <p:nvSpPr>
            <p:cNvPr id="43" name="任意多边形 42"/>
            <p:cNvSpPr/>
            <p:nvPr/>
          </p:nvSpPr>
          <p:spPr>
            <a:xfrm>
              <a:off x="263127" y="424210"/>
              <a:ext cx="2132411" cy="550251"/>
            </a:xfrm>
            <a:custGeom>
              <a:avLst/>
              <a:gdLst>
                <a:gd name="connsiteX0" fmla="*/ 2183284 w 2294170"/>
                <a:gd name="connsiteY0" fmla="*/ 0 h 661087"/>
                <a:gd name="connsiteX1" fmla="*/ 2183284 w 2294170"/>
                <a:gd name="connsiteY1" fmla="*/ 14554 h 661087"/>
                <a:gd name="connsiteX2" fmla="*/ 2145184 w 2294170"/>
                <a:gd name="connsiteY2" fmla="*/ 58215 h 661087"/>
                <a:gd name="connsiteX3" fmla="*/ 2259484 w 2294170"/>
                <a:gd name="connsiteY3" fmla="*/ 116429 h 661087"/>
                <a:gd name="connsiteX4" fmla="*/ 2145184 w 2294170"/>
                <a:gd name="connsiteY4" fmla="*/ 203751 h 661087"/>
                <a:gd name="connsiteX5" fmla="*/ 2259484 w 2294170"/>
                <a:gd name="connsiteY5" fmla="*/ 276519 h 661087"/>
                <a:gd name="connsiteX6" fmla="*/ 2164234 w 2294170"/>
                <a:gd name="connsiteY6" fmla="*/ 320180 h 661087"/>
                <a:gd name="connsiteX7" fmla="*/ 2202334 w 2294170"/>
                <a:gd name="connsiteY7" fmla="*/ 334733 h 661087"/>
                <a:gd name="connsiteX8" fmla="*/ 2183284 w 2294170"/>
                <a:gd name="connsiteY8" fmla="*/ 465716 h 661087"/>
                <a:gd name="connsiteX9" fmla="*/ 2088034 w 2294170"/>
                <a:gd name="connsiteY9" fmla="*/ 509377 h 661087"/>
                <a:gd name="connsiteX10" fmla="*/ 2221384 w 2294170"/>
                <a:gd name="connsiteY10" fmla="*/ 553038 h 661087"/>
                <a:gd name="connsiteX11" fmla="*/ 2030884 w 2294170"/>
                <a:gd name="connsiteY11" fmla="*/ 661087 h 661087"/>
                <a:gd name="connsiteX12" fmla="*/ 0 w 2294170"/>
                <a:gd name="connsiteY12" fmla="*/ 656138 h 661087"/>
                <a:gd name="connsiteX13" fmla="*/ 0 w 2294170"/>
                <a:gd name="connsiteY13" fmla="*/ 11908 h 661087"/>
                <a:gd name="connsiteX14" fmla="*/ 293005 w 2294170"/>
                <a:gd name="connsiteY14" fmla="*/ 11908 h 661087"/>
                <a:gd name="connsiteX15" fmla="*/ 2183284 w 2294170"/>
                <a:gd name="connsiteY15" fmla="*/ 0 h 6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94170" h="661087">
                  <a:moveTo>
                    <a:pt x="2183284" y="0"/>
                  </a:moveTo>
                  <a:cubicBezTo>
                    <a:pt x="2183284" y="0"/>
                    <a:pt x="2189634" y="4851"/>
                    <a:pt x="2183284" y="14554"/>
                  </a:cubicBezTo>
                  <a:cubicBezTo>
                    <a:pt x="2176934" y="24256"/>
                    <a:pt x="2132484" y="41235"/>
                    <a:pt x="2145184" y="58215"/>
                  </a:cubicBezTo>
                  <a:cubicBezTo>
                    <a:pt x="2157884" y="75194"/>
                    <a:pt x="2259484" y="92173"/>
                    <a:pt x="2259484" y="116429"/>
                  </a:cubicBezTo>
                  <a:cubicBezTo>
                    <a:pt x="2259484" y="140685"/>
                    <a:pt x="2145184" y="177069"/>
                    <a:pt x="2145184" y="203751"/>
                  </a:cubicBezTo>
                  <a:cubicBezTo>
                    <a:pt x="2145184" y="230432"/>
                    <a:pt x="2256309" y="257114"/>
                    <a:pt x="2259484" y="276519"/>
                  </a:cubicBezTo>
                  <a:cubicBezTo>
                    <a:pt x="2262659" y="295924"/>
                    <a:pt x="2173759" y="310477"/>
                    <a:pt x="2164234" y="320180"/>
                  </a:cubicBezTo>
                  <a:cubicBezTo>
                    <a:pt x="2154709" y="329882"/>
                    <a:pt x="2199159" y="310477"/>
                    <a:pt x="2202334" y="334733"/>
                  </a:cubicBezTo>
                  <a:cubicBezTo>
                    <a:pt x="2202334" y="334733"/>
                    <a:pt x="2202334" y="436609"/>
                    <a:pt x="2183284" y="465716"/>
                  </a:cubicBezTo>
                  <a:cubicBezTo>
                    <a:pt x="2164234" y="494823"/>
                    <a:pt x="2081684" y="494823"/>
                    <a:pt x="2088034" y="509377"/>
                  </a:cubicBezTo>
                  <a:cubicBezTo>
                    <a:pt x="2094384" y="523930"/>
                    <a:pt x="2230909" y="527752"/>
                    <a:pt x="2221384" y="553038"/>
                  </a:cubicBezTo>
                  <a:cubicBezTo>
                    <a:pt x="2211859" y="578323"/>
                    <a:pt x="2484909" y="644107"/>
                    <a:pt x="2030884" y="661087"/>
                  </a:cubicBezTo>
                  <a:lnTo>
                    <a:pt x="0" y="656138"/>
                  </a:lnTo>
                  <a:lnTo>
                    <a:pt x="0" y="11908"/>
                  </a:lnTo>
                  <a:lnTo>
                    <a:pt x="293005" y="11908"/>
                  </a:lnTo>
                  <a:cubicBezTo>
                    <a:pt x="925407" y="13231"/>
                    <a:pt x="1557809" y="14554"/>
                    <a:pt x="2183284" y="0"/>
                  </a:cubicBezTo>
                  <a:close/>
                </a:path>
              </a:pathLst>
            </a:custGeom>
            <a:solidFill>
              <a:srgbClr val="DF78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333807" y="400399"/>
              <a:ext cx="1914094" cy="540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spc="6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小组探讨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263900" y="427632"/>
            <a:ext cx="8473440" cy="695508"/>
            <a:chOff x="2909312" y="358245"/>
            <a:chExt cx="8473440" cy="695508"/>
          </a:xfrm>
        </p:grpSpPr>
        <p:sp>
          <p:nvSpPr>
            <p:cNvPr id="46" name="圆角矩形 45"/>
            <p:cNvSpPr/>
            <p:nvPr/>
          </p:nvSpPr>
          <p:spPr>
            <a:xfrm>
              <a:off x="2909312" y="358245"/>
              <a:ext cx="8468032" cy="634282"/>
            </a:xfrm>
            <a:prstGeom prst="roundRect">
              <a:avLst>
                <a:gd name="adj" fmla="val 50000"/>
              </a:avLst>
            </a:prstGeom>
            <a:solidFill>
              <a:srgbClr val="F9E2D1"/>
            </a:solidFill>
            <a:ln w="15875">
              <a:noFill/>
            </a:ln>
            <a:effectLst>
              <a:innerShdw blurRad="63500" dist="50800" dir="13500000">
                <a:schemeClr val="accent1">
                  <a:lumMod val="50000"/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55">
                  <a:latin typeface="Gen Jyuu Gothic Monospace Regul" panose="020B0309020203020207" pitchFamily="49" charset="-128"/>
                  <a:ea typeface="Gen Jyuu Gothic Monospace Regul" panose="020B0309020203020207" pitchFamily="49" charset="-128"/>
                  <a:cs typeface="Gen Jyuu Gothic Monospace Regul" panose="020B0309020203020207" pitchFamily="49" charset="-128"/>
                  <a:sym typeface="Gen Jyuu Gothic Monospace Regul" panose="020B0309020203020207" pitchFamily="49" charset="-128"/>
                </a:rPr>
                <a:t>   </a:t>
              </a:r>
              <a:endParaRPr lang="zh-CN" altLang="en-US" sz="1355">
                <a:latin typeface="Gen Jyuu Gothic Monospace Regul" panose="020B0309020203020207" pitchFamily="49" charset="-128"/>
                <a:ea typeface="Gen Jyuu Gothic Monospace Regul" panose="020B0309020203020207" pitchFamily="49" charset="-128"/>
                <a:cs typeface="Gen Jyuu Gothic Monospace Regul" panose="020B0309020203020207" pitchFamily="49" charset="-128"/>
                <a:sym typeface="Gen Jyuu Gothic Monospace Regul" panose="020B0309020203020207" pitchFamily="49" charset="-128"/>
              </a:endParaRPr>
            </a:p>
          </p:txBody>
        </p:sp>
        <p:sp>
          <p:nvSpPr>
            <p:cNvPr id="47" name="TextBox 1"/>
            <p:cNvSpPr txBox="1"/>
            <p:nvPr/>
          </p:nvSpPr>
          <p:spPr>
            <a:xfrm>
              <a:off x="3049013" y="370489"/>
              <a:ext cx="7868362" cy="68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分组交流以下问题，派代表说说小组观点。</a:t>
              </a:r>
            </a:p>
          </p:txBody>
        </p:sp>
        <p:sp>
          <p:nvSpPr>
            <p:cNvPr id="48" name="Rounded Rectangle 20_1"/>
            <p:cNvSpPr/>
            <p:nvPr/>
          </p:nvSpPr>
          <p:spPr>
            <a:xfrm rot="5400000">
              <a:off x="10708234" y="318013"/>
              <a:ext cx="634283" cy="714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5B01"/>
            </a:solidFill>
            <a:ln w="15875">
              <a:noFill/>
            </a:ln>
            <a:effectLst>
              <a:innerShdw blurRad="63500" dist="50800" dir="13500000">
                <a:schemeClr val="accent1">
                  <a:lumMod val="50000"/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55">
                  <a:latin typeface="Gen Jyuu Gothic Monospace Regul" panose="020B0309020203020207" pitchFamily="49" charset="-128"/>
                  <a:ea typeface="Gen Jyuu Gothic Monospace Regul" panose="020B0309020203020207" pitchFamily="49" charset="-128"/>
                  <a:cs typeface="Gen Jyuu Gothic Monospace Regul" panose="020B0309020203020207" pitchFamily="49" charset="-128"/>
                  <a:sym typeface="Gen Jyuu Gothic Monospace Regul" panose="020B0309020203020207" pitchFamily="49" charset="-128"/>
                </a:rPr>
                <a:t>   </a:t>
              </a:r>
              <a:endParaRPr lang="zh-CN" altLang="en-US" sz="1355">
                <a:latin typeface="Gen Jyuu Gothic Monospace Regul" panose="020B0309020203020207" pitchFamily="49" charset="-128"/>
                <a:ea typeface="Gen Jyuu Gothic Monospace Regul" panose="020B0309020203020207" pitchFamily="49" charset="-128"/>
                <a:cs typeface="Gen Jyuu Gothic Monospace Regul" panose="020B0309020203020207" pitchFamily="49" charset="-128"/>
                <a:sym typeface="Gen Jyuu Gothic Monospace Regul" panose="020B0309020203020207" pitchFamily="49" charset="-128"/>
              </a:endParaRPr>
            </a:p>
          </p:txBody>
        </p:sp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2" cstate="email">
              <a:duotone>
                <a:prstClr val="black"/>
                <a:schemeClr val="bg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Photocopy detail="2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91334" y="461641"/>
              <a:ext cx="450976" cy="450976"/>
            </a:xfrm>
            <a:prstGeom prst="rect">
              <a:avLst/>
            </a:prstGeom>
            <a:noFill/>
          </p:spPr>
        </p:pic>
      </p:grpSp>
      <p:sp>
        <p:nvSpPr>
          <p:cNvPr id="50" name="圆角矩形 49"/>
          <p:cNvSpPr/>
          <p:nvPr/>
        </p:nvSpPr>
        <p:spPr>
          <a:xfrm>
            <a:off x="537845" y="4488666"/>
            <a:ext cx="4440555" cy="1416834"/>
          </a:xfrm>
          <a:prstGeom prst="roundRect">
            <a:avLst/>
          </a:prstGeom>
          <a:solidFill>
            <a:srgbClr val="E5EFFF"/>
          </a:solidFill>
          <a:ln>
            <a:solidFill>
              <a:schemeClr val="bg1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" panose="02020603050405020304" pitchFamily="18" charset="0"/>
              </a:rPr>
              <a:t>    妹妹缠着妈妈，要跟着去菜地玩</a:t>
            </a:r>
            <a:r>
              <a:rPr lang="en-US" altLang="zh-CN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" panose="02020603050405020304" pitchFamily="18" charset="0"/>
              </a:rPr>
              <a:t>……</a:t>
            </a:r>
            <a:endParaRPr lang="zh-CN" altLang="en-US" sz="32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5434202" y="1710534"/>
            <a:ext cx="5783728" cy="1195712"/>
          </a:xfrm>
          <a:prstGeom prst="round2SameRect">
            <a:avLst/>
          </a:prstGeom>
          <a:solidFill>
            <a:srgbClr val="E7F8FF"/>
          </a:solidFill>
          <a:ln w="38100">
            <a:solidFill>
              <a:srgbClr val="B3EAFF"/>
            </a:solidFill>
          </a:ln>
          <a:effectLst>
            <a:innerShdw blurRad="114300">
              <a:schemeClr val="accent1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>
              <a:lnSpc>
                <a:spcPct val="120000"/>
              </a:lnSpc>
              <a:defRPr sz="3200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>
                <a:solidFill>
                  <a:schemeClr val="tx2"/>
                </a:solidFill>
                <a:sym typeface="+mn-ea"/>
              </a:rPr>
              <a:t>    如果你是图中的姐姐，你会怎么做？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5434202" y="3210161"/>
            <a:ext cx="5783728" cy="1195712"/>
          </a:xfrm>
          <a:prstGeom prst="round2SameRect">
            <a:avLst/>
          </a:prstGeom>
          <a:solidFill>
            <a:srgbClr val="E7F8FF"/>
          </a:solidFill>
          <a:ln w="38100">
            <a:solidFill>
              <a:srgbClr val="B3EAFF"/>
            </a:solidFill>
          </a:ln>
          <a:effectLst>
            <a:innerShdw blurRad="114300">
              <a:schemeClr val="accent1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>
              <a:lnSpc>
                <a:spcPct val="120000"/>
              </a:lnSpc>
              <a:defRPr sz="3200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>
                <a:solidFill>
                  <a:schemeClr val="tx2"/>
                </a:solidFill>
                <a:sym typeface="+mn-ea"/>
              </a:rPr>
              <a:t>    我们应该帮助家里照顾小弟弟、小妹妹吗？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5434202" y="4709788"/>
            <a:ext cx="5783728" cy="1195712"/>
          </a:xfrm>
          <a:prstGeom prst="round2SameRect">
            <a:avLst/>
          </a:prstGeom>
          <a:solidFill>
            <a:srgbClr val="E7F8FF"/>
          </a:solidFill>
          <a:ln w="38100">
            <a:solidFill>
              <a:srgbClr val="B3EAFF"/>
            </a:solidFill>
          </a:ln>
          <a:effectLst>
            <a:innerShdw blurRad="114300">
              <a:schemeClr val="accent1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>
              <a:lnSpc>
                <a:spcPct val="120000"/>
              </a:lnSpc>
              <a:defRPr sz="3200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>
                <a:solidFill>
                  <a:schemeClr val="tx2"/>
                </a:solidFill>
                <a:sym typeface="+mn-ea"/>
              </a:rPr>
              <a:t>    关心家人，帮家人解决困难是在为家庭作贡献吗？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28624" y="1970943"/>
            <a:ext cx="3458996" cy="256408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  <p:cond evt="onBegin" delay="0">
                          <p:tn val="18"/>
                        </p:cond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  <p:cond evt="onBegin" delay="0">
                          <p:tn val="25"/>
                        </p:cond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  <p:cond evt="onBegin" delay="0">
                          <p:tn val="32"/>
                        </p:cond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圆角矩形 31"/>
          <p:cNvSpPr/>
          <p:nvPr/>
        </p:nvSpPr>
        <p:spPr>
          <a:xfrm>
            <a:off x="444042" y="4381500"/>
            <a:ext cx="4870464" cy="1882129"/>
          </a:xfrm>
          <a:prstGeom prst="roundRect">
            <a:avLst/>
          </a:prstGeom>
          <a:solidFill>
            <a:srgbClr val="E5EFFF"/>
          </a:solidFill>
          <a:ln>
            <a:solidFill>
              <a:schemeClr val="bg1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" panose="02020603050405020304" pitchFamily="18" charset="0"/>
              </a:rPr>
              <a:t>    </a:t>
            </a:r>
            <a:r>
              <a:rPr lang="zh-CN" altLang="en-US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" panose="02020603050405020304" pitchFamily="18" charset="0"/>
              </a:rPr>
              <a:t>爸爸身体有点超重，我为了督促爸爸锻炼身体，经常和他一起打篮球。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5756778" y="1165307"/>
            <a:ext cx="5389144" cy="1229164"/>
          </a:xfrm>
          <a:prstGeom prst="round2SameRect">
            <a:avLst>
              <a:gd name="adj1" fmla="val 20541"/>
              <a:gd name="adj2" fmla="val 0"/>
            </a:avLst>
          </a:prstGeom>
          <a:solidFill>
            <a:srgbClr val="E7F8FF"/>
          </a:solidFill>
          <a:ln w="38100">
            <a:solidFill>
              <a:srgbClr val="B3EAFF"/>
            </a:solidFill>
          </a:ln>
          <a:effectLst>
            <a:innerShdw blurRad="114300">
              <a:schemeClr val="accent1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>
              <a:lnSpc>
                <a:spcPct val="120000"/>
              </a:lnSpc>
              <a:defRPr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>
                <a:sym typeface="+mn-ea"/>
              </a:rPr>
              <a:t>    如果你是小男孩的爸爸，会是什么感受？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756778" y="2530853"/>
            <a:ext cx="5389144" cy="1809750"/>
          </a:xfrm>
          <a:prstGeom prst="round2SameRect">
            <a:avLst>
              <a:gd name="adj1" fmla="val 14035"/>
              <a:gd name="adj2" fmla="val 0"/>
            </a:avLst>
          </a:prstGeom>
          <a:solidFill>
            <a:srgbClr val="E7F8FF"/>
          </a:solidFill>
          <a:ln w="38100">
            <a:solidFill>
              <a:srgbClr val="B3EAFF"/>
            </a:solidFill>
          </a:ln>
          <a:effectLst>
            <a:innerShdw blurRad="114300">
              <a:schemeClr val="accent1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>
              <a:lnSpc>
                <a:spcPct val="120000"/>
              </a:lnSpc>
              <a:defRPr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>
                <a:sym typeface="+mn-ea"/>
              </a:rPr>
              <a:t>    家人一起游戏、旅游、看电视、做家务，每个人的心情怎么样？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756778" y="4476986"/>
            <a:ext cx="5389144" cy="1786643"/>
          </a:xfrm>
          <a:prstGeom prst="round2SameRect">
            <a:avLst/>
          </a:prstGeom>
          <a:solidFill>
            <a:srgbClr val="E7F8FF"/>
          </a:solidFill>
          <a:ln w="38100">
            <a:solidFill>
              <a:srgbClr val="B3EAFF"/>
            </a:solidFill>
          </a:ln>
          <a:effectLst>
            <a:innerShdw blurRad="114300">
              <a:schemeClr val="accent1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>
              <a:lnSpc>
                <a:spcPct val="120000"/>
              </a:lnSpc>
              <a:defRPr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>
                <a:sym typeface="+mn-ea"/>
              </a:rPr>
              <a:t>    在生活中你有过陪伴、关心、支持家人的时候吗？分享一下吧！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148827" y="451199"/>
            <a:ext cx="2132411" cy="574062"/>
            <a:chOff x="263127" y="400399"/>
            <a:chExt cx="2132411" cy="574062"/>
          </a:xfrm>
        </p:grpSpPr>
        <p:sp>
          <p:nvSpPr>
            <p:cNvPr id="31" name="任意多边形 30"/>
            <p:cNvSpPr/>
            <p:nvPr/>
          </p:nvSpPr>
          <p:spPr>
            <a:xfrm>
              <a:off x="263127" y="424210"/>
              <a:ext cx="2132411" cy="550251"/>
            </a:xfrm>
            <a:custGeom>
              <a:avLst/>
              <a:gdLst>
                <a:gd name="connsiteX0" fmla="*/ 2183284 w 2294170"/>
                <a:gd name="connsiteY0" fmla="*/ 0 h 661087"/>
                <a:gd name="connsiteX1" fmla="*/ 2183284 w 2294170"/>
                <a:gd name="connsiteY1" fmla="*/ 14554 h 661087"/>
                <a:gd name="connsiteX2" fmla="*/ 2145184 w 2294170"/>
                <a:gd name="connsiteY2" fmla="*/ 58215 h 661087"/>
                <a:gd name="connsiteX3" fmla="*/ 2259484 w 2294170"/>
                <a:gd name="connsiteY3" fmla="*/ 116429 h 661087"/>
                <a:gd name="connsiteX4" fmla="*/ 2145184 w 2294170"/>
                <a:gd name="connsiteY4" fmla="*/ 203751 h 661087"/>
                <a:gd name="connsiteX5" fmla="*/ 2259484 w 2294170"/>
                <a:gd name="connsiteY5" fmla="*/ 276519 h 661087"/>
                <a:gd name="connsiteX6" fmla="*/ 2164234 w 2294170"/>
                <a:gd name="connsiteY6" fmla="*/ 320180 h 661087"/>
                <a:gd name="connsiteX7" fmla="*/ 2202334 w 2294170"/>
                <a:gd name="connsiteY7" fmla="*/ 334733 h 661087"/>
                <a:gd name="connsiteX8" fmla="*/ 2183284 w 2294170"/>
                <a:gd name="connsiteY8" fmla="*/ 465716 h 661087"/>
                <a:gd name="connsiteX9" fmla="*/ 2088034 w 2294170"/>
                <a:gd name="connsiteY9" fmla="*/ 509377 h 661087"/>
                <a:gd name="connsiteX10" fmla="*/ 2221384 w 2294170"/>
                <a:gd name="connsiteY10" fmla="*/ 553038 h 661087"/>
                <a:gd name="connsiteX11" fmla="*/ 2030884 w 2294170"/>
                <a:gd name="connsiteY11" fmla="*/ 661087 h 661087"/>
                <a:gd name="connsiteX12" fmla="*/ 0 w 2294170"/>
                <a:gd name="connsiteY12" fmla="*/ 656138 h 661087"/>
                <a:gd name="connsiteX13" fmla="*/ 0 w 2294170"/>
                <a:gd name="connsiteY13" fmla="*/ 11908 h 661087"/>
                <a:gd name="connsiteX14" fmla="*/ 293005 w 2294170"/>
                <a:gd name="connsiteY14" fmla="*/ 11908 h 661087"/>
                <a:gd name="connsiteX15" fmla="*/ 2183284 w 2294170"/>
                <a:gd name="connsiteY15" fmla="*/ 0 h 6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94170" h="661087">
                  <a:moveTo>
                    <a:pt x="2183284" y="0"/>
                  </a:moveTo>
                  <a:cubicBezTo>
                    <a:pt x="2183284" y="0"/>
                    <a:pt x="2189634" y="4851"/>
                    <a:pt x="2183284" y="14554"/>
                  </a:cubicBezTo>
                  <a:cubicBezTo>
                    <a:pt x="2176934" y="24256"/>
                    <a:pt x="2132484" y="41235"/>
                    <a:pt x="2145184" y="58215"/>
                  </a:cubicBezTo>
                  <a:cubicBezTo>
                    <a:pt x="2157884" y="75194"/>
                    <a:pt x="2259484" y="92173"/>
                    <a:pt x="2259484" y="116429"/>
                  </a:cubicBezTo>
                  <a:cubicBezTo>
                    <a:pt x="2259484" y="140685"/>
                    <a:pt x="2145184" y="177069"/>
                    <a:pt x="2145184" y="203751"/>
                  </a:cubicBezTo>
                  <a:cubicBezTo>
                    <a:pt x="2145184" y="230432"/>
                    <a:pt x="2256309" y="257114"/>
                    <a:pt x="2259484" y="276519"/>
                  </a:cubicBezTo>
                  <a:cubicBezTo>
                    <a:pt x="2262659" y="295924"/>
                    <a:pt x="2173759" y="310477"/>
                    <a:pt x="2164234" y="320180"/>
                  </a:cubicBezTo>
                  <a:cubicBezTo>
                    <a:pt x="2154709" y="329882"/>
                    <a:pt x="2199159" y="310477"/>
                    <a:pt x="2202334" y="334733"/>
                  </a:cubicBezTo>
                  <a:cubicBezTo>
                    <a:pt x="2202334" y="334733"/>
                    <a:pt x="2202334" y="436609"/>
                    <a:pt x="2183284" y="465716"/>
                  </a:cubicBezTo>
                  <a:cubicBezTo>
                    <a:pt x="2164234" y="494823"/>
                    <a:pt x="2081684" y="494823"/>
                    <a:pt x="2088034" y="509377"/>
                  </a:cubicBezTo>
                  <a:cubicBezTo>
                    <a:pt x="2094384" y="523930"/>
                    <a:pt x="2230909" y="527752"/>
                    <a:pt x="2221384" y="553038"/>
                  </a:cubicBezTo>
                  <a:cubicBezTo>
                    <a:pt x="2211859" y="578323"/>
                    <a:pt x="2484909" y="644107"/>
                    <a:pt x="2030884" y="661087"/>
                  </a:cubicBezTo>
                  <a:lnTo>
                    <a:pt x="0" y="656138"/>
                  </a:lnTo>
                  <a:lnTo>
                    <a:pt x="0" y="11908"/>
                  </a:lnTo>
                  <a:lnTo>
                    <a:pt x="293005" y="11908"/>
                  </a:lnTo>
                  <a:cubicBezTo>
                    <a:pt x="925407" y="13231"/>
                    <a:pt x="1557809" y="14554"/>
                    <a:pt x="2183284" y="0"/>
                  </a:cubicBezTo>
                  <a:close/>
                </a:path>
              </a:pathLst>
            </a:custGeom>
            <a:solidFill>
              <a:srgbClr val="DF78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333807" y="400399"/>
              <a:ext cx="1914094" cy="540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spc="6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角色转换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743200" y="427632"/>
            <a:ext cx="8994140" cy="695508"/>
            <a:chOff x="2388612" y="358245"/>
            <a:chExt cx="8994140" cy="695508"/>
          </a:xfrm>
        </p:grpSpPr>
        <p:sp>
          <p:nvSpPr>
            <p:cNvPr id="38" name="圆角矩形 37"/>
            <p:cNvSpPr/>
            <p:nvPr/>
          </p:nvSpPr>
          <p:spPr>
            <a:xfrm>
              <a:off x="2388612" y="358245"/>
              <a:ext cx="8988732" cy="634282"/>
            </a:xfrm>
            <a:prstGeom prst="roundRect">
              <a:avLst>
                <a:gd name="adj" fmla="val 50000"/>
              </a:avLst>
            </a:prstGeom>
            <a:solidFill>
              <a:srgbClr val="F9E2D1"/>
            </a:solidFill>
            <a:ln w="15875">
              <a:noFill/>
            </a:ln>
            <a:effectLst>
              <a:innerShdw blurRad="63500" dist="50800" dir="13500000">
                <a:schemeClr val="accent1">
                  <a:lumMod val="50000"/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55">
                  <a:latin typeface="Gen Jyuu Gothic Monospace Regul" panose="020B0309020203020207" pitchFamily="49" charset="-128"/>
                  <a:ea typeface="Gen Jyuu Gothic Monospace Regul" panose="020B0309020203020207" pitchFamily="49" charset="-128"/>
                  <a:cs typeface="Gen Jyuu Gothic Monospace Regul" panose="020B0309020203020207" pitchFamily="49" charset="-128"/>
                  <a:sym typeface="Gen Jyuu Gothic Monospace Regul" panose="020B0309020203020207" pitchFamily="49" charset="-128"/>
                </a:rPr>
                <a:t>   </a:t>
              </a:r>
              <a:endParaRPr lang="zh-CN" altLang="en-US" sz="1355">
                <a:latin typeface="Gen Jyuu Gothic Monospace Regul" panose="020B0309020203020207" pitchFamily="49" charset="-128"/>
                <a:ea typeface="Gen Jyuu Gothic Monospace Regul" panose="020B0309020203020207" pitchFamily="49" charset="-128"/>
                <a:cs typeface="Gen Jyuu Gothic Monospace Regul" panose="020B0309020203020207" pitchFamily="49" charset="-128"/>
                <a:sym typeface="Gen Jyuu Gothic Monospace Regul" panose="020B0309020203020207" pitchFamily="49" charset="-128"/>
              </a:endParaRPr>
            </a:p>
          </p:txBody>
        </p:sp>
        <p:sp>
          <p:nvSpPr>
            <p:cNvPr id="39" name="TextBox 1"/>
            <p:cNvSpPr txBox="1"/>
            <p:nvPr/>
          </p:nvSpPr>
          <p:spPr>
            <a:xfrm>
              <a:off x="2431475" y="370489"/>
              <a:ext cx="8676400" cy="68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试着从不同角度思考以下问题，说说你的看法。</a:t>
              </a:r>
            </a:p>
          </p:txBody>
        </p:sp>
        <p:sp>
          <p:nvSpPr>
            <p:cNvPr id="40" name="Rounded Rectangle 20_1"/>
            <p:cNvSpPr/>
            <p:nvPr/>
          </p:nvSpPr>
          <p:spPr>
            <a:xfrm rot="5400000">
              <a:off x="10708234" y="318013"/>
              <a:ext cx="634283" cy="714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5B01"/>
            </a:solidFill>
            <a:ln w="15875">
              <a:noFill/>
            </a:ln>
            <a:effectLst>
              <a:innerShdw blurRad="63500" dist="50800" dir="13500000">
                <a:schemeClr val="accent1">
                  <a:lumMod val="50000"/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55">
                  <a:latin typeface="Gen Jyuu Gothic Monospace Regul" panose="020B0309020203020207" pitchFamily="49" charset="-128"/>
                  <a:ea typeface="Gen Jyuu Gothic Monospace Regul" panose="020B0309020203020207" pitchFamily="49" charset="-128"/>
                  <a:cs typeface="Gen Jyuu Gothic Monospace Regul" panose="020B0309020203020207" pitchFamily="49" charset="-128"/>
                  <a:sym typeface="Gen Jyuu Gothic Monospace Regul" panose="020B0309020203020207" pitchFamily="49" charset="-128"/>
                </a:rPr>
                <a:t>   </a:t>
              </a:r>
              <a:endParaRPr lang="zh-CN" altLang="en-US" sz="1355">
                <a:latin typeface="Gen Jyuu Gothic Monospace Regul" panose="020B0309020203020207" pitchFamily="49" charset="-128"/>
                <a:ea typeface="Gen Jyuu Gothic Monospace Regul" panose="020B0309020203020207" pitchFamily="49" charset="-128"/>
                <a:cs typeface="Gen Jyuu Gothic Monospace Regul" panose="020B0309020203020207" pitchFamily="49" charset="-128"/>
                <a:sym typeface="Gen Jyuu Gothic Monospace Regul" panose="020B0309020203020207" pitchFamily="49" charset="-128"/>
              </a:endParaRPr>
            </a:p>
          </p:txBody>
        </p:sp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2" cstate="email">
              <a:duotone>
                <a:prstClr val="black"/>
                <a:schemeClr val="bg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Photocopy detail="2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91334" y="461641"/>
              <a:ext cx="450976" cy="450976"/>
            </a:xfrm>
            <a:prstGeom prst="rect">
              <a:avLst/>
            </a:prstGeom>
            <a:noFill/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3254" y="1111620"/>
            <a:ext cx="3390221" cy="339022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  <p:cond evt="onBegin" delay="0">
                          <p:tn val="17"/>
                        </p:cond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  <p:cond evt="onBegin" delay="0">
                          <p:tn val="24"/>
                        </p:cond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6" grpId="0" animBg="1"/>
      <p:bldP spid="14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5039" y="1273629"/>
            <a:ext cx="11833761" cy="1587872"/>
            <a:chOff x="155039" y="1273629"/>
            <a:chExt cx="11833761" cy="1587872"/>
          </a:xfrm>
        </p:grpSpPr>
        <p:sp>
          <p:nvSpPr>
            <p:cNvPr id="31" name="Rectangle 13"/>
            <p:cNvSpPr>
              <a:spLocks noChangeArrowheads="1"/>
            </p:cNvSpPr>
            <p:nvPr/>
          </p:nvSpPr>
          <p:spPr bwMode="auto">
            <a:xfrm>
              <a:off x="155039" y="1273629"/>
              <a:ext cx="11833761" cy="1587872"/>
            </a:xfrm>
            <a:prstGeom prst="rect">
              <a:avLst/>
            </a:prstGeom>
            <a:solidFill>
              <a:srgbClr val="FEEABE"/>
            </a:solidFill>
            <a:ln>
              <a:solidFill>
                <a:srgbClr val="540900"/>
              </a:solidFill>
            </a:ln>
            <a:effectLst>
              <a:outerShdw blurRad="165100" dist="38100" dir="5400000" algn="t" rotWithShape="0">
                <a:schemeClr val="accent2">
                  <a:alpha val="2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zh-CN" altLang="en-US" sz="3200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05" name="矩形 104"/>
            <p:cNvSpPr/>
            <p:nvPr/>
          </p:nvSpPr>
          <p:spPr>
            <a:xfrm>
              <a:off x="768060" y="1425188"/>
              <a:ext cx="10512855" cy="12741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>
                  <a:solidFill>
                    <a:schemeClr val="accent2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    </a:t>
              </a:r>
              <a:r>
                <a:rPr lang="zh-CN" altLang="en-US" sz="3200">
                  <a:solidFill>
                    <a:schemeClr val="accent2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家庭中的每个人都是不可缺少的。家人之间的相互</a:t>
              </a:r>
              <a:r>
                <a:rPr lang="zh-CN" altLang="en-US" sz="3200">
                  <a:solidFill>
                    <a:srgbClr val="DD1167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陪伴</a:t>
              </a:r>
              <a:r>
                <a:rPr lang="zh-CN" altLang="en-US" sz="3200">
                  <a:solidFill>
                    <a:schemeClr val="accent2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、相互</a:t>
              </a:r>
              <a:r>
                <a:rPr lang="zh-CN" altLang="en-US" sz="3200">
                  <a:solidFill>
                    <a:srgbClr val="DD1167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关心</a:t>
              </a:r>
              <a:r>
                <a:rPr lang="zh-CN" altLang="en-US" sz="3200">
                  <a:solidFill>
                    <a:schemeClr val="accent2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、相互</a:t>
              </a:r>
              <a:r>
                <a:rPr lang="zh-CN" altLang="en-US" sz="3200">
                  <a:solidFill>
                    <a:srgbClr val="DD1167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支持</a:t>
              </a:r>
              <a:r>
                <a:rPr lang="zh-CN" altLang="en-US" sz="3200">
                  <a:solidFill>
                    <a:schemeClr val="accent2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，都是家庭成员对家庭的</a:t>
              </a:r>
              <a:r>
                <a:rPr lang="zh-CN" altLang="en-US" sz="3200">
                  <a:solidFill>
                    <a:srgbClr val="DD1167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贡献</a:t>
              </a:r>
              <a:r>
                <a:rPr lang="zh-CN" altLang="en-US" sz="3200">
                  <a:solidFill>
                    <a:schemeClr val="accent2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。</a:t>
              </a:r>
            </a:p>
          </p:txBody>
        </p:sp>
      </p:grpSp>
      <p:sp>
        <p:nvSpPr>
          <p:cNvPr id="12" name="圆角矩形 11"/>
          <p:cNvSpPr/>
          <p:nvPr/>
        </p:nvSpPr>
        <p:spPr>
          <a:xfrm>
            <a:off x="2170280" y="3305857"/>
            <a:ext cx="1639720" cy="746125"/>
          </a:xfrm>
          <a:prstGeom prst="roundRect">
            <a:avLst>
              <a:gd name="adj" fmla="val 50000"/>
            </a:avLst>
          </a:prstGeom>
          <a:solidFill>
            <a:srgbClr val="E5EFFF"/>
          </a:solidFill>
          <a:ln>
            <a:solidFill>
              <a:schemeClr val="bg1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" panose="02020603050405020304" pitchFamily="18" charset="0"/>
              </a:rPr>
              <a:t>陪 伴</a:t>
            </a:r>
          </a:p>
        </p:txBody>
      </p:sp>
      <p:sp>
        <p:nvSpPr>
          <p:cNvPr id="20" name="圆角矩形 19"/>
          <p:cNvSpPr/>
          <p:nvPr/>
        </p:nvSpPr>
        <p:spPr>
          <a:xfrm>
            <a:off x="5093857" y="3305857"/>
            <a:ext cx="1639720" cy="746125"/>
          </a:xfrm>
          <a:prstGeom prst="roundRect">
            <a:avLst>
              <a:gd name="adj" fmla="val 50000"/>
            </a:avLst>
          </a:prstGeom>
          <a:solidFill>
            <a:srgbClr val="E5EFFF"/>
          </a:solidFill>
          <a:ln>
            <a:solidFill>
              <a:schemeClr val="bg1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" panose="02020603050405020304" pitchFamily="18" charset="0"/>
              </a:rPr>
              <a:t>关 心</a:t>
            </a:r>
          </a:p>
        </p:txBody>
      </p:sp>
      <p:sp>
        <p:nvSpPr>
          <p:cNvPr id="21" name="圆角矩形 20"/>
          <p:cNvSpPr/>
          <p:nvPr/>
        </p:nvSpPr>
        <p:spPr>
          <a:xfrm>
            <a:off x="8017435" y="3305857"/>
            <a:ext cx="1639720" cy="746125"/>
          </a:xfrm>
          <a:prstGeom prst="roundRect">
            <a:avLst>
              <a:gd name="adj" fmla="val 50000"/>
            </a:avLst>
          </a:prstGeom>
          <a:solidFill>
            <a:srgbClr val="E5EFFF"/>
          </a:solidFill>
          <a:ln>
            <a:solidFill>
              <a:schemeClr val="bg1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" panose="02020603050405020304" pitchFamily="18" charset="0"/>
              </a:rPr>
              <a:t>支 持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155039" y="489300"/>
            <a:ext cx="2132411" cy="574062"/>
            <a:chOff x="263127" y="400399"/>
            <a:chExt cx="2132411" cy="574062"/>
          </a:xfrm>
        </p:grpSpPr>
        <p:sp>
          <p:nvSpPr>
            <p:cNvPr id="22" name="任意多边形 21"/>
            <p:cNvSpPr/>
            <p:nvPr/>
          </p:nvSpPr>
          <p:spPr>
            <a:xfrm flipV="1">
              <a:off x="263127" y="424210"/>
              <a:ext cx="2132411" cy="550251"/>
            </a:xfrm>
            <a:custGeom>
              <a:avLst/>
              <a:gdLst>
                <a:gd name="connsiteX0" fmla="*/ 2183284 w 2294170"/>
                <a:gd name="connsiteY0" fmla="*/ 0 h 661087"/>
                <a:gd name="connsiteX1" fmla="*/ 2183284 w 2294170"/>
                <a:gd name="connsiteY1" fmla="*/ 14554 h 661087"/>
                <a:gd name="connsiteX2" fmla="*/ 2145184 w 2294170"/>
                <a:gd name="connsiteY2" fmla="*/ 58215 h 661087"/>
                <a:gd name="connsiteX3" fmla="*/ 2259484 w 2294170"/>
                <a:gd name="connsiteY3" fmla="*/ 116429 h 661087"/>
                <a:gd name="connsiteX4" fmla="*/ 2145184 w 2294170"/>
                <a:gd name="connsiteY4" fmla="*/ 203751 h 661087"/>
                <a:gd name="connsiteX5" fmla="*/ 2259484 w 2294170"/>
                <a:gd name="connsiteY5" fmla="*/ 276519 h 661087"/>
                <a:gd name="connsiteX6" fmla="*/ 2164234 w 2294170"/>
                <a:gd name="connsiteY6" fmla="*/ 320180 h 661087"/>
                <a:gd name="connsiteX7" fmla="*/ 2202334 w 2294170"/>
                <a:gd name="connsiteY7" fmla="*/ 334733 h 661087"/>
                <a:gd name="connsiteX8" fmla="*/ 2183284 w 2294170"/>
                <a:gd name="connsiteY8" fmla="*/ 465716 h 661087"/>
                <a:gd name="connsiteX9" fmla="*/ 2088034 w 2294170"/>
                <a:gd name="connsiteY9" fmla="*/ 509377 h 661087"/>
                <a:gd name="connsiteX10" fmla="*/ 2221384 w 2294170"/>
                <a:gd name="connsiteY10" fmla="*/ 553038 h 661087"/>
                <a:gd name="connsiteX11" fmla="*/ 2030884 w 2294170"/>
                <a:gd name="connsiteY11" fmla="*/ 661087 h 661087"/>
                <a:gd name="connsiteX12" fmla="*/ 0 w 2294170"/>
                <a:gd name="connsiteY12" fmla="*/ 656138 h 661087"/>
                <a:gd name="connsiteX13" fmla="*/ 0 w 2294170"/>
                <a:gd name="connsiteY13" fmla="*/ 11908 h 661087"/>
                <a:gd name="connsiteX14" fmla="*/ 293005 w 2294170"/>
                <a:gd name="connsiteY14" fmla="*/ 11908 h 661087"/>
                <a:gd name="connsiteX15" fmla="*/ 2183284 w 2294170"/>
                <a:gd name="connsiteY15" fmla="*/ 0 h 6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94170" h="661087">
                  <a:moveTo>
                    <a:pt x="2183284" y="0"/>
                  </a:moveTo>
                  <a:cubicBezTo>
                    <a:pt x="2183284" y="0"/>
                    <a:pt x="2189634" y="4851"/>
                    <a:pt x="2183284" y="14554"/>
                  </a:cubicBezTo>
                  <a:cubicBezTo>
                    <a:pt x="2176934" y="24256"/>
                    <a:pt x="2132484" y="41235"/>
                    <a:pt x="2145184" y="58215"/>
                  </a:cubicBezTo>
                  <a:cubicBezTo>
                    <a:pt x="2157884" y="75194"/>
                    <a:pt x="2259484" y="92173"/>
                    <a:pt x="2259484" y="116429"/>
                  </a:cubicBezTo>
                  <a:cubicBezTo>
                    <a:pt x="2259484" y="140685"/>
                    <a:pt x="2145184" y="177069"/>
                    <a:pt x="2145184" y="203751"/>
                  </a:cubicBezTo>
                  <a:cubicBezTo>
                    <a:pt x="2145184" y="230432"/>
                    <a:pt x="2256309" y="257114"/>
                    <a:pt x="2259484" y="276519"/>
                  </a:cubicBezTo>
                  <a:cubicBezTo>
                    <a:pt x="2262659" y="295924"/>
                    <a:pt x="2173759" y="310477"/>
                    <a:pt x="2164234" y="320180"/>
                  </a:cubicBezTo>
                  <a:cubicBezTo>
                    <a:pt x="2154709" y="329882"/>
                    <a:pt x="2199159" y="310477"/>
                    <a:pt x="2202334" y="334733"/>
                  </a:cubicBezTo>
                  <a:cubicBezTo>
                    <a:pt x="2202334" y="334733"/>
                    <a:pt x="2202334" y="436609"/>
                    <a:pt x="2183284" y="465716"/>
                  </a:cubicBezTo>
                  <a:cubicBezTo>
                    <a:pt x="2164234" y="494823"/>
                    <a:pt x="2081684" y="494823"/>
                    <a:pt x="2088034" y="509377"/>
                  </a:cubicBezTo>
                  <a:cubicBezTo>
                    <a:pt x="2094384" y="523930"/>
                    <a:pt x="2230909" y="527752"/>
                    <a:pt x="2221384" y="553038"/>
                  </a:cubicBezTo>
                  <a:cubicBezTo>
                    <a:pt x="2211859" y="578323"/>
                    <a:pt x="2484909" y="644107"/>
                    <a:pt x="2030884" y="661087"/>
                  </a:cubicBezTo>
                  <a:lnTo>
                    <a:pt x="0" y="656138"/>
                  </a:lnTo>
                  <a:lnTo>
                    <a:pt x="0" y="11908"/>
                  </a:lnTo>
                  <a:lnTo>
                    <a:pt x="293005" y="11908"/>
                  </a:lnTo>
                  <a:cubicBezTo>
                    <a:pt x="925407" y="13231"/>
                    <a:pt x="1557809" y="14554"/>
                    <a:pt x="2183284" y="0"/>
                  </a:cubicBezTo>
                  <a:close/>
                </a:path>
              </a:pathLst>
            </a:custGeom>
            <a:solidFill>
              <a:srgbClr val="DF78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333807" y="400399"/>
              <a:ext cx="1914094" cy="540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spc="6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交流总结</a:t>
              </a:r>
            </a:p>
          </p:txBody>
        </p:sp>
      </p:grpSp>
      <p:sp>
        <p:nvSpPr>
          <p:cNvPr id="28" name="文本框 4"/>
          <p:cNvSpPr txBox="1"/>
          <p:nvPr/>
        </p:nvSpPr>
        <p:spPr>
          <a:xfrm>
            <a:off x="2997201" y="4548745"/>
            <a:ext cx="5727699" cy="1547256"/>
          </a:xfrm>
          <a:prstGeom prst="round2DiagRect">
            <a:avLst/>
          </a:prstGeom>
          <a:solidFill>
            <a:srgbClr val="FFF8E7"/>
          </a:solidFill>
          <a:ln w="76200">
            <a:solidFill>
              <a:srgbClr val="FFEDB3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>
              <a:lnSpc>
                <a:spcPct val="120000"/>
              </a:lnSpc>
              <a:defRPr sz="3200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>
                <a:solidFill>
                  <a:schemeClr val="tx2"/>
                </a:solidFill>
              </a:rPr>
              <a:t>思考：今后你打算如何陪伴、</a:t>
            </a:r>
            <a:endParaRPr lang="en-US" altLang="zh-CN">
              <a:solidFill>
                <a:schemeClr val="tx2"/>
              </a:solidFill>
            </a:endParaRPr>
          </a:p>
          <a:p>
            <a:r>
              <a:rPr lang="en-US" altLang="zh-CN">
                <a:solidFill>
                  <a:schemeClr val="tx2"/>
                </a:solidFill>
              </a:rPr>
              <a:t>      </a:t>
            </a:r>
            <a:r>
              <a:rPr lang="zh-CN" altLang="en-US">
                <a:solidFill>
                  <a:schemeClr val="tx2"/>
                </a:solidFill>
              </a:rPr>
              <a:t>关心、支持家人？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6835" y="2578799"/>
            <a:ext cx="2374847" cy="400705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  <p:cond evt="onBegin" delay="0">
                          <p:tn val="28"/>
                        </p:cond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0" grpId="0" animBg="1"/>
      <p:bldP spid="21" grpId="0" animBg="1"/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79932" y="2396929"/>
            <a:ext cx="6497516" cy="957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540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>
                <a:solidFill>
                  <a:schemeClr val="tx2"/>
                </a:solidFill>
              </a:rPr>
              <a:t>家庭事务  我出主意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2920218" y="0"/>
            <a:ext cx="9271782" cy="6868886"/>
            <a:chOff x="2920218" y="0"/>
            <a:chExt cx="9271782" cy="6868886"/>
          </a:xfrm>
        </p:grpSpPr>
        <p:sp>
          <p:nvSpPr>
            <p:cNvPr id="16" name="矩形 15"/>
            <p:cNvSpPr/>
            <p:nvPr/>
          </p:nvSpPr>
          <p:spPr>
            <a:xfrm>
              <a:off x="2920218" y="0"/>
              <a:ext cx="9271782" cy="6868886"/>
            </a:xfrm>
            <a:custGeom>
              <a:avLst/>
              <a:gdLst>
                <a:gd name="connsiteX0" fmla="*/ 0 w 9230572"/>
                <a:gd name="connsiteY0" fmla="*/ 0 h 6858000"/>
                <a:gd name="connsiteX1" fmla="*/ 9230572 w 9230572"/>
                <a:gd name="connsiteY1" fmla="*/ 0 h 6858000"/>
                <a:gd name="connsiteX2" fmla="*/ 9230572 w 9230572"/>
                <a:gd name="connsiteY2" fmla="*/ 6858000 h 6858000"/>
                <a:gd name="connsiteX3" fmla="*/ 0 w 9230572"/>
                <a:gd name="connsiteY3" fmla="*/ 6858000 h 6858000"/>
                <a:gd name="connsiteX4" fmla="*/ 0 w 9230572"/>
                <a:gd name="connsiteY4" fmla="*/ 0 h 6858000"/>
                <a:gd name="connsiteX0-1" fmla="*/ 0 w 9230572"/>
                <a:gd name="connsiteY0-2" fmla="*/ 0 h 6868886"/>
                <a:gd name="connsiteX1-3" fmla="*/ 9230572 w 9230572"/>
                <a:gd name="connsiteY1-4" fmla="*/ 0 h 6868886"/>
                <a:gd name="connsiteX2-5" fmla="*/ 9230572 w 9230572"/>
                <a:gd name="connsiteY2-6" fmla="*/ 6858000 h 6868886"/>
                <a:gd name="connsiteX3-7" fmla="*/ 1197428 w 9230572"/>
                <a:gd name="connsiteY3-8" fmla="*/ 6868886 h 6868886"/>
                <a:gd name="connsiteX4-9" fmla="*/ 0 w 9230572"/>
                <a:gd name="connsiteY4-10" fmla="*/ 0 h 6868886"/>
                <a:gd name="connsiteX0-11" fmla="*/ 0 w 9230572"/>
                <a:gd name="connsiteY0-12" fmla="*/ 0 h 6868886"/>
                <a:gd name="connsiteX1-13" fmla="*/ 9230572 w 9230572"/>
                <a:gd name="connsiteY1-14" fmla="*/ 0 h 6868886"/>
                <a:gd name="connsiteX2-15" fmla="*/ 9230572 w 9230572"/>
                <a:gd name="connsiteY2-16" fmla="*/ 6858000 h 6868886"/>
                <a:gd name="connsiteX3-17" fmla="*/ 1197428 w 9230572"/>
                <a:gd name="connsiteY3-18" fmla="*/ 6868886 h 6868886"/>
                <a:gd name="connsiteX4-19" fmla="*/ 0 w 9230572"/>
                <a:gd name="connsiteY4-20" fmla="*/ 0 h 6868886"/>
                <a:gd name="connsiteX0-21" fmla="*/ 41210 w 9271782"/>
                <a:gd name="connsiteY0-22" fmla="*/ 0 h 6868886"/>
                <a:gd name="connsiteX1-23" fmla="*/ 9271782 w 9271782"/>
                <a:gd name="connsiteY1-24" fmla="*/ 0 h 6868886"/>
                <a:gd name="connsiteX2-25" fmla="*/ 9271782 w 9271782"/>
                <a:gd name="connsiteY2-26" fmla="*/ 6858000 h 6868886"/>
                <a:gd name="connsiteX3-27" fmla="*/ 1238638 w 9271782"/>
                <a:gd name="connsiteY3-28" fmla="*/ 6868886 h 6868886"/>
                <a:gd name="connsiteX4-29" fmla="*/ 41210 w 9271782"/>
                <a:gd name="connsiteY4-30" fmla="*/ 0 h 68688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271782" h="6868886">
                  <a:moveTo>
                    <a:pt x="41210" y="0"/>
                  </a:moveTo>
                  <a:lnTo>
                    <a:pt x="9271782" y="0"/>
                  </a:lnTo>
                  <a:lnTo>
                    <a:pt x="9271782" y="6858000"/>
                  </a:lnTo>
                  <a:lnTo>
                    <a:pt x="1238638" y="6868886"/>
                  </a:lnTo>
                  <a:cubicBezTo>
                    <a:pt x="1721238" y="2924629"/>
                    <a:pt x="-310762" y="2594429"/>
                    <a:pt x="412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757057" y="1588927"/>
              <a:ext cx="6548537" cy="4857235"/>
              <a:chOff x="4757057" y="1588927"/>
              <a:chExt cx="6548537" cy="4857235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8349307" y="3241913"/>
                <a:ext cx="2956287" cy="1676623"/>
              </a:xfrm>
              <a:prstGeom prst="rect">
                <a:avLst/>
              </a:prstGeom>
            </p:spPr>
          </p:pic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5200601" y="2998511"/>
                <a:ext cx="2560661" cy="1943359"/>
              </a:xfrm>
              <a:prstGeom prst="rect">
                <a:avLst/>
              </a:prstGeom>
            </p:spPr>
          </p:pic>
          <p:sp>
            <p:nvSpPr>
              <p:cNvPr id="32" name="圆角矩形 31"/>
              <p:cNvSpPr/>
              <p:nvPr/>
            </p:nvSpPr>
            <p:spPr>
              <a:xfrm>
                <a:off x="4757057" y="4871307"/>
                <a:ext cx="3391841" cy="1574855"/>
              </a:xfrm>
              <a:prstGeom prst="roundRect">
                <a:avLst>
                  <a:gd name="adj" fmla="val 0"/>
                </a:avLst>
              </a:prstGeom>
              <a:solidFill>
                <a:srgbClr val="FEF9ED"/>
              </a:solidFill>
              <a:ln>
                <a:solidFill>
                  <a:srgbClr val="A7B2E3"/>
                </a:solidFill>
              </a:ln>
              <a:effectLst>
                <a:outerShdw blurRad="50800" dist="38100" dir="2700000" algn="tl" rotWithShape="0">
                  <a:srgbClr val="FEE19A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2800">
                    <a:solidFill>
                      <a:schemeClr val="tx2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    </a:t>
                </a:r>
                <a:r>
                  <a:rPr lang="zh-CN" altLang="en-US" sz="2800">
                    <a:solidFill>
                      <a:schemeClr val="tx2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下雨了，我在家门口放一个垫子，不让泥水带到家里面。</a:t>
                </a:r>
              </a:p>
            </p:txBody>
          </p:sp>
          <p:sp>
            <p:nvSpPr>
              <p:cNvPr id="23" name="圆角矩形 22"/>
              <p:cNvSpPr/>
              <p:nvPr/>
            </p:nvSpPr>
            <p:spPr>
              <a:xfrm>
                <a:off x="8398957" y="4871307"/>
                <a:ext cx="2878644" cy="1574855"/>
              </a:xfrm>
              <a:prstGeom prst="roundRect">
                <a:avLst>
                  <a:gd name="adj" fmla="val 0"/>
                </a:avLst>
              </a:prstGeom>
              <a:solidFill>
                <a:srgbClr val="FEF9ED"/>
              </a:solidFill>
              <a:ln>
                <a:solidFill>
                  <a:srgbClr val="A7B2E3"/>
                </a:solidFill>
              </a:ln>
              <a:effectLst>
                <a:outerShdw blurRad="50800" dist="38100" dir="2700000" algn="tl" rotWithShape="0">
                  <a:srgbClr val="FEE19A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2800">
                    <a:solidFill>
                      <a:schemeClr val="tx2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    </a:t>
                </a:r>
                <a:r>
                  <a:rPr lang="zh-CN" altLang="en-US" sz="2800">
                    <a:solidFill>
                      <a:schemeClr val="tx2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空罐子用来种花，家里的阳台变得生机勃勃。</a:t>
                </a:r>
              </a:p>
            </p:txBody>
          </p:sp>
          <p:grpSp>
            <p:nvGrpSpPr>
              <p:cNvPr id="15" name="组合 14"/>
              <p:cNvGrpSpPr/>
              <p:nvPr/>
            </p:nvGrpSpPr>
            <p:grpSpPr>
              <a:xfrm>
                <a:off x="5127136" y="1588927"/>
                <a:ext cx="5834742" cy="1246299"/>
                <a:chOff x="5769429" y="1588927"/>
                <a:chExt cx="5834742" cy="1246299"/>
              </a:xfrm>
            </p:grpSpPr>
            <p:sp>
              <p:nvSpPr>
                <p:cNvPr id="26" name="圆角矩形 25"/>
                <p:cNvSpPr/>
                <p:nvPr/>
              </p:nvSpPr>
              <p:spPr>
                <a:xfrm>
                  <a:off x="5769429" y="1611085"/>
                  <a:ext cx="5834742" cy="11756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5EFFF"/>
                </a:solidFill>
                <a:ln>
                  <a:solidFill>
                    <a:schemeClr val="bg1"/>
                  </a:solidFill>
                </a:ln>
                <a:effectLst>
                  <a:outerShdw blurRad="165100" dist="38100" dir="5400000" algn="t" rotWithShape="0">
                    <a:schemeClr val="accent2">
                      <a:alpha val="28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fontAlgn="base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3200">
                    <a:solidFill>
                      <a:schemeClr val="tx2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" panose="02020603050405020304" pitchFamily="18" charset="0"/>
                  </a:endParaRPr>
                </a:p>
              </p:txBody>
            </p:sp>
            <p:sp>
              <p:nvSpPr>
                <p:cNvPr id="7" name="圆角矩形标注 6"/>
                <p:cNvSpPr/>
                <p:nvPr/>
              </p:nvSpPr>
              <p:spPr>
                <a:xfrm>
                  <a:off x="6897202" y="1588927"/>
                  <a:ext cx="4386948" cy="1246299"/>
                </a:xfrm>
                <a:prstGeom prst="wedgeRoundRectCallout">
                  <a:avLst>
                    <a:gd name="adj1" fmla="val -61881"/>
                    <a:gd name="adj2" fmla="val 14333"/>
                    <a:gd name="adj3" fmla="val 16667"/>
                  </a:avLst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2800">
                      <a:solidFill>
                        <a:schemeClr val="tx2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    </a:t>
                  </a:r>
                  <a:r>
                    <a:rPr lang="zh-CN" altLang="en-US" sz="2800">
                      <a:solidFill>
                        <a:schemeClr val="tx2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父母常说我是家里的</a:t>
                  </a:r>
                  <a:r>
                    <a:rPr lang="en-US" altLang="zh-CN" sz="2800">
                      <a:solidFill>
                        <a:schemeClr val="tx2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“</a:t>
                  </a:r>
                  <a:r>
                    <a:rPr lang="zh-CN" altLang="en-US" sz="2800">
                      <a:solidFill>
                        <a:schemeClr val="tx2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创意员</a:t>
                  </a:r>
                  <a:r>
                    <a:rPr lang="en-US" altLang="zh-CN" sz="2800">
                      <a:solidFill>
                        <a:schemeClr val="tx2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”</a:t>
                  </a:r>
                  <a:r>
                    <a:rPr lang="zh-CN" altLang="en-US" sz="2800">
                      <a:solidFill>
                        <a:schemeClr val="tx2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，点子特别多。</a:t>
                  </a:r>
                </a:p>
              </p:txBody>
            </p:sp>
            <p:sp>
              <p:nvSpPr>
                <p:cNvPr id="13" name="椭圆 12"/>
                <p:cNvSpPr/>
                <p:nvPr/>
              </p:nvSpPr>
              <p:spPr>
                <a:xfrm>
                  <a:off x="5865508" y="1688084"/>
                  <a:ext cx="1025344" cy="102534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2" name="图片 11"/>
                <p:cNvPicPr>
                  <a:picLocks noChangeAspect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>
                <a:xfrm>
                  <a:off x="5895634" y="1682359"/>
                  <a:ext cx="921091" cy="921091"/>
                </a:xfrm>
                <a:prstGeom prst="ellipse">
                  <a:avLst/>
                </a:prstGeom>
              </p:spPr>
            </p:pic>
          </p:grpSp>
        </p:grpSp>
      </p:grpSp>
      <p:sp>
        <p:nvSpPr>
          <p:cNvPr id="4" name="圆角矩形标注 3"/>
          <p:cNvSpPr/>
          <p:nvPr/>
        </p:nvSpPr>
        <p:spPr>
          <a:xfrm>
            <a:off x="258288" y="1123827"/>
            <a:ext cx="2350988" cy="1662915"/>
          </a:xfrm>
          <a:prstGeom prst="wedgeRoundRectCallout">
            <a:avLst>
              <a:gd name="adj1" fmla="val 21847"/>
              <a:gd name="adj2" fmla="val 66923"/>
              <a:gd name="adj3" fmla="val 16667"/>
            </a:avLst>
          </a:prstGeom>
          <a:solidFill>
            <a:srgbClr val="FFF1CB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square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不知道菜苗又被谁家的鸡吃了。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48827" y="298799"/>
            <a:ext cx="2132411" cy="574062"/>
            <a:chOff x="263127" y="400399"/>
            <a:chExt cx="2132411" cy="574062"/>
          </a:xfrm>
        </p:grpSpPr>
        <p:sp>
          <p:nvSpPr>
            <p:cNvPr id="19" name="任意多边形 18"/>
            <p:cNvSpPr/>
            <p:nvPr/>
          </p:nvSpPr>
          <p:spPr>
            <a:xfrm>
              <a:off x="263127" y="424210"/>
              <a:ext cx="2132411" cy="550251"/>
            </a:xfrm>
            <a:custGeom>
              <a:avLst/>
              <a:gdLst>
                <a:gd name="connsiteX0" fmla="*/ 2183284 w 2294170"/>
                <a:gd name="connsiteY0" fmla="*/ 0 h 661087"/>
                <a:gd name="connsiteX1" fmla="*/ 2183284 w 2294170"/>
                <a:gd name="connsiteY1" fmla="*/ 14554 h 661087"/>
                <a:gd name="connsiteX2" fmla="*/ 2145184 w 2294170"/>
                <a:gd name="connsiteY2" fmla="*/ 58215 h 661087"/>
                <a:gd name="connsiteX3" fmla="*/ 2259484 w 2294170"/>
                <a:gd name="connsiteY3" fmla="*/ 116429 h 661087"/>
                <a:gd name="connsiteX4" fmla="*/ 2145184 w 2294170"/>
                <a:gd name="connsiteY4" fmla="*/ 203751 h 661087"/>
                <a:gd name="connsiteX5" fmla="*/ 2259484 w 2294170"/>
                <a:gd name="connsiteY5" fmla="*/ 276519 h 661087"/>
                <a:gd name="connsiteX6" fmla="*/ 2164234 w 2294170"/>
                <a:gd name="connsiteY6" fmla="*/ 320180 h 661087"/>
                <a:gd name="connsiteX7" fmla="*/ 2202334 w 2294170"/>
                <a:gd name="connsiteY7" fmla="*/ 334733 h 661087"/>
                <a:gd name="connsiteX8" fmla="*/ 2183284 w 2294170"/>
                <a:gd name="connsiteY8" fmla="*/ 465716 h 661087"/>
                <a:gd name="connsiteX9" fmla="*/ 2088034 w 2294170"/>
                <a:gd name="connsiteY9" fmla="*/ 509377 h 661087"/>
                <a:gd name="connsiteX10" fmla="*/ 2221384 w 2294170"/>
                <a:gd name="connsiteY10" fmla="*/ 553038 h 661087"/>
                <a:gd name="connsiteX11" fmla="*/ 2030884 w 2294170"/>
                <a:gd name="connsiteY11" fmla="*/ 661087 h 661087"/>
                <a:gd name="connsiteX12" fmla="*/ 0 w 2294170"/>
                <a:gd name="connsiteY12" fmla="*/ 656138 h 661087"/>
                <a:gd name="connsiteX13" fmla="*/ 0 w 2294170"/>
                <a:gd name="connsiteY13" fmla="*/ 11908 h 661087"/>
                <a:gd name="connsiteX14" fmla="*/ 293005 w 2294170"/>
                <a:gd name="connsiteY14" fmla="*/ 11908 h 661087"/>
                <a:gd name="connsiteX15" fmla="*/ 2183284 w 2294170"/>
                <a:gd name="connsiteY15" fmla="*/ 0 h 6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94170" h="661087">
                  <a:moveTo>
                    <a:pt x="2183284" y="0"/>
                  </a:moveTo>
                  <a:cubicBezTo>
                    <a:pt x="2183284" y="0"/>
                    <a:pt x="2189634" y="4851"/>
                    <a:pt x="2183284" y="14554"/>
                  </a:cubicBezTo>
                  <a:cubicBezTo>
                    <a:pt x="2176934" y="24256"/>
                    <a:pt x="2132484" y="41235"/>
                    <a:pt x="2145184" y="58215"/>
                  </a:cubicBezTo>
                  <a:cubicBezTo>
                    <a:pt x="2157884" y="75194"/>
                    <a:pt x="2259484" y="92173"/>
                    <a:pt x="2259484" y="116429"/>
                  </a:cubicBezTo>
                  <a:cubicBezTo>
                    <a:pt x="2259484" y="140685"/>
                    <a:pt x="2145184" y="177069"/>
                    <a:pt x="2145184" y="203751"/>
                  </a:cubicBezTo>
                  <a:cubicBezTo>
                    <a:pt x="2145184" y="230432"/>
                    <a:pt x="2256309" y="257114"/>
                    <a:pt x="2259484" y="276519"/>
                  </a:cubicBezTo>
                  <a:cubicBezTo>
                    <a:pt x="2262659" y="295924"/>
                    <a:pt x="2173759" y="310477"/>
                    <a:pt x="2164234" y="320180"/>
                  </a:cubicBezTo>
                  <a:cubicBezTo>
                    <a:pt x="2154709" y="329882"/>
                    <a:pt x="2199159" y="310477"/>
                    <a:pt x="2202334" y="334733"/>
                  </a:cubicBezTo>
                  <a:cubicBezTo>
                    <a:pt x="2202334" y="334733"/>
                    <a:pt x="2202334" y="436609"/>
                    <a:pt x="2183284" y="465716"/>
                  </a:cubicBezTo>
                  <a:cubicBezTo>
                    <a:pt x="2164234" y="494823"/>
                    <a:pt x="2081684" y="494823"/>
                    <a:pt x="2088034" y="509377"/>
                  </a:cubicBezTo>
                  <a:cubicBezTo>
                    <a:pt x="2094384" y="523930"/>
                    <a:pt x="2230909" y="527752"/>
                    <a:pt x="2221384" y="553038"/>
                  </a:cubicBezTo>
                  <a:cubicBezTo>
                    <a:pt x="2211859" y="578323"/>
                    <a:pt x="2484909" y="644107"/>
                    <a:pt x="2030884" y="661087"/>
                  </a:cubicBezTo>
                  <a:lnTo>
                    <a:pt x="0" y="656138"/>
                  </a:lnTo>
                  <a:lnTo>
                    <a:pt x="0" y="11908"/>
                  </a:lnTo>
                  <a:lnTo>
                    <a:pt x="293005" y="11908"/>
                  </a:lnTo>
                  <a:cubicBezTo>
                    <a:pt x="925407" y="13231"/>
                    <a:pt x="1557809" y="14554"/>
                    <a:pt x="2183284" y="0"/>
                  </a:cubicBezTo>
                  <a:close/>
                </a:path>
              </a:pathLst>
            </a:custGeom>
            <a:solidFill>
              <a:srgbClr val="DF78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333807" y="400399"/>
              <a:ext cx="1914094" cy="540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spc="6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案例探究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248960" y="290495"/>
            <a:ext cx="8723931" cy="1137701"/>
            <a:chOff x="2460232" y="-161481"/>
            <a:chExt cx="8786628" cy="1137764"/>
          </a:xfrm>
        </p:grpSpPr>
        <p:sp>
          <p:nvSpPr>
            <p:cNvPr id="22" name="圆角矩形标注 21"/>
            <p:cNvSpPr/>
            <p:nvPr/>
          </p:nvSpPr>
          <p:spPr>
            <a:xfrm flipH="1">
              <a:off x="2460232" y="-161481"/>
              <a:ext cx="7856061" cy="1074895"/>
            </a:xfrm>
            <a:prstGeom prst="wedgeRoundRectCallout">
              <a:avLst>
                <a:gd name="adj1" fmla="val -53646"/>
                <a:gd name="adj2" fmla="val 32659"/>
                <a:gd name="adj3" fmla="val 16667"/>
              </a:avLst>
            </a:prstGeom>
            <a:solidFill>
              <a:srgbClr val="F3F8FF"/>
            </a:solidFill>
            <a:ln>
              <a:solidFill>
                <a:srgbClr val="B9D5FF"/>
              </a:solidFill>
            </a:ln>
            <a:effectLst>
              <a:outerShdw blurRad="50800" dist="38100" dir="2700000" algn="tl" rotWithShape="0">
                <a:srgbClr val="B9D5FF">
                  <a:alpha val="40000"/>
                </a:srgb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defTabSz="609600">
                <a:lnSpc>
                  <a:spcPct val="120000"/>
                </a:lnSpc>
              </a:pPr>
              <a:r>
                <a:rPr lang="zh-CN" altLang="en-US" sz="28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小女孩能关心家庭事务，为家务烦恼出主意。你关心过家庭事务吗？为家庭事务出过主意吗？</a:t>
              </a:r>
            </a:p>
          </p:txBody>
        </p:sp>
        <p:pic>
          <p:nvPicPr>
            <p:cNvPr id="24" name="图片 23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901001" y="-140416"/>
              <a:ext cx="1345859" cy="1116699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6337" y="3077752"/>
            <a:ext cx="2821370" cy="2519325"/>
          </a:xfrm>
          <a:prstGeom prst="rect">
            <a:avLst/>
          </a:prstGeom>
        </p:spPr>
      </p:pic>
      <p:sp>
        <p:nvSpPr>
          <p:cNvPr id="5" name="圆角矩形标注 4"/>
          <p:cNvSpPr/>
          <p:nvPr/>
        </p:nvSpPr>
        <p:spPr>
          <a:xfrm>
            <a:off x="362010" y="5061178"/>
            <a:ext cx="2599418" cy="1138471"/>
          </a:xfrm>
          <a:prstGeom prst="wedgeRoundRectCallout">
            <a:avLst>
              <a:gd name="adj1" fmla="val 44633"/>
              <a:gd name="adj2" fmla="val -81199"/>
              <a:gd name="adj3" fmla="val 16667"/>
            </a:avLst>
          </a:prstGeom>
          <a:solidFill>
            <a:srgbClr val="FCEEE4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square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给菜地扎个竹篱笆吧！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  <p:cond evt="onBegin" delay="0">
                          <p:tn val="16"/>
                        </p:cond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  <p:cond evt="onBegin" delay="0">
                          <p:tn val="21"/>
                        </p:cond>
                      </p:stCondLst>
                      <p:childTnLst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1870" y="340528"/>
            <a:ext cx="2132411" cy="574062"/>
            <a:chOff x="263127" y="400399"/>
            <a:chExt cx="2132411" cy="574062"/>
          </a:xfrm>
        </p:grpSpPr>
        <p:sp>
          <p:nvSpPr>
            <p:cNvPr id="18" name="任意多边形 17"/>
            <p:cNvSpPr/>
            <p:nvPr/>
          </p:nvSpPr>
          <p:spPr>
            <a:xfrm>
              <a:off x="263127" y="424210"/>
              <a:ext cx="2132411" cy="550251"/>
            </a:xfrm>
            <a:custGeom>
              <a:avLst/>
              <a:gdLst>
                <a:gd name="connsiteX0" fmla="*/ 2183284 w 2294170"/>
                <a:gd name="connsiteY0" fmla="*/ 0 h 661087"/>
                <a:gd name="connsiteX1" fmla="*/ 2183284 w 2294170"/>
                <a:gd name="connsiteY1" fmla="*/ 14554 h 661087"/>
                <a:gd name="connsiteX2" fmla="*/ 2145184 w 2294170"/>
                <a:gd name="connsiteY2" fmla="*/ 58215 h 661087"/>
                <a:gd name="connsiteX3" fmla="*/ 2259484 w 2294170"/>
                <a:gd name="connsiteY3" fmla="*/ 116429 h 661087"/>
                <a:gd name="connsiteX4" fmla="*/ 2145184 w 2294170"/>
                <a:gd name="connsiteY4" fmla="*/ 203751 h 661087"/>
                <a:gd name="connsiteX5" fmla="*/ 2259484 w 2294170"/>
                <a:gd name="connsiteY5" fmla="*/ 276519 h 661087"/>
                <a:gd name="connsiteX6" fmla="*/ 2164234 w 2294170"/>
                <a:gd name="connsiteY6" fmla="*/ 320180 h 661087"/>
                <a:gd name="connsiteX7" fmla="*/ 2202334 w 2294170"/>
                <a:gd name="connsiteY7" fmla="*/ 334733 h 661087"/>
                <a:gd name="connsiteX8" fmla="*/ 2183284 w 2294170"/>
                <a:gd name="connsiteY8" fmla="*/ 465716 h 661087"/>
                <a:gd name="connsiteX9" fmla="*/ 2088034 w 2294170"/>
                <a:gd name="connsiteY9" fmla="*/ 509377 h 661087"/>
                <a:gd name="connsiteX10" fmla="*/ 2221384 w 2294170"/>
                <a:gd name="connsiteY10" fmla="*/ 553038 h 661087"/>
                <a:gd name="connsiteX11" fmla="*/ 2030884 w 2294170"/>
                <a:gd name="connsiteY11" fmla="*/ 661087 h 661087"/>
                <a:gd name="connsiteX12" fmla="*/ 0 w 2294170"/>
                <a:gd name="connsiteY12" fmla="*/ 656138 h 661087"/>
                <a:gd name="connsiteX13" fmla="*/ 0 w 2294170"/>
                <a:gd name="connsiteY13" fmla="*/ 11908 h 661087"/>
                <a:gd name="connsiteX14" fmla="*/ 293005 w 2294170"/>
                <a:gd name="connsiteY14" fmla="*/ 11908 h 661087"/>
                <a:gd name="connsiteX15" fmla="*/ 2183284 w 2294170"/>
                <a:gd name="connsiteY15" fmla="*/ 0 h 6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94170" h="661087">
                  <a:moveTo>
                    <a:pt x="2183284" y="0"/>
                  </a:moveTo>
                  <a:cubicBezTo>
                    <a:pt x="2183284" y="0"/>
                    <a:pt x="2189634" y="4851"/>
                    <a:pt x="2183284" y="14554"/>
                  </a:cubicBezTo>
                  <a:cubicBezTo>
                    <a:pt x="2176934" y="24256"/>
                    <a:pt x="2132484" y="41235"/>
                    <a:pt x="2145184" y="58215"/>
                  </a:cubicBezTo>
                  <a:cubicBezTo>
                    <a:pt x="2157884" y="75194"/>
                    <a:pt x="2259484" y="92173"/>
                    <a:pt x="2259484" y="116429"/>
                  </a:cubicBezTo>
                  <a:cubicBezTo>
                    <a:pt x="2259484" y="140685"/>
                    <a:pt x="2145184" y="177069"/>
                    <a:pt x="2145184" y="203751"/>
                  </a:cubicBezTo>
                  <a:cubicBezTo>
                    <a:pt x="2145184" y="230432"/>
                    <a:pt x="2256309" y="257114"/>
                    <a:pt x="2259484" y="276519"/>
                  </a:cubicBezTo>
                  <a:cubicBezTo>
                    <a:pt x="2262659" y="295924"/>
                    <a:pt x="2173759" y="310477"/>
                    <a:pt x="2164234" y="320180"/>
                  </a:cubicBezTo>
                  <a:cubicBezTo>
                    <a:pt x="2154709" y="329882"/>
                    <a:pt x="2199159" y="310477"/>
                    <a:pt x="2202334" y="334733"/>
                  </a:cubicBezTo>
                  <a:cubicBezTo>
                    <a:pt x="2202334" y="334733"/>
                    <a:pt x="2202334" y="436609"/>
                    <a:pt x="2183284" y="465716"/>
                  </a:cubicBezTo>
                  <a:cubicBezTo>
                    <a:pt x="2164234" y="494823"/>
                    <a:pt x="2081684" y="494823"/>
                    <a:pt x="2088034" y="509377"/>
                  </a:cubicBezTo>
                  <a:cubicBezTo>
                    <a:pt x="2094384" y="523930"/>
                    <a:pt x="2230909" y="527752"/>
                    <a:pt x="2221384" y="553038"/>
                  </a:cubicBezTo>
                  <a:cubicBezTo>
                    <a:pt x="2211859" y="578323"/>
                    <a:pt x="2484909" y="644107"/>
                    <a:pt x="2030884" y="661087"/>
                  </a:cubicBezTo>
                  <a:lnTo>
                    <a:pt x="0" y="656138"/>
                  </a:lnTo>
                  <a:lnTo>
                    <a:pt x="0" y="11908"/>
                  </a:lnTo>
                  <a:lnTo>
                    <a:pt x="293005" y="11908"/>
                  </a:lnTo>
                  <a:cubicBezTo>
                    <a:pt x="925407" y="13231"/>
                    <a:pt x="1557809" y="14554"/>
                    <a:pt x="2183284" y="0"/>
                  </a:cubicBezTo>
                  <a:close/>
                </a:path>
              </a:pathLst>
            </a:custGeom>
            <a:solidFill>
              <a:srgbClr val="DF78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333807" y="400399"/>
              <a:ext cx="1914094" cy="540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spc="6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畅所欲言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0199" y="246245"/>
            <a:ext cx="6514131" cy="1116637"/>
            <a:chOff x="4685913" y="-140416"/>
            <a:chExt cx="6560947" cy="1116699"/>
          </a:xfrm>
        </p:grpSpPr>
        <p:sp>
          <p:nvSpPr>
            <p:cNvPr id="22" name="圆角矩形标注 21"/>
            <p:cNvSpPr/>
            <p:nvPr/>
          </p:nvSpPr>
          <p:spPr>
            <a:xfrm flipH="1">
              <a:off x="4685913" y="-129031"/>
              <a:ext cx="5630380" cy="1042446"/>
            </a:xfrm>
            <a:prstGeom prst="wedgeRoundRectCallout">
              <a:avLst>
                <a:gd name="adj1" fmla="val -53646"/>
                <a:gd name="adj2" fmla="val 32659"/>
                <a:gd name="adj3" fmla="val 16667"/>
              </a:avLst>
            </a:prstGeom>
            <a:solidFill>
              <a:srgbClr val="F3F8FF"/>
            </a:solidFill>
            <a:ln>
              <a:solidFill>
                <a:srgbClr val="B9D5FF"/>
              </a:solidFill>
            </a:ln>
            <a:effectLst>
              <a:outerShdw blurRad="50800" dist="38100" dir="2700000" algn="tl" rotWithShape="0">
                <a:srgbClr val="B9D5FF">
                  <a:alpha val="40000"/>
                </a:srgb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defTabSz="609600">
                <a:lnSpc>
                  <a:spcPct val="120000"/>
                </a:lnSpc>
              </a:pPr>
              <a:r>
                <a:rPr lang="zh-CN" altLang="en-US" sz="28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说说你们家有哪些比较难解决的家庭事务？你是怎么解决的？</a:t>
              </a:r>
            </a:p>
          </p:txBody>
        </p:sp>
        <p:pic>
          <p:nvPicPr>
            <p:cNvPr id="23" name="图片 22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901001" y="-140416"/>
              <a:ext cx="1345859" cy="1116699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2049200" y="1463128"/>
            <a:ext cx="6997625" cy="2125842"/>
            <a:chOff x="2392100" y="1463128"/>
            <a:chExt cx="6997625" cy="2125842"/>
          </a:xfrm>
        </p:grpSpPr>
        <p:sp>
          <p:nvSpPr>
            <p:cNvPr id="29" name="文本框 28"/>
            <p:cNvSpPr txBox="1"/>
            <p:nvPr/>
          </p:nvSpPr>
          <p:spPr>
            <a:xfrm>
              <a:off x="2392100" y="1463128"/>
              <a:ext cx="6814818" cy="1937442"/>
            </a:xfrm>
            <a:prstGeom prst="wedgeRoundRectCallout">
              <a:avLst>
                <a:gd name="adj1" fmla="val -56309"/>
                <a:gd name="adj2" fmla="val 30249"/>
                <a:gd name="adj3" fmla="val 16667"/>
              </a:avLst>
            </a:prstGeom>
            <a:solidFill>
              <a:srgbClr val="FCEEE4"/>
            </a:soli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square" anchor="ctr" anchorCtr="0">
              <a:no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defRPr>
              </a:lvl1pPr>
            </a:lstStyle>
            <a:p>
              <a:r>
                <a:rPr lang="en-US" altLang="zh-CN">
                  <a:sym typeface="+mn-ea"/>
                </a:rPr>
                <a:t>    </a:t>
              </a:r>
              <a:r>
                <a:rPr lang="zh-CN" altLang="en-US">
                  <a:sym typeface="+mn-ea"/>
                </a:rPr>
                <a:t>爸爸上班总是忘记带钥匙，我把钥匙放在鞋柜上，这样他出门穿鞋的时候就能想起来带钥匙了。</a:t>
              </a: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91474" y="2390719"/>
              <a:ext cx="1198251" cy="1198251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3025780" y="3622189"/>
            <a:ext cx="7538780" cy="2669754"/>
            <a:chOff x="3025780" y="3622189"/>
            <a:chExt cx="7538780" cy="2669754"/>
          </a:xfrm>
        </p:grpSpPr>
        <p:sp>
          <p:nvSpPr>
            <p:cNvPr id="30" name="圆角矩形标注 29"/>
            <p:cNvSpPr/>
            <p:nvPr/>
          </p:nvSpPr>
          <p:spPr>
            <a:xfrm flipH="1">
              <a:off x="3025780" y="3622189"/>
              <a:ext cx="6592569" cy="1937442"/>
            </a:xfrm>
            <a:prstGeom prst="wedgeRoundRectCallout">
              <a:avLst>
                <a:gd name="adj1" fmla="val -57044"/>
                <a:gd name="adj2" fmla="val -24577"/>
                <a:gd name="adj3" fmla="val 16667"/>
              </a:avLst>
            </a:prstGeom>
            <a:solidFill>
              <a:srgbClr val="FFF1CB"/>
            </a:soli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square" anchor="ctr" anchorCtr="0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   </a:t>
              </a:r>
              <a:r>
                <a:rPr lang="zh-CN" altLang="en-US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扫地的时候，扫把总是粘头发，我上网查资料得知，用塑料袋套着扫把，扫起地来就轻松啦！</a:t>
              </a: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91474" y="3918857"/>
              <a:ext cx="2373086" cy="2373086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703" r="34800" b="-4063"/>
          <a:stretch>
            <a:fillRect/>
          </a:stretch>
        </p:blipFill>
        <p:spPr>
          <a:xfrm>
            <a:off x="-50800" y="1215500"/>
            <a:ext cx="12306300" cy="4031414"/>
          </a:xfrm>
          <a:prstGeom prst="rect">
            <a:avLst/>
          </a:prstGeom>
          <a:ln>
            <a:noFill/>
          </a:ln>
          <a:effectLst>
            <a:innerShdw blurRad="114300">
              <a:prstClr val="black">
                <a:alpha val="42000"/>
              </a:prstClr>
            </a:innerShdw>
          </a:effec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295280" y="1563797"/>
            <a:ext cx="1548130" cy="847090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-125765" y="389513"/>
            <a:ext cx="3395108" cy="609398"/>
            <a:chOff x="179830" y="400399"/>
            <a:chExt cx="2215708" cy="609398"/>
          </a:xfrm>
        </p:grpSpPr>
        <p:sp>
          <p:nvSpPr>
            <p:cNvPr id="26" name="任意多边形 25"/>
            <p:cNvSpPr/>
            <p:nvPr/>
          </p:nvSpPr>
          <p:spPr>
            <a:xfrm>
              <a:off x="263127" y="424210"/>
              <a:ext cx="2132411" cy="550251"/>
            </a:xfrm>
            <a:custGeom>
              <a:avLst/>
              <a:gdLst>
                <a:gd name="connsiteX0" fmla="*/ 2183284 w 2294170"/>
                <a:gd name="connsiteY0" fmla="*/ 0 h 661087"/>
                <a:gd name="connsiteX1" fmla="*/ 2183284 w 2294170"/>
                <a:gd name="connsiteY1" fmla="*/ 14554 h 661087"/>
                <a:gd name="connsiteX2" fmla="*/ 2145184 w 2294170"/>
                <a:gd name="connsiteY2" fmla="*/ 58215 h 661087"/>
                <a:gd name="connsiteX3" fmla="*/ 2259484 w 2294170"/>
                <a:gd name="connsiteY3" fmla="*/ 116429 h 661087"/>
                <a:gd name="connsiteX4" fmla="*/ 2145184 w 2294170"/>
                <a:gd name="connsiteY4" fmla="*/ 203751 h 661087"/>
                <a:gd name="connsiteX5" fmla="*/ 2259484 w 2294170"/>
                <a:gd name="connsiteY5" fmla="*/ 276519 h 661087"/>
                <a:gd name="connsiteX6" fmla="*/ 2164234 w 2294170"/>
                <a:gd name="connsiteY6" fmla="*/ 320180 h 661087"/>
                <a:gd name="connsiteX7" fmla="*/ 2202334 w 2294170"/>
                <a:gd name="connsiteY7" fmla="*/ 334733 h 661087"/>
                <a:gd name="connsiteX8" fmla="*/ 2183284 w 2294170"/>
                <a:gd name="connsiteY8" fmla="*/ 465716 h 661087"/>
                <a:gd name="connsiteX9" fmla="*/ 2088034 w 2294170"/>
                <a:gd name="connsiteY9" fmla="*/ 509377 h 661087"/>
                <a:gd name="connsiteX10" fmla="*/ 2221384 w 2294170"/>
                <a:gd name="connsiteY10" fmla="*/ 553038 h 661087"/>
                <a:gd name="connsiteX11" fmla="*/ 2030884 w 2294170"/>
                <a:gd name="connsiteY11" fmla="*/ 661087 h 661087"/>
                <a:gd name="connsiteX12" fmla="*/ 0 w 2294170"/>
                <a:gd name="connsiteY12" fmla="*/ 656138 h 661087"/>
                <a:gd name="connsiteX13" fmla="*/ 0 w 2294170"/>
                <a:gd name="connsiteY13" fmla="*/ 11908 h 661087"/>
                <a:gd name="connsiteX14" fmla="*/ 293005 w 2294170"/>
                <a:gd name="connsiteY14" fmla="*/ 11908 h 661087"/>
                <a:gd name="connsiteX15" fmla="*/ 2183284 w 2294170"/>
                <a:gd name="connsiteY15" fmla="*/ 0 h 6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94170" h="661087">
                  <a:moveTo>
                    <a:pt x="2183284" y="0"/>
                  </a:moveTo>
                  <a:cubicBezTo>
                    <a:pt x="2183284" y="0"/>
                    <a:pt x="2189634" y="4851"/>
                    <a:pt x="2183284" y="14554"/>
                  </a:cubicBezTo>
                  <a:cubicBezTo>
                    <a:pt x="2176934" y="24256"/>
                    <a:pt x="2132484" y="41235"/>
                    <a:pt x="2145184" y="58215"/>
                  </a:cubicBezTo>
                  <a:cubicBezTo>
                    <a:pt x="2157884" y="75194"/>
                    <a:pt x="2259484" y="92173"/>
                    <a:pt x="2259484" y="116429"/>
                  </a:cubicBezTo>
                  <a:cubicBezTo>
                    <a:pt x="2259484" y="140685"/>
                    <a:pt x="2145184" y="177069"/>
                    <a:pt x="2145184" y="203751"/>
                  </a:cubicBezTo>
                  <a:cubicBezTo>
                    <a:pt x="2145184" y="230432"/>
                    <a:pt x="2256309" y="257114"/>
                    <a:pt x="2259484" y="276519"/>
                  </a:cubicBezTo>
                  <a:cubicBezTo>
                    <a:pt x="2262659" y="295924"/>
                    <a:pt x="2173759" y="310477"/>
                    <a:pt x="2164234" y="320180"/>
                  </a:cubicBezTo>
                  <a:cubicBezTo>
                    <a:pt x="2154709" y="329882"/>
                    <a:pt x="2199159" y="310477"/>
                    <a:pt x="2202334" y="334733"/>
                  </a:cubicBezTo>
                  <a:cubicBezTo>
                    <a:pt x="2202334" y="334733"/>
                    <a:pt x="2202334" y="436609"/>
                    <a:pt x="2183284" y="465716"/>
                  </a:cubicBezTo>
                  <a:cubicBezTo>
                    <a:pt x="2164234" y="494823"/>
                    <a:pt x="2081684" y="494823"/>
                    <a:pt x="2088034" y="509377"/>
                  </a:cubicBezTo>
                  <a:cubicBezTo>
                    <a:pt x="2094384" y="523930"/>
                    <a:pt x="2230909" y="527752"/>
                    <a:pt x="2221384" y="553038"/>
                  </a:cubicBezTo>
                  <a:cubicBezTo>
                    <a:pt x="2211859" y="578323"/>
                    <a:pt x="2484909" y="644107"/>
                    <a:pt x="2030884" y="661087"/>
                  </a:cubicBezTo>
                  <a:lnTo>
                    <a:pt x="0" y="656138"/>
                  </a:lnTo>
                  <a:lnTo>
                    <a:pt x="0" y="11908"/>
                  </a:lnTo>
                  <a:lnTo>
                    <a:pt x="293005" y="11908"/>
                  </a:lnTo>
                  <a:cubicBezTo>
                    <a:pt x="925407" y="13231"/>
                    <a:pt x="1557809" y="14554"/>
                    <a:pt x="2183284" y="0"/>
                  </a:cubicBezTo>
                  <a:close/>
                </a:path>
              </a:pathLst>
            </a:custGeom>
            <a:solidFill>
              <a:srgbClr val="DF78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179830" y="400399"/>
              <a:ext cx="2109512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spc="6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“金点子”活动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180692" y="195235"/>
            <a:ext cx="6812581" cy="1116637"/>
            <a:chOff x="4385318" y="-140416"/>
            <a:chExt cx="6861542" cy="1116699"/>
          </a:xfrm>
        </p:grpSpPr>
        <p:sp>
          <p:nvSpPr>
            <p:cNvPr id="30" name="圆角矩形标注 29"/>
            <p:cNvSpPr/>
            <p:nvPr/>
          </p:nvSpPr>
          <p:spPr>
            <a:xfrm flipH="1">
              <a:off x="4385318" y="-111404"/>
              <a:ext cx="5930974" cy="1024819"/>
            </a:xfrm>
            <a:prstGeom prst="wedgeRoundRectCallout">
              <a:avLst>
                <a:gd name="adj1" fmla="val -53646"/>
                <a:gd name="adj2" fmla="val 32659"/>
                <a:gd name="adj3" fmla="val 16667"/>
              </a:avLst>
            </a:prstGeom>
            <a:solidFill>
              <a:srgbClr val="F3F8FF"/>
            </a:solidFill>
            <a:ln>
              <a:solidFill>
                <a:srgbClr val="B9D5FF"/>
              </a:solidFill>
            </a:ln>
            <a:effectLst>
              <a:outerShdw blurRad="50800" dist="38100" dir="2700000" algn="tl" rotWithShape="0">
                <a:srgbClr val="B9D5FF">
                  <a:alpha val="40000"/>
                </a:srgb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defTabSz="609600">
                <a:lnSpc>
                  <a:spcPct val="120000"/>
                </a:lnSpc>
              </a:pPr>
              <a:r>
                <a:rPr lang="zh-CN" altLang="en-US" sz="28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分小组，思考交流以下三个问题，在大卡纸上写下你们的主意。</a:t>
              </a:r>
            </a:p>
          </p:txBody>
        </p:sp>
        <p:pic>
          <p:nvPicPr>
            <p:cNvPr id="31" name="图片 30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901001" y="-140416"/>
              <a:ext cx="1345859" cy="1116699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5498" y="2459652"/>
            <a:ext cx="1237361" cy="1111503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9279986" y="3696586"/>
            <a:ext cx="2286463" cy="963378"/>
            <a:chOff x="9279986" y="3696586"/>
            <a:chExt cx="2286463" cy="963378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279986" y="3759200"/>
              <a:ext cx="539350" cy="847549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09128" y="3761901"/>
              <a:ext cx="857321" cy="857321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71443" y="3696586"/>
              <a:ext cx="963378" cy="963378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65113" y="1707076"/>
            <a:ext cx="10177581" cy="683264"/>
            <a:chOff x="65113" y="1707076"/>
            <a:chExt cx="10177581" cy="683264"/>
          </a:xfrm>
        </p:grpSpPr>
        <p:sp>
          <p:nvSpPr>
            <p:cNvPr id="9" name="矩形 8"/>
            <p:cNvSpPr/>
            <p:nvPr/>
          </p:nvSpPr>
          <p:spPr>
            <a:xfrm>
              <a:off x="118690" y="1753858"/>
              <a:ext cx="10124004" cy="6047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1.</a:t>
              </a:r>
              <a:r>
                <a:rPr lang="zh-CN" altLang="en-US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爸爸想买一辆小轿车上班用，你能给爸爸一点建议吗？</a:t>
              </a: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65113" y="1707076"/>
              <a:ext cx="533211" cy="683264"/>
              <a:chOff x="38919" y="1726126"/>
              <a:chExt cx="533211" cy="683264"/>
            </a:xfrm>
          </p:grpSpPr>
          <p:sp>
            <p:nvSpPr>
              <p:cNvPr id="32" name="同侧圆角矩形 31"/>
              <p:cNvSpPr/>
              <p:nvPr/>
            </p:nvSpPr>
            <p:spPr>
              <a:xfrm rot="16200000">
                <a:off x="-28365" y="1818461"/>
                <a:ext cx="615908" cy="481339"/>
              </a:xfrm>
              <a:prstGeom prst="round2SameRect">
                <a:avLst>
                  <a:gd name="adj1" fmla="val 48021"/>
                  <a:gd name="adj2" fmla="val 0"/>
                </a:avLst>
              </a:prstGeom>
              <a:solidFill>
                <a:srgbClr val="89D4E4"/>
              </a:soli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/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91504" y="1726126"/>
                <a:ext cx="480626" cy="683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32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endParaRPr lang="zh-CN" altLang="en-US" sz="3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979513" y="2665019"/>
            <a:ext cx="10204941" cy="643580"/>
            <a:chOff x="979513" y="2665019"/>
            <a:chExt cx="10204941" cy="643580"/>
          </a:xfrm>
        </p:grpSpPr>
        <p:sp>
          <p:nvSpPr>
            <p:cNvPr id="7" name="矩形 6"/>
            <p:cNvSpPr/>
            <p:nvPr/>
          </p:nvSpPr>
          <p:spPr>
            <a:xfrm>
              <a:off x="1060450" y="2703818"/>
              <a:ext cx="10124004" cy="6047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2.</a:t>
              </a:r>
              <a:r>
                <a:rPr lang="zh-CN" altLang="en-US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家里墙壁的开关容易脏，你有什么好办法解决吗？</a:t>
              </a: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979513" y="2665019"/>
              <a:ext cx="533211" cy="640959"/>
              <a:chOff x="38919" y="1726126"/>
              <a:chExt cx="533211" cy="640959"/>
            </a:xfrm>
          </p:grpSpPr>
          <p:sp>
            <p:nvSpPr>
              <p:cNvPr id="37" name="同侧圆角矩形 36"/>
              <p:cNvSpPr/>
              <p:nvPr/>
            </p:nvSpPr>
            <p:spPr>
              <a:xfrm rot="16200000">
                <a:off x="-28365" y="1818461"/>
                <a:ext cx="615908" cy="481339"/>
              </a:xfrm>
              <a:prstGeom prst="round2SameRect">
                <a:avLst>
                  <a:gd name="adj1" fmla="val 48021"/>
                  <a:gd name="adj2" fmla="val 0"/>
                </a:avLst>
              </a:prstGeom>
              <a:solidFill>
                <a:srgbClr val="89D4E4"/>
              </a:soli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91504" y="1726126"/>
                <a:ext cx="480626" cy="6047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32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endParaRPr lang="zh-CN" altLang="en-US" sz="3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1947342" y="3724561"/>
            <a:ext cx="7173887" cy="735036"/>
            <a:chOff x="2155170" y="3724561"/>
            <a:chExt cx="7173887" cy="735036"/>
          </a:xfrm>
        </p:grpSpPr>
        <p:sp>
          <p:nvSpPr>
            <p:cNvPr id="17" name="矩形 16"/>
            <p:cNvSpPr/>
            <p:nvPr/>
          </p:nvSpPr>
          <p:spPr>
            <a:xfrm>
              <a:off x="2262488" y="3776333"/>
              <a:ext cx="7066569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3.</a:t>
              </a:r>
              <a:r>
                <a:rPr lang="zh-CN" altLang="en-US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家里的废旧饮料瓶有什么新用途吗？</a:t>
              </a: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2155170" y="3724561"/>
              <a:ext cx="533211" cy="640959"/>
              <a:chOff x="38919" y="1726126"/>
              <a:chExt cx="533211" cy="640959"/>
            </a:xfrm>
          </p:grpSpPr>
          <p:sp>
            <p:nvSpPr>
              <p:cNvPr id="40" name="同侧圆角矩形 39"/>
              <p:cNvSpPr/>
              <p:nvPr/>
            </p:nvSpPr>
            <p:spPr>
              <a:xfrm rot="16200000">
                <a:off x="-28365" y="1818461"/>
                <a:ext cx="615908" cy="481339"/>
              </a:xfrm>
              <a:prstGeom prst="round2SameRect">
                <a:avLst>
                  <a:gd name="adj1" fmla="val 48021"/>
                  <a:gd name="adj2" fmla="val 0"/>
                </a:avLst>
              </a:prstGeom>
              <a:solidFill>
                <a:srgbClr val="89D4E4"/>
              </a:soli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91504" y="1726126"/>
                <a:ext cx="480626" cy="6047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32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endParaRPr lang="zh-CN" altLang="en-US" sz="3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3657601" y="5034651"/>
            <a:ext cx="6502107" cy="1984019"/>
            <a:chOff x="3657601" y="5034651"/>
            <a:chExt cx="6502107" cy="1984019"/>
          </a:xfrm>
        </p:grpSpPr>
        <p:sp>
          <p:nvSpPr>
            <p:cNvPr id="42" name="文本框 4"/>
            <p:cNvSpPr txBox="1"/>
            <p:nvPr/>
          </p:nvSpPr>
          <p:spPr>
            <a:xfrm>
              <a:off x="3657601" y="5071474"/>
              <a:ext cx="5333000" cy="1285784"/>
            </a:xfrm>
            <a:prstGeom prst="wedgeRoundRectCallout">
              <a:avLst>
                <a:gd name="adj1" fmla="val 54097"/>
                <a:gd name="adj2" fmla="val -16704"/>
                <a:gd name="adj3" fmla="val 16667"/>
              </a:avLst>
            </a:prstGeom>
            <a:solidFill>
              <a:srgbClr val="FEF9ED"/>
            </a:solidFill>
            <a:ln>
              <a:solidFill>
                <a:srgbClr val="A7B2E3"/>
              </a:solidFill>
            </a:ln>
            <a:effectLst>
              <a:outerShdw blurRad="50800" dist="38100" dir="2700000" algn="tl" rotWithShape="0">
                <a:srgbClr val="FEE19A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>
                <a:lnSpc>
                  <a:spcPct val="120000"/>
                </a:lnSpc>
                <a:defRPr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defRPr>
              </a:lvl1pPr>
            </a:lstStyle>
            <a:p>
              <a:r>
                <a:rPr lang="zh-CN" altLang="en-US"/>
                <a:t>    开动脑筋，用自己的创意为家庭作贡献吧！</a:t>
              </a:r>
            </a:p>
          </p:txBody>
        </p:sp>
        <p:pic>
          <p:nvPicPr>
            <p:cNvPr id="43" name="图片 42"/>
            <p:cNvPicPr/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48657" y="5034651"/>
              <a:ext cx="1111051" cy="1984019"/>
            </a:xfrm>
            <a:prstGeom prst="rect">
              <a:avLst/>
            </a:prstGeom>
          </p:spPr>
        </p:pic>
      </p:grpSp>
      <p:pic>
        <p:nvPicPr>
          <p:cNvPr id="44" name="New picture"/>
          <p:cNvPicPr/>
          <p:nvPr/>
        </p:nvPicPr>
        <p:blipFill>
          <a:blip r:embed="rId11"/>
          <a:stretch>
            <a:fillRect/>
          </a:stretch>
        </p:blipFill>
        <p:spPr>
          <a:xfrm>
            <a:off x="11264900" y="12382500"/>
            <a:ext cx="317500" cy="2413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  <p:cond evt="onBegin" delay="0">
                          <p:tn val="18"/>
                        </p:cond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  <p:cond evt="onBegin" delay="0">
                          <p:tn val="30"/>
                        </p:cond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圆角矩形标注 31"/>
          <p:cNvSpPr/>
          <p:nvPr/>
        </p:nvSpPr>
        <p:spPr>
          <a:xfrm>
            <a:off x="2459542" y="794550"/>
            <a:ext cx="7414895" cy="3371215"/>
          </a:xfrm>
          <a:prstGeom prst="wedgeRoundRectCallout">
            <a:avLst>
              <a:gd name="adj1" fmla="val -55600"/>
              <a:gd name="adj2" fmla="val 32375"/>
              <a:gd name="adj3" fmla="val 16667"/>
            </a:avLst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将小组完成的大卡纸贴在黑板上，大家相互阅读，并在你认为的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金点子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后面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画上五角星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</a:p>
          <a:p>
            <a:pPr>
              <a:lnSpc>
                <a:spcPct val="12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最后统计五角星，看看解决以上三个问题，哪些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金点子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最合适。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-143908" y="44799"/>
            <a:ext cx="3395108" cy="609398"/>
            <a:chOff x="179830" y="400399"/>
            <a:chExt cx="2215708" cy="609398"/>
          </a:xfrm>
        </p:grpSpPr>
        <p:sp>
          <p:nvSpPr>
            <p:cNvPr id="19" name="任意多边形 18"/>
            <p:cNvSpPr/>
            <p:nvPr/>
          </p:nvSpPr>
          <p:spPr>
            <a:xfrm>
              <a:off x="263127" y="424210"/>
              <a:ext cx="2132411" cy="550251"/>
            </a:xfrm>
            <a:custGeom>
              <a:avLst/>
              <a:gdLst>
                <a:gd name="connsiteX0" fmla="*/ 2183284 w 2294170"/>
                <a:gd name="connsiteY0" fmla="*/ 0 h 661087"/>
                <a:gd name="connsiteX1" fmla="*/ 2183284 w 2294170"/>
                <a:gd name="connsiteY1" fmla="*/ 14554 h 661087"/>
                <a:gd name="connsiteX2" fmla="*/ 2145184 w 2294170"/>
                <a:gd name="connsiteY2" fmla="*/ 58215 h 661087"/>
                <a:gd name="connsiteX3" fmla="*/ 2259484 w 2294170"/>
                <a:gd name="connsiteY3" fmla="*/ 116429 h 661087"/>
                <a:gd name="connsiteX4" fmla="*/ 2145184 w 2294170"/>
                <a:gd name="connsiteY4" fmla="*/ 203751 h 661087"/>
                <a:gd name="connsiteX5" fmla="*/ 2259484 w 2294170"/>
                <a:gd name="connsiteY5" fmla="*/ 276519 h 661087"/>
                <a:gd name="connsiteX6" fmla="*/ 2164234 w 2294170"/>
                <a:gd name="connsiteY6" fmla="*/ 320180 h 661087"/>
                <a:gd name="connsiteX7" fmla="*/ 2202334 w 2294170"/>
                <a:gd name="connsiteY7" fmla="*/ 334733 h 661087"/>
                <a:gd name="connsiteX8" fmla="*/ 2183284 w 2294170"/>
                <a:gd name="connsiteY8" fmla="*/ 465716 h 661087"/>
                <a:gd name="connsiteX9" fmla="*/ 2088034 w 2294170"/>
                <a:gd name="connsiteY9" fmla="*/ 509377 h 661087"/>
                <a:gd name="connsiteX10" fmla="*/ 2221384 w 2294170"/>
                <a:gd name="connsiteY10" fmla="*/ 553038 h 661087"/>
                <a:gd name="connsiteX11" fmla="*/ 2030884 w 2294170"/>
                <a:gd name="connsiteY11" fmla="*/ 661087 h 661087"/>
                <a:gd name="connsiteX12" fmla="*/ 0 w 2294170"/>
                <a:gd name="connsiteY12" fmla="*/ 656138 h 661087"/>
                <a:gd name="connsiteX13" fmla="*/ 0 w 2294170"/>
                <a:gd name="connsiteY13" fmla="*/ 11908 h 661087"/>
                <a:gd name="connsiteX14" fmla="*/ 293005 w 2294170"/>
                <a:gd name="connsiteY14" fmla="*/ 11908 h 661087"/>
                <a:gd name="connsiteX15" fmla="*/ 2183284 w 2294170"/>
                <a:gd name="connsiteY15" fmla="*/ 0 h 6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94170" h="661087">
                  <a:moveTo>
                    <a:pt x="2183284" y="0"/>
                  </a:moveTo>
                  <a:cubicBezTo>
                    <a:pt x="2183284" y="0"/>
                    <a:pt x="2189634" y="4851"/>
                    <a:pt x="2183284" y="14554"/>
                  </a:cubicBezTo>
                  <a:cubicBezTo>
                    <a:pt x="2176934" y="24256"/>
                    <a:pt x="2132484" y="41235"/>
                    <a:pt x="2145184" y="58215"/>
                  </a:cubicBezTo>
                  <a:cubicBezTo>
                    <a:pt x="2157884" y="75194"/>
                    <a:pt x="2259484" y="92173"/>
                    <a:pt x="2259484" y="116429"/>
                  </a:cubicBezTo>
                  <a:cubicBezTo>
                    <a:pt x="2259484" y="140685"/>
                    <a:pt x="2145184" y="177069"/>
                    <a:pt x="2145184" y="203751"/>
                  </a:cubicBezTo>
                  <a:cubicBezTo>
                    <a:pt x="2145184" y="230432"/>
                    <a:pt x="2256309" y="257114"/>
                    <a:pt x="2259484" y="276519"/>
                  </a:cubicBezTo>
                  <a:cubicBezTo>
                    <a:pt x="2262659" y="295924"/>
                    <a:pt x="2173759" y="310477"/>
                    <a:pt x="2164234" y="320180"/>
                  </a:cubicBezTo>
                  <a:cubicBezTo>
                    <a:pt x="2154709" y="329882"/>
                    <a:pt x="2199159" y="310477"/>
                    <a:pt x="2202334" y="334733"/>
                  </a:cubicBezTo>
                  <a:cubicBezTo>
                    <a:pt x="2202334" y="334733"/>
                    <a:pt x="2202334" y="436609"/>
                    <a:pt x="2183284" y="465716"/>
                  </a:cubicBezTo>
                  <a:cubicBezTo>
                    <a:pt x="2164234" y="494823"/>
                    <a:pt x="2081684" y="494823"/>
                    <a:pt x="2088034" y="509377"/>
                  </a:cubicBezTo>
                  <a:cubicBezTo>
                    <a:pt x="2094384" y="523930"/>
                    <a:pt x="2230909" y="527752"/>
                    <a:pt x="2221384" y="553038"/>
                  </a:cubicBezTo>
                  <a:cubicBezTo>
                    <a:pt x="2211859" y="578323"/>
                    <a:pt x="2484909" y="644107"/>
                    <a:pt x="2030884" y="661087"/>
                  </a:cubicBezTo>
                  <a:lnTo>
                    <a:pt x="0" y="656138"/>
                  </a:lnTo>
                  <a:lnTo>
                    <a:pt x="0" y="11908"/>
                  </a:lnTo>
                  <a:lnTo>
                    <a:pt x="293005" y="11908"/>
                  </a:lnTo>
                  <a:cubicBezTo>
                    <a:pt x="925407" y="13231"/>
                    <a:pt x="1557809" y="14554"/>
                    <a:pt x="2183284" y="0"/>
                  </a:cubicBezTo>
                  <a:close/>
                </a:path>
              </a:pathLst>
            </a:custGeom>
            <a:solidFill>
              <a:srgbClr val="DF78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79830" y="400399"/>
              <a:ext cx="2109512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spc="6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“金点子”活动</a:t>
              </a: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453368" y="1943099"/>
            <a:ext cx="994257" cy="994257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438074" y="3978779"/>
            <a:ext cx="9621812" cy="2516964"/>
            <a:chOff x="1438074" y="3978779"/>
            <a:chExt cx="9621812" cy="2516964"/>
          </a:xfrm>
        </p:grpSpPr>
        <p:sp>
          <p:nvSpPr>
            <p:cNvPr id="22" name="PA-矩形 15"/>
            <p:cNvSpPr/>
            <p:nvPr>
              <p:custDataLst>
                <p:tags r:id="rId1"/>
              </p:custDataLst>
            </p:nvPr>
          </p:nvSpPr>
          <p:spPr>
            <a:xfrm>
              <a:off x="1534886" y="4376056"/>
              <a:ext cx="9525000" cy="2119687"/>
            </a:xfrm>
            <a:prstGeom prst="rect">
              <a:avLst/>
            </a:prstGeom>
            <a:solidFill>
              <a:srgbClr val="FFFCF5"/>
            </a:solidFill>
            <a:ln w="19050">
              <a:solidFill>
                <a:srgbClr val="D9A610"/>
              </a:solidFill>
            </a:ln>
            <a:effectLst>
              <a:outerShdw dist="76200" dir="12840000" algn="ctr" rotWithShape="0">
                <a:schemeClr val="accent4">
                  <a:lumMod val="75000"/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 sz="3600">
                <a:solidFill>
                  <a:srgbClr val="4F4347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1438074" y="3978779"/>
              <a:ext cx="2270326" cy="838953"/>
              <a:chOff x="7769437" y="-838737"/>
              <a:chExt cx="2270326" cy="838953"/>
            </a:xfrm>
          </p:grpSpPr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7769437" y="-781217"/>
                <a:ext cx="2270326" cy="781433"/>
              </a:xfrm>
              <a:prstGeom prst="rect">
                <a:avLst/>
              </a:prstGeom>
            </p:spPr>
          </p:pic>
          <p:sp>
            <p:nvSpPr>
              <p:cNvPr id="25" name="矩形 24"/>
              <p:cNvSpPr/>
              <p:nvPr/>
            </p:nvSpPr>
            <p:spPr>
              <a:xfrm>
                <a:off x="7959968" y="-838737"/>
                <a:ext cx="1826141" cy="6047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3200" noProof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楷体" panose="02010609060101010101" pitchFamily="49" charset="-122"/>
                    <a:ea typeface="楷体" panose="02010609060101010101" pitchFamily="49" charset="-122"/>
                    <a:cs typeface="+mn-ea"/>
                    <a:sym typeface="+mn-lt"/>
                  </a:rPr>
                  <a:t>教师总结</a:t>
                </a:r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1759405" y="4627232"/>
              <a:ext cx="9240609" cy="186512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</a:t>
              </a:r>
              <a:r>
                <a:rPr lang="zh-CN" altLang="en-US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作为家中的一员，尽管我们能力有限，但是，也可以为家庭事务</a:t>
              </a:r>
              <a:r>
                <a:rPr lang="zh-CN" altLang="en-US" sz="3200">
                  <a:solidFill>
                    <a:srgbClr val="DD1167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出主意</a:t>
              </a:r>
              <a:r>
                <a:rPr lang="zh-CN" altLang="en-US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，用自己的</a:t>
              </a:r>
              <a:r>
                <a:rPr lang="zh-CN" altLang="en-US" sz="3200">
                  <a:solidFill>
                    <a:srgbClr val="DD1167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创意</a:t>
              </a:r>
              <a:r>
                <a:rPr lang="zh-CN" altLang="en-US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和</a:t>
              </a:r>
              <a:r>
                <a:rPr lang="zh-CN" altLang="en-US" sz="3200">
                  <a:solidFill>
                    <a:srgbClr val="DD1167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行动</a:t>
              </a:r>
              <a:r>
                <a:rPr lang="zh-CN" altLang="en-US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为家庭作贡献！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  <p:cond evt="onBegin" delay="0">
                          <p:tn val="15"/>
                        </p:cond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68832" y="2435029"/>
            <a:ext cx="6497516" cy="957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540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>
                <a:solidFill>
                  <a:schemeClr val="tx2"/>
                </a:solidFill>
              </a:rPr>
              <a:t>情境表演  交流体会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20013" y="-1642215"/>
            <a:ext cx="6096012" cy="6096012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1167805" y="-1610766"/>
            <a:ext cx="9793088" cy="9793088"/>
          </a:xfrm>
          <a:prstGeom prst="ellipse">
            <a:avLst/>
          </a:prstGeom>
          <a:solidFill>
            <a:schemeClr val="bg1"/>
          </a:solidFill>
          <a:ln w="76200">
            <a:solidFill>
              <a:srgbClr val="5F7EB7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913488" y="924842"/>
            <a:ext cx="2565711" cy="604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en-US" altLang="zh-CN" sz="3200" b="1" noProof="1">
                <a:solidFill>
                  <a:srgbClr val="DD1167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3200" b="1" noProof="1">
                <a:solidFill>
                  <a:srgbClr val="DD1167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r>
              <a:rPr lang="en-US" altLang="zh-CN" sz="3200" b="1" noProof="1">
                <a:solidFill>
                  <a:srgbClr val="DD1167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zh-CN" altLang="en-US" sz="3200" b="1" noProof="1">
              <a:solidFill>
                <a:srgbClr val="DD1167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2167800" y="1574670"/>
            <a:ext cx="8238944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1.</a:t>
            </a:r>
            <a:r>
              <a:rPr lang="zh-CN" altLang="en-US" sz="28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体会自己作为家庭一分子的重要性，树立自己是家庭不可或缺的一员的意识。</a:t>
            </a:r>
            <a:endParaRPr lang="en-US" altLang="zh-CN" sz="2800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2.</a:t>
            </a:r>
            <a:r>
              <a:rPr lang="zh-CN" altLang="en-US" sz="28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认识家庭的幸福需要每个人的付出。</a:t>
            </a:r>
          </a:p>
        </p:txBody>
      </p:sp>
      <p:sp>
        <p:nvSpPr>
          <p:cNvPr id="13" name="TextBox 1"/>
          <p:cNvSpPr txBox="1">
            <a:spLocks noChangeArrowheads="1"/>
          </p:cNvSpPr>
          <p:nvPr/>
        </p:nvSpPr>
        <p:spPr bwMode="auto">
          <a:xfrm>
            <a:off x="1913783" y="3263244"/>
            <a:ext cx="3232150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accent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3200" b="1" dirty="0">
                <a:solidFill>
                  <a:schemeClr val="accent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学习重点</a:t>
            </a:r>
            <a:r>
              <a:rPr lang="en-US" altLang="zh-CN" sz="3200" b="1" dirty="0">
                <a:solidFill>
                  <a:schemeClr val="accent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zh-CN" altLang="en-US" sz="3200" b="1" dirty="0">
              <a:solidFill>
                <a:schemeClr val="accent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 16"/>
          <p:cNvSpPr>
            <a:spLocks noChangeArrowheads="1"/>
          </p:cNvSpPr>
          <p:nvPr/>
        </p:nvSpPr>
        <p:spPr bwMode="auto">
          <a:xfrm>
            <a:off x="2167799" y="3913072"/>
            <a:ext cx="10397490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8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  </a:t>
            </a:r>
            <a:r>
              <a:rPr lang="zh-CN" altLang="en-US" sz="28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懂得</a:t>
            </a:r>
            <a:r>
              <a:rPr lang="zh-CN" altLang="en-US" sz="28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可以通过多种方式为家庭作贡献。</a:t>
            </a:r>
          </a:p>
        </p:txBody>
      </p:sp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1876000" y="4498844"/>
            <a:ext cx="3230563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accent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3200" b="1" dirty="0">
                <a:solidFill>
                  <a:schemeClr val="accent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学习难点</a:t>
            </a:r>
            <a:r>
              <a:rPr lang="en-US" altLang="zh-CN" sz="3200" b="1" dirty="0">
                <a:solidFill>
                  <a:schemeClr val="accent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zh-CN" altLang="en-US" sz="3200" b="1" dirty="0">
              <a:solidFill>
                <a:schemeClr val="accent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矩形 17"/>
          <p:cNvSpPr>
            <a:spLocks noChangeArrowheads="1"/>
          </p:cNvSpPr>
          <p:nvPr/>
        </p:nvSpPr>
        <p:spPr bwMode="auto">
          <a:xfrm>
            <a:off x="2167164" y="5148671"/>
            <a:ext cx="9643110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  </a:t>
            </a:r>
            <a:r>
              <a:rPr lang="zh-CN" altLang="en-US" sz="28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掌握一些努力为家庭做贡献的方法和技巧。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452" y="-1642215"/>
            <a:ext cx="6096012" cy="609601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479199" y="235390"/>
            <a:ext cx="223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7399056" y="4452534"/>
            <a:ext cx="3992844" cy="194826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FEDB3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    </a:t>
            </a:r>
            <a:r>
              <a:rPr lang="zh-CN" altLang="en-US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如：如何让外公外婆和爷爷奶奶的联系更加密切？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263127" y="400399"/>
            <a:ext cx="2132411" cy="574062"/>
            <a:chOff x="263127" y="400399"/>
            <a:chExt cx="2132411" cy="574062"/>
          </a:xfrm>
        </p:grpSpPr>
        <p:sp>
          <p:nvSpPr>
            <p:cNvPr id="12" name="任意多边形 11"/>
            <p:cNvSpPr/>
            <p:nvPr/>
          </p:nvSpPr>
          <p:spPr>
            <a:xfrm>
              <a:off x="263127" y="424210"/>
              <a:ext cx="2132411" cy="550251"/>
            </a:xfrm>
            <a:custGeom>
              <a:avLst/>
              <a:gdLst>
                <a:gd name="connsiteX0" fmla="*/ 2183284 w 2294170"/>
                <a:gd name="connsiteY0" fmla="*/ 0 h 661087"/>
                <a:gd name="connsiteX1" fmla="*/ 2183284 w 2294170"/>
                <a:gd name="connsiteY1" fmla="*/ 14554 h 661087"/>
                <a:gd name="connsiteX2" fmla="*/ 2145184 w 2294170"/>
                <a:gd name="connsiteY2" fmla="*/ 58215 h 661087"/>
                <a:gd name="connsiteX3" fmla="*/ 2259484 w 2294170"/>
                <a:gd name="connsiteY3" fmla="*/ 116429 h 661087"/>
                <a:gd name="connsiteX4" fmla="*/ 2145184 w 2294170"/>
                <a:gd name="connsiteY4" fmla="*/ 203751 h 661087"/>
                <a:gd name="connsiteX5" fmla="*/ 2259484 w 2294170"/>
                <a:gd name="connsiteY5" fmla="*/ 276519 h 661087"/>
                <a:gd name="connsiteX6" fmla="*/ 2164234 w 2294170"/>
                <a:gd name="connsiteY6" fmla="*/ 320180 h 661087"/>
                <a:gd name="connsiteX7" fmla="*/ 2202334 w 2294170"/>
                <a:gd name="connsiteY7" fmla="*/ 334733 h 661087"/>
                <a:gd name="connsiteX8" fmla="*/ 2183284 w 2294170"/>
                <a:gd name="connsiteY8" fmla="*/ 465716 h 661087"/>
                <a:gd name="connsiteX9" fmla="*/ 2088034 w 2294170"/>
                <a:gd name="connsiteY9" fmla="*/ 509377 h 661087"/>
                <a:gd name="connsiteX10" fmla="*/ 2221384 w 2294170"/>
                <a:gd name="connsiteY10" fmla="*/ 553038 h 661087"/>
                <a:gd name="connsiteX11" fmla="*/ 2030884 w 2294170"/>
                <a:gd name="connsiteY11" fmla="*/ 661087 h 661087"/>
                <a:gd name="connsiteX12" fmla="*/ 0 w 2294170"/>
                <a:gd name="connsiteY12" fmla="*/ 656138 h 661087"/>
                <a:gd name="connsiteX13" fmla="*/ 0 w 2294170"/>
                <a:gd name="connsiteY13" fmla="*/ 11908 h 661087"/>
                <a:gd name="connsiteX14" fmla="*/ 293005 w 2294170"/>
                <a:gd name="connsiteY14" fmla="*/ 11908 h 661087"/>
                <a:gd name="connsiteX15" fmla="*/ 2183284 w 2294170"/>
                <a:gd name="connsiteY15" fmla="*/ 0 h 6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94170" h="661087">
                  <a:moveTo>
                    <a:pt x="2183284" y="0"/>
                  </a:moveTo>
                  <a:cubicBezTo>
                    <a:pt x="2183284" y="0"/>
                    <a:pt x="2189634" y="4851"/>
                    <a:pt x="2183284" y="14554"/>
                  </a:cubicBezTo>
                  <a:cubicBezTo>
                    <a:pt x="2176934" y="24256"/>
                    <a:pt x="2132484" y="41235"/>
                    <a:pt x="2145184" y="58215"/>
                  </a:cubicBezTo>
                  <a:cubicBezTo>
                    <a:pt x="2157884" y="75194"/>
                    <a:pt x="2259484" y="92173"/>
                    <a:pt x="2259484" y="116429"/>
                  </a:cubicBezTo>
                  <a:cubicBezTo>
                    <a:pt x="2259484" y="140685"/>
                    <a:pt x="2145184" y="177069"/>
                    <a:pt x="2145184" y="203751"/>
                  </a:cubicBezTo>
                  <a:cubicBezTo>
                    <a:pt x="2145184" y="230432"/>
                    <a:pt x="2256309" y="257114"/>
                    <a:pt x="2259484" y="276519"/>
                  </a:cubicBezTo>
                  <a:cubicBezTo>
                    <a:pt x="2262659" y="295924"/>
                    <a:pt x="2173759" y="310477"/>
                    <a:pt x="2164234" y="320180"/>
                  </a:cubicBezTo>
                  <a:cubicBezTo>
                    <a:pt x="2154709" y="329882"/>
                    <a:pt x="2199159" y="310477"/>
                    <a:pt x="2202334" y="334733"/>
                  </a:cubicBezTo>
                  <a:cubicBezTo>
                    <a:pt x="2202334" y="334733"/>
                    <a:pt x="2202334" y="436609"/>
                    <a:pt x="2183284" y="465716"/>
                  </a:cubicBezTo>
                  <a:cubicBezTo>
                    <a:pt x="2164234" y="494823"/>
                    <a:pt x="2081684" y="494823"/>
                    <a:pt x="2088034" y="509377"/>
                  </a:cubicBezTo>
                  <a:cubicBezTo>
                    <a:pt x="2094384" y="523930"/>
                    <a:pt x="2230909" y="527752"/>
                    <a:pt x="2221384" y="553038"/>
                  </a:cubicBezTo>
                  <a:cubicBezTo>
                    <a:pt x="2211859" y="578323"/>
                    <a:pt x="2484909" y="644107"/>
                    <a:pt x="2030884" y="661087"/>
                  </a:cubicBezTo>
                  <a:lnTo>
                    <a:pt x="0" y="656138"/>
                  </a:lnTo>
                  <a:lnTo>
                    <a:pt x="0" y="11908"/>
                  </a:lnTo>
                  <a:lnTo>
                    <a:pt x="293005" y="11908"/>
                  </a:lnTo>
                  <a:cubicBezTo>
                    <a:pt x="925407" y="13231"/>
                    <a:pt x="1557809" y="14554"/>
                    <a:pt x="2183284" y="0"/>
                  </a:cubicBezTo>
                  <a:close/>
                </a:path>
              </a:pathLst>
            </a:custGeom>
            <a:solidFill>
              <a:srgbClr val="DF78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33807" y="400399"/>
              <a:ext cx="1914094" cy="540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spc="6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思考任务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373400" y="214364"/>
            <a:ext cx="7492029" cy="1659127"/>
            <a:chOff x="3355622" y="-111404"/>
            <a:chExt cx="7545873" cy="1659219"/>
          </a:xfrm>
        </p:grpSpPr>
        <p:sp>
          <p:nvSpPr>
            <p:cNvPr id="17" name="圆角矩形标注 16"/>
            <p:cNvSpPr/>
            <p:nvPr/>
          </p:nvSpPr>
          <p:spPr>
            <a:xfrm flipH="1">
              <a:off x="3355622" y="-111404"/>
              <a:ext cx="6960670" cy="1564727"/>
            </a:xfrm>
            <a:prstGeom prst="wedgeRoundRectCallout">
              <a:avLst>
                <a:gd name="adj1" fmla="val -53646"/>
                <a:gd name="adj2" fmla="val 32659"/>
                <a:gd name="adj3" fmla="val 16667"/>
              </a:avLst>
            </a:prstGeom>
            <a:solidFill>
              <a:schemeClr val="bg1"/>
            </a:soli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0"/>
              </a:gradFill>
            </a:ln>
            <a:effectLst>
              <a:outerShdw blurRad="457200" dist="50800" dir="27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r>
                <a:rPr lang="zh-CN" altLang="en-US" sz="28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Gen Jyuu Gothic Monospace Regul" panose="020B0309020203020207" pitchFamily="49" charset="-128"/>
                </a:rPr>
                <a:t>    孩子是维系家庭成员之间亲情的纽带。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28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Gen Jyuu Gothic Monospace Regul" panose="020B0309020203020207" pitchFamily="49" charset="-128"/>
                </a:rPr>
                <a:t>    思考：你还有哪些联络家人的任务？你解决这一任务的妙计是？</a:t>
              </a:r>
            </a:p>
          </p:txBody>
        </p:sp>
        <p:pic>
          <p:nvPicPr>
            <p:cNvPr id="18" name="图片 17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555636" y="431116"/>
              <a:ext cx="1345859" cy="1116699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3927671" y="2881783"/>
            <a:ext cx="3644458" cy="3532204"/>
            <a:chOff x="4139151" y="2322287"/>
            <a:chExt cx="3644458" cy="3532204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39151" y="2322287"/>
              <a:ext cx="3644458" cy="3532204"/>
            </a:xfrm>
            <a:prstGeom prst="rect">
              <a:avLst/>
            </a:prstGeom>
          </p:spPr>
        </p:pic>
        <p:grpSp>
          <p:nvGrpSpPr>
            <p:cNvPr id="3" name="组合 2"/>
            <p:cNvGrpSpPr/>
            <p:nvPr/>
          </p:nvGrpSpPr>
          <p:grpSpPr>
            <a:xfrm>
              <a:off x="4914933" y="3867877"/>
              <a:ext cx="2471387" cy="1105305"/>
              <a:chOff x="4945413" y="3959317"/>
              <a:chExt cx="2471387" cy="1105305"/>
            </a:xfrm>
          </p:grpSpPr>
          <p:sp>
            <p:nvSpPr>
              <p:cNvPr id="14" name="矩形 13"/>
              <p:cNvSpPr/>
              <p:nvPr/>
            </p:nvSpPr>
            <p:spPr>
              <a:xfrm flipV="1">
                <a:off x="4945413" y="3959317"/>
                <a:ext cx="2227561" cy="1105305"/>
              </a:xfrm>
              <a:custGeom>
                <a:avLst/>
                <a:gdLst>
                  <a:gd name="connsiteX0" fmla="*/ 0 w 2330975"/>
                  <a:gd name="connsiteY0" fmla="*/ 0 h 1278873"/>
                  <a:gd name="connsiteX1" fmla="*/ 2330975 w 2330975"/>
                  <a:gd name="connsiteY1" fmla="*/ 0 h 1278873"/>
                  <a:gd name="connsiteX2" fmla="*/ 2330975 w 2330975"/>
                  <a:gd name="connsiteY2" fmla="*/ 1278873 h 1278873"/>
                  <a:gd name="connsiteX3" fmla="*/ 0 w 2330975"/>
                  <a:gd name="connsiteY3" fmla="*/ 1278873 h 1278873"/>
                  <a:gd name="connsiteX4" fmla="*/ 0 w 2330975"/>
                  <a:gd name="connsiteY4" fmla="*/ 0 h 1278873"/>
                  <a:gd name="connsiteX0-1" fmla="*/ 53340 w 2384315"/>
                  <a:gd name="connsiteY0-2" fmla="*/ 0 h 1278873"/>
                  <a:gd name="connsiteX1-3" fmla="*/ 2384315 w 2384315"/>
                  <a:gd name="connsiteY1-4" fmla="*/ 0 h 1278873"/>
                  <a:gd name="connsiteX2-5" fmla="*/ 2384315 w 2384315"/>
                  <a:gd name="connsiteY2-6" fmla="*/ 1278873 h 1278873"/>
                  <a:gd name="connsiteX3-7" fmla="*/ 0 w 2384315"/>
                  <a:gd name="connsiteY3-8" fmla="*/ 981693 h 1278873"/>
                  <a:gd name="connsiteX4-9" fmla="*/ 53340 w 2384315"/>
                  <a:gd name="connsiteY4-10" fmla="*/ 0 h 1278873"/>
                  <a:gd name="connsiteX0-11" fmla="*/ 45720 w 2384315"/>
                  <a:gd name="connsiteY0-12" fmla="*/ 83820 h 1278873"/>
                  <a:gd name="connsiteX1-13" fmla="*/ 2384315 w 2384315"/>
                  <a:gd name="connsiteY1-14" fmla="*/ 0 h 1278873"/>
                  <a:gd name="connsiteX2-15" fmla="*/ 2384315 w 2384315"/>
                  <a:gd name="connsiteY2-16" fmla="*/ 1278873 h 1278873"/>
                  <a:gd name="connsiteX3-17" fmla="*/ 0 w 2384315"/>
                  <a:gd name="connsiteY3-18" fmla="*/ 981693 h 1278873"/>
                  <a:gd name="connsiteX4-19" fmla="*/ 45720 w 2384315"/>
                  <a:gd name="connsiteY4-20" fmla="*/ 83820 h 1278873"/>
                  <a:gd name="connsiteX0-21" fmla="*/ 45720 w 2384315"/>
                  <a:gd name="connsiteY0-22" fmla="*/ 83820 h 1278873"/>
                  <a:gd name="connsiteX1-23" fmla="*/ 2384315 w 2384315"/>
                  <a:gd name="connsiteY1-24" fmla="*/ 0 h 1278873"/>
                  <a:gd name="connsiteX2-25" fmla="*/ 2384315 w 2384315"/>
                  <a:gd name="connsiteY2-26" fmla="*/ 1278873 h 1278873"/>
                  <a:gd name="connsiteX3-27" fmla="*/ 0 w 2384315"/>
                  <a:gd name="connsiteY3-28" fmla="*/ 981693 h 1278873"/>
                  <a:gd name="connsiteX4-29" fmla="*/ 45720 w 2384315"/>
                  <a:gd name="connsiteY4-30" fmla="*/ 83820 h 1278873"/>
                  <a:gd name="connsiteX0-31" fmla="*/ 45720 w 2384315"/>
                  <a:gd name="connsiteY0-32" fmla="*/ 83820 h 1278873"/>
                  <a:gd name="connsiteX1-33" fmla="*/ 2384315 w 2384315"/>
                  <a:gd name="connsiteY1-34" fmla="*/ 0 h 1278873"/>
                  <a:gd name="connsiteX2-35" fmla="*/ 2384315 w 2384315"/>
                  <a:gd name="connsiteY2-36" fmla="*/ 1278873 h 1278873"/>
                  <a:gd name="connsiteX3-37" fmla="*/ 0 w 2384315"/>
                  <a:gd name="connsiteY3-38" fmla="*/ 981693 h 1278873"/>
                  <a:gd name="connsiteX4-39" fmla="*/ 45720 w 2384315"/>
                  <a:gd name="connsiteY4-40" fmla="*/ 83820 h 1278873"/>
                  <a:gd name="connsiteX0-41" fmla="*/ 45720 w 2384315"/>
                  <a:gd name="connsiteY0-42" fmla="*/ 83820 h 1061910"/>
                  <a:gd name="connsiteX1-43" fmla="*/ 2384315 w 2384315"/>
                  <a:gd name="connsiteY1-44" fmla="*/ 0 h 1061910"/>
                  <a:gd name="connsiteX2-45" fmla="*/ 2315735 w 2384315"/>
                  <a:gd name="connsiteY2-46" fmla="*/ 1035033 h 1061910"/>
                  <a:gd name="connsiteX3-47" fmla="*/ 0 w 2384315"/>
                  <a:gd name="connsiteY3-48" fmla="*/ 981693 h 1061910"/>
                  <a:gd name="connsiteX4-49" fmla="*/ 45720 w 2384315"/>
                  <a:gd name="connsiteY4-50" fmla="*/ 83820 h 1061910"/>
                  <a:gd name="connsiteX0-51" fmla="*/ 45720 w 2384315"/>
                  <a:gd name="connsiteY0-52" fmla="*/ 83820 h 1103185"/>
                  <a:gd name="connsiteX1-53" fmla="*/ 2384315 w 2384315"/>
                  <a:gd name="connsiteY1-54" fmla="*/ 0 h 1103185"/>
                  <a:gd name="connsiteX2-55" fmla="*/ 2315735 w 2384315"/>
                  <a:gd name="connsiteY2-56" fmla="*/ 1035033 h 1103185"/>
                  <a:gd name="connsiteX3-57" fmla="*/ 0 w 2384315"/>
                  <a:gd name="connsiteY3-58" fmla="*/ 981693 h 1103185"/>
                  <a:gd name="connsiteX4-59" fmla="*/ 45720 w 2384315"/>
                  <a:gd name="connsiteY4-60" fmla="*/ 83820 h 1103185"/>
                  <a:gd name="connsiteX0-61" fmla="*/ 45720 w 2330975"/>
                  <a:gd name="connsiteY0-62" fmla="*/ 36275 h 1055640"/>
                  <a:gd name="connsiteX1-63" fmla="*/ 2330975 w 2330975"/>
                  <a:gd name="connsiteY1-64" fmla="*/ 104855 h 1055640"/>
                  <a:gd name="connsiteX2-65" fmla="*/ 2315735 w 2330975"/>
                  <a:gd name="connsiteY2-66" fmla="*/ 987488 h 1055640"/>
                  <a:gd name="connsiteX3-67" fmla="*/ 0 w 2330975"/>
                  <a:gd name="connsiteY3-68" fmla="*/ 934148 h 1055640"/>
                  <a:gd name="connsiteX4-69" fmla="*/ 45720 w 2330975"/>
                  <a:gd name="connsiteY4-70" fmla="*/ 36275 h 1055640"/>
                  <a:gd name="connsiteX0-71" fmla="*/ 45720 w 2330975"/>
                  <a:gd name="connsiteY0-72" fmla="*/ 94598 h 1113963"/>
                  <a:gd name="connsiteX1-73" fmla="*/ 2330975 w 2330975"/>
                  <a:gd name="connsiteY1-74" fmla="*/ 163178 h 1113963"/>
                  <a:gd name="connsiteX2-75" fmla="*/ 2315735 w 2330975"/>
                  <a:gd name="connsiteY2-76" fmla="*/ 1045811 h 1113963"/>
                  <a:gd name="connsiteX3-77" fmla="*/ 0 w 2330975"/>
                  <a:gd name="connsiteY3-78" fmla="*/ 992471 h 1113963"/>
                  <a:gd name="connsiteX4-79" fmla="*/ 45720 w 2330975"/>
                  <a:gd name="connsiteY4-80" fmla="*/ 94598 h 1113963"/>
                  <a:gd name="connsiteX0-81" fmla="*/ 45720 w 2430035"/>
                  <a:gd name="connsiteY0-82" fmla="*/ 94598 h 1104444"/>
                  <a:gd name="connsiteX1-83" fmla="*/ 2330975 w 2430035"/>
                  <a:gd name="connsiteY1-84" fmla="*/ 163178 h 1104444"/>
                  <a:gd name="connsiteX2-85" fmla="*/ 2430035 w 2430035"/>
                  <a:gd name="connsiteY2-86" fmla="*/ 1022951 h 1104444"/>
                  <a:gd name="connsiteX3-87" fmla="*/ 0 w 2430035"/>
                  <a:gd name="connsiteY3-88" fmla="*/ 992471 h 1104444"/>
                  <a:gd name="connsiteX4-89" fmla="*/ 45720 w 2430035"/>
                  <a:gd name="connsiteY4-90" fmla="*/ 94598 h 1104444"/>
                  <a:gd name="connsiteX0-91" fmla="*/ 45720 w 2483375"/>
                  <a:gd name="connsiteY0-92" fmla="*/ 105771 h 1115617"/>
                  <a:gd name="connsiteX1-93" fmla="*/ 2483375 w 2483375"/>
                  <a:gd name="connsiteY1-94" fmla="*/ 151491 h 1115617"/>
                  <a:gd name="connsiteX2-95" fmla="*/ 2430035 w 2483375"/>
                  <a:gd name="connsiteY2-96" fmla="*/ 1034124 h 1115617"/>
                  <a:gd name="connsiteX3-97" fmla="*/ 0 w 2483375"/>
                  <a:gd name="connsiteY3-98" fmla="*/ 1003644 h 1115617"/>
                  <a:gd name="connsiteX4-99" fmla="*/ 45720 w 2483375"/>
                  <a:gd name="connsiteY4-100" fmla="*/ 105771 h 1115617"/>
                  <a:gd name="connsiteX0-101" fmla="*/ 45720 w 2544335"/>
                  <a:gd name="connsiteY0-102" fmla="*/ 105771 h 1128612"/>
                  <a:gd name="connsiteX1-103" fmla="*/ 2483375 w 2544335"/>
                  <a:gd name="connsiteY1-104" fmla="*/ 151491 h 1128612"/>
                  <a:gd name="connsiteX2-105" fmla="*/ 2544335 w 2544335"/>
                  <a:gd name="connsiteY2-106" fmla="*/ 1064604 h 1128612"/>
                  <a:gd name="connsiteX3-107" fmla="*/ 0 w 2544335"/>
                  <a:gd name="connsiteY3-108" fmla="*/ 1003644 h 1128612"/>
                  <a:gd name="connsiteX4-109" fmla="*/ 45720 w 2544335"/>
                  <a:gd name="connsiteY4-110" fmla="*/ 105771 h 1128612"/>
                  <a:gd name="connsiteX0-111" fmla="*/ 45720 w 2544335"/>
                  <a:gd name="connsiteY0-112" fmla="*/ 105771 h 1170264"/>
                  <a:gd name="connsiteX1-113" fmla="*/ 2483375 w 2544335"/>
                  <a:gd name="connsiteY1-114" fmla="*/ 151491 h 1170264"/>
                  <a:gd name="connsiteX2-115" fmla="*/ 2544335 w 2544335"/>
                  <a:gd name="connsiteY2-116" fmla="*/ 1064604 h 1170264"/>
                  <a:gd name="connsiteX3-117" fmla="*/ 0 w 2544335"/>
                  <a:gd name="connsiteY3-118" fmla="*/ 1003644 h 1170264"/>
                  <a:gd name="connsiteX4-119" fmla="*/ 45720 w 2544335"/>
                  <a:gd name="connsiteY4-120" fmla="*/ 105771 h 1170264"/>
                  <a:gd name="connsiteX0-121" fmla="*/ 45720 w 2544335"/>
                  <a:gd name="connsiteY0-122" fmla="*/ 131428 h 1195921"/>
                  <a:gd name="connsiteX1-123" fmla="*/ 2483375 w 2544335"/>
                  <a:gd name="connsiteY1-124" fmla="*/ 131428 h 1195921"/>
                  <a:gd name="connsiteX2-125" fmla="*/ 2544335 w 2544335"/>
                  <a:gd name="connsiteY2-126" fmla="*/ 1090261 h 1195921"/>
                  <a:gd name="connsiteX3-127" fmla="*/ 0 w 2544335"/>
                  <a:gd name="connsiteY3-128" fmla="*/ 1029301 h 1195921"/>
                  <a:gd name="connsiteX4-129" fmla="*/ 45720 w 2544335"/>
                  <a:gd name="connsiteY4-130" fmla="*/ 131428 h 1195921"/>
                  <a:gd name="connsiteX0-131" fmla="*/ 45720 w 2544335"/>
                  <a:gd name="connsiteY0-132" fmla="*/ 143932 h 1208425"/>
                  <a:gd name="connsiteX1-133" fmla="*/ 2483375 w 2544335"/>
                  <a:gd name="connsiteY1-134" fmla="*/ 143932 h 1208425"/>
                  <a:gd name="connsiteX2-135" fmla="*/ 2544335 w 2544335"/>
                  <a:gd name="connsiteY2-136" fmla="*/ 1102765 h 1208425"/>
                  <a:gd name="connsiteX3-137" fmla="*/ 0 w 2544335"/>
                  <a:gd name="connsiteY3-138" fmla="*/ 1041805 h 1208425"/>
                  <a:gd name="connsiteX4-139" fmla="*/ 45720 w 2544335"/>
                  <a:gd name="connsiteY4-140" fmla="*/ 143932 h 1208425"/>
                  <a:gd name="connsiteX0-141" fmla="*/ 68580 w 2567195"/>
                  <a:gd name="connsiteY0-142" fmla="*/ 143932 h 1245903"/>
                  <a:gd name="connsiteX1-143" fmla="*/ 2506235 w 2567195"/>
                  <a:gd name="connsiteY1-144" fmla="*/ 143932 h 1245903"/>
                  <a:gd name="connsiteX2-145" fmla="*/ 2567195 w 2567195"/>
                  <a:gd name="connsiteY2-146" fmla="*/ 1102765 h 1245903"/>
                  <a:gd name="connsiteX3-147" fmla="*/ 0 w 2567195"/>
                  <a:gd name="connsiteY3-148" fmla="*/ 1118005 h 1245903"/>
                  <a:gd name="connsiteX4-149" fmla="*/ 68580 w 2567195"/>
                  <a:gd name="connsiteY4-150" fmla="*/ 143932 h 1245903"/>
                  <a:gd name="connsiteX0-151" fmla="*/ 33465 w 2532080"/>
                  <a:gd name="connsiteY0-152" fmla="*/ 143932 h 1210570"/>
                  <a:gd name="connsiteX1-153" fmla="*/ 2471120 w 2532080"/>
                  <a:gd name="connsiteY1-154" fmla="*/ 143932 h 1210570"/>
                  <a:gd name="connsiteX2-155" fmla="*/ 2532080 w 2532080"/>
                  <a:gd name="connsiteY2-156" fmla="*/ 1102765 h 1210570"/>
                  <a:gd name="connsiteX3-157" fmla="*/ 0 w 2532080"/>
                  <a:gd name="connsiteY3-158" fmla="*/ 1046938 h 1210570"/>
                  <a:gd name="connsiteX4-159" fmla="*/ 33465 w 2532080"/>
                  <a:gd name="connsiteY4-160" fmla="*/ 143932 h 1210570"/>
                  <a:gd name="connsiteX0-161" fmla="*/ 77359 w 2532080"/>
                  <a:gd name="connsiteY0-162" fmla="*/ 172619 h 1191879"/>
                  <a:gd name="connsiteX1-163" fmla="*/ 2471120 w 2532080"/>
                  <a:gd name="connsiteY1-164" fmla="*/ 125241 h 1191879"/>
                  <a:gd name="connsiteX2-165" fmla="*/ 2532080 w 2532080"/>
                  <a:gd name="connsiteY2-166" fmla="*/ 1084074 h 1191879"/>
                  <a:gd name="connsiteX3-167" fmla="*/ 0 w 2532080"/>
                  <a:gd name="connsiteY3-168" fmla="*/ 1028247 h 1191879"/>
                  <a:gd name="connsiteX4-169" fmla="*/ 77359 w 2532080"/>
                  <a:gd name="connsiteY4-170" fmla="*/ 172619 h 1191879"/>
                  <a:gd name="connsiteX0-171" fmla="*/ 77359 w 2471120"/>
                  <a:gd name="connsiteY0-172" fmla="*/ 172619 h 1187389"/>
                  <a:gd name="connsiteX1-173" fmla="*/ 2471120 w 2471120"/>
                  <a:gd name="connsiteY1-174" fmla="*/ 125241 h 1187389"/>
                  <a:gd name="connsiteX2-175" fmla="*/ 2470629 w 2471120"/>
                  <a:gd name="connsiteY2-176" fmla="*/ 1076178 h 1187389"/>
                  <a:gd name="connsiteX3-177" fmla="*/ 0 w 2471120"/>
                  <a:gd name="connsiteY3-178" fmla="*/ 1028247 h 1187389"/>
                  <a:gd name="connsiteX4-179" fmla="*/ 77359 w 2471120"/>
                  <a:gd name="connsiteY4-180" fmla="*/ 172619 h 1187389"/>
                  <a:gd name="connsiteX0-181" fmla="*/ 77359 w 2470629"/>
                  <a:gd name="connsiteY0-182" fmla="*/ 127085 h 1141855"/>
                  <a:gd name="connsiteX1-183" fmla="*/ 2427226 w 2470629"/>
                  <a:gd name="connsiteY1-184" fmla="*/ 158671 h 1141855"/>
                  <a:gd name="connsiteX2-185" fmla="*/ 2470629 w 2470629"/>
                  <a:gd name="connsiteY2-186" fmla="*/ 1030644 h 1141855"/>
                  <a:gd name="connsiteX3-187" fmla="*/ 0 w 2470629"/>
                  <a:gd name="connsiteY3-188" fmla="*/ 982713 h 1141855"/>
                  <a:gd name="connsiteX4-189" fmla="*/ 77359 w 2470629"/>
                  <a:gd name="connsiteY4-190" fmla="*/ 127085 h 1141855"/>
                  <a:gd name="connsiteX0-191" fmla="*/ 77359 w 2510767"/>
                  <a:gd name="connsiteY0-192" fmla="*/ 127085 h 1141855"/>
                  <a:gd name="connsiteX1-193" fmla="*/ 2427226 w 2510767"/>
                  <a:gd name="connsiteY1-194" fmla="*/ 158671 h 1141855"/>
                  <a:gd name="connsiteX2-195" fmla="*/ 2470629 w 2510767"/>
                  <a:gd name="connsiteY2-196" fmla="*/ 1030644 h 1141855"/>
                  <a:gd name="connsiteX3-197" fmla="*/ 0 w 2510767"/>
                  <a:gd name="connsiteY3-198" fmla="*/ 982713 h 1141855"/>
                  <a:gd name="connsiteX4-199" fmla="*/ 77359 w 2510767"/>
                  <a:gd name="connsiteY4-200" fmla="*/ 127085 h 1141855"/>
                  <a:gd name="connsiteX0-201" fmla="*/ 77359 w 2485858"/>
                  <a:gd name="connsiteY0-202" fmla="*/ 127085 h 1141855"/>
                  <a:gd name="connsiteX1-203" fmla="*/ 2427226 w 2485858"/>
                  <a:gd name="connsiteY1-204" fmla="*/ 158671 h 1141855"/>
                  <a:gd name="connsiteX2-205" fmla="*/ 2374063 w 2485858"/>
                  <a:gd name="connsiteY2-206" fmla="*/ 1030644 h 1141855"/>
                  <a:gd name="connsiteX3-207" fmla="*/ 0 w 2485858"/>
                  <a:gd name="connsiteY3-208" fmla="*/ 982713 h 1141855"/>
                  <a:gd name="connsiteX4-209" fmla="*/ 77359 w 2485858"/>
                  <a:gd name="connsiteY4-210" fmla="*/ 127085 h 1141855"/>
                  <a:gd name="connsiteX0-211" fmla="*/ 77359 w 2522430"/>
                  <a:gd name="connsiteY0-212" fmla="*/ 127085 h 1141855"/>
                  <a:gd name="connsiteX1-213" fmla="*/ 2427226 w 2522430"/>
                  <a:gd name="connsiteY1-214" fmla="*/ 158671 h 1141855"/>
                  <a:gd name="connsiteX2-215" fmla="*/ 2374063 w 2522430"/>
                  <a:gd name="connsiteY2-216" fmla="*/ 1030644 h 1141855"/>
                  <a:gd name="connsiteX3-217" fmla="*/ 0 w 2522430"/>
                  <a:gd name="connsiteY3-218" fmla="*/ 982713 h 1141855"/>
                  <a:gd name="connsiteX4-219" fmla="*/ 77359 w 2522430"/>
                  <a:gd name="connsiteY4-220" fmla="*/ 127085 h 1141855"/>
                  <a:gd name="connsiteX0-221" fmla="*/ 0 w 2445071"/>
                  <a:gd name="connsiteY0-222" fmla="*/ 127085 h 1145390"/>
                  <a:gd name="connsiteX1-223" fmla="*/ 2349867 w 2445071"/>
                  <a:gd name="connsiteY1-224" fmla="*/ 158671 h 1145390"/>
                  <a:gd name="connsiteX2-225" fmla="*/ 2296704 w 2445071"/>
                  <a:gd name="connsiteY2-226" fmla="*/ 1030644 h 1145390"/>
                  <a:gd name="connsiteX3-227" fmla="*/ 1649 w 2445071"/>
                  <a:gd name="connsiteY3-228" fmla="*/ 990609 h 1145390"/>
                  <a:gd name="connsiteX4-229" fmla="*/ 0 w 2445071"/>
                  <a:gd name="connsiteY4-230" fmla="*/ 127085 h 1145390"/>
                  <a:gd name="connsiteX0-231" fmla="*/ 65230 w 2510301"/>
                  <a:gd name="connsiteY0-232" fmla="*/ 127085 h 1145390"/>
                  <a:gd name="connsiteX1-233" fmla="*/ 2415097 w 2510301"/>
                  <a:gd name="connsiteY1-234" fmla="*/ 158671 h 1145390"/>
                  <a:gd name="connsiteX2-235" fmla="*/ 2361934 w 2510301"/>
                  <a:gd name="connsiteY2-236" fmla="*/ 1030644 h 1145390"/>
                  <a:gd name="connsiteX3-237" fmla="*/ 66879 w 2510301"/>
                  <a:gd name="connsiteY3-238" fmla="*/ 990609 h 1145390"/>
                  <a:gd name="connsiteX4-239" fmla="*/ 65230 w 2510301"/>
                  <a:gd name="connsiteY4-240" fmla="*/ 127085 h 1145390"/>
                  <a:gd name="connsiteX0-241" fmla="*/ 107825 w 2552896"/>
                  <a:gd name="connsiteY0-242" fmla="*/ 127085 h 1145390"/>
                  <a:gd name="connsiteX1-243" fmla="*/ 2457692 w 2552896"/>
                  <a:gd name="connsiteY1-244" fmla="*/ 158671 h 1145390"/>
                  <a:gd name="connsiteX2-245" fmla="*/ 2404529 w 2552896"/>
                  <a:gd name="connsiteY2-246" fmla="*/ 1030644 h 1145390"/>
                  <a:gd name="connsiteX3-247" fmla="*/ 109474 w 2552896"/>
                  <a:gd name="connsiteY3-248" fmla="*/ 990609 h 1145390"/>
                  <a:gd name="connsiteX4-249" fmla="*/ 107825 w 2552896"/>
                  <a:gd name="connsiteY4-250" fmla="*/ 127085 h 1145390"/>
                  <a:gd name="connsiteX0-251" fmla="*/ 121214 w 2566285"/>
                  <a:gd name="connsiteY0-252" fmla="*/ 127085 h 1145390"/>
                  <a:gd name="connsiteX1-253" fmla="*/ 2471081 w 2566285"/>
                  <a:gd name="connsiteY1-254" fmla="*/ 158671 h 1145390"/>
                  <a:gd name="connsiteX2-255" fmla="*/ 2417918 w 2566285"/>
                  <a:gd name="connsiteY2-256" fmla="*/ 1030644 h 1145390"/>
                  <a:gd name="connsiteX3-257" fmla="*/ 122863 w 2566285"/>
                  <a:gd name="connsiteY3-258" fmla="*/ 990609 h 1145390"/>
                  <a:gd name="connsiteX4-259" fmla="*/ 121214 w 2566285"/>
                  <a:gd name="connsiteY4-260" fmla="*/ 127085 h 114539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566285" h="1145390">
                    <a:moveTo>
                      <a:pt x="121214" y="127085"/>
                    </a:moveTo>
                    <a:cubicBezTo>
                      <a:pt x="748346" y="-30395"/>
                      <a:pt x="1699169" y="-64849"/>
                      <a:pt x="2471081" y="158671"/>
                    </a:cubicBezTo>
                    <a:cubicBezTo>
                      <a:pt x="2628934" y="412479"/>
                      <a:pt x="2576098" y="729458"/>
                      <a:pt x="2417918" y="1030644"/>
                    </a:cubicBezTo>
                    <a:cubicBezTo>
                      <a:pt x="1585046" y="1190664"/>
                      <a:pt x="917635" y="1188729"/>
                      <a:pt x="122863" y="990609"/>
                    </a:cubicBezTo>
                    <a:cubicBezTo>
                      <a:pt x="-26925" y="694871"/>
                      <a:pt x="-53810" y="375444"/>
                      <a:pt x="121214" y="127085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C61107"/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20000"/>
                  </a:lnSpc>
                </a:pPr>
                <a:endParaRPr lang="zh-CN" altLang="en-US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4962071" y="4200079"/>
                <a:ext cx="2454729" cy="6832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3200">
                    <a:solidFill>
                      <a:schemeClr val="tx2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家庭任务袋</a:t>
                </a:r>
              </a:p>
            </p:txBody>
          </p:sp>
        </p:grpSp>
      </p:grpSp>
      <p:sp>
        <p:nvSpPr>
          <p:cNvPr id="20" name="圆角矩形标注 19"/>
          <p:cNvSpPr/>
          <p:nvPr/>
        </p:nvSpPr>
        <p:spPr>
          <a:xfrm>
            <a:off x="137877" y="4019611"/>
            <a:ext cx="3802753" cy="2027501"/>
          </a:xfrm>
          <a:prstGeom prst="wedgeRoundRectCallout">
            <a:avLst>
              <a:gd name="adj1" fmla="val 62659"/>
              <a:gd name="adj2" fmla="val -13023"/>
              <a:gd name="adj3" fmla="val 16667"/>
            </a:avLst>
          </a:prstGeom>
          <a:solidFill>
            <a:srgbClr val="FEF9ED"/>
          </a:solidFill>
          <a:ln>
            <a:solidFill>
              <a:srgbClr val="A7B2E3"/>
            </a:solidFill>
          </a:ln>
          <a:effectLst>
            <a:outerShdw blurRad="50800" dist="38100" dir="2700000" algn="tl" rotWithShape="0">
              <a:srgbClr val="FEE19A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任务</a:t>
            </a: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：</a:t>
            </a:r>
            <a:endParaRPr lang="en-US" altLang="zh-CN" sz="28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    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父母因为家务事吵架了，如何让父母和好呢？</a:t>
            </a:r>
            <a:endParaRPr lang="en-US" altLang="zh-CN" sz="28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圆角矩形标注 20"/>
          <p:cNvSpPr/>
          <p:nvPr/>
        </p:nvSpPr>
        <p:spPr>
          <a:xfrm>
            <a:off x="137877" y="1922426"/>
            <a:ext cx="3816233" cy="1978961"/>
          </a:xfrm>
          <a:prstGeom prst="wedgeRoundRectCallout">
            <a:avLst>
              <a:gd name="adj1" fmla="val 61698"/>
              <a:gd name="adj2" fmla="val 35029"/>
              <a:gd name="adj3" fmla="val 16667"/>
            </a:avLst>
          </a:prstGeom>
          <a:solidFill>
            <a:srgbClr val="F3FDFD"/>
          </a:solidFill>
          <a:ln>
            <a:solidFill>
              <a:srgbClr val="A7B2E3"/>
            </a:solidFill>
          </a:ln>
          <a:effectLst>
            <a:outerShdw blurRad="50800" dist="38100" dir="2700000" algn="tl" rotWithShape="0">
              <a:srgbClr val="FEE19A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任务</a:t>
            </a: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：</a:t>
            </a:r>
            <a:endParaRPr lang="en-US" altLang="zh-CN" sz="28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    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外公、外婆不和我们住在一起，我们如何关心他们呢？</a:t>
            </a:r>
          </a:p>
        </p:txBody>
      </p:sp>
      <p:sp>
        <p:nvSpPr>
          <p:cNvPr id="22" name="圆角矩形标注 21"/>
          <p:cNvSpPr/>
          <p:nvPr/>
        </p:nvSpPr>
        <p:spPr>
          <a:xfrm>
            <a:off x="7341702" y="1922426"/>
            <a:ext cx="4523727" cy="1645814"/>
          </a:xfrm>
          <a:prstGeom prst="wedgeRoundRectCallout">
            <a:avLst>
              <a:gd name="adj1" fmla="val -60628"/>
              <a:gd name="adj2" fmla="val 43679"/>
              <a:gd name="adj3" fmla="val 16667"/>
            </a:avLst>
          </a:prstGeom>
          <a:solidFill>
            <a:srgbClr val="F9F1F8"/>
          </a:solidFill>
          <a:ln>
            <a:solidFill>
              <a:srgbClr val="A7B2E3"/>
            </a:solidFill>
          </a:ln>
          <a:effectLst>
            <a:outerShdw blurRad="50800" dist="38100" dir="2700000" algn="tl" rotWithShape="0">
              <a:srgbClr val="FEE19A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任务</a:t>
            </a: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：</a:t>
            </a:r>
            <a:endParaRPr lang="en-US" altLang="zh-CN" sz="28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    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如何让我家与叔叔家、姨妈家联系得更紧密呢？</a:t>
            </a: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  </a:t>
            </a:r>
            <a:endParaRPr lang="zh-CN" altLang="en-US" sz="28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3" name="圆角矩形标注 22"/>
          <p:cNvSpPr/>
          <p:nvPr/>
        </p:nvSpPr>
        <p:spPr>
          <a:xfrm>
            <a:off x="7399056" y="3617175"/>
            <a:ext cx="998799" cy="543811"/>
          </a:xfrm>
          <a:prstGeom prst="wedgeRoundRectCallout">
            <a:avLst>
              <a:gd name="adj1" fmla="val -84265"/>
              <a:gd name="adj2" fmla="val 49858"/>
              <a:gd name="adj3" fmla="val 16667"/>
            </a:avLst>
          </a:prstGeom>
          <a:solidFill>
            <a:srgbClr val="FEF9ED"/>
          </a:solidFill>
          <a:ln>
            <a:solidFill>
              <a:srgbClr val="A7B2E3"/>
            </a:solidFill>
          </a:ln>
          <a:effectLst>
            <a:outerShdw blurRad="50800" dist="38100" dir="2700000" algn="tl" rotWithShape="0">
              <a:srgbClr val="FEE19A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……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  <p:cond evt="onBegin" delay="0">
                          <p:tn val="28"/>
                        </p:cond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同侧圆角矩形 65"/>
          <p:cNvSpPr/>
          <p:nvPr/>
        </p:nvSpPr>
        <p:spPr>
          <a:xfrm rot="5400000">
            <a:off x="5970006" y="405765"/>
            <a:ext cx="1744984" cy="1003172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5EFFF"/>
          </a:solidFill>
          <a:ln>
            <a:solidFill>
              <a:schemeClr val="bg1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32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65" name="同侧圆角矩形 64"/>
          <p:cNvSpPr/>
          <p:nvPr/>
        </p:nvSpPr>
        <p:spPr>
          <a:xfrm rot="5400000">
            <a:off x="5970006" y="-1604821"/>
            <a:ext cx="1744984" cy="1003172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5EFFF"/>
          </a:solidFill>
          <a:ln>
            <a:solidFill>
              <a:schemeClr val="bg1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32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14603" y="2556957"/>
            <a:ext cx="3928935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①经常打电话或视频；</a:t>
            </a:r>
            <a:endParaRPr lang="en-US" altLang="zh-CN" sz="28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414603" y="3124261"/>
            <a:ext cx="3060768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②周末陪伴他们；</a:t>
            </a:r>
            <a:endParaRPr lang="en-US" altLang="zh-CN" sz="28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414603" y="3691564"/>
            <a:ext cx="5153660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③定期帮忙外公外婆做家务。</a:t>
            </a:r>
            <a:endParaRPr lang="en-US" altLang="zh-CN" sz="28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281998" y="2532476"/>
            <a:ext cx="1071880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800">
                <a:solidFill>
                  <a:srgbClr val="DD116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妙计：</a:t>
            </a:r>
            <a:endParaRPr lang="en-US" altLang="zh-CN" sz="2800">
              <a:solidFill>
                <a:srgbClr val="DD1167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94401" y="279687"/>
            <a:ext cx="2132411" cy="609398"/>
            <a:chOff x="263127" y="400399"/>
            <a:chExt cx="2132411" cy="609398"/>
          </a:xfrm>
        </p:grpSpPr>
        <p:sp>
          <p:nvSpPr>
            <p:cNvPr id="35" name="任意多边形 34"/>
            <p:cNvSpPr/>
            <p:nvPr/>
          </p:nvSpPr>
          <p:spPr>
            <a:xfrm>
              <a:off x="263127" y="424210"/>
              <a:ext cx="2132411" cy="550251"/>
            </a:xfrm>
            <a:custGeom>
              <a:avLst/>
              <a:gdLst>
                <a:gd name="connsiteX0" fmla="*/ 2183284 w 2294170"/>
                <a:gd name="connsiteY0" fmla="*/ 0 h 661087"/>
                <a:gd name="connsiteX1" fmla="*/ 2183284 w 2294170"/>
                <a:gd name="connsiteY1" fmla="*/ 14554 h 661087"/>
                <a:gd name="connsiteX2" fmla="*/ 2145184 w 2294170"/>
                <a:gd name="connsiteY2" fmla="*/ 58215 h 661087"/>
                <a:gd name="connsiteX3" fmla="*/ 2259484 w 2294170"/>
                <a:gd name="connsiteY3" fmla="*/ 116429 h 661087"/>
                <a:gd name="connsiteX4" fmla="*/ 2145184 w 2294170"/>
                <a:gd name="connsiteY4" fmla="*/ 203751 h 661087"/>
                <a:gd name="connsiteX5" fmla="*/ 2259484 w 2294170"/>
                <a:gd name="connsiteY5" fmla="*/ 276519 h 661087"/>
                <a:gd name="connsiteX6" fmla="*/ 2164234 w 2294170"/>
                <a:gd name="connsiteY6" fmla="*/ 320180 h 661087"/>
                <a:gd name="connsiteX7" fmla="*/ 2202334 w 2294170"/>
                <a:gd name="connsiteY7" fmla="*/ 334733 h 661087"/>
                <a:gd name="connsiteX8" fmla="*/ 2183284 w 2294170"/>
                <a:gd name="connsiteY8" fmla="*/ 465716 h 661087"/>
                <a:gd name="connsiteX9" fmla="*/ 2088034 w 2294170"/>
                <a:gd name="connsiteY9" fmla="*/ 509377 h 661087"/>
                <a:gd name="connsiteX10" fmla="*/ 2221384 w 2294170"/>
                <a:gd name="connsiteY10" fmla="*/ 553038 h 661087"/>
                <a:gd name="connsiteX11" fmla="*/ 2030884 w 2294170"/>
                <a:gd name="connsiteY11" fmla="*/ 661087 h 661087"/>
                <a:gd name="connsiteX12" fmla="*/ 0 w 2294170"/>
                <a:gd name="connsiteY12" fmla="*/ 656138 h 661087"/>
                <a:gd name="connsiteX13" fmla="*/ 0 w 2294170"/>
                <a:gd name="connsiteY13" fmla="*/ 11908 h 661087"/>
                <a:gd name="connsiteX14" fmla="*/ 293005 w 2294170"/>
                <a:gd name="connsiteY14" fmla="*/ 11908 h 661087"/>
                <a:gd name="connsiteX15" fmla="*/ 2183284 w 2294170"/>
                <a:gd name="connsiteY15" fmla="*/ 0 h 6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94170" h="661087">
                  <a:moveTo>
                    <a:pt x="2183284" y="0"/>
                  </a:moveTo>
                  <a:cubicBezTo>
                    <a:pt x="2183284" y="0"/>
                    <a:pt x="2189634" y="4851"/>
                    <a:pt x="2183284" y="14554"/>
                  </a:cubicBezTo>
                  <a:cubicBezTo>
                    <a:pt x="2176934" y="24256"/>
                    <a:pt x="2132484" y="41235"/>
                    <a:pt x="2145184" y="58215"/>
                  </a:cubicBezTo>
                  <a:cubicBezTo>
                    <a:pt x="2157884" y="75194"/>
                    <a:pt x="2259484" y="92173"/>
                    <a:pt x="2259484" y="116429"/>
                  </a:cubicBezTo>
                  <a:cubicBezTo>
                    <a:pt x="2259484" y="140685"/>
                    <a:pt x="2145184" y="177069"/>
                    <a:pt x="2145184" y="203751"/>
                  </a:cubicBezTo>
                  <a:cubicBezTo>
                    <a:pt x="2145184" y="230432"/>
                    <a:pt x="2256309" y="257114"/>
                    <a:pt x="2259484" y="276519"/>
                  </a:cubicBezTo>
                  <a:cubicBezTo>
                    <a:pt x="2262659" y="295924"/>
                    <a:pt x="2173759" y="310477"/>
                    <a:pt x="2164234" y="320180"/>
                  </a:cubicBezTo>
                  <a:cubicBezTo>
                    <a:pt x="2154709" y="329882"/>
                    <a:pt x="2199159" y="310477"/>
                    <a:pt x="2202334" y="334733"/>
                  </a:cubicBezTo>
                  <a:cubicBezTo>
                    <a:pt x="2202334" y="334733"/>
                    <a:pt x="2202334" y="436609"/>
                    <a:pt x="2183284" y="465716"/>
                  </a:cubicBezTo>
                  <a:cubicBezTo>
                    <a:pt x="2164234" y="494823"/>
                    <a:pt x="2081684" y="494823"/>
                    <a:pt x="2088034" y="509377"/>
                  </a:cubicBezTo>
                  <a:cubicBezTo>
                    <a:pt x="2094384" y="523930"/>
                    <a:pt x="2230909" y="527752"/>
                    <a:pt x="2221384" y="553038"/>
                  </a:cubicBezTo>
                  <a:cubicBezTo>
                    <a:pt x="2211859" y="578323"/>
                    <a:pt x="2484909" y="644107"/>
                    <a:pt x="2030884" y="661087"/>
                  </a:cubicBezTo>
                  <a:lnTo>
                    <a:pt x="0" y="656138"/>
                  </a:lnTo>
                  <a:lnTo>
                    <a:pt x="0" y="11908"/>
                  </a:lnTo>
                  <a:lnTo>
                    <a:pt x="293005" y="11908"/>
                  </a:lnTo>
                  <a:cubicBezTo>
                    <a:pt x="925407" y="13231"/>
                    <a:pt x="1557809" y="14554"/>
                    <a:pt x="2183284" y="0"/>
                  </a:cubicBezTo>
                  <a:close/>
                </a:path>
              </a:pathLst>
            </a:custGeom>
            <a:solidFill>
              <a:srgbClr val="DF78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/>
            </a:p>
          </p:txBody>
        </p:sp>
        <p:sp>
          <p:nvSpPr>
            <p:cNvPr id="36" name="矩形 35"/>
            <p:cNvSpPr/>
            <p:nvPr/>
          </p:nvSpPr>
          <p:spPr>
            <a:xfrm>
              <a:off x="333807" y="400399"/>
              <a:ext cx="1914094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spc="6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情境表演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25361" y="986856"/>
            <a:ext cx="10957612" cy="1253280"/>
            <a:chOff x="-487883" y="243662"/>
            <a:chExt cx="11036362" cy="1253350"/>
          </a:xfrm>
        </p:grpSpPr>
        <p:sp>
          <p:nvSpPr>
            <p:cNvPr id="38" name="圆角矩形标注 37"/>
            <p:cNvSpPr/>
            <p:nvPr/>
          </p:nvSpPr>
          <p:spPr>
            <a:xfrm flipH="1">
              <a:off x="-487883" y="243662"/>
              <a:ext cx="10804174" cy="1209659"/>
            </a:xfrm>
            <a:prstGeom prst="wedgeRoundRectCallout">
              <a:avLst>
                <a:gd name="adj1" fmla="val -46069"/>
                <a:gd name="adj2" fmla="val 35864"/>
                <a:gd name="adj3" fmla="val 16667"/>
              </a:avLst>
            </a:prstGeom>
            <a:solidFill>
              <a:srgbClr val="FFEBAB"/>
            </a:solidFill>
            <a:ln>
              <a:noFill/>
            </a:ln>
            <a:effectLst>
              <a:innerShdw blurRad="114300">
                <a:schemeClr val="tx1">
                  <a:lumMod val="65000"/>
                  <a:lumOff val="35000"/>
                  <a:alpha val="64000"/>
                </a:schemeClr>
              </a:innerShdw>
            </a:effectLst>
          </p:spPr>
          <p:txBody>
            <a:bodyPr vert="horz" wrap="square" lIns="91440" tIns="45720" rIns="91440" bIns="45720" numCol="1" anchor="ctr" anchorCtr="0" compatLnSpc="1"/>
            <a:lstStyle/>
            <a:p>
              <a:pPr>
                <a:lnSpc>
                  <a:spcPct val="120000"/>
                </a:lnSpc>
              </a:pPr>
              <a:r>
                <a:rPr lang="zh-CN" altLang="en-US" sz="28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分小组抽取任务，讨论还可以用哪些妙计解决，并将情境表演出来。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28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大家来评评看哪个组的妙计最合理。</a:t>
              </a:r>
            </a:p>
          </p:txBody>
        </p:sp>
        <p:pic>
          <p:nvPicPr>
            <p:cNvPr id="39" name="图片 38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619592" y="726288"/>
              <a:ext cx="928887" cy="770724"/>
            </a:xfrm>
            <a:prstGeom prst="rect">
              <a:avLst/>
            </a:prstGeom>
          </p:spPr>
        </p:pic>
      </p:grpSp>
      <p:grpSp>
        <p:nvGrpSpPr>
          <p:cNvPr id="45" name="组合 44"/>
          <p:cNvGrpSpPr/>
          <p:nvPr/>
        </p:nvGrpSpPr>
        <p:grpSpPr>
          <a:xfrm>
            <a:off x="289306" y="2513207"/>
            <a:ext cx="5327722" cy="1782310"/>
            <a:chOff x="672666" y="548640"/>
            <a:chExt cx="5327722" cy="1782310"/>
          </a:xfrm>
        </p:grpSpPr>
        <p:sp>
          <p:nvSpPr>
            <p:cNvPr id="46" name="同侧圆角矩形 45"/>
            <p:cNvSpPr/>
            <p:nvPr/>
          </p:nvSpPr>
          <p:spPr>
            <a:xfrm rot="16200000">
              <a:off x="1133503" y="87803"/>
              <a:ext cx="615908" cy="153758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AD5B90"/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47" name="同侧圆角矩形 46"/>
            <p:cNvSpPr/>
            <p:nvPr/>
          </p:nvSpPr>
          <p:spPr>
            <a:xfrm rot="5400000">
              <a:off x="3214164" y="-455274"/>
              <a:ext cx="1782306" cy="379014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EF5E6"/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tx2"/>
                </a:solidFill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784341" y="548990"/>
              <a:ext cx="1519252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3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任务</a:t>
              </a:r>
              <a:r>
                <a:rPr lang="en-US" altLang="zh-CN" sz="3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1</a:t>
              </a:r>
              <a:r>
                <a:rPr lang="zh-CN" altLang="en-US" sz="3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：</a:t>
              </a:r>
            </a:p>
          </p:txBody>
        </p:sp>
        <p:sp>
          <p:nvSpPr>
            <p:cNvPr id="49" name="矩形 48"/>
            <p:cNvSpPr/>
            <p:nvPr/>
          </p:nvSpPr>
          <p:spPr>
            <a:xfrm>
              <a:off x="2298896" y="706985"/>
              <a:ext cx="3643254" cy="156073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28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外公、外婆不和我们住在一起，我们如何关心他们？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289306" y="4511809"/>
            <a:ext cx="5327721" cy="1782310"/>
            <a:chOff x="672666" y="548640"/>
            <a:chExt cx="5327721" cy="1782310"/>
          </a:xfrm>
        </p:grpSpPr>
        <p:sp>
          <p:nvSpPr>
            <p:cNvPr id="56" name="同侧圆角矩形 55"/>
            <p:cNvSpPr/>
            <p:nvPr/>
          </p:nvSpPr>
          <p:spPr>
            <a:xfrm rot="16200000">
              <a:off x="1133503" y="87803"/>
              <a:ext cx="615908" cy="153758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AD5B90"/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57" name="同侧圆角矩形 56"/>
            <p:cNvSpPr/>
            <p:nvPr/>
          </p:nvSpPr>
          <p:spPr>
            <a:xfrm rot="5400000">
              <a:off x="3214164" y="-455274"/>
              <a:ext cx="1782306" cy="37901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EF5E6"/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tx2"/>
                </a:solidFill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784341" y="548990"/>
              <a:ext cx="1519252" cy="60478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3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任务</a:t>
              </a:r>
              <a:r>
                <a:rPr lang="en-US" altLang="zh-CN" sz="3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2</a:t>
              </a:r>
              <a:r>
                <a:rPr lang="zh-CN" altLang="en-US" sz="3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：</a:t>
              </a:r>
            </a:p>
          </p:txBody>
        </p:sp>
        <p:sp>
          <p:nvSpPr>
            <p:cNvPr id="59" name="矩形 58"/>
            <p:cNvSpPr/>
            <p:nvPr/>
          </p:nvSpPr>
          <p:spPr>
            <a:xfrm>
              <a:off x="2362396" y="706985"/>
              <a:ext cx="3175350" cy="156073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28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如何让我家与叔叔家、姨妈家联系得更紧密？</a:t>
              </a:r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6414603" y="4567543"/>
            <a:ext cx="515366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①邀请堂弟、表妹到我家玩；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6414603" y="5134847"/>
            <a:ext cx="4873648" cy="10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②经常给叔叔、姨妈打电话， </a:t>
            </a:r>
            <a:endParaRPr lang="en-US" altLang="zh-CN" sz="28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向他们问好。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5281998" y="4543062"/>
            <a:ext cx="1071880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800">
                <a:solidFill>
                  <a:srgbClr val="DD116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妙计：</a:t>
            </a:r>
            <a:endParaRPr lang="en-US" altLang="zh-CN" sz="2800">
              <a:solidFill>
                <a:srgbClr val="DD1167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77" name="组合 76"/>
          <p:cNvGrpSpPr/>
          <p:nvPr/>
        </p:nvGrpSpPr>
        <p:grpSpPr>
          <a:xfrm rot="17100000">
            <a:off x="7477574" y="2993057"/>
            <a:ext cx="2986972" cy="2894970"/>
            <a:chOff x="4139151" y="2322287"/>
            <a:chExt cx="3644458" cy="3532204"/>
          </a:xfrm>
        </p:grpSpPr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39151" y="2322287"/>
              <a:ext cx="3644458" cy="3532204"/>
            </a:xfrm>
            <a:prstGeom prst="rect">
              <a:avLst/>
            </a:prstGeom>
          </p:spPr>
        </p:pic>
        <p:grpSp>
          <p:nvGrpSpPr>
            <p:cNvPr id="79" name="组合 78"/>
            <p:cNvGrpSpPr/>
            <p:nvPr/>
          </p:nvGrpSpPr>
          <p:grpSpPr>
            <a:xfrm>
              <a:off x="4914933" y="3867877"/>
              <a:ext cx="2227561" cy="1105305"/>
              <a:chOff x="4945413" y="3959317"/>
              <a:chExt cx="2227561" cy="1105305"/>
            </a:xfrm>
          </p:grpSpPr>
          <p:sp>
            <p:nvSpPr>
              <p:cNvPr id="80" name="矩形 13"/>
              <p:cNvSpPr/>
              <p:nvPr/>
            </p:nvSpPr>
            <p:spPr>
              <a:xfrm flipV="1">
                <a:off x="4945413" y="3959317"/>
                <a:ext cx="2227561" cy="1105305"/>
              </a:xfrm>
              <a:custGeom>
                <a:avLst/>
                <a:gdLst>
                  <a:gd name="connsiteX0" fmla="*/ 0 w 2330975"/>
                  <a:gd name="connsiteY0" fmla="*/ 0 h 1278873"/>
                  <a:gd name="connsiteX1" fmla="*/ 2330975 w 2330975"/>
                  <a:gd name="connsiteY1" fmla="*/ 0 h 1278873"/>
                  <a:gd name="connsiteX2" fmla="*/ 2330975 w 2330975"/>
                  <a:gd name="connsiteY2" fmla="*/ 1278873 h 1278873"/>
                  <a:gd name="connsiteX3" fmla="*/ 0 w 2330975"/>
                  <a:gd name="connsiteY3" fmla="*/ 1278873 h 1278873"/>
                  <a:gd name="connsiteX4" fmla="*/ 0 w 2330975"/>
                  <a:gd name="connsiteY4" fmla="*/ 0 h 1278873"/>
                  <a:gd name="connsiteX0-1" fmla="*/ 53340 w 2384315"/>
                  <a:gd name="connsiteY0-2" fmla="*/ 0 h 1278873"/>
                  <a:gd name="connsiteX1-3" fmla="*/ 2384315 w 2384315"/>
                  <a:gd name="connsiteY1-4" fmla="*/ 0 h 1278873"/>
                  <a:gd name="connsiteX2-5" fmla="*/ 2384315 w 2384315"/>
                  <a:gd name="connsiteY2-6" fmla="*/ 1278873 h 1278873"/>
                  <a:gd name="connsiteX3-7" fmla="*/ 0 w 2384315"/>
                  <a:gd name="connsiteY3-8" fmla="*/ 981693 h 1278873"/>
                  <a:gd name="connsiteX4-9" fmla="*/ 53340 w 2384315"/>
                  <a:gd name="connsiteY4-10" fmla="*/ 0 h 1278873"/>
                  <a:gd name="connsiteX0-11" fmla="*/ 45720 w 2384315"/>
                  <a:gd name="connsiteY0-12" fmla="*/ 83820 h 1278873"/>
                  <a:gd name="connsiteX1-13" fmla="*/ 2384315 w 2384315"/>
                  <a:gd name="connsiteY1-14" fmla="*/ 0 h 1278873"/>
                  <a:gd name="connsiteX2-15" fmla="*/ 2384315 w 2384315"/>
                  <a:gd name="connsiteY2-16" fmla="*/ 1278873 h 1278873"/>
                  <a:gd name="connsiteX3-17" fmla="*/ 0 w 2384315"/>
                  <a:gd name="connsiteY3-18" fmla="*/ 981693 h 1278873"/>
                  <a:gd name="connsiteX4-19" fmla="*/ 45720 w 2384315"/>
                  <a:gd name="connsiteY4-20" fmla="*/ 83820 h 1278873"/>
                  <a:gd name="connsiteX0-21" fmla="*/ 45720 w 2384315"/>
                  <a:gd name="connsiteY0-22" fmla="*/ 83820 h 1278873"/>
                  <a:gd name="connsiteX1-23" fmla="*/ 2384315 w 2384315"/>
                  <a:gd name="connsiteY1-24" fmla="*/ 0 h 1278873"/>
                  <a:gd name="connsiteX2-25" fmla="*/ 2384315 w 2384315"/>
                  <a:gd name="connsiteY2-26" fmla="*/ 1278873 h 1278873"/>
                  <a:gd name="connsiteX3-27" fmla="*/ 0 w 2384315"/>
                  <a:gd name="connsiteY3-28" fmla="*/ 981693 h 1278873"/>
                  <a:gd name="connsiteX4-29" fmla="*/ 45720 w 2384315"/>
                  <a:gd name="connsiteY4-30" fmla="*/ 83820 h 1278873"/>
                  <a:gd name="connsiteX0-31" fmla="*/ 45720 w 2384315"/>
                  <a:gd name="connsiteY0-32" fmla="*/ 83820 h 1278873"/>
                  <a:gd name="connsiteX1-33" fmla="*/ 2384315 w 2384315"/>
                  <a:gd name="connsiteY1-34" fmla="*/ 0 h 1278873"/>
                  <a:gd name="connsiteX2-35" fmla="*/ 2384315 w 2384315"/>
                  <a:gd name="connsiteY2-36" fmla="*/ 1278873 h 1278873"/>
                  <a:gd name="connsiteX3-37" fmla="*/ 0 w 2384315"/>
                  <a:gd name="connsiteY3-38" fmla="*/ 981693 h 1278873"/>
                  <a:gd name="connsiteX4-39" fmla="*/ 45720 w 2384315"/>
                  <a:gd name="connsiteY4-40" fmla="*/ 83820 h 1278873"/>
                  <a:gd name="connsiteX0-41" fmla="*/ 45720 w 2384315"/>
                  <a:gd name="connsiteY0-42" fmla="*/ 83820 h 1061910"/>
                  <a:gd name="connsiteX1-43" fmla="*/ 2384315 w 2384315"/>
                  <a:gd name="connsiteY1-44" fmla="*/ 0 h 1061910"/>
                  <a:gd name="connsiteX2-45" fmla="*/ 2315735 w 2384315"/>
                  <a:gd name="connsiteY2-46" fmla="*/ 1035033 h 1061910"/>
                  <a:gd name="connsiteX3-47" fmla="*/ 0 w 2384315"/>
                  <a:gd name="connsiteY3-48" fmla="*/ 981693 h 1061910"/>
                  <a:gd name="connsiteX4-49" fmla="*/ 45720 w 2384315"/>
                  <a:gd name="connsiteY4-50" fmla="*/ 83820 h 1061910"/>
                  <a:gd name="connsiteX0-51" fmla="*/ 45720 w 2384315"/>
                  <a:gd name="connsiteY0-52" fmla="*/ 83820 h 1103185"/>
                  <a:gd name="connsiteX1-53" fmla="*/ 2384315 w 2384315"/>
                  <a:gd name="connsiteY1-54" fmla="*/ 0 h 1103185"/>
                  <a:gd name="connsiteX2-55" fmla="*/ 2315735 w 2384315"/>
                  <a:gd name="connsiteY2-56" fmla="*/ 1035033 h 1103185"/>
                  <a:gd name="connsiteX3-57" fmla="*/ 0 w 2384315"/>
                  <a:gd name="connsiteY3-58" fmla="*/ 981693 h 1103185"/>
                  <a:gd name="connsiteX4-59" fmla="*/ 45720 w 2384315"/>
                  <a:gd name="connsiteY4-60" fmla="*/ 83820 h 1103185"/>
                  <a:gd name="connsiteX0-61" fmla="*/ 45720 w 2330975"/>
                  <a:gd name="connsiteY0-62" fmla="*/ 36275 h 1055640"/>
                  <a:gd name="connsiteX1-63" fmla="*/ 2330975 w 2330975"/>
                  <a:gd name="connsiteY1-64" fmla="*/ 104855 h 1055640"/>
                  <a:gd name="connsiteX2-65" fmla="*/ 2315735 w 2330975"/>
                  <a:gd name="connsiteY2-66" fmla="*/ 987488 h 1055640"/>
                  <a:gd name="connsiteX3-67" fmla="*/ 0 w 2330975"/>
                  <a:gd name="connsiteY3-68" fmla="*/ 934148 h 1055640"/>
                  <a:gd name="connsiteX4-69" fmla="*/ 45720 w 2330975"/>
                  <a:gd name="connsiteY4-70" fmla="*/ 36275 h 1055640"/>
                  <a:gd name="connsiteX0-71" fmla="*/ 45720 w 2330975"/>
                  <a:gd name="connsiteY0-72" fmla="*/ 94598 h 1113963"/>
                  <a:gd name="connsiteX1-73" fmla="*/ 2330975 w 2330975"/>
                  <a:gd name="connsiteY1-74" fmla="*/ 163178 h 1113963"/>
                  <a:gd name="connsiteX2-75" fmla="*/ 2315735 w 2330975"/>
                  <a:gd name="connsiteY2-76" fmla="*/ 1045811 h 1113963"/>
                  <a:gd name="connsiteX3-77" fmla="*/ 0 w 2330975"/>
                  <a:gd name="connsiteY3-78" fmla="*/ 992471 h 1113963"/>
                  <a:gd name="connsiteX4-79" fmla="*/ 45720 w 2330975"/>
                  <a:gd name="connsiteY4-80" fmla="*/ 94598 h 1113963"/>
                  <a:gd name="connsiteX0-81" fmla="*/ 45720 w 2430035"/>
                  <a:gd name="connsiteY0-82" fmla="*/ 94598 h 1104444"/>
                  <a:gd name="connsiteX1-83" fmla="*/ 2330975 w 2430035"/>
                  <a:gd name="connsiteY1-84" fmla="*/ 163178 h 1104444"/>
                  <a:gd name="connsiteX2-85" fmla="*/ 2430035 w 2430035"/>
                  <a:gd name="connsiteY2-86" fmla="*/ 1022951 h 1104444"/>
                  <a:gd name="connsiteX3-87" fmla="*/ 0 w 2430035"/>
                  <a:gd name="connsiteY3-88" fmla="*/ 992471 h 1104444"/>
                  <a:gd name="connsiteX4-89" fmla="*/ 45720 w 2430035"/>
                  <a:gd name="connsiteY4-90" fmla="*/ 94598 h 1104444"/>
                  <a:gd name="connsiteX0-91" fmla="*/ 45720 w 2483375"/>
                  <a:gd name="connsiteY0-92" fmla="*/ 105771 h 1115617"/>
                  <a:gd name="connsiteX1-93" fmla="*/ 2483375 w 2483375"/>
                  <a:gd name="connsiteY1-94" fmla="*/ 151491 h 1115617"/>
                  <a:gd name="connsiteX2-95" fmla="*/ 2430035 w 2483375"/>
                  <a:gd name="connsiteY2-96" fmla="*/ 1034124 h 1115617"/>
                  <a:gd name="connsiteX3-97" fmla="*/ 0 w 2483375"/>
                  <a:gd name="connsiteY3-98" fmla="*/ 1003644 h 1115617"/>
                  <a:gd name="connsiteX4-99" fmla="*/ 45720 w 2483375"/>
                  <a:gd name="connsiteY4-100" fmla="*/ 105771 h 1115617"/>
                  <a:gd name="connsiteX0-101" fmla="*/ 45720 w 2544335"/>
                  <a:gd name="connsiteY0-102" fmla="*/ 105771 h 1128612"/>
                  <a:gd name="connsiteX1-103" fmla="*/ 2483375 w 2544335"/>
                  <a:gd name="connsiteY1-104" fmla="*/ 151491 h 1128612"/>
                  <a:gd name="connsiteX2-105" fmla="*/ 2544335 w 2544335"/>
                  <a:gd name="connsiteY2-106" fmla="*/ 1064604 h 1128612"/>
                  <a:gd name="connsiteX3-107" fmla="*/ 0 w 2544335"/>
                  <a:gd name="connsiteY3-108" fmla="*/ 1003644 h 1128612"/>
                  <a:gd name="connsiteX4-109" fmla="*/ 45720 w 2544335"/>
                  <a:gd name="connsiteY4-110" fmla="*/ 105771 h 1128612"/>
                  <a:gd name="connsiteX0-111" fmla="*/ 45720 w 2544335"/>
                  <a:gd name="connsiteY0-112" fmla="*/ 105771 h 1170264"/>
                  <a:gd name="connsiteX1-113" fmla="*/ 2483375 w 2544335"/>
                  <a:gd name="connsiteY1-114" fmla="*/ 151491 h 1170264"/>
                  <a:gd name="connsiteX2-115" fmla="*/ 2544335 w 2544335"/>
                  <a:gd name="connsiteY2-116" fmla="*/ 1064604 h 1170264"/>
                  <a:gd name="connsiteX3-117" fmla="*/ 0 w 2544335"/>
                  <a:gd name="connsiteY3-118" fmla="*/ 1003644 h 1170264"/>
                  <a:gd name="connsiteX4-119" fmla="*/ 45720 w 2544335"/>
                  <a:gd name="connsiteY4-120" fmla="*/ 105771 h 1170264"/>
                  <a:gd name="connsiteX0-121" fmla="*/ 45720 w 2544335"/>
                  <a:gd name="connsiteY0-122" fmla="*/ 131428 h 1195921"/>
                  <a:gd name="connsiteX1-123" fmla="*/ 2483375 w 2544335"/>
                  <a:gd name="connsiteY1-124" fmla="*/ 131428 h 1195921"/>
                  <a:gd name="connsiteX2-125" fmla="*/ 2544335 w 2544335"/>
                  <a:gd name="connsiteY2-126" fmla="*/ 1090261 h 1195921"/>
                  <a:gd name="connsiteX3-127" fmla="*/ 0 w 2544335"/>
                  <a:gd name="connsiteY3-128" fmla="*/ 1029301 h 1195921"/>
                  <a:gd name="connsiteX4-129" fmla="*/ 45720 w 2544335"/>
                  <a:gd name="connsiteY4-130" fmla="*/ 131428 h 1195921"/>
                  <a:gd name="connsiteX0-131" fmla="*/ 45720 w 2544335"/>
                  <a:gd name="connsiteY0-132" fmla="*/ 143932 h 1208425"/>
                  <a:gd name="connsiteX1-133" fmla="*/ 2483375 w 2544335"/>
                  <a:gd name="connsiteY1-134" fmla="*/ 143932 h 1208425"/>
                  <a:gd name="connsiteX2-135" fmla="*/ 2544335 w 2544335"/>
                  <a:gd name="connsiteY2-136" fmla="*/ 1102765 h 1208425"/>
                  <a:gd name="connsiteX3-137" fmla="*/ 0 w 2544335"/>
                  <a:gd name="connsiteY3-138" fmla="*/ 1041805 h 1208425"/>
                  <a:gd name="connsiteX4-139" fmla="*/ 45720 w 2544335"/>
                  <a:gd name="connsiteY4-140" fmla="*/ 143932 h 1208425"/>
                  <a:gd name="connsiteX0-141" fmla="*/ 68580 w 2567195"/>
                  <a:gd name="connsiteY0-142" fmla="*/ 143932 h 1245903"/>
                  <a:gd name="connsiteX1-143" fmla="*/ 2506235 w 2567195"/>
                  <a:gd name="connsiteY1-144" fmla="*/ 143932 h 1245903"/>
                  <a:gd name="connsiteX2-145" fmla="*/ 2567195 w 2567195"/>
                  <a:gd name="connsiteY2-146" fmla="*/ 1102765 h 1245903"/>
                  <a:gd name="connsiteX3-147" fmla="*/ 0 w 2567195"/>
                  <a:gd name="connsiteY3-148" fmla="*/ 1118005 h 1245903"/>
                  <a:gd name="connsiteX4-149" fmla="*/ 68580 w 2567195"/>
                  <a:gd name="connsiteY4-150" fmla="*/ 143932 h 1245903"/>
                  <a:gd name="connsiteX0-151" fmla="*/ 33465 w 2532080"/>
                  <a:gd name="connsiteY0-152" fmla="*/ 143932 h 1210570"/>
                  <a:gd name="connsiteX1-153" fmla="*/ 2471120 w 2532080"/>
                  <a:gd name="connsiteY1-154" fmla="*/ 143932 h 1210570"/>
                  <a:gd name="connsiteX2-155" fmla="*/ 2532080 w 2532080"/>
                  <a:gd name="connsiteY2-156" fmla="*/ 1102765 h 1210570"/>
                  <a:gd name="connsiteX3-157" fmla="*/ 0 w 2532080"/>
                  <a:gd name="connsiteY3-158" fmla="*/ 1046938 h 1210570"/>
                  <a:gd name="connsiteX4-159" fmla="*/ 33465 w 2532080"/>
                  <a:gd name="connsiteY4-160" fmla="*/ 143932 h 1210570"/>
                  <a:gd name="connsiteX0-161" fmla="*/ 77359 w 2532080"/>
                  <a:gd name="connsiteY0-162" fmla="*/ 172619 h 1191879"/>
                  <a:gd name="connsiteX1-163" fmla="*/ 2471120 w 2532080"/>
                  <a:gd name="connsiteY1-164" fmla="*/ 125241 h 1191879"/>
                  <a:gd name="connsiteX2-165" fmla="*/ 2532080 w 2532080"/>
                  <a:gd name="connsiteY2-166" fmla="*/ 1084074 h 1191879"/>
                  <a:gd name="connsiteX3-167" fmla="*/ 0 w 2532080"/>
                  <a:gd name="connsiteY3-168" fmla="*/ 1028247 h 1191879"/>
                  <a:gd name="connsiteX4-169" fmla="*/ 77359 w 2532080"/>
                  <a:gd name="connsiteY4-170" fmla="*/ 172619 h 1191879"/>
                  <a:gd name="connsiteX0-171" fmla="*/ 77359 w 2471120"/>
                  <a:gd name="connsiteY0-172" fmla="*/ 172619 h 1187389"/>
                  <a:gd name="connsiteX1-173" fmla="*/ 2471120 w 2471120"/>
                  <a:gd name="connsiteY1-174" fmla="*/ 125241 h 1187389"/>
                  <a:gd name="connsiteX2-175" fmla="*/ 2470629 w 2471120"/>
                  <a:gd name="connsiteY2-176" fmla="*/ 1076178 h 1187389"/>
                  <a:gd name="connsiteX3-177" fmla="*/ 0 w 2471120"/>
                  <a:gd name="connsiteY3-178" fmla="*/ 1028247 h 1187389"/>
                  <a:gd name="connsiteX4-179" fmla="*/ 77359 w 2471120"/>
                  <a:gd name="connsiteY4-180" fmla="*/ 172619 h 1187389"/>
                  <a:gd name="connsiteX0-181" fmla="*/ 77359 w 2470629"/>
                  <a:gd name="connsiteY0-182" fmla="*/ 127085 h 1141855"/>
                  <a:gd name="connsiteX1-183" fmla="*/ 2427226 w 2470629"/>
                  <a:gd name="connsiteY1-184" fmla="*/ 158671 h 1141855"/>
                  <a:gd name="connsiteX2-185" fmla="*/ 2470629 w 2470629"/>
                  <a:gd name="connsiteY2-186" fmla="*/ 1030644 h 1141855"/>
                  <a:gd name="connsiteX3-187" fmla="*/ 0 w 2470629"/>
                  <a:gd name="connsiteY3-188" fmla="*/ 982713 h 1141855"/>
                  <a:gd name="connsiteX4-189" fmla="*/ 77359 w 2470629"/>
                  <a:gd name="connsiteY4-190" fmla="*/ 127085 h 1141855"/>
                  <a:gd name="connsiteX0-191" fmla="*/ 77359 w 2510767"/>
                  <a:gd name="connsiteY0-192" fmla="*/ 127085 h 1141855"/>
                  <a:gd name="connsiteX1-193" fmla="*/ 2427226 w 2510767"/>
                  <a:gd name="connsiteY1-194" fmla="*/ 158671 h 1141855"/>
                  <a:gd name="connsiteX2-195" fmla="*/ 2470629 w 2510767"/>
                  <a:gd name="connsiteY2-196" fmla="*/ 1030644 h 1141855"/>
                  <a:gd name="connsiteX3-197" fmla="*/ 0 w 2510767"/>
                  <a:gd name="connsiteY3-198" fmla="*/ 982713 h 1141855"/>
                  <a:gd name="connsiteX4-199" fmla="*/ 77359 w 2510767"/>
                  <a:gd name="connsiteY4-200" fmla="*/ 127085 h 1141855"/>
                  <a:gd name="connsiteX0-201" fmla="*/ 77359 w 2485858"/>
                  <a:gd name="connsiteY0-202" fmla="*/ 127085 h 1141855"/>
                  <a:gd name="connsiteX1-203" fmla="*/ 2427226 w 2485858"/>
                  <a:gd name="connsiteY1-204" fmla="*/ 158671 h 1141855"/>
                  <a:gd name="connsiteX2-205" fmla="*/ 2374063 w 2485858"/>
                  <a:gd name="connsiteY2-206" fmla="*/ 1030644 h 1141855"/>
                  <a:gd name="connsiteX3-207" fmla="*/ 0 w 2485858"/>
                  <a:gd name="connsiteY3-208" fmla="*/ 982713 h 1141855"/>
                  <a:gd name="connsiteX4-209" fmla="*/ 77359 w 2485858"/>
                  <a:gd name="connsiteY4-210" fmla="*/ 127085 h 1141855"/>
                  <a:gd name="connsiteX0-211" fmla="*/ 77359 w 2522430"/>
                  <a:gd name="connsiteY0-212" fmla="*/ 127085 h 1141855"/>
                  <a:gd name="connsiteX1-213" fmla="*/ 2427226 w 2522430"/>
                  <a:gd name="connsiteY1-214" fmla="*/ 158671 h 1141855"/>
                  <a:gd name="connsiteX2-215" fmla="*/ 2374063 w 2522430"/>
                  <a:gd name="connsiteY2-216" fmla="*/ 1030644 h 1141855"/>
                  <a:gd name="connsiteX3-217" fmla="*/ 0 w 2522430"/>
                  <a:gd name="connsiteY3-218" fmla="*/ 982713 h 1141855"/>
                  <a:gd name="connsiteX4-219" fmla="*/ 77359 w 2522430"/>
                  <a:gd name="connsiteY4-220" fmla="*/ 127085 h 1141855"/>
                  <a:gd name="connsiteX0-221" fmla="*/ 0 w 2445071"/>
                  <a:gd name="connsiteY0-222" fmla="*/ 127085 h 1145390"/>
                  <a:gd name="connsiteX1-223" fmla="*/ 2349867 w 2445071"/>
                  <a:gd name="connsiteY1-224" fmla="*/ 158671 h 1145390"/>
                  <a:gd name="connsiteX2-225" fmla="*/ 2296704 w 2445071"/>
                  <a:gd name="connsiteY2-226" fmla="*/ 1030644 h 1145390"/>
                  <a:gd name="connsiteX3-227" fmla="*/ 1649 w 2445071"/>
                  <a:gd name="connsiteY3-228" fmla="*/ 990609 h 1145390"/>
                  <a:gd name="connsiteX4-229" fmla="*/ 0 w 2445071"/>
                  <a:gd name="connsiteY4-230" fmla="*/ 127085 h 1145390"/>
                  <a:gd name="connsiteX0-231" fmla="*/ 65230 w 2510301"/>
                  <a:gd name="connsiteY0-232" fmla="*/ 127085 h 1145390"/>
                  <a:gd name="connsiteX1-233" fmla="*/ 2415097 w 2510301"/>
                  <a:gd name="connsiteY1-234" fmla="*/ 158671 h 1145390"/>
                  <a:gd name="connsiteX2-235" fmla="*/ 2361934 w 2510301"/>
                  <a:gd name="connsiteY2-236" fmla="*/ 1030644 h 1145390"/>
                  <a:gd name="connsiteX3-237" fmla="*/ 66879 w 2510301"/>
                  <a:gd name="connsiteY3-238" fmla="*/ 990609 h 1145390"/>
                  <a:gd name="connsiteX4-239" fmla="*/ 65230 w 2510301"/>
                  <a:gd name="connsiteY4-240" fmla="*/ 127085 h 1145390"/>
                  <a:gd name="connsiteX0-241" fmla="*/ 107825 w 2552896"/>
                  <a:gd name="connsiteY0-242" fmla="*/ 127085 h 1145390"/>
                  <a:gd name="connsiteX1-243" fmla="*/ 2457692 w 2552896"/>
                  <a:gd name="connsiteY1-244" fmla="*/ 158671 h 1145390"/>
                  <a:gd name="connsiteX2-245" fmla="*/ 2404529 w 2552896"/>
                  <a:gd name="connsiteY2-246" fmla="*/ 1030644 h 1145390"/>
                  <a:gd name="connsiteX3-247" fmla="*/ 109474 w 2552896"/>
                  <a:gd name="connsiteY3-248" fmla="*/ 990609 h 1145390"/>
                  <a:gd name="connsiteX4-249" fmla="*/ 107825 w 2552896"/>
                  <a:gd name="connsiteY4-250" fmla="*/ 127085 h 1145390"/>
                  <a:gd name="connsiteX0-251" fmla="*/ 121214 w 2566285"/>
                  <a:gd name="connsiteY0-252" fmla="*/ 127085 h 1145390"/>
                  <a:gd name="connsiteX1-253" fmla="*/ 2471081 w 2566285"/>
                  <a:gd name="connsiteY1-254" fmla="*/ 158671 h 1145390"/>
                  <a:gd name="connsiteX2-255" fmla="*/ 2417918 w 2566285"/>
                  <a:gd name="connsiteY2-256" fmla="*/ 1030644 h 1145390"/>
                  <a:gd name="connsiteX3-257" fmla="*/ 122863 w 2566285"/>
                  <a:gd name="connsiteY3-258" fmla="*/ 990609 h 1145390"/>
                  <a:gd name="connsiteX4-259" fmla="*/ 121214 w 2566285"/>
                  <a:gd name="connsiteY4-260" fmla="*/ 127085 h 114539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566285" h="1145390">
                    <a:moveTo>
                      <a:pt x="121214" y="127085"/>
                    </a:moveTo>
                    <a:cubicBezTo>
                      <a:pt x="748346" y="-30395"/>
                      <a:pt x="1699169" y="-64849"/>
                      <a:pt x="2471081" y="158671"/>
                    </a:cubicBezTo>
                    <a:cubicBezTo>
                      <a:pt x="2628934" y="412479"/>
                      <a:pt x="2576098" y="729458"/>
                      <a:pt x="2417918" y="1030644"/>
                    </a:cubicBezTo>
                    <a:cubicBezTo>
                      <a:pt x="1585046" y="1190664"/>
                      <a:pt x="917635" y="1188729"/>
                      <a:pt x="122863" y="990609"/>
                    </a:cubicBezTo>
                    <a:cubicBezTo>
                      <a:pt x="-26925" y="694871"/>
                      <a:pt x="-53810" y="375444"/>
                      <a:pt x="121214" y="127085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C61107"/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20000"/>
                  </a:lnSpc>
                </a:pPr>
                <a:endParaRPr lang="zh-CN" altLang="en-US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" name="文本框 80"/>
              <p:cNvSpPr txBox="1"/>
              <p:nvPr/>
            </p:nvSpPr>
            <p:spPr>
              <a:xfrm>
                <a:off x="5166574" y="4079951"/>
                <a:ext cx="1899515" cy="833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3200">
                    <a:solidFill>
                      <a:schemeClr val="tx2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妙计袋</a:t>
                </a:r>
              </a:p>
            </p:txBody>
          </p:sp>
        </p:grpSp>
      </p:grpSp>
      <p:pic>
        <p:nvPicPr>
          <p:cNvPr id="84" name="图片 8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40116" y="2769381"/>
            <a:ext cx="1959429" cy="1175657"/>
          </a:xfrm>
          <a:prstGeom prst="rect">
            <a:avLst/>
          </a:prstGeom>
        </p:spPr>
      </p:pic>
      <p:pic>
        <p:nvPicPr>
          <p:cNvPr id="85" name="图片 8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5790916" y="4135835"/>
            <a:ext cx="1959429" cy="117565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  <p:cond evt="onBegin" delay="0">
                          <p:tn val="28"/>
                        </p:cond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  <p:cond evt="onBegin" delay="0">
                          <p:tn val="55"/>
                        </p:cond>
                      </p:stCondLst>
                      <p:childTnLst>
                        <p:par>
                          <p:cTn id="5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5" grpId="0" animBg="1"/>
      <p:bldP spid="4" grpId="0"/>
      <p:bldP spid="22" grpId="0"/>
      <p:bldP spid="23" grpId="0"/>
      <p:bldP spid="24" grpId="0"/>
      <p:bldP spid="67" grpId="0"/>
      <p:bldP spid="68" grpId="0"/>
      <p:bldP spid="7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703" r="34800" b="-4063"/>
          <a:stretch>
            <a:fillRect/>
          </a:stretch>
        </p:blipFill>
        <p:spPr>
          <a:xfrm>
            <a:off x="-50800" y="609600"/>
            <a:ext cx="12306300" cy="5616810"/>
          </a:xfrm>
          <a:prstGeom prst="rect">
            <a:avLst/>
          </a:prstGeom>
          <a:ln>
            <a:noFill/>
          </a:ln>
          <a:effectLst>
            <a:innerShdw blurRad="114300">
              <a:prstClr val="black">
                <a:alpha val="42000"/>
              </a:prstClr>
            </a:innerShdw>
          </a:effectLst>
        </p:spPr>
      </p:pic>
      <p:sp>
        <p:nvSpPr>
          <p:cNvPr id="71" name="同侧圆角矩形 70"/>
          <p:cNvSpPr/>
          <p:nvPr/>
        </p:nvSpPr>
        <p:spPr>
          <a:xfrm rot="5400000">
            <a:off x="4479298" y="-1422575"/>
            <a:ext cx="3777343" cy="9209666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E5EFFF"/>
          </a:solidFill>
          <a:ln>
            <a:solidFill>
              <a:schemeClr val="bg1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32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" panose="02020603050405020304" pitchFamily="18" charset="0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225807" y="1295383"/>
            <a:ext cx="5643407" cy="3775546"/>
            <a:chOff x="672666" y="548640"/>
            <a:chExt cx="5643407" cy="3775546"/>
          </a:xfrm>
        </p:grpSpPr>
        <p:sp>
          <p:nvSpPr>
            <p:cNvPr id="61" name="同侧圆角矩形 60"/>
            <p:cNvSpPr/>
            <p:nvPr/>
          </p:nvSpPr>
          <p:spPr>
            <a:xfrm rot="16200000">
              <a:off x="1133503" y="87803"/>
              <a:ext cx="615908" cy="153758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AD5B90"/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62" name="同侧圆角矩形 61"/>
            <p:cNvSpPr/>
            <p:nvPr/>
          </p:nvSpPr>
          <p:spPr>
            <a:xfrm rot="5400000">
              <a:off x="2375387" y="383500"/>
              <a:ext cx="3775543" cy="41058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EF5E6"/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tx2"/>
                </a:solidFill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784341" y="548990"/>
              <a:ext cx="1519252" cy="60478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3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任务</a:t>
              </a:r>
              <a:r>
                <a:rPr lang="en-US" altLang="zh-CN" sz="3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3</a:t>
              </a:r>
              <a:r>
                <a:rPr lang="zh-CN" altLang="en-US" sz="3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：</a:t>
              </a:r>
            </a:p>
          </p:txBody>
        </p:sp>
        <p:sp>
          <p:nvSpPr>
            <p:cNvPr id="64" name="矩形 63"/>
            <p:cNvSpPr/>
            <p:nvPr/>
          </p:nvSpPr>
          <p:spPr>
            <a:xfrm>
              <a:off x="2536568" y="1595985"/>
              <a:ext cx="3232165" cy="156073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父母因为家务事吵架了，如何让父母和好呢？</a:t>
              </a:r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6640576" y="1400849"/>
            <a:ext cx="4332225" cy="10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①自己当家庭小调节员，</a:t>
            </a:r>
            <a:endParaRPr lang="en-US" altLang="zh-CN" sz="28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为父母评理；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6640576" y="2382962"/>
            <a:ext cx="4179826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②在父母之间相互传话缓</a:t>
            </a:r>
            <a:endParaRPr lang="en-US" altLang="zh-CN" sz="28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和矛盾；</a:t>
            </a:r>
          </a:p>
        </p:txBody>
      </p:sp>
      <p:sp>
        <p:nvSpPr>
          <p:cNvPr id="74" name="文本框 73"/>
          <p:cNvSpPr txBox="1"/>
          <p:nvPr/>
        </p:nvSpPr>
        <p:spPr>
          <a:xfrm>
            <a:off x="6640576" y="3433747"/>
            <a:ext cx="4179826" cy="10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③把事情告诉爷爷奶奶，</a:t>
            </a:r>
            <a:endParaRPr lang="en-US" altLang="zh-CN" sz="28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让老人帮助调节；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5281999" y="1376368"/>
            <a:ext cx="1071880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800">
                <a:solidFill>
                  <a:srgbClr val="DD116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妙计：</a:t>
            </a:r>
            <a:endParaRPr lang="en-US" altLang="zh-CN" sz="2800">
              <a:solidFill>
                <a:srgbClr val="DD1167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6640576" y="4415859"/>
            <a:ext cx="4873648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④安排全家出游活动。</a:t>
            </a:r>
          </a:p>
        </p:txBody>
      </p:sp>
      <p:grpSp>
        <p:nvGrpSpPr>
          <p:cNvPr id="41" name="组合 40"/>
          <p:cNvGrpSpPr/>
          <p:nvPr/>
        </p:nvGrpSpPr>
        <p:grpSpPr>
          <a:xfrm rot="17100000">
            <a:off x="7346029" y="2635015"/>
            <a:ext cx="2986972" cy="2894970"/>
            <a:chOff x="4139151" y="2322287"/>
            <a:chExt cx="3644458" cy="3532204"/>
          </a:xfrm>
        </p:grpSpPr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39151" y="2322287"/>
              <a:ext cx="3644458" cy="3532204"/>
            </a:xfrm>
            <a:prstGeom prst="rect">
              <a:avLst/>
            </a:prstGeom>
          </p:spPr>
        </p:pic>
        <p:grpSp>
          <p:nvGrpSpPr>
            <p:cNvPr id="43" name="组合 42"/>
            <p:cNvGrpSpPr/>
            <p:nvPr/>
          </p:nvGrpSpPr>
          <p:grpSpPr>
            <a:xfrm>
              <a:off x="4914933" y="3867877"/>
              <a:ext cx="2227561" cy="1105305"/>
              <a:chOff x="4945413" y="3959317"/>
              <a:chExt cx="2227561" cy="1105305"/>
            </a:xfrm>
          </p:grpSpPr>
          <p:sp>
            <p:nvSpPr>
              <p:cNvPr id="44" name="矩形 13"/>
              <p:cNvSpPr/>
              <p:nvPr/>
            </p:nvSpPr>
            <p:spPr>
              <a:xfrm flipV="1">
                <a:off x="4945413" y="3959317"/>
                <a:ext cx="2227561" cy="1105305"/>
              </a:xfrm>
              <a:custGeom>
                <a:avLst/>
                <a:gdLst>
                  <a:gd name="connsiteX0" fmla="*/ 0 w 2330975"/>
                  <a:gd name="connsiteY0" fmla="*/ 0 h 1278873"/>
                  <a:gd name="connsiteX1" fmla="*/ 2330975 w 2330975"/>
                  <a:gd name="connsiteY1" fmla="*/ 0 h 1278873"/>
                  <a:gd name="connsiteX2" fmla="*/ 2330975 w 2330975"/>
                  <a:gd name="connsiteY2" fmla="*/ 1278873 h 1278873"/>
                  <a:gd name="connsiteX3" fmla="*/ 0 w 2330975"/>
                  <a:gd name="connsiteY3" fmla="*/ 1278873 h 1278873"/>
                  <a:gd name="connsiteX4" fmla="*/ 0 w 2330975"/>
                  <a:gd name="connsiteY4" fmla="*/ 0 h 1278873"/>
                  <a:gd name="connsiteX0-1" fmla="*/ 53340 w 2384315"/>
                  <a:gd name="connsiteY0-2" fmla="*/ 0 h 1278873"/>
                  <a:gd name="connsiteX1-3" fmla="*/ 2384315 w 2384315"/>
                  <a:gd name="connsiteY1-4" fmla="*/ 0 h 1278873"/>
                  <a:gd name="connsiteX2-5" fmla="*/ 2384315 w 2384315"/>
                  <a:gd name="connsiteY2-6" fmla="*/ 1278873 h 1278873"/>
                  <a:gd name="connsiteX3-7" fmla="*/ 0 w 2384315"/>
                  <a:gd name="connsiteY3-8" fmla="*/ 981693 h 1278873"/>
                  <a:gd name="connsiteX4-9" fmla="*/ 53340 w 2384315"/>
                  <a:gd name="connsiteY4-10" fmla="*/ 0 h 1278873"/>
                  <a:gd name="connsiteX0-11" fmla="*/ 45720 w 2384315"/>
                  <a:gd name="connsiteY0-12" fmla="*/ 83820 h 1278873"/>
                  <a:gd name="connsiteX1-13" fmla="*/ 2384315 w 2384315"/>
                  <a:gd name="connsiteY1-14" fmla="*/ 0 h 1278873"/>
                  <a:gd name="connsiteX2-15" fmla="*/ 2384315 w 2384315"/>
                  <a:gd name="connsiteY2-16" fmla="*/ 1278873 h 1278873"/>
                  <a:gd name="connsiteX3-17" fmla="*/ 0 w 2384315"/>
                  <a:gd name="connsiteY3-18" fmla="*/ 981693 h 1278873"/>
                  <a:gd name="connsiteX4-19" fmla="*/ 45720 w 2384315"/>
                  <a:gd name="connsiteY4-20" fmla="*/ 83820 h 1278873"/>
                  <a:gd name="connsiteX0-21" fmla="*/ 45720 w 2384315"/>
                  <a:gd name="connsiteY0-22" fmla="*/ 83820 h 1278873"/>
                  <a:gd name="connsiteX1-23" fmla="*/ 2384315 w 2384315"/>
                  <a:gd name="connsiteY1-24" fmla="*/ 0 h 1278873"/>
                  <a:gd name="connsiteX2-25" fmla="*/ 2384315 w 2384315"/>
                  <a:gd name="connsiteY2-26" fmla="*/ 1278873 h 1278873"/>
                  <a:gd name="connsiteX3-27" fmla="*/ 0 w 2384315"/>
                  <a:gd name="connsiteY3-28" fmla="*/ 981693 h 1278873"/>
                  <a:gd name="connsiteX4-29" fmla="*/ 45720 w 2384315"/>
                  <a:gd name="connsiteY4-30" fmla="*/ 83820 h 1278873"/>
                  <a:gd name="connsiteX0-31" fmla="*/ 45720 w 2384315"/>
                  <a:gd name="connsiteY0-32" fmla="*/ 83820 h 1278873"/>
                  <a:gd name="connsiteX1-33" fmla="*/ 2384315 w 2384315"/>
                  <a:gd name="connsiteY1-34" fmla="*/ 0 h 1278873"/>
                  <a:gd name="connsiteX2-35" fmla="*/ 2384315 w 2384315"/>
                  <a:gd name="connsiteY2-36" fmla="*/ 1278873 h 1278873"/>
                  <a:gd name="connsiteX3-37" fmla="*/ 0 w 2384315"/>
                  <a:gd name="connsiteY3-38" fmla="*/ 981693 h 1278873"/>
                  <a:gd name="connsiteX4-39" fmla="*/ 45720 w 2384315"/>
                  <a:gd name="connsiteY4-40" fmla="*/ 83820 h 1278873"/>
                  <a:gd name="connsiteX0-41" fmla="*/ 45720 w 2384315"/>
                  <a:gd name="connsiteY0-42" fmla="*/ 83820 h 1061910"/>
                  <a:gd name="connsiteX1-43" fmla="*/ 2384315 w 2384315"/>
                  <a:gd name="connsiteY1-44" fmla="*/ 0 h 1061910"/>
                  <a:gd name="connsiteX2-45" fmla="*/ 2315735 w 2384315"/>
                  <a:gd name="connsiteY2-46" fmla="*/ 1035033 h 1061910"/>
                  <a:gd name="connsiteX3-47" fmla="*/ 0 w 2384315"/>
                  <a:gd name="connsiteY3-48" fmla="*/ 981693 h 1061910"/>
                  <a:gd name="connsiteX4-49" fmla="*/ 45720 w 2384315"/>
                  <a:gd name="connsiteY4-50" fmla="*/ 83820 h 1061910"/>
                  <a:gd name="connsiteX0-51" fmla="*/ 45720 w 2384315"/>
                  <a:gd name="connsiteY0-52" fmla="*/ 83820 h 1103185"/>
                  <a:gd name="connsiteX1-53" fmla="*/ 2384315 w 2384315"/>
                  <a:gd name="connsiteY1-54" fmla="*/ 0 h 1103185"/>
                  <a:gd name="connsiteX2-55" fmla="*/ 2315735 w 2384315"/>
                  <a:gd name="connsiteY2-56" fmla="*/ 1035033 h 1103185"/>
                  <a:gd name="connsiteX3-57" fmla="*/ 0 w 2384315"/>
                  <a:gd name="connsiteY3-58" fmla="*/ 981693 h 1103185"/>
                  <a:gd name="connsiteX4-59" fmla="*/ 45720 w 2384315"/>
                  <a:gd name="connsiteY4-60" fmla="*/ 83820 h 1103185"/>
                  <a:gd name="connsiteX0-61" fmla="*/ 45720 w 2330975"/>
                  <a:gd name="connsiteY0-62" fmla="*/ 36275 h 1055640"/>
                  <a:gd name="connsiteX1-63" fmla="*/ 2330975 w 2330975"/>
                  <a:gd name="connsiteY1-64" fmla="*/ 104855 h 1055640"/>
                  <a:gd name="connsiteX2-65" fmla="*/ 2315735 w 2330975"/>
                  <a:gd name="connsiteY2-66" fmla="*/ 987488 h 1055640"/>
                  <a:gd name="connsiteX3-67" fmla="*/ 0 w 2330975"/>
                  <a:gd name="connsiteY3-68" fmla="*/ 934148 h 1055640"/>
                  <a:gd name="connsiteX4-69" fmla="*/ 45720 w 2330975"/>
                  <a:gd name="connsiteY4-70" fmla="*/ 36275 h 1055640"/>
                  <a:gd name="connsiteX0-71" fmla="*/ 45720 w 2330975"/>
                  <a:gd name="connsiteY0-72" fmla="*/ 94598 h 1113963"/>
                  <a:gd name="connsiteX1-73" fmla="*/ 2330975 w 2330975"/>
                  <a:gd name="connsiteY1-74" fmla="*/ 163178 h 1113963"/>
                  <a:gd name="connsiteX2-75" fmla="*/ 2315735 w 2330975"/>
                  <a:gd name="connsiteY2-76" fmla="*/ 1045811 h 1113963"/>
                  <a:gd name="connsiteX3-77" fmla="*/ 0 w 2330975"/>
                  <a:gd name="connsiteY3-78" fmla="*/ 992471 h 1113963"/>
                  <a:gd name="connsiteX4-79" fmla="*/ 45720 w 2330975"/>
                  <a:gd name="connsiteY4-80" fmla="*/ 94598 h 1113963"/>
                  <a:gd name="connsiteX0-81" fmla="*/ 45720 w 2430035"/>
                  <a:gd name="connsiteY0-82" fmla="*/ 94598 h 1104444"/>
                  <a:gd name="connsiteX1-83" fmla="*/ 2330975 w 2430035"/>
                  <a:gd name="connsiteY1-84" fmla="*/ 163178 h 1104444"/>
                  <a:gd name="connsiteX2-85" fmla="*/ 2430035 w 2430035"/>
                  <a:gd name="connsiteY2-86" fmla="*/ 1022951 h 1104444"/>
                  <a:gd name="connsiteX3-87" fmla="*/ 0 w 2430035"/>
                  <a:gd name="connsiteY3-88" fmla="*/ 992471 h 1104444"/>
                  <a:gd name="connsiteX4-89" fmla="*/ 45720 w 2430035"/>
                  <a:gd name="connsiteY4-90" fmla="*/ 94598 h 1104444"/>
                  <a:gd name="connsiteX0-91" fmla="*/ 45720 w 2483375"/>
                  <a:gd name="connsiteY0-92" fmla="*/ 105771 h 1115617"/>
                  <a:gd name="connsiteX1-93" fmla="*/ 2483375 w 2483375"/>
                  <a:gd name="connsiteY1-94" fmla="*/ 151491 h 1115617"/>
                  <a:gd name="connsiteX2-95" fmla="*/ 2430035 w 2483375"/>
                  <a:gd name="connsiteY2-96" fmla="*/ 1034124 h 1115617"/>
                  <a:gd name="connsiteX3-97" fmla="*/ 0 w 2483375"/>
                  <a:gd name="connsiteY3-98" fmla="*/ 1003644 h 1115617"/>
                  <a:gd name="connsiteX4-99" fmla="*/ 45720 w 2483375"/>
                  <a:gd name="connsiteY4-100" fmla="*/ 105771 h 1115617"/>
                  <a:gd name="connsiteX0-101" fmla="*/ 45720 w 2544335"/>
                  <a:gd name="connsiteY0-102" fmla="*/ 105771 h 1128612"/>
                  <a:gd name="connsiteX1-103" fmla="*/ 2483375 w 2544335"/>
                  <a:gd name="connsiteY1-104" fmla="*/ 151491 h 1128612"/>
                  <a:gd name="connsiteX2-105" fmla="*/ 2544335 w 2544335"/>
                  <a:gd name="connsiteY2-106" fmla="*/ 1064604 h 1128612"/>
                  <a:gd name="connsiteX3-107" fmla="*/ 0 w 2544335"/>
                  <a:gd name="connsiteY3-108" fmla="*/ 1003644 h 1128612"/>
                  <a:gd name="connsiteX4-109" fmla="*/ 45720 w 2544335"/>
                  <a:gd name="connsiteY4-110" fmla="*/ 105771 h 1128612"/>
                  <a:gd name="connsiteX0-111" fmla="*/ 45720 w 2544335"/>
                  <a:gd name="connsiteY0-112" fmla="*/ 105771 h 1170264"/>
                  <a:gd name="connsiteX1-113" fmla="*/ 2483375 w 2544335"/>
                  <a:gd name="connsiteY1-114" fmla="*/ 151491 h 1170264"/>
                  <a:gd name="connsiteX2-115" fmla="*/ 2544335 w 2544335"/>
                  <a:gd name="connsiteY2-116" fmla="*/ 1064604 h 1170264"/>
                  <a:gd name="connsiteX3-117" fmla="*/ 0 w 2544335"/>
                  <a:gd name="connsiteY3-118" fmla="*/ 1003644 h 1170264"/>
                  <a:gd name="connsiteX4-119" fmla="*/ 45720 w 2544335"/>
                  <a:gd name="connsiteY4-120" fmla="*/ 105771 h 1170264"/>
                  <a:gd name="connsiteX0-121" fmla="*/ 45720 w 2544335"/>
                  <a:gd name="connsiteY0-122" fmla="*/ 131428 h 1195921"/>
                  <a:gd name="connsiteX1-123" fmla="*/ 2483375 w 2544335"/>
                  <a:gd name="connsiteY1-124" fmla="*/ 131428 h 1195921"/>
                  <a:gd name="connsiteX2-125" fmla="*/ 2544335 w 2544335"/>
                  <a:gd name="connsiteY2-126" fmla="*/ 1090261 h 1195921"/>
                  <a:gd name="connsiteX3-127" fmla="*/ 0 w 2544335"/>
                  <a:gd name="connsiteY3-128" fmla="*/ 1029301 h 1195921"/>
                  <a:gd name="connsiteX4-129" fmla="*/ 45720 w 2544335"/>
                  <a:gd name="connsiteY4-130" fmla="*/ 131428 h 1195921"/>
                  <a:gd name="connsiteX0-131" fmla="*/ 45720 w 2544335"/>
                  <a:gd name="connsiteY0-132" fmla="*/ 143932 h 1208425"/>
                  <a:gd name="connsiteX1-133" fmla="*/ 2483375 w 2544335"/>
                  <a:gd name="connsiteY1-134" fmla="*/ 143932 h 1208425"/>
                  <a:gd name="connsiteX2-135" fmla="*/ 2544335 w 2544335"/>
                  <a:gd name="connsiteY2-136" fmla="*/ 1102765 h 1208425"/>
                  <a:gd name="connsiteX3-137" fmla="*/ 0 w 2544335"/>
                  <a:gd name="connsiteY3-138" fmla="*/ 1041805 h 1208425"/>
                  <a:gd name="connsiteX4-139" fmla="*/ 45720 w 2544335"/>
                  <a:gd name="connsiteY4-140" fmla="*/ 143932 h 1208425"/>
                  <a:gd name="connsiteX0-141" fmla="*/ 68580 w 2567195"/>
                  <a:gd name="connsiteY0-142" fmla="*/ 143932 h 1245903"/>
                  <a:gd name="connsiteX1-143" fmla="*/ 2506235 w 2567195"/>
                  <a:gd name="connsiteY1-144" fmla="*/ 143932 h 1245903"/>
                  <a:gd name="connsiteX2-145" fmla="*/ 2567195 w 2567195"/>
                  <a:gd name="connsiteY2-146" fmla="*/ 1102765 h 1245903"/>
                  <a:gd name="connsiteX3-147" fmla="*/ 0 w 2567195"/>
                  <a:gd name="connsiteY3-148" fmla="*/ 1118005 h 1245903"/>
                  <a:gd name="connsiteX4-149" fmla="*/ 68580 w 2567195"/>
                  <a:gd name="connsiteY4-150" fmla="*/ 143932 h 1245903"/>
                  <a:gd name="connsiteX0-151" fmla="*/ 33465 w 2532080"/>
                  <a:gd name="connsiteY0-152" fmla="*/ 143932 h 1210570"/>
                  <a:gd name="connsiteX1-153" fmla="*/ 2471120 w 2532080"/>
                  <a:gd name="connsiteY1-154" fmla="*/ 143932 h 1210570"/>
                  <a:gd name="connsiteX2-155" fmla="*/ 2532080 w 2532080"/>
                  <a:gd name="connsiteY2-156" fmla="*/ 1102765 h 1210570"/>
                  <a:gd name="connsiteX3-157" fmla="*/ 0 w 2532080"/>
                  <a:gd name="connsiteY3-158" fmla="*/ 1046938 h 1210570"/>
                  <a:gd name="connsiteX4-159" fmla="*/ 33465 w 2532080"/>
                  <a:gd name="connsiteY4-160" fmla="*/ 143932 h 1210570"/>
                  <a:gd name="connsiteX0-161" fmla="*/ 77359 w 2532080"/>
                  <a:gd name="connsiteY0-162" fmla="*/ 172619 h 1191879"/>
                  <a:gd name="connsiteX1-163" fmla="*/ 2471120 w 2532080"/>
                  <a:gd name="connsiteY1-164" fmla="*/ 125241 h 1191879"/>
                  <a:gd name="connsiteX2-165" fmla="*/ 2532080 w 2532080"/>
                  <a:gd name="connsiteY2-166" fmla="*/ 1084074 h 1191879"/>
                  <a:gd name="connsiteX3-167" fmla="*/ 0 w 2532080"/>
                  <a:gd name="connsiteY3-168" fmla="*/ 1028247 h 1191879"/>
                  <a:gd name="connsiteX4-169" fmla="*/ 77359 w 2532080"/>
                  <a:gd name="connsiteY4-170" fmla="*/ 172619 h 1191879"/>
                  <a:gd name="connsiteX0-171" fmla="*/ 77359 w 2471120"/>
                  <a:gd name="connsiteY0-172" fmla="*/ 172619 h 1187389"/>
                  <a:gd name="connsiteX1-173" fmla="*/ 2471120 w 2471120"/>
                  <a:gd name="connsiteY1-174" fmla="*/ 125241 h 1187389"/>
                  <a:gd name="connsiteX2-175" fmla="*/ 2470629 w 2471120"/>
                  <a:gd name="connsiteY2-176" fmla="*/ 1076178 h 1187389"/>
                  <a:gd name="connsiteX3-177" fmla="*/ 0 w 2471120"/>
                  <a:gd name="connsiteY3-178" fmla="*/ 1028247 h 1187389"/>
                  <a:gd name="connsiteX4-179" fmla="*/ 77359 w 2471120"/>
                  <a:gd name="connsiteY4-180" fmla="*/ 172619 h 1187389"/>
                  <a:gd name="connsiteX0-181" fmla="*/ 77359 w 2470629"/>
                  <a:gd name="connsiteY0-182" fmla="*/ 127085 h 1141855"/>
                  <a:gd name="connsiteX1-183" fmla="*/ 2427226 w 2470629"/>
                  <a:gd name="connsiteY1-184" fmla="*/ 158671 h 1141855"/>
                  <a:gd name="connsiteX2-185" fmla="*/ 2470629 w 2470629"/>
                  <a:gd name="connsiteY2-186" fmla="*/ 1030644 h 1141855"/>
                  <a:gd name="connsiteX3-187" fmla="*/ 0 w 2470629"/>
                  <a:gd name="connsiteY3-188" fmla="*/ 982713 h 1141855"/>
                  <a:gd name="connsiteX4-189" fmla="*/ 77359 w 2470629"/>
                  <a:gd name="connsiteY4-190" fmla="*/ 127085 h 1141855"/>
                  <a:gd name="connsiteX0-191" fmla="*/ 77359 w 2510767"/>
                  <a:gd name="connsiteY0-192" fmla="*/ 127085 h 1141855"/>
                  <a:gd name="connsiteX1-193" fmla="*/ 2427226 w 2510767"/>
                  <a:gd name="connsiteY1-194" fmla="*/ 158671 h 1141855"/>
                  <a:gd name="connsiteX2-195" fmla="*/ 2470629 w 2510767"/>
                  <a:gd name="connsiteY2-196" fmla="*/ 1030644 h 1141855"/>
                  <a:gd name="connsiteX3-197" fmla="*/ 0 w 2510767"/>
                  <a:gd name="connsiteY3-198" fmla="*/ 982713 h 1141855"/>
                  <a:gd name="connsiteX4-199" fmla="*/ 77359 w 2510767"/>
                  <a:gd name="connsiteY4-200" fmla="*/ 127085 h 1141855"/>
                  <a:gd name="connsiteX0-201" fmla="*/ 77359 w 2485858"/>
                  <a:gd name="connsiteY0-202" fmla="*/ 127085 h 1141855"/>
                  <a:gd name="connsiteX1-203" fmla="*/ 2427226 w 2485858"/>
                  <a:gd name="connsiteY1-204" fmla="*/ 158671 h 1141855"/>
                  <a:gd name="connsiteX2-205" fmla="*/ 2374063 w 2485858"/>
                  <a:gd name="connsiteY2-206" fmla="*/ 1030644 h 1141855"/>
                  <a:gd name="connsiteX3-207" fmla="*/ 0 w 2485858"/>
                  <a:gd name="connsiteY3-208" fmla="*/ 982713 h 1141855"/>
                  <a:gd name="connsiteX4-209" fmla="*/ 77359 w 2485858"/>
                  <a:gd name="connsiteY4-210" fmla="*/ 127085 h 1141855"/>
                  <a:gd name="connsiteX0-211" fmla="*/ 77359 w 2522430"/>
                  <a:gd name="connsiteY0-212" fmla="*/ 127085 h 1141855"/>
                  <a:gd name="connsiteX1-213" fmla="*/ 2427226 w 2522430"/>
                  <a:gd name="connsiteY1-214" fmla="*/ 158671 h 1141855"/>
                  <a:gd name="connsiteX2-215" fmla="*/ 2374063 w 2522430"/>
                  <a:gd name="connsiteY2-216" fmla="*/ 1030644 h 1141855"/>
                  <a:gd name="connsiteX3-217" fmla="*/ 0 w 2522430"/>
                  <a:gd name="connsiteY3-218" fmla="*/ 982713 h 1141855"/>
                  <a:gd name="connsiteX4-219" fmla="*/ 77359 w 2522430"/>
                  <a:gd name="connsiteY4-220" fmla="*/ 127085 h 1141855"/>
                  <a:gd name="connsiteX0-221" fmla="*/ 0 w 2445071"/>
                  <a:gd name="connsiteY0-222" fmla="*/ 127085 h 1145390"/>
                  <a:gd name="connsiteX1-223" fmla="*/ 2349867 w 2445071"/>
                  <a:gd name="connsiteY1-224" fmla="*/ 158671 h 1145390"/>
                  <a:gd name="connsiteX2-225" fmla="*/ 2296704 w 2445071"/>
                  <a:gd name="connsiteY2-226" fmla="*/ 1030644 h 1145390"/>
                  <a:gd name="connsiteX3-227" fmla="*/ 1649 w 2445071"/>
                  <a:gd name="connsiteY3-228" fmla="*/ 990609 h 1145390"/>
                  <a:gd name="connsiteX4-229" fmla="*/ 0 w 2445071"/>
                  <a:gd name="connsiteY4-230" fmla="*/ 127085 h 1145390"/>
                  <a:gd name="connsiteX0-231" fmla="*/ 65230 w 2510301"/>
                  <a:gd name="connsiteY0-232" fmla="*/ 127085 h 1145390"/>
                  <a:gd name="connsiteX1-233" fmla="*/ 2415097 w 2510301"/>
                  <a:gd name="connsiteY1-234" fmla="*/ 158671 h 1145390"/>
                  <a:gd name="connsiteX2-235" fmla="*/ 2361934 w 2510301"/>
                  <a:gd name="connsiteY2-236" fmla="*/ 1030644 h 1145390"/>
                  <a:gd name="connsiteX3-237" fmla="*/ 66879 w 2510301"/>
                  <a:gd name="connsiteY3-238" fmla="*/ 990609 h 1145390"/>
                  <a:gd name="connsiteX4-239" fmla="*/ 65230 w 2510301"/>
                  <a:gd name="connsiteY4-240" fmla="*/ 127085 h 1145390"/>
                  <a:gd name="connsiteX0-241" fmla="*/ 107825 w 2552896"/>
                  <a:gd name="connsiteY0-242" fmla="*/ 127085 h 1145390"/>
                  <a:gd name="connsiteX1-243" fmla="*/ 2457692 w 2552896"/>
                  <a:gd name="connsiteY1-244" fmla="*/ 158671 h 1145390"/>
                  <a:gd name="connsiteX2-245" fmla="*/ 2404529 w 2552896"/>
                  <a:gd name="connsiteY2-246" fmla="*/ 1030644 h 1145390"/>
                  <a:gd name="connsiteX3-247" fmla="*/ 109474 w 2552896"/>
                  <a:gd name="connsiteY3-248" fmla="*/ 990609 h 1145390"/>
                  <a:gd name="connsiteX4-249" fmla="*/ 107825 w 2552896"/>
                  <a:gd name="connsiteY4-250" fmla="*/ 127085 h 1145390"/>
                  <a:gd name="connsiteX0-251" fmla="*/ 121214 w 2566285"/>
                  <a:gd name="connsiteY0-252" fmla="*/ 127085 h 1145390"/>
                  <a:gd name="connsiteX1-253" fmla="*/ 2471081 w 2566285"/>
                  <a:gd name="connsiteY1-254" fmla="*/ 158671 h 1145390"/>
                  <a:gd name="connsiteX2-255" fmla="*/ 2417918 w 2566285"/>
                  <a:gd name="connsiteY2-256" fmla="*/ 1030644 h 1145390"/>
                  <a:gd name="connsiteX3-257" fmla="*/ 122863 w 2566285"/>
                  <a:gd name="connsiteY3-258" fmla="*/ 990609 h 1145390"/>
                  <a:gd name="connsiteX4-259" fmla="*/ 121214 w 2566285"/>
                  <a:gd name="connsiteY4-260" fmla="*/ 127085 h 114539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566285" h="1145390">
                    <a:moveTo>
                      <a:pt x="121214" y="127085"/>
                    </a:moveTo>
                    <a:cubicBezTo>
                      <a:pt x="748346" y="-30395"/>
                      <a:pt x="1699169" y="-64849"/>
                      <a:pt x="2471081" y="158671"/>
                    </a:cubicBezTo>
                    <a:cubicBezTo>
                      <a:pt x="2628934" y="412479"/>
                      <a:pt x="2576098" y="729458"/>
                      <a:pt x="2417918" y="1030644"/>
                    </a:cubicBezTo>
                    <a:cubicBezTo>
                      <a:pt x="1585046" y="1190664"/>
                      <a:pt x="917635" y="1188729"/>
                      <a:pt x="122863" y="990609"/>
                    </a:cubicBezTo>
                    <a:cubicBezTo>
                      <a:pt x="-26925" y="694871"/>
                      <a:pt x="-53810" y="375444"/>
                      <a:pt x="121214" y="127085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C61107"/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20000"/>
                  </a:lnSpc>
                </a:pPr>
                <a:endParaRPr lang="zh-CN" altLang="en-US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5224717" y="4113521"/>
                <a:ext cx="1899515" cy="833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3200">
                    <a:solidFill>
                      <a:schemeClr val="tx2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妙计袋</a:t>
                </a:r>
              </a:p>
            </p:txBody>
          </p:sp>
        </p:grpSp>
      </p:grpSp>
      <p:pic>
        <p:nvPicPr>
          <p:cNvPr id="51" name="图片 5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08571" y="2529034"/>
            <a:ext cx="1959429" cy="117565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  <p:cond evt="onBegin" delay="0">
                          <p:tn val="19"/>
                        </p:cond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/>
      <p:bldP spid="73" grpId="0"/>
      <p:bldP spid="74" grpId="0"/>
      <p:bldP spid="75" grpId="0"/>
      <p:bldP spid="7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75827" y="1677670"/>
            <a:ext cx="11874500" cy="4745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生活就是这样，很多本来珍贵的东西，一旦被感觉到习以为常，人们就会变得不去珍惜，不去在意。亲情之爱就是这样，从小到大弥散在我们的身旁，以至于我们对爱到了熟视无睹的境地。正如有人说这个世界上不是缺少美，而是缺少发现美的眼睛。亲情之爱也是这样，我们的生活中不乏亲情之爱，但不是所有人都能发现这是一种爱，都能领悟到这是一种爱。</a:t>
            </a:r>
          </a:p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父母一句叮咛的话、一句安慰的话、一句鼓励的话、一句赞美的话、一句爱恨交加的责骂</a:t>
            </a: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一个依依不舍的眼神，一个喜出望外的眼神，一个饱含祝福的眼神</a:t>
            </a: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这些都是父母对我们的爱。很多的时候，父母的爱被我们无情地</a:t>
            </a: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衰减</a:t>
            </a: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了，我们没有认识到这些平常却深情的爱。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074535" y="893104"/>
            <a:ext cx="3539690" cy="1014071"/>
            <a:chOff x="4074535" y="893104"/>
            <a:chExt cx="3539690" cy="1014071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837"/>
            <a:stretch>
              <a:fillRect/>
            </a:stretch>
          </p:blipFill>
          <p:spPr>
            <a:xfrm>
              <a:off x="4074535" y="893104"/>
              <a:ext cx="3539690" cy="1014071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4269014" y="1079178"/>
              <a:ext cx="3085264" cy="540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在平常中感受亲情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63127" y="400399"/>
            <a:ext cx="2132411" cy="574062"/>
            <a:chOff x="263127" y="400399"/>
            <a:chExt cx="2132411" cy="574062"/>
          </a:xfrm>
        </p:grpSpPr>
        <p:sp>
          <p:nvSpPr>
            <p:cNvPr id="17" name="任意多边形 16"/>
            <p:cNvSpPr/>
            <p:nvPr/>
          </p:nvSpPr>
          <p:spPr>
            <a:xfrm>
              <a:off x="263127" y="424210"/>
              <a:ext cx="2132411" cy="550251"/>
            </a:xfrm>
            <a:custGeom>
              <a:avLst/>
              <a:gdLst>
                <a:gd name="connsiteX0" fmla="*/ 2183284 w 2294170"/>
                <a:gd name="connsiteY0" fmla="*/ 0 h 661087"/>
                <a:gd name="connsiteX1" fmla="*/ 2183284 w 2294170"/>
                <a:gd name="connsiteY1" fmla="*/ 14554 h 661087"/>
                <a:gd name="connsiteX2" fmla="*/ 2145184 w 2294170"/>
                <a:gd name="connsiteY2" fmla="*/ 58215 h 661087"/>
                <a:gd name="connsiteX3" fmla="*/ 2259484 w 2294170"/>
                <a:gd name="connsiteY3" fmla="*/ 116429 h 661087"/>
                <a:gd name="connsiteX4" fmla="*/ 2145184 w 2294170"/>
                <a:gd name="connsiteY4" fmla="*/ 203751 h 661087"/>
                <a:gd name="connsiteX5" fmla="*/ 2259484 w 2294170"/>
                <a:gd name="connsiteY5" fmla="*/ 276519 h 661087"/>
                <a:gd name="connsiteX6" fmla="*/ 2164234 w 2294170"/>
                <a:gd name="connsiteY6" fmla="*/ 320180 h 661087"/>
                <a:gd name="connsiteX7" fmla="*/ 2202334 w 2294170"/>
                <a:gd name="connsiteY7" fmla="*/ 334733 h 661087"/>
                <a:gd name="connsiteX8" fmla="*/ 2183284 w 2294170"/>
                <a:gd name="connsiteY8" fmla="*/ 465716 h 661087"/>
                <a:gd name="connsiteX9" fmla="*/ 2088034 w 2294170"/>
                <a:gd name="connsiteY9" fmla="*/ 509377 h 661087"/>
                <a:gd name="connsiteX10" fmla="*/ 2221384 w 2294170"/>
                <a:gd name="connsiteY10" fmla="*/ 553038 h 661087"/>
                <a:gd name="connsiteX11" fmla="*/ 2030884 w 2294170"/>
                <a:gd name="connsiteY11" fmla="*/ 661087 h 661087"/>
                <a:gd name="connsiteX12" fmla="*/ 0 w 2294170"/>
                <a:gd name="connsiteY12" fmla="*/ 656138 h 661087"/>
                <a:gd name="connsiteX13" fmla="*/ 0 w 2294170"/>
                <a:gd name="connsiteY13" fmla="*/ 11908 h 661087"/>
                <a:gd name="connsiteX14" fmla="*/ 293005 w 2294170"/>
                <a:gd name="connsiteY14" fmla="*/ 11908 h 661087"/>
                <a:gd name="connsiteX15" fmla="*/ 2183284 w 2294170"/>
                <a:gd name="connsiteY15" fmla="*/ 0 h 6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94170" h="661087">
                  <a:moveTo>
                    <a:pt x="2183284" y="0"/>
                  </a:moveTo>
                  <a:cubicBezTo>
                    <a:pt x="2183284" y="0"/>
                    <a:pt x="2189634" y="4851"/>
                    <a:pt x="2183284" y="14554"/>
                  </a:cubicBezTo>
                  <a:cubicBezTo>
                    <a:pt x="2176934" y="24256"/>
                    <a:pt x="2132484" y="41235"/>
                    <a:pt x="2145184" y="58215"/>
                  </a:cubicBezTo>
                  <a:cubicBezTo>
                    <a:pt x="2157884" y="75194"/>
                    <a:pt x="2259484" y="92173"/>
                    <a:pt x="2259484" y="116429"/>
                  </a:cubicBezTo>
                  <a:cubicBezTo>
                    <a:pt x="2259484" y="140685"/>
                    <a:pt x="2145184" y="177069"/>
                    <a:pt x="2145184" y="203751"/>
                  </a:cubicBezTo>
                  <a:cubicBezTo>
                    <a:pt x="2145184" y="230432"/>
                    <a:pt x="2256309" y="257114"/>
                    <a:pt x="2259484" y="276519"/>
                  </a:cubicBezTo>
                  <a:cubicBezTo>
                    <a:pt x="2262659" y="295924"/>
                    <a:pt x="2173759" y="310477"/>
                    <a:pt x="2164234" y="320180"/>
                  </a:cubicBezTo>
                  <a:cubicBezTo>
                    <a:pt x="2154709" y="329882"/>
                    <a:pt x="2199159" y="310477"/>
                    <a:pt x="2202334" y="334733"/>
                  </a:cubicBezTo>
                  <a:cubicBezTo>
                    <a:pt x="2202334" y="334733"/>
                    <a:pt x="2202334" y="436609"/>
                    <a:pt x="2183284" y="465716"/>
                  </a:cubicBezTo>
                  <a:cubicBezTo>
                    <a:pt x="2164234" y="494823"/>
                    <a:pt x="2081684" y="494823"/>
                    <a:pt x="2088034" y="509377"/>
                  </a:cubicBezTo>
                  <a:cubicBezTo>
                    <a:pt x="2094384" y="523930"/>
                    <a:pt x="2230909" y="527752"/>
                    <a:pt x="2221384" y="553038"/>
                  </a:cubicBezTo>
                  <a:cubicBezTo>
                    <a:pt x="2211859" y="578323"/>
                    <a:pt x="2484909" y="644107"/>
                    <a:pt x="2030884" y="661087"/>
                  </a:cubicBezTo>
                  <a:lnTo>
                    <a:pt x="0" y="656138"/>
                  </a:lnTo>
                  <a:lnTo>
                    <a:pt x="0" y="11908"/>
                  </a:lnTo>
                  <a:lnTo>
                    <a:pt x="293005" y="11908"/>
                  </a:lnTo>
                  <a:cubicBezTo>
                    <a:pt x="925407" y="13231"/>
                    <a:pt x="1557809" y="14554"/>
                    <a:pt x="2183284" y="0"/>
                  </a:cubicBezTo>
                  <a:close/>
                </a:path>
              </a:pathLst>
            </a:custGeom>
            <a:solidFill>
              <a:srgbClr val="DF78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333807" y="400399"/>
              <a:ext cx="1914094" cy="540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spc="6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短文欣赏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604000" y="402232"/>
            <a:ext cx="5187390" cy="562968"/>
            <a:chOff x="6604000" y="402232"/>
            <a:chExt cx="5187390" cy="562968"/>
          </a:xfrm>
        </p:grpSpPr>
        <p:grpSp>
          <p:nvGrpSpPr>
            <p:cNvPr id="19" name="组合 18"/>
            <p:cNvGrpSpPr/>
            <p:nvPr/>
          </p:nvGrpSpPr>
          <p:grpSpPr>
            <a:xfrm>
              <a:off x="6604000" y="402232"/>
              <a:ext cx="5187390" cy="562968"/>
              <a:chOff x="5538212" y="358245"/>
              <a:chExt cx="5844540" cy="634286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5538212" y="358245"/>
                <a:ext cx="5839132" cy="634282"/>
              </a:xfrm>
              <a:prstGeom prst="roundRect">
                <a:avLst>
                  <a:gd name="adj" fmla="val 50000"/>
                </a:avLst>
              </a:prstGeom>
              <a:solidFill>
                <a:srgbClr val="F9E2D1"/>
              </a:solidFill>
              <a:ln w="15875">
                <a:noFill/>
              </a:ln>
              <a:effectLst>
                <a:innerShdw blurRad="63500" dist="50800" dir="13500000">
                  <a:schemeClr val="accent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355">
                    <a:latin typeface="Gen Jyuu Gothic Monospace Regul" panose="020B0309020203020207" pitchFamily="49" charset="-128"/>
                    <a:ea typeface="Gen Jyuu Gothic Monospace Regul" panose="020B0309020203020207" pitchFamily="49" charset="-128"/>
                    <a:cs typeface="Gen Jyuu Gothic Monospace Regul" panose="020B0309020203020207" pitchFamily="49" charset="-128"/>
                    <a:sym typeface="Gen Jyuu Gothic Monospace Regul" panose="020B0309020203020207" pitchFamily="49" charset="-128"/>
                  </a:rPr>
                  <a:t>   </a:t>
                </a:r>
                <a:endParaRPr lang="zh-CN" altLang="en-US" sz="1355">
                  <a:latin typeface="Gen Jyuu Gothic Monospace Regul" panose="020B0309020203020207" pitchFamily="49" charset="-128"/>
                  <a:ea typeface="Gen Jyuu Gothic Monospace Regul" panose="020B0309020203020207" pitchFamily="49" charset="-128"/>
                  <a:cs typeface="Gen Jyuu Gothic Monospace Regul" panose="020B0309020203020207" pitchFamily="49" charset="-128"/>
                  <a:sym typeface="Gen Jyuu Gothic Monospace Regul" panose="020B0309020203020207" pitchFamily="49" charset="-128"/>
                </a:endParaRPr>
              </a:p>
            </p:txBody>
          </p:sp>
          <p:sp>
            <p:nvSpPr>
              <p:cNvPr id="21" name="TextBox 1"/>
              <p:cNvSpPr txBox="1"/>
              <p:nvPr/>
            </p:nvSpPr>
            <p:spPr>
              <a:xfrm>
                <a:off x="5716011" y="370489"/>
                <a:ext cx="5201363" cy="540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800">
                    <a:solidFill>
                      <a:schemeClr val="tx2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朗读短文，说说你的感受。</a:t>
                </a:r>
              </a:p>
            </p:txBody>
          </p:sp>
          <p:sp>
            <p:nvSpPr>
              <p:cNvPr id="22" name="Rounded Rectangle 20_1"/>
              <p:cNvSpPr/>
              <p:nvPr/>
            </p:nvSpPr>
            <p:spPr>
              <a:xfrm rot="5400000">
                <a:off x="10708234" y="318013"/>
                <a:ext cx="634283" cy="71475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5B01"/>
              </a:solidFill>
              <a:ln w="15875">
                <a:noFill/>
              </a:ln>
              <a:effectLst>
                <a:innerShdw blurRad="63500" dist="50800" dir="13500000">
                  <a:schemeClr val="accent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355">
                    <a:latin typeface="Gen Jyuu Gothic Monospace Regul" panose="020B0309020203020207" pitchFamily="49" charset="-128"/>
                    <a:ea typeface="Gen Jyuu Gothic Monospace Regul" panose="020B0309020203020207" pitchFamily="49" charset="-128"/>
                    <a:cs typeface="Gen Jyuu Gothic Monospace Regul" panose="020B0309020203020207" pitchFamily="49" charset="-128"/>
                    <a:sym typeface="Gen Jyuu Gothic Monospace Regul" panose="020B0309020203020207" pitchFamily="49" charset="-128"/>
                  </a:rPr>
                  <a:t>   </a:t>
                </a:r>
                <a:endParaRPr lang="zh-CN" altLang="en-US" sz="1355">
                  <a:latin typeface="Gen Jyuu Gothic Monospace Regul" panose="020B0309020203020207" pitchFamily="49" charset="-128"/>
                  <a:ea typeface="Gen Jyuu Gothic Monospace Regul" panose="020B0309020203020207" pitchFamily="49" charset="-128"/>
                  <a:cs typeface="Gen Jyuu Gothic Monospace Regul" panose="020B0309020203020207" pitchFamily="49" charset="-128"/>
                  <a:sym typeface="Gen Jyuu Gothic Monospace Regul" panose="020B0309020203020207" pitchFamily="49" charset="-128"/>
                </a:endParaRPr>
              </a:p>
            </p:txBody>
          </p:sp>
        </p:grp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email">
              <a:duotone>
                <a:prstClr val="black"/>
                <a:schemeClr val="bg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Photocopy detail="2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06882" y="462448"/>
              <a:ext cx="450976" cy="45097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536125" y="4361963"/>
            <a:ext cx="9525000" cy="2119687"/>
            <a:chOff x="1536125" y="4361963"/>
            <a:chExt cx="9525000" cy="2119687"/>
          </a:xfrm>
        </p:grpSpPr>
        <p:sp>
          <p:nvSpPr>
            <p:cNvPr id="30" name="PA-矩形 15"/>
            <p:cNvSpPr/>
            <p:nvPr>
              <p:custDataLst>
                <p:tags r:id="rId1"/>
              </p:custDataLst>
            </p:nvPr>
          </p:nvSpPr>
          <p:spPr>
            <a:xfrm>
              <a:off x="1536125" y="4361963"/>
              <a:ext cx="9525000" cy="2119687"/>
            </a:xfrm>
            <a:prstGeom prst="rect">
              <a:avLst/>
            </a:prstGeom>
            <a:solidFill>
              <a:srgbClr val="FFFCF5"/>
            </a:solidFill>
            <a:ln w="19050">
              <a:solidFill>
                <a:srgbClr val="D9A610"/>
              </a:solidFill>
            </a:ln>
            <a:effectLst>
              <a:outerShdw dist="76200" dir="12840000" algn="ctr" rotWithShape="0">
                <a:schemeClr val="accent4">
                  <a:lumMod val="75000"/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 sz="3600">
                <a:solidFill>
                  <a:srgbClr val="4F4347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endParaRPr>
            </a:p>
          </p:txBody>
        </p:sp>
        <p:sp>
          <p:nvSpPr>
            <p:cNvPr id="35" name="同侧圆角矩形 34"/>
            <p:cNvSpPr/>
            <p:nvPr/>
          </p:nvSpPr>
          <p:spPr>
            <a:xfrm>
              <a:off x="1563598" y="4396629"/>
              <a:ext cx="9467850" cy="730175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718587" y="4398523"/>
              <a:ext cx="6634647" cy="6832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拓展思考：我们应该怎样关心父母？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-12644" y="66571"/>
            <a:ext cx="2132411" cy="574062"/>
            <a:chOff x="263127" y="400399"/>
            <a:chExt cx="2132411" cy="574062"/>
          </a:xfrm>
        </p:grpSpPr>
        <p:sp>
          <p:nvSpPr>
            <p:cNvPr id="23" name="任意多边形 22"/>
            <p:cNvSpPr/>
            <p:nvPr/>
          </p:nvSpPr>
          <p:spPr>
            <a:xfrm>
              <a:off x="263127" y="424210"/>
              <a:ext cx="2132411" cy="550251"/>
            </a:xfrm>
            <a:custGeom>
              <a:avLst/>
              <a:gdLst>
                <a:gd name="connsiteX0" fmla="*/ 2183284 w 2294170"/>
                <a:gd name="connsiteY0" fmla="*/ 0 h 661087"/>
                <a:gd name="connsiteX1" fmla="*/ 2183284 w 2294170"/>
                <a:gd name="connsiteY1" fmla="*/ 14554 h 661087"/>
                <a:gd name="connsiteX2" fmla="*/ 2145184 w 2294170"/>
                <a:gd name="connsiteY2" fmla="*/ 58215 h 661087"/>
                <a:gd name="connsiteX3" fmla="*/ 2259484 w 2294170"/>
                <a:gd name="connsiteY3" fmla="*/ 116429 h 661087"/>
                <a:gd name="connsiteX4" fmla="*/ 2145184 w 2294170"/>
                <a:gd name="connsiteY4" fmla="*/ 203751 h 661087"/>
                <a:gd name="connsiteX5" fmla="*/ 2259484 w 2294170"/>
                <a:gd name="connsiteY5" fmla="*/ 276519 h 661087"/>
                <a:gd name="connsiteX6" fmla="*/ 2164234 w 2294170"/>
                <a:gd name="connsiteY6" fmla="*/ 320180 h 661087"/>
                <a:gd name="connsiteX7" fmla="*/ 2202334 w 2294170"/>
                <a:gd name="connsiteY7" fmla="*/ 334733 h 661087"/>
                <a:gd name="connsiteX8" fmla="*/ 2183284 w 2294170"/>
                <a:gd name="connsiteY8" fmla="*/ 465716 h 661087"/>
                <a:gd name="connsiteX9" fmla="*/ 2088034 w 2294170"/>
                <a:gd name="connsiteY9" fmla="*/ 509377 h 661087"/>
                <a:gd name="connsiteX10" fmla="*/ 2221384 w 2294170"/>
                <a:gd name="connsiteY10" fmla="*/ 553038 h 661087"/>
                <a:gd name="connsiteX11" fmla="*/ 2030884 w 2294170"/>
                <a:gd name="connsiteY11" fmla="*/ 661087 h 661087"/>
                <a:gd name="connsiteX12" fmla="*/ 0 w 2294170"/>
                <a:gd name="connsiteY12" fmla="*/ 656138 h 661087"/>
                <a:gd name="connsiteX13" fmla="*/ 0 w 2294170"/>
                <a:gd name="connsiteY13" fmla="*/ 11908 h 661087"/>
                <a:gd name="connsiteX14" fmla="*/ 293005 w 2294170"/>
                <a:gd name="connsiteY14" fmla="*/ 11908 h 661087"/>
                <a:gd name="connsiteX15" fmla="*/ 2183284 w 2294170"/>
                <a:gd name="connsiteY15" fmla="*/ 0 h 6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94170" h="661087">
                  <a:moveTo>
                    <a:pt x="2183284" y="0"/>
                  </a:moveTo>
                  <a:cubicBezTo>
                    <a:pt x="2183284" y="0"/>
                    <a:pt x="2189634" y="4851"/>
                    <a:pt x="2183284" y="14554"/>
                  </a:cubicBezTo>
                  <a:cubicBezTo>
                    <a:pt x="2176934" y="24256"/>
                    <a:pt x="2132484" y="41235"/>
                    <a:pt x="2145184" y="58215"/>
                  </a:cubicBezTo>
                  <a:cubicBezTo>
                    <a:pt x="2157884" y="75194"/>
                    <a:pt x="2259484" y="92173"/>
                    <a:pt x="2259484" y="116429"/>
                  </a:cubicBezTo>
                  <a:cubicBezTo>
                    <a:pt x="2259484" y="140685"/>
                    <a:pt x="2145184" y="177069"/>
                    <a:pt x="2145184" y="203751"/>
                  </a:cubicBezTo>
                  <a:cubicBezTo>
                    <a:pt x="2145184" y="230432"/>
                    <a:pt x="2256309" y="257114"/>
                    <a:pt x="2259484" y="276519"/>
                  </a:cubicBezTo>
                  <a:cubicBezTo>
                    <a:pt x="2262659" y="295924"/>
                    <a:pt x="2173759" y="310477"/>
                    <a:pt x="2164234" y="320180"/>
                  </a:cubicBezTo>
                  <a:cubicBezTo>
                    <a:pt x="2154709" y="329882"/>
                    <a:pt x="2199159" y="310477"/>
                    <a:pt x="2202334" y="334733"/>
                  </a:cubicBezTo>
                  <a:cubicBezTo>
                    <a:pt x="2202334" y="334733"/>
                    <a:pt x="2202334" y="436609"/>
                    <a:pt x="2183284" y="465716"/>
                  </a:cubicBezTo>
                  <a:cubicBezTo>
                    <a:pt x="2164234" y="494823"/>
                    <a:pt x="2081684" y="494823"/>
                    <a:pt x="2088034" y="509377"/>
                  </a:cubicBezTo>
                  <a:cubicBezTo>
                    <a:pt x="2094384" y="523930"/>
                    <a:pt x="2230909" y="527752"/>
                    <a:pt x="2221384" y="553038"/>
                  </a:cubicBezTo>
                  <a:cubicBezTo>
                    <a:pt x="2211859" y="578323"/>
                    <a:pt x="2484909" y="644107"/>
                    <a:pt x="2030884" y="661087"/>
                  </a:cubicBezTo>
                  <a:lnTo>
                    <a:pt x="0" y="656138"/>
                  </a:lnTo>
                  <a:lnTo>
                    <a:pt x="0" y="11908"/>
                  </a:lnTo>
                  <a:lnTo>
                    <a:pt x="293005" y="11908"/>
                  </a:lnTo>
                  <a:cubicBezTo>
                    <a:pt x="925407" y="13231"/>
                    <a:pt x="1557809" y="14554"/>
                    <a:pt x="2183284" y="0"/>
                  </a:cubicBezTo>
                  <a:close/>
                </a:path>
              </a:pathLst>
            </a:custGeom>
            <a:solidFill>
              <a:srgbClr val="DF78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333807" y="400399"/>
              <a:ext cx="1914094" cy="540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spc="6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归纳总结</a:t>
              </a: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1866062" y="5189455"/>
            <a:ext cx="2857799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rgbClr val="DD1167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①学会赞美父母。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866062" y="5780651"/>
            <a:ext cx="3083425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rgbClr val="DD1167"/>
                </a:solidFill>
                <a:latin typeface="Calibri"/>
                <a:ea typeface="楷体" panose="02010609060101010101" pitchFamily="49" charset="-122"/>
              </a:rPr>
              <a:t>②承担一定家务</a:t>
            </a:r>
            <a:r>
              <a:rPr lang="zh-CN" altLang="en-US" sz="2800">
                <a:solidFill>
                  <a:srgbClr val="DD1167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644148" y="5189455"/>
            <a:ext cx="6007327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rgbClr val="DD1167"/>
                </a:solidFill>
                <a:latin typeface="Calibri"/>
                <a:ea typeface="楷体" panose="02010609060101010101" pitchFamily="49" charset="-122"/>
              </a:rPr>
              <a:t>③不向家长提过高的生活要求</a:t>
            </a:r>
            <a:r>
              <a:rPr lang="zh-CN" altLang="en-US" sz="2800">
                <a:solidFill>
                  <a:srgbClr val="DD1167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654422" y="5780651"/>
            <a:ext cx="468332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rgbClr val="DD1167"/>
                </a:solidFill>
                <a:latin typeface="Calibri"/>
                <a:ea typeface="楷体" panose="02010609060101010101" pitchFamily="49" charset="-122"/>
              </a:rPr>
              <a:t>④学会认错和道歉</a:t>
            </a:r>
            <a:r>
              <a:rPr lang="zh-CN" altLang="en-US" sz="2800">
                <a:solidFill>
                  <a:srgbClr val="DD1167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033998" y="480143"/>
            <a:ext cx="8882695" cy="3723557"/>
            <a:chOff x="2033998" y="480143"/>
            <a:chExt cx="8882695" cy="3723557"/>
          </a:xfrm>
        </p:grpSpPr>
        <p:sp>
          <p:nvSpPr>
            <p:cNvPr id="27" name="圆角矩形标注 26"/>
            <p:cNvSpPr/>
            <p:nvPr/>
          </p:nvSpPr>
          <p:spPr>
            <a:xfrm>
              <a:off x="2033998" y="1143460"/>
              <a:ext cx="8882695" cy="2717340"/>
            </a:xfrm>
            <a:prstGeom prst="wedgeRoundRectCallout">
              <a:avLst>
                <a:gd name="adj1" fmla="val -55600"/>
                <a:gd name="adj2" fmla="val 32375"/>
                <a:gd name="adj3" fmla="val 16667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   我们虽然是一个孩子，但对一个和睦友好的家庭来说至关重要。自己是维系家庭成员亲情的纽带，因此要善于发挥自己的作用，维护好家庭成员间的亲情。</a:t>
              </a: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4891797" y="480143"/>
              <a:ext cx="2270326" cy="838953"/>
              <a:chOff x="7769437" y="-838737"/>
              <a:chExt cx="2270326" cy="838953"/>
            </a:xfrm>
          </p:grpSpPr>
          <p:pic>
            <p:nvPicPr>
              <p:cNvPr id="33" name="图片 32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7769437" y="-781217"/>
                <a:ext cx="2270326" cy="781433"/>
              </a:xfrm>
              <a:prstGeom prst="rect">
                <a:avLst/>
              </a:prstGeom>
            </p:spPr>
          </p:pic>
          <p:sp>
            <p:nvSpPr>
              <p:cNvPr id="34" name="矩形 33"/>
              <p:cNvSpPr/>
              <p:nvPr/>
            </p:nvSpPr>
            <p:spPr>
              <a:xfrm>
                <a:off x="7959968" y="-838737"/>
                <a:ext cx="1826141" cy="6047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3200" noProof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楷体" panose="02010609060101010101" pitchFamily="49" charset="-122"/>
                    <a:ea typeface="楷体" panose="02010609060101010101" pitchFamily="49" charset="-122"/>
                    <a:cs typeface="+mn-ea"/>
                    <a:sym typeface="+mn-lt"/>
                  </a:rPr>
                  <a:t>教师总结</a:t>
                </a:r>
              </a:p>
            </p:txBody>
          </p:sp>
        </p:grp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211951" y="2504550"/>
              <a:ext cx="2282566" cy="1699150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  <p:cond evt="onBegin" delay="0">
                          <p:tn val="9"/>
                        </p:cond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  <p:cond evt="onBegin" delay="0">
                          <p:tn val="14"/>
                        </p:cond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  <p:cond evt="onBegin" delay="0">
                          <p:tn val="19"/>
                        </p:cond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  <p:cond evt="onBegin" delay="0">
                          <p:tn val="24"/>
                        </p:cond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  <p:cond evt="onBegin" delay="0">
                          <p:tn val="29"/>
                        </p:cond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7" grpId="0"/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05332" y="2409629"/>
            <a:ext cx="6497516" cy="957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540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>
                <a:solidFill>
                  <a:schemeClr val="tx2"/>
                </a:solidFill>
              </a:rPr>
              <a:t>师生总结  课堂归纳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-27158" y="124628"/>
            <a:ext cx="2132411" cy="574062"/>
            <a:chOff x="263127" y="400399"/>
            <a:chExt cx="2132411" cy="574062"/>
          </a:xfrm>
        </p:grpSpPr>
        <p:sp>
          <p:nvSpPr>
            <p:cNvPr id="28" name="任意多边形 27"/>
            <p:cNvSpPr/>
            <p:nvPr/>
          </p:nvSpPr>
          <p:spPr>
            <a:xfrm>
              <a:off x="263127" y="424210"/>
              <a:ext cx="2132411" cy="550251"/>
            </a:xfrm>
            <a:custGeom>
              <a:avLst/>
              <a:gdLst>
                <a:gd name="connsiteX0" fmla="*/ 2183284 w 2294170"/>
                <a:gd name="connsiteY0" fmla="*/ 0 h 661087"/>
                <a:gd name="connsiteX1" fmla="*/ 2183284 w 2294170"/>
                <a:gd name="connsiteY1" fmla="*/ 14554 h 661087"/>
                <a:gd name="connsiteX2" fmla="*/ 2145184 w 2294170"/>
                <a:gd name="connsiteY2" fmla="*/ 58215 h 661087"/>
                <a:gd name="connsiteX3" fmla="*/ 2259484 w 2294170"/>
                <a:gd name="connsiteY3" fmla="*/ 116429 h 661087"/>
                <a:gd name="connsiteX4" fmla="*/ 2145184 w 2294170"/>
                <a:gd name="connsiteY4" fmla="*/ 203751 h 661087"/>
                <a:gd name="connsiteX5" fmla="*/ 2259484 w 2294170"/>
                <a:gd name="connsiteY5" fmla="*/ 276519 h 661087"/>
                <a:gd name="connsiteX6" fmla="*/ 2164234 w 2294170"/>
                <a:gd name="connsiteY6" fmla="*/ 320180 h 661087"/>
                <a:gd name="connsiteX7" fmla="*/ 2202334 w 2294170"/>
                <a:gd name="connsiteY7" fmla="*/ 334733 h 661087"/>
                <a:gd name="connsiteX8" fmla="*/ 2183284 w 2294170"/>
                <a:gd name="connsiteY8" fmla="*/ 465716 h 661087"/>
                <a:gd name="connsiteX9" fmla="*/ 2088034 w 2294170"/>
                <a:gd name="connsiteY9" fmla="*/ 509377 h 661087"/>
                <a:gd name="connsiteX10" fmla="*/ 2221384 w 2294170"/>
                <a:gd name="connsiteY10" fmla="*/ 553038 h 661087"/>
                <a:gd name="connsiteX11" fmla="*/ 2030884 w 2294170"/>
                <a:gd name="connsiteY11" fmla="*/ 661087 h 661087"/>
                <a:gd name="connsiteX12" fmla="*/ 0 w 2294170"/>
                <a:gd name="connsiteY12" fmla="*/ 656138 h 661087"/>
                <a:gd name="connsiteX13" fmla="*/ 0 w 2294170"/>
                <a:gd name="connsiteY13" fmla="*/ 11908 h 661087"/>
                <a:gd name="connsiteX14" fmla="*/ 293005 w 2294170"/>
                <a:gd name="connsiteY14" fmla="*/ 11908 h 661087"/>
                <a:gd name="connsiteX15" fmla="*/ 2183284 w 2294170"/>
                <a:gd name="connsiteY15" fmla="*/ 0 h 6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94170" h="661087">
                  <a:moveTo>
                    <a:pt x="2183284" y="0"/>
                  </a:moveTo>
                  <a:cubicBezTo>
                    <a:pt x="2183284" y="0"/>
                    <a:pt x="2189634" y="4851"/>
                    <a:pt x="2183284" y="14554"/>
                  </a:cubicBezTo>
                  <a:cubicBezTo>
                    <a:pt x="2176934" y="24256"/>
                    <a:pt x="2132484" y="41235"/>
                    <a:pt x="2145184" y="58215"/>
                  </a:cubicBezTo>
                  <a:cubicBezTo>
                    <a:pt x="2157884" y="75194"/>
                    <a:pt x="2259484" y="92173"/>
                    <a:pt x="2259484" y="116429"/>
                  </a:cubicBezTo>
                  <a:cubicBezTo>
                    <a:pt x="2259484" y="140685"/>
                    <a:pt x="2145184" y="177069"/>
                    <a:pt x="2145184" y="203751"/>
                  </a:cubicBezTo>
                  <a:cubicBezTo>
                    <a:pt x="2145184" y="230432"/>
                    <a:pt x="2256309" y="257114"/>
                    <a:pt x="2259484" y="276519"/>
                  </a:cubicBezTo>
                  <a:cubicBezTo>
                    <a:pt x="2262659" y="295924"/>
                    <a:pt x="2173759" y="310477"/>
                    <a:pt x="2164234" y="320180"/>
                  </a:cubicBezTo>
                  <a:cubicBezTo>
                    <a:pt x="2154709" y="329882"/>
                    <a:pt x="2199159" y="310477"/>
                    <a:pt x="2202334" y="334733"/>
                  </a:cubicBezTo>
                  <a:cubicBezTo>
                    <a:pt x="2202334" y="334733"/>
                    <a:pt x="2202334" y="436609"/>
                    <a:pt x="2183284" y="465716"/>
                  </a:cubicBezTo>
                  <a:cubicBezTo>
                    <a:pt x="2164234" y="494823"/>
                    <a:pt x="2081684" y="494823"/>
                    <a:pt x="2088034" y="509377"/>
                  </a:cubicBezTo>
                  <a:cubicBezTo>
                    <a:pt x="2094384" y="523930"/>
                    <a:pt x="2230909" y="527752"/>
                    <a:pt x="2221384" y="553038"/>
                  </a:cubicBezTo>
                  <a:cubicBezTo>
                    <a:pt x="2211859" y="578323"/>
                    <a:pt x="2484909" y="644107"/>
                    <a:pt x="2030884" y="661087"/>
                  </a:cubicBezTo>
                  <a:lnTo>
                    <a:pt x="0" y="656138"/>
                  </a:lnTo>
                  <a:lnTo>
                    <a:pt x="0" y="11908"/>
                  </a:lnTo>
                  <a:lnTo>
                    <a:pt x="293005" y="11908"/>
                  </a:lnTo>
                  <a:cubicBezTo>
                    <a:pt x="925407" y="13231"/>
                    <a:pt x="1557809" y="14554"/>
                    <a:pt x="2183284" y="0"/>
                  </a:cubicBezTo>
                  <a:close/>
                </a:path>
              </a:pathLst>
            </a:custGeom>
            <a:solidFill>
              <a:srgbClr val="DF78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333807" y="400399"/>
              <a:ext cx="1914094" cy="540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spc="6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我的收获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46680" y="996954"/>
            <a:ext cx="10285730" cy="1355090"/>
            <a:chOff x="846680" y="996954"/>
            <a:chExt cx="10285730" cy="1355090"/>
          </a:xfrm>
        </p:grpSpPr>
        <p:sp>
          <p:nvSpPr>
            <p:cNvPr id="30" name="圆角矩形 29"/>
            <p:cNvSpPr/>
            <p:nvPr/>
          </p:nvSpPr>
          <p:spPr>
            <a:xfrm rot="16200000">
              <a:off x="5312000" y="-3468366"/>
              <a:ext cx="1355090" cy="10285730"/>
            </a:xfrm>
            <a:prstGeom prst="roundRect">
              <a:avLst>
                <a:gd name="adj" fmla="val 17146"/>
              </a:avLst>
            </a:prstGeom>
            <a:solidFill>
              <a:schemeClr val="bg1"/>
            </a:solidFill>
            <a:ln w="38100">
              <a:solidFill>
                <a:srgbClr val="FBBE8F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zh-CN" altLang="en-US" sz="3200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961766" y="1080586"/>
              <a:ext cx="494242" cy="540725"/>
              <a:chOff x="6816699" y="1765579"/>
              <a:chExt cx="494242" cy="540725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6816699" y="1809953"/>
                <a:ext cx="494242" cy="494242"/>
              </a:xfrm>
              <a:prstGeom prst="ellipse">
                <a:avLst/>
              </a:prstGeom>
              <a:solidFill>
                <a:srgbClr val="FBBE8F"/>
              </a:solidFill>
              <a:ln>
                <a:solidFill>
                  <a:schemeClr val="bg1"/>
                </a:solidFill>
              </a:ln>
              <a:effectLst>
                <a:outerShdw blurRad="165100" dist="38100" dir="5400000" algn="t" rotWithShape="0">
                  <a:schemeClr val="accent2">
                    <a:alpha val="28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chemeClr val="tx2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6881575" y="1765579"/>
                <a:ext cx="364490" cy="540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2800">
                    <a:solidFill>
                      <a:schemeClr val="bg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</a:p>
            </p:txBody>
          </p:sp>
        </p:grpSp>
        <p:sp>
          <p:nvSpPr>
            <p:cNvPr id="8" name="矩形 7"/>
            <p:cNvSpPr/>
            <p:nvPr/>
          </p:nvSpPr>
          <p:spPr>
            <a:xfrm>
              <a:off x="1393415" y="1079504"/>
              <a:ext cx="9738360" cy="12725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>
                  <a:solidFill>
                    <a:schemeClr val="accent2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“</a:t>
              </a:r>
              <a:r>
                <a:rPr lang="zh-CN" altLang="en-US" sz="3200">
                  <a:solidFill>
                    <a:schemeClr val="accent2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我</a:t>
              </a:r>
              <a:r>
                <a:rPr lang="en-US" altLang="zh-CN" sz="3200">
                  <a:solidFill>
                    <a:schemeClr val="accent2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”</a:t>
              </a:r>
              <a:r>
                <a:rPr lang="zh-CN" altLang="en-US" sz="3200">
                  <a:solidFill>
                    <a:schemeClr val="accent2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虽是小孩，但却是家庭成员间的纽带，有很重要的地位</a:t>
              </a:r>
              <a:r>
                <a:rPr lang="zh-CN" sz="3200">
                  <a:solidFill>
                    <a:schemeClr val="accent2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。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46044" y="2555788"/>
            <a:ext cx="10511425" cy="773122"/>
            <a:chOff x="846679" y="2054138"/>
            <a:chExt cx="10511425" cy="773122"/>
          </a:xfrm>
        </p:grpSpPr>
        <p:sp>
          <p:nvSpPr>
            <p:cNvPr id="34" name="圆角矩形 33"/>
            <p:cNvSpPr/>
            <p:nvPr/>
          </p:nvSpPr>
          <p:spPr>
            <a:xfrm rot="16200000">
              <a:off x="5603009" y="-2702192"/>
              <a:ext cx="773122" cy="10285781"/>
            </a:xfrm>
            <a:prstGeom prst="roundRect">
              <a:avLst>
                <a:gd name="adj" fmla="val 18789"/>
              </a:avLst>
            </a:prstGeom>
            <a:solidFill>
              <a:schemeClr val="bg1"/>
            </a:solidFill>
            <a:ln w="38100">
              <a:solidFill>
                <a:srgbClr val="FBBE8F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zh-CN" altLang="en-US" sz="3200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961766" y="2154643"/>
              <a:ext cx="494242" cy="540725"/>
              <a:chOff x="6816699" y="1765579"/>
              <a:chExt cx="494242" cy="540725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6816699" y="1809953"/>
                <a:ext cx="494242" cy="494242"/>
              </a:xfrm>
              <a:prstGeom prst="ellipse">
                <a:avLst/>
              </a:prstGeom>
              <a:solidFill>
                <a:srgbClr val="FBBE8F"/>
              </a:solidFill>
              <a:ln>
                <a:solidFill>
                  <a:schemeClr val="bg1"/>
                </a:solidFill>
              </a:ln>
              <a:effectLst>
                <a:outerShdw blurRad="165100" dist="38100" dir="5400000" algn="t" rotWithShape="0">
                  <a:schemeClr val="accent2">
                    <a:alpha val="28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chemeClr val="tx2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6881575" y="1765579"/>
                <a:ext cx="364490" cy="540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2800">
                    <a:solidFill>
                      <a:schemeClr val="bg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1501564" y="2135016"/>
              <a:ext cx="9856540" cy="6047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>
                  <a:solidFill>
                    <a:schemeClr val="accent2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陪伴、关心、支持家人是为家庭作贡献的方式之一。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46045" y="3532327"/>
            <a:ext cx="10451898" cy="1365156"/>
            <a:chOff x="846680" y="3111322"/>
            <a:chExt cx="10451898" cy="1365156"/>
          </a:xfrm>
        </p:grpSpPr>
        <p:sp>
          <p:nvSpPr>
            <p:cNvPr id="38" name="圆角矩形 37"/>
            <p:cNvSpPr/>
            <p:nvPr/>
          </p:nvSpPr>
          <p:spPr>
            <a:xfrm rot="16200000">
              <a:off x="5306993" y="-1348991"/>
              <a:ext cx="1365156" cy="10285781"/>
            </a:xfrm>
            <a:prstGeom prst="roundRect">
              <a:avLst>
                <a:gd name="adj" fmla="val 11991"/>
              </a:avLst>
            </a:prstGeom>
            <a:solidFill>
              <a:schemeClr val="bg1"/>
            </a:solidFill>
            <a:ln w="38100">
              <a:solidFill>
                <a:srgbClr val="FBBE8F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zh-CN" altLang="en-US" sz="3200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961766" y="3165290"/>
              <a:ext cx="494242" cy="540725"/>
              <a:chOff x="6816699" y="1765579"/>
              <a:chExt cx="494242" cy="540725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6816699" y="1809953"/>
                <a:ext cx="494242" cy="494242"/>
              </a:xfrm>
              <a:prstGeom prst="ellipse">
                <a:avLst/>
              </a:prstGeom>
              <a:solidFill>
                <a:srgbClr val="FBBE8F"/>
              </a:solidFill>
              <a:ln>
                <a:solidFill>
                  <a:schemeClr val="bg1"/>
                </a:solidFill>
              </a:ln>
              <a:effectLst>
                <a:outerShdw blurRad="165100" dist="38100" dir="5400000" algn="t" rotWithShape="0">
                  <a:schemeClr val="accent2">
                    <a:alpha val="28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chemeClr val="tx2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6881575" y="1765579"/>
                <a:ext cx="364490" cy="540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2800">
                    <a:solidFill>
                      <a:schemeClr val="bg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</a:p>
            </p:txBody>
          </p:sp>
        </p:grpSp>
        <p:sp>
          <p:nvSpPr>
            <p:cNvPr id="20" name="矩形 19"/>
            <p:cNvSpPr/>
            <p:nvPr/>
          </p:nvSpPr>
          <p:spPr>
            <a:xfrm>
              <a:off x="1449626" y="3165288"/>
              <a:ext cx="9848952" cy="11957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>
                  <a:solidFill>
                    <a:schemeClr val="accent2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关心家庭事务，</a:t>
              </a:r>
              <a:r>
                <a:rPr lang="zh-CN" altLang="en-US" sz="3200">
                  <a:solidFill>
                    <a:schemeClr val="accent2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为家庭事务出主意，用自己的创意和行动为家庭作贡献。</a:t>
              </a:r>
              <a:endParaRPr lang="zh-CN" altLang="en-US" sz="320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46044" y="5146619"/>
            <a:ext cx="10388399" cy="773122"/>
            <a:chOff x="846679" y="4760539"/>
            <a:chExt cx="10388399" cy="773122"/>
          </a:xfrm>
        </p:grpSpPr>
        <p:sp>
          <p:nvSpPr>
            <p:cNvPr id="46" name="圆角矩形 45"/>
            <p:cNvSpPr/>
            <p:nvPr/>
          </p:nvSpPr>
          <p:spPr>
            <a:xfrm rot="16200000">
              <a:off x="5603009" y="4209"/>
              <a:ext cx="773122" cy="10285781"/>
            </a:xfrm>
            <a:prstGeom prst="roundRect">
              <a:avLst>
                <a:gd name="adj" fmla="val 13861"/>
              </a:avLst>
            </a:prstGeom>
            <a:solidFill>
              <a:schemeClr val="bg1"/>
            </a:solidFill>
            <a:ln w="38100">
              <a:solidFill>
                <a:srgbClr val="FBBE8F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zh-CN" altLang="en-US" sz="3200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961766" y="4844171"/>
              <a:ext cx="494242" cy="540725"/>
              <a:chOff x="6816699" y="1765579"/>
              <a:chExt cx="494242" cy="540725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6816699" y="1809953"/>
                <a:ext cx="494242" cy="494242"/>
              </a:xfrm>
              <a:prstGeom prst="ellipse">
                <a:avLst/>
              </a:prstGeom>
              <a:solidFill>
                <a:srgbClr val="FBBE8F"/>
              </a:solidFill>
              <a:ln>
                <a:solidFill>
                  <a:schemeClr val="bg1"/>
                </a:solidFill>
              </a:ln>
              <a:effectLst>
                <a:outerShdw blurRad="165100" dist="38100" dir="5400000" algn="t" rotWithShape="0">
                  <a:schemeClr val="accent2">
                    <a:alpha val="28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chemeClr val="tx2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6881575" y="1765579"/>
                <a:ext cx="364490" cy="540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2800">
                    <a:solidFill>
                      <a:schemeClr val="bg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</a:p>
            </p:txBody>
          </p:sp>
        </p:grpSp>
        <p:sp>
          <p:nvSpPr>
            <p:cNvPr id="25" name="矩形 24"/>
            <p:cNvSpPr/>
            <p:nvPr/>
          </p:nvSpPr>
          <p:spPr>
            <a:xfrm>
              <a:off x="1386126" y="4837292"/>
              <a:ext cx="9848952" cy="6047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>
                  <a:solidFill>
                    <a:schemeClr val="accent2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要善于发挥自己的作用，维护好家庭成员间的亲情。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3596" y="4312144"/>
            <a:ext cx="1447903" cy="244303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05332" y="2422329"/>
            <a:ext cx="6497516" cy="957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540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>
                <a:solidFill>
                  <a:schemeClr val="tx2"/>
                </a:solidFill>
              </a:rPr>
              <a:t>随堂练习  提升素养</a:t>
            </a: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圆角矩形 34"/>
          <p:cNvSpPr/>
          <p:nvPr/>
        </p:nvSpPr>
        <p:spPr>
          <a:xfrm rot="16200000">
            <a:off x="5328766" y="-3025626"/>
            <a:ext cx="1365156" cy="10837325"/>
          </a:xfrm>
          <a:prstGeom prst="roundRect">
            <a:avLst>
              <a:gd name="adj" fmla="val 7206"/>
            </a:avLst>
          </a:prstGeom>
          <a:solidFill>
            <a:schemeClr val="bg1"/>
          </a:solidFill>
          <a:ln w="38100">
            <a:solidFill>
              <a:srgbClr val="B7D3FF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zh-CN" altLang="en-US" sz="320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707766" y="1808801"/>
            <a:ext cx="494242" cy="494242"/>
          </a:xfrm>
          <a:prstGeom prst="ellipse">
            <a:avLst/>
          </a:prstGeom>
          <a:solidFill>
            <a:srgbClr val="B7D3FF"/>
          </a:solidFill>
          <a:ln>
            <a:solidFill>
              <a:schemeClr val="bg1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72642" y="1764427"/>
            <a:ext cx="364490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</a:p>
        </p:txBody>
      </p:sp>
      <p:sp>
        <p:nvSpPr>
          <p:cNvPr id="39" name="圆角矩形 38"/>
          <p:cNvSpPr/>
          <p:nvPr/>
        </p:nvSpPr>
        <p:spPr>
          <a:xfrm rot="16200000">
            <a:off x="5624781" y="-4266889"/>
            <a:ext cx="773122" cy="10837323"/>
          </a:xfrm>
          <a:prstGeom prst="roundRect">
            <a:avLst>
              <a:gd name="adj" fmla="val 13861"/>
            </a:avLst>
          </a:prstGeom>
          <a:solidFill>
            <a:schemeClr val="bg1"/>
          </a:solidFill>
          <a:ln w="38100">
            <a:solidFill>
              <a:srgbClr val="B7D3FF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zh-CN" altLang="en-US" sz="320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4" name="圆角矩形 43"/>
          <p:cNvSpPr/>
          <p:nvPr/>
        </p:nvSpPr>
        <p:spPr>
          <a:xfrm rot="16200000">
            <a:off x="5328766" y="-1488345"/>
            <a:ext cx="1365156" cy="10837325"/>
          </a:xfrm>
          <a:prstGeom prst="roundRect">
            <a:avLst>
              <a:gd name="adj" fmla="val 11193"/>
            </a:avLst>
          </a:prstGeom>
          <a:solidFill>
            <a:schemeClr val="bg1"/>
          </a:solidFill>
          <a:ln w="38100">
            <a:solidFill>
              <a:srgbClr val="B7D3FF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zh-CN" altLang="en-US" sz="320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707766" y="3346082"/>
            <a:ext cx="494242" cy="494242"/>
          </a:xfrm>
          <a:prstGeom prst="ellipse">
            <a:avLst/>
          </a:prstGeom>
          <a:solidFill>
            <a:srgbClr val="B7D3FF"/>
          </a:solidFill>
          <a:ln>
            <a:solidFill>
              <a:schemeClr val="bg1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72642" y="3301708"/>
            <a:ext cx="364490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49" name="圆角矩形 48"/>
          <p:cNvSpPr/>
          <p:nvPr/>
        </p:nvSpPr>
        <p:spPr>
          <a:xfrm rot="16200000">
            <a:off x="5328766" y="48936"/>
            <a:ext cx="1365156" cy="10837325"/>
          </a:xfrm>
          <a:prstGeom prst="roundRect">
            <a:avLst>
              <a:gd name="adj" fmla="val 8801"/>
            </a:avLst>
          </a:prstGeom>
          <a:solidFill>
            <a:schemeClr val="bg1"/>
          </a:solidFill>
          <a:ln w="38100">
            <a:solidFill>
              <a:srgbClr val="B7D3FF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zh-CN" altLang="en-US" sz="320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707766" y="4883363"/>
            <a:ext cx="494242" cy="494242"/>
          </a:xfrm>
          <a:prstGeom prst="ellipse">
            <a:avLst/>
          </a:prstGeom>
          <a:solidFill>
            <a:srgbClr val="B7D3FF"/>
          </a:solidFill>
          <a:ln>
            <a:solidFill>
              <a:schemeClr val="bg1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772642" y="4838989"/>
            <a:ext cx="364490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41" name="椭圆 40"/>
          <p:cNvSpPr/>
          <p:nvPr/>
        </p:nvSpPr>
        <p:spPr>
          <a:xfrm>
            <a:off x="707766" y="910091"/>
            <a:ext cx="494242" cy="494242"/>
          </a:xfrm>
          <a:prstGeom prst="ellipse">
            <a:avLst/>
          </a:prstGeom>
          <a:solidFill>
            <a:srgbClr val="B7D3FF"/>
          </a:solidFill>
          <a:ln>
            <a:solidFill>
              <a:schemeClr val="bg1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72642" y="865717"/>
            <a:ext cx="364490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1157418" y="829605"/>
            <a:ext cx="10057504" cy="598249"/>
          </a:xfrm>
          <a:prstGeom prst="roundRect">
            <a:avLst/>
          </a:prstGeom>
          <a:noFill/>
          <a:ln w="44450">
            <a:noFill/>
          </a:ln>
          <a:effectLst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______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是维系家庭成员之间亲情的纽带。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1166308" y="1725329"/>
            <a:ext cx="10057504" cy="1170321"/>
          </a:xfrm>
          <a:prstGeom prst="roundRect">
            <a:avLst/>
          </a:prstGeom>
          <a:noFill/>
          <a:ln w="44450">
            <a:noFill/>
          </a:ln>
          <a:effectLst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家庭中的每位成员都很重要，家庭的幸福需要</a:t>
            </a: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_______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作出贡献，作为孩子，我们对家庭也要有自己的</a:t>
            </a: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______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1157418" y="3300159"/>
            <a:ext cx="10057504" cy="1170321"/>
          </a:xfrm>
          <a:prstGeom prst="roundRect">
            <a:avLst/>
          </a:prstGeom>
          <a:noFill/>
          <a:ln w="44450">
            <a:noFill/>
          </a:ln>
          <a:effectLst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家庭中的每个人都是</a:t>
            </a: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_________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的。家人之间的相互</a:t>
            </a: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______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、相互</a:t>
            </a: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_______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、相互</a:t>
            </a: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_______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，就是家庭成员对家庭的贡献。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391285" y="843280"/>
            <a:ext cx="902811" cy="60939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2800">
                <a:solidFill>
                  <a:srgbClr val="DD1167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孩子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1166308" y="4851736"/>
            <a:ext cx="10057504" cy="1170321"/>
          </a:xfrm>
          <a:prstGeom prst="roundRect">
            <a:avLst/>
          </a:prstGeom>
          <a:noFill/>
          <a:ln w="44450">
            <a:noFill/>
          </a:ln>
          <a:effectLst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作为家中的一员，尽管我们能力有限，但是，也可以为</a:t>
            </a: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___________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出主意，用自己的</a:t>
            </a: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和</a:t>
            </a: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为家庭作贡献。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448675" y="1773244"/>
            <a:ext cx="1261884" cy="60939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2800">
                <a:solidFill>
                  <a:srgbClr val="DD1167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每个人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764145" y="2281555"/>
            <a:ext cx="902811" cy="60939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2800">
                <a:solidFill>
                  <a:srgbClr val="DD1167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贡献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506595" y="3339283"/>
            <a:ext cx="1620957" cy="60939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2800">
                <a:solidFill>
                  <a:srgbClr val="DD1167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不可缺少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9375775" y="3357063"/>
            <a:ext cx="902811" cy="60939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2800">
                <a:solidFill>
                  <a:srgbClr val="DD1167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陪伴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230755" y="3871413"/>
            <a:ext cx="902811" cy="60939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2800">
                <a:solidFill>
                  <a:srgbClr val="DD1167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关心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501515" y="3856173"/>
            <a:ext cx="902811" cy="60939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2800">
                <a:solidFill>
                  <a:srgbClr val="DD1167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支持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506855" y="5386795"/>
            <a:ext cx="1620957" cy="60939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2800">
                <a:solidFill>
                  <a:srgbClr val="DD1167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家庭事务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151245" y="5386795"/>
            <a:ext cx="902811" cy="60939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2800">
                <a:solidFill>
                  <a:srgbClr val="DD1167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创意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595235" y="5386795"/>
            <a:ext cx="902811" cy="60939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2800">
                <a:solidFill>
                  <a:srgbClr val="DD1167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行动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-3573" y="82899"/>
            <a:ext cx="2864685" cy="609398"/>
            <a:chOff x="263127" y="400399"/>
            <a:chExt cx="2132411" cy="609398"/>
          </a:xfrm>
        </p:grpSpPr>
        <p:sp>
          <p:nvSpPr>
            <p:cNvPr id="26" name="任意多边形 25"/>
            <p:cNvSpPr/>
            <p:nvPr/>
          </p:nvSpPr>
          <p:spPr>
            <a:xfrm>
              <a:off x="263127" y="424210"/>
              <a:ext cx="2132411" cy="550251"/>
            </a:xfrm>
            <a:custGeom>
              <a:avLst/>
              <a:gdLst>
                <a:gd name="connsiteX0" fmla="*/ 2183284 w 2294170"/>
                <a:gd name="connsiteY0" fmla="*/ 0 h 661087"/>
                <a:gd name="connsiteX1" fmla="*/ 2183284 w 2294170"/>
                <a:gd name="connsiteY1" fmla="*/ 14554 h 661087"/>
                <a:gd name="connsiteX2" fmla="*/ 2145184 w 2294170"/>
                <a:gd name="connsiteY2" fmla="*/ 58215 h 661087"/>
                <a:gd name="connsiteX3" fmla="*/ 2259484 w 2294170"/>
                <a:gd name="connsiteY3" fmla="*/ 116429 h 661087"/>
                <a:gd name="connsiteX4" fmla="*/ 2145184 w 2294170"/>
                <a:gd name="connsiteY4" fmla="*/ 203751 h 661087"/>
                <a:gd name="connsiteX5" fmla="*/ 2259484 w 2294170"/>
                <a:gd name="connsiteY5" fmla="*/ 276519 h 661087"/>
                <a:gd name="connsiteX6" fmla="*/ 2164234 w 2294170"/>
                <a:gd name="connsiteY6" fmla="*/ 320180 h 661087"/>
                <a:gd name="connsiteX7" fmla="*/ 2202334 w 2294170"/>
                <a:gd name="connsiteY7" fmla="*/ 334733 h 661087"/>
                <a:gd name="connsiteX8" fmla="*/ 2183284 w 2294170"/>
                <a:gd name="connsiteY8" fmla="*/ 465716 h 661087"/>
                <a:gd name="connsiteX9" fmla="*/ 2088034 w 2294170"/>
                <a:gd name="connsiteY9" fmla="*/ 509377 h 661087"/>
                <a:gd name="connsiteX10" fmla="*/ 2221384 w 2294170"/>
                <a:gd name="connsiteY10" fmla="*/ 553038 h 661087"/>
                <a:gd name="connsiteX11" fmla="*/ 2030884 w 2294170"/>
                <a:gd name="connsiteY11" fmla="*/ 661087 h 661087"/>
                <a:gd name="connsiteX12" fmla="*/ 0 w 2294170"/>
                <a:gd name="connsiteY12" fmla="*/ 656138 h 661087"/>
                <a:gd name="connsiteX13" fmla="*/ 0 w 2294170"/>
                <a:gd name="connsiteY13" fmla="*/ 11908 h 661087"/>
                <a:gd name="connsiteX14" fmla="*/ 293005 w 2294170"/>
                <a:gd name="connsiteY14" fmla="*/ 11908 h 661087"/>
                <a:gd name="connsiteX15" fmla="*/ 2183284 w 2294170"/>
                <a:gd name="connsiteY15" fmla="*/ 0 h 6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94170" h="661087">
                  <a:moveTo>
                    <a:pt x="2183284" y="0"/>
                  </a:moveTo>
                  <a:cubicBezTo>
                    <a:pt x="2183284" y="0"/>
                    <a:pt x="2189634" y="4851"/>
                    <a:pt x="2183284" y="14554"/>
                  </a:cubicBezTo>
                  <a:cubicBezTo>
                    <a:pt x="2176934" y="24256"/>
                    <a:pt x="2132484" y="41235"/>
                    <a:pt x="2145184" y="58215"/>
                  </a:cubicBezTo>
                  <a:cubicBezTo>
                    <a:pt x="2157884" y="75194"/>
                    <a:pt x="2259484" y="92173"/>
                    <a:pt x="2259484" y="116429"/>
                  </a:cubicBezTo>
                  <a:cubicBezTo>
                    <a:pt x="2259484" y="140685"/>
                    <a:pt x="2145184" y="177069"/>
                    <a:pt x="2145184" y="203751"/>
                  </a:cubicBezTo>
                  <a:cubicBezTo>
                    <a:pt x="2145184" y="230432"/>
                    <a:pt x="2256309" y="257114"/>
                    <a:pt x="2259484" y="276519"/>
                  </a:cubicBezTo>
                  <a:cubicBezTo>
                    <a:pt x="2262659" y="295924"/>
                    <a:pt x="2173759" y="310477"/>
                    <a:pt x="2164234" y="320180"/>
                  </a:cubicBezTo>
                  <a:cubicBezTo>
                    <a:pt x="2154709" y="329882"/>
                    <a:pt x="2199159" y="310477"/>
                    <a:pt x="2202334" y="334733"/>
                  </a:cubicBezTo>
                  <a:cubicBezTo>
                    <a:pt x="2202334" y="334733"/>
                    <a:pt x="2202334" y="436609"/>
                    <a:pt x="2183284" y="465716"/>
                  </a:cubicBezTo>
                  <a:cubicBezTo>
                    <a:pt x="2164234" y="494823"/>
                    <a:pt x="2081684" y="494823"/>
                    <a:pt x="2088034" y="509377"/>
                  </a:cubicBezTo>
                  <a:cubicBezTo>
                    <a:pt x="2094384" y="523930"/>
                    <a:pt x="2230909" y="527752"/>
                    <a:pt x="2221384" y="553038"/>
                  </a:cubicBezTo>
                  <a:cubicBezTo>
                    <a:pt x="2211859" y="578323"/>
                    <a:pt x="2484909" y="644107"/>
                    <a:pt x="2030884" y="661087"/>
                  </a:cubicBezTo>
                  <a:lnTo>
                    <a:pt x="0" y="656138"/>
                  </a:lnTo>
                  <a:lnTo>
                    <a:pt x="0" y="11908"/>
                  </a:lnTo>
                  <a:lnTo>
                    <a:pt x="293005" y="11908"/>
                  </a:lnTo>
                  <a:cubicBezTo>
                    <a:pt x="925407" y="13231"/>
                    <a:pt x="1557809" y="14554"/>
                    <a:pt x="2183284" y="0"/>
                  </a:cubicBezTo>
                  <a:close/>
                </a:path>
              </a:pathLst>
            </a:custGeom>
            <a:solidFill>
              <a:srgbClr val="DF78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333807" y="400399"/>
              <a:ext cx="2061731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spc="6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一、填空题。</a:t>
              </a:r>
            </a:p>
          </p:txBody>
        </p:sp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9496" y="4312144"/>
            <a:ext cx="1447903" cy="244303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9" grpId="0"/>
      <p:bldP spid="12" grpId="0"/>
      <p:bldP spid="13" grpId="0"/>
      <p:bldP spid="18" grpId="0"/>
      <p:bldP spid="19" grpId="0"/>
      <p:bldP spid="22" grpId="0"/>
      <p:bldP spid="23" grpId="0"/>
      <p:bldP spid="24" grpId="0"/>
      <p:bldP spid="2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 15"/>
          <p:cNvSpPr/>
          <p:nvPr/>
        </p:nvSpPr>
        <p:spPr>
          <a:xfrm rot="16200000">
            <a:off x="5718217" y="-4367876"/>
            <a:ext cx="773122" cy="11325364"/>
          </a:xfrm>
          <a:prstGeom prst="roundRect">
            <a:avLst>
              <a:gd name="adj" fmla="val 13861"/>
            </a:avLst>
          </a:prstGeom>
          <a:solidFill>
            <a:schemeClr val="bg1"/>
          </a:solidFill>
          <a:ln w="38100">
            <a:solidFill>
              <a:srgbClr val="B7D3FF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zh-CN" altLang="en-US" sz="320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557180" y="1053124"/>
            <a:ext cx="494242" cy="494242"/>
          </a:xfrm>
          <a:prstGeom prst="ellipse">
            <a:avLst/>
          </a:prstGeom>
          <a:solidFill>
            <a:srgbClr val="B7D3FF"/>
          </a:solidFill>
          <a:ln>
            <a:solidFill>
              <a:schemeClr val="bg1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22056" y="1008750"/>
            <a:ext cx="364490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</a:p>
        </p:txBody>
      </p:sp>
      <p:sp>
        <p:nvSpPr>
          <p:cNvPr id="33" name="圆角矩形 32"/>
          <p:cNvSpPr/>
          <p:nvPr/>
        </p:nvSpPr>
        <p:spPr>
          <a:xfrm rot="16200000">
            <a:off x="5718218" y="-3435583"/>
            <a:ext cx="773122" cy="11325366"/>
          </a:xfrm>
          <a:prstGeom prst="roundRect">
            <a:avLst>
              <a:gd name="adj" fmla="val 13861"/>
            </a:avLst>
          </a:prstGeom>
          <a:solidFill>
            <a:schemeClr val="bg1"/>
          </a:solidFill>
          <a:ln w="38100">
            <a:solidFill>
              <a:srgbClr val="B7D3FF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zh-CN" altLang="en-US" sz="320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557180" y="1985418"/>
            <a:ext cx="494242" cy="494242"/>
          </a:xfrm>
          <a:prstGeom prst="ellipse">
            <a:avLst/>
          </a:prstGeom>
          <a:solidFill>
            <a:srgbClr val="B7D3FF"/>
          </a:solidFill>
          <a:ln>
            <a:solidFill>
              <a:schemeClr val="bg1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22056" y="1941044"/>
            <a:ext cx="364490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</a:p>
        </p:txBody>
      </p:sp>
      <p:sp>
        <p:nvSpPr>
          <p:cNvPr id="38" name="圆角矩形 37"/>
          <p:cNvSpPr/>
          <p:nvPr/>
        </p:nvSpPr>
        <p:spPr>
          <a:xfrm rot="16200000">
            <a:off x="5718218" y="-2503289"/>
            <a:ext cx="773122" cy="11325366"/>
          </a:xfrm>
          <a:prstGeom prst="roundRect">
            <a:avLst>
              <a:gd name="adj" fmla="val 13861"/>
            </a:avLst>
          </a:prstGeom>
          <a:solidFill>
            <a:schemeClr val="bg1"/>
          </a:solidFill>
          <a:ln w="38100">
            <a:solidFill>
              <a:srgbClr val="B7D3FF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zh-CN" altLang="en-US" sz="320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557180" y="2917712"/>
            <a:ext cx="494242" cy="494242"/>
          </a:xfrm>
          <a:prstGeom prst="ellipse">
            <a:avLst/>
          </a:prstGeom>
          <a:solidFill>
            <a:srgbClr val="B7D3FF"/>
          </a:solidFill>
          <a:ln>
            <a:solidFill>
              <a:schemeClr val="bg1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22056" y="2873338"/>
            <a:ext cx="364490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43" name="圆角矩形 42"/>
          <p:cNvSpPr/>
          <p:nvPr/>
        </p:nvSpPr>
        <p:spPr>
          <a:xfrm rot="16200000">
            <a:off x="5718218" y="-1570994"/>
            <a:ext cx="773122" cy="11325366"/>
          </a:xfrm>
          <a:prstGeom prst="roundRect">
            <a:avLst>
              <a:gd name="adj" fmla="val 13861"/>
            </a:avLst>
          </a:prstGeom>
          <a:solidFill>
            <a:schemeClr val="bg1"/>
          </a:solidFill>
          <a:ln w="38100">
            <a:solidFill>
              <a:srgbClr val="B7D3FF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zh-CN" altLang="en-US" sz="32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557180" y="3850007"/>
            <a:ext cx="494242" cy="494242"/>
          </a:xfrm>
          <a:prstGeom prst="ellipse">
            <a:avLst/>
          </a:prstGeom>
          <a:solidFill>
            <a:srgbClr val="B7D3FF"/>
          </a:solidFill>
          <a:ln>
            <a:solidFill>
              <a:schemeClr val="bg1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22056" y="3805633"/>
            <a:ext cx="364490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48" name="圆角矩形 47"/>
          <p:cNvSpPr/>
          <p:nvPr/>
        </p:nvSpPr>
        <p:spPr>
          <a:xfrm rot="16200000">
            <a:off x="5413591" y="-334072"/>
            <a:ext cx="1382378" cy="11325365"/>
          </a:xfrm>
          <a:prstGeom prst="roundRect">
            <a:avLst>
              <a:gd name="adj" fmla="val 9136"/>
            </a:avLst>
          </a:prstGeom>
          <a:solidFill>
            <a:schemeClr val="bg1"/>
          </a:solidFill>
          <a:ln w="38100">
            <a:solidFill>
              <a:srgbClr val="B7D3FF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zh-CN" altLang="en-US" sz="320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563530" y="4775951"/>
            <a:ext cx="494242" cy="494242"/>
          </a:xfrm>
          <a:prstGeom prst="ellipse">
            <a:avLst/>
          </a:prstGeom>
          <a:solidFill>
            <a:srgbClr val="B7D3FF"/>
          </a:solidFill>
          <a:ln>
            <a:solidFill>
              <a:schemeClr val="bg1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28406" y="4731577"/>
            <a:ext cx="364490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</a:p>
        </p:txBody>
      </p:sp>
      <p:sp>
        <p:nvSpPr>
          <p:cNvPr id="7" name="矩形 6"/>
          <p:cNvSpPr/>
          <p:nvPr/>
        </p:nvSpPr>
        <p:spPr>
          <a:xfrm>
            <a:off x="1140482" y="941365"/>
            <a:ext cx="8462533" cy="604781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幸福快乐的家庭需要人人为家庭作出贡献。</a:t>
            </a:r>
          </a:p>
        </p:txBody>
      </p:sp>
      <p:sp>
        <p:nvSpPr>
          <p:cNvPr id="8" name="矩形 7"/>
          <p:cNvSpPr/>
          <p:nvPr/>
        </p:nvSpPr>
        <p:spPr>
          <a:xfrm>
            <a:off x="1140482" y="1884409"/>
            <a:ext cx="10057130" cy="683264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作为孩子，我们对家庭可以不做贡献。</a:t>
            </a:r>
          </a:p>
        </p:txBody>
      </p:sp>
      <p:sp>
        <p:nvSpPr>
          <p:cNvPr id="9" name="矩形 8"/>
          <p:cNvSpPr/>
          <p:nvPr/>
        </p:nvSpPr>
        <p:spPr>
          <a:xfrm>
            <a:off x="1140482" y="2827453"/>
            <a:ext cx="10057504" cy="683264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妈妈有事出门了，我主动提出在家照顾妹妹。</a:t>
            </a:r>
          </a:p>
        </p:txBody>
      </p:sp>
      <p:sp>
        <p:nvSpPr>
          <p:cNvPr id="10" name="矩形 9"/>
          <p:cNvSpPr/>
          <p:nvPr/>
        </p:nvSpPr>
        <p:spPr>
          <a:xfrm>
            <a:off x="1140482" y="3770497"/>
            <a:ext cx="9415034" cy="683264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父母因为家务事吵架了，小明想办法让父母和好。</a:t>
            </a:r>
          </a:p>
        </p:txBody>
      </p:sp>
      <p:sp>
        <p:nvSpPr>
          <p:cNvPr id="13" name="矩形 12"/>
          <p:cNvSpPr/>
          <p:nvPr/>
        </p:nvSpPr>
        <p:spPr>
          <a:xfrm>
            <a:off x="1140482" y="4713542"/>
            <a:ext cx="8995934" cy="1195712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家人之间的相互陪伴、相互关心、相互支持，不是家庭成员对家庭的贡献。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-16273" y="108299"/>
            <a:ext cx="2864685" cy="574062"/>
            <a:chOff x="263127" y="400399"/>
            <a:chExt cx="2132411" cy="574062"/>
          </a:xfrm>
        </p:grpSpPr>
        <p:sp>
          <p:nvSpPr>
            <p:cNvPr id="19" name="任意多边形 18"/>
            <p:cNvSpPr/>
            <p:nvPr/>
          </p:nvSpPr>
          <p:spPr>
            <a:xfrm>
              <a:off x="263127" y="424210"/>
              <a:ext cx="2132411" cy="550251"/>
            </a:xfrm>
            <a:custGeom>
              <a:avLst/>
              <a:gdLst>
                <a:gd name="connsiteX0" fmla="*/ 2183284 w 2294170"/>
                <a:gd name="connsiteY0" fmla="*/ 0 h 661087"/>
                <a:gd name="connsiteX1" fmla="*/ 2183284 w 2294170"/>
                <a:gd name="connsiteY1" fmla="*/ 14554 h 661087"/>
                <a:gd name="connsiteX2" fmla="*/ 2145184 w 2294170"/>
                <a:gd name="connsiteY2" fmla="*/ 58215 h 661087"/>
                <a:gd name="connsiteX3" fmla="*/ 2259484 w 2294170"/>
                <a:gd name="connsiteY3" fmla="*/ 116429 h 661087"/>
                <a:gd name="connsiteX4" fmla="*/ 2145184 w 2294170"/>
                <a:gd name="connsiteY4" fmla="*/ 203751 h 661087"/>
                <a:gd name="connsiteX5" fmla="*/ 2259484 w 2294170"/>
                <a:gd name="connsiteY5" fmla="*/ 276519 h 661087"/>
                <a:gd name="connsiteX6" fmla="*/ 2164234 w 2294170"/>
                <a:gd name="connsiteY6" fmla="*/ 320180 h 661087"/>
                <a:gd name="connsiteX7" fmla="*/ 2202334 w 2294170"/>
                <a:gd name="connsiteY7" fmla="*/ 334733 h 661087"/>
                <a:gd name="connsiteX8" fmla="*/ 2183284 w 2294170"/>
                <a:gd name="connsiteY8" fmla="*/ 465716 h 661087"/>
                <a:gd name="connsiteX9" fmla="*/ 2088034 w 2294170"/>
                <a:gd name="connsiteY9" fmla="*/ 509377 h 661087"/>
                <a:gd name="connsiteX10" fmla="*/ 2221384 w 2294170"/>
                <a:gd name="connsiteY10" fmla="*/ 553038 h 661087"/>
                <a:gd name="connsiteX11" fmla="*/ 2030884 w 2294170"/>
                <a:gd name="connsiteY11" fmla="*/ 661087 h 661087"/>
                <a:gd name="connsiteX12" fmla="*/ 0 w 2294170"/>
                <a:gd name="connsiteY12" fmla="*/ 656138 h 661087"/>
                <a:gd name="connsiteX13" fmla="*/ 0 w 2294170"/>
                <a:gd name="connsiteY13" fmla="*/ 11908 h 661087"/>
                <a:gd name="connsiteX14" fmla="*/ 293005 w 2294170"/>
                <a:gd name="connsiteY14" fmla="*/ 11908 h 661087"/>
                <a:gd name="connsiteX15" fmla="*/ 2183284 w 2294170"/>
                <a:gd name="connsiteY15" fmla="*/ 0 h 6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94170" h="661087">
                  <a:moveTo>
                    <a:pt x="2183284" y="0"/>
                  </a:moveTo>
                  <a:cubicBezTo>
                    <a:pt x="2183284" y="0"/>
                    <a:pt x="2189634" y="4851"/>
                    <a:pt x="2183284" y="14554"/>
                  </a:cubicBezTo>
                  <a:cubicBezTo>
                    <a:pt x="2176934" y="24256"/>
                    <a:pt x="2132484" y="41235"/>
                    <a:pt x="2145184" y="58215"/>
                  </a:cubicBezTo>
                  <a:cubicBezTo>
                    <a:pt x="2157884" y="75194"/>
                    <a:pt x="2259484" y="92173"/>
                    <a:pt x="2259484" y="116429"/>
                  </a:cubicBezTo>
                  <a:cubicBezTo>
                    <a:pt x="2259484" y="140685"/>
                    <a:pt x="2145184" y="177069"/>
                    <a:pt x="2145184" y="203751"/>
                  </a:cubicBezTo>
                  <a:cubicBezTo>
                    <a:pt x="2145184" y="230432"/>
                    <a:pt x="2256309" y="257114"/>
                    <a:pt x="2259484" y="276519"/>
                  </a:cubicBezTo>
                  <a:cubicBezTo>
                    <a:pt x="2262659" y="295924"/>
                    <a:pt x="2173759" y="310477"/>
                    <a:pt x="2164234" y="320180"/>
                  </a:cubicBezTo>
                  <a:cubicBezTo>
                    <a:pt x="2154709" y="329882"/>
                    <a:pt x="2199159" y="310477"/>
                    <a:pt x="2202334" y="334733"/>
                  </a:cubicBezTo>
                  <a:cubicBezTo>
                    <a:pt x="2202334" y="334733"/>
                    <a:pt x="2202334" y="436609"/>
                    <a:pt x="2183284" y="465716"/>
                  </a:cubicBezTo>
                  <a:cubicBezTo>
                    <a:pt x="2164234" y="494823"/>
                    <a:pt x="2081684" y="494823"/>
                    <a:pt x="2088034" y="509377"/>
                  </a:cubicBezTo>
                  <a:cubicBezTo>
                    <a:pt x="2094384" y="523930"/>
                    <a:pt x="2230909" y="527752"/>
                    <a:pt x="2221384" y="553038"/>
                  </a:cubicBezTo>
                  <a:cubicBezTo>
                    <a:pt x="2211859" y="578323"/>
                    <a:pt x="2484909" y="644107"/>
                    <a:pt x="2030884" y="661087"/>
                  </a:cubicBezTo>
                  <a:lnTo>
                    <a:pt x="0" y="656138"/>
                  </a:lnTo>
                  <a:lnTo>
                    <a:pt x="0" y="11908"/>
                  </a:lnTo>
                  <a:lnTo>
                    <a:pt x="293005" y="11908"/>
                  </a:lnTo>
                  <a:cubicBezTo>
                    <a:pt x="925407" y="13231"/>
                    <a:pt x="1557809" y="14554"/>
                    <a:pt x="2183284" y="0"/>
                  </a:cubicBezTo>
                  <a:close/>
                </a:path>
              </a:pathLst>
            </a:custGeom>
            <a:solidFill>
              <a:srgbClr val="DF78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333807" y="400399"/>
              <a:ext cx="2061731" cy="540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spc="6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二、判断题。</a:t>
              </a: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10066428" y="949721"/>
            <a:ext cx="1473200" cy="604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     )</a:t>
            </a:r>
            <a:endParaRPr lang="zh-CN" altLang="en-US" sz="32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3" name="图片 5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10555430" y="1997349"/>
            <a:ext cx="588186" cy="466652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5430" y="1060990"/>
            <a:ext cx="606641" cy="455736"/>
          </a:xfrm>
          <a:prstGeom prst="rect">
            <a:avLst/>
          </a:prstGeom>
        </p:spPr>
      </p:pic>
      <p:sp>
        <p:nvSpPr>
          <p:cNvPr id="55" name="文本框 54"/>
          <p:cNvSpPr txBox="1"/>
          <p:nvPr/>
        </p:nvSpPr>
        <p:spPr>
          <a:xfrm>
            <a:off x="10066428" y="1892468"/>
            <a:ext cx="1473200" cy="604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     )</a:t>
            </a:r>
            <a:endParaRPr lang="zh-CN" altLang="en-US" sz="32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0066428" y="2835215"/>
            <a:ext cx="1473200" cy="604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     )</a:t>
            </a:r>
            <a:endParaRPr lang="zh-CN" altLang="en-US" sz="32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0066428" y="3777962"/>
            <a:ext cx="1473200" cy="604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     )</a:t>
            </a:r>
            <a:endParaRPr lang="zh-CN" altLang="en-US" sz="32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0066428" y="4720708"/>
            <a:ext cx="1473200" cy="604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     )</a:t>
            </a:r>
            <a:endParaRPr lang="zh-CN" altLang="en-US" sz="32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5430" y="2953290"/>
            <a:ext cx="606641" cy="455736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5430" y="3880390"/>
            <a:ext cx="606641" cy="455736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10555430" y="4816749"/>
            <a:ext cx="588186" cy="46665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DF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圆角矩形 59"/>
          <p:cNvSpPr/>
          <p:nvPr/>
        </p:nvSpPr>
        <p:spPr>
          <a:xfrm rot="16200000">
            <a:off x="2832628" y="48317"/>
            <a:ext cx="773122" cy="425153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76200">
            <a:solidFill>
              <a:schemeClr val="accent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zh-CN" altLang="en-US" sz="320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1784686" y="1865880"/>
            <a:ext cx="3416320" cy="54072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图片激趣  导入新课</a:t>
            </a:r>
          </a:p>
        </p:txBody>
      </p:sp>
      <p:sp>
        <p:nvSpPr>
          <p:cNvPr id="62" name="椭圆 61"/>
          <p:cNvSpPr/>
          <p:nvPr/>
        </p:nvSpPr>
        <p:spPr>
          <a:xfrm>
            <a:off x="1246609" y="1915530"/>
            <a:ext cx="494242" cy="494242"/>
          </a:xfrm>
          <a:prstGeom prst="ellipse">
            <a:avLst/>
          </a:prstGeom>
          <a:solidFill>
            <a:srgbClr val="5B9BD5"/>
          </a:solidFill>
          <a:ln>
            <a:solidFill>
              <a:schemeClr val="bg1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320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1311485" y="1871156"/>
            <a:ext cx="364490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</a:p>
        </p:txBody>
      </p:sp>
      <p:sp>
        <p:nvSpPr>
          <p:cNvPr id="64" name="圆角矩形 63"/>
          <p:cNvSpPr/>
          <p:nvPr/>
        </p:nvSpPr>
        <p:spPr>
          <a:xfrm rot="16200000">
            <a:off x="7991168" y="12623"/>
            <a:ext cx="773122" cy="425153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76200">
            <a:solidFill>
              <a:schemeClr val="accent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zh-CN" altLang="en-US" sz="320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943226" y="1865880"/>
            <a:ext cx="3416320" cy="54072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认识自己  思考探究</a:t>
            </a:r>
          </a:p>
        </p:txBody>
      </p:sp>
      <p:sp>
        <p:nvSpPr>
          <p:cNvPr id="67" name="椭圆 66"/>
          <p:cNvSpPr/>
          <p:nvPr/>
        </p:nvSpPr>
        <p:spPr>
          <a:xfrm>
            <a:off x="6393026" y="1896480"/>
            <a:ext cx="494242" cy="494242"/>
          </a:xfrm>
          <a:prstGeom prst="ellipse">
            <a:avLst/>
          </a:prstGeom>
          <a:solidFill>
            <a:srgbClr val="5B9BD5"/>
          </a:solidFill>
          <a:ln>
            <a:solidFill>
              <a:schemeClr val="bg1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320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6457902" y="1852106"/>
            <a:ext cx="364490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</a:p>
        </p:txBody>
      </p:sp>
      <p:sp>
        <p:nvSpPr>
          <p:cNvPr id="69" name="圆角矩形 68"/>
          <p:cNvSpPr/>
          <p:nvPr/>
        </p:nvSpPr>
        <p:spPr>
          <a:xfrm rot="16200000">
            <a:off x="2832628" y="1059115"/>
            <a:ext cx="773122" cy="425153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76200">
            <a:solidFill>
              <a:schemeClr val="accent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zh-CN" altLang="en-US" sz="320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1784686" y="2888576"/>
            <a:ext cx="3595856" cy="54072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家庭事务  我出主意 </a:t>
            </a:r>
          </a:p>
        </p:txBody>
      </p:sp>
      <p:sp>
        <p:nvSpPr>
          <p:cNvPr id="71" name="椭圆 70"/>
          <p:cNvSpPr/>
          <p:nvPr/>
        </p:nvSpPr>
        <p:spPr>
          <a:xfrm>
            <a:off x="1246609" y="2938226"/>
            <a:ext cx="494242" cy="494242"/>
          </a:xfrm>
          <a:prstGeom prst="ellipse">
            <a:avLst/>
          </a:prstGeom>
          <a:solidFill>
            <a:srgbClr val="5B9BD5"/>
          </a:solidFill>
          <a:ln>
            <a:solidFill>
              <a:schemeClr val="bg1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320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311485" y="2893852"/>
            <a:ext cx="364490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73" name="圆角矩形 72"/>
          <p:cNvSpPr/>
          <p:nvPr/>
        </p:nvSpPr>
        <p:spPr>
          <a:xfrm rot="16200000">
            <a:off x="7991168" y="1035319"/>
            <a:ext cx="773122" cy="425153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76200">
            <a:solidFill>
              <a:schemeClr val="accent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zh-CN" altLang="en-US" sz="320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6943226" y="2888576"/>
            <a:ext cx="3416320" cy="54072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情境表演  交流体会</a:t>
            </a:r>
          </a:p>
        </p:txBody>
      </p:sp>
      <p:sp>
        <p:nvSpPr>
          <p:cNvPr id="75" name="椭圆 74"/>
          <p:cNvSpPr/>
          <p:nvPr/>
        </p:nvSpPr>
        <p:spPr>
          <a:xfrm>
            <a:off x="6393026" y="2912826"/>
            <a:ext cx="494242" cy="494242"/>
          </a:xfrm>
          <a:prstGeom prst="ellipse">
            <a:avLst/>
          </a:prstGeom>
          <a:solidFill>
            <a:srgbClr val="5B9BD5"/>
          </a:solidFill>
          <a:ln>
            <a:solidFill>
              <a:schemeClr val="bg1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320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6457902" y="2868452"/>
            <a:ext cx="364490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77" name="圆角矩形 76"/>
          <p:cNvSpPr/>
          <p:nvPr/>
        </p:nvSpPr>
        <p:spPr>
          <a:xfrm rot="16200000">
            <a:off x="2832628" y="2069913"/>
            <a:ext cx="773122" cy="425153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76200">
            <a:solidFill>
              <a:schemeClr val="accent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zh-CN" altLang="en-US" sz="320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1784686" y="3911272"/>
            <a:ext cx="3416320" cy="54072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师生总结  课堂归纳</a:t>
            </a:r>
          </a:p>
        </p:txBody>
      </p:sp>
      <p:sp>
        <p:nvSpPr>
          <p:cNvPr id="79" name="椭圆 78"/>
          <p:cNvSpPr/>
          <p:nvPr/>
        </p:nvSpPr>
        <p:spPr>
          <a:xfrm>
            <a:off x="1246609" y="3960922"/>
            <a:ext cx="494242" cy="494242"/>
          </a:xfrm>
          <a:prstGeom prst="ellipse">
            <a:avLst/>
          </a:prstGeom>
          <a:solidFill>
            <a:srgbClr val="5B9BD5"/>
          </a:solidFill>
          <a:ln>
            <a:solidFill>
              <a:schemeClr val="bg1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320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1311485" y="3916548"/>
            <a:ext cx="364490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</a:p>
        </p:txBody>
      </p:sp>
      <p:sp>
        <p:nvSpPr>
          <p:cNvPr id="81" name="圆角矩形 80"/>
          <p:cNvSpPr/>
          <p:nvPr/>
        </p:nvSpPr>
        <p:spPr>
          <a:xfrm rot="16200000">
            <a:off x="7991168" y="2058015"/>
            <a:ext cx="773122" cy="425153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76200">
            <a:solidFill>
              <a:schemeClr val="accent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zh-CN" altLang="en-US" sz="320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6943226" y="3911272"/>
            <a:ext cx="3416320" cy="54072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随堂练习  提升素养</a:t>
            </a:r>
          </a:p>
        </p:txBody>
      </p:sp>
      <p:sp>
        <p:nvSpPr>
          <p:cNvPr id="83" name="椭圆 82"/>
          <p:cNvSpPr/>
          <p:nvPr/>
        </p:nvSpPr>
        <p:spPr>
          <a:xfrm>
            <a:off x="6393026" y="3929172"/>
            <a:ext cx="494242" cy="494242"/>
          </a:xfrm>
          <a:prstGeom prst="ellipse">
            <a:avLst/>
          </a:prstGeom>
          <a:solidFill>
            <a:srgbClr val="5B9BD5"/>
          </a:solidFill>
          <a:ln>
            <a:solidFill>
              <a:schemeClr val="bg1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320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6457902" y="3884798"/>
            <a:ext cx="364490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</a:p>
        </p:txBody>
      </p:sp>
      <p:sp>
        <p:nvSpPr>
          <p:cNvPr id="85" name="圆角矩形 84"/>
          <p:cNvSpPr/>
          <p:nvPr/>
        </p:nvSpPr>
        <p:spPr>
          <a:xfrm rot="16200000">
            <a:off x="2832628" y="3080712"/>
            <a:ext cx="773122" cy="425153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76200">
            <a:solidFill>
              <a:schemeClr val="accent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zh-CN" altLang="en-US" sz="320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1784686" y="4933969"/>
            <a:ext cx="3416320" cy="54072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板书设计  思维导图</a:t>
            </a:r>
          </a:p>
        </p:txBody>
      </p:sp>
      <p:sp>
        <p:nvSpPr>
          <p:cNvPr id="87" name="椭圆 86"/>
          <p:cNvSpPr/>
          <p:nvPr/>
        </p:nvSpPr>
        <p:spPr>
          <a:xfrm>
            <a:off x="1246609" y="4955044"/>
            <a:ext cx="494242" cy="494242"/>
          </a:xfrm>
          <a:prstGeom prst="ellipse">
            <a:avLst/>
          </a:prstGeom>
          <a:solidFill>
            <a:srgbClr val="5B9BD5"/>
          </a:solidFill>
          <a:ln>
            <a:solidFill>
              <a:schemeClr val="bg1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320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1311485" y="4910670"/>
            <a:ext cx="364490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</a:p>
        </p:txBody>
      </p:sp>
      <p:grpSp>
        <p:nvGrpSpPr>
          <p:cNvPr id="89" name="组合 88"/>
          <p:cNvGrpSpPr/>
          <p:nvPr/>
        </p:nvGrpSpPr>
        <p:grpSpPr>
          <a:xfrm>
            <a:off x="1215436" y="-446157"/>
            <a:ext cx="1247316" cy="2045393"/>
            <a:chOff x="2819150" y="-446157"/>
            <a:chExt cx="1247316" cy="2045393"/>
          </a:xfrm>
        </p:grpSpPr>
        <p:pic>
          <p:nvPicPr>
            <p:cNvPr id="90" name="图片 89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19150" y="-446157"/>
              <a:ext cx="1247316" cy="2045393"/>
            </a:xfrm>
            <a:prstGeom prst="rect">
              <a:avLst/>
            </a:prstGeom>
          </p:spPr>
        </p:pic>
        <p:sp>
          <p:nvSpPr>
            <p:cNvPr id="91" name="矩形 90"/>
            <p:cNvSpPr/>
            <p:nvPr/>
          </p:nvSpPr>
          <p:spPr>
            <a:xfrm>
              <a:off x="3129940" y="635880"/>
              <a:ext cx="517945" cy="703847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36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</a:t>
              </a:r>
              <a:endParaRPr lang="zh-CN" altLang="en-US" sz="360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2849420" y="-446157"/>
            <a:ext cx="1247316" cy="2045393"/>
            <a:chOff x="2819150" y="-446157"/>
            <a:chExt cx="1247316" cy="2045393"/>
          </a:xfrm>
        </p:grpSpPr>
        <p:pic>
          <p:nvPicPr>
            <p:cNvPr id="93" name="图片 92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19150" y="-446157"/>
              <a:ext cx="1247316" cy="2045393"/>
            </a:xfrm>
            <a:prstGeom prst="rect">
              <a:avLst/>
            </a:prstGeom>
          </p:spPr>
        </p:pic>
        <p:sp>
          <p:nvSpPr>
            <p:cNvPr id="94" name="矩形 93"/>
            <p:cNvSpPr/>
            <p:nvPr/>
          </p:nvSpPr>
          <p:spPr>
            <a:xfrm>
              <a:off x="3129940" y="635880"/>
              <a:ext cx="517945" cy="757130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36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堂</a:t>
              </a: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4483404" y="-446157"/>
            <a:ext cx="1247316" cy="2045393"/>
            <a:chOff x="2819150" y="-446157"/>
            <a:chExt cx="1247316" cy="2045393"/>
          </a:xfrm>
        </p:grpSpPr>
        <p:pic>
          <p:nvPicPr>
            <p:cNvPr id="96" name="图片 95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19150" y="-446157"/>
              <a:ext cx="1247316" cy="2045393"/>
            </a:xfrm>
            <a:prstGeom prst="rect">
              <a:avLst/>
            </a:prstGeom>
          </p:spPr>
        </p:pic>
        <p:sp>
          <p:nvSpPr>
            <p:cNvPr id="97" name="矩形 96"/>
            <p:cNvSpPr/>
            <p:nvPr/>
          </p:nvSpPr>
          <p:spPr>
            <a:xfrm>
              <a:off x="3129940" y="635880"/>
              <a:ext cx="517945" cy="757130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36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板</a:t>
              </a: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6117388" y="-446157"/>
            <a:ext cx="1247316" cy="2045393"/>
            <a:chOff x="2819150" y="-446157"/>
            <a:chExt cx="1247316" cy="2045393"/>
          </a:xfrm>
        </p:grpSpPr>
        <p:pic>
          <p:nvPicPr>
            <p:cNvPr id="99" name="图片 98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19150" y="-446157"/>
              <a:ext cx="1247316" cy="2045393"/>
            </a:xfrm>
            <a:prstGeom prst="rect">
              <a:avLst/>
            </a:prstGeom>
          </p:spPr>
        </p:pic>
        <p:sp>
          <p:nvSpPr>
            <p:cNvPr id="100" name="矩形 99"/>
            <p:cNvSpPr/>
            <p:nvPr/>
          </p:nvSpPr>
          <p:spPr>
            <a:xfrm>
              <a:off x="3129940" y="635880"/>
              <a:ext cx="517945" cy="757130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36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块</a:t>
              </a: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7751372" y="-446157"/>
            <a:ext cx="1247316" cy="2045393"/>
            <a:chOff x="2819150" y="-446157"/>
            <a:chExt cx="1247316" cy="2045393"/>
          </a:xfrm>
        </p:grpSpPr>
        <p:pic>
          <p:nvPicPr>
            <p:cNvPr id="102" name="图片 101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19150" y="-446157"/>
              <a:ext cx="1247316" cy="2045393"/>
            </a:xfrm>
            <a:prstGeom prst="rect">
              <a:avLst/>
            </a:prstGeom>
          </p:spPr>
        </p:pic>
        <p:sp>
          <p:nvSpPr>
            <p:cNvPr id="103" name="矩形 102"/>
            <p:cNvSpPr/>
            <p:nvPr/>
          </p:nvSpPr>
          <p:spPr>
            <a:xfrm>
              <a:off x="3129940" y="635880"/>
              <a:ext cx="517945" cy="757130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36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目</a:t>
              </a: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9385356" y="-446157"/>
            <a:ext cx="1247316" cy="2045393"/>
            <a:chOff x="2819150" y="-446157"/>
            <a:chExt cx="1247316" cy="2045393"/>
          </a:xfrm>
        </p:grpSpPr>
        <p:pic>
          <p:nvPicPr>
            <p:cNvPr id="105" name="图片 104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19150" y="-446157"/>
              <a:ext cx="1247316" cy="2045393"/>
            </a:xfrm>
            <a:prstGeom prst="rect">
              <a:avLst/>
            </a:prstGeom>
          </p:spPr>
        </p:pic>
        <p:sp>
          <p:nvSpPr>
            <p:cNvPr id="106" name="矩形 105"/>
            <p:cNvSpPr/>
            <p:nvPr/>
          </p:nvSpPr>
          <p:spPr>
            <a:xfrm>
              <a:off x="3129940" y="635880"/>
              <a:ext cx="517945" cy="757130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36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录</a:t>
              </a:r>
            </a:p>
          </p:txBody>
        </p:sp>
      </p:grpSp>
      <p:sp>
        <p:nvSpPr>
          <p:cNvPr id="107" name="圆角矩形 106"/>
          <p:cNvSpPr/>
          <p:nvPr/>
        </p:nvSpPr>
        <p:spPr>
          <a:xfrm rot="16200000">
            <a:off x="7991169" y="3075190"/>
            <a:ext cx="773122" cy="425153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76200">
            <a:solidFill>
              <a:schemeClr val="accent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zh-CN" altLang="en-US" sz="320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6943227" y="4928447"/>
            <a:ext cx="3416320" cy="54072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布置作业  夯实课堂</a:t>
            </a:r>
          </a:p>
        </p:txBody>
      </p:sp>
      <p:sp>
        <p:nvSpPr>
          <p:cNvPr id="124" name="椭圆 123"/>
          <p:cNvSpPr/>
          <p:nvPr/>
        </p:nvSpPr>
        <p:spPr>
          <a:xfrm>
            <a:off x="6393027" y="4946347"/>
            <a:ext cx="494242" cy="494242"/>
          </a:xfrm>
          <a:prstGeom prst="ellipse">
            <a:avLst/>
          </a:prstGeom>
          <a:solidFill>
            <a:srgbClr val="5B9BD5"/>
          </a:solidFill>
          <a:ln>
            <a:solidFill>
              <a:schemeClr val="bg1"/>
            </a:solidFill>
          </a:ln>
          <a:effectLst>
            <a:outerShdw blurRad="165100" dist="38100" dir="5400000" algn="t" rotWithShape="0">
              <a:schemeClr val="accent2"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320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5" name="文本框 124"/>
          <p:cNvSpPr txBox="1"/>
          <p:nvPr/>
        </p:nvSpPr>
        <p:spPr>
          <a:xfrm>
            <a:off x="6457903" y="4901973"/>
            <a:ext cx="364490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圆角矩形 25"/>
          <p:cNvSpPr/>
          <p:nvPr/>
        </p:nvSpPr>
        <p:spPr>
          <a:xfrm>
            <a:off x="550770" y="3482263"/>
            <a:ext cx="11053403" cy="2827398"/>
          </a:xfrm>
          <a:prstGeom prst="roundRect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dist="38100" dir="5400000" sx="101000" sy="101000" algn="t" rotWithShape="0">
              <a:srgbClr val="FBE2D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zh-CN" altLang="en-US" sz="32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550771" y="1174609"/>
            <a:ext cx="11053402" cy="1860640"/>
          </a:xfrm>
          <a:prstGeom prst="roundRect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dist="38100" dir="5400000" sx="101000" sy="101000" algn="t" rotWithShape="0">
              <a:srgbClr val="FBE2D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zh-CN" altLang="en-US" sz="32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878109" y="3634663"/>
            <a:ext cx="10902555" cy="2677656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下列事情中，不能体现家人间相互陪伴、相互关心、相互支持的是（     ）。</a:t>
            </a:r>
          </a:p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</a:t>
            </a:r>
            <a:r>
              <a:rPr lang="zh-CN" altLang="en-US" sz="28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小林经常陪奶奶聊天。</a:t>
            </a:r>
            <a:r>
              <a:rPr lang="zh-CN" altLang="en-US" sz="28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    </a:t>
            </a:r>
            <a:r>
              <a:rPr lang="en-US" altLang="zh-CN" sz="28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B.</a:t>
            </a:r>
            <a:r>
              <a:rPr lang="zh-CN" altLang="en-US" sz="28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小明的父母因为一点儿小事吵架。</a:t>
            </a:r>
            <a:endParaRPr lang="zh-CN" altLang="en-US" sz="2800">
              <a:solidFill>
                <a:schemeClr val="tx2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8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sz="28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en-US" sz="28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丽丽考试没考好，她的妈妈没有责骂她，而是给她鼓励。</a:t>
            </a:r>
            <a:endParaRPr lang="zh-CN" altLang="en-US" sz="2800">
              <a:solidFill>
                <a:schemeClr val="tx2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8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</a:t>
            </a:r>
            <a:r>
              <a:rPr lang="zh-CN" altLang="en-US" sz="28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小强和他哥哥一起上下学</a:t>
            </a:r>
            <a:r>
              <a:rPr lang="zh-CN" altLang="en-US" sz="28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sz="2800">
              <a:solidFill>
                <a:schemeClr val="tx2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882897" y="1290034"/>
            <a:ext cx="10816777" cy="1643527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我是家庭中的一员，我是家庭中重要的一员，因为我年龄虽小也能（     ）。</a:t>
            </a:r>
          </a:p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8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</a:t>
            </a:r>
            <a:r>
              <a:rPr lang="zh-CN" altLang="en-US" sz="28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在课堂上学习。        </a:t>
            </a:r>
            <a:r>
              <a:rPr lang="en-US" altLang="zh-CN" sz="28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</a:t>
            </a:r>
            <a:r>
              <a:rPr lang="zh-CN" altLang="en-US" sz="28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偶尔做点家务。         </a:t>
            </a:r>
            <a:r>
              <a:rPr lang="en-US" altLang="zh-CN" sz="28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</a:t>
            </a:r>
            <a:r>
              <a:rPr lang="zh-CN" altLang="en-US" sz="28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为家庭作贡献。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148827" y="209899"/>
            <a:ext cx="2864685" cy="574062"/>
            <a:chOff x="263127" y="400399"/>
            <a:chExt cx="2132411" cy="574062"/>
          </a:xfrm>
        </p:grpSpPr>
        <p:sp>
          <p:nvSpPr>
            <p:cNvPr id="14" name="任意多边形 13"/>
            <p:cNvSpPr/>
            <p:nvPr/>
          </p:nvSpPr>
          <p:spPr>
            <a:xfrm>
              <a:off x="263127" y="424210"/>
              <a:ext cx="2132411" cy="550251"/>
            </a:xfrm>
            <a:custGeom>
              <a:avLst/>
              <a:gdLst>
                <a:gd name="connsiteX0" fmla="*/ 2183284 w 2294170"/>
                <a:gd name="connsiteY0" fmla="*/ 0 h 661087"/>
                <a:gd name="connsiteX1" fmla="*/ 2183284 w 2294170"/>
                <a:gd name="connsiteY1" fmla="*/ 14554 h 661087"/>
                <a:gd name="connsiteX2" fmla="*/ 2145184 w 2294170"/>
                <a:gd name="connsiteY2" fmla="*/ 58215 h 661087"/>
                <a:gd name="connsiteX3" fmla="*/ 2259484 w 2294170"/>
                <a:gd name="connsiteY3" fmla="*/ 116429 h 661087"/>
                <a:gd name="connsiteX4" fmla="*/ 2145184 w 2294170"/>
                <a:gd name="connsiteY4" fmla="*/ 203751 h 661087"/>
                <a:gd name="connsiteX5" fmla="*/ 2259484 w 2294170"/>
                <a:gd name="connsiteY5" fmla="*/ 276519 h 661087"/>
                <a:gd name="connsiteX6" fmla="*/ 2164234 w 2294170"/>
                <a:gd name="connsiteY6" fmla="*/ 320180 h 661087"/>
                <a:gd name="connsiteX7" fmla="*/ 2202334 w 2294170"/>
                <a:gd name="connsiteY7" fmla="*/ 334733 h 661087"/>
                <a:gd name="connsiteX8" fmla="*/ 2183284 w 2294170"/>
                <a:gd name="connsiteY8" fmla="*/ 465716 h 661087"/>
                <a:gd name="connsiteX9" fmla="*/ 2088034 w 2294170"/>
                <a:gd name="connsiteY9" fmla="*/ 509377 h 661087"/>
                <a:gd name="connsiteX10" fmla="*/ 2221384 w 2294170"/>
                <a:gd name="connsiteY10" fmla="*/ 553038 h 661087"/>
                <a:gd name="connsiteX11" fmla="*/ 2030884 w 2294170"/>
                <a:gd name="connsiteY11" fmla="*/ 661087 h 661087"/>
                <a:gd name="connsiteX12" fmla="*/ 0 w 2294170"/>
                <a:gd name="connsiteY12" fmla="*/ 656138 h 661087"/>
                <a:gd name="connsiteX13" fmla="*/ 0 w 2294170"/>
                <a:gd name="connsiteY13" fmla="*/ 11908 h 661087"/>
                <a:gd name="connsiteX14" fmla="*/ 293005 w 2294170"/>
                <a:gd name="connsiteY14" fmla="*/ 11908 h 661087"/>
                <a:gd name="connsiteX15" fmla="*/ 2183284 w 2294170"/>
                <a:gd name="connsiteY15" fmla="*/ 0 h 6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94170" h="661087">
                  <a:moveTo>
                    <a:pt x="2183284" y="0"/>
                  </a:moveTo>
                  <a:cubicBezTo>
                    <a:pt x="2183284" y="0"/>
                    <a:pt x="2189634" y="4851"/>
                    <a:pt x="2183284" y="14554"/>
                  </a:cubicBezTo>
                  <a:cubicBezTo>
                    <a:pt x="2176934" y="24256"/>
                    <a:pt x="2132484" y="41235"/>
                    <a:pt x="2145184" y="58215"/>
                  </a:cubicBezTo>
                  <a:cubicBezTo>
                    <a:pt x="2157884" y="75194"/>
                    <a:pt x="2259484" y="92173"/>
                    <a:pt x="2259484" y="116429"/>
                  </a:cubicBezTo>
                  <a:cubicBezTo>
                    <a:pt x="2259484" y="140685"/>
                    <a:pt x="2145184" y="177069"/>
                    <a:pt x="2145184" y="203751"/>
                  </a:cubicBezTo>
                  <a:cubicBezTo>
                    <a:pt x="2145184" y="230432"/>
                    <a:pt x="2256309" y="257114"/>
                    <a:pt x="2259484" y="276519"/>
                  </a:cubicBezTo>
                  <a:cubicBezTo>
                    <a:pt x="2262659" y="295924"/>
                    <a:pt x="2173759" y="310477"/>
                    <a:pt x="2164234" y="320180"/>
                  </a:cubicBezTo>
                  <a:cubicBezTo>
                    <a:pt x="2154709" y="329882"/>
                    <a:pt x="2199159" y="310477"/>
                    <a:pt x="2202334" y="334733"/>
                  </a:cubicBezTo>
                  <a:cubicBezTo>
                    <a:pt x="2202334" y="334733"/>
                    <a:pt x="2202334" y="436609"/>
                    <a:pt x="2183284" y="465716"/>
                  </a:cubicBezTo>
                  <a:cubicBezTo>
                    <a:pt x="2164234" y="494823"/>
                    <a:pt x="2081684" y="494823"/>
                    <a:pt x="2088034" y="509377"/>
                  </a:cubicBezTo>
                  <a:cubicBezTo>
                    <a:pt x="2094384" y="523930"/>
                    <a:pt x="2230909" y="527752"/>
                    <a:pt x="2221384" y="553038"/>
                  </a:cubicBezTo>
                  <a:cubicBezTo>
                    <a:pt x="2211859" y="578323"/>
                    <a:pt x="2484909" y="644107"/>
                    <a:pt x="2030884" y="661087"/>
                  </a:cubicBezTo>
                  <a:lnTo>
                    <a:pt x="0" y="656138"/>
                  </a:lnTo>
                  <a:lnTo>
                    <a:pt x="0" y="11908"/>
                  </a:lnTo>
                  <a:lnTo>
                    <a:pt x="293005" y="11908"/>
                  </a:lnTo>
                  <a:cubicBezTo>
                    <a:pt x="925407" y="13231"/>
                    <a:pt x="1557809" y="14554"/>
                    <a:pt x="2183284" y="0"/>
                  </a:cubicBezTo>
                  <a:close/>
                </a:path>
              </a:pathLst>
            </a:custGeom>
            <a:solidFill>
              <a:srgbClr val="DF78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333807" y="400399"/>
              <a:ext cx="2061731" cy="540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spc="6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三、选择题。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07585" y="956195"/>
            <a:ext cx="818498" cy="694934"/>
            <a:chOff x="5721137" y="3562685"/>
            <a:chExt cx="818498" cy="694934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21137" y="3562685"/>
              <a:ext cx="818498" cy="694934"/>
            </a:xfrm>
            <a:prstGeom prst="rect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>
              <a:off x="5953271" y="3617764"/>
              <a:ext cx="396093" cy="604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1</a:t>
              </a:r>
              <a:endParaRPr lang="zh-CN" altLang="en-US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07585" y="3265491"/>
            <a:ext cx="818498" cy="694934"/>
            <a:chOff x="5721137" y="3562685"/>
            <a:chExt cx="818498" cy="694934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21137" y="3562685"/>
              <a:ext cx="818498" cy="694934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5953271" y="3617764"/>
              <a:ext cx="396093" cy="604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2</a:t>
              </a:r>
              <a:endParaRPr lang="zh-CN" altLang="en-US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1549129" y="4136662"/>
            <a:ext cx="597535" cy="6093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DD116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581785" y="1793785"/>
            <a:ext cx="597535" cy="56425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DD116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703" r="34800" b="-4063"/>
          <a:stretch>
            <a:fillRect/>
          </a:stretch>
        </p:blipFill>
        <p:spPr>
          <a:xfrm>
            <a:off x="-50800" y="1117529"/>
            <a:ext cx="12306300" cy="4858510"/>
          </a:xfrm>
          <a:prstGeom prst="rect">
            <a:avLst/>
          </a:prstGeom>
          <a:ln>
            <a:noFill/>
          </a:ln>
          <a:effectLst>
            <a:innerShdw blurRad="114300">
              <a:prstClr val="black">
                <a:alpha val="42000"/>
              </a:prstClr>
            </a:innerShdw>
          </a:effectLst>
        </p:spPr>
      </p:pic>
      <p:sp>
        <p:nvSpPr>
          <p:cNvPr id="12" name="圆角矩形 11"/>
          <p:cNvSpPr/>
          <p:nvPr/>
        </p:nvSpPr>
        <p:spPr>
          <a:xfrm>
            <a:off x="944471" y="1954787"/>
            <a:ext cx="10155330" cy="2827398"/>
          </a:xfrm>
          <a:prstGeom prst="roundRect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dist="38100" dir="5400000" sx="101000" sy="101000" algn="t" rotWithShape="0">
              <a:srgbClr val="FBE2D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zh-CN" altLang="en-US" sz="32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01285" y="1738015"/>
            <a:ext cx="818498" cy="694934"/>
            <a:chOff x="5721137" y="3562685"/>
            <a:chExt cx="818498" cy="694934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21137" y="3562685"/>
              <a:ext cx="818498" cy="694934"/>
            </a:xfrm>
            <a:prstGeom prst="rect">
              <a:avLst/>
            </a:prstGeom>
          </p:spPr>
        </p:pic>
        <p:sp>
          <p:nvSpPr>
            <p:cNvPr id="19" name="文本框 18"/>
            <p:cNvSpPr txBox="1"/>
            <p:nvPr/>
          </p:nvSpPr>
          <p:spPr>
            <a:xfrm>
              <a:off x="5953271" y="3617764"/>
              <a:ext cx="396093" cy="604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2</a:t>
              </a:r>
              <a:endParaRPr lang="zh-CN" altLang="en-US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圆角矩形 6"/>
          <p:cNvSpPr/>
          <p:nvPr/>
        </p:nvSpPr>
        <p:spPr>
          <a:xfrm>
            <a:off x="1605834" y="2092561"/>
            <a:ext cx="10395666" cy="2669834"/>
          </a:xfrm>
          <a:prstGeom prst="roundRect">
            <a:avLst>
              <a:gd name="adj" fmla="val 15099"/>
            </a:avLst>
          </a:prstGeom>
          <a:noFill/>
          <a:ln w="44450">
            <a:noFill/>
          </a:ln>
          <a:effectLst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当父母吵架时，下列做法不正确的是（     ）。</a:t>
            </a:r>
          </a:p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32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</a:t>
            </a:r>
            <a:r>
              <a:rPr lang="zh-CN" altLang="en-US" sz="32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做好自己的事，不惹父母生气。    </a:t>
            </a:r>
            <a:endParaRPr lang="en-US" altLang="zh-CN" sz="3200">
              <a:solidFill>
                <a:schemeClr val="tx2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B.</a:t>
            </a:r>
            <a:r>
              <a:rPr lang="zh-CN" altLang="en-US" sz="32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对父母双方做工作，缓解父母矛盾。</a:t>
            </a:r>
          </a:p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32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</a:t>
            </a:r>
            <a:r>
              <a:rPr lang="zh-CN" altLang="en-US" sz="32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坐视不管，随他们去。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-9015" y="291542"/>
            <a:ext cx="2864685" cy="574062"/>
            <a:chOff x="263127" y="400399"/>
            <a:chExt cx="2132411" cy="574062"/>
          </a:xfrm>
        </p:grpSpPr>
        <p:sp>
          <p:nvSpPr>
            <p:cNvPr id="14" name="任意多边形 13"/>
            <p:cNvSpPr/>
            <p:nvPr/>
          </p:nvSpPr>
          <p:spPr>
            <a:xfrm>
              <a:off x="263127" y="424210"/>
              <a:ext cx="2132411" cy="550251"/>
            </a:xfrm>
            <a:custGeom>
              <a:avLst/>
              <a:gdLst>
                <a:gd name="connsiteX0" fmla="*/ 2183284 w 2294170"/>
                <a:gd name="connsiteY0" fmla="*/ 0 h 661087"/>
                <a:gd name="connsiteX1" fmla="*/ 2183284 w 2294170"/>
                <a:gd name="connsiteY1" fmla="*/ 14554 h 661087"/>
                <a:gd name="connsiteX2" fmla="*/ 2145184 w 2294170"/>
                <a:gd name="connsiteY2" fmla="*/ 58215 h 661087"/>
                <a:gd name="connsiteX3" fmla="*/ 2259484 w 2294170"/>
                <a:gd name="connsiteY3" fmla="*/ 116429 h 661087"/>
                <a:gd name="connsiteX4" fmla="*/ 2145184 w 2294170"/>
                <a:gd name="connsiteY4" fmla="*/ 203751 h 661087"/>
                <a:gd name="connsiteX5" fmla="*/ 2259484 w 2294170"/>
                <a:gd name="connsiteY5" fmla="*/ 276519 h 661087"/>
                <a:gd name="connsiteX6" fmla="*/ 2164234 w 2294170"/>
                <a:gd name="connsiteY6" fmla="*/ 320180 h 661087"/>
                <a:gd name="connsiteX7" fmla="*/ 2202334 w 2294170"/>
                <a:gd name="connsiteY7" fmla="*/ 334733 h 661087"/>
                <a:gd name="connsiteX8" fmla="*/ 2183284 w 2294170"/>
                <a:gd name="connsiteY8" fmla="*/ 465716 h 661087"/>
                <a:gd name="connsiteX9" fmla="*/ 2088034 w 2294170"/>
                <a:gd name="connsiteY9" fmla="*/ 509377 h 661087"/>
                <a:gd name="connsiteX10" fmla="*/ 2221384 w 2294170"/>
                <a:gd name="connsiteY10" fmla="*/ 553038 h 661087"/>
                <a:gd name="connsiteX11" fmla="*/ 2030884 w 2294170"/>
                <a:gd name="connsiteY11" fmla="*/ 661087 h 661087"/>
                <a:gd name="connsiteX12" fmla="*/ 0 w 2294170"/>
                <a:gd name="connsiteY12" fmla="*/ 656138 h 661087"/>
                <a:gd name="connsiteX13" fmla="*/ 0 w 2294170"/>
                <a:gd name="connsiteY13" fmla="*/ 11908 h 661087"/>
                <a:gd name="connsiteX14" fmla="*/ 293005 w 2294170"/>
                <a:gd name="connsiteY14" fmla="*/ 11908 h 661087"/>
                <a:gd name="connsiteX15" fmla="*/ 2183284 w 2294170"/>
                <a:gd name="connsiteY15" fmla="*/ 0 h 6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94170" h="661087">
                  <a:moveTo>
                    <a:pt x="2183284" y="0"/>
                  </a:moveTo>
                  <a:cubicBezTo>
                    <a:pt x="2183284" y="0"/>
                    <a:pt x="2189634" y="4851"/>
                    <a:pt x="2183284" y="14554"/>
                  </a:cubicBezTo>
                  <a:cubicBezTo>
                    <a:pt x="2176934" y="24256"/>
                    <a:pt x="2132484" y="41235"/>
                    <a:pt x="2145184" y="58215"/>
                  </a:cubicBezTo>
                  <a:cubicBezTo>
                    <a:pt x="2157884" y="75194"/>
                    <a:pt x="2259484" y="92173"/>
                    <a:pt x="2259484" y="116429"/>
                  </a:cubicBezTo>
                  <a:cubicBezTo>
                    <a:pt x="2259484" y="140685"/>
                    <a:pt x="2145184" y="177069"/>
                    <a:pt x="2145184" y="203751"/>
                  </a:cubicBezTo>
                  <a:cubicBezTo>
                    <a:pt x="2145184" y="230432"/>
                    <a:pt x="2256309" y="257114"/>
                    <a:pt x="2259484" y="276519"/>
                  </a:cubicBezTo>
                  <a:cubicBezTo>
                    <a:pt x="2262659" y="295924"/>
                    <a:pt x="2173759" y="310477"/>
                    <a:pt x="2164234" y="320180"/>
                  </a:cubicBezTo>
                  <a:cubicBezTo>
                    <a:pt x="2154709" y="329882"/>
                    <a:pt x="2199159" y="310477"/>
                    <a:pt x="2202334" y="334733"/>
                  </a:cubicBezTo>
                  <a:cubicBezTo>
                    <a:pt x="2202334" y="334733"/>
                    <a:pt x="2202334" y="436609"/>
                    <a:pt x="2183284" y="465716"/>
                  </a:cubicBezTo>
                  <a:cubicBezTo>
                    <a:pt x="2164234" y="494823"/>
                    <a:pt x="2081684" y="494823"/>
                    <a:pt x="2088034" y="509377"/>
                  </a:cubicBezTo>
                  <a:cubicBezTo>
                    <a:pt x="2094384" y="523930"/>
                    <a:pt x="2230909" y="527752"/>
                    <a:pt x="2221384" y="553038"/>
                  </a:cubicBezTo>
                  <a:cubicBezTo>
                    <a:pt x="2211859" y="578323"/>
                    <a:pt x="2484909" y="644107"/>
                    <a:pt x="2030884" y="661087"/>
                  </a:cubicBezTo>
                  <a:lnTo>
                    <a:pt x="0" y="656138"/>
                  </a:lnTo>
                  <a:lnTo>
                    <a:pt x="0" y="11908"/>
                  </a:lnTo>
                  <a:lnTo>
                    <a:pt x="293005" y="11908"/>
                  </a:lnTo>
                  <a:cubicBezTo>
                    <a:pt x="925407" y="13231"/>
                    <a:pt x="1557809" y="14554"/>
                    <a:pt x="2183284" y="0"/>
                  </a:cubicBezTo>
                  <a:close/>
                </a:path>
              </a:pathLst>
            </a:custGeom>
            <a:solidFill>
              <a:srgbClr val="DF78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333807" y="400399"/>
              <a:ext cx="2061731" cy="540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spc="6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三、选择题。</a:t>
              </a: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8943975" y="2178685"/>
            <a:ext cx="597535" cy="6317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DD116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68832" y="2384229"/>
            <a:ext cx="6497516" cy="1088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540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>
                <a:solidFill>
                  <a:schemeClr val="tx2"/>
                </a:solidFill>
              </a:rPr>
              <a:t>课堂总结  思维导图</a:t>
            </a: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485500" y="3835400"/>
            <a:ext cx="5401892" cy="2311264"/>
            <a:chOff x="3434700" y="3898900"/>
            <a:chExt cx="5401892" cy="231126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3434700" y="3898900"/>
              <a:ext cx="5401892" cy="2311264"/>
            </a:xfrm>
            <a:prstGeom prst="rect">
              <a:avLst/>
            </a:prstGeom>
          </p:spPr>
        </p:pic>
        <p:sp>
          <p:nvSpPr>
            <p:cNvPr id="6" name="圆角矩形 5"/>
            <p:cNvSpPr/>
            <p:nvPr/>
          </p:nvSpPr>
          <p:spPr>
            <a:xfrm>
              <a:off x="4182842" y="4549556"/>
              <a:ext cx="3691158" cy="837676"/>
            </a:xfrm>
            <a:prstGeom prst="roundRect">
              <a:avLst/>
            </a:prstGeom>
            <a:noFill/>
            <a:ln w="44450">
              <a:noFill/>
            </a:ln>
            <a:effectLst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6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我为家庭作贡献</a:t>
              </a: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4468679" y="561934"/>
            <a:ext cx="2922884" cy="141094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BBE8F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>
              <a:lnSpc>
                <a:spcPct val="120000"/>
              </a:lnSpc>
              <a:defRPr sz="3200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>
                <a:solidFill>
                  <a:schemeClr val="tx2"/>
                </a:solidFill>
              </a:rPr>
              <a:t>    </a:t>
            </a:r>
            <a:r>
              <a:rPr lang="zh-CN">
                <a:solidFill>
                  <a:schemeClr val="tx2"/>
                </a:solidFill>
              </a:rPr>
              <a:t>为家庭事务出主意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62616" y="561934"/>
            <a:ext cx="2922884" cy="141094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BBE8F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>
              <a:lnSpc>
                <a:spcPct val="120000"/>
              </a:lnSpc>
              <a:defRPr sz="3200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>
                <a:solidFill>
                  <a:schemeClr val="tx2"/>
                </a:solidFill>
              </a:rPr>
              <a:t>    </a:t>
            </a:r>
            <a:r>
              <a:rPr lang="zh-CN">
                <a:solidFill>
                  <a:schemeClr val="tx2"/>
                </a:solidFill>
              </a:rPr>
              <a:t>陪伴、关心、支持家人  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374743" y="561934"/>
            <a:ext cx="2922884" cy="141094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BBE8F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>
              <a:lnSpc>
                <a:spcPct val="120000"/>
              </a:lnSpc>
              <a:defRPr sz="3200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>
                <a:solidFill>
                  <a:schemeClr val="tx2"/>
                </a:solidFill>
              </a:rPr>
              <a:t>    </a:t>
            </a:r>
            <a:r>
              <a:rPr lang="zh-CN">
                <a:solidFill>
                  <a:schemeClr val="tx2"/>
                </a:solidFill>
              </a:rPr>
              <a:t>维系家庭成员间的亲情</a:t>
            </a:r>
          </a:p>
        </p:txBody>
      </p:sp>
      <p:sp>
        <p:nvSpPr>
          <p:cNvPr id="7" name="上箭头 6"/>
          <p:cNvSpPr/>
          <p:nvPr/>
        </p:nvSpPr>
        <p:spPr>
          <a:xfrm rot="18840000">
            <a:off x="3799869" y="1704846"/>
            <a:ext cx="541655" cy="2429510"/>
          </a:xfrm>
          <a:prstGeom prst="upArrow">
            <a:avLst/>
          </a:prstGeom>
          <a:solidFill>
            <a:srgbClr val="B7D3FF"/>
          </a:solidFill>
          <a:ln w="38100">
            <a:solidFill>
              <a:schemeClr val="bg1"/>
            </a:solidFill>
          </a:ln>
          <a:effectLst>
            <a:outerShdw dist="38100" dir="5400000" sx="101000" sy="101000" algn="t" rotWithShape="0">
              <a:srgbClr val="FCE9DC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zh-CN" altLang="en-US" sz="32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上箭头 7"/>
          <p:cNvSpPr/>
          <p:nvPr/>
        </p:nvSpPr>
        <p:spPr>
          <a:xfrm rot="2520000">
            <a:off x="7601160" y="1806026"/>
            <a:ext cx="541655" cy="2291080"/>
          </a:xfrm>
          <a:prstGeom prst="upArrow">
            <a:avLst/>
          </a:prstGeom>
          <a:solidFill>
            <a:srgbClr val="B7D3FF"/>
          </a:solidFill>
          <a:ln w="38100">
            <a:solidFill>
              <a:schemeClr val="bg1"/>
            </a:solidFill>
          </a:ln>
          <a:effectLst>
            <a:outerShdw dist="38100" dir="5400000" sx="101000" sy="101000" algn="t" rotWithShape="0">
              <a:srgbClr val="FCE9DC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zh-CN" altLang="en-US" sz="32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上箭头 9"/>
          <p:cNvSpPr/>
          <p:nvPr/>
        </p:nvSpPr>
        <p:spPr>
          <a:xfrm>
            <a:off x="5803210" y="2007944"/>
            <a:ext cx="541655" cy="1864360"/>
          </a:xfrm>
          <a:prstGeom prst="upArrow">
            <a:avLst/>
          </a:prstGeom>
          <a:solidFill>
            <a:srgbClr val="B7D3FF"/>
          </a:solidFill>
          <a:ln w="38100">
            <a:solidFill>
              <a:schemeClr val="bg1"/>
            </a:solidFill>
          </a:ln>
          <a:effectLst>
            <a:outerShdw dist="38100" dir="5400000" sx="101000" sy="101000" algn="t" rotWithShape="0">
              <a:srgbClr val="FCE9DC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zh-CN" altLang="en-US" sz="32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4150" y="2390556"/>
            <a:ext cx="2481013" cy="4191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3" grpId="0" animBg="1"/>
      <p:bldP spid="7" grpId="0" animBg="1"/>
      <p:bldP spid="8" grpId="0" animBg="1"/>
      <p:bldP spid="1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54532" y="2358829"/>
            <a:ext cx="6497516" cy="957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540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>
                <a:solidFill>
                  <a:schemeClr val="tx2"/>
                </a:solidFill>
              </a:rPr>
              <a:t>布置作业  夯实课堂</a:t>
            </a:r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231140" y="483870"/>
            <a:ext cx="11452225" cy="2660015"/>
            <a:chOff x="2298828" y="1466205"/>
            <a:chExt cx="10685703" cy="2660074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8828" y="2248542"/>
              <a:ext cx="10628231" cy="880765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rgbClr val="FBBE8F"/>
              </a:solidFill>
            </a:ln>
            <a:effectLst>
              <a:innerShdw blurRad="114300">
                <a:prstClr val="black"/>
              </a:innerShdw>
            </a:effectLst>
          </p:spPr>
        </p:pic>
        <p:sp>
          <p:nvSpPr>
            <p:cNvPr id="23" name="圆角矩形 22"/>
            <p:cNvSpPr/>
            <p:nvPr/>
          </p:nvSpPr>
          <p:spPr>
            <a:xfrm>
              <a:off x="10590518" y="2106996"/>
              <a:ext cx="45719" cy="166687"/>
            </a:xfrm>
            <a:prstGeom prst="roundRect">
              <a:avLst/>
            </a:prstGeom>
            <a:solidFill>
              <a:srgbClr val="5364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17761" y="1466205"/>
              <a:ext cx="1181551" cy="662748"/>
            </a:xfrm>
            <a:prstGeom prst="rect">
              <a:avLst/>
            </a:prstGeom>
          </p:spPr>
        </p:pic>
        <p:sp>
          <p:nvSpPr>
            <p:cNvPr id="25" name="圆角矩形 24"/>
            <p:cNvSpPr/>
            <p:nvPr/>
          </p:nvSpPr>
          <p:spPr>
            <a:xfrm flipH="1">
              <a:off x="3704173" y="2106996"/>
              <a:ext cx="45719" cy="166687"/>
            </a:xfrm>
            <a:prstGeom prst="roundRect">
              <a:avLst/>
            </a:prstGeom>
            <a:solidFill>
              <a:srgbClr val="5364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241098" y="1466205"/>
              <a:ext cx="1181551" cy="662748"/>
            </a:xfrm>
            <a:prstGeom prst="rect">
              <a:avLst/>
            </a:prstGeom>
          </p:spPr>
        </p:pic>
        <p:sp>
          <p:nvSpPr>
            <p:cNvPr id="27" name="矩形 26"/>
            <p:cNvSpPr/>
            <p:nvPr/>
          </p:nvSpPr>
          <p:spPr>
            <a:xfrm>
              <a:off x="2557635" y="2348211"/>
              <a:ext cx="10046906" cy="6820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lnSpc>
                  <a:spcPct val="120000"/>
                </a:lnSpc>
              </a:pPr>
              <a:r>
                <a:rPr lang="en-US" altLang="zh-CN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1.</a:t>
              </a:r>
              <a:r>
                <a:rPr lang="zh-CN" altLang="en-US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交流：问问父母是否有难解决的家务事，帮忙出出妙计。</a:t>
              </a:r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8828" y="3245514"/>
              <a:ext cx="10628231" cy="880765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rgbClr val="FBBE8F"/>
              </a:solidFill>
            </a:ln>
            <a:effectLst>
              <a:innerShdw blurRad="114300">
                <a:prstClr val="black"/>
              </a:innerShdw>
            </a:effectLst>
          </p:spPr>
        </p:pic>
        <p:sp>
          <p:nvSpPr>
            <p:cNvPr id="29" name="圆角矩形 28"/>
            <p:cNvSpPr/>
            <p:nvPr/>
          </p:nvSpPr>
          <p:spPr>
            <a:xfrm>
              <a:off x="10590518" y="3104023"/>
              <a:ext cx="45719" cy="166687"/>
            </a:xfrm>
            <a:prstGeom prst="roundRect">
              <a:avLst/>
            </a:prstGeom>
            <a:solidFill>
              <a:srgbClr val="5364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30" name="圆角矩形 29"/>
            <p:cNvSpPr/>
            <p:nvPr/>
          </p:nvSpPr>
          <p:spPr>
            <a:xfrm flipH="1">
              <a:off x="3704173" y="3104023"/>
              <a:ext cx="45719" cy="166687"/>
            </a:xfrm>
            <a:prstGeom prst="roundRect">
              <a:avLst/>
            </a:prstGeom>
            <a:solidFill>
              <a:srgbClr val="5364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2557780" y="3386519"/>
              <a:ext cx="10426751" cy="6820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lnSpc>
                  <a:spcPct val="120000"/>
                </a:lnSpc>
              </a:pPr>
              <a:r>
                <a:rPr lang="en-US" altLang="zh-CN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2.</a:t>
              </a:r>
              <a:r>
                <a:rPr lang="zh-CN" altLang="en-US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实践：写下你为家庭作过的贡献，并思考自己还能做什么。</a:t>
              </a:r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07619" y="3288810"/>
            <a:ext cx="4084594" cy="2898901"/>
          </a:xfrm>
          <a:custGeom>
            <a:avLst/>
            <a:gdLst>
              <a:gd name="connsiteX0" fmla="*/ 0 w 9519866"/>
              <a:gd name="connsiteY0" fmla="*/ 0 h 6756400"/>
              <a:gd name="connsiteX1" fmla="*/ 8618604 w 9519866"/>
              <a:gd name="connsiteY1" fmla="*/ 0 h 6756400"/>
              <a:gd name="connsiteX2" fmla="*/ 8986466 w 9519866"/>
              <a:gd name="connsiteY2" fmla="*/ 1066800 h 6756400"/>
              <a:gd name="connsiteX3" fmla="*/ 9519866 w 9519866"/>
              <a:gd name="connsiteY3" fmla="*/ 1692966 h 6756400"/>
              <a:gd name="connsiteX4" fmla="*/ 9519866 w 9519866"/>
              <a:gd name="connsiteY4" fmla="*/ 2038350 h 6756400"/>
              <a:gd name="connsiteX5" fmla="*/ 9265866 w 9519866"/>
              <a:gd name="connsiteY5" fmla="*/ 3467100 h 6756400"/>
              <a:gd name="connsiteX6" fmla="*/ 9329366 w 9519866"/>
              <a:gd name="connsiteY6" fmla="*/ 4292600 h 6756400"/>
              <a:gd name="connsiteX7" fmla="*/ 9519866 w 9519866"/>
              <a:gd name="connsiteY7" fmla="*/ 4513407 h 6756400"/>
              <a:gd name="connsiteX8" fmla="*/ 9519866 w 9519866"/>
              <a:gd name="connsiteY8" fmla="*/ 6756400 h 6756400"/>
              <a:gd name="connsiteX9" fmla="*/ 0 w 9519866"/>
              <a:gd name="connsiteY9" fmla="*/ 6756400 h 675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519866" h="6756400">
                <a:moveTo>
                  <a:pt x="0" y="0"/>
                </a:moveTo>
                <a:lnTo>
                  <a:pt x="8618604" y="0"/>
                </a:lnTo>
                <a:lnTo>
                  <a:pt x="8986466" y="1066800"/>
                </a:lnTo>
                <a:lnTo>
                  <a:pt x="9519866" y="1692966"/>
                </a:lnTo>
                <a:lnTo>
                  <a:pt x="9519866" y="2038350"/>
                </a:lnTo>
                <a:lnTo>
                  <a:pt x="9265866" y="3467100"/>
                </a:lnTo>
                <a:lnTo>
                  <a:pt x="9329366" y="4292600"/>
                </a:lnTo>
                <a:lnTo>
                  <a:pt x="9519866" y="4513407"/>
                </a:lnTo>
                <a:lnTo>
                  <a:pt x="9519866" y="6756400"/>
                </a:lnTo>
                <a:lnTo>
                  <a:pt x="0" y="6756400"/>
                </a:lnTo>
                <a:close/>
              </a:path>
            </a:pathLst>
          </a:cu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635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682951" y="2425792"/>
            <a:ext cx="6497516" cy="957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4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图片激趣  导入新课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63127" y="400399"/>
            <a:ext cx="2132411" cy="609398"/>
            <a:chOff x="263127" y="400399"/>
            <a:chExt cx="2132411" cy="609398"/>
          </a:xfrm>
        </p:grpSpPr>
        <p:sp>
          <p:nvSpPr>
            <p:cNvPr id="29" name="任意多边形 28"/>
            <p:cNvSpPr/>
            <p:nvPr/>
          </p:nvSpPr>
          <p:spPr>
            <a:xfrm>
              <a:off x="263127" y="424210"/>
              <a:ext cx="2132411" cy="550251"/>
            </a:xfrm>
            <a:custGeom>
              <a:avLst/>
              <a:gdLst>
                <a:gd name="connsiteX0" fmla="*/ 2183284 w 2294170"/>
                <a:gd name="connsiteY0" fmla="*/ 0 h 661087"/>
                <a:gd name="connsiteX1" fmla="*/ 2183284 w 2294170"/>
                <a:gd name="connsiteY1" fmla="*/ 14554 h 661087"/>
                <a:gd name="connsiteX2" fmla="*/ 2145184 w 2294170"/>
                <a:gd name="connsiteY2" fmla="*/ 58215 h 661087"/>
                <a:gd name="connsiteX3" fmla="*/ 2259484 w 2294170"/>
                <a:gd name="connsiteY3" fmla="*/ 116429 h 661087"/>
                <a:gd name="connsiteX4" fmla="*/ 2145184 w 2294170"/>
                <a:gd name="connsiteY4" fmla="*/ 203751 h 661087"/>
                <a:gd name="connsiteX5" fmla="*/ 2259484 w 2294170"/>
                <a:gd name="connsiteY5" fmla="*/ 276519 h 661087"/>
                <a:gd name="connsiteX6" fmla="*/ 2164234 w 2294170"/>
                <a:gd name="connsiteY6" fmla="*/ 320180 h 661087"/>
                <a:gd name="connsiteX7" fmla="*/ 2202334 w 2294170"/>
                <a:gd name="connsiteY7" fmla="*/ 334733 h 661087"/>
                <a:gd name="connsiteX8" fmla="*/ 2183284 w 2294170"/>
                <a:gd name="connsiteY8" fmla="*/ 465716 h 661087"/>
                <a:gd name="connsiteX9" fmla="*/ 2088034 w 2294170"/>
                <a:gd name="connsiteY9" fmla="*/ 509377 h 661087"/>
                <a:gd name="connsiteX10" fmla="*/ 2221384 w 2294170"/>
                <a:gd name="connsiteY10" fmla="*/ 553038 h 661087"/>
                <a:gd name="connsiteX11" fmla="*/ 2030884 w 2294170"/>
                <a:gd name="connsiteY11" fmla="*/ 661087 h 661087"/>
                <a:gd name="connsiteX12" fmla="*/ 0 w 2294170"/>
                <a:gd name="connsiteY12" fmla="*/ 656138 h 661087"/>
                <a:gd name="connsiteX13" fmla="*/ 0 w 2294170"/>
                <a:gd name="connsiteY13" fmla="*/ 11908 h 661087"/>
                <a:gd name="connsiteX14" fmla="*/ 293005 w 2294170"/>
                <a:gd name="connsiteY14" fmla="*/ 11908 h 661087"/>
                <a:gd name="connsiteX15" fmla="*/ 2183284 w 2294170"/>
                <a:gd name="connsiteY15" fmla="*/ 0 h 6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94170" h="661087">
                  <a:moveTo>
                    <a:pt x="2183284" y="0"/>
                  </a:moveTo>
                  <a:cubicBezTo>
                    <a:pt x="2183284" y="0"/>
                    <a:pt x="2189634" y="4851"/>
                    <a:pt x="2183284" y="14554"/>
                  </a:cubicBezTo>
                  <a:cubicBezTo>
                    <a:pt x="2176934" y="24256"/>
                    <a:pt x="2132484" y="41235"/>
                    <a:pt x="2145184" y="58215"/>
                  </a:cubicBezTo>
                  <a:cubicBezTo>
                    <a:pt x="2157884" y="75194"/>
                    <a:pt x="2259484" y="92173"/>
                    <a:pt x="2259484" y="116429"/>
                  </a:cubicBezTo>
                  <a:cubicBezTo>
                    <a:pt x="2259484" y="140685"/>
                    <a:pt x="2145184" y="177069"/>
                    <a:pt x="2145184" y="203751"/>
                  </a:cubicBezTo>
                  <a:cubicBezTo>
                    <a:pt x="2145184" y="230432"/>
                    <a:pt x="2256309" y="257114"/>
                    <a:pt x="2259484" y="276519"/>
                  </a:cubicBezTo>
                  <a:cubicBezTo>
                    <a:pt x="2262659" y="295924"/>
                    <a:pt x="2173759" y="310477"/>
                    <a:pt x="2164234" y="320180"/>
                  </a:cubicBezTo>
                  <a:cubicBezTo>
                    <a:pt x="2154709" y="329882"/>
                    <a:pt x="2199159" y="310477"/>
                    <a:pt x="2202334" y="334733"/>
                  </a:cubicBezTo>
                  <a:cubicBezTo>
                    <a:pt x="2202334" y="334733"/>
                    <a:pt x="2202334" y="436609"/>
                    <a:pt x="2183284" y="465716"/>
                  </a:cubicBezTo>
                  <a:cubicBezTo>
                    <a:pt x="2164234" y="494823"/>
                    <a:pt x="2081684" y="494823"/>
                    <a:pt x="2088034" y="509377"/>
                  </a:cubicBezTo>
                  <a:cubicBezTo>
                    <a:pt x="2094384" y="523930"/>
                    <a:pt x="2230909" y="527752"/>
                    <a:pt x="2221384" y="553038"/>
                  </a:cubicBezTo>
                  <a:cubicBezTo>
                    <a:pt x="2211859" y="578323"/>
                    <a:pt x="2484909" y="644107"/>
                    <a:pt x="2030884" y="661087"/>
                  </a:cubicBezTo>
                  <a:lnTo>
                    <a:pt x="0" y="656138"/>
                  </a:lnTo>
                  <a:lnTo>
                    <a:pt x="0" y="11908"/>
                  </a:lnTo>
                  <a:lnTo>
                    <a:pt x="293005" y="11908"/>
                  </a:lnTo>
                  <a:cubicBezTo>
                    <a:pt x="925407" y="13231"/>
                    <a:pt x="1557809" y="14554"/>
                    <a:pt x="2183284" y="0"/>
                  </a:cubicBezTo>
                  <a:close/>
                </a:path>
              </a:pathLst>
            </a:custGeom>
            <a:solidFill>
              <a:srgbClr val="DF78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33807" y="400399"/>
              <a:ext cx="1914094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spc="6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畅所欲言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247901" y="2218463"/>
            <a:ext cx="7520698" cy="4095208"/>
            <a:chOff x="2395538" y="2069449"/>
            <a:chExt cx="7553922" cy="4113298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95538" y="2749130"/>
              <a:ext cx="7553922" cy="3151290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27144" y="2069449"/>
              <a:ext cx="1862255" cy="4113298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5105790" y="2069449"/>
              <a:ext cx="1568140" cy="3857625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85254" y="2810827"/>
              <a:ext cx="1102722" cy="2905125"/>
            </a:xfrm>
            <a:prstGeom prst="rect">
              <a:avLst/>
            </a:prstGeom>
          </p:spPr>
        </p:pic>
      </p:grpSp>
      <p:sp>
        <p:nvSpPr>
          <p:cNvPr id="19" name="圆角矩形标注 18"/>
          <p:cNvSpPr/>
          <p:nvPr/>
        </p:nvSpPr>
        <p:spPr>
          <a:xfrm>
            <a:off x="6183162" y="3788235"/>
            <a:ext cx="3237314" cy="598249"/>
          </a:xfrm>
          <a:prstGeom prst="wedgeRoundRectCallout">
            <a:avLst>
              <a:gd name="adj1" fmla="val -21303"/>
              <a:gd name="adj2" fmla="val -86405"/>
              <a:gd name="adj3" fmla="val 16667"/>
            </a:avLst>
          </a:prstGeom>
          <a:solidFill>
            <a:schemeClr val="bg1"/>
          </a:solidFill>
          <a:ln w="19050">
            <a:solidFill>
              <a:schemeClr val="accent1">
                <a:lumMod val="60000"/>
                <a:lumOff val="40000"/>
              </a:schemeClr>
            </a:solidFill>
          </a:ln>
          <a:effectLst>
            <a:outerShdw dist="38100" dir="2700000" algn="tl" rotWithShape="0">
              <a:schemeClr val="accent1">
                <a:lumMod val="20000"/>
                <a:lumOff val="80000"/>
              </a:scheme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原来是这样啊</a:t>
            </a:r>
            <a:r>
              <a:rPr lang="en-US" altLang="zh-CN" sz="28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</a:p>
        </p:txBody>
      </p:sp>
      <p:sp>
        <p:nvSpPr>
          <p:cNvPr id="15" name="圆角矩形标注 14"/>
          <p:cNvSpPr/>
          <p:nvPr/>
        </p:nvSpPr>
        <p:spPr>
          <a:xfrm>
            <a:off x="0" y="2029766"/>
            <a:ext cx="3433378" cy="2962513"/>
          </a:xfrm>
          <a:prstGeom prst="wedgeRoundRectCallout">
            <a:avLst>
              <a:gd name="adj1" fmla="val 65578"/>
              <a:gd name="adj2" fmla="val -22922"/>
              <a:gd name="adj3" fmla="val 16667"/>
            </a:avLst>
          </a:prstGeom>
          <a:solidFill>
            <a:schemeClr val="bg1"/>
          </a:solidFill>
          <a:ln w="19050">
            <a:solidFill>
              <a:schemeClr val="accent1">
                <a:lumMod val="60000"/>
                <a:lumOff val="40000"/>
              </a:schemeClr>
            </a:solidFill>
          </a:ln>
          <a:effectLst>
            <a:outerShdw dist="38100" dir="2700000" algn="tl" rotWithShape="0">
              <a:schemeClr val="accent1">
                <a:lumMod val="20000"/>
                <a:lumOff val="80000"/>
              </a:scheme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28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女儿出生之后，家里有了不一样的快乐。下班回来，只要看到女儿的笑容，就很开心。</a:t>
            </a:r>
          </a:p>
        </p:txBody>
      </p:sp>
      <p:sp>
        <p:nvSpPr>
          <p:cNvPr id="16" name="圆角矩形标注 15"/>
          <p:cNvSpPr/>
          <p:nvPr/>
        </p:nvSpPr>
        <p:spPr>
          <a:xfrm>
            <a:off x="2827751" y="193244"/>
            <a:ext cx="5295407" cy="1742392"/>
          </a:xfrm>
          <a:prstGeom prst="wedgeRoundRectCallout">
            <a:avLst>
              <a:gd name="adj1" fmla="val 8221"/>
              <a:gd name="adj2" fmla="val 65779"/>
              <a:gd name="adj3" fmla="val 16667"/>
            </a:avLst>
          </a:prstGeom>
          <a:solidFill>
            <a:schemeClr val="bg1"/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  <a:effectLst>
            <a:outerShdw dist="38100" dir="2700000" algn="tl" rotWithShape="0">
              <a:schemeClr val="accent2">
                <a:lumMod val="20000"/>
                <a:lumOff val="80000"/>
              </a:scheme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28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女儿越来越懂事了，能为家里做好多事情，宝贝是上天赐给我们的最好礼物。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8372808" y="150550"/>
            <a:ext cx="3365215" cy="5080747"/>
            <a:chOff x="8372808" y="150550"/>
            <a:chExt cx="3365215" cy="5080747"/>
          </a:xfrm>
        </p:grpSpPr>
        <p:sp>
          <p:nvSpPr>
            <p:cNvPr id="39" name="文本框 4"/>
            <p:cNvSpPr txBox="1"/>
            <p:nvPr/>
          </p:nvSpPr>
          <p:spPr>
            <a:xfrm>
              <a:off x="8372808" y="150550"/>
              <a:ext cx="3365215" cy="2406259"/>
            </a:xfrm>
            <a:prstGeom prst="wedgeRoundRectCallout">
              <a:avLst>
                <a:gd name="adj1" fmla="val 21032"/>
                <a:gd name="adj2" fmla="val 74316"/>
                <a:gd name="adj3" fmla="val 16667"/>
              </a:avLst>
            </a:prstGeom>
            <a:solidFill>
              <a:schemeClr val="bg1"/>
            </a:solidFill>
            <a:ln w="76200">
              <a:solidFill>
                <a:srgbClr val="B7D3FF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>
                <a:lnSpc>
                  <a:spcPct val="120000"/>
                </a:lnSpc>
                <a:defRPr sz="3200">
                  <a:solidFill>
                    <a:schemeClr val="tx2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defRPr>
              </a:lvl1pPr>
            </a:lstStyle>
            <a:p>
              <a:r>
                <a:rPr lang="zh-CN" altLang="en-US" sz="2800" dirty="0">
                  <a:solidFill>
                    <a:schemeClr val="tx2"/>
                  </a:solidFill>
                </a:rPr>
                <a:t>    你能为家庭增添快乐吗？自己说的哪些话，做的哪些事能让父母高兴？</a:t>
              </a:r>
            </a:p>
          </p:txBody>
        </p:sp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90467" y="2895155"/>
              <a:ext cx="1308240" cy="2336142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  <p:cond evt="onBegin" delay="0">
                          <p:tn val="16"/>
                        </p:cond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33807" y="3205899"/>
            <a:ext cx="5069465" cy="762548"/>
            <a:chOff x="333807" y="3523399"/>
            <a:chExt cx="5069465" cy="762548"/>
          </a:xfrm>
        </p:grpSpPr>
        <p:sp>
          <p:nvSpPr>
            <p:cNvPr id="44" name="同侧圆角矩形 43"/>
            <p:cNvSpPr/>
            <p:nvPr/>
          </p:nvSpPr>
          <p:spPr>
            <a:xfrm rot="5400000">
              <a:off x="2278391" y="1578815"/>
              <a:ext cx="762548" cy="465171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EF9ED"/>
            </a:solidFill>
            <a:ln>
              <a:solidFill>
                <a:srgbClr val="A7B2E3"/>
              </a:solidFill>
            </a:ln>
            <a:effectLst>
              <a:outerShdw blurRad="50800" dist="38100" dir="2700000" algn="tl" rotWithShape="0">
                <a:srgbClr val="FEE19A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zh-CN" altLang="en-US" sz="3200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319461" y="3575351"/>
              <a:ext cx="4083811" cy="6832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>
                  <a:solidFill>
                    <a:schemeClr val="accent5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什么是家庭贡献？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33807" y="4155336"/>
            <a:ext cx="6804748" cy="762548"/>
            <a:chOff x="333807" y="4337901"/>
            <a:chExt cx="6804748" cy="762548"/>
          </a:xfrm>
        </p:grpSpPr>
        <p:sp>
          <p:nvSpPr>
            <p:cNvPr id="45" name="同侧圆角矩形 44"/>
            <p:cNvSpPr/>
            <p:nvPr/>
          </p:nvSpPr>
          <p:spPr>
            <a:xfrm rot="5400000">
              <a:off x="3354907" y="1316801"/>
              <a:ext cx="762548" cy="680474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EF9ED"/>
            </a:solidFill>
            <a:ln>
              <a:solidFill>
                <a:srgbClr val="A7B2E3"/>
              </a:solidFill>
            </a:ln>
            <a:effectLst>
              <a:outerShdw blurRad="50800" dist="38100" dir="2700000" algn="tl" rotWithShape="0">
                <a:srgbClr val="FEE19A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zh-CN" altLang="en-US" sz="3200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270057" y="4399042"/>
              <a:ext cx="4774979" cy="6832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>
                  <a:solidFill>
                    <a:schemeClr val="accent5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哪些是自己的家庭贡献？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33807" y="5104773"/>
            <a:ext cx="10005148" cy="762548"/>
            <a:chOff x="333807" y="5146133"/>
            <a:chExt cx="10005148" cy="762548"/>
          </a:xfrm>
        </p:grpSpPr>
        <p:sp>
          <p:nvSpPr>
            <p:cNvPr id="46" name="同侧圆角矩形 45"/>
            <p:cNvSpPr/>
            <p:nvPr/>
          </p:nvSpPr>
          <p:spPr>
            <a:xfrm rot="5400000">
              <a:off x="4955107" y="524833"/>
              <a:ext cx="762548" cy="1000514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EF9ED"/>
            </a:solidFill>
            <a:ln>
              <a:solidFill>
                <a:srgbClr val="A7B2E3"/>
              </a:solidFill>
            </a:ln>
            <a:effectLst>
              <a:outerShdw blurRad="50800" dist="38100" dir="2700000" algn="tl" rotWithShape="0">
                <a:srgbClr val="FEE19A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zh-CN" altLang="en-US" sz="3200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308862" y="5214837"/>
              <a:ext cx="6825599" cy="6832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>
                  <a:solidFill>
                    <a:schemeClr val="accent5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我们可以通过哪些方式为家庭做贡献？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63127" y="400399"/>
            <a:ext cx="2132411" cy="574062"/>
            <a:chOff x="263127" y="400399"/>
            <a:chExt cx="2132411" cy="574062"/>
          </a:xfrm>
        </p:grpSpPr>
        <p:sp>
          <p:nvSpPr>
            <p:cNvPr id="21" name="任意多边形 20"/>
            <p:cNvSpPr/>
            <p:nvPr/>
          </p:nvSpPr>
          <p:spPr>
            <a:xfrm>
              <a:off x="263127" y="424210"/>
              <a:ext cx="2132411" cy="550251"/>
            </a:xfrm>
            <a:custGeom>
              <a:avLst/>
              <a:gdLst>
                <a:gd name="connsiteX0" fmla="*/ 2183284 w 2294170"/>
                <a:gd name="connsiteY0" fmla="*/ 0 h 661087"/>
                <a:gd name="connsiteX1" fmla="*/ 2183284 w 2294170"/>
                <a:gd name="connsiteY1" fmla="*/ 14554 h 661087"/>
                <a:gd name="connsiteX2" fmla="*/ 2145184 w 2294170"/>
                <a:gd name="connsiteY2" fmla="*/ 58215 h 661087"/>
                <a:gd name="connsiteX3" fmla="*/ 2259484 w 2294170"/>
                <a:gd name="connsiteY3" fmla="*/ 116429 h 661087"/>
                <a:gd name="connsiteX4" fmla="*/ 2145184 w 2294170"/>
                <a:gd name="connsiteY4" fmla="*/ 203751 h 661087"/>
                <a:gd name="connsiteX5" fmla="*/ 2259484 w 2294170"/>
                <a:gd name="connsiteY5" fmla="*/ 276519 h 661087"/>
                <a:gd name="connsiteX6" fmla="*/ 2164234 w 2294170"/>
                <a:gd name="connsiteY6" fmla="*/ 320180 h 661087"/>
                <a:gd name="connsiteX7" fmla="*/ 2202334 w 2294170"/>
                <a:gd name="connsiteY7" fmla="*/ 334733 h 661087"/>
                <a:gd name="connsiteX8" fmla="*/ 2183284 w 2294170"/>
                <a:gd name="connsiteY8" fmla="*/ 465716 h 661087"/>
                <a:gd name="connsiteX9" fmla="*/ 2088034 w 2294170"/>
                <a:gd name="connsiteY9" fmla="*/ 509377 h 661087"/>
                <a:gd name="connsiteX10" fmla="*/ 2221384 w 2294170"/>
                <a:gd name="connsiteY10" fmla="*/ 553038 h 661087"/>
                <a:gd name="connsiteX11" fmla="*/ 2030884 w 2294170"/>
                <a:gd name="connsiteY11" fmla="*/ 661087 h 661087"/>
                <a:gd name="connsiteX12" fmla="*/ 0 w 2294170"/>
                <a:gd name="connsiteY12" fmla="*/ 656138 h 661087"/>
                <a:gd name="connsiteX13" fmla="*/ 0 w 2294170"/>
                <a:gd name="connsiteY13" fmla="*/ 11908 h 661087"/>
                <a:gd name="connsiteX14" fmla="*/ 293005 w 2294170"/>
                <a:gd name="connsiteY14" fmla="*/ 11908 h 661087"/>
                <a:gd name="connsiteX15" fmla="*/ 2183284 w 2294170"/>
                <a:gd name="connsiteY15" fmla="*/ 0 h 6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94170" h="661087">
                  <a:moveTo>
                    <a:pt x="2183284" y="0"/>
                  </a:moveTo>
                  <a:cubicBezTo>
                    <a:pt x="2183284" y="0"/>
                    <a:pt x="2189634" y="4851"/>
                    <a:pt x="2183284" y="14554"/>
                  </a:cubicBezTo>
                  <a:cubicBezTo>
                    <a:pt x="2176934" y="24256"/>
                    <a:pt x="2132484" y="41235"/>
                    <a:pt x="2145184" y="58215"/>
                  </a:cubicBezTo>
                  <a:cubicBezTo>
                    <a:pt x="2157884" y="75194"/>
                    <a:pt x="2259484" y="92173"/>
                    <a:pt x="2259484" y="116429"/>
                  </a:cubicBezTo>
                  <a:cubicBezTo>
                    <a:pt x="2259484" y="140685"/>
                    <a:pt x="2145184" y="177069"/>
                    <a:pt x="2145184" y="203751"/>
                  </a:cubicBezTo>
                  <a:cubicBezTo>
                    <a:pt x="2145184" y="230432"/>
                    <a:pt x="2256309" y="257114"/>
                    <a:pt x="2259484" y="276519"/>
                  </a:cubicBezTo>
                  <a:cubicBezTo>
                    <a:pt x="2262659" y="295924"/>
                    <a:pt x="2173759" y="310477"/>
                    <a:pt x="2164234" y="320180"/>
                  </a:cubicBezTo>
                  <a:cubicBezTo>
                    <a:pt x="2154709" y="329882"/>
                    <a:pt x="2199159" y="310477"/>
                    <a:pt x="2202334" y="334733"/>
                  </a:cubicBezTo>
                  <a:cubicBezTo>
                    <a:pt x="2202334" y="334733"/>
                    <a:pt x="2202334" y="436609"/>
                    <a:pt x="2183284" y="465716"/>
                  </a:cubicBezTo>
                  <a:cubicBezTo>
                    <a:pt x="2164234" y="494823"/>
                    <a:pt x="2081684" y="494823"/>
                    <a:pt x="2088034" y="509377"/>
                  </a:cubicBezTo>
                  <a:cubicBezTo>
                    <a:pt x="2094384" y="523930"/>
                    <a:pt x="2230909" y="527752"/>
                    <a:pt x="2221384" y="553038"/>
                  </a:cubicBezTo>
                  <a:cubicBezTo>
                    <a:pt x="2211859" y="578323"/>
                    <a:pt x="2484909" y="644107"/>
                    <a:pt x="2030884" y="661087"/>
                  </a:cubicBezTo>
                  <a:lnTo>
                    <a:pt x="0" y="656138"/>
                  </a:lnTo>
                  <a:lnTo>
                    <a:pt x="0" y="11908"/>
                  </a:lnTo>
                  <a:lnTo>
                    <a:pt x="293005" y="11908"/>
                  </a:lnTo>
                  <a:cubicBezTo>
                    <a:pt x="925407" y="13231"/>
                    <a:pt x="1557809" y="14554"/>
                    <a:pt x="2183284" y="0"/>
                  </a:cubicBezTo>
                  <a:close/>
                </a:path>
              </a:pathLst>
            </a:custGeom>
            <a:solidFill>
              <a:srgbClr val="DF78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333807" y="400399"/>
              <a:ext cx="1914094" cy="540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spc="6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新课主题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41776" y="1237438"/>
            <a:ext cx="10980000" cy="1454402"/>
            <a:chOff x="541776" y="1237438"/>
            <a:chExt cx="10980000" cy="1454402"/>
          </a:xfrm>
        </p:grpSpPr>
        <p:grpSp>
          <p:nvGrpSpPr>
            <p:cNvPr id="14" name="组合 13"/>
            <p:cNvGrpSpPr/>
            <p:nvPr/>
          </p:nvGrpSpPr>
          <p:grpSpPr>
            <a:xfrm>
              <a:off x="3500968" y="1237438"/>
              <a:ext cx="8020808" cy="1454402"/>
              <a:chOff x="7256" y="3073"/>
              <a:chExt cx="6954" cy="1270"/>
            </a:xfrm>
          </p:grpSpPr>
          <p:sp>
            <p:nvSpPr>
              <p:cNvPr id="2" name="圆角矩形 1"/>
              <p:cNvSpPr/>
              <p:nvPr/>
            </p:nvSpPr>
            <p:spPr>
              <a:xfrm>
                <a:off x="7256" y="3073"/>
                <a:ext cx="6954" cy="1270"/>
              </a:xfrm>
              <a:prstGeom prst="roundRect">
                <a:avLst>
                  <a:gd name="adj" fmla="val 50000"/>
                </a:avLst>
              </a:prstGeom>
              <a:solidFill>
                <a:srgbClr val="FFEED5"/>
              </a:solidFill>
              <a:ln w="19050">
                <a:noFill/>
                <a:prstDash val="sysDash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7594" y="3175"/>
                <a:ext cx="6206" cy="11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altLang="zh-CN" sz="3200" dirty="0">
                    <a:solidFill>
                      <a:schemeClr val="accent2">
                        <a:lumMod val="50000"/>
                      </a:schemeClr>
                    </a:solidFill>
                    <a:latin typeface="楷体" panose="02010609060101010101" pitchFamily="49" charset="-122"/>
                    <a:ea typeface="楷体" panose="02010609060101010101" pitchFamily="49" charset="-122"/>
                    <a:sym typeface="+mn-ea"/>
                  </a:rPr>
                  <a:t>    </a:t>
                </a:r>
                <a:r>
                  <a:rPr lang="zh-CN" altLang="en-US" sz="3200" dirty="0">
                    <a:solidFill>
                      <a:schemeClr val="accent2">
                        <a:lumMod val="50000"/>
                      </a:schemeClr>
                    </a:solidFill>
                    <a:latin typeface="楷体" panose="02010609060101010101" pitchFamily="49" charset="-122"/>
                    <a:ea typeface="楷体" panose="02010609060101010101" pitchFamily="49" charset="-122"/>
                    <a:sym typeface="+mn-ea"/>
                  </a:rPr>
                  <a:t>奉献，</a:t>
                </a:r>
                <a:r>
                  <a:rPr lang="zh-CN" altLang="en-US" sz="3200" dirty="0">
                    <a:solidFill>
                      <a:srgbClr val="DD1167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sym typeface="+mn-ea"/>
                  </a:rPr>
                  <a:t>付出</a:t>
                </a:r>
                <a:r>
                  <a:rPr lang="zh-CN" altLang="en-US" sz="3200" dirty="0">
                    <a:solidFill>
                      <a:schemeClr val="accent2">
                        <a:lumMod val="50000"/>
                      </a:schemeClr>
                    </a:solidFill>
                    <a:latin typeface="楷体" panose="02010609060101010101" pitchFamily="49" charset="-122"/>
                    <a:ea typeface="楷体" panose="02010609060101010101" pitchFamily="49" charset="-122"/>
                    <a:sym typeface="+mn-ea"/>
                  </a:rPr>
                  <a:t>；指把自身拥有的奉献给别人，以</a:t>
                </a:r>
                <a:r>
                  <a:rPr lang="zh-CN" altLang="en-US" sz="3200" dirty="0">
                    <a:solidFill>
                      <a:srgbClr val="DD1167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sym typeface="+mn-ea"/>
                  </a:rPr>
                  <a:t>自身行动</a:t>
                </a:r>
                <a:r>
                  <a:rPr lang="zh-CN" altLang="en-US" sz="3200" dirty="0">
                    <a:solidFill>
                      <a:schemeClr val="accent2">
                        <a:lumMod val="50000"/>
                      </a:schemeClr>
                    </a:solidFill>
                    <a:latin typeface="楷体" panose="02010609060101010101" pitchFamily="49" charset="-122"/>
                    <a:ea typeface="楷体" panose="02010609060101010101" pitchFamily="49" charset="-122"/>
                    <a:sym typeface="+mn-ea"/>
                  </a:rPr>
                  <a:t>推动事情的发展。</a:t>
                </a:r>
                <a:endParaRPr lang="zh-CN" altLang="en-US" sz="3200" dirty="0">
                  <a:solidFill>
                    <a:schemeClr val="accent1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541776" y="1583164"/>
              <a:ext cx="2875015" cy="762549"/>
              <a:chOff x="541776" y="1900664"/>
              <a:chExt cx="2875015" cy="762549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541776" y="1900664"/>
                <a:ext cx="2130737" cy="762549"/>
                <a:chOff x="964908" y="1850738"/>
                <a:chExt cx="2130737" cy="762549"/>
              </a:xfrm>
            </p:grpSpPr>
            <p:sp>
              <p:nvSpPr>
                <p:cNvPr id="24" name="同侧圆角矩形 23"/>
                <p:cNvSpPr/>
                <p:nvPr/>
              </p:nvSpPr>
              <p:spPr>
                <a:xfrm rot="5400000">
                  <a:off x="1853393" y="1371035"/>
                  <a:ext cx="762548" cy="172195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0">
                      <a:srgbClr val="F4B183"/>
                    </a:gs>
                    <a:gs pos="100000">
                      <a:srgbClr val="FBE5D6"/>
                    </a:gs>
                  </a:gsLst>
                  <a:lin ang="16200000" scaled="1"/>
                </a:gradFill>
                <a:ln w="22225">
                  <a:solidFill>
                    <a:srgbClr val="FFFFFF"/>
                  </a:solidFill>
                </a:ln>
                <a:effectLst>
                  <a:outerShdw blurRad="50800" dist="38100" algn="l" rotWithShape="0">
                    <a:schemeClr val="accent1">
                      <a:lumMod val="50000"/>
                      <a:alpha val="40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zh-CN" altLang="en-US"/>
                </a:p>
              </p:txBody>
            </p:sp>
            <p:grpSp>
              <p:nvGrpSpPr>
                <p:cNvPr id="25" name="组合 24"/>
                <p:cNvGrpSpPr/>
                <p:nvPr/>
              </p:nvGrpSpPr>
              <p:grpSpPr>
                <a:xfrm>
                  <a:off x="964908" y="1850738"/>
                  <a:ext cx="364615" cy="762547"/>
                  <a:chOff x="192529" y="474818"/>
                  <a:chExt cx="364615" cy="762547"/>
                </a:xfrm>
              </p:grpSpPr>
              <p:sp>
                <p:nvSpPr>
                  <p:cNvPr id="28" name="矩形 27"/>
                  <p:cNvSpPr/>
                  <p:nvPr/>
                </p:nvSpPr>
                <p:spPr>
                  <a:xfrm>
                    <a:off x="445777" y="474818"/>
                    <a:ext cx="111367" cy="762547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zh-CN" altLang="en-US"/>
                  </a:p>
                </p:txBody>
              </p:sp>
              <p:sp>
                <p:nvSpPr>
                  <p:cNvPr id="29" name="矩形 28"/>
                  <p:cNvSpPr/>
                  <p:nvPr/>
                </p:nvSpPr>
                <p:spPr>
                  <a:xfrm>
                    <a:off x="308442" y="474818"/>
                    <a:ext cx="93169" cy="762547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zh-CN" altLang="en-US"/>
                  </a:p>
                </p:txBody>
              </p:sp>
              <p:sp>
                <p:nvSpPr>
                  <p:cNvPr id="30" name="矩形 29"/>
                  <p:cNvSpPr/>
                  <p:nvPr/>
                </p:nvSpPr>
                <p:spPr>
                  <a:xfrm>
                    <a:off x="192529" y="474818"/>
                    <a:ext cx="71747" cy="762547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zh-CN" altLang="en-US"/>
                  </a:p>
                </p:txBody>
              </p:sp>
            </p:grpSp>
            <p:sp>
              <p:nvSpPr>
                <p:cNvPr id="26" name="文本框 15"/>
                <p:cNvSpPr txBox="1">
                  <a:spLocks noChangeArrowheads="1"/>
                </p:cNvSpPr>
                <p:nvPr>
                  <p:custDataLst>
                    <p:tags r:id="rId1"/>
                  </p:custDataLst>
                </p:nvPr>
              </p:nvSpPr>
              <p:spPr bwMode="auto">
                <a:xfrm>
                  <a:off x="1510445" y="1874786"/>
                  <a:ext cx="1510089" cy="6688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zh-CN" altLang="en-US" sz="3600" b="1">
                      <a:solidFill>
                        <a:schemeClr val="accent2">
                          <a:lumMod val="50000"/>
                        </a:schemeClr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贡 献</a:t>
                  </a:r>
                </a:p>
              </p:txBody>
            </p:sp>
          </p:grpSp>
          <p:grpSp>
            <p:nvGrpSpPr>
              <p:cNvPr id="31" name="组合 30"/>
              <p:cNvGrpSpPr/>
              <p:nvPr/>
            </p:nvGrpSpPr>
            <p:grpSpPr>
              <a:xfrm>
                <a:off x="2808119" y="2152361"/>
                <a:ext cx="608672" cy="288032"/>
                <a:chOff x="946075" y="1556437"/>
                <a:chExt cx="704546" cy="325617"/>
              </a:xfrm>
            </p:grpSpPr>
            <p:sp>
              <p:nvSpPr>
                <p:cNvPr id="32" name="燕尾形 31"/>
                <p:cNvSpPr/>
                <p:nvPr/>
              </p:nvSpPr>
              <p:spPr>
                <a:xfrm>
                  <a:off x="1400764" y="1556437"/>
                  <a:ext cx="249857" cy="325617"/>
                </a:xfrm>
                <a:prstGeom prst="chevron">
                  <a:avLst>
                    <a:gd name="adj" fmla="val 57041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accent5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3" name="燕尾形 32"/>
                <p:cNvSpPr/>
                <p:nvPr/>
              </p:nvSpPr>
              <p:spPr>
                <a:xfrm>
                  <a:off x="1173419" y="1556437"/>
                  <a:ext cx="249857" cy="325617"/>
                </a:xfrm>
                <a:prstGeom prst="chevron">
                  <a:avLst>
                    <a:gd name="adj" fmla="val 5557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accent5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4" name="燕尾形 33"/>
                <p:cNvSpPr/>
                <p:nvPr/>
              </p:nvSpPr>
              <p:spPr>
                <a:xfrm>
                  <a:off x="946075" y="1556437"/>
                  <a:ext cx="249857" cy="325617"/>
                </a:xfrm>
                <a:prstGeom prst="chevron">
                  <a:avLst>
                    <a:gd name="adj" fmla="val 57041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accent5">
                        <a:lumMod val="75000"/>
                      </a:schemeClr>
                    </a:solidFill>
                  </a:endParaRPr>
                </a:p>
              </p:txBody>
            </p:sp>
          </p:grpSp>
        </p:grpSp>
      </p:grpSp>
      <p:pic>
        <p:nvPicPr>
          <p:cNvPr id="47" name="图片 4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6546" y="4189226"/>
            <a:ext cx="1459893" cy="246609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115338" y="2778131"/>
            <a:ext cx="8993032" cy="1762917"/>
            <a:chOff x="333807" y="3523398"/>
            <a:chExt cx="4651716" cy="2453029"/>
          </a:xfrm>
        </p:grpSpPr>
        <p:sp>
          <p:nvSpPr>
            <p:cNvPr id="44" name="同侧圆角矩形 43"/>
            <p:cNvSpPr/>
            <p:nvPr/>
          </p:nvSpPr>
          <p:spPr>
            <a:xfrm rot="5400000">
              <a:off x="1433150" y="2424055"/>
              <a:ext cx="2453029" cy="465171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EF9ED"/>
            </a:solidFill>
            <a:ln>
              <a:solidFill>
                <a:srgbClr val="A7B2E3"/>
              </a:solidFill>
            </a:ln>
            <a:effectLst>
              <a:outerShdw blurRad="50800" dist="38100" dir="2700000" algn="tl" rotWithShape="0">
                <a:srgbClr val="FEE19A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zh-CN" altLang="en-US" sz="3200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71666" y="3623789"/>
              <a:ext cx="4083811" cy="157485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dirty="0">
                  <a:solidFill>
                    <a:schemeClr val="accent5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管理家庭不仅仅是一个人的事情，家庭中的每位成员都很重要，家庭的幸福需要每个人作出贡献。作为孩子，我们对家庭也要有自己的贡献。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63127" y="400399"/>
            <a:ext cx="2132411" cy="574062"/>
            <a:chOff x="263127" y="400399"/>
            <a:chExt cx="2132411" cy="574062"/>
          </a:xfrm>
        </p:grpSpPr>
        <p:sp>
          <p:nvSpPr>
            <p:cNvPr id="21" name="任意多边形 20"/>
            <p:cNvSpPr/>
            <p:nvPr/>
          </p:nvSpPr>
          <p:spPr>
            <a:xfrm>
              <a:off x="263127" y="424210"/>
              <a:ext cx="2132411" cy="550251"/>
            </a:xfrm>
            <a:custGeom>
              <a:avLst/>
              <a:gdLst>
                <a:gd name="connsiteX0" fmla="*/ 2183284 w 2294170"/>
                <a:gd name="connsiteY0" fmla="*/ 0 h 661087"/>
                <a:gd name="connsiteX1" fmla="*/ 2183284 w 2294170"/>
                <a:gd name="connsiteY1" fmla="*/ 14554 h 661087"/>
                <a:gd name="connsiteX2" fmla="*/ 2145184 w 2294170"/>
                <a:gd name="connsiteY2" fmla="*/ 58215 h 661087"/>
                <a:gd name="connsiteX3" fmla="*/ 2259484 w 2294170"/>
                <a:gd name="connsiteY3" fmla="*/ 116429 h 661087"/>
                <a:gd name="connsiteX4" fmla="*/ 2145184 w 2294170"/>
                <a:gd name="connsiteY4" fmla="*/ 203751 h 661087"/>
                <a:gd name="connsiteX5" fmla="*/ 2259484 w 2294170"/>
                <a:gd name="connsiteY5" fmla="*/ 276519 h 661087"/>
                <a:gd name="connsiteX6" fmla="*/ 2164234 w 2294170"/>
                <a:gd name="connsiteY6" fmla="*/ 320180 h 661087"/>
                <a:gd name="connsiteX7" fmla="*/ 2202334 w 2294170"/>
                <a:gd name="connsiteY7" fmla="*/ 334733 h 661087"/>
                <a:gd name="connsiteX8" fmla="*/ 2183284 w 2294170"/>
                <a:gd name="connsiteY8" fmla="*/ 465716 h 661087"/>
                <a:gd name="connsiteX9" fmla="*/ 2088034 w 2294170"/>
                <a:gd name="connsiteY9" fmla="*/ 509377 h 661087"/>
                <a:gd name="connsiteX10" fmla="*/ 2221384 w 2294170"/>
                <a:gd name="connsiteY10" fmla="*/ 553038 h 661087"/>
                <a:gd name="connsiteX11" fmla="*/ 2030884 w 2294170"/>
                <a:gd name="connsiteY11" fmla="*/ 661087 h 661087"/>
                <a:gd name="connsiteX12" fmla="*/ 0 w 2294170"/>
                <a:gd name="connsiteY12" fmla="*/ 656138 h 661087"/>
                <a:gd name="connsiteX13" fmla="*/ 0 w 2294170"/>
                <a:gd name="connsiteY13" fmla="*/ 11908 h 661087"/>
                <a:gd name="connsiteX14" fmla="*/ 293005 w 2294170"/>
                <a:gd name="connsiteY14" fmla="*/ 11908 h 661087"/>
                <a:gd name="connsiteX15" fmla="*/ 2183284 w 2294170"/>
                <a:gd name="connsiteY15" fmla="*/ 0 h 6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94170" h="661087">
                  <a:moveTo>
                    <a:pt x="2183284" y="0"/>
                  </a:moveTo>
                  <a:cubicBezTo>
                    <a:pt x="2183284" y="0"/>
                    <a:pt x="2189634" y="4851"/>
                    <a:pt x="2183284" y="14554"/>
                  </a:cubicBezTo>
                  <a:cubicBezTo>
                    <a:pt x="2176934" y="24256"/>
                    <a:pt x="2132484" y="41235"/>
                    <a:pt x="2145184" y="58215"/>
                  </a:cubicBezTo>
                  <a:cubicBezTo>
                    <a:pt x="2157884" y="75194"/>
                    <a:pt x="2259484" y="92173"/>
                    <a:pt x="2259484" y="116429"/>
                  </a:cubicBezTo>
                  <a:cubicBezTo>
                    <a:pt x="2259484" y="140685"/>
                    <a:pt x="2145184" y="177069"/>
                    <a:pt x="2145184" y="203751"/>
                  </a:cubicBezTo>
                  <a:cubicBezTo>
                    <a:pt x="2145184" y="230432"/>
                    <a:pt x="2256309" y="257114"/>
                    <a:pt x="2259484" y="276519"/>
                  </a:cubicBezTo>
                  <a:cubicBezTo>
                    <a:pt x="2262659" y="295924"/>
                    <a:pt x="2173759" y="310477"/>
                    <a:pt x="2164234" y="320180"/>
                  </a:cubicBezTo>
                  <a:cubicBezTo>
                    <a:pt x="2154709" y="329882"/>
                    <a:pt x="2199159" y="310477"/>
                    <a:pt x="2202334" y="334733"/>
                  </a:cubicBezTo>
                  <a:cubicBezTo>
                    <a:pt x="2202334" y="334733"/>
                    <a:pt x="2202334" y="436609"/>
                    <a:pt x="2183284" y="465716"/>
                  </a:cubicBezTo>
                  <a:cubicBezTo>
                    <a:pt x="2164234" y="494823"/>
                    <a:pt x="2081684" y="494823"/>
                    <a:pt x="2088034" y="509377"/>
                  </a:cubicBezTo>
                  <a:cubicBezTo>
                    <a:pt x="2094384" y="523930"/>
                    <a:pt x="2230909" y="527752"/>
                    <a:pt x="2221384" y="553038"/>
                  </a:cubicBezTo>
                  <a:cubicBezTo>
                    <a:pt x="2211859" y="578323"/>
                    <a:pt x="2484909" y="644107"/>
                    <a:pt x="2030884" y="661087"/>
                  </a:cubicBezTo>
                  <a:lnTo>
                    <a:pt x="0" y="656138"/>
                  </a:lnTo>
                  <a:lnTo>
                    <a:pt x="0" y="11908"/>
                  </a:lnTo>
                  <a:lnTo>
                    <a:pt x="293005" y="11908"/>
                  </a:lnTo>
                  <a:cubicBezTo>
                    <a:pt x="925407" y="13231"/>
                    <a:pt x="1557809" y="14554"/>
                    <a:pt x="2183284" y="0"/>
                  </a:cubicBezTo>
                  <a:close/>
                </a:path>
              </a:pathLst>
            </a:custGeom>
            <a:solidFill>
              <a:srgbClr val="DF78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333807" y="400399"/>
              <a:ext cx="1914094" cy="540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spc="6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名言导入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395538" y="974461"/>
            <a:ext cx="8020808" cy="1454402"/>
            <a:chOff x="7256" y="3073"/>
            <a:chExt cx="6954" cy="1270"/>
          </a:xfrm>
        </p:grpSpPr>
        <p:sp>
          <p:nvSpPr>
            <p:cNvPr id="2" name="圆角矩形 1"/>
            <p:cNvSpPr/>
            <p:nvPr/>
          </p:nvSpPr>
          <p:spPr>
            <a:xfrm>
              <a:off x="7256" y="3073"/>
              <a:ext cx="6954" cy="1270"/>
            </a:xfrm>
            <a:prstGeom prst="roundRect">
              <a:avLst>
                <a:gd name="adj" fmla="val 50000"/>
              </a:avLst>
            </a:prstGeom>
            <a:solidFill>
              <a:srgbClr val="FFEED5"/>
            </a:solidFill>
            <a:ln w="19050">
              <a:noFill/>
              <a:prstDash val="sysDash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7594" y="3175"/>
              <a:ext cx="6206" cy="1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>
                  <a:solidFill>
                    <a:schemeClr val="accent2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“管理一个家庭的麻烦，并不少于治理一个国家。”</a:t>
              </a:r>
              <a:endParaRPr lang="zh-CN" altLang="en-US" sz="320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</p:grpSp>
      <p:pic>
        <p:nvPicPr>
          <p:cNvPr id="47" name="图片 4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6546" y="4189226"/>
            <a:ext cx="1459893" cy="2466094"/>
          </a:xfrm>
          <a:prstGeom prst="rect">
            <a:avLst/>
          </a:prstGeom>
        </p:spPr>
      </p:pic>
      <p:grpSp>
        <p:nvGrpSpPr>
          <p:cNvPr id="35" name="组合 34"/>
          <p:cNvGrpSpPr/>
          <p:nvPr/>
        </p:nvGrpSpPr>
        <p:grpSpPr>
          <a:xfrm>
            <a:off x="4611854" y="5113992"/>
            <a:ext cx="4241409" cy="1179019"/>
            <a:chOff x="6974969" y="-202801"/>
            <a:chExt cx="4271891" cy="1179084"/>
          </a:xfrm>
        </p:grpSpPr>
        <p:sp>
          <p:nvSpPr>
            <p:cNvPr id="36" name="圆角矩形标注 35"/>
            <p:cNvSpPr/>
            <p:nvPr/>
          </p:nvSpPr>
          <p:spPr>
            <a:xfrm flipH="1">
              <a:off x="6974969" y="-202801"/>
              <a:ext cx="2926030" cy="1073082"/>
            </a:xfrm>
            <a:prstGeom prst="wedgeRoundRectCallout">
              <a:avLst>
                <a:gd name="adj1" fmla="val -53646"/>
                <a:gd name="adj2" fmla="val 32659"/>
                <a:gd name="adj3" fmla="val 16667"/>
              </a:avLst>
            </a:prstGeom>
            <a:solidFill>
              <a:srgbClr val="F3F8FF"/>
            </a:solidFill>
            <a:ln>
              <a:solidFill>
                <a:srgbClr val="B9D5FF"/>
              </a:solidFill>
            </a:ln>
            <a:effectLst>
              <a:outerShdw blurRad="50800" dist="38100" dir="2700000" algn="tl" rotWithShape="0">
                <a:srgbClr val="B9D5FF">
                  <a:alpha val="40000"/>
                </a:srgb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defTabSz="609600">
                <a:lnSpc>
                  <a:spcPct val="120000"/>
                </a:lnSpc>
              </a:pPr>
              <a:r>
                <a:rPr lang="zh-CN" altLang="en-US" sz="32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我的家庭贡献</a:t>
              </a:r>
            </a:p>
          </p:txBody>
        </p:sp>
        <p:pic>
          <p:nvPicPr>
            <p:cNvPr id="37" name="图片 36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901001" y="-140416"/>
              <a:ext cx="1345859" cy="1116699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  <p:cond evt="onBegin" delay="0">
                          <p:tn val="9"/>
                        </p:cond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  <p:cond evt="onBegin" delay="0">
                          <p:tn val="15"/>
                        </p:cond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627532" y="2435029"/>
            <a:ext cx="6497516" cy="957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540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>
                <a:solidFill>
                  <a:schemeClr val="tx2"/>
                </a:solidFill>
              </a:rPr>
              <a:t>认识自己  思考探究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48827" y="507772"/>
            <a:ext cx="2132411" cy="574062"/>
            <a:chOff x="263127" y="400399"/>
            <a:chExt cx="2132411" cy="574062"/>
          </a:xfrm>
        </p:grpSpPr>
        <p:sp>
          <p:nvSpPr>
            <p:cNvPr id="34" name="任意多边形 33"/>
            <p:cNvSpPr/>
            <p:nvPr/>
          </p:nvSpPr>
          <p:spPr>
            <a:xfrm>
              <a:off x="263127" y="424210"/>
              <a:ext cx="2132411" cy="550251"/>
            </a:xfrm>
            <a:custGeom>
              <a:avLst/>
              <a:gdLst>
                <a:gd name="connsiteX0" fmla="*/ 2183284 w 2294170"/>
                <a:gd name="connsiteY0" fmla="*/ 0 h 661087"/>
                <a:gd name="connsiteX1" fmla="*/ 2183284 w 2294170"/>
                <a:gd name="connsiteY1" fmla="*/ 14554 h 661087"/>
                <a:gd name="connsiteX2" fmla="*/ 2145184 w 2294170"/>
                <a:gd name="connsiteY2" fmla="*/ 58215 h 661087"/>
                <a:gd name="connsiteX3" fmla="*/ 2259484 w 2294170"/>
                <a:gd name="connsiteY3" fmla="*/ 116429 h 661087"/>
                <a:gd name="connsiteX4" fmla="*/ 2145184 w 2294170"/>
                <a:gd name="connsiteY4" fmla="*/ 203751 h 661087"/>
                <a:gd name="connsiteX5" fmla="*/ 2259484 w 2294170"/>
                <a:gd name="connsiteY5" fmla="*/ 276519 h 661087"/>
                <a:gd name="connsiteX6" fmla="*/ 2164234 w 2294170"/>
                <a:gd name="connsiteY6" fmla="*/ 320180 h 661087"/>
                <a:gd name="connsiteX7" fmla="*/ 2202334 w 2294170"/>
                <a:gd name="connsiteY7" fmla="*/ 334733 h 661087"/>
                <a:gd name="connsiteX8" fmla="*/ 2183284 w 2294170"/>
                <a:gd name="connsiteY8" fmla="*/ 465716 h 661087"/>
                <a:gd name="connsiteX9" fmla="*/ 2088034 w 2294170"/>
                <a:gd name="connsiteY9" fmla="*/ 509377 h 661087"/>
                <a:gd name="connsiteX10" fmla="*/ 2221384 w 2294170"/>
                <a:gd name="connsiteY10" fmla="*/ 553038 h 661087"/>
                <a:gd name="connsiteX11" fmla="*/ 2030884 w 2294170"/>
                <a:gd name="connsiteY11" fmla="*/ 661087 h 661087"/>
                <a:gd name="connsiteX12" fmla="*/ 0 w 2294170"/>
                <a:gd name="connsiteY12" fmla="*/ 656138 h 661087"/>
                <a:gd name="connsiteX13" fmla="*/ 0 w 2294170"/>
                <a:gd name="connsiteY13" fmla="*/ 11908 h 661087"/>
                <a:gd name="connsiteX14" fmla="*/ 293005 w 2294170"/>
                <a:gd name="connsiteY14" fmla="*/ 11908 h 661087"/>
                <a:gd name="connsiteX15" fmla="*/ 2183284 w 2294170"/>
                <a:gd name="connsiteY15" fmla="*/ 0 h 6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94170" h="661087">
                  <a:moveTo>
                    <a:pt x="2183284" y="0"/>
                  </a:moveTo>
                  <a:cubicBezTo>
                    <a:pt x="2183284" y="0"/>
                    <a:pt x="2189634" y="4851"/>
                    <a:pt x="2183284" y="14554"/>
                  </a:cubicBezTo>
                  <a:cubicBezTo>
                    <a:pt x="2176934" y="24256"/>
                    <a:pt x="2132484" y="41235"/>
                    <a:pt x="2145184" y="58215"/>
                  </a:cubicBezTo>
                  <a:cubicBezTo>
                    <a:pt x="2157884" y="75194"/>
                    <a:pt x="2259484" y="92173"/>
                    <a:pt x="2259484" y="116429"/>
                  </a:cubicBezTo>
                  <a:cubicBezTo>
                    <a:pt x="2259484" y="140685"/>
                    <a:pt x="2145184" y="177069"/>
                    <a:pt x="2145184" y="203751"/>
                  </a:cubicBezTo>
                  <a:cubicBezTo>
                    <a:pt x="2145184" y="230432"/>
                    <a:pt x="2256309" y="257114"/>
                    <a:pt x="2259484" y="276519"/>
                  </a:cubicBezTo>
                  <a:cubicBezTo>
                    <a:pt x="2262659" y="295924"/>
                    <a:pt x="2173759" y="310477"/>
                    <a:pt x="2164234" y="320180"/>
                  </a:cubicBezTo>
                  <a:cubicBezTo>
                    <a:pt x="2154709" y="329882"/>
                    <a:pt x="2199159" y="310477"/>
                    <a:pt x="2202334" y="334733"/>
                  </a:cubicBezTo>
                  <a:cubicBezTo>
                    <a:pt x="2202334" y="334733"/>
                    <a:pt x="2202334" y="436609"/>
                    <a:pt x="2183284" y="465716"/>
                  </a:cubicBezTo>
                  <a:cubicBezTo>
                    <a:pt x="2164234" y="494823"/>
                    <a:pt x="2081684" y="494823"/>
                    <a:pt x="2088034" y="509377"/>
                  </a:cubicBezTo>
                  <a:cubicBezTo>
                    <a:pt x="2094384" y="523930"/>
                    <a:pt x="2230909" y="527752"/>
                    <a:pt x="2221384" y="553038"/>
                  </a:cubicBezTo>
                  <a:cubicBezTo>
                    <a:pt x="2211859" y="578323"/>
                    <a:pt x="2484909" y="644107"/>
                    <a:pt x="2030884" y="661087"/>
                  </a:cubicBezTo>
                  <a:lnTo>
                    <a:pt x="0" y="656138"/>
                  </a:lnTo>
                  <a:lnTo>
                    <a:pt x="0" y="11908"/>
                  </a:lnTo>
                  <a:lnTo>
                    <a:pt x="293005" y="11908"/>
                  </a:lnTo>
                  <a:cubicBezTo>
                    <a:pt x="925407" y="13231"/>
                    <a:pt x="1557809" y="14554"/>
                    <a:pt x="2183284" y="0"/>
                  </a:cubicBezTo>
                  <a:close/>
                </a:path>
              </a:pathLst>
            </a:custGeom>
            <a:solidFill>
              <a:srgbClr val="DF78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333807" y="400399"/>
              <a:ext cx="1914094" cy="540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spc="6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诗歌朗读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721424" y="264721"/>
            <a:ext cx="7221049" cy="1135887"/>
            <a:chOff x="3973915" y="-159667"/>
            <a:chExt cx="7272945" cy="1135950"/>
          </a:xfrm>
        </p:grpSpPr>
        <p:sp>
          <p:nvSpPr>
            <p:cNvPr id="37" name="圆角矩形标注 36"/>
            <p:cNvSpPr/>
            <p:nvPr/>
          </p:nvSpPr>
          <p:spPr>
            <a:xfrm flipH="1">
              <a:off x="3973915" y="-159667"/>
              <a:ext cx="6342378" cy="1073082"/>
            </a:xfrm>
            <a:prstGeom prst="wedgeRoundRectCallout">
              <a:avLst>
                <a:gd name="adj1" fmla="val -53646"/>
                <a:gd name="adj2" fmla="val 32659"/>
                <a:gd name="adj3" fmla="val 16667"/>
              </a:avLst>
            </a:prstGeom>
            <a:solidFill>
              <a:srgbClr val="F3F8FF"/>
            </a:solidFill>
            <a:ln>
              <a:solidFill>
                <a:srgbClr val="B9D5FF"/>
              </a:solidFill>
            </a:ln>
            <a:effectLst>
              <a:outerShdw blurRad="50800" dist="38100" dir="2700000" algn="tl" rotWithShape="0">
                <a:srgbClr val="B9D5FF">
                  <a:alpha val="40000"/>
                </a:srgb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defTabSz="609600">
                <a:lnSpc>
                  <a:spcPct val="120000"/>
                </a:lnSpc>
              </a:pPr>
              <a:r>
                <a:rPr lang="zh-CN" altLang="en-US" sz="280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你能为家庭增添快乐吗？自己说的哪些话，做的哪些事能让父母高兴？</a:t>
              </a:r>
            </a:p>
          </p:txBody>
        </p:sp>
        <p:pic>
          <p:nvPicPr>
            <p:cNvPr id="39" name="图片 38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901001" y="-140416"/>
              <a:ext cx="1345859" cy="1116699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28205" y="1480820"/>
            <a:ext cx="6180940" cy="5045825"/>
            <a:chOff x="53605" y="1531620"/>
            <a:chExt cx="6180940" cy="5045825"/>
          </a:xfrm>
        </p:grpSpPr>
        <p:sp>
          <p:nvSpPr>
            <p:cNvPr id="44" name="圆角矩形 43"/>
            <p:cNvSpPr/>
            <p:nvPr/>
          </p:nvSpPr>
          <p:spPr>
            <a:xfrm>
              <a:off x="332509" y="1531620"/>
              <a:ext cx="5902036" cy="5045825"/>
            </a:xfrm>
            <a:prstGeom prst="roundRect">
              <a:avLst>
                <a:gd name="adj" fmla="val 2973"/>
              </a:avLst>
            </a:prstGeom>
            <a:solidFill>
              <a:srgbClr val="E7F8FF"/>
            </a:solidFill>
            <a:ln w="38100">
              <a:solidFill>
                <a:srgbClr val="B3EAFF"/>
              </a:solidFill>
            </a:ln>
            <a:effectLst>
              <a:innerShdw blurRad="114300">
                <a:schemeClr val="accent1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zh-CN" altLang="en-US" sz="32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" panose="02020603050405020304" pitchFamily="18" charset="0"/>
              </a:endParaRPr>
            </a:p>
          </p:txBody>
        </p:sp>
        <p:sp>
          <p:nvSpPr>
            <p:cNvPr id="105" name="矩形 104"/>
            <p:cNvSpPr/>
            <p:nvPr/>
          </p:nvSpPr>
          <p:spPr>
            <a:xfrm>
              <a:off x="53605" y="2322464"/>
              <a:ext cx="5993904" cy="42288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2800">
                  <a:solidFill>
                    <a:schemeClr val="accent1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    </a:t>
              </a:r>
              <a:r>
                <a:rPr lang="zh-CN" altLang="en-US" sz="2800">
                  <a:solidFill>
                    <a:schemeClr val="accent1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因为有我，爸爸有了女儿，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2800">
                  <a:solidFill>
                    <a:schemeClr val="accent1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    因为有我，妈妈有了宝贝，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2800">
                  <a:solidFill>
                    <a:schemeClr val="accent1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    因为有我，爷爷奶奶有了孙女，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2800">
                  <a:solidFill>
                    <a:schemeClr val="accent1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    因为有我，爸爸回家有了欢乐，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2800">
                  <a:solidFill>
                    <a:schemeClr val="accent1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    因为有我，妈妈脸上常挂着笑容，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2800">
                  <a:solidFill>
                    <a:schemeClr val="accent1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    因为有我，在家爸爸有了玩伴，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2800">
                  <a:solidFill>
                    <a:schemeClr val="accent1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    因为有我，在家妈妈有了小帮手，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2800">
                  <a:solidFill>
                    <a:schemeClr val="accent1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    因为有我</a:t>
              </a:r>
              <a:r>
                <a:rPr lang="en-US" altLang="zh-CN" sz="2800">
                  <a:solidFill>
                    <a:schemeClr val="accent1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_GB2312" panose="02010609030101010101" pitchFamily="49" charset="-122"/>
                </a:rPr>
                <a:t>……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174172" y="1696447"/>
              <a:ext cx="4218710" cy="540725"/>
            </a:xfrm>
            <a:prstGeom prst="rect">
              <a:avLst/>
            </a:prstGeom>
            <a:solidFill>
              <a:srgbClr val="B7D3FF"/>
            </a:solidFill>
          </p:spPr>
          <p:txBody>
            <a:bodyPr wrap="square" rtlCol="0">
              <a:spAutoFit/>
            </a:bodyPr>
            <a:lstStyle/>
            <a:p>
              <a:pPr marL="449580" indent="-449580" algn="ctr">
                <a:lnSpc>
                  <a:spcPct val="120000"/>
                </a:lnSpc>
                <a:buClrTx/>
                <a:buSzTx/>
                <a:buFontTx/>
              </a:pPr>
              <a:r>
                <a:rPr lang="zh-CN" altLang="en-US" sz="2800">
                  <a:solidFill>
                    <a:schemeClr val="accent1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《因为有我</a:t>
              </a:r>
              <a:r>
                <a:rPr lang="en-US" altLang="zh-CN" sz="2800">
                  <a:solidFill>
                    <a:schemeClr val="accent1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……</a:t>
              </a:r>
              <a:r>
                <a:rPr lang="zh-CN" altLang="en-US" sz="2800">
                  <a:solidFill>
                    <a:schemeClr val="accent1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》</a:t>
              </a:r>
              <a:endParaRPr lang="zh-CN" altLang="en-US" sz="280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456642" y="1531620"/>
            <a:ext cx="5379758" cy="5137026"/>
            <a:chOff x="6456642" y="1531620"/>
            <a:chExt cx="5379758" cy="5137026"/>
          </a:xfrm>
        </p:grpSpPr>
        <p:sp>
          <p:nvSpPr>
            <p:cNvPr id="38" name="文本框 37"/>
            <p:cNvSpPr txBox="1"/>
            <p:nvPr/>
          </p:nvSpPr>
          <p:spPr>
            <a:xfrm>
              <a:off x="6456642" y="1531620"/>
              <a:ext cx="5379758" cy="2926080"/>
            </a:xfrm>
            <a:prstGeom prst="wedgeRoundRectCallout">
              <a:avLst>
                <a:gd name="adj1" fmla="val 30006"/>
                <a:gd name="adj2" fmla="val 56203"/>
                <a:gd name="adj3" fmla="val 16667"/>
              </a:avLst>
            </a:prstGeom>
            <a:solidFill>
              <a:srgbClr val="E5EFFF"/>
            </a:solidFill>
            <a:ln>
              <a:solidFill>
                <a:schemeClr val="bg1"/>
              </a:solidFill>
            </a:ln>
            <a:effectLst>
              <a:outerShdw blurRad="165100" dist="38100" dir="5400000" algn="t" rotWithShape="0">
                <a:schemeClr val="accent2">
                  <a:alpha val="2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2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algn="l">
                <a:lnSpc>
                  <a:spcPct val="120000"/>
                </a:lnSpc>
              </a:pPr>
              <a:r>
                <a:rPr lang="en-US" altLang="zh-CN" dirty="0">
                  <a:solidFill>
                    <a:schemeClr val="tx2"/>
                  </a:solidFill>
                  <a:sym typeface="+mn-ea"/>
                </a:rPr>
                <a:t>    </a:t>
              </a:r>
              <a:r>
                <a:rPr lang="zh-CN" altLang="en-US" dirty="0">
                  <a:solidFill>
                    <a:schemeClr val="tx2"/>
                  </a:solidFill>
                  <a:sym typeface="+mn-ea"/>
                </a:rPr>
                <a:t>家庭中的每位成员都很重要，家庭的幸福需要每个人作出贡献。作为孩子，我们对家庭也要有自己的贡献。</a:t>
              </a:r>
            </a:p>
          </p:txBody>
        </p:sp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39479" y="4698999"/>
              <a:ext cx="1166003" cy="1969647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5289" y="4292600"/>
            <a:ext cx="3381846" cy="240144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  <p:cond evt="onBegin" delay="0">
                          <p:tn val="17"/>
                        </p:cond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758.4832391311541,&quot;width&quot;:2104.3391917404952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DIAGRAM_MODELTYPE" val="dynamicNum"/>
  <p:tag name="KSO_WM_UNIT_DYNAMIC_NUM_END" val="1"/>
  <p:tag name="KSO_WM_UNIT_INDEX" val="1580793053137_1_1"/>
  <p:tag name="KSO_WM_UNIT_TYPE" val="ζ_h_f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758.4832391311541,&quot;width&quot;:2104.3391917404952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758.4832391311541,&quot;width&quot;:2104.3391917404952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758.4832391311541,&quot;width&quot;:2104.3391917404952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758.4832391311541,&quot;width&quot;:2104.3391917404952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758.4832391311541,&quot;width&quot;:2104.3391917404952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758.4832391311541,&quot;width&quot;:2104.3391917404952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2341</Words>
  <Application>Microsoft Office PowerPoint</Application>
  <PresentationFormat>宽屏</PresentationFormat>
  <Paragraphs>259</Paragraphs>
  <Slides>36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36</vt:i4>
      </vt:variant>
    </vt:vector>
  </HeadingPairs>
  <TitlesOfParts>
    <vt:vector size="50" baseType="lpstr">
      <vt:lpstr>Gen Jyuu Gothic Monospace Regul</vt:lpstr>
      <vt:lpstr>Meiryo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Times</vt:lpstr>
      <vt:lpstr>Times New Roman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13</cp:revision>
  <cp:lastPrinted>2021-11-01T09:36:44Z</cp:lastPrinted>
  <dcterms:created xsi:type="dcterms:W3CDTF">2021-11-01T09:36:44Z</dcterms:created>
  <dcterms:modified xsi:type="dcterms:W3CDTF">2022-04-24T03:48:43Z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