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7" r:id="rId1"/>
    <p:sldMasterId id="2147483701" r:id="rId2"/>
    <p:sldMasterId id="2147483713" r:id="rId3"/>
  </p:sldMasterIdLst>
  <p:notesMasterIdLst>
    <p:notesMasterId r:id="rId20"/>
  </p:notesMasterIdLst>
  <p:handoutMasterIdLst>
    <p:handoutMasterId r:id="rId21"/>
  </p:handoutMasterIdLst>
  <p:sldIdLst>
    <p:sldId id="29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</p:sldIdLst>
  <p:sldSz cx="12192000" cy="6858000"/>
  <p:notesSz cx="6858000" cy="9144000"/>
  <p:kinsoku lang="zh-CN" invalStChars="!%),.:;?]}¨·ˇˉ་―‖’”…‰∶、。〃々〉》」』】〕〗！＂＇％），．：；？］｀｜｝～￠" invalEndChars="([{·‘“〈《「『【〔〖（．［｛￡￥"/>
  <p:defaultTextStyle>
    <a:defPPr>
      <a:defRPr lang="zh-CN"/>
    </a:defPPr>
    <a:lvl1pPr algn="l" defTabSz="914400" fontAlgn="base" hangingPunct="1">
      <a:spcBef>
        <a:spcPts val="0"/>
      </a:spcBef>
      <a:spcAft>
        <a:spcPts val="0"/>
      </a:spcAft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1pPr>
    <a:lvl2pPr marL="457200" indent="0" algn="l" defTabSz="914400" fontAlgn="base" hangingPunct="1">
      <a:spcBef>
        <a:spcPts val="0"/>
      </a:spcBef>
      <a:spcAft>
        <a:spcPts val="0"/>
      </a:spcAft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2pPr>
    <a:lvl3pPr marL="914400" indent="0" algn="l" defTabSz="914400" fontAlgn="base" hangingPunct="1">
      <a:spcBef>
        <a:spcPts val="0"/>
      </a:spcBef>
      <a:spcAft>
        <a:spcPts val="0"/>
      </a:spcAft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3pPr>
    <a:lvl4pPr marL="1371600" indent="0" algn="l" defTabSz="914400" fontAlgn="base" hangingPunct="1">
      <a:spcBef>
        <a:spcPts val="0"/>
      </a:spcBef>
      <a:spcAft>
        <a:spcPts val="0"/>
      </a:spcAft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4pPr>
    <a:lvl5pPr marL="1828800" indent="0" algn="l" defTabSz="914400" fontAlgn="base" hangingPunct="1">
      <a:spcBef>
        <a:spcPts val="0"/>
      </a:spcBef>
      <a:spcAft>
        <a:spcPts val="0"/>
      </a:spcAft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5pPr>
    <a:lvl6pPr marL="2286000" indent="0" algn="l" defTabSz="914400" eaLnBrk="1" fontAlgn="auto" latinLnBrk="0" hangingPunct="1"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6pPr>
    <a:lvl7pPr marL="2743200" indent="0" algn="l" defTabSz="914400" eaLnBrk="1" fontAlgn="auto" latinLnBrk="0" hangingPunct="1"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7pPr>
    <a:lvl8pPr marL="3200400" indent="0" algn="l" defTabSz="914400" eaLnBrk="1" fontAlgn="auto" latinLnBrk="0" hangingPunct="1"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8pPr>
    <a:lvl9pPr marL="3200400" indent="0" algn="l" defTabSz="914400" eaLnBrk="1" fontAlgn="auto" latinLnBrk="0" hangingPunct="1">
      <a:buNone/>
      <a:defRPr sz="1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9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07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564" y="114"/>
      </p:cViewPr>
      <p:guideLst>
        <p:guide orient="horz" pos="2160"/>
        <p:guide pos="39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0" y="0"/>
      </p:cViewPr>
      <p:guideLst>
        <p:guide orient="horz" pos="2880"/>
        <p:guide pos="2208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"/>
          <p:cNvSpPr>
            <a:spLocks noGrp="1"/>
          </p:cNvSpPr>
          <p:nvPr>
            <p:ph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21" name="文本框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CAD2D6BD-DE1B-4B5F-8B41-2702339687B9}" type="datetime1">
              <a:rPr lang="zh-CN" altLang="en-US" sz="1200"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2022/4/24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22" name="文本框"/>
          <p:cNvSpPr>
            <a:spLocks noGrp="1"/>
          </p:cNvSpPr>
          <p:nvPr>
            <p:ph type="ft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23" name="文本框"/>
          <p:cNvSpPr>
            <a:spLocks noGrp="1"/>
          </p:cNvSpPr>
          <p:nvPr>
            <p:ph type="sldNum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‹#›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157320"/>
      </p:ext>
    </p:extLst>
  </p:cSld>
  <p:clrMap bg1="lt1" tx1="dk1" bg2="lt2" tx2="dk2" accent1="accent1" accent2="accent2" accent3="accent3" accent4="accent4" accent5="accent5" accent6="accent6" hlink="hlink" folHlink="folHlink"/>
  <p:hf sldNum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‹#›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14" name="文本框"/>
          <p:cNvSpPr>
            <a:spLocks noGrp="1"/>
          </p:cNvSpPr>
          <p:nvPr>
            <p:ph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algn="l"/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15" name="文本框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algn="r"/>
            <a:fld id="{CAD2D6BD-DE1B-4B5F-8B41-2702339687B9}" type="datetime1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2022/4/24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16" name="对象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</a:ln>
        </p:spPr>
      </p:sp>
      <p:sp>
        <p:nvSpPr>
          <p:cNvPr id="17" name="文本框"/>
          <p:cNvSpPr>
            <a:spLocks noGrp="1"/>
          </p:cNvSpPr>
          <p:nvPr>
            <p:ph type="body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8" name="文本框"/>
          <p:cNvSpPr>
            <a:spLocks noGrp="1"/>
          </p:cNvSpPr>
          <p:nvPr>
            <p:ph type="ft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l"/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6724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Calibri" panose="020F0502020204030204" charset="0"/>
      </a:defRPr>
    </a:lvl1pPr>
    <a:lvl2pPr marL="4572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Calibri" panose="020F0502020204030204" charset="0"/>
      </a:defRPr>
    </a:lvl2pPr>
    <a:lvl3pPr marL="9144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Calibri" panose="020F0502020204030204" charset="0"/>
      </a:defRPr>
    </a:lvl3pPr>
    <a:lvl4pPr marL="13716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Calibri" panose="020F0502020204030204" charset="0"/>
      </a:defRPr>
    </a:lvl4pPr>
    <a:lvl5pPr marL="18288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Calibri" panose="020F0502020204030204" charset="0"/>
      </a:defRPr>
    </a:lvl5pPr>
    <a:lvl6pPr marL="22860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Calibri" panose="020F0502020204030204" charset="0"/>
      </a:defRPr>
    </a:lvl6pPr>
    <a:lvl7pPr marL="27432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Calibri" panose="020F0502020204030204" charset="0"/>
      </a:defRPr>
    </a:lvl7pPr>
    <a:lvl8pPr marL="32004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Calibri" panose="020F0502020204030204" charset="0"/>
      </a:defRPr>
    </a:lvl8pPr>
    <a:lvl9pPr marL="32004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Calibri" panose="020F050202020403020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1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273" name="对象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274" name="文本框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62634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10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7103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11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446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12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1324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13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0367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14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0061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15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6195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704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2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910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3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04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4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104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5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644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6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6492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7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8800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8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3351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Calibri" panose="020F0502020204030204" charset="0"/>
              </a:rPr>
              <a:t>9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174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subTitle" idx="1"/>
          </p:nvPr>
        </p:nvSpPr>
        <p:spPr>
          <a:xfrm>
            <a:off x="1828800" y="3886199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4534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634656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27072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rotWithShape="1">
            <a:gsLst>
              <a:gs pos="0">
                <a:srgbClr val="0A90D0">
                  <a:alpha val="100000"/>
                </a:srgbClr>
              </a:gs>
              <a:gs pos="100000">
                <a:srgbClr val="AFDCEF">
                  <a:alpha val="100000"/>
                </a:srgbClr>
              </a:gs>
            </a:gsLst>
            <a:lin ang="5400000" scaled="1"/>
          </a:gradFill>
          <a:ln w="12700" cap="flat" cmpd="sng">
            <a:noFill/>
            <a:prstDash val="solid"/>
            <a:round/>
          </a:ln>
        </p:spPr>
      </p:sp>
      <p:sp>
        <p:nvSpPr>
          <p:cNvPr id="35" name="曲线"/>
          <p:cNvSpPr/>
          <p:nvPr/>
        </p:nvSpPr>
        <p:spPr>
          <a:xfrm>
            <a:off x="290303" y="432052"/>
            <a:ext cx="11611397" cy="6132577"/>
          </a:xfrm>
          <a:custGeom>
            <a:avLst/>
            <a:gdLst>
              <a:gd name="T1" fmla="*/ 0 w 21600"/>
              <a:gd name="T2" fmla="*/ 0 h 21600"/>
              <a:gd name="T3" fmla="*/ 21600 w 21600"/>
              <a:gd name="T4" fmla="*/ 21600 h 21600"/>
            </a:gdLst>
            <a:ahLst/>
            <a:cxnLst/>
            <a:rect l="T1" t="T2" r="T3" b="T4"/>
            <a:pathLst>
              <a:path w="21600" h="21600">
                <a:moveTo>
                  <a:pt x="177" y="1257"/>
                </a:moveTo>
                <a:cubicBezTo>
                  <a:pt x="177" y="859"/>
                  <a:pt x="971" y="0"/>
                  <a:pt x="1251" y="0"/>
                </a:cubicBezTo>
                <a:lnTo>
                  <a:pt x="8303" y="83"/>
                </a:lnTo>
                <a:cubicBezTo>
                  <a:pt x="10725" y="208"/>
                  <a:pt x="13755" y="729"/>
                  <a:pt x="15783" y="749"/>
                </a:cubicBezTo>
                <a:cubicBezTo>
                  <a:pt x="17810" y="769"/>
                  <a:pt x="19523" y="194"/>
                  <a:pt x="20467" y="201"/>
                </a:cubicBezTo>
                <a:cubicBezTo>
                  <a:pt x="20747" y="201"/>
                  <a:pt x="21470" y="926"/>
                  <a:pt x="21470" y="1324"/>
                </a:cubicBezTo>
                <a:cubicBezTo>
                  <a:pt x="21545" y="2486"/>
                  <a:pt x="21611" y="4663"/>
                  <a:pt x="21598" y="7009"/>
                </a:cubicBezTo>
                <a:cubicBezTo>
                  <a:pt x="21584" y="9355"/>
                  <a:pt x="21413" y="13132"/>
                  <a:pt x="21388" y="15400"/>
                </a:cubicBezTo>
                <a:cubicBezTo>
                  <a:pt x="21363" y="17668"/>
                  <a:pt x="21442" y="18843"/>
                  <a:pt x="21447" y="20615"/>
                </a:cubicBezTo>
                <a:cubicBezTo>
                  <a:pt x="21447" y="21013"/>
                  <a:pt x="21220" y="21336"/>
                  <a:pt x="20939" y="21336"/>
                </a:cubicBezTo>
                <a:cubicBezTo>
                  <a:pt x="18603" y="21421"/>
                  <a:pt x="15516" y="21640"/>
                  <a:pt x="13930" y="21593"/>
                </a:cubicBezTo>
                <a:cubicBezTo>
                  <a:pt x="12344" y="21545"/>
                  <a:pt x="7814" y="21003"/>
                  <a:pt x="5606" y="20960"/>
                </a:cubicBezTo>
                <a:cubicBezTo>
                  <a:pt x="3399" y="20917"/>
                  <a:pt x="1186" y="21454"/>
                  <a:pt x="684" y="21336"/>
                </a:cubicBezTo>
                <a:cubicBezTo>
                  <a:pt x="404" y="21336"/>
                  <a:pt x="177" y="21013"/>
                  <a:pt x="177" y="20615"/>
                </a:cubicBezTo>
                <a:cubicBezTo>
                  <a:pt x="102" y="19482"/>
                  <a:pt x="289" y="17101"/>
                  <a:pt x="307" y="14634"/>
                </a:cubicBezTo>
                <a:cubicBezTo>
                  <a:pt x="325" y="12166"/>
                  <a:pt x="24" y="7840"/>
                  <a:pt x="2" y="5610"/>
                </a:cubicBezTo>
                <a:cubicBezTo>
                  <a:pt x="-18" y="3381"/>
                  <a:pt x="90" y="2092"/>
                  <a:pt x="177" y="1257"/>
                </a:cubicBezTo>
                <a:close/>
              </a:path>
            </a:pathLst>
          </a:custGeom>
          <a:solidFill>
            <a:schemeClr val="bg1"/>
          </a:solidFill>
          <a:ln w="222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34" name="曲线"/>
          <p:cNvSpPr/>
          <p:nvPr/>
        </p:nvSpPr>
        <p:spPr>
          <a:xfrm flipH="1">
            <a:off x="226955" y="301002"/>
            <a:ext cx="11776292" cy="6315057"/>
          </a:xfrm>
          <a:custGeom>
            <a:avLst/>
            <a:gdLst>
              <a:gd name="T1" fmla="*/ 0 w 21600"/>
              <a:gd name="T2" fmla="*/ 0 h 21600"/>
              <a:gd name="T3" fmla="*/ 21600 w 21600"/>
              <a:gd name="T4" fmla="*/ 21600 h 21600"/>
            </a:gdLst>
            <a:ahLst/>
            <a:cxnLst/>
            <a:rect l="T1" t="T2" r="T3" b="T4"/>
            <a:pathLst>
              <a:path w="21600" h="21600">
                <a:moveTo>
                  <a:pt x="185" y="1383"/>
                </a:moveTo>
                <a:cubicBezTo>
                  <a:pt x="255" y="369"/>
                  <a:pt x="792" y="204"/>
                  <a:pt x="1262" y="134"/>
                </a:cubicBezTo>
                <a:cubicBezTo>
                  <a:pt x="1732" y="64"/>
                  <a:pt x="5742" y="385"/>
                  <a:pt x="7982" y="510"/>
                </a:cubicBezTo>
                <a:cubicBezTo>
                  <a:pt x="10135" y="613"/>
                  <a:pt x="12253" y="832"/>
                  <a:pt x="14176" y="748"/>
                </a:cubicBezTo>
                <a:cubicBezTo>
                  <a:pt x="16100" y="665"/>
                  <a:pt x="18545" y="89"/>
                  <a:pt x="19525" y="8"/>
                </a:cubicBezTo>
                <a:cubicBezTo>
                  <a:pt x="20504" y="106"/>
                  <a:pt x="21258" y="334"/>
                  <a:pt x="21532" y="1450"/>
                </a:cubicBezTo>
                <a:cubicBezTo>
                  <a:pt x="21807" y="3235"/>
                  <a:pt x="21151" y="8009"/>
                  <a:pt x="21171" y="10716"/>
                </a:cubicBezTo>
                <a:cubicBezTo>
                  <a:pt x="21190" y="13422"/>
                  <a:pt x="21602" y="18141"/>
                  <a:pt x="21509" y="20621"/>
                </a:cubicBezTo>
                <a:cubicBezTo>
                  <a:pt x="21532" y="21114"/>
                  <a:pt x="21281" y="21337"/>
                  <a:pt x="21000" y="21337"/>
                </a:cubicBezTo>
                <a:cubicBezTo>
                  <a:pt x="18658" y="21422"/>
                  <a:pt x="15563" y="21640"/>
                  <a:pt x="13973" y="21593"/>
                </a:cubicBezTo>
                <a:cubicBezTo>
                  <a:pt x="12383" y="21546"/>
                  <a:pt x="7842" y="21007"/>
                  <a:pt x="5628" y="20964"/>
                </a:cubicBezTo>
                <a:cubicBezTo>
                  <a:pt x="3415" y="20922"/>
                  <a:pt x="1197" y="21455"/>
                  <a:pt x="694" y="21337"/>
                </a:cubicBezTo>
                <a:cubicBezTo>
                  <a:pt x="413" y="21337"/>
                  <a:pt x="185" y="21017"/>
                  <a:pt x="185" y="20621"/>
                </a:cubicBezTo>
                <a:cubicBezTo>
                  <a:pt x="110" y="19495"/>
                  <a:pt x="577" y="16804"/>
                  <a:pt x="502" y="14417"/>
                </a:cubicBezTo>
                <a:cubicBezTo>
                  <a:pt x="427" y="12030"/>
                  <a:pt x="63" y="7882"/>
                  <a:pt x="10" y="5710"/>
                </a:cubicBezTo>
                <a:cubicBezTo>
                  <a:pt x="42" y="3538"/>
                  <a:pt x="115" y="2398"/>
                  <a:pt x="185" y="1383"/>
                </a:cubicBezTo>
                <a:close/>
              </a:path>
            </a:pathLst>
          </a:custGeom>
          <a:noFill/>
          <a:ln w="22225" cap="flat" cmpd="sng">
            <a:solidFill>
              <a:srgbClr val="9CC3E6"/>
            </a:solidFill>
            <a:prstDash val="solid"/>
            <a:round/>
          </a:ln>
        </p:spPr>
      </p:sp>
      <p:grpSp>
        <p:nvGrpSpPr>
          <p:cNvPr id="33" name="组合"/>
          <p:cNvGrpSpPr/>
          <p:nvPr/>
        </p:nvGrpSpPr>
        <p:grpSpPr>
          <a:xfrm>
            <a:off x="22678" y="6237120"/>
            <a:ext cx="12169324" cy="620883"/>
            <a:chOff x="17007" y="6237117"/>
            <a:chExt cx="9126993" cy="620883"/>
          </a:xfrm>
        </p:grpSpPr>
        <p:grpSp>
          <p:nvGrpSpPr>
            <p:cNvPr id="31" name="组合"/>
            <p:cNvGrpSpPr/>
            <p:nvPr/>
          </p:nvGrpSpPr>
          <p:grpSpPr>
            <a:xfrm>
              <a:off x="17007" y="6237117"/>
              <a:ext cx="6258153" cy="620883"/>
              <a:chOff x="17007" y="6237117"/>
              <a:chExt cx="6258153" cy="620883"/>
            </a:xfrm>
          </p:grpSpPr>
          <p:pic>
            <p:nvPicPr>
              <p:cNvPr id="29" name="图片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 flipH="1">
                <a:off x="17007" y="6237117"/>
                <a:ext cx="3386344" cy="620883"/>
              </a:xfrm>
              <a:prstGeom prst="rect">
                <a:avLst/>
              </a:prstGeom>
              <a:noFill/>
              <a:ln w="9525" cap="flat" cmpd="sng">
                <a:noFill/>
                <a:prstDash val="solid"/>
                <a:miter/>
              </a:ln>
            </p:spPr>
          </p:pic>
          <p:pic>
            <p:nvPicPr>
              <p:cNvPr id="30" name="图片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 flipH="1">
                <a:off x="2888815" y="6237117"/>
                <a:ext cx="3386344" cy="620883"/>
              </a:xfrm>
              <a:prstGeom prst="rect">
                <a:avLst/>
              </a:prstGeom>
              <a:noFill/>
              <a:ln w="9525" cap="flat" cmpd="sng">
                <a:noFill/>
                <a:prstDash val="solid"/>
                <a:miter/>
              </a:ln>
            </p:spPr>
          </p:pic>
        </p:grpSp>
        <p:pic>
          <p:nvPicPr>
            <p:cNvPr id="32" name="图片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5757656" y="6237117"/>
              <a:ext cx="3386344" cy="620883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</a:ln>
          </p:spPr>
        </p:pic>
      </p:grpSp>
      <p:pic>
        <p:nvPicPr>
          <p:cNvPr id="28" name="图片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252" y="78337"/>
            <a:ext cx="1306785" cy="84558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27" name="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2" b="-1099"/>
          <a:stretch>
            <a:fillRect/>
          </a:stretch>
        </p:blipFill>
        <p:spPr>
          <a:xfrm>
            <a:off x="3361707" y="44862"/>
            <a:ext cx="750044" cy="33727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26" name="图片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2" b="-1099"/>
          <a:stretch>
            <a:fillRect/>
          </a:stretch>
        </p:blipFill>
        <p:spPr>
          <a:xfrm>
            <a:off x="6154155" y="111164"/>
            <a:ext cx="509600" cy="22915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25" name="图片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2" b="-1099"/>
          <a:stretch>
            <a:fillRect/>
          </a:stretch>
        </p:blipFill>
        <p:spPr>
          <a:xfrm>
            <a:off x="8144258" y="102555"/>
            <a:ext cx="1145884" cy="51526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24" name="矩形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>
            <a:noFill/>
            <a:prstDash val="solid"/>
            <a:round/>
          </a:ln>
        </p:spPr>
      </p:sp>
    </p:spTree>
    <p:extLst>
      <p:ext uri="{BB962C8B-B14F-4D97-AF65-F5344CB8AC3E}">
        <p14:creationId xmlns:p14="http://schemas.microsoft.com/office/powerpoint/2010/main" val="3639873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曲线"/>
          <p:cNvSpPr/>
          <p:nvPr/>
        </p:nvSpPr>
        <p:spPr>
          <a:xfrm>
            <a:off x="290303" y="432052"/>
            <a:ext cx="11611397" cy="6132577"/>
          </a:xfrm>
          <a:custGeom>
            <a:avLst/>
            <a:gdLst>
              <a:gd name="T1" fmla="*/ 0 w 21600"/>
              <a:gd name="T2" fmla="*/ 0 h 21600"/>
              <a:gd name="T3" fmla="*/ 21600 w 21600"/>
              <a:gd name="T4" fmla="*/ 21600 h 21600"/>
            </a:gdLst>
            <a:ahLst/>
            <a:cxnLst/>
            <a:rect l="T1" t="T2" r="T3" b="T4"/>
            <a:pathLst>
              <a:path w="21600" h="21600">
                <a:moveTo>
                  <a:pt x="177" y="1257"/>
                </a:moveTo>
                <a:cubicBezTo>
                  <a:pt x="177" y="859"/>
                  <a:pt x="971" y="0"/>
                  <a:pt x="1251" y="0"/>
                </a:cubicBezTo>
                <a:lnTo>
                  <a:pt x="8303" y="83"/>
                </a:lnTo>
                <a:cubicBezTo>
                  <a:pt x="10725" y="208"/>
                  <a:pt x="13755" y="729"/>
                  <a:pt x="15783" y="749"/>
                </a:cubicBezTo>
                <a:cubicBezTo>
                  <a:pt x="17810" y="769"/>
                  <a:pt x="19523" y="194"/>
                  <a:pt x="20467" y="201"/>
                </a:cubicBezTo>
                <a:cubicBezTo>
                  <a:pt x="20747" y="201"/>
                  <a:pt x="21470" y="926"/>
                  <a:pt x="21470" y="1324"/>
                </a:cubicBezTo>
                <a:cubicBezTo>
                  <a:pt x="21545" y="2486"/>
                  <a:pt x="21611" y="4663"/>
                  <a:pt x="21598" y="7009"/>
                </a:cubicBezTo>
                <a:cubicBezTo>
                  <a:pt x="21584" y="9355"/>
                  <a:pt x="21413" y="13132"/>
                  <a:pt x="21388" y="15400"/>
                </a:cubicBezTo>
                <a:cubicBezTo>
                  <a:pt x="21363" y="17668"/>
                  <a:pt x="21442" y="18843"/>
                  <a:pt x="21447" y="20615"/>
                </a:cubicBezTo>
                <a:cubicBezTo>
                  <a:pt x="21447" y="21013"/>
                  <a:pt x="21220" y="21336"/>
                  <a:pt x="20939" y="21336"/>
                </a:cubicBezTo>
                <a:cubicBezTo>
                  <a:pt x="18603" y="21421"/>
                  <a:pt x="15516" y="21640"/>
                  <a:pt x="13930" y="21593"/>
                </a:cubicBezTo>
                <a:cubicBezTo>
                  <a:pt x="12344" y="21545"/>
                  <a:pt x="7814" y="21003"/>
                  <a:pt x="5606" y="20960"/>
                </a:cubicBezTo>
                <a:cubicBezTo>
                  <a:pt x="3399" y="20917"/>
                  <a:pt x="1186" y="21454"/>
                  <a:pt x="684" y="21336"/>
                </a:cubicBezTo>
                <a:cubicBezTo>
                  <a:pt x="404" y="21336"/>
                  <a:pt x="177" y="21013"/>
                  <a:pt x="177" y="20615"/>
                </a:cubicBezTo>
                <a:cubicBezTo>
                  <a:pt x="102" y="19482"/>
                  <a:pt x="289" y="17101"/>
                  <a:pt x="307" y="14634"/>
                </a:cubicBezTo>
                <a:cubicBezTo>
                  <a:pt x="325" y="12166"/>
                  <a:pt x="24" y="7840"/>
                  <a:pt x="2" y="5610"/>
                </a:cubicBezTo>
                <a:cubicBezTo>
                  <a:pt x="-18" y="3381"/>
                  <a:pt x="90" y="2092"/>
                  <a:pt x="177" y="1257"/>
                </a:cubicBezTo>
                <a:close/>
              </a:path>
            </a:pathLst>
          </a:custGeom>
          <a:solidFill>
            <a:schemeClr val="bg1"/>
          </a:solidFill>
          <a:ln w="222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56" name="曲线"/>
          <p:cNvSpPr/>
          <p:nvPr/>
        </p:nvSpPr>
        <p:spPr>
          <a:xfrm flipH="1">
            <a:off x="226955" y="301002"/>
            <a:ext cx="11776292" cy="6315057"/>
          </a:xfrm>
          <a:custGeom>
            <a:avLst/>
            <a:gdLst>
              <a:gd name="T1" fmla="*/ 0 w 21600"/>
              <a:gd name="T2" fmla="*/ 0 h 21600"/>
              <a:gd name="T3" fmla="*/ 21600 w 21600"/>
              <a:gd name="T4" fmla="*/ 21600 h 21600"/>
            </a:gdLst>
            <a:ahLst/>
            <a:cxnLst/>
            <a:rect l="T1" t="T2" r="T3" b="T4"/>
            <a:pathLst>
              <a:path w="21600" h="21600">
                <a:moveTo>
                  <a:pt x="185" y="1383"/>
                </a:moveTo>
                <a:cubicBezTo>
                  <a:pt x="255" y="369"/>
                  <a:pt x="792" y="204"/>
                  <a:pt x="1262" y="134"/>
                </a:cubicBezTo>
                <a:cubicBezTo>
                  <a:pt x="1732" y="64"/>
                  <a:pt x="5742" y="385"/>
                  <a:pt x="7982" y="510"/>
                </a:cubicBezTo>
                <a:cubicBezTo>
                  <a:pt x="10135" y="613"/>
                  <a:pt x="12253" y="832"/>
                  <a:pt x="14176" y="748"/>
                </a:cubicBezTo>
                <a:cubicBezTo>
                  <a:pt x="16100" y="665"/>
                  <a:pt x="18545" y="89"/>
                  <a:pt x="19525" y="8"/>
                </a:cubicBezTo>
                <a:cubicBezTo>
                  <a:pt x="20504" y="106"/>
                  <a:pt x="21258" y="334"/>
                  <a:pt x="21532" y="1450"/>
                </a:cubicBezTo>
                <a:cubicBezTo>
                  <a:pt x="21807" y="3235"/>
                  <a:pt x="21151" y="8009"/>
                  <a:pt x="21171" y="10716"/>
                </a:cubicBezTo>
                <a:cubicBezTo>
                  <a:pt x="21190" y="13422"/>
                  <a:pt x="21602" y="18141"/>
                  <a:pt x="21509" y="20621"/>
                </a:cubicBezTo>
                <a:cubicBezTo>
                  <a:pt x="21532" y="21114"/>
                  <a:pt x="21281" y="21337"/>
                  <a:pt x="21000" y="21337"/>
                </a:cubicBezTo>
                <a:cubicBezTo>
                  <a:pt x="18658" y="21422"/>
                  <a:pt x="15563" y="21640"/>
                  <a:pt x="13973" y="21593"/>
                </a:cubicBezTo>
                <a:cubicBezTo>
                  <a:pt x="12383" y="21546"/>
                  <a:pt x="7842" y="21007"/>
                  <a:pt x="5628" y="20964"/>
                </a:cubicBezTo>
                <a:cubicBezTo>
                  <a:pt x="3415" y="20922"/>
                  <a:pt x="1197" y="21455"/>
                  <a:pt x="694" y="21337"/>
                </a:cubicBezTo>
                <a:cubicBezTo>
                  <a:pt x="413" y="21337"/>
                  <a:pt x="185" y="21017"/>
                  <a:pt x="185" y="20621"/>
                </a:cubicBezTo>
                <a:cubicBezTo>
                  <a:pt x="110" y="19495"/>
                  <a:pt x="577" y="16804"/>
                  <a:pt x="502" y="14417"/>
                </a:cubicBezTo>
                <a:cubicBezTo>
                  <a:pt x="427" y="12030"/>
                  <a:pt x="63" y="7882"/>
                  <a:pt x="10" y="5710"/>
                </a:cubicBezTo>
                <a:cubicBezTo>
                  <a:pt x="42" y="3538"/>
                  <a:pt x="115" y="2398"/>
                  <a:pt x="185" y="1383"/>
                </a:cubicBezTo>
                <a:close/>
              </a:path>
            </a:pathLst>
          </a:custGeom>
          <a:noFill/>
          <a:ln w="22225" cap="flat" cmpd="sng">
            <a:solidFill>
              <a:srgbClr val="9CC3E6"/>
            </a:solidFill>
            <a:prstDash val="solid"/>
            <a:round/>
          </a:ln>
        </p:spPr>
      </p:sp>
      <p:pic>
        <p:nvPicPr>
          <p:cNvPr id="50" name="图片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252" y="78337"/>
            <a:ext cx="1306785" cy="84558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49" name="图片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2" b="-1099"/>
          <a:stretch>
            <a:fillRect/>
          </a:stretch>
        </p:blipFill>
        <p:spPr>
          <a:xfrm>
            <a:off x="3361707" y="44862"/>
            <a:ext cx="750044" cy="33727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48" name="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2" b="-1099"/>
          <a:stretch>
            <a:fillRect/>
          </a:stretch>
        </p:blipFill>
        <p:spPr>
          <a:xfrm>
            <a:off x="6154155" y="111164"/>
            <a:ext cx="509600" cy="22915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47" name="图片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2" b="-1099"/>
          <a:stretch>
            <a:fillRect/>
          </a:stretch>
        </p:blipFill>
        <p:spPr>
          <a:xfrm>
            <a:off x="8144258" y="102555"/>
            <a:ext cx="1145884" cy="51526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</p:spTree>
    <p:extLst>
      <p:ext uri="{BB962C8B-B14F-4D97-AF65-F5344CB8AC3E}">
        <p14:creationId xmlns:p14="http://schemas.microsoft.com/office/powerpoint/2010/main" val="348507859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2984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799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14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9036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1484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299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63094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1120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6288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7227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2565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0797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5683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8309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390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4289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220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0984361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1384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13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6010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0380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8494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763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113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框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文本框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712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699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7658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81242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414504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曲线"/>
          <p:cNvSpPr/>
          <p:nvPr/>
        </p:nvSpPr>
        <p:spPr>
          <a:xfrm>
            <a:off x="290303" y="432052"/>
            <a:ext cx="11611397" cy="6132577"/>
          </a:xfrm>
          <a:custGeom>
            <a:avLst/>
            <a:gdLst>
              <a:gd name="T1" fmla="*/ 0 w 21600"/>
              <a:gd name="T2" fmla="*/ 0 h 21600"/>
              <a:gd name="T3" fmla="*/ 21600 w 21600"/>
              <a:gd name="T4" fmla="*/ 21600 h 21600"/>
            </a:gdLst>
            <a:ahLst/>
            <a:cxnLst/>
            <a:rect l="T1" t="T2" r="T3" b="T4"/>
            <a:pathLst>
              <a:path w="21600" h="21600">
                <a:moveTo>
                  <a:pt x="177" y="1257"/>
                </a:moveTo>
                <a:cubicBezTo>
                  <a:pt x="177" y="859"/>
                  <a:pt x="971" y="0"/>
                  <a:pt x="1251" y="0"/>
                </a:cubicBezTo>
                <a:lnTo>
                  <a:pt x="8303" y="83"/>
                </a:lnTo>
                <a:cubicBezTo>
                  <a:pt x="10725" y="208"/>
                  <a:pt x="13755" y="729"/>
                  <a:pt x="15783" y="749"/>
                </a:cubicBezTo>
                <a:cubicBezTo>
                  <a:pt x="17810" y="769"/>
                  <a:pt x="19523" y="194"/>
                  <a:pt x="20467" y="201"/>
                </a:cubicBezTo>
                <a:cubicBezTo>
                  <a:pt x="20747" y="201"/>
                  <a:pt x="21470" y="926"/>
                  <a:pt x="21470" y="1324"/>
                </a:cubicBezTo>
                <a:cubicBezTo>
                  <a:pt x="21545" y="2486"/>
                  <a:pt x="21611" y="4663"/>
                  <a:pt x="21598" y="7009"/>
                </a:cubicBezTo>
                <a:cubicBezTo>
                  <a:pt x="21584" y="9355"/>
                  <a:pt x="21413" y="13132"/>
                  <a:pt x="21388" y="15400"/>
                </a:cubicBezTo>
                <a:cubicBezTo>
                  <a:pt x="21363" y="17668"/>
                  <a:pt x="21442" y="18843"/>
                  <a:pt x="21447" y="20615"/>
                </a:cubicBezTo>
                <a:cubicBezTo>
                  <a:pt x="21447" y="21013"/>
                  <a:pt x="21220" y="21336"/>
                  <a:pt x="20939" y="21336"/>
                </a:cubicBezTo>
                <a:cubicBezTo>
                  <a:pt x="18603" y="21421"/>
                  <a:pt x="15516" y="21640"/>
                  <a:pt x="13930" y="21593"/>
                </a:cubicBezTo>
                <a:cubicBezTo>
                  <a:pt x="12344" y="21545"/>
                  <a:pt x="7814" y="21003"/>
                  <a:pt x="5606" y="20960"/>
                </a:cubicBezTo>
                <a:cubicBezTo>
                  <a:pt x="3399" y="20917"/>
                  <a:pt x="1186" y="21454"/>
                  <a:pt x="684" y="21336"/>
                </a:cubicBezTo>
                <a:cubicBezTo>
                  <a:pt x="404" y="21336"/>
                  <a:pt x="177" y="21013"/>
                  <a:pt x="177" y="20615"/>
                </a:cubicBezTo>
                <a:cubicBezTo>
                  <a:pt x="102" y="19482"/>
                  <a:pt x="289" y="17101"/>
                  <a:pt x="307" y="14634"/>
                </a:cubicBezTo>
                <a:cubicBezTo>
                  <a:pt x="325" y="12166"/>
                  <a:pt x="24" y="7840"/>
                  <a:pt x="2" y="5610"/>
                </a:cubicBezTo>
                <a:cubicBezTo>
                  <a:pt x="-18" y="3381"/>
                  <a:pt x="90" y="2092"/>
                  <a:pt x="177" y="1257"/>
                </a:cubicBezTo>
                <a:close/>
              </a:path>
            </a:pathLst>
          </a:custGeom>
          <a:solidFill>
            <a:schemeClr val="bg1"/>
          </a:solidFill>
          <a:ln w="222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4" name="曲线"/>
          <p:cNvSpPr/>
          <p:nvPr/>
        </p:nvSpPr>
        <p:spPr>
          <a:xfrm flipH="1">
            <a:off x="226955" y="301002"/>
            <a:ext cx="11776292" cy="6315057"/>
          </a:xfrm>
          <a:custGeom>
            <a:avLst/>
            <a:gdLst>
              <a:gd name="T1" fmla="*/ 0 w 21600"/>
              <a:gd name="T2" fmla="*/ 0 h 21600"/>
              <a:gd name="T3" fmla="*/ 21600 w 21600"/>
              <a:gd name="T4" fmla="*/ 21600 h 21600"/>
            </a:gdLst>
            <a:ahLst/>
            <a:cxnLst/>
            <a:rect l="T1" t="T2" r="T3" b="T4"/>
            <a:pathLst>
              <a:path w="21600" h="21600">
                <a:moveTo>
                  <a:pt x="185" y="1383"/>
                </a:moveTo>
                <a:cubicBezTo>
                  <a:pt x="255" y="369"/>
                  <a:pt x="792" y="204"/>
                  <a:pt x="1262" y="134"/>
                </a:cubicBezTo>
                <a:cubicBezTo>
                  <a:pt x="1732" y="64"/>
                  <a:pt x="5742" y="385"/>
                  <a:pt x="7982" y="510"/>
                </a:cubicBezTo>
                <a:cubicBezTo>
                  <a:pt x="10135" y="613"/>
                  <a:pt x="12253" y="832"/>
                  <a:pt x="14176" y="748"/>
                </a:cubicBezTo>
                <a:cubicBezTo>
                  <a:pt x="16100" y="665"/>
                  <a:pt x="18545" y="89"/>
                  <a:pt x="19525" y="8"/>
                </a:cubicBezTo>
                <a:cubicBezTo>
                  <a:pt x="20504" y="106"/>
                  <a:pt x="21258" y="334"/>
                  <a:pt x="21532" y="1450"/>
                </a:cubicBezTo>
                <a:cubicBezTo>
                  <a:pt x="21807" y="3235"/>
                  <a:pt x="21151" y="8009"/>
                  <a:pt x="21171" y="10716"/>
                </a:cubicBezTo>
                <a:cubicBezTo>
                  <a:pt x="21190" y="13422"/>
                  <a:pt x="21602" y="18141"/>
                  <a:pt x="21509" y="20621"/>
                </a:cubicBezTo>
                <a:cubicBezTo>
                  <a:pt x="21532" y="21114"/>
                  <a:pt x="21281" y="21337"/>
                  <a:pt x="21000" y="21337"/>
                </a:cubicBezTo>
                <a:cubicBezTo>
                  <a:pt x="18658" y="21422"/>
                  <a:pt x="15563" y="21640"/>
                  <a:pt x="13973" y="21593"/>
                </a:cubicBezTo>
                <a:cubicBezTo>
                  <a:pt x="12383" y="21546"/>
                  <a:pt x="7842" y="21007"/>
                  <a:pt x="5628" y="20964"/>
                </a:cubicBezTo>
                <a:cubicBezTo>
                  <a:pt x="3415" y="20922"/>
                  <a:pt x="1197" y="21455"/>
                  <a:pt x="694" y="21337"/>
                </a:cubicBezTo>
                <a:cubicBezTo>
                  <a:pt x="413" y="21337"/>
                  <a:pt x="185" y="21017"/>
                  <a:pt x="185" y="20621"/>
                </a:cubicBezTo>
                <a:cubicBezTo>
                  <a:pt x="110" y="19495"/>
                  <a:pt x="577" y="16804"/>
                  <a:pt x="502" y="14417"/>
                </a:cubicBezTo>
                <a:cubicBezTo>
                  <a:pt x="427" y="12030"/>
                  <a:pt x="63" y="7882"/>
                  <a:pt x="10" y="5710"/>
                </a:cubicBezTo>
                <a:cubicBezTo>
                  <a:pt x="42" y="3538"/>
                  <a:pt x="115" y="2398"/>
                  <a:pt x="185" y="1383"/>
                </a:cubicBezTo>
                <a:close/>
              </a:path>
            </a:pathLst>
          </a:custGeom>
          <a:noFill/>
          <a:ln w="22225" cap="flat" cmpd="sng">
            <a:solidFill>
              <a:srgbClr val="9CC3E6"/>
            </a:solidFill>
            <a:prstDash val="solid"/>
            <a:round/>
          </a:ln>
        </p:spPr>
      </p:sp>
      <p:pic>
        <p:nvPicPr>
          <p:cNvPr id="10" name="图片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253" y="78337"/>
            <a:ext cx="960048" cy="84558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11" name="图片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2" b="-1099"/>
          <a:stretch>
            <a:fillRect/>
          </a:stretch>
        </p:blipFill>
        <p:spPr>
          <a:xfrm>
            <a:off x="3361707" y="44862"/>
            <a:ext cx="750044" cy="33727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12" name="图片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2" b="-1099"/>
          <a:stretch>
            <a:fillRect/>
          </a:stretch>
        </p:blipFill>
        <p:spPr>
          <a:xfrm>
            <a:off x="6154155" y="111164"/>
            <a:ext cx="509600" cy="22915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13" name="图片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2" b="-1099"/>
          <a:stretch>
            <a:fillRect/>
          </a:stretch>
        </p:blipFill>
        <p:spPr>
          <a:xfrm>
            <a:off x="8144258" y="102555"/>
            <a:ext cx="1145884" cy="515267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</p:spTree>
    <p:extLst>
      <p:ext uri="{BB962C8B-B14F-4D97-AF65-F5344CB8AC3E}">
        <p14:creationId xmlns:p14="http://schemas.microsoft.com/office/powerpoint/2010/main" val="460013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xStyles>
    <p:titleStyle>
      <a:lvl1pPr algn="l" defTabSz="914400" eaLnBrk="1" fontAlgn="base" hangingPunct="1">
        <a:lnSpc>
          <a:spcPct val="90000"/>
        </a:lnSpc>
        <a:spcBef>
          <a:spcPts val="0"/>
        </a:spcBef>
        <a:spcAft>
          <a:spcPts val="0"/>
        </a:spcAft>
        <a:buNone/>
        <a:defRPr sz="3300" kern="12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  <a:cs typeface="Calibri Light" panose="020F0302020204030204" charset="0"/>
        </a:defRPr>
      </a:lvl1pPr>
    </p:titleStyle>
    <p:bodyStyle>
      <a:lvl1pPr marL="171450" indent="-171450" algn="l" defTabSz="914400" eaLnBrk="1" fontAlgn="base" hangingPunct="1">
        <a:lnSpc>
          <a:spcPct val="90000"/>
        </a:lnSpc>
        <a:spcBef>
          <a:spcPts val="750"/>
        </a:spcBef>
        <a:spcAft>
          <a:spcPts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1pPr>
      <a:lvl2pPr marL="514350" indent="-171450" algn="l" defTabSz="914400" eaLnBrk="1" fontAlgn="base" hangingPunct="1">
        <a:lnSpc>
          <a:spcPct val="90000"/>
        </a:lnSpc>
        <a:spcBef>
          <a:spcPts val="375"/>
        </a:spcBef>
        <a:spcAft>
          <a:spcPts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2pPr>
      <a:lvl3pPr marL="857250" indent="-171450" algn="l" defTabSz="914400" eaLnBrk="1" fontAlgn="base" hangingPunct="1">
        <a:lnSpc>
          <a:spcPct val="90000"/>
        </a:lnSpc>
        <a:spcBef>
          <a:spcPts val="375"/>
        </a:spcBef>
        <a:spcAft>
          <a:spcPts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3pPr>
      <a:lvl4pPr marL="1200150" indent="-171450" algn="l" defTabSz="914400" eaLnBrk="1" fontAlgn="base" hangingPunct="1">
        <a:lnSpc>
          <a:spcPct val="90000"/>
        </a:lnSpc>
        <a:spcBef>
          <a:spcPts val="375"/>
        </a:spcBef>
        <a:spcAft>
          <a:spcPts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4pPr>
      <a:lvl5pPr marL="1543050" indent="-171450" algn="l" defTabSz="914400" eaLnBrk="1" fontAlgn="base" hangingPunct="1">
        <a:lnSpc>
          <a:spcPct val="90000"/>
        </a:lnSpc>
        <a:spcBef>
          <a:spcPts val="375"/>
        </a:spcBef>
        <a:spcAft>
          <a:spcPts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5pPr>
      <a:lvl6pPr marL="1885950" indent="-171450" algn="l" defTabSz="914400" eaLnBrk="1" fontAlgn="auto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6pPr>
      <a:lvl7pPr marL="2228850" indent="-171450" algn="l" defTabSz="914400" eaLnBrk="1" fontAlgn="auto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7pPr>
      <a:lvl8pPr marL="2571750" indent="-171450" algn="l" defTabSz="914400" eaLnBrk="1" fontAlgn="auto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8pPr>
      <a:lvl9pPr marL="2571750" indent="-171450" algn="l" defTabSz="914400" eaLnBrk="1" fontAlgn="auto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Calibri" panose="020F0502020204030204" charset="0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  <a:cs typeface="+mn-cs"/>
              </a:rPr>
              <a:pPr rtl="0" fontAlgn="auto"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/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  <a:cs typeface="+mn-cs"/>
              </a:rPr>
              <a:pPr rtl="0" fontAlgn="auto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6283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rtl="0" fontAlgn="auto"/>
              <a:t>2022/4/24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/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rtl="0" fontAlgn="auto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078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图片" descr="3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2135" y="2276840"/>
            <a:ext cx="4680195" cy="415341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266" name="矩形"/>
          <p:cNvSpPr/>
          <p:nvPr/>
        </p:nvSpPr>
        <p:spPr>
          <a:xfrm>
            <a:off x="1506825" y="980659"/>
            <a:ext cx="9144000" cy="5328741"/>
          </a:xfrm>
          <a:prstGeom prst="rect">
            <a:avLst/>
          </a:prstGeom>
          <a:solidFill>
            <a:srgbClr val="FFFFFF">
              <a:alpha val="88000"/>
            </a:srgbClr>
          </a:solidFill>
          <a:ln w="12700" cap="flat" cmpd="sng">
            <a:noFill/>
            <a:prstDash val="solid"/>
            <a:round/>
          </a:ln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-</a:t>
            </a:r>
            <a:endParaRPr lang="zh-CN" altLang="en-US">
              <a:solidFill>
                <a:srgbClr val="FFFFFF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</p:txBody>
      </p:sp>
      <p:sp>
        <p:nvSpPr>
          <p:cNvPr id="267" name="矩形"/>
          <p:cNvSpPr/>
          <p:nvPr/>
        </p:nvSpPr>
        <p:spPr>
          <a:xfrm>
            <a:off x="2628253" y="1736053"/>
            <a:ext cx="6935499" cy="707886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40404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第二单元  为父母分担</a:t>
            </a:r>
          </a:p>
        </p:txBody>
      </p:sp>
      <p:grpSp>
        <p:nvGrpSpPr>
          <p:cNvPr id="272" name="组合"/>
          <p:cNvGrpSpPr/>
          <p:nvPr/>
        </p:nvGrpSpPr>
        <p:grpSpPr>
          <a:xfrm>
            <a:off x="3077655" y="3039094"/>
            <a:ext cx="6051118" cy="779410"/>
            <a:chOff x="1553655" y="3626325"/>
            <a:chExt cx="6051118" cy="779410"/>
          </a:xfrm>
        </p:grpSpPr>
        <p:sp>
          <p:nvSpPr>
            <p:cNvPr id="268" name="矩形"/>
            <p:cNvSpPr/>
            <p:nvPr/>
          </p:nvSpPr>
          <p:spPr>
            <a:xfrm>
              <a:off x="2789031" y="3656951"/>
              <a:ext cx="4815742" cy="707886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spAutoFit/>
            </a:bodyPr>
            <a:lstStyle/>
            <a:p>
              <a:r>
                <a:rPr lang="zh-CN" altLang="en-US" sz="4000" b="1">
                  <a:solidFill>
                    <a:srgbClr val="0A90D0"/>
                  </a:solidFill>
                  <a:latin typeface="微软雅黑"/>
                  <a:ea typeface="微软雅黑"/>
                  <a:cs typeface="Calibri" panose="020F0502020204030204" charset="0"/>
                  <a:sym typeface="微软雅黑"/>
                </a:rPr>
                <a:t>我的家庭贡献与责任</a:t>
              </a:r>
            </a:p>
          </p:txBody>
        </p:sp>
        <p:grpSp>
          <p:nvGrpSpPr>
            <p:cNvPr id="271" name="组合"/>
            <p:cNvGrpSpPr/>
            <p:nvPr/>
          </p:nvGrpSpPr>
          <p:grpSpPr>
            <a:xfrm>
              <a:off x="1553655" y="3626325"/>
              <a:ext cx="771778" cy="779410"/>
              <a:chOff x="1553655" y="3626325"/>
              <a:chExt cx="771778" cy="779410"/>
            </a:xfrm>
          </p:grpSpPr>
          <p:sp>
            <p:nvSpPr>
              <p:cNvPr id="269" name="曲线"/>
              <p:cNvSpPr/>
              <p:nvPr/>
            </p:nvSpPr>
            <p:spPr>
              <a:xfrm>
                <a:off x="1553655" y="3635080"/>
                <a:ext cx="771778" cy="770655"/>
              </a:xfrm>
              <a:custGeom>
                <a:avLst/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ahLst/>
                <a:cxnLst/>
                <a:rect l="T1" t="T2" r="T3" b="T4"/>
                <a:pathLst>
                  <a:path w="21600" h="21600">
                    <a:moveTo>
                      <a:pt x="8277" y="43"/>
                    </a:moveTo>
                    <a:cubicBezTo>
                      <a:pt x="8711" y="-128"/>
                      <a:pt x="9312" y="204"/>
                      <a:pt x="9982" y="1071"/>
                    </a:cubicBezTo>
                    <a:cubicBezTo>
                      <a:pt x="10497" y="302"/>
                      <a:pt x="11101" y="302"/>
                      <a:pt x="11616" y="1071"/>
                    </a:cubicBezTo>
                    <a:cubicBezTo>
                      <a:pt x="12956" y="-663"/>
                      <a:pt x="14022" y="-258"/>
                      <a:pt x="14022" y="2045"/>
                    </a:cubicBezTo>
                    <a:lnTo>
                      <a:pt x="14022" y="2200"/>
                    </a:lnTo>
                    <a:lnTo>
                      <a:pt x="15390" y="1205"/>
                    </a:lnTo>
                    <a:cubicBezTo>
                      <a:pt x="17309" y="-187"/>
                      <a:pt x="18269" y="510"/>
                      <a:pt x="17539" y="2765"/>
                    </a:cubicBezTo>
                    <a:lnTo>
                      <a:pt x="16914" y="4684"/>
                    </a:lnTo>
                    <a:lnTo>
                      <a:pt x="18833" y="4063"/>
                    </a:lnTo>
                    <a:cubicBezTo>
                      <a:pt x="21088" y="3329"/>
                      <a:pt x="21786" y="4289"/>
                      <a:pt x="20393" y="6208"/>
                    </a:cubicBezTo>
                    <a:lnTo>
                      <a:pt x="19398" y="7577"/>
                    </a:lnTo>
                    <a:lnTo>
                      <a:pt x="19553" y="7577"/>
                    </a:lnTo>
                    <a:cubicBezTo>
                      <a:pt x="21857" y="7577"/>
                      <a:pt x="22262" y="8642"/>
                      <a:pt x="20530" y="9983"/>
                    </a:cubicBezTo>
                    <a:cubicBezTo>
                      <a:pt x="21296" y="10498"/>
                      <a:pt x="21296" y="11101"/>
                      <a:pt x="20530" y="11616"/>
                    </a:cubicBezTo>
                    <a:cubicBezTo>
                      <a:pt x="22262" y="12957"/>
                      <a:pt x="21857" y="14022"/>
                      <a:pt x="19557" y="14022"/>
                    </a:cubicBezTo>
                    <a:lnTo>
                      <a:pt x="19398" y="14022"/>
                    </a:lnTo>
                    <a:lnTo>
                      <a:pt x="20393" y="15391"/>
                    </a:lnTo>
                    <a:cubicBezTo>
                      <a:pt x="21786" y="17310"/>
                      <a:pt x="21088" y="18270"/>
                      <a:pt x="18833" y="17539"/>
                    </a:cubicBezTo>
                    <a:lnTo>
                      <a:pt x="16914" y="16915"/>
                    </a:lnTo>
                    <a:lnTo>
                      <a:pt x="17539" y="18834"/>
                    </a:lnTo>
                    <a:cubicBezTo>
                      <a:pt x="18269" y="21088"/>
                      <a:pt x="17309" y="21787"/>
                      <a:pt x="15390" y="20393"/>
                    </a:cubicBezTo>
                    <a:lnTo>
                      <a:pt x="14022" y="19398"/>
                    </a:lnTo>
                    <a:lnTo>
                      <a:pt x="14022" y="19557"/>
                    </a:lnTo>
                    <a:cubicBezTo>
                      <a:pt x="14022" y="21857"/>
                      <a:pt x="12956" y="22263"/>
                      <a:pt x="11616" y="20527"/>
                    </a:cubicBezTo>
                    <a:cubicBezTo>
                      <a:pt x="11101" y="21296"/>
                      <a:pt x="10497" y="21296"/>
                      <a:pt x="9982" y="20527"/>
                    </a:cubicBezTo>
                    <a:cubicBezTo>
                      <a:pt x="8642" y="22263"/>
                      <a:pt x="7576" y="21857"/>
                      <a:pt x="7576" y="19557"/>
                    </a:cubicBezTo>
                    <a:lnTo>
                      <a:pt x="7576" y="19398"/>
                    </a:lnTo>
                    <a:lnTo>
                      <a:pt x="6208" y="20393"/>
                    </a:lnTo>
                    <a:cubicBezTo>
                      <a:pt x="4289" y="21787"/>
                      <a:pt x="3329" y="21088"/>
                      <a:pt x="4063" y="18834"/>
                    </a:cubicBezTo>
                    <a:lnTo>
                      <a:pt x="4684" y="16915"/>
                    </a:lnTo>
                    <a:lnTo>
                      <a:pt x="2765" y="17539"/>
                    </a:lnTo>
                    <a:cubicBezTo>
                      <a:pt x="510" y="18270"/>
                      <a:pt x="-187" y="17310"/>
                      <a:pt x="1205" y="15391"/>
                    </a:cubicBezTo>
                    <a:lnTo>
                      <a:pt x="2200" y="14022"/>
                    </a:lnTo>
                    <a:lnTo>
                      <a:pt x="2045" y="14022"/>
                    </a:lnTo>
                    <a:cubicBezTo>
                      <a:pt x="-258" y="14022"/>
                      <a:pt x="-663" y="12957"/>
                      <a:pt x="1071" y="11620"/>
                    </a:cubicBezTo>
                    <a:cubicBezTo>
                      <a:pt x="302" y="11101"/>
                      <a:pt x="302" y="10498"/>
                      <a:pt x="1071" y="9983"/>
                    </a:cubicBezTo>
                    <a:cubicBezTo>
                      <a:pt x="-663" y="8646"/>
                      <a:pt x="-258" y="7577"/>
                      <a:pt x="2045" y="7577"/>
                    </a:cubicBezTo>
                    <a:lnTo>
                      <a:pt x="2200" y="7577"/>
                    </a:lnTo>
                    <a:lnTo>
                      <a:pt x="1205" y="6208"/>
                    </a:lnTo>
                    <a:cubicBezTo>
                      <a:pt x="-187" y="4289"/>
                      <a:pt x="510" y="3329"/>
                      <a:pt x="2765" y="4063"/>
                    </a:cubicBezTo>
                    <a:lnTo>
                      <a:pt x="4684" y="4684"/>
                    </a:lnTo>
                    <a:lnTo>
                      <a:pt x="4059" y="2765"/>
                    </a:lnTo>
                    <a:cubicBezTo>
                      <a:pt x="3329" y="510"/>
                      <a:pt x="4289" y="-187"/>
                      <a:pt x="6208" y="1205"/>
                    </a:cubicBezTo>
                    <a:lnTo>
                      <a:pt x="7576" y="2200"/>
                    </a:lnTo>
                    <a:lnTo>
                      <a:pt x="7576" y="2045"/>
                    </a:lnTo>
                    <a:cubicBezTo>
                      <a:pt x="7576" y="893"/>
                      <a:pt x="7843" y="216"/>
                      <a:pt x="8277" y="43"/>
                    </a:cubicBezTo>
                    <a:close/>
                  </a:path>
                </a:pathLst>
              </a:custGeom>
              <a:solidFill>
                <a:srgbClr val="0A90D0"/>
              </a:solidFill>
              <a:ln w="12700" cap="flat" cmpd="sng">
                <a:noFill/>
                <a:prstDash val="solid"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70" name="矩形"/>
              <p:cNvSpPr/>
              <p:nvPr/>
            </p:nvSpPr>
            <p:spPr>
              <a:xfrm>
                <a:off x="1710213" y="3626325"/>
                <a:ext cx="486031" cy="707886"/>
              </a:xfrm>
              <a:prstGeom prst="rect">
                <a:avLst/>
              </a:prstGeom>
              <a:noFill/>
              <a:ln w="9525" cap="flat" cmpd="sng">
                <a:noFill/>
                <a:prstDash val="solid"/>
                <a:miter/>
              </a:ln>
            </p:spPr>
            <p:txBody>
              <a:bodyPr vert="horz" wrap="none" lIns="91440" tIns="45720" rIns="91440" bIns="45720" anchor="t" anchorCtr="0">
                <a:spAutoFit/>
              </a:bodyPr>
              <a:lstStyle/>
              <a:p>
                <a:pPr algn="ctr"/>
                <a:r>
                  <a:rPr lang="en-US" altLang="zh-CN" sz="4000">
                    <a:solidFill>
                      <a:schemeClr val="bg1"/>
                    </a:solidFill>
                    <a:latin typeface="微软雅黑"/>
                    <a:ea typeface="微软雅黑"/>
                    <a:cs typeface="Calibri" panose="020F0502020204030204" charset="0"/>
                    <a:sym typeface="微软雅黑"/>
                  </a:rPr>
                  <a:t>6</a:t>
                </a:r>
                <a:endParaRPr lang="zh-CN" altLang="en-US" sz="4000">
                  <a:solidFill>
                    <a:srgbClr val="DAA971"/>
                  </a:solidFill>
                  <a:latin typeface="微软雅黑"/>
                  <a:ea typeface="微软雅黑"/>
                  <a:cs typeface="Calibri" panose="020F0502020204030204" charset="0"/>
                  <a:sym typeface="微软雅黑"/>
                </a:endParaRPr>
              </a:p>
            </p:txBody>
          </p:sp>
        </p:grpSp>
      </p:grpSp>
      <p:sp>
        <p:nvSpPr>
          <p:cNvPr id="10" name="矩形 9"/>
          <p:cNvSpPr/>
          <p:nvPr/>
        </p:nvSpPr>
        <p:spPr>
          <a:xfrm>
            <a:off x="1524000" y="5733321"/>
            <a:ext cx="914400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六边形"/>
          <p:cNvSpPr/>
          <p:nvPr/>
        </p:nvSpPr>
        <p:spPr>
          <a:xfrm>
            <a:off x="3107690" y="2132968"/>
            <a:ext cx="6209030" cy="2592069"/>
          </a:xfrm>
          <a:prstGeom prst="hexagon">
            <a:avLst>
              <a:gd name="adj" fmla="val 59884"/>
              <a:gd name="vf" fmla="val 115470"/>
            </a:avLst>
          </a:prstGeom>
          <a:solidFill>
            <a:srgbClr val="0A90D0"/>
          </a:solidFill>
          <a:ln w="28575" cap="flat" cmpd="sng">
            <a:solidFill>
              <a:srgbClr val="ECE7E0"/>
            </a:solidFill>
            <a:prstDash val="solid"/>
            <a:round/>
          </a:ln>
          <a:effectLst>
            <a:outerShdw dist="76200" dir="2700000" algn="tl" rotWithShape="0">
              <a:srgbClr val="000000">
                <a:alpha val="39607"/>
              </a:srgbClr>
            </a:outerShdw>
          </a:effectLst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sz="4400" dirty="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活动四：</a:t>
            </a:r>
            <a:endParaRPr lang="en-US" altLang="zh-CN" sz="4400" dirty="0">
              <a:solidFill>
                <a:srgbClr val="FFFFFF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pPr algn="ctr" fontAlgn="auto"/>
            <a:r>
              <a:rPr lang="zh-CN" altLang="en-US" sz="4400" dirty="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我是亲情黏合剂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折角形"/>
          <p:cNvSpPr/>
          <p:nvPr/>
        </p:nvSpPr>
        <p:spPr>
          <a:xfrm>
            <a:off x="2567854" y="2311366"/>
            <a:ext cx="7128296" cy="2917708"/>
          </a:xfrm>
          <a:prstGeom prst="foldedCorner">
            <a:avLst>
              <a:gd name="adj" fmla="val 12500"/>
            </a:avLst>
          </a:prstGeom>
          <a:solidFill>
            <a:srgbClr val="C4E9FC"/>
          </a:solidFill>
          <a:ln w="3175" cap="flat" cmpd="sng">
            <a:solidFill>
              <a:srgbClr val="0A90D0"/>
            </a:solidFill>
            <a:prstDash val="solid"/>
            <a:round/>
          </a:ln>
          <a:effectLst>
            <a:outerShdw dist="101600" dir="8100000" algn="tl" rotWithShape="0">
              <a:srgbClr val="203864">
                <a:alpha val="24705"/>
              </a:srgbClr>
            </a:outerShdw>
          </a:effectLst>
        </p:spPr>
        <p:txBody>
          <a:bodyPr vert="horz" wrap="square" lIns="252000" tIns="216000" rIns="252000" bIns="0" anchor="ctr" anchorCtr="0"/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你的家庭中，有哪些需要改善的亲情关系，写下来，投入任务袋。</a:t>
            </a:r>
            <a:endParaRPr lang="en-US" altLang="zh-CN" sz="2400" dirty="0">
              <a:solidFill>
                <a:srgbClr val="000000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</a:t>
            </a:r>
            <a:r>
              <a:rPr lang="zh-CN" altLang="en-US" sz="240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老师抽取任务，小组成员领取自己能够解决的任务条。组内交流，策划亲情妙计。</a:t>
            </a:r>
          </a:p>
        </p:txBody>
      </p:sp>
      <p:sp>
        <p:nvSpPr>
          <p:cNvPr id="311" name="矩形"/>
          <p:cNvSpPr/>
          <p:nvPr/>
        </p:nvSpPr>
        <p:spPr>
          <a:xfrm>
            <a:off x="4740753" y="1124904"/>
            <a:ext cx="2782503" cy="52322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  <a:effectLst>
            <a:glow rad="127000">
              <a:srgbClr val="808080"/>
            </a:glow>
          </a:effectLst>
        </p:spPr>
        <p:txBody>
          <a:bodyPr vert="horz" wrap="square" lIns="91440" tIns="45720" rIns="91440" bIns="45720" anchor="t" anchorCtr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sz="2800" kern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亲情智囊团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六边形"/>
          <p:cNvSpPr/>
          <p:nvPr/>
        </p:nvSpPr>
        <p:spPr>
          <a:xfrm>
            <a:off x="3107690" y="2132968"/>
            <a:ext cx="6209030" cy="2592069"/>
          </a:xfrm>
          <a:prstGeom prst="hexagon">
            <a:avLst>
              <a:gd name="adj" fmla="val 59884"/>
              <a:gd name="vf" fmla="val 115470"/>
            </a:avLst>
          </a:prstGeom>
          <a:solidFill>
            <a:srgbClr val="0A90D0"/>
          </a:solidFill>
          <a:ln w="28575" cap="flat" cmpd="sng">
            <a:solidFill>
              <a:srgbClr val="ECE7E0"/>
            </a:solidFill>
            <a:prstDash val="solid"/>
            <a:round/>
          </a:ln>
          <a:effectLst>
            <a:outerShdw dist="76200" dir="2700000" algn="tl" rotWithShape="0">
              <a:srgbClr val="000000">
                <a:alpha val="39607"/>
              </a:srgbClr>
            </a:outerShdw>
          </a:effectLst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sz="4400" dirty="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活动五：</a:t>
            </a:r>
            <a:endParaRPr lang="en-US" altLang="zh-CN" sz="4400" dirty="0">
              <a:solidFill>
                <a:srgbClr val="FFFFFF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pPr algn="ctr" fontAlgn="auto"/>
            <a:r>
              <a:rPr lang="zh-CN" altLang="en-US" sz="4400" dirty="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我的家 我来爱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矩形"/>
          <p:cNvSpPr/>
          <p:nvPr/>
        </p:nvSpPr>
        <p:spPr>
          <a:xfrm>
            <a:off x="2639859" y="4941066"/>
            <a:ext cx="2952123" cy="58477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r>
              <a:rPr lang="zh-CN" altLang="en-US" sz="1600" dirty="0">
                <a:solidFill>
                  <a:srgbClr val="5A5A59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舅</a:t>
            </a:r>
            <a:r>
              <a:rPr lang="zh-CN" altLang="en-US" sz="1600" dirty="0">
                <a:solidFill>
                  <a:srgbClr val="41414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舅</a:t>
            </a:r>
            <a:r>
              <a:rPr lang="zh-CN" altLang="en-US" sz="1600" dirty="0">
                <a:solidFill>
                  <a:srgbClr val="6E6E6C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来家里做客</a:t>
            </a:r>
            <a:r>
              <a:rPr lang="zh-CN" altLang="en-US" sz="1600" dirty="0">
                <a:solidFill>
                  <a:srgbClr val="41414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，</a:t>
            </a:r>
            <a:r>
              <a:rPr lang="zh-CN" altLang="en-US" sz="1600" dirty="0">
                <a:solidFill>
                  <a:srgbClr val="5A5A59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而父母正</a:t>
            </a:r>
            <a:r>
              <a:rPr lang="zh-CN" altLang="en-US" sz="1600" dirty="0">
                <a:solidFill>
                  <a:srgbClr val="41414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好</a:t>
            </a:r>
            <a:r>
              <a:rPr lang="zh-CN" altLang="en-US" sz="1600" dirty="0">
                <a:solidFill>
                  <a:srgbClr val="5A5A59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去</a:t>
            </a:r>
            <a:r>
              <a:rPr lang="zh-CN" altLang="en-US" sz="1600" dirty="0">
                <a:solidFill>
                  <a:srgbClr val="41414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田里干</a:t>
            </a:r>
            <a:r>
              <a:rPr lang="zh-CN" altLang="en-US" sz="1600" dirty="0">
                <a:solidFill>
                  <a:srgbClr val="5A5A59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活了</a:t>
            </a:r>
            <a:r>
              <a:rPr lang="zh-CN" altLang="en-US" sz="1600" dirty="0">
                <a:solidFill>
                  <a:srgbClr val="41414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，</a:t>
            </a:r>
            <a:r>
              <a:rPr lang="zh-CN" altLang="en-US" sz="1600" dirty="0">
                <a:solidFill>
                  <a:srgbClr val="5A5A59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我会</a:t>
            </a:r>
            <a:r>
              <a:rPr lang="en-US" altLang="zh-CN" sz="1600" dirty="0">
                <a:solidFill>
                  <a:srgbClr val="41414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……</a:t>
            </a:r>
            <a:endParaRPr lang="zh-CN" altLang="en-US" sz="1600" dirty="0"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</p:txBody>
      </p:sp>
      <p:sp>
        <p:nvSpPr>
          <p:cNvPr id="314" name="矩形"/>
          <p:cNvSpPr/>
          <p:nvPr/>
        </p:nvSpPr>
        <p:spPr>
          <a:xfrm>
            <a:off x="6456018" y="4941066"/>
            <a:ext cx="2685351" cy="58477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r>
              <a:rPr lang="zh-CN" altLang="en-US" sz="1600">
                <a:solidFill>
                  <a:srgbClr val="6E6E6C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家里的洗发水快用光</a:t>
            </a:r>
            <a:r>
              <a:rPr lang="zh-CN" altLang="en-US" sz="1600">
                <a:solidFill>
                  <a:srgbClr val="41414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了，</a:t>
            </a:r>
            <a:endParaRPr lang="en-US" altLang="zh-CN" sz="1600">
              <a:solidFill>
                <a:srgbClr val="414140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r>
              <a:rPr lang="zh-CN" altLang="en-US" sz="1600">
                <a:solidFill>
                  <a:srgbClr val="41414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我</a:t>
            </a:r>
            <a:r>
              <a:rPr lang="zh-CN" altLang="en-US" sz="1600">
                <a:solidFill>
                  <a:srgbClr val="5A5A59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会</a:t>
            </a:r>
            <a:r>
              <a:rPr lang="en-US" altLang="zh-CN" sz="1600">
                <a:solidFill>
                  <a:srgbClr val="41414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……</a:t>
            </a:r>
            <a:endParaRPr lang="zh-CN" altLang="en-US" sz="1600"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</p:txBody>
      </p:sp>
      <p:pic>
        <p:nvPicPr>
          <p:cNvPr id="315" name="图片" descr="ZW19-1119_义务教育教科书 道德与法治 四年级 上册_wrapper-1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1378" y="1331595"/>
            <a:ext cx="4319905" cy="345313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316" name="图片" descr="ZW19-1119_义务教育教科书 道德与法治 四年级 上册_wrapper-1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5500" y="1174753"/>
            <a:ext cx="4243070" cy="376618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" name="图片" descr="3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9844" y="1124907"/>
            <a:ext cx="4674101" cy="356580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318" name="椭圆形标注"/>
          <p:cNvSpPr/>
          <p:nvPr/>
        </p:nvSpPr>
        <p:spPr>
          <a:xfrm>
            <a:off x="5911853" y="4178935"/>
            <a:ext cx="4288321" cy="1932304"/>
          </a:xfrm>
          <a:prstGeom prst="wedgeEllipseCallout">
            <a:avLst>
              <a:gd name="adj1" fmla="val -37902"/>
              <a:gd name="adj2" fmla="val -87837"/>
            </a:avLst>
          </a:prstGeom>
          <a:solidFill>
            <a:srgbClr val="0A90D0"/>
          </a:solidFill>
          <a:ln w="12700" cap="flat" cmpd="sng">
            <a:noFill/>
            <a:prstDash val="solid"/>
            <a:miter/>
          </a:ln>
        </p:spPr>
        <p:txBody>
          <a:bodyPr vert="horz" wrap="square" lIns="144000" tIns="45720" rIns="72000" bIns="45720" anchor="ctr" anchorCtr="0"/>
          <a:lstStyle/>
          <a:p>
            <a:r>
              <a:rPr lang="zh-CN" altLang="en-US" sz="2400" dirty="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父母很忙，家里有点乱，我会</a:t>
            </a:r>
            <a:r>
              <a:rPr lang="en-US" altLang="zh-CN" sz="2400" dirty="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……</a:t>
            </a:r>
            <a:endParaRPr lang="zh-CN" altLang="en-US" sz="2400" dirty="0">
              <a:solidFill>
                <a:srgbClr val="FFFFFF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</p:txBody>
      </p:sp>
      <p:pic>
        <p:nvPicPr>
          <p:cNvPr id="319" name="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0069" y="1556922"/>
            <a:ext cx="1794953" cy="14400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320" name="图片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6719" y="4509048"/>
            <a:ext cx="1059250" cy="143999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321" name="图片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3850" y="4509048"/>
            <a:ext cx="1077873" cy="143999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折角形"/>
          <p:cNvSpPr/>
          <p:nvPr/>
        </p:nvSpPr>
        <p:spPr>
          <a:xfrm>
            <a:off x="2711862" y="2304919"/>
            <a:ext cx="6671337" cy="2031617"/>
          </a:xfrm>
          <a:prstGeom prst="foldedCorner">
            <a:avLst>
              <a:gd name="adj" fmla="val 12500"/>
            </a:avLst>
          </a:prstGeom>
          <a:solidFill>
            <a:srgbClr val="C4E9FC"/>
          </a:solidFill>
          <a:ln w="12700" cap="flat" cmpd="sng">
            <a:solidFill>
              <a:srgbClr val="0A90D0"/>
            </a:solidFill>
            <a:prstDash val="solid"/>
            <a:round/>
          </a:ln>
        </p:spPr>
        <p:txBody>
          <a:bodyPr vert="horz" wrap="square" lIns="360000" tIns="360000" rIns="360000" bIns="45720" anchor="ctr" anchorCtr="0"/>
          <a:lstStyle/>
          <a:p>
            <a:pPr>
              <a:lnSpc>
                <a:spcPct val="150000"/>
              </a:lnSpc>
            </a:pPr>
            <a:r>
              <a:rPr lang="zh-CN" altLang="en-US" sz="2800" kern="0" dirty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　　课后，你打算为家庭做些什么，承担起哪项家庭责任？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rtl="0" fontAlgn="auto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rtl="0" fontAlgn="auto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rtl="0" fontAlgn="auto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114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六边形"/>
          <p:cNvSpPr/>
          <p:nvPr/>
        </p:nvSpPr>
        <p:spPr>
          <a:xfrm>
            <a:off x="3107690" y="2132968"/>
            <a:ext cx="6209030" cy="2592069"/>
          </a:xfrm>
          <a:prstGeom prst="hexagon">
            <a:avLst>
              <a:gd name="adj" fmla="val 59884"/>
              <a:gd name="vf" fmla="val 115470"/>
            </a:avLst>
          </a:prstGeom>
          <a:solidFill>
            <a:srgbClr val="0A90D0"/>
          </a:solidFill>
          <a:ln w="28575" cap="flat" cmpd="sng">
            <a:solidFill>
              <a:srgbClr val="ECE7E0"/>
            </a:solidFill>
            <a:prstDash val="solid"/>
            <a:round/>
          </a:ln>
          <a:effectLst>
            <a:outerShdw dist="76200" dir="2700000" algn="tl" rotWithShape="0">
              <a:srgbClr val="000000">
                <a:alpha val="39607"/>
              </a:srgbClr>
            </a:outerShdw>
          </a:effectLst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sz="4400" dirty="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活动一：</a:t>
            </a:r>
            <a:endParaRPr lang="en-US" altLang="zh-CN" sz="4400" dirty="0">
              <a:solidFill>
                <a:srgbClr val="FFFFFF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pPr algn="ctr" fontAlgn="auto"/>
            <a:r>
              <a:rPr lang="zh-CN" altLang="en-US" sz="4400" dirty="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夸夸我家的大功臣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991430" y="1196690"/>
            <a:ext cx="2016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椭圆形标注"/>
          <p:cNvSpPr/>
          <p:nvPr/>
        </p:nvSpPr>
        <p:spPr>
          <a:xfrm>
            <a:off x="3143880" y="2575282"/>
            <a:ext cx="3419573" cy="1712595"/>
          </a:xfrm>
          <a:prstGeom prst="wedgeEllipseCallout">
            <a:avLst>
              <a:gd name="adj1" fmla="val 61106"/>
              <a:gd name="adj2" fmla="val 18398"/>
            </a:avLst>
          </a:prstGeom>
          <a:solidFill>
            <a:srgbClr val="0A90D0"/>
          </a:solidFill>
          <a:ln w="12700" cap="flat" cmpd="sng">
            <a:noFill/>
            <a:prstDash val="solid"/>
            <a:miter/>
          </a:ln>
        </p:spPr>
        <p:txBody>
          <a:bodyPr vert="horz" wrap="square" lIns="144000" tIns="45720" rIns="72000" bIns="45720" anchor="ctr" anchorCtr="0"/>
          <a:lstStyle/>
          <a:p>
            <a:r>
              <a:rPr lang="en-US" altLang="zh-CN" sz="24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</a:t>
            </a:r>
            <a:r>
              <a:rPr lang="zh-CN" altLang="en-US" sz="24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作为家庭的一员，我们该做些什么呢？</a:t>
            </a:r>
          </a:p>
        </p:txBody>
      </p:sp>
      <p:pic>
        <p:nvPicPr>
          <p:cNvPr id="277" name="图片" descr="道德与法治三上正文（送审版）-3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816033" y="3223306"/>
            <a:ext cx="1711847" cy="308581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278" name="矩形"/>
          <p:cNvSpPr/>
          <p:nvPr/>
        </p:nvSpPr>
        <p:spPr>
          <a:xfrm>
            <a:off x="2279841" y="1091186"/>
            <a:ext cx="7776324" cy="120032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同学们课前调查、记录了家庭成员的贡献。现在请小组内交流一下，并夸夸为家里做了贡献的家庭成员吧！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六边形"/>
          <p:cNvSpPr/>
          <p:nvPr/>
        </p:nvSpPr>
        <p:spPr>
          <a:xfrm>
            <a:off x="3107690" y="2132968"/>
            <a:ext cx="6209030" cy="2592069"/>
          </a:xfrm>
          <a:prstGeom prst="hexagon">
            <a:avLst>
              <a:gd name="adj" fmla="val 59884"/>
              <a:gd name="vf" fmla="val 115470"/>
            </a:avLst>
          </a:prstGeom>
          <a:solidFill>
            <a:srgbClr val="0A90D0"/>
          </a:solidFill>
          <a:ln w="28575" cap="flat" cmpd="sng">
            <a:solidFill>
              <a:srgbClr val="ECE7E0"/>
            </a:solidFill>
            <a:prstDash val="solid"/>
            <a:round/>
          </a:ln>
          <a:effectLst>
            <a:outerShdw dist="76200" dir="2700000" algn="tl" rotWithShape="0">
              <a:srgbClr val="000000">
                <a:alpha val="39607"/>
              </a:srgbClr>
            </a:outerShdw>
          </a:effectLst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sz="4400" dirty="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活动二：</a:t>
            </a:r>
            <a:endParaRPr lang="en-US" altLang="zh-CN" sz="4400" dirty="0">
              <a:solidFill>
                <a:srgbClr val="FFFFFF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pPr algn="ctr" fontAlgn="auto"/>
            <a:r>
              <a:rPr lang="zh-CN" altLang="en-US" sz="4400" dirty="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小身体有大能量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椭圆形标注"/>
          <p:cNvSpPr/>
          <p:nvPr/>
        </p:nvSpPr>
        <p:spPr>
          <a:xfrm>
            <a:off x="5063020" y="4262444"/>
            <a:ext cx="3725544" cy="1217930"/>
          </a:xfrm>
          <a:prstGeom prst="wedgeEllipseCallout">
            <a:avLst>
              <a:gd name="adj1" fmla="val -48583"/>
              <a:gd name="adj2" fmla="val 55699"/>
            </a:avLst>
          </a:prstGeom>
          <a:solidFill>
            <a:srgbClr val="0A90D0"/>
          </a:solidFill>
          <a:ln w="12700" cap="flat" cmpd="sng">
            <a:noFill/>
            <a:prstDash val="solid"/>
            <a:miter/>
          </a:ln>
        </p:spPr>
        <p:txBody>
          <a:bodyPr vert="horz" wrap="square" lIns="144000" tIns="45720" rIns="72000" bIns="45720" anchor="ctr" anchorCtr="0"/>
          <a:lstStyle/>
          <a:p>
            <a:r>
              <a:rPr lang="en-US" altLang="zh-CN" sz="20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</a:t>
            </a:r>
            <a:r>
              <a:rPr lang="zh-CN" altLang="en-US" sz="20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小小年纪也能为家庭作出贡献</a:t>
            </a:r>
            <a:r>
              <a:rPr lang="zh-CN" altLang="en-US" sz="24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！</a:t>
            </a:r>
          </a:p>
        </p:txBody>
      </p:sp>
      <p:pic>
        <p:nvPicPr>
          <p:cNvPr id="281" name="图片" descr="道德与法治三上正文（送审版）-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3457093" y="4579625"/>
            <a:ext cx="1469160" cy="180149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282" name="矩形"/>
          <p:cNvSpPr/>
          <p:nvPr/>
        </p:nvSpPr>
        <p:spPr>
          <a:xfrm>
            <a:off x="1926809" y="3410366"/>
            <a:ext cx="2729133" cy="73866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r>
              <a:rPr lang="zh-CN" altLang="en-US" sz="1400">
                <a:solidFill>
                  <a:srgbClr val="3A3A39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周末，爸爸胃病犯了，妈妈还在出差，小林决定不出门玩了，在家陪爸爸。</a:t>
            </a:r>
            <a:endParaRPr lang="zh-CN" altLang="en-US" sz="1400"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</p:txBody>
      </p:sp>
      <p:pic>
        <p:nvPicPr>
          <p:cNvPr id="283" name="图片" descr="ZW19-1119_义务教育教科书 道德与法治 四年级 上册_wrapper-10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2822" y="1124904"/>
            <a:ext cx="2710055" cy="223714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284" name="圆角矩形标注"/>
          <p:cNvSpPr/>
          <p:nvPr/>
        </p:nvSpPr>
        <p:spPr>
          <a:xfrm>
            <a:off x="5735984" y="1124904"/>
            <a:ext cx="1296054" cy="417516"/>
          </a:xfrm>
          <a:prstGeom prst="wedgeRoundRectCallout">
            <a:avLst>
              <a:gd name="adj1" fmla="val 30379"/>
              <a:gd name="adj2" fmla="val 133703"/>
              <a:gd name="adj3" fmla="val 16667"/>
            </a:avLst>
          </a:prstGeom>
          <a:solidFill>
            <a:srgbClr val="FFFFFF"/>
          </a:solidFill>
          <a:ln w="12700" cap="flat" cmpd="sng">
            <a:solidFill>
              <a:srgbClr val="70AD47"/>
            </a:solidFill>
            <a:prstDash val="solid"/>
            <a:miter/>
          </a:ln>
        </p:spPr>
        <p:txBody>
          <a:bodyPr vert="horz" wrap="square" lIns="180000" tIns="45720" rIns="36000" bIns="45720" anchor="ctr" anchorCtr="0"/>
          <a:lstStyle/>
          <a:p>
            <a:pPr algn="ctr"/>
            <a:r>
              <a:rPr lang="zh-CN" altLang="en-US" sz="160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姐姐陪你玩。</a:t>
            </a:r>
          </a:p>
        </p:txBody>
      </p:sp>
      <p:pic>
        <p:nvPicPr>
          <p:cNvPr id="285" name="图片" descr="ZW19-1119_义务教育教科书 道德与法治 四年级 上册_wrapper-10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6834" y="1052901"/>
            <a:ext cx="2554521" cy="257231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286" name="图片" descr="ZW19-1119_义务教育教科书 道德与法治 四年级 上册_wrapper-10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0475" y="1424034"/>
            <a:ext cx="2573462" cy="193296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287" name="矩形"/>
          <p:cNvSpPr/>
          <p:nvPr/>
        </p:nvSpPr>
        <p:spPr>
          <a:xfrm>
            <a:off x="4655943" y="3410366"/>
            <a:ext cx="2880119" cy="52322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r>
              <a:rPr lang="zh-CN" altLang="en-US" sz="1400">
                <a:solidFill>
                  <a:srgbClr val="3A3A39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妹妹缠着妈妈，要跟着去菜地</a:t>
            </a:r>
            <a:endParaRPr lang="en-US" altLang="zh-CN" sz="1400">
              <a:solidFill>
                <a:srgbClr val="3A3A39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r>
              <a:rPr lang="zh-CN" altLang="en-US" sz="1400">
                <a:solidFill>
                  <a:srgbClr val="3A3A39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玩，姐姐主动提出在家照顾妹妹。</a:t>
            </a:r>
            <a:endParaRPr lang="zh-CN" altLang="en-US" sz="1400"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</p:txBody>
      </p:sp>
      <p:sp>
        <p:nvSpPr>
          <p:cNvPr id="288" name="矩形"/>
          <p:cNvSpPr/>
          <p:nvPr/>
        </p:nvSpPr>
        <p:spPr>
          <a:xfrm>
            <a:off x="7536059" y="3410366"/>
            <a:ext cx="2880120" cy="73866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r>
              <a:rPr lang="en-US" altLang="zh-CN" sz="1400">
                <a:solidFill>
                  <a:srgbClr val="3A3A39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</a:t>
            </a:r>
            <a:r>
              <a:rPr lang="zh-CN" altLang="en-US" sz="1400">
                <a:solidFill>
                  <a:srgbClr val="3A3A39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爸爸身体有点超重，刘华杰为了督促爸爸锻炼身体，经常和爸爸一起打篮球。</a:t>
            </a:r>
            <a:endParaRPr lang="zh-CN" altLang="en-US" sz="1400"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椭圆形标注"/>
          <p:cNvSpPr/>
          <p:nvPr/>
        </p:nvSpPr>
        <p:spPr>
          <a:xfrm>
            <a:off x="2711862" y="2277745"/>
            <a:ext cx="5488531" cy="2302510"/>
          </a:xfrm>
          <a:prstGeom prst="wedgeEllipseCallout">
            <a:avLst>
              <a:gd name="adj1" fmla="val 49208"/>
              <a:gd name="adj2" fmla="val 49444"/>
            </a:avLst>
          </a:prstGeom>
          <a:solidFill>
            <a:srgbClr val="0A90D0"/>
          </a:solidFill>
          <a:ln w="12700" cap="flat" cmpd="sng">
            <a:noFill/>
            <a:prstDash val="solid"/>
            <a:miter/>
          </a:ln>
        </p:spPr>
        <p:txBody>
          <a:bodyPr vert="horz" wrap="square" lIns="144000" tIns="45720" rIns="72000" bIns="45720" anchor="ctr" anchorCtr="0"/>
          <a:lstStyle/>
          <a:p>
            <a:pPr>
              <a:lnSpc>
                <a:spcPct val="120000"/>
              </a:lnSpc>
            </a:pPr>
            <a:r>
              <a:rPr lang="en-US" altLang="zh-CN" sz="24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</a:t>
            </a:r>
            <a:r>
              <a:rPr lang="zh-CN" altLang="en-US" sz="240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请讲一讲你与家人间互相支持、互相陪伴的事情。</a:t>
            </a:r>
          </a:p>
        </p:txBody>
      </p:sp>
      <p:pic>
        <p:nvPicPr>
          <p:cNvPr id="290" name="图片" descr="道德与法治三上正文（送审版）-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6090" y="2564964"/>
            <a:ext cx="1712846" cy="352618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六边形"/>
          <p:cNvSpPr/>
          <p:nvPr/>
        </p:nvSpPr>
        <p:spPr>
          <a:xfrm>
            <a:off x="3107690" y="2132968"/>
            <a:ext cx="6209030" cy="2592069"/>
          </a:xfrm>
          <a:prstGeom prst="hexagon">
            <a:avLst>
              <a:gd name="adj" fmla="val 59884"/>
              <a:gd name="vf" fmla="val 115470"/>
            </a:avLst>
          </a:prstGeom>
          <a:solidFill>
            <a:srgbClr val="0A90D0"/>
          </a:solidFill>
          <a:ln w="28575" cap="flat" cmpd="sng">
            <a:solidFill>
              <a:srgbClr val="ECE7E0"/>
            </a:solidFill>
            <a:prstDash val="solid"/>
            <a:round/>
          </a:ln>
          <a:effectLst>
            <a:outerShdw dist="76200" dir="2700000" algn="tl" rotWithShape="0">
              <a:srgbClr val="000000">
                <a:alpha val="39607"/>
              </a:srgbClr>
            </a:outerShdw>
          </a:effectLst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sz="4400" dirty="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活动三：</a:t>
            </a:r>
            <a:endParaRPr lang="en-US" altLang="zh-CN" sz="4400" dirty="0">
              <a:solidFill>
                <a:srgbClr val="FFFFFF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pPr algn="ctr" fontAlgn="auto"/>
            <a:r>
              <a:rPr lang="zh-CN" altLang="en-US" sz="4400" dirty="0">
                <a:solidFill>
                  <a:srgbClr val="FFFFFF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家庭贡献金点子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图片" descr="ZW19-1119_义务教育教科书 道德与法治 四年级 上册_wrapper-10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4858" y="1640842"/>
            <a:ext cx="3556635" cy="204596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293" name="曲线"/>
          <p:cNvSpPr/>
          <p:nvPr/>
        </p:nvSpPr>
        <p:spPr>
          <a:xfrm>
            <a:off x="1991829" y="1124904"/>
            <a:ext cx="2232092" cy="648320"/>
          </a:xfrm>
          <a:custGeom>
            <a:avLst/>
            <a:gdLst>
              <a:gd name="T1" fmla="*/ 0 w 21600"/>
              <a:gd name="T2" fmla="*/ 0 h 21600"/>
              <a:gd name="T3" fmla="*/ 21600 w 21600"/>
              <a:gd name="T4" fmla="*/ 21600 h 21600"/>
            </a:gdLst>
            <a:ahLst/>
            <a:cxnLst/>
            <a:rect l="T1" t="T2" r="T3" b="T4"/>
            <a:pathLst>
              <a:path w="21600" h="21600">
                <a:moveTo>
                  <a:pt x="0" y="2290"/>
                </a:moveTo>
                <a:cubicBezTo>
                  <a:pt x="0" y="1025"/>
                  <a:pt x="363" y="0"/>
                  <a:pt x="812" y="0"/>
                </a:cubicBezTo>
                <a:lnTo>
                  <a:pt x="12599" y="0"/>
                </a:lnTo>
                <a:lnTo>
                  <a:pt x="12599" y="0"/>
                </a:lnTo>
                <a:lnTo>
                  <a:pt x="18000" y="0"/>
                </a:lnTo>
                <a:lnTo>
                  <a:pt x="20787" y="0"/>
                </a:lnTo>
                <a:cubicBezTo>
                  <a:pt x="21236" y="0"/>
                  <a:pt x="21600" y="1025"/>
                  <a:pt x="21600" y="2290"/>
                </a:cubicBezTo>
                <a:lnTo>
                  <a:pt x="21600" y="8015"/>
                </a:lnTo>
                <a:lnTo>
                  <a:pt x="21600" y="8015"/>
                </a:lnTo>
                <a:lnTo>
                  <a:pt x="21600" y="11450"/>
                </a:lnTo>
                <a:lnTo>
                  <a:pt x="21600" y="11450"/>
                </a:lnTo>
                <a:cubicBezTo>
                  <a:pt x="21600" y="12715"/>
                  <a:pt x="21236" y="13740"/>
                  <a:pt x="20787" y="13740"/>
                </a:cubicBezTo>
                <a:lnTo>
                  <a:pt x="18000" y="13740"/>
                </a:lnTo>
                <a:lnTo>
                  <a:pt x="17275" y="21600"/>
                </a:lnTo>
                <a:lnTo>
                  <a:pt x="16173" y="13740"/>
                </a:lnTo>
                <a:lnTo>
                  <a:pt x="812" y="13740"/>
                </a:lnTo>
                <a:cubicBezTo>
                  <a:pt x="363" y="13740"/>
                  <a:pt x="0" y="12715"/>
                  <a:pt x="0" y="11450"/>
                </a:cubicBezTo>
                <a:lnTo>
                  <a:pt x="0" y="11450"/>
                </a:lnTo>
                <a:lnTo>
                  <a:pt x="0" y="8015"/>
                </a:lnTo>
                <a:lnTo>
                  <a:pt x="0" y="8015"/>
                </a:lnTo>
                <a:lnTo>
                  <a:pt x="0" y="2290"/>
                </a:lnTo>
                <a:close/>
              </a:path>
            </a:pathLst>
          </a:custGeom>
          <a:solidFill>
            <a:srgbClr val="FFFFFF"/>
          </a:solidFill>
          <a:ln w="12700" cap="flat" cmpd="sng">
            <a:solidFill>
              <a:srgbClr val="A9D18D"/>
            </a:solidFill>
            <a:prstDash val="solid"/>
            <a:round/>
          </a:ln>
        </p:spPr>
        <p:txBody>
          <a:bodyPr vert="horz" wrap="square" lIns="91440" tIns="45720" rIns="91440" bIns="45720" anchor="t" anchorCtr="0"/>
          <a:lstStyle/>
          <a:p>
            <a:pPr algn="dist"/>
            <a:r>
              <a:rPr lang="zh-CN" altLang="en-US" sz="160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给菜地扎个竹篱笆吧！</a:t>
            </a:r>
            <a:endParaRPr lang="zh-CN" altLang="en-US" sz="1600" b="1">
              <a:solidFill>
                <a:srgbClr val="000000"/>
              </a:solidFill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</p:txBody>
      </p:sp>
      <p:sp>
        <p:nvSpPr>
          <p:cNvPr id="294" name="圆角矩形标注"/>
          <p:cNvSpPr/>
          <p:nvPr/>
        </p:nvSpPr>
        <p:spPr>
          <a:xfrm>
            <a:off x="5015958" y="980901"/>
            <a:ext cx="2025529" cy="939263"/>
          </a:xfrm>
          <a:prstGeom prst="wedgeRoundRectCallout">
            <a:avLst>
              <a:gd name="adj1" fmla="val -40208"/>
              <a:gd name="adj2" fmla="val 63435"/>
              <a:gd name="adj3" fmla="val 16667"/>
            </a:avLst>
          </a:prstGeom>
          <a:solidFill>
            <a:srgbClr val="FFFFFF"/>
          </a:solidFill>
          <a:ln w="12700" cap="flat" cmpd="sng">
            <a:solidFill>
              <a:srgbClr val="A9D18D"/>
            </a:solidFill>
            <a:prstDash val="solid"/>
            <a:round/>
          </a:ln>
        </p:spPr>
        <p:txBody>
          <a:bodyPr vert="horz" wrap="square" lIns="91440" tIns="45720" rIns="91440" bIns="45720" anchor="ctr" anchorCtr="0"/>
          <a:lstStyle/>
          <a:p>
            <a:r>
              <a:rPr lang="zh-CN" altLang="en-US" sz="160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不知道菜苗又被谁家的鸡吃了。</a:t>
            </a:r>
          </a:p>
        </p:txBody>
      </p:sp>
      <p:sp>
        <p:nvSpPr>
          <p:cNvPr id="295" name="圆角矩形标注"/>
          <p:cNvSpPr/>
          <p:nvPr/>
        </p:nvSpPr>
        <p:spPr>
          <a:xfrm>
            <a:off x="7518297" y="1702667"/>
            <a:ext cx="2249859" cy="792033"/>
          </a:xfrm>
          <a:prstGeom prst="wedgeRoundRectCallout">
            <a:avLst>
              <a:gd name="adj1" fmla="val -45495"/>
              <a:gd name="adj2" fmla="val 72787"/>
              <a:gd name="adj3" fmla="val 16667"/>
            </a:avLst>
          </a:prstGeom>
          <a:solidFill>
            <a:srgbClr val="FFFFFF"/>
          </a:solidFill>
          <a:ln w="12700" cap="flat" cmpd="sng">
            <a:solidFill>
              <a:srgbClr val="A9D18D"/>
            </a:solidFill>
            <a:prstDash val="solid"/>
            <a:round/>
          </a:ln>
        </p:spPr>
        <p:txBody>
          <a:bodyPr vert="horz" wrap="square" lIns="180000" tIns="45720" rIns="91440" bIns="45720" anchor="ctr" anchorCtr="0"/>
          <a:lstStyle/>
          <a:p>
            <a:pPr fontAlgn="auto"/>
            <a:r>
              <a:rPr lang="zh-CN" altLang="en-US" sz="16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善于动脑筋，就</a:t>
            </a:r>
            <a:endParaRPr lang="en-US" altLang="zh-CN" sz="1600"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pPr fontAlgn="auto"/>
            <a:r>
              <a:rPr lang="zh-CN" altLang="en-US" sz="16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能为家庭多做贡献！</a:t>
            </a:r>
          </a:p>
        </p:txBody>
      </p:sp>
      <p:sp>
        <p:nvSpPr>
          <p:cNvPr id="296" name="矩形"/>
          <p:cNvSpPr/>
          <p:nvPr/>
        </p:nvSpPr>
        <p:spPr>
          <a:xfrm>
            <a:off x="4060913" y="5713897"/>
            <a:ext cx="2880119" cy="52322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r>
              <a:rPr lang="zh-CN" altLang="en-US" sz="1400">
                <a:solidFill>
                  <a:srgbClr val="313131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下雨了，我在家门口放一个垫子，不让泥水带到家里面。</a:t>
            </a:r>
            <a:endParaRPr lang="zh-CN" altLang="en-US" sz="1400"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</p:txBody>
      </p:sp>
      <p:sp>
        <p:nvSpPr>
          <p:cNvPr id="297" name="矩形"/>
          <p:cNvSpPr/>
          <p:nvPr/>
        </p:nvSpPr>
        <p:spPr>
          <a:xfrm>
            <a:off x="7373048" y="5713897"/>
            <a:ext cx="2880120" cy="52322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r>
              <a:rPr lang="zh-CN" altLang="en-US" sz="14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    空罐子用来种花，家里的阳台变得生机勃勃。</a:t>
            </a:r>
          </a:p>
        </p:txBody>
      </p:sp>
      <p:pic>
        <p:nvPicPr>
          <p:cNvPr id="298" name="图片" descr="ZW19-1119_义务教育教科书 道德与法治 四年级 上册_wrapper-10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1733" y="2425065"/>
            <a:ext cx="1379219" cy="145542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299" name="图片" descr="ZW19-1119_义务教育教科书 道德与法治 四年级 上册_wrapper-10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480" y="3861021"/>
            <a:ext cx="2112010" cy="173989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300" name="图片" descr="ZW19-1119_义务教育教科书 道德与法治 四年级 上册_wrapper-1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2743" y="3861021"/>
            <a:ext cx="1863725" cy="173989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301" name="椭圆"/>
          <p:cNvSpPr/>
          <p:nvPr/>
        </p:nvSpPr>
        <p:spPr>
          <a:xfrm>
            <a:off x="7463792" y="3068319"/>
            <a:ext cx="144145" cy="144144"/>
          </a:xfrm>
          <a:prstGeom prst="ellipse">
            <a:avLst/>
          </a:prstGeom>
          <a:solidFill>
            <a:schemeClr val="bg1"/>
          </a:solidFill>
          <a:ln w="12700" cap="flat" cmpd="sng">
            <a:solidFill>
              <a:srgbClr val="0A90D0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02" name="椭圆"/>
          <p:cNvSpPr/>
          <p:nvPr/>
        </p:nvSpPr>
        <p:spPr>
          <a:xfrm>
            <a:off x="8077200" y="3444239"/>
            <a:ext cx="436244" cy="436244"/>
          </a:xfrm>
          <a:prstGeom prst="ellipse">
            <a:avLst/>
          </a:prstGeom>
          <a:solidFill>
            <a:schemeClr val="bg1"/>
          </a:solidFill>
          <a:ln w="12700" cap="flat" cmpd="sng">
            <a:solidFill>
              <a:srgbClr val="0A90D0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03" name="椭圆"/>
          <p:cNvSpPr/>
          <p:nvPr/>
        </p:nvSpPr>
        <p:spPr>
          <a:xfrm>
            <a:off x="7701917" y="3230883"/>
            <a:ext cx="274319" cy="274319"/>
          </a:xfrm>
          <a:prstGeom prst="ellipse">
            <a:avLst/>
          </a:prstGeom>
          <a:solidFill>
            <a:schemeClr val="bg1"/>
          </a:solidFill>
          <a:ln w="12700" cap="flat" cmpd="sng">
            <a:solidFill>
              <a:srgbClr val="0A90D0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04" name="椭圆"/>
          <p:cNvSpPr/>
          <p:nvPr/>
        </p:nvSpPr>
        <p:spPr>
          <a:xfrm>
            <a:off x="6296659" y="3193415"/>
            <a:ext cx="144144" cy="144144"/>
          </a:xfrm>
          <a:prstGeom prst="ellipse">
            <a:avLst/>
          </a:prstGeom>
          <a:solidFill>
            <a:schemeClr val="bg1"/>
          </a:solidFill>
          <a:ln w="12700" cap="flat" cmpd="sng">
            <a:solidFill>
              <a:srgbClr val="0A90D0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05" name="椭圆"/>
          <p:cNvSpPr/>
          <p:nvPr/>
        </p:nvSpPr>
        <p:spPr>
          <a:xfrm>
            <a:off x="5501639" y="3615054"/>
            <a:ext cx="436244" cy="436244"/>
          </a:xfrm>
          <a:prstGeom prst="ellipse">
            <a:avLst/>
          </a:prstGeom>
          <a:solidFill>
            <a:schemeClr val="bg1"/>
          </a:solidFill>
          <a:ln w="12700" cap="flat" cmpd="sng">
            <a:solidFill>
              <a:srgbClr val="0A90D0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06" name="椭圆"/>
          <p:cNvSpPr/>
          <p:nvPr/>
        </p:nvSpPr>
        <p:spPr>
          <a:xfrm>
            <a:off x="5944872" y="3411222"/>
            <a:ext cx="274319" cy="274319"/>
          </a:xfrm>
          <a:prstGeom prst="ellipse">
            <a:avLst/>
          </a:prstGeom>
          <a:solidFill>
            <a:schemeClr val="bg1"/>
          </a:solidFill>
          <a:ln w="12700" cap="flat" cmpd="sng">
            <a:solidFill>
              <a:srgbClr val="0A90D0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矩形"/>
          <p:cNvSpPr/>
          <p:nvPr/>
        </p:nvSpPr>
        <p:spPr>
          <a:xfrm>
            <a:off x="3647898" y="1992070"/>
            <a:ext cx="4966970" cy="52321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sz="2800" kern="0">
                <a:solidFill>
                  <a:srgbClr val="000000"/>
                </a:solidFill>
                <a:latin typeface="微软雅黑"/>
                <a:ea typeface="微软雅黑"/>
                <a:cs typeface="Calibri" panose="020F0502020204030204" charset="0"/>
                <a:sym typeface="微软雅黑"/>
              </a:rPr>
              <a:t>我的金点子</a:t>
            </a:r>
          </a:p>
        </p:txBody>
      </p:sp>
      <p:sp>
        <p:nvSpPr>
          <p:cNvPr id="308" name="矩形"/>
          <p:cNvSpPr/>
          <p:nvPr/>
        </p:nvSpPr>
        <p:spPr>
          <a:xfrm>
            <a:off x="2828293" y="2928107"/>
            <a:ext cx="6606180" cy="15696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1.</a:t>
            </a:r>
            <a:r>
              <a:rPr lang="zh-CN" altLang="en-US" sz="24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你发现家里有哪些不方便、不合理的问题？</a:t>
            </a:r>
            <a:endParaRPr lang="en-US" altLang="zh-CN" sz="2400">
              <a:latin typeface="微软雅黑"/>
              <a:ea typeface="微软雅黑"/>
              <a:cs typeface="Calibri" panose="020F0502020204030204" charset="0"/>
              <a:sym typeface="微软雅黑"/>
            </a:endParaRPr>
          </a:p>
          <a:p>
            <a:pPr>
              <a:lnSpc>
                <a:spcPct val="200000"/>
              </a:lnSpc>
            </a:pPr>
            <a:r>
              <a:rPr lang="en-US" altLang="zh-CN" sz="24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2.</a:t>
            </a:r>
            <a:r>
              <a:rPr lang="zh-CN" altLang="en-US" sz="2400">
                <a:latin typeface="微软雅黑"/>
                <a:ea typeface="微软雅黑"/>
                <a:cs typeface="Calibri" panose="020F0502020204030204" charset="0"/>
                <a:sym typeface="微软雅黑"/>
              </a:rPr>
              <a:t>与同学讨论，互相出主意，解决家里的问题。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主题2">
  <a:themeElements>
    <a:clrScheme name="Office 主题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 主题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92182FFC-E878-4272-B30D-80C20C88675F}" vid="{277E586F-F7AE-4047-826F-62B71863802D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notesMaster1">
  <a:themeElements>
    <a:clrScheme name="notesMaster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notesMaster1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notesMaster1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handoutMaster1">
  <a:themeElements>
    <a:clrScheme name="handoutMaster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handoutMaster1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handoutMaster1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Normal.eit</Template>
  <TotalTime>6</TotalTime>
  <Words>476</Words>
  <Application>Microsoft Office PowerPoint</Application>
  <PresentationFormat>宽屏</PresentationFormat>
  <Paragraphs>67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Meiryo</vt:lpstr>
      <vt:lpstr>宋体</vt:lpstr>
      <vt:lpstr>微软雅黑</vt:lpstr>
      <vt:lpstr>Arial</vt:lpstr>
      <vt:lpstr>Calibri</vt:lpstr>
      <vt:lpstr>Calibri Light</vt:lpstr>
      <vt:lpstr>主题2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</cp:revision>
  <dcterms:created xsi:type="dcterms:W3CDTF">2017-09-04T05:55:00Z</dcterms:created>
  <dcterms:modified xsi:type="dcterms:W3CDTF">2022-04-24T02:54:38Z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