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Override1.xml" ContentType="application/vnd.openxmlformats-officedocument.themeOverride+xml"/>
  <Override PartName="/ppt/notesSlides/notesSlide5.xml" ContentType="application/vnd.openxmlformats-officedocument.presentationml.notesSlide+xml"/>
  <Override PartName="/ppt/theme/themeOverride2.xml" ContentType="application/vnd.openxmlformats-officedocument.themeOverride+xml"/>
  <Override PartName="/ppt/notesSlides/notesSlide6.xml" ContentType="application/vnd.openxmlformats-officedocument.presentationml.notesSlide+xml"/>
  <Override PartName="/ppt/theme/themeOverride3.xml" ContentType="application/vnd.openxmlformats-officedocument.themeOverride+xml"/>
  <Override PartName="/ppt/notesSlides/notesSlide7.xml" ContentType="application/vnd.openxmlformats-officedocument.presentationml.notesSlide+xml"/>
  <Override PartName="/ppt/theme/themeOverride4.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heme/themeOverride5.xml" ContentType="application/vnd.openxmlformats-officedocument.themeOverr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heme/themeOverride6.xml" ContentType="application/vnd.openxmlformats-officedocument.themeOverr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6"/>
  </p:notesMasterIdLst>
  <p:sldIdLst>
    <p:sldId id="318" r:id="rId3"/>
    <p:sldId id="287" r:id="rId4"/>
    <p:sldId id="294" r:id="rId5"/>
    <p:sldId id="319" r:id="rId6"/>
    <p:sldId id="264" r:id="rId7"/>
    <p:sldId id="320" r:id="rId8"/>
    <p:sldId id="279" r:id="rId9"/>
    <p:sldId id="321" r:id="rId10"/>
    <p:sldId id="270" r:id="rId11"/>
    <p:sldId id="296" r:id="rId12"/>
    <p:sldId id="322" r:id="rId13"/>
    <p:sldId id="291" r:id="rId14"/>
    <p:sldId id="323" r:id="rId15"/>
    <p:sldId id="305" r:id="rId16"/>
    <p:sldId id="324" r:id="rId17"/>
    <p:sldId id="340" r:id="rId18"/>
    <p:sldId id="304" r:id="rId19"/>
    <p:sldId id="281" r:id="rId20"/>
    <p:sldId id="337" r:id="rId21"/>
    <p:sldId id="346" r:id="rId22"/>
    <p:sldId id="338" r:id="rId23"/>
    <p:sldId id="284" r:id="rId24"/>
    <p:sldId id="347" r:id="rId25"/>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istrator" initials="A"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DCFC"/>
    <a:srgbClr val="FFC923"/>
    <a:srgbClr val="FFD75D"/>
    <a:srgbClr val="F7860C"/>
    <a:srgbClr val="1CD8EC"/>
    <a:srgbClr val="19B4C9"/>
    <a:srgbClr val="20B6BE"/>
    <a:srgbClr val="D6F133"/>
    <a:srgbClr val="FF8599"/>
    <a:srgbClr val="FDDF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99" autoAdjust="0"/>
    <p:restoredTop sz="96578" autoAdjust="0"/>
  </p:normalViewPr>
  <p:slideViewPr>
    <p:cSldViewPr snapToGrid="0">
      <p:cViewPr varScale="1">
        <p:scale>
          <a:sx n="143" d="100"/>
          <a:sy n="143" d="100"/>
        </p:scale>
        <p:origin x="714" y="120"/>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85B96E-16FD-4B24-BE2E-4DCAE475A1A7}" type="datetimeFigureOut">
              <a:rPr lang="zh-CN" altLang="en-US" smtClean="0"/>
              <a:pPr/>
              <a:t>2022/4/19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604A65-FED2-458F-8760-D4B912626EB4}" type="slidenum">
              <a:rPr lang="zh-CN" altLang="en-US" smtClean="0"/>
              <a:pPr/>
              <a:t>‹#›</a:t>
            </a:fld>
            <a:endParaRPr lang="zh-CN" altLang="en-US"/>
          </a:p>
        </p:txBody>
      </p:sp>
    </p:spTree>
    <p:extLst>
      <p:ext uri="{BB962C8B-B14F-4D97-AF65-F5344CB8AC3E}">
        <p14:creationId xmlns:p14="http://schemas.microsoft.com/office/powerpoint/2010/main" val="527602752"/>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604A65-FED2-458F-8760-D4B912626EB4}" type="slidenum">
              <a:rPr lang="zh-CN" altLang="en-US" smtClean="0"/>
              <a:pPr/>
              <a:t>1</a:t>
            </a:fld>
            <a:endParaRPr lang="zh-CN" altLang="en-US"/>
          </a:p>
        </p:txBody>
      </p:sp>
    </p:spTree>
    <p:extLst>
      <p:ext uri="{BB962C8B-B14F-4D97-AF65-F5344CB8AC3E}">
        <p14:creationId xmlns:p14="http://schemas.microsoft.com/office/powerpoint/2010/main" val="27053685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E4604A65-FED2-458F-8760-D4B912626EB4}" type="slidenum">
              <a:rPr lang="zh-CN" altLang="en-US" smtClean="0"/>
              <a:pPr/>
              <a:t>11</a:t>
            </a:fld>
            <a:endParaRPr lang="zh-CN" altLang="en-US"/>
          </a:p>
        </p:txBody>
      </p:sp>
    </p:spTree>
    <p:extLst>
      <p:ext uri="{BB962C8B-B14F-4D97-AF65-F5344CB8AC3E}">
        <p14:creationId xmlns:p14="http://schemas.microsoft.com/office/powerpoint/2010/main" val="563695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604A65-FED2-458F-8760-D4B912626EB4}" type="slidenum">
              <a:rPr lang="zh-CN" altLang="en-US" smtClean="0"/>
              <a:pPr/>
              <a:t>12</a:t>
            </a:fld>
            <a:endParaRPr lang="zh-CN" altLang="en-US"/>
          </a:p>
        </p:txBody>
      </p:sp>
    </p:spTree>
    <p:extLst>
      <p:ext uri="{BB962C8B-B14F-4D97-AF65-F5344CB8AC3E}">
        <p14:creationId xmlns:p14="http://schemas.microsoft.com/office/powerpoint/2010/main" val="26774087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604A65-FED2-458F-8760-D4B912626EB4}" type="slidenum">
              <a:rPr lang="zh-CN" altLang="en-US" smtClean="0"/>
              <a:pPr/>
              <a:t>14</a:t>
            </a:fld>
            <a:endParaRPr lang="zh-CN" altLang="en-US"/>
          </a:p>
        </p:txBody>
      </p:sp>
    </p:spTree>
    <p:extLst>
      <p:ext uri="{BB962C8B-B14F-4D97-AF65-F5344CB8AC3E}">
        <p14:creationId xmlns:p14="http://schemas.microsoft.com/office/powerpoint/2010/main" val="25062349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604A65-FED2-458F-8760-D4B912626EB4}" type="slidenum">
              <a:rPr lang="zh-CN" altLang="en-US" smtClean="0"/>
              <a:pPr/>
              <a:t>15</a:t>
            </a:fld>
            <a:endParaRPr lang="zh-CN" altLang="en-US"/>
          </a:p>
        </p:txBody>
      </p:sp>
    </p:spTree>
    <p:extLst>
      <p:ext uri="{BB962C8B-B14F-4D97-AF65-F5344CB8AC3E}">
        <p14:creationId xmlns:p14="http://schemas.microsoft.com/office/powerpoint/2010/main" val="19029778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604A65-FED2-458F-8760-D4B912626EB4}" type="slidenum">
              <a:rPr lang="zh-CN" altLang="en-US" smtClean="0"/>
              <a:pPr/>
              <a:t>16</a:t>
            </a:fld>
            <a:endParaRPr lang="zh-CN" altLang="en-US"/>
          </a:p>
        </p:txBody>
      </p:sp>
    </p:spTree>
    <p:extLst>
      <p:ext uri="{BB962C8B-B14F-4D97-AF65-F5344CB8AC3E}">
        <p14:creationId xmlns:p14="http://schemas.microsoft.com/office/powerpoint/2010/main" val="4349091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604A65-FED2-458F-8760-D4B912626EB4}" type="slidenum">
              <a:rPr lang="zh-CN" altLang="en-US" smtClean="0"/>
              <a:pPr/>
              <a:t>17</a:t>
            </a:fld>
            <a:endParaRPr lang="zh-CN" altLang="en-US"/>
          </a:p>
        </p:txBody>
      </p:sp>
    </p:spTree>
    <p:extLst>
      <p:ext uri="{BB962C8B-B14F-4D97-AF65-F5344CB8AC3E}">
        <p14:creationId xmlns:p14="http://schemas.microsoft.com/office/powerpoint/2010/main" val="9125448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604A65-FED2-458F-8760-D4B912626EB4}" type="slidenum">
              <a:rPr lang="zh-CN" altLang="en-US" smtClean="0"/>
              <a:pPr/>
              <a:t>18</a:t>
            </a:fld>
            <a:endParaRPr lang="zh-CN" altLang="en-US"/>
          </a:p>
        </p:txBody>
      </p:sp>
    </p:spTree>
    <p:extLst>
      <p:ext uri="{BB962C8B-B14F-4D97-AF65-F5344CB8AC3E}">
        <p14:creationId xmlns:p14="http://schemas.microsoft.com/office/powerpoint/2010/main" val="42221600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604A65-FED2-458F-8760-D4B912626EB4}" type="slidenum">
              <a:rPr lang="zh-CN" altLang="en-US" smtClean="0"/>
              <a:pPr/>
              <a:t>21</a:t>
            </a:fld>
            <a:endParaRPr lang="zh-CN" altLang="en-US"/>
          </a:p>
        </p:txBody>
      </p:sp>
    </p:spTree>
    <p:extLst>
      <p:ext uri="{BB962C8B-B14F-4D97-AF65-F5344CB8AC3E}">
        <p14:creationId xmlns:p14="http://schemas.microsoft.com/office/powerpoint/2010/main" val="17387422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604A65-FED2-458F-8760-D4B912626EB4}" type="slidenum">
              <a:rPr lang="zh-CN" altLang="en-US" smtClean="0"/>
              <a:pPr/>
              <a:t>22</a:t>
            </a:fld>
            <a:endParaRPr lang="zh-CN" altLang="en-US"/>
          </a:p>
        </p:txBody>
      </p:sp>
    </p:spTree>
    <p:extLst>
      <p:ext uri="{BB962C8B-B14F-4D97-AF65-F5344CB8AC3E}">
        <p14:creationId xmlns:p14="http://schemas.microsoft.com/office/powerpoint/2010/main" val="11291763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5474097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604A65-FED2-458F-8760-D4B912626EB4}" type="slidenum">
              <a:rPr lang="zh-CN" altLang="en-US" smtClean="0"/>
              <a:pPr/>
              <a:t>2</a:t>
            </a:fld>
            <a:endParaRPr lang="zh-CN" altLang="en-US"/>
          </a:p>
        </p:txBody>
      </p:sp>
    </p:spTree>
    <p:extLst>
      <p:ext uri="{BB962C8B-B14F-4D97-AF65-F5344CB8AC3E}">
        <p14:creationId xmlns:p14="http://schemas.microsoft.com/office/powerpoint/2010/main" val="1032457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604A65-FED2-458F-8760-D4B912626EB4}" type="slidenum">
              <a:rPr lang="zh-CN" altLang="en-US" smtClean="0"/>
              <a:pPr/>
              <a:t>3</a:t>
            </a:fld>
            <a:endParaRPr lang="zh-CN" altLang="en-US"/>
          </a:p>
        </p:txBody>
      </p:sp>
    </p:spTree>
    <p:extLst>
      <p:ext uri="{BB962C8B-B14F-4D97-AF65-F5344CB8AC3E}">
        <p14:creationId xmlns:p14="http://schemas.microsoft.com/office/powerpoint/2010/main" val="21498905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604A65-FED2-458F-8760-D4B912626EB4}" type="slidenum">
              <a:rPr lang="zh-CN" altLang="en-US" smtClean="0"/>
              <a:pPr/>
              <a:t>4</a:t>
            </a:fld>
            <a:endParaRPr lang="zh-CN" altLang="en-US"/>
          </a:p>
        </p:txBody>
      </p:sp>
    </p:spTree>
    <p:extLst>
      <p:ext uri="{BB962C8B-B14F-4D97-AF65-F5344CB8AC3E}">
        <p14:creationId xmlns:p14="http://schemas.microsoft.com/office/powerpoint/2010/main" val="5403689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604A65-FED2-458F-8760-D4B912626EB4}" type="slidenum">
              <a:rPr lang="zh-CN" altLang="en-US" smtClean="0"/>
              <a:pPr/>
              <a:t>5</a:t>
            </a:fld>
            <a:endParaRPr lang="zh-CN" altLang="en-US"/>
          </a:p>
        </p:txBody>
      </p:sp>
    </p:spTree>
    <p:extLst>
      <p:ext uri="{BB962C8B-B14F-4D97-AF65-F5344CB8AC3E}">
        <p14:creationId xmlns:p14="http://schemas.microsoft.com/office/powerpoint/2010/main" val="5902520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604A65-FED2-458F-8760-D4B912626EB4}" type="slidenum">
              <a:rPr lang="zh-CN" altLang="en-US" smtClean="0"/>
              <a:pPr/>
              <a:t>7</a:t>
            </a:fld>
            <a:endParaRPr lang="zh-CN" altLang="en-US"/>
          </a:p>
        </p:txBody>
      </p:sp>
    </p:spTree>
    <p:extLst>
      <p:ext uri="{BB962C8B-B14F-4D97-AF65-F5344CB8AC3E}">
        <p14:creationId xmlns:p14="http://schemas.microsoft.com/office/powerpoint/2010/main" val="34413277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604A65-FED2-458F-8760-D4B912626EB4}" type="slidenum">
              <a:rPr lang="zh-CN" altLang="en-US" smtClean="0"/>
              <a:pPr/>
              <a:t>8</a:t>
            </a:fld>
            <a:endParaRPr lang="zh-CN" altLang="en-US"/>
          </a:p>
        </p:txBody>
      </p:sp>
    </p:spTree>
    <p:extLst>
      <p:ext uri="{BB962C8B-B14F-4D97-AF65-F5344CB8AC3E}">
        <p14:creationId xmlns:p14="http://schemas.microsoft.com/office/powerpoint/2010/main" val="21049904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604A65-FED2-458F-8760-D4B912626EB4}" type="slidenum">
              <a:rPr lang="zh-CN" altLang="en-US" smtClean="0"/>
              <a:pPr/>
              <a:t>9</a:t>
            </a:fld>
            <a:endParaRPr lang="zh-CN" altLang="en-US"/>
          </a:p>
        </p:txBody>
      </p:sp>
    </p:spTree>
    <p:extLst>
      <p:ext uri="{BB962C8B-B14F-4D97-AF65-F5344CB8AC3E}">
        <p14:creationId xmlns:p14="http://schemas.microsoft.com/office/powerpoint/2010/main" val="12575980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604A65-FED2-458F-8760-D4B912626EB4}" type="slidenum">
              <a:rPr lang="zh-CN" altLang="en-US" smtClean="0"/>
              <a:pPr/>
              <a:t>10</a:t>
            </a:fld>
            <a:endParaRPr lang="zh-CN" altLang="en-US"/>
          </a:p>
        </p:txBody>
      </p:sp>
    </p:spTree>
    <p:extLst>
      <p:ext uri="{BB962C8B-B14F-4D97-AF65-F5344CB8AC3E}">
        <p14:creationId xmlns:p14="http://schemas.microsoft.com/office/powerpoint/2010/main" val="6365688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42FE942-8C21-4115-8680-D88995117483}" type="datetimeFigureOut">
              <a:rPr lang="zh-CN" altLang="en-US" smtClean="0"/>
              <a:pPr/>
              <a:t>2022/4/19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4DD77F0-F64C-4D05-AF46-5691E19E7AC6}"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42FE942-8C21-4115-8680-D88995117483}" type="datetimeFigureOut">
              <a:rPr lang="zh-CN" altLang="en-US" smtClean="0"/>
              <a:pPr/>
              <a:t>2022/4/19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4DD77F0-F64C-4D05-AF46-5691E19E7AC6}"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5"/>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2" y="273845"/>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42FE942-8C21-4115-8680-D88995117483}" type="datetimeFigureOut">
              <a:rPr lang="zh-CN" altLang="en-US" smtClean="0"/>
              <a:pPr/>
              <a:t>2022/4/19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4DD77F0-F64C-4D05-AF46-5691E19E7AC6}"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34006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99474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35874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30449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35405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31173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72475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83590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42FE942-8C21-4115-8680-D88995117483}" type="datetimeFigureOut">
              <a:rPr lang="zh-CN" altLang="en-US" smtClean="0"/>
              <a:pPr/>
              <a:t>2022/4/19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4DD77F0-F64C-4D05-AF46-5691E19E7AC6}" type="slidenum">
              <a:rPr lang="zh-CN" altLang="en-US" smtClean="0"/>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51678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1690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736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5"/>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42FE942-8C21-4115-8680-D88995117483}" type="datetimeFigureOut">
              <a:rPr lang="zh-CN" altLang="en-US" smtClean="0"/>
              <a:pPr/>
              <a:t>2022/4/19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4DD77F0-F64C-4D05-AF46-5691E19E7AC6}"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42FE942-8C21-4115-8680-D88995117483}" type="datetimeFigureOut">
              <a:rPr lang="zh-CN" altLang="en-US" smtClean="0"/>
              <a:pPr/>
              <a:t>2022/4/19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4DD77F0-F64C-4D05-AF46-5691E19E7AC6}"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2" y="1260872"/>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29152"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42FE942-8C21-4115-8680-D88995117483}" type="datetimeFigureOut">
              <a:rPr lang="zh-CN" altLang="en-US" smtClean="0"/>
              <a:pPr/>
              <a:t>2022/4/19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4DD77F0-F64C-4D05-AF46-5691E19E7AC6}"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42FE942-8C21-4115-8680-D88995117483}" type="datetimeFigureOut">
              <a:rPr lang="zh-CN" altLang="en-US" smtClean="0"/>
              <a:pPr/>
              <a:t>2022/4/19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4DD77F0-F64C-4D05-AF46-5691E19E7AC6}"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42FE942-8C21-4115-8680-D88995117483}" type="datetimeFigureOut">
              <a:rPr lang="zh-CN" altLang="en-US" smtClean="0"/>
              <a:pPr/>
              <a:t>2022/4/19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4DD77F0-F64C-4D05-AF46-5691E19E7AC6}"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70"/>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1"/>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42FE942-8C21-4115-8680-D88995117483}" type="datetimeFigureOut">
              <a:rPr lang="zh-CN" altLang="en-US" smtClean="0"/>
              <a:pPr/>
              <a:t>2022/4/19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4DD77F0-F64C-4D05-AF46-5691E19E7AC6}"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70"/>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1"/>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42FE942-8C21-4115-8680-D88995117483}" type="datetimeFigureOut">
              <a:rPr lang="zh-CN" altLang="en-US" smtClean="0"/>
              <a:pPr/>
              <a:t>2022/4/19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4DD77F0-F64C-4D05-AF46-5691E19E7AC6}"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68580" tIns="34290" rIns="68580" bIns="3429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68580" tIns="34290" rIns="68580" bIns="3429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4"/>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842FE942-8C21-4115-8680-D88995117483}" type="datetimeFigureOut">
              <a:rPr lang="zh-CN" altLang="en-US" smtClean="0"/>
              <a:pPr/>
              <a:t>2022/4/19</a:t>
            </a:fld>
            <a:endParaRPr lang="zh-CN" altLang="en-US"/>
          </a:p>
        </p:txBody>
      </p:sp>
      <p:sp>
        <p:nvSpPr>
          <p:cNvPr id="5" name="页脚占位符 4"/>
          <p:cNvSpPr>
            <a:spLocks noGrp="1"/>
          </p:cNvSpPr>
          <p:nvPr>
            <p:ph type="ftr" sz="quarter" idx="3"/>
          </p:nvPr>
        </p:nvSpPr>
        <p:spPr>
          <a:xfrm>
            <a:off x="3028950" y="4767264"/>
            <a:ext cx="30861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4"/>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34DD77F0-F64C-4D05-AF46-5691E19E7AC6}"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575138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4.jp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hemeOverride" Target="../theme/themeOverride5.xml"/><Relationship Id="rId4" Type="http://schemas.openxmlformats.org/officeDocument/2006/relationships/image" Target="../media/image26.jpg"/></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hemeOverride" Target="../theme/themeOverride6.xml"/><Relationship Id="rId5" Type="http://schemas.openxmlformats.org/officeDocument/2006/relationships/image" Target="../media/image30.png"/><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9.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hemeOverride" Target="../theme/themeOverride1.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hemeOverride" Target="../theme/themeOverride2.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hemeOverride" Target="../theme/themeOverride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15.jpeg"/><Relationship Id="rId2" Type="http://schemas.openxmlformats.org/officeDocument/2006/relationships/slideLayout" Target="../slideLayouts/slideLayout7.xml"/><Relationship Id="rId1" Type="http://schemas.openxmlformats.org/officeDocument/2006/relationships/themeOverride" Target="../theme/themeOverride4.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矩形 56"/>
          <p:cNvSpPr/>
          <p:nvPr/>
        </p:nvSpPr>
        <p:spPr>
          <a:xfrm>
            <a:off x="-476" y="-1429"/>
            <a:ext cx="9144000" cy="5143500"/>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grpSp>
        <p:nvGrpSpPr>
          <p:cNvPr id="76" name="组合 75"/>
          <p:cNvGrpSpPr/>
          <p:nvPr/>
        </p:nvGrpSpPr>
        <p:grpSpPr>
          <a:xfrm rot="691748">
            <a:off x="4698333" y="3376488"/>
            <a:ext cx="712040" cy="698948"/>
            <a:chOff x="10646778" y="4753862"/>
            <a:chExt cx="751521" cy="737702"/>
          </a:xfrm>
        </p:grpSpPr>
        <p:sp>
          <p:nvSpPr>
            <p:cNvPr id="77" name="五角星 2"/>
            <p:cNvSpPr/>
            <p:nvPr/>
          </p:nvSpPr>
          <p:spPr>
            <a:xfrm rot="20227648" flipH="1">
              <a:off x="10648573" y="4753862"/>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chemeClr val="bg1"/>
            </a:solidFill>
            <a:ln w="15875">
              <a:noFill/>
            </a:ln>
            <a:effectLst>
              <a:outerShdw blurRad="76200" dist="50800" dir="5400000" algn="t"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nvGrpSpPr>
            <p:cNvPr id="78" name="组合 77"/>
            <p:cNvGrpSpPr/>
            <p:nvPr/>
          </p:nvGrpSpPr>
          <p:grpSpPr>
            <a:xfrm>
              <a:off x="10646778" y="4762829"/>
              <a:ext cx="749726" cy="728735"/>
              <a:chOff x="11012539" y="4493889"/>
              <a:chExt cx="749726" cy="728735"/>
            </a:xfrm>
          </p:grpSpPr>
          <p:sp>
            <p:nvSpPr>
              <p:cNvPr id="79" name="五角星 2"/>
              <p:cNvSpPr/>
              <p:nvPr/>
            </p:nvSpPr>
            <p:spPr>
              <a:xfrm rot="20227648" flipH="1">
                <a:off x="11012539" y="4493889"/>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FF00"/>
              </a:solidFill>
              <a:ln w="15875">
                <a:solidFill>
                  <a:srgbClr val="FFFF00"/>
                </a:solidFill>
              </a:ln>
              <a:effectLst>
                <a:innerShdw blurRad="292100">
                  <a:srgbClr val="FFC00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80" name="五角星 2"/>
              <p:cNvSpPr/>
              <p:nvPr/>
            </p:nvSpPr>
            <p:spPr>
              <a:xfrm rot="20424262">
                <a:off x="11046365" y="4655056"/>
                <a:ext cx="290576" cy="221980"/>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 name="connsiteX0-155" fmla="*/ 654322 w 918524"/>
                  <a:gd name="connsiteY0-156" fmla="*/ 223173 h 923906"/>
                  <a:gd name="connsiteX1-157" fmla="*/ 916461 w 918524"/>
                  <a:gd name="connsiteY1-158" fmla="*/ 349269 h 923906"/>
                  <a:gd name="connsiteX2-159" fmla="*/ 774876 w 918524"/>
                  <a:gd name="connsiteY2-160" fmla="*/ 613293 h 923906"/>
                  <a:gd name="connsiteX3-161" fmla="*/ 741827 w 918524"/>
                  <a:gd name="connsiteY3-162" fmla="*/ 914398 h 923906"/>
                  <a:gd name="connsiteX4-163" fmla="*/ 459262 w 918524"/>
                  <a:gd name="connsiteY4-164" fmla="*/ 854400 h 923906"/>
                  <a:gd name="connsiteX5-165" fmla="*/ 176697 w 918524"/>
                  <a:gd name="connsiteY5-166" fmla="*/ 914398 h 923906"/>
                  <a:gd name="connsiteX6-167" fmla="*/ 143648 w 918524"/>
                  <a:gd name="connsiteY6-168" fmla="*/ 613293 h 923906"/>
                  <a:gd name="connsiteX7-169" fmla="*/ 2063 w 918524"/>
                  <a:gd name="connsiteY7-170" fmla="*/ 349269 h 923906"/>
                  <a:gd name="connsiteX8-171" fmla="*/ 264202 w 918524"/>
                  <a:gd name="connsiteY8-172" fmla="*/ 223173 h 923906"/>
                  <a:gd name="connsiteX9-173" fmla="*/ 459262 w 918524"/>
                  <a:gd name="connsiteY9-174" fmla="*/ 0 h 923906"/>
                  <a:gd name="connsiteX10-175" fmla="*/ 715845 w 918524"/>
                  <a:gd name="connsiteY10-176" fmla="*/ 284696 h 923906"/>
                  <a:gd name="connsiteX0-177" fmla="*/ 916461 w 918524"/>
                  <a:gd name="connsiteY0-178" fmla="*/ 349269 h 923906"/>
                  <a:gd name="connsiteX1-179" fmla="*/ 774876 w 918524"/>
                  <a:gd name="connsiteY1-180" fmla="*/ 613293 h 923906"/>
                  <a:gd name="connsiteX2-181" fmla="*/ 741827 w 918524"/>
                  <a:gd name="connsiteY2-182" fmla="*/ 914398 h 923906"/>
                  <a:gd name="connsiteX3-183" fmla="*/ 459262 w 918524"/>
                  <a:gd name="connsiteY3-184" fmla="*/ 854400 h 923906"/>
                  <a:gd name="connsiteX4-185" fmla="*/ 176697 w 918524"/>
                  <a:gd name="connsiteY4-186" fmla="*/ 914398 h 923906"/>
                  <a:gd name="connsiteX5-187" fmla="*/ 143648 w 918524"/>
                  <a:gd name="connsiteY5-188" fmla="*/ 613293 h 923906"/>
                  <a:gd name="connsiteX6-189" fmla="*/ 2063 w 918524"/>
                  <a:gd name="connsiteY6-190" fmla="*/ 349269 h 923906"/>
                  <a:gd name="connsiteX7-191" fmla="*/ 264202 w 918524"/>
                  <a:gd name="connsiteY7-192" fmla="*/ 223173 h 923906"/>
                  <a:gd name="connsiteX8-193" fmla="*/ 459262 w 918524"/>
                  <a:gd name="connsiteY8-194" fmla="*/ 0 h 923906"/>
                  <a:gd name="connsiteX9-195" fmla="*/ 715845 w 918524"/>
                  <a:gd name="connsiteY9-196" fmla="*/ 284696 h 923906"/>
                  <a:gd name="connsiteX0-197" fmla="*/ 774876 w 774876"/>
                  <a:gd name="connsiteY0-198" fmla="*/ 613293 h 923906"/>
                  <a:gd name="connsiteX1-199" fmla="*/ 741827 w 774876"/>
                  <a:gd name="connsiteY1-200" fmla="*/ 914398 h 923906"/>
                  <a:gd name="connsiteX2-201" fmla="*/ 459262 w 774876"/>
                  <a:gd name="connsiteY2-202" fmla="*/ 854400 h 923906"/>
                  <a:gd name="connsiteX3-203" fmla="*/ 176697 w 774876"/>
                  <a:gd name="connsiteY3-204" fmla="*/ 914398 h 923906"/>
                  <a:gd name="connsiteX4-205" fmla="*/ 143648 w 774876"/>
                  <a:gd name="connsiteY4-206" fmla="*/ 613293 h 923906"/>
                  <a:gd name="connsiteX5-207" fmla="*/ 2063 w 774876"/>
                  <a:gd name="connsiteY5-208" fmla="*/ 349269 h 923906"/>
                  <a:gd name="connsiteX6-209" fmla="*/ 264202 w 774876"/>
                  <a:gd name="connsiteY6-210" fmla="*/ 223173 h 923906"/>
                  <a:gd name="connsiteX7-211" fmla="*/ 459262 w 774876"/>
                  <a:gd name="connsiteY7-212" fmla="*/ 0 h 923906"/>
                  <a:gd name="connsiteX8-213" fmla="*/ 715845 w 774876"/>
                  <a:gd name="connsiteY8-214" fmla="*/ 284696 h 923906"/>
                  <a:gd name="connsiteX0-215" fmla="*/ 741827 w 741827"/>
                  <a:gd name="connsiteY0-216" fmla="*/ 914398 h 923906"/>
                  <a:gd name="connsiteX1-217" fmla="*/ 459262 w 741827"/>
                  <a:gd name="connsiteY1-218" fmla="*/ 854400 h 923906"/>
                  <a:gd name="connsiteX2-219" fmla="*/ 176697 w 741827"/>
                  <a:gd name="connsiteY2-220" fmla="*/ 914398 h 923906"/>
                  <a:gd name="connsiteX3-221" fmla="*/ 143648 w 741827"/>
                  <a:gd name="connsiteY3-222" fmla="*/ 613293 h 923906"/>
                  <a:gd name="connsiteX4-223" fmla="*/ 2063 w 741827"/>
                  <a:gd name="connsiteY4-224" fmla="*/ 349269 h 923906"/>
                  <a:gd name="connsiteX5-225" fmla="*/ 264202 w 741827"/>
                  <a:gd name="connsiteY5-226" fmla="*/ 223173 h 923906"/>
                  <a:gd name="connsiteX6-227" fmla="*/ 459262 w 741827"/>
                  <a:gd name="connsiteY6-228" fmla="*/ 0 h 923906"/>
                  <a:gd name="connsiteX7-229" fmla="*/ 715845 w 741827"/>
                  <a:gd name="connsiteY7-230" fmla="*/ 284696 h 923906"/>
                  <a:gd name="connsiteX0-231" fmla="*/ 459262 w 715845"/>
                  <a:gd name="connsiteY0-232" fmla="*/ 854400 h 916632"/>
                  <a:gd name="connsiteX1-233" fmla="*/ 176697 w 715845"/>
                  <a:gd name="connsiteY1-234" fmla="*/ 914398 h 916632"/>
                  <a:gd name="connsiteX2-235" fmla="*/ 143648 w 715845"/>
                  <a:gd name="connsiteY2-236" fmla="*/ 613293 h 916632"/>
                  <a:gd name="connsiteX3-237" fmla="*/ 2063 w 715845"/>
                  <a:gd name="connsiteY3-238" fmla="*/ 349269 h 916632"/>
                  <a:gd name="connsiteX4-239" fmla="*/ 264202 w 715845"/>
                  <a:gd name="connsiteY4-240" fmla="*/ 223173 h 916632"/>
                  <a:gd name="connsiteX5-241" fmla="*/ 459262 w 715845"/>
                  <a:gd name="connsiteY5-242" fmla="*/ 0 h 916632"/>
                  <a:gd name="connsiteX6-243" fmla="*/ 715845 w 715845"/>
                  <a:gd name="connsiteY6-244" fmla="*/ 284696 h 916632"/>
                  <a:gd name="connsiteX0-245" fmla="*/ 176697 w 715845"/>
                  <a:gd name="connsiteY0-246" fmla="*/ 914398 h 914398"/>
                  <a:gd name="connsiteX1-247" fmla="*/ 143648 w 715845"/>
                  <a:gd name="connsiteY1-248" fmla="*/ 613293 h 914398"/>
                  <a:gd name="connsiteX2-249" fmla="*/ 2063 w 715845"/>
                  <a:gd name="connsiteY2-250" fmla="*/ 349269 h 914398"/>
                  <a:gd name="connsiteX3-251" fmla="*/ 264202 w 715845"/>
                  <a:gd name="connsiteY3-252" fmla="*/ 223173 h 914398"/>
                  <a:gd name="connsiteX4-253" fmla="*/ 459262 w 715845"/>
                  <a:gd name="connsiteY4-254" fmla="*/ 0 h 914398"/>
                  <a:gd name="connsiteX5-255" fmla="*/ 715845 w 715845"/>
                  <a:gd name="connsiteY5-256" fmla="*/ 284696 h 914398"/>
                  <a:gd name="connsiteX0-257" fmla="*/ 143648 w 715845"/>
                  <a:gd name="connsiteY0-258" fmla="*/ 613293 h 613293"/>
                  <a:gd name="connsiteX1-259" fmla="*/ 2063 w 715845"/>
                  <a:gd name="connsiteY1-260" fmla="*/ 349269 h 613293"/>
                  <a:gd name="connsiteX2-261" fmla="*/ 264202 w 715845"/>
                  <a:gd name="connsiteY2-262" fmla="*/ 223173 h 613293"/>
                  <a:gd name="connsiteX3-263" fmla="*/ 459262 w 715845"/>
                  <a:gd name="connsiteY3-264" fmla="*/ 0 h 613293"/>
                  <a:gd name="connsiteX4-265" fmla="*/ 715845 w 715845"/>
                  <a:gd name="connsiteY4-266" fmla="*/ 284696 h 613293"/>
                  <a:gd name="connsiteX0-267" fmla="*/ 0 w 713782"/>
                  <a:gd name="connsiteY0-268" fmla="*/ 349269 h 349269"/>
                  <a:gd name="connsiteX1-269" fmla="*/ 262139 w 713782"/>
                  <a:gd name="connsiteY1-270" fmla="*/ 223173 h 349269"/>
                  <a:gd name="connsiteX2-271" fmla="*/ 457199 w 713782"/>
                  <a:gd name="connsiteY2-272" fmla="*/ 0 h 349269"/>
                  <a:gd name="connsiteX3-273" fmla="*/ 713782 w 713782"/>
                  <a:gd name="connsiteY3-274" fmla="*/ 284696 h 349269"/>
                  <a:gd name="connsiteX0-275" fmla="*/ 0 w 457199"/>
                  <a:gd name="connsiteY0-276" fmla="*/ 349269 h 349269"/>
                  <a:gd name="connsiteX1-277" fmla="*/ 262139 w 457199"/>
                  <a:gd name="connsiteY1-278" fmla="*/ 223173 h 349269"/>
                  <a:gd name="connsiteX2-279" fmla="*/ 457199 w 457199"/>
                  <a:gd name="connsiteY2-280" fmla="*/ 0 h 349269"/>
                </a:gdLst>
                <a:ahLst/>
                <a:cxnLst>
                  <a:cxn ang="0">
                    <a:pos x="connsiteX0-1" y="connsiteY0-2"/>
                  </a:cxn>
                  <a:cxn ang="0">
                    <a:pos x="connsiteX1-3" y="connsiteY1-4"/>
                  </a:cxn>
                  <a:cxn ang="0">
                    <a:pos x="connsiteX2-5" y="connsiteY2-6"/>
                  </a:cxn>
                </a:cxnLst>
                <a:rect l="l" t="t" r="r" b="b"/>
                <a:pathLst>
                  <a:path w="457199" h="349269">
                    <a:moveTo>
                      <a:pt x="0" y="349269"/>
                    </a:moveTo>
                    <a:cubicBezTo>
                      <a:pt x="20092" y="284249"/>
                      <a:pt x="185939" y="281384"/>
                      <a:pt x="262139" y="223173"/>
                    </a:cubicBezTo>
                    <a:cubicBezTo>
                      <a:pt x="338339" y="164962"/>
                      <a:pt x="392179" y="0"/>
                      <a:pt x="457199" y="0"/>
                    </a:cubicBezTo>
                  </a:path>
                </a:pathLst>
              </a:custGeom>
              <a:noFill/>
              <a:ln w="28575" cap="rnd">
                <a:solidFill>
                  <a:schemeClr val="bg1">
                    <a:alpha val="8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95" name="五角星 2"/>
              <p:cNvSpPr/>
              <p:nvPr/>
            </p:nvSpPr>
            <p:spPr>
              <a:xfrm rot="6997346">
                <a:off x="11587935" y="4901938"/>
                <a:ext cx="128719" cy="147271"/>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 name="connsiteX0-155" fmla="*/ 654322 w 918524"/>
                  <a:gd name="connsiteY0-156" fmla="*/ 223173 h 923906"/>
                  <a:gd name="connsiteX1-157" fmla="*/ 916461 w 918524"/>
                  <a:gd name="connsiteY1-158" fmla="*/ 349269 h 923906"/>
                  <a:gd name="connsiteX2-159" fmla="*/ 774876 w 918524"/>
                  <a:gd name="connsiteY2-160" fmla="*/ 613293 h 923906"/>
                  <a:gd name="connsiteX3-161" fmla="*/ 741827 w 918524"/>
                  <a:gd name="connsiteY3-162" fmla="*/ 914398 h 923906"/>
                  <a:gd name="connsiteX4-163" fmla="*/ 459262 w 918524"/>
                  <a:gd name="connsiteY4-164" fmla="*/ 854400 h 923906"/>
                  <a:gd name="connsiteX5-165" fmla="*/ 176697 w 918524"/>
                  <a:gd name="connsiteY5-166" fmla="*/ 914398 h 923906"/>
                  <a:gd name="connsiteX6-167" fmla="*/ 143648 w 918524"/>
                  <a:gd name="connsiteY6-168" fmla="*/ 613293 h 923906"/>
                  <a:gd name="connsiteX7-169" fmla="*/ 2063 w 918524"/>
                  <a:gd name="connsiteY7-170" fmla="*/ 349269 h 923906"/>
                  <a:gd name="connsiteX8-171" fmla="*/ 264202 w 918524"/>
                  <a:gd name="connsiteY8-172" fmla="*/ 223173 h 923906"/>
                  <a:gd name="connsiteX9-173" fmla="*/ 459262 w 918524"/>
                  <a:gd name="connsiteY9-174" fmla="*/ 0 h 923906"/>
                  <a:gd name="connsiteX10-175" fmla="*/ 715845 w 918524"/>
                  <a:gd name="connsiteY10-176" fmla="*/ 284696 h 923906"/>
                  <a:gd name="connsiteX0-177" fmla="*/ 916461 w 918524"/>
                  <a:gd name="connsiteY0-178" fmla="*/ 349269 h 923906"/>
                  <a:gd name="connsiteX1-179" fmla="*/ 774876 w 918524"/>
                  <a:gd name="connsiteY1-180" fmla="*/ 613293 h 923906"/>
                  <a:gd name="connsiteX2-181" fmla="*/ 741827 w 918524"/>
                  <a:gd name="connsiteY2-182" fmla="*/ 914398 h 923906"/>
                  <a:gd name="connsiteX3-183" fmla="*/ 459262 w 918524"/>
                  <a:gd name="connsiteY3-184" fmla="*/ 854400 h 923906"/>
                  <a:gd name="connsiteX4-185" fmla="*/ 176697 w 918524"/>
                  <a:gd name="connsiteY4-186" fmla="*/ 914398 h 923906"/>
                  <a:gd name="connsiteX5-187" fmla="*/ 143648 w 918524"/>
                  <a:gd name="connsiteY5-188" fmla="*/ 613293 h 923906"/>
                  <a:gd name="connsiteX6-189" fmla="*/ 2063 w 918524"/>
                  <a:gd name="connsiteY6-190" fmla="*/ 349269 h 923906"/>
                  <a:gd name="connsiteX7-191" fmla="*/ 264202 w 918524"/>
                  <a:gd name="connsiteY7-192" fmla="*/ 223173 h 923906"/>
                  <a:gd name="connsiteX8-193" fmla="*/ 459262 w 918524"/>
                  <a:gd name="connsiteY8-194" fmla="*/ 0 h 923906"/>
                  <a:gd name="connsiteX9-195" fmla="*/ 715845 w 918524"/>
                  <a:gd name="connsiteY9-196" fmla="*/ 284696 h 923906"/>
                  <a:gd name="connsiteX0-197" fmla="*/ 774876 w 774876"/>
                  <a:gd name="connsiteY0-198" fmla="*/ 613293 h 923906"/>
                  <a:gd name="connsiteX1-199" fmla="*/ 741827 w 774876"/>
                  <a:gd name="connsiteY1-200" fmla="*/ 914398 h 923906"/>
                  <a:gd name="connsiteX2-201" fmla="*/ 459262 w 774876"/>
                  <a:gd name="connsiteY2-202" fmla="*/ 854400 h 923906"/>
                  <a:gd name="connsiteX3-203" fmla="*/ 176697 w 774876"/>
                  <a:gd name="connsiteY3-204" fmla="*/ 914398 h 923906"/>
                  <a:gd name="connsiteX4-205" fmla="*/ 143648 w 774876"/>
                  <a:gd name="connsiteY4-206" fmla="*/ 613293 h 923906"/>
                  <a:gd name="connsiteX5-207" fmla="*/ 2063 w 774876"/>
                  <a:gd name="connsiteY5-208" fmla="*/ 349269 h 923906"/>
                  <a:gd name="connsiteX6-209" fmla="*/ 264202 w 774876"/>
                  <a:gd name="connsiteY6-210" fmla="*/ 223173 h 923906"/>
                  <a:gd name="connsiteX7-211" fmla="*/ 459262 w 774876"/>
                  <a:gd name="connsiteY7-212" fmla="*/ 0 h 923906"/>
                  <a:gd name="connsiteX8-213" fmla="*/ 715845 w 774876"/>
                  <a:gd name="connsiteY8-214" fmla="*/ 284696 h 923906"/>
                  <a:gd name="connsiteX0-215" fmla="*/ 741827 w 741827"/>
                  <a:gd name="connsiteY0-216" fmla="*/ 914398 h 923906"/>
                  <a:gd name="connsiteX1-217" fmla="*/ 459262 w 741827"/>
                  <a:gd name="connsiteY1-218" fmla="*/ 854400 h 923906"/>
                  <a:gd name="connsiteX2-219" fmla="*/ 176697 w 741827"/>
                  <a:gd name="connsiteY2-220" fmla="*/ 914398 h 923906"/>
                  <a:gd name="connsiteX3-221" fmla="*/ 143648 w 741827"/>
                  <a:gd name="connsiteY3-222" fmla="*/ 613293 h 923906"/>
                  <a:gd name="connsiteX4-223" fmla="*/ 2063 w 741827"/>
                  <a:gd name="connsiteY4-224" fmla="*/ 349269 h 923906"/>
                  <a:gd name="connsiteX5-225" fmla="*/ 264202 w 741827"/>
                  <a:gd name="connsiteY5-226" fmla="*/ 223173 h 923906"/>
                  <a:gd name="connsiteX6-227" fmla="*/ 459262 w 741827"/>
                  <a:gd name="connsiteY6-228" fmla="*/ 0 h 923906"/>
                  <a:gd name="connsiteX7-229" fmla="*/ 715845 w 741827"/>
                  <a:gd name="connsiteY7-230" fmla="*/ 284696 h 923906"/>
                  <a:gd name="connsiteX0-231" fmla="*/ 459262 w 715845"/>
                  <a:gd name="connsiteY0-232" fmla="*/ 854400 h 916632"/>
                  <a:gd name="connsiteX1-233" fmla="*/ 176697 w 715845"/>
                  <a:gd name="connsiteY1-234" fmla="*/ 914398 h 916632"/>
                  <a:gd name="connsiteX2-235" fmla="*/ 143648 w 715845"/>
                  <a:gd name="connsiteY2-236" fmla="*/ 613293 h 916632"/>
                  <a:gd name="connsiteX3-237" fmla="*/ 2063 w 715845"/>
                  <a:gd name="connsiteY3-238" fmla="*/ 349269 h 916632"/>
                  <a:gd name="connsiteX4-239" fmla="*/ 264202 w 715845"/>
                  <a:gd name="connsiteY4-240" fmla="*/ 223173 h 916632"/>
                  <a:gd name="connsiteX5-241" fmla="*/ 459262 w 715845"/>
                  <a:gd name="connsiteY5-242" fmla="*/ 0 h 916632"/>
                  <a:gd name="connsiteX6-243" fmla="*/ 715845 w 715845"/>
                  <a:gd name="connsiteY6-244" fmla="*/ 284696 h 916632"/>
                  <a:gd name="connsiteX0-245" fmla="*/ 176697 w 715845"/>
                  <a:gd name="connsiteY0-246" fmla="*/ 914398 h 914398"/>
                  <a:gd name="connsiteX1-247" fmla="*/ 143648 w 715845"/>
                  <a:gd name="connsiteY1-248" fmla="*/ 613293 h 914398"/>
                  <a:gd name="connsiteX2-249" fmla="*/ 2063 w 715845"/>
                  <a:gd name="connsiteY2-250" fmla="*/ 349269 h 914398"/>
                  <a:gd name="connsiteX3-251" fmla="*/ 264202 w 715845"/>
                  <a:gd name="connsiteY3-252" fmla="*/ 223173 h 914398"/>
                  <a:gd name="connsiteX4-253" fmla="*/ 459262 w 715845"/>
                  <a:gd name="connsiteY4-254" fmla="*/ 0 h 914398"/>
                  <a:gd name="connsiteX5-255" fmla="*/ 715845 w 715845"/>
                  <a:gd name="connsiteY5-256" fmla="*/ 284696 h 914398"/>
                  <a:gd name="connsiteX0-257" fmla="*/ 143648 w 715845"/>
                  <a:gd name="connsiteY0-258" fmla="*/ 613293 h 613293"/>
                  <a:gd name="connsiteX1-259" fmla="*/ 2063 w 715845"/>
                  <a:gd name="connsiteY1-260" fmla="*/ 349269 h 613293"/>
                  <a:gd name="connsiteX2-261" fmla="*/ 264202 w 715845"/>
                  <a:gd name="connsiteY2-262" fmla="*/ 223173 h 613293"/>
                  <a:gd name="connsiteX3-263" fmla="*/ 459262 w 715845"/>
                  <a:gd name="connsiteY3-264" fmla="*/ 0 h 613293"/>
                  <a:gd name="connsiteX4-265" fmla="*/ 715845 w 715845"/>
                  <a:gd name="connsiteY4-266" fmla="*/ 284696 h 613293"/>
                  <a:gd name="connsiteX0-267" fmla="*/ 0 w 713782"/>
                  <a:gd name="connsiteY0-268" fmla="*/ 349269 h 349269"/>
                  <a:gd name="connsiteX1-269" fmla="*/ 262139 w 713782"/>
                  <a:gd name="connsiteY1-270" fmla="*/ 223173 h 349269"/>
                  <a:gd name="connsiteX2-271" fmla="*/ 457199 w 713782"/>
                  <a:gd name="connsiteY2-272" fmla="*/ 0 h 349269"/>
                  <a:gd name="connsiteX3-273" fmla="*/ 713782 w 713782"/>
                  <a:gd name="connsiteY3-274" fmla="*/ 284696 h 349269"/>
                  <a:gd name="connsiteX0-275" fmla="*/ 0 w 457199"/>
                  <a:gd name="connsiteY0-276" fmla="*/ 349269 h 349269"/>
                  <a:gd name="connsiteX1-277" fmla="*/ 262139 w 457199"/>
                  <a:gd name="connsiteY1-278" fmla="*/ 223173 h 349269"/>
                  <a:gd name="connsiteX2-279" fmla="*/ 457199 w 457199"/>
                  <a:gd name="connsiteY2-280" fmla="*/ 0 h 349269"/>
                  <a:gd name="connsiteX0-281" fmla="*/ 0 w 195060"/>
                  <a:gd name="connsiteY0-282" fmla="*/ 223173 h 223173"/>
                  <a:gd name="connsiteX1-283" fmla="*/ 195060 w 195060"/>
                  <a:gd name="connsiteY1-284" fmla="*/ 0 h 223173"/>
                </a:gdLst>
                <a:ahLst/>
                <a:cxnLst>
                  <a:cxn ang="0">
                    <a:pos x="connsiteX0-1" y="connsiteY0-2"/>
                  </a:cxn>
                  <a:cxn ang="0">
                    <a:pos x="connsiteX1-3" y="connsiteY1-4"/>
                  </a:cxn>
                </a:cxnLst>
                <a:rect l="l" t="t" r="r" b="b"/>
                <a:pathLst>
                  <a:path w="195060" h="223173">
                    <a:moveTo>
                      <a:pt x="0" y="223173"/>
                    </a:moveTo>
                    <a:cubicBezTo>
                      <a:pt x="76200" y="164962"/>
                      <a:pt x="130040" y="0"/>
                      <a:pt x="195060" y="0"/>
                    </a:cubicBezTo>
                  </a:path>
                </a:pathLst>
              </a:custGeom>
              <a:noFill/>
              <a:ln w="28575" cap="rnd">
                <a:solidFill>
                  <a:schemeClr val="bg1">
                    <a:alpha val="6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grpSp>
        <p:nvGrpSpPr>
          <p:cNvPr id="96" name="组合 95"/>
          <p:cNvGrpSpPr/>
          <p:nvPr/>
        </p:nvGrpSpPr>
        <p:grpSpPr>
          <a:xfrm rot="1562261">
            <a:off x="8414419" y="2856716"/>
            <a:ext cx="349951" cy="343516"/>
            <a:chOff x="10646778" y="4753862"/>
            <a:chExt cx="751521" cy="737702"/>
          </a:xfrm>
        </p:grpSpPr>
        <p:sp>
          <p:nvSpPr>
            <p:cNvPr id="97" name="五角星 2"/>
            <p:cNvSpPr/>
            <p:nvPr/>
          </p:nvSpPr>
          <p:spPr>
            <a:xfrm rot="20227648" flipH="1">
              <a:off x="10648573" y="4753862"/>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chemeClr val="bg1"/>
            </a:solidFill>
            <a:ln w="15875">
              <a:noFill/>
            </a:ln>
            <a:effectLst>
              <a:outerShdw blurRad="76200" dist="50800" dir="5400000" algn="t"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nvGrpSpPr>
            <p:cNvPr id="99" name="组合 98"/>
            <p:cNvGrpSpPr/>
            <p:nvPr/>
          </p:nvGrpSpPr>
          <p:grpSpPr>
            <a:xfrm>
              <a:off x="10646778" y="4762829"/>
              <a:ext cx="749726" cy="728735"/>
              <a:chOff x="11012539" y="4493889"/>
              <a:chExt cx="749726" cy="728735"/>
            </a:xfrm>
          </p:grpSpPr>
          <p:sp>
            <p:nvSpPr>
              <p:cNvPr id="101" name="五角星 2"/>
              <p:cNvSpPr/>
              <p:nvPr/>
            </p:nvSpPr>
            <p:spPr>
              <a:xfrm rot="20227648" flipH="1">
                <a:off x="11012539" y="4493889"/>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8AFA4C"/>
              </a:solidFill>
              <a:ln w="15875">
                <a:solidFill>
                  <a:schemeClr val="bg1"/>
                </a:solidFill>
              </a:ln>
              <a:effectLst>
                <a:innerShdw blurRad="292100">
                  <a:srgbClr val="76CE0C"/>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02" name="五角星 2"/>
              <p:cNvSpPr/>
              <p:nvPr/>
            </p:nvSpPr>
            <p:spPr>
              <a:xfrm rot="20424262">
                <a:off x="11046365" y="4655056"/>
                <a:ext cx="290576" cy="221980"/>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 name="connsiteX0-155" fmla="*/ 654322 w 918524"/>
                  <a:gd name="connsiteY0-156" fmla="*/ 223173 h 923906"/>
                  <a:gd name="connsiteX1-157" fmla="*/ 916461 w 918524"/>
                  <a:gd name="connsiteY1-158" fmla="*/ 349269 h 923906"/>
                  <a:gd name="connsiteX2-159" fmla="*/ 774876 w 918524"/>
                  <a:gd name="connsiteY2-160" fmla="*/ 613293 h 923906"/>
                  <a:gd name="connsiteX3-161" fmla="*/ 741827 w 918524"/>
                  <a:gd name="connsiteY3-162" fmla="*/ 914398 h 923906"/>
                  <a:gd name="connsiteX4-163" fmla="*/ 459262 w 918524"/>
                  <a:gd name="connsiteY4-164" fmla="*/ 854400 h 923906"/>
                  <a:gd name="connsiteX5-165" fmla="*/ 176697 w 918524"/>
                  <a:gd name="connsiteY5-166" fmla="*/ 914398 h 923906"/>
                  <a:gd name="connsiteX6-167" fmla="*/ 143648 w 918524"/>
                  <a:gd name="connsiteY6-168" fmla="*/ 613293 h 923906"/>
                  <a:gd name="connsiteX7-169" fmla="*/ 2063 w 918524"/>
                  <a:gd name="connsiteY7-170" fmla="*/ 349269 h 923906"/>
                  <a:gd name="connsiteX8-171" fmla="*/ 264202 w 918524"/>
                  <a:gd name="connsiteY8-172" fmla="*/ 223173 h 923906"/>
                  <a:gd name="connsiteX9-173" fmla="*/ 459262 w 918524"/>
                  <a:gd name="connsiteY9-174" fmla="*/ 0 h 923906"/>
                  <a:gd name="connsiteX10-175" fmla="*/ 715845 w 918524"/>
                  <a:gd name="connsiteY10-176" fmla="*/ 284696 h 923906"/>
                  <a:gd name="connsiteX0-177" fmla="*/ 916461 w 918524"/>
                  <a:gd name="connsiteY0-178" fmla="*/ 349269 h 923906"/>
                  <a:gd name="connsiteX1-179" fmla="*/ 774876 w 918524"/>
                  <a:gd name="connsiteY1-180" fmla="*/ 613293 h 923906"/>
                  <a:gd name="connsiteX2-181" fmla="*/ 741827 w 918524"/>
                  <a:gd name="connsiteY2-182" fmla="*/ 914398 h 923906"/>
                  <a:gd name="connsiteX3-183" fmla="*/ 459262 w 918524"/>
                  <a:gd name="connsiteY3-184" fmla="*/ 854400 h 923906"/>
                  <a:gd name="connsiteX4-185" fmla="*/ 176697 w 918524"/>
                  <a:gd name="connsiteY4-186" fmla="*/ 914398 h 923906"/>
                  <a:gd name="connsiteX5-187" fmla="*/ 143648 w 918524"/>
                  <a:gd name="connsiteY5-188" fmla="*/ 613293 h 923906"/>
                  <a:gd name="connsiteX6-189" fmla="*/ 2063 w 918524"/>
                  <a:gd name="connsiteY6-190" fmla="*/ 349269 h 923906"/>
                  <a:gd name="connsiteX7-191" fmla="*/ 264202 w 918524"/>
                  <a:gd name="connsiteY7-192" fmla="*/ 223173 h 923906"/>
                  <a:gd name="connsiteX8-193" fmla="*/ 459262 w 918524"/>
                  <a:gd name="connsiteY8-194" fmla="*/ 0 h 923906"/>
                  <a:gd name="connsiteX9-195" fmla="*/ 715845 w 918524"/>
                  <a:gd name="connsiteY9-196" fmla="*/ 284696 h 923906"/>
                  <a:gd name="connsiteX0-197" fmla="*/ 774876 w 774876"/>
                  <a:gd name="connsiteY0-198" fmla="*/ 613293 h 923906"/>
                  <a:gd name="connsiteX1-199" fmla="*/ 741827 w 774876"/>
                  <a:gd name="connsiteY1-200" fmla="*/ 914398 h 923906"/>
                  <a:gd name="connsiteX2-201" fmla="*/ 459262 w 774876"/>
                  <a:gd name="connsiteY2-202" fmla="*/ 854400 h 923906"/>
                  <a:gd name="connsiteX3-203" fmla="*/ 176697 w 774876"/>
                  <a:gd name="connsiteY3-204" fmla="*/ 914398 h 923906"/>
                  <a:gd name="connsiteX4-205" fmla="*/ 143648 w 774876"/>
                  <a:gd name="connsiteY4-206" fmla="*/ 613293 h 923906"/>
                  <a:gd name="connsiteX5-207" fmla="*/ 2063 w 774876"/>
                  <a:gd name="connsiteY5-208" fmla="*/ 349269 h 923906"/>
                  <a:gd name="connsiteX6-209" fmla="*/ 264202 w 774876"/>
                  <a:gd name="connsiteY6-210" fmla="*/ 223173 h 923906"/>
                  <a:gd name="connsiteX7-211" fmla="*/ 459262 w 774876"/>
                  <a:gd name="connsiteY7-212" fmla="*/ 0 h 923906"/>
                  <a:gd name="connsiteX8-213" fmla="*/ 715845 w 774876"/>
                  <a:gd name="connsiteY8-214" fmla="*/ 284696 h 923906"/>
                  <a:gd name="connsiteX0-215" fmla="*/ 741827 w 741827"/>
                  <a:gd name="connsiteY0-216" fmla="*/ 914398 h 923906"/>
                  <a:gd name="connsiteX1-217" fmla="*/ 459262 w 741827"/>
                  <a:gd name="connsiteY1-218" fmla="*/ 854400 h 923906"/>
                  <a:gd name="connsiteX2-219" fmla="*/ 176697 w 741827"/>
                  <a:gd name="connsiteY2-220" fmla="*/ 914398 h 923906"/>
                  <a:gd name="connsiteX3-221" fmla="*/ 143648 w 741827"/>
                  <a:gd name="connsiteY3-222" fmla="*/ 613293 h 923906"/>
                  <a:gd name="connsiteX4-223" fmla="*/ 2063 w 741827"/>
                  <a:gd name="connsiteY4-224" fmla="*/ 349269 h 923906"/>
                  <a:gd name="connsiteX5-225" fmla="*/ 264202 w 741827"/>
                  <a:gd name="connsiteY5-226" fmla="*/ 223173 h 923906"/>
                  <a:gd name="connsiteX6-227" fmla="*/ 459262 w 741827"/>
                  <a:gd name="connsiteY6-228" fmla="*/ 0 h 923906"/>
                  <a:gd name="connsiteX7-229" fmla="*/ 715845 w 741827"/>
                  <a:gd name="connsiteY7-230" fmla="*/ 284696 h 923906"/>
                  <a:gd name="connsiteX0-231" fmla="*/ 459262 w 715845"/>
                  <a:gd name="connsiteY0-232" fmla="*/ 854400 h 916632"/>
                  <a:gd name="connsiteX1-233" fmla="*/ 176697 w 715845"/>
                  <a:gd name="connsiteY1-234" fmla="*/ 914398 h 916632"/>
                  <a:gd name="connsiteX2-235" fmla="*/ 143648 w 715845"/>
                  <a:gd name="connsiteY2-236" fmla="*/ 613293 h 916632"/>
                  <a:gd name="connsiteX3-237" fmla="*/ 2063 w 715845"/>
                  <a:gd name="connsiteY3-238" fmla="*/ 349269 h 916632"/>
                  <a:gd name="connsiteX4-239" fmla="*/ 264202 w 715845"/>
                  <a:gd name="connsiteY4-240" fmla="*/ 223173 h 916632"/>
                  <a:gd name="connsiteX5-241" fmla="*/ 459262 w 715845"/>
                  <a:gd name="connsiteY5-242" fmla="*/ 0 h 916632"/>
                  <a:gd name="connsiteX6-243" fmla="*/ 715845 w 715845"/>
                  <a:gd name="connsiteY6-244" fmla="*/ 284696 h 916632"/>
                  <a:gd name="connsiteX0-245" fmla="*/ 176697 w 715845"/>
                  <a:gd name="connsiteY0-246" fmla="*/ 914398 h 914398"/>
                  <a:gd name="connsiteX1-247" fmla="*/ 143648 w 715845"/>
                  <a:gd name="connsiteY1-248" fmla="*/ 613293 h 914398"/>
                  <a:gd name="connsiteX2-249" fmla="*/ 2063 w 715845"/>
                  <a:gd name="connsiteY2-250" fmla="*/ 349269 h 914398"/>
                  <a:gd name="connsiteX3-251" fmla="*/ 264202 w 715845"/>
                  <a:gd name="connsiteY3-252" fmla="*/ 223173 h 914398"/>
                  <a:gd name="connsiteX4-253" fmla="*/ 459262 w 715845"/>
                  <a:gd name="connsiteY4-254" fmla="*/ 0 h 914398"/>
                  <a:gd name="connsiteX5-255" fmla="*/ 715845 w 715845"/>
                  <a:gd name="connsiteY5-256" fmla="*/ 284696 h 914398"/>
                  <a:gd name="connsiteX0-257" fmla="*/ 143648 w 715845"/>
                  <a:gd name="connsiteY0-258" fmla="*/ 613293 h 613293"/>
                  <a:gd name="connsiteX1-259" fmla="*/ 2063 w 715845"/>
                  <a:gd name="connsiteY1-260" fmla="*/ 349269 h 613293"/>
                  <a:gd name="connsiteX2-261" fmla="*/ 264202 w 715845"/>
                  <a:gd name="connsiteY2-262" fmla="*/ 223173 h 613293"/>
                  <a:gd name="connsiteX3-263" fmla="*/ 459262 w 715845"/>
                  <a:gd name="connsiteY3-264" fmla="*/ 0 h 613293"/>
                  <a:gd name="connsiteX4-265" fmla="*/ 715845 w 715845"/>
                  <a:gd name="connsiteY4-266" fmla="*/ 284696 h 613293"/>
                  <a:gd name="connsiteX0-267" fmla="*/ 0 w 713782"/>
                  <a:gd name="connsiteY0-268" fmla="*/ 349269 h 349269"/>
                  <a:gd name="connsiteX1-269" fmla="*/ 262139 w 713782"/>
                  <a:gd name="connsiteY1-270" fmla="*/ 223173 h 349269"/>
                  <a:gd name="connsiteX2-271" fmla="*/ 457199 w 713782"/>
                  <a:gd name="connsiteY2-272" fmla="*/ 0 h 349269"/>
                  <a:gd name="connsiteX3-273" fmla="*/ 713782 w 713782"/>
                  <a:gd name="connsiteY3-274" fmla="*/ 284696 h 349269"/>
                  <a:gd name="connsiteX0-275" fmla="*/ 0 w 457199"/>
                  <a:gd name="connsiteY0-276" fmla="*/ 349269 h 349269"/>
                  <a:gd name="connsiteX1-277" fmla="*/ 262139 w 457199"/>
                  <a:gd name="connsiteY1-278" fmla="*/ 223173 h 349269"/>
                  <a:gd name="connsiteX2-279" fmla="*/ 457199 w 457199"/>
                  <a:gd name="connsiteY2-280" fmla="*/ 0 h 349269"/>
                </a:gdLst>
                <a:ahLst/>
                <a:cxnLst>
                  <a:cxn ang="0">
                    <a:pos x="connsiteX0-1" y="connsiteY0-2"/>
                  </a:cxn>
                  <a:cxn ang="0">
                    <a:pos x="connsiteX1-3" y="connsiteY1-4"/>
                  </a:cxn>
                  <a:cxn ang="0">
                    <a:pos x="connsiteX2-5" y="connsiteY2-6"/>
                  </a:cxn>
                </a:cxnLst>
                <a:rect l="l" t="t" r="r" b="b"/>
                <a:pathLst>
                  <a:path w="457199" h="349269">
                    <a:moveTo>
                      <a:pt x="0" y="349269"/>
                    </a:moveTo>
                    <a:cubicBezTo>
                      <a:pt x="20092" y="284249"/>
                      <a:pt x="185939" y="281384"/>
                      <a:pt x="262139" y="223173"/>
                    </a:cubicBezTo>
                    <a:cubicBezTo>
                      <a:pt x="338339" y="164962"/>
                      <a:pt x="392179" y="0"/>
                      <a:pt x="457199" y="0"/>
                    </a:cubicBezTo>
                  </a:path>
                </a:pathLst>
              </a:custGeom>
              <a:noFill/>
              <a:ln w="28575" cap="rnd">
                <a:solidFill>
                  <a:schemeClr val="bg1">
                    <a:alpha val="8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03" name="五角星 2"/>
              <p:cNvSpPr/>
              <p:nvPr/>
            </p:nvSpPr>
            <p:spPr>
              <a:xfrm rot="6997346">
                <a:off x="11587935" y="4901938"/>
                <a:ext cx="128719" cy="147271"/>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 name="connsiteX0-155" fmla="*/ 654322 w 918524"/>
                  <a:gd name="connsiteY0-156" fmla="*/ 223173 h 923906"/>
                  <a:gd name="connsiteX1-157" fmla="*/ 916461 w 918524"/>
                  <a:gd name="connsiteY1-158" fmla="*/ 349269 h 923906"/>
                  <a:gd name="connsiteX2-159" fmla="*/ 774876 w 918524"/>
                  <a:gd name="connsiteY2-160" fmla="*/ 613293 h 923906"/>
                  <a:gd name="connsiteX3-161" fmla="*/ 741827 w 918524"/>
                  <a:gd name="connsiteY3-162" fmla="*/ 914398 h 923906"/>
                  <a:gd name="connsiteX4-163" fmla="*/ 459262 w 918524"/>
                  <a:gd name="connsiteY4-164" fmla="*/ 854400 h 923906"/>
                  <a:gd name="connsiteX5-165" fmla="*/ 176697 w 918524"/>
                  <a:gd name="connsiteY5-166" fmla="*/ 914398 h 923906"/>
                  <a:gd name="connsiteX6-167" fmla="*/ 143648 w 918524"/>
                  <a:gd name="connsiteY6-168" fmla="*/ 613293 h 923906"/>
                  <a:gd name="connsiteX7-169" fmla="*/ 2063 w 918524"/>
                  <a:gd name="connsiteY7-170" fmla="*/ 349269 h 923906"/>
                  <a:gd name="connsiteX8-171" fmla="*/ 264202 w 918524"/>
                  <a:gd name="connsiteY8-172" fmla="*/ 223173 h 923906"/>
                  <a:gd name="connsiteX9-173" fmla="*/ 459262 w 918524"/>
                  <a:gd name="connsiteY9-174" fmla="*/ 0 h 923906"/>
                  <a:gd name="connsiteX10-175" fmla="*/ 715845 w 918524"/>
                  <a:gd name="connsiteY10-176" fmla="*/ 284696 h 923906"/>
                  <a:gd name="connsiteX0-177" fmla="*/ 916461 w 918524"/>
                  <a:gd name="connsiteY0-178" fmla="*/ 349269 h 923906"/>
                  <a:gd name="connsiteX1-179" fmla="*/ 774876 w 918524"/>
                  <a:gd name="connsiteY1-180" fmla="*/ 613293 h 923906"/>
                  <a:gd name="connsiteX2-181" fmla="*/ 741827 w 918524"/>
                  <a:gd name="connsiteY2-182" fmla="*/ 914398 h 923906"/>
                  <a:gd name="connsiteX3-183" fmla="*/ 459262 w 918524"/>
                  <a:gd name="connsiteY3-184" fmla="*/ 854400 h 923906"/>
                  <a:gd name="connsiteX4-185" fmla="*/ 176697 w 918524"/>
                  <a:gd name="connsiteY4-186" fmla="*/ 914398 h 923906"/>
                  <a:gd name="connsiteX5-187" fmla="*/ 143648 w 918524"/>
                  <a:gd name="connsiteY5-188" fmla="*/ 613293 h 923906"/>
                  <a:gd name="connsiteX6-189" fmla="*/ 2063 w 918524"/>
                  <a:gd name="connsiteY6-190" fmla="*/ 349269 h 923906"/>
                  <a:gd name="connsiteX7-191" fmla="*/ 264202 w 918524"/>
                  <a:gd name="connsiteY7-192" fmla="*/ 223173 h 923906"/>
                  <a:gd name="connsiteX8-193" fmla="*/ 459262 w 918524"/>
                  <a:gd name="connsiteY8-194" fmla="*/ 0 h 923906"/>
                  <a:gd name="connsiteX9-195" fmla="*/ 715845 w 918524"/>
                  <a:gd name="connsiteY9-196" fmla="*/ 284696 h 923906"/>
                  <a:gd name="connsiteX0-197" fmla="*/ 774876 w 774876"/>
                  <a:gd name="connsiteY0-198" fmla="*/ 613293 h 923906"/>
                  <a:gd name="connsiteX1-199" fmla="*/ 741827 w 774876"/>
                  <a:gd name="connsiteY1-200" fmla="*/ 914398 h 923906"/>
                  <a:gd name="connsiteX2-201" fmla="*/ 459262 w 774876"/>
                  <a:gd name="connsiteY2-202" fmla="*/ 854400 h 923906"/>
                  <a:gd name="connsiteX3-203" fmla="*/ 176697 w 774876"/>
                  <a:gd name="connsiteY3-204" fmla="*/ 914398 h 923906"/>
                  <a:gd name="connsiteX4-205" fmla="*/ 143648 w 774876"/>
                  <a:gd name="connsiteY4-206" fmla="*/ 613293 h 923906"/>
                  <a:gd name="connsiteX5-207" fmla="*/ 2063 w 774876"/>
                  <a:gd name="connsiteY5-208" fmla="*/ 349269 h 923906"/>
                  <a:gd name="connsiteX6-209" fmla="*/ 264202 w 774876"/>
                  <a:gd name="connsiteY6-210" fmla="*/ 223173 h 923906"/>
                  <a:gd name="connsiteX7-211" fmla="*/ 459262 w 774876"/>
                  <a:gd name="connsiteY7-212" fmla="*/ 0 h 923906"/>
                  <a:gd name="connsiteX8-213" fmla="*/ 715845 w 774876"/>
                  <a:gd name="connsiteY8-214" fmla="*/ 284696 h 923906"/>
                  <a:gd name="connsiteX0-215" fmla="*/ 741827 w 741827"/>
                  <a:gd name="connsiteY0-216" fmla="*/ 914398 h 923906"/>
                  <a:gd name="connsiteX1-217" fmla="*/ 459262 w 741827"/>
                  <a:gd name="connsiteY1-218" fmla="*/ 854400 h 923906"/>
                  <a:gd name="connsiteX2-219" fmla="*/ 176697 w 741827"/>
                  <a:gd name="connsiteY2-220" fmla="*/ 914398 h 923906"/>
                  <a:gd name="connsiteX3-221" fmla="*/ 143648 w 741827"/>
                  <a:gd name="connsiteY3-222" fmla="*/ 613293 h 923906"/>
                  <a:gd name="connsiteX4-223" fmla="*/ 2063 w 741827"/>
                  <a:gd name="connsiteY4-224" fmla="*/ 349269 h 923906"/>
                  <a:gd name="connsiteX5-225" fmla="*/ 264202 w 741827"/>
                  <a:gd name="connsiteY5-226" fmla="*/ 223173 h 923906"/>
                  <a:gd name="connsiteX6-227" fmla="*/ 459262 w 741827"/>
                  <a:gd name="connsiteY6-228" fmla="*/ 0 h 923906"/>
                  <a:gd name="connsiteX7-229" fmla="*/ 715845 w 741827"/>
                  <a:gd name="connsiteY7-230" fmla="*/ 284696 h 923906"/>
                  <a:gd name="connsiteX0-231" fmla="*/ 459262 w 715845"/>
                  <a:gd name="connsiteY0-232" fmla="*/ 854400 h 916632"/>
                  <a:gd name="connsiteX1-233" fmla="*/ 176697 w 715845"/>
                  <a:gd name="connsiteY1-234" fmla="*/ 914398 h 916632"/>
                  <a:gd name="connsiteX2-235" fmla="*/ 143648 w 715845"/>
                  <a:gd name="connsiteY2-236" fmla="*/ 613293 h 916632"/>
                  <a:gd name="connsiteX3-237" fmla="*/ 2063 w 715845"/>
                  <a:gd name="connsiteY3-238" fmla="*/ 349269 h 916632"/>
                  <a:gd name="connsiteX4-239" fmla="*/ 264202 w 715845"/>
                  <a:gd name="connsiteY4-240" fmla="*/ 223173 h 916632"/>
                  <a:gd name="connsiteX5-241" fmla="*/ 459262 w 715845"/>
                  <a:gd name="connsiteY5-242" fmla="*/ 0 h 916632"/>
                  <a:gd name="connsiteX6-243" fmla="*/ 715845 w 715845"/>
                  <a:gd name="connsiteY6-244" fmla="*/ 284696 h 916632"/>
                  <a:gd name="connsiteX0-245" fmla="*/ 176697 w 715845"/>
                  <a:gd name="connsiteY0-246" fmla="*/ 914398 h 914398"/>
                  <a:gd name="connsiteX1-247" fmla="*/ 143648 w 715845"/>
                  <a:gd name="connsiteY1-248" fmla="*/ 613293 h 914398"/>
                  <a:gd name="connsiteX2-249" fmla="*/ 2063 w 715845"/>
                  <a:gd name="connsiteY2-250" fmla="*/ 349269 h 914398"/>
                  <a:gd name="connsiteX3-251" fmla="*/ 264202 w 715845"/>
                  <a:gd name="connsiteY3-252" fmla="*/ 223173 h 914398"/>
                  <a:gd name="connsiteX4-253" fmla="*/ 459262 w 715845"/>
                  <a:gd name="connsiteY4-254" fmla="*/ 0 h 914398"/>
                  <a:gd name="connsiteX5-255" fmla="*/ 715845 w 715845"/>
                  <a:gd name="connsiteY5-256" fmla="*/ 284696 h 914398"/>
                  <a:gd name="connsiteX0-257" fmla="*/ 143648 w 715845"/>
                  <a:gd name="connsiteY0-258" fmla="*/ 613293 h 613293"/>
                  <a:gd name="connsiteX1-259" fmla="*/ 2063 w 715845"/>
                  <a:gd name="connsiteY1-260" fmla="*/ 349269 h 613293"/>
                  <a:gd name="connsiteX2-261" fmla="*/ 264202 w 715845"/>
                  <a:gd name="connsiteY2-262" fmla="*/ 223173 h 613293"/>
                  <a:gd name="connsiteX3-263" fmla="*/ 459262 w 715845"/>
                  <a:gd name="connsiteY3-264" fmla="*/ 0 h 613293"/>
                  <a:gd name="connsiteX4-265" fmla="*/ 715845 w 715845"/>
                  <a:gd name="connsiteY4-266" fmla="*/ 284696 h 613293"/>
                  <a:gd name="connsiteX0-267" fmla="*/ 0 w 713782"/>
                  <a:gd name="connsiteY0-268" fmla="*/ 349269 h 349269"/>
                  <a:gd name="connsiteX1-269" fmla="*/ 262139 w 713782"/>
                  <a:gd name="connsiteY1-270" fmla="*/ 223173 h 349269"/>
                  <a:gd name="connsiteX2-271" fmla="*/ 457199 w 713782"/>
                  <a:gd name="connsiteY2-272" fmla="*/ 0 h 349269"/>
                  <a:gd name="connsiteX3-273" fmla="*/ 713782 w 713782"/>
                  <a:gd name="connsiteY3-274" fmla="*/ 284696 h 349269"/>
                  <a:gd name="connsiteX0-275" fmla="*/ 0 w 457199"/>
                  <a:gd name="connsiteY0-276" fmla="*/ 349269 h 349269"/>
                  <a:gd name="connsiteX1-277" fmla="*/ 262139 w 457199"/>
                  <a:gd name="connsiteY1-278" fmla="*/ 223173 h 349269"/>
                  <a:gd name="connsiteX2-279" fmla="*/ 457199 w 457199"/>
                  <a:gd name="connsiteY2-280" fmla="*/ 0 h 349269"/>
                  <a:gd name="connsiteX0-281" fmla="*/ 0 w 195060"/>
                  <a:gd name="connsiteY0-282" fmla="*/ 223173 h 223173"/>
                  <a:gd name="connsiteX1-283" fmla="*/ 195060 w 195060"/>
                  <a:gd name="connsiteY1-284" fmla="*/ 0 h 223173"/>
                </a:gdLst>
                <a:ahLst/>
                <a:cxnLst>
                  <a:cxn ang="0">
                    <a:pos x="connsiteX0-1" y="connsiteY0-2"/>
                  </a:cxn>
                  <a:cxn ang="0">
                    <a:pos x="connsiteX1-3" y="connsiteY1-4"/>
                  </a:cxn>
                </a:cxnLst>
                <a:rect l="l" t="t" r="r" b="b"/>
                <a:pathLst>
                  <a:path w="195060" h="223173">
                    <a:moveTo>
                      <a:pt x="0" y="223173"/>
                    </a:moveTo>
                    <a:cubicBezTo>
                      <a:pt x="76200" y="164962"/>
                      <a:pt x="130040" y="0"/>
                      <a:pt x="195060" y="0"/>
                    </a:cubicBezTo>
                  </a:path>
                </a:pathLst>
              </a:custGeom>
              <a:noFill/>
              <a:ln w="28575" cap="rnd">
                <a:solidFill>
                  <a:schemeClr val="bg1">
                    <a:alpha val="6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grpSp>
        <p:nvGrpSpPr>
          <p:cNvPr id="111" name="组合 110"/>
          <p:cNvGrpSpPr/>
          <p:nvPr/>
        </p:nvGrpSpPr>
        <p:grpSpPr>
          <a:xfrm rot="20532747">
            <a:off x="5676527" y="602233"/>
            <a:ext cx="581196" cy="692535"/>
            <a:chOff x="507876" y="722140"/>
            <a:chExt cx="774928" cy="923380"/>
          </a:xfrm>
        </p:grpSpPr>
        <p:sp>
          <p:nvSpPr>
            <p:cNvPr id="112" name="椭圆 111"/>
            <p:cNvSpPr/>
            <p:nvPr/>
          </p:nvSpPr>
          <p:spPr>
            <a:xfrm flipV="1">
              <a:off x="1142127" y="1504843"/>
              <a:ext cx="140677" cy="140677"/>
            </a:xfrm>
            <a:prstGeom prst="ellipse">
              <a:avLst/>
            </a:prstGeom>
            <a:solidFill>
              <a:srgbClr val="13D6EB"/>
            </a:solidFill>
            <a:ln>
              <a:solidFill>
                <a:srgbClr val="13D6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13" name="椭圆 112"/>
            <p:cNvSpPr/>
            <p:nvPr/>
          </p:nvSpPr>
          <p:spPr>
            <a:xfrm flipV="1">
              <a:off x="525192" y="722140"/>
              <a:ext cx="140677" cy="140677"/>
            </a:xfrm>
            <a:prstGeom prst="ellipse">
              <a:avLst/>
            </a:prstGeom>
            <a:solidFill>
              <a:srgbClr val="13D6EB"/>
            </a:solidFill>
            <a:ln>
              <a:solidFill>
                <a:srgbClr val="13D6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cxnSp>
          <p:nvCxnSpPr>
            <p:cNvPr id="114" name="直接连接符 113"/>
            <p:cNvCxnSpPr>
              <a:stCxn id="113" idx="0"/>
              <a:endCxn id="112" idx="3"/>
            </p:cNvCxnSpPr>
            <p:nvPr/>
          </p:nvCxnSpPr>
          <p:spPr>
            <a:xfrm rot="1067253">
              <a:off x="507876" y="965291"/>
              <a:ext cx="742508" cy="457681"/>
            </a:xfrm>
            <a:prstGeom prst="line">
              <a:avLst/>
            </a:prstGeom>
            <a:ln>
              <a:solidFill>
                <a:srgbClr val="13D6EB"/>
              </a:solidFill>
              <a:prstDash val="sysDash"/>
            </a:ln>
          </p:spPr>
          <p:style>
            <a:lnRef idx="1">
              <a:schemeClr val="accent1"/>
            </a:lnRef>
            <a:fillRef idx="0">
              <a:schemeClr val="accent1"/>
            </a:fillRef>
            <a:effectRef idx="0">
              <a:schemeClr val="accent1"/>
            </a:effectRef>
            <a:fontRef idx="minor">
              <a:schemeClr val="tx1"/>
            </a:fontRef>
          </p:style>
        </p:cxnSp>
      </p:grpSp>
      <p:grpSp>
        <p:nvGrpSpPr>
          <p:cNvPr id="115" name="组合 114"/>
          <p:cNvGrpSpPr/>
          <p:nvPr/>
        </p:nvGrpSpPr>
        <p:grpSpPr>
          <a:xfrm>
            <a:off x="8140360" y="1201740"/>
            <a:ext cx="397870" cy="903440"/>
            <a:chOff x="3019253" y="1093136"/>
            <a:chExt cx="530493" cy="1204586"/>
          </a:xfrm>
        </p:grpSpPr>
        <p:sp>
          <p:nvSpPr>
            <p:cNvPr id="116" name="椭圆 115"/>
            <p:cNvSpPr/>
            <p:nvPr/>
          </p:nvSpPr>
          <p:spPr>
            <a:xfrm flipV="1">
              <a:off x="3019253" y="1093136"/>
              <a:ext cx="140677" cy="140677"/>
            </a:xfrm>
            <a:prstGeom prst="ellipse">
              <a:avLst/>
            </a:prstGeom>
            <a:solidFill>
              <a:srgbClr val="13D6EB"/>
            </a:solidFill>
            <a:ln>
              <a:solidFill>
                <a:srgbClr val="13D6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17" name="椭圆 116"/>
            <p:cNvSpPr/>
            <p:nvPr/>
          </p:nvSpPr>
          <p:spPr>
            <a:xfrm flipV="1">
              <a:off x="3409069" y="1819421"/>
              <a:ext cx="140677" cy="140677"/>
            </a:xfrm>
            <a:prstGeom prst="ellipse">
              <a:avLst/>
            </a:prstGeom>
            <a:solidFill>
              <a:srgbClr val="13D6EB"/>
            </a:solidFill>
            <a:ln>
              <a:solidFill>
                <a:srgbClr val="13D6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18" name="椭圆 117"/>
            <p:cNvSpPr/>
            <p:nvPr/>
          </p:nvSpPr>
          <p:spPr>
            <a:xfrm flipV="1">
              <a:off x="3169918" y="2157045"/>
              <a:ext cx="140677" cy="140677"/>
            </a:xfrm>
            <a:prstGeom prst="ellipse">
              <a:avLst/>
            </a:prstGeom>
            <a:solidFill>
              <a:srgbClr val="13D6EB"/>
            </a:solidFill>
            <a:ln>
              <a:solidFill>
                <a:srgbClr val="13D6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cxnSp>
          <p:nvCxnSpPr>
            <p:cNvPr id="119" name="直接连接符 118"/>
            <p:cNvCxnSpPr>
              <a:stCxn id="116" idx="7"/>
              <a:endCxn id="117" idx="3"/>
            </p:cNvCxnSpPr>
            <p:nvPr/>
          </p:nvCxnSpPr>
          <p:spPr>
            <a:xfrm>
              <a:off x="3139328" y="1213211"/>
              <a:ext cx="290343" cy="626812"/>
            </a:xfrm>
            <a:prstGeom prst="line">
              <a:avLst/>
            </a:prstGeom>
            <a:ln>
              <a:solidFill>
                <a:srgbClr val="13D6EB"/>
              </a:solidFill>
              <a:prstDash val="sysDash"/>
            </a:ln>
          </p:spPr>
          <p:style>
            <a:lnRef idx="1">
              <a:schemeClr val="accent1"/>
            </a:lnRef>
            <a:fillRef idx="0">
              <a:schemeClr val="accent1"/>
            </a:fillRef>
            <a:effectRef idx="0">
              <a:schemeClr val="accent1"/>
            </a:effectRef>
            <a:fontRef idx="minor">
              <a:schemeClr val="tx1"/>
            </a:fontRef>
          </p:style>
        </p:cxnSp>
        <p:cxnSp>
          <p:nvCxnSpPr>
            <p:cNvPr id="120" name="直接连接符 119"/>
            <p:cNvCxnSpPr>
              <a:stCxn id="117" idx="5"/>
              <a:endCxn id="118" idx="0"/>
            </p:cNvCxnSpPr>
            <p:nvPr/>
          </p:nvCxnSpPr>
          <p:spPr>
            <a:xfrm flipH="1">
              <a:off x="3240257" y="1840023"/>
              <a:ext cx="288887" cy="457699"/>
            </a:xfrm>
            <a:prstGeom prst="line">
              <a:avLst/>
            </a:prstGeom>
            <a:ln>
              <a:solidFill>
                <a:srgbClr val="13D6EB"/>
              </a:solidFill>
              <a:prstDash val="sysDash"/>
            </a:ln>
          </p:spPr>
          <p:style>
            <a:lnRef idx="1">
              <a:schemeClr val="accent1"/>
            </a:lnRef>
            <a:fillRef idx="0">
              <a:schemeClr val="accent1"/>
            </a:fillRef>
            <a:effectRef idx="0">
              <a:schemeClr val="accent1"/>
            </a:effectRef>
            <a:fontRef idx="minor">
              <a:schemeClr val="tx1"/>
            </a:fontRef>
          </p:style>
        </p:cxnSp>
      </p:grpSp>
      <p:grpSp>
        <p:nvGrpSpPr>
          <p:cNvPr id="121" name="组合 120"/>
          <p:cNvGrpSpPr/>
          <p:nvPr/>
        </p:nvGrpSpPr>
        <p:grpSpPr>
          <a:xfrm rot="1255243">
            <a:off x="6755803" y="690587"/>
            <a:ext cx="1334078" cy="883716"/>
            <a:chOff x="1659043" y="703884"/>
            <a:chExt cx="1778771" cy="1178288"/>
          </a:xfrm>
        </p:grpSpPr>
        <p:sp>
          <p:nvSpPr>
            <p:cNvPr id="122" name="椭圆 121"/>
            <p:cNvSpPr/>
            <p:nvPr/>
          </p:nvSpPr>
          <p:spPr>
            <a:xfrm flipV="1">
              <a:off x="1668618" y="1741495"/>
              <a:ext cx="140677" cy="140677"/>
            </a:xfrm>
            <a:prstGeom prst="ellipse">
              <a:avLst/>
            </a:prstGeom>
            <a:solidFill>
              <a:srgbClr val="13D6EB"/>
            </a:solidFill>
            <a:ln>
              <a:solidFill>
                <a:srgbClr val="13D6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23" name="椭圆 122"/>
            <p:cNvSpPr/>
            <p:nvPr/>
          </p:nvSpPr>
          <p:spPr>
            <a:xfrm flipV="1">
              <a:off x="2071973" y="859740"/>
              <a:ext cx="140677" cy="140677"/>
            </a:xfrm>
            <a:prstGeom prst="ellipse">
              <a:avLst/>
            </a:prstGeom>
            <a:solidFill>
              <a:srgbClr val="13D6EB"/>
            </a:solidFill>
            <a:ln>
              <a:solidFill>
                <a:srgbClr val="13D6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cxnSp>
          <p:nvCxnSpPr>
            <p:cNvPr id="124" name="直接连接符 123"/>
            <p:cNvCxnSpPr>
              <a:stCxn id="122" idx="5"/>
              <a:endCxn id="123" idx="1"/>
            </p:cNvCxnSpPr>
            <p:nvPr/>
          </p:nvCxnSpPr>
          <p:spPr>
            <a:xfrm rot="20344757" flipV="1">
              <a:off x="1659043" y="1059855"/>
              <a:ext cx="563182" cy="622203"/>
            </a:xfrm>
            <a:prstGeom prst="line">
              <a:avLst/>
            </a:prstGeom>
            <a:ln>
              <a:solidFill>
                <a:srgbClr val="13D6EB"/>
              </a:solidFill>
              <a:prstDash val="sysDash"/>
            </a:ln>
          </p:spPr>
          <p:style>
            <a:lnRef idx="1">
              <a:schemeClr val="accent1"/>
            </a:lnRef>
            <a:fillRef idx="0">
              <a:schemeClr val="accent1"/>
            </a:fillRef>
            <a:effectRef idx="0">
              <a:schemeClr val="accent1"/>
            </a:effectRef>
            <a:fontRef idx="minor">
              <a:schemeClr val="tx1"/>
            </a:fontRef>
          </p:style>
        </p:cxnSp>
        <p:cxnSp>
          <p:nvCxnSpPr>
            <p:cNvPr id="125" name="直接连接符 124"/>
            <p:cNvCxnSpPr>
              <a:stCxn id="116" idx="3"/>
              <a:endCxn id="123" idx="6"/>
            </p:cNvCxnSpPr>
            <p:nvPr/>
          </p:nvCxnSpPr>
          <p:spPr>
            <a:xfrm rot="20344757" flipH="1" flipV="1">
              <a:off x="2276479" y="703884"/>
              <a:ext cx="1161335" cy="571916"/>
            </a:xfrm>
            <a:prstGeom prst="line">
              <a:avLst/>
            </a:prstGeom>
            <a:ln>
              <a:solidFill>
                <a:srgbClr val="13D6EB"/>
              </a:solidFill>
              <a:prstDash val="sysDash"/>
            </a:ln>
          </p:spPr>
          <p:style>
            <a:lnRef idx="1">
              <a:schemeClr val="accent1"/>
            </a:lnRef>
            <a:fillRef idx="0">
              <a:schemeClr val="accent1"/>
            </a:fillRef>
            <a:effectRef idx="0">
              <a:schemeClr val="accent1"/>
            </a:effectRef>
            <a:fontRef idx="minor">
              <a:schemeClr val="tx1"/>
            </a:fontRef>
          </p:style>
        </p:cxnSp>
      </p:grpSp>
      <p:sp>
        <p:nvSpPr>
          <p:cNvPr id="9" name="矩形 8"/>
          <p:cNvSpPr/>
          <p:nvPr/>
        </p:nvSpPr>
        <p:spPr>
          <a:xfrm rot="21070279">
            <a:off x="2461260" y="2082189"/>
            <a:ext cx="1062038" cy="1177245"/>
          </a:xfrm>
          <a:prstGeom prst="rect">
            <a:avLst/>
          </a:prstGeom>
          <a:noFill/>
          <a:ln>
            <a:noFill/>
          </a:ln>
        </p:spPr>
        <p:txBody>
          <a:bodyPr wrap="square" lIns="68580" tIns="34290" rIns="68580" bIns="34290" rtlCol="0">
            <a:spAutoFit/>
          </a:bodyPr>
          <a:lstStyle/>
          <a:p>
            <a:pPr algn="dist"/>
            <a:r>
              <a:rPr lang="zh-CN" altLang="en-US" sz="7200" b="1" dirty="0">
                <a:ln w="107950">
                  <a:solidFill>
                    <a:schemeClr val="bg1"/>
                  </a:solidFill>
                </a:ln>
                <a:solidFill>
                  <a:srgbClr val="BCDE12"/>
                </a:solidFill>
                <a:effectLst>
                  <a:outerShdw blurRad="203200" dist="76200" dir="5400000" algn="t" rotWithShape="0">
                    <a:prstClr val="black">
                      <a:alpha val="9000"/>
                    </a:prstClr>
                  </a:outerShdw>
                </a:effectLst>
                <a:latin typeface="微软雅黑"/>
                <a:ea typeface="微软雅黑"/>
                <a:sym typeface="微软雅黑"/>
              </a:rPr>
              <a:t>爱</a:t>
            </a:r>
          </a:p>
        </p:txBody>
      </p:sp>
      <p:sp>
        <p:nvSpPr>
          <p:cNvPr id="60" name="矩形 59"/>
          <p:cNvSpPr/>
          <p:nvPr/>
        </p:nvSpPr>
        <p:spPr>
          <a:xfrm rot="21070279">
            <a:off x="2458879" y="2082189"/>
            <a:ext cx="1062038" cy="1177245"/>
          </a:xfrm>
          <a:prstGeom prst="rect">
            <a:avLst/>
          </a:prstGeom>
          <a:noFill/>
          <a:ln>
            <a:noFill/>
          </a:ln>
        </p:spPr>
        <p:txBody>
          <a:bodyPr wrap="square" lIns="68580" tIns="34290" rIns="68580" bIns="34290" rtlCol="0">
            <a:spAutoFit/>
          </a:bodyPr>
          <a:lstStyle/>
          <a:p>
            <a:pPr algn="dist"/>
            <a:r>
              <a:rPr lang="zh-CN" altLang="en-US" sz="7200" b="1" dirty="0">
                <a:ln w="63500">
                  <a:noFill/>
                </a:ln>
                <a:solidFill>
                  <a:srgbClr val="A8D111"/>
                </a:solidFill>
                <a:latin typeface="微软雅黑"/>
                <a:ea typeface="微软雅黑"/>
                <a:sym typeface="微软雅黑"/>
              </a:rPr>
              <a:t>爱</a:t>
            </a:r>
          </a:p>
        </p:txBody>
      </p:sp>
      <p:sp>
        <p:nvSpPr>
          <p:cNvPr id="10" name="矩形 9"/>
          <p:cNvSpPr/>
          <p:nvPr/>
        </p:nvSpPr>
        <p:spPr>
          <a:xfrm>
            <a:off x="3311844" y="1809750"/>
            <a:ext cx="1061829" cy="1177245"/>
          </a:xfrm>
          <a:prstGeom prst="rect">
            <a:avLst/>
          </a:prstGeom>
          <a:noFill/>
        </p:spPr>
        <p:txBody>
          <a:bodyPr wrap="none" lIns="68580" tIns="34290" rIns="68580" bIns="34290">
            <a:spAutoFit/>
          </a:bodyPr>
          <a:lstStyle/>
          <a:p>
            <a:r>
              <a:rPr lang="zh-CN" altLang="en-US" sz="7200" b="1" dirty="0">
                <a:ln w="101600">
                  <a:solidFill>
                    <a:schemeClr val="bg1"/>
                  </a:solidFill>
                </a:ln>
                <a:solidFill>
                  <a:srgbClr val="FF7D93"/>
                </a:solidFill>
                <a:effectLst>
                  <a:outerShdw blurRad="165100" dist="88900" dir="2700000" algn="tl">
                    <a:srgbClr val="000000">
                      <a:alpha val="43137"/>
                    </a:srgbClr>
                  </a:outerShdw>
                </a:effectLst>
                <a:latin typeface="微软雅黑"/>
                <a:ea typeface="微软雅黑"/>
                <a:sym typeface="微软雅黑"/>
              </a:rPr>
              <a:t>心</a:t>
            </a:r>
          </a:p>
        </p:txBody>
      </p:sp>
      <p:sp>
        <p:nvSpPr>
          <p:cNvPr id="61" name="矩形 60"/>
          <p:cNvSpPr/>
          <p:nvPr/>
        </p:nvSpPr>
        <p:spPr>
          <a:xfrm>
            <a:off x="3311844" y="1782604"/>
            <a:ext cx="1061829" cy="1177245"/>
          </a:xfrm>
          <a:prstGeom prst="rect">
            <a:avLst/>
          </a:prstGeom>
          <a:noFill/>
        </p:spPr>
        <p:txBody>
          <a:bodyPr wrap="none" lIns="68580" tIns="34290" rIns="68580" bIns="34290">
            <a:spAutoFit/>
          </a:bodyPr>
          <a:lstStyle/>
          <a:p>
            <a:r>
              <a:rPr lang="zh-CN" altLang="en-US" sz="7200" b="1" dirty="0">
                <a:ln w="101600">
                  <a:noFill/>
                </a:ln>
                <a:solidFill>
                  <a:srgbClr val="FF7D93"/>
                </a:solidFill>
                <a:latin typeface="微软雅黑"/>
                <a:ea typeface="微软雅黑"/>
                <a:sym typeface="微软雅黑"/>
              </a:rPr>
              <a:t>心</a:t>
            </a:r>
          </a:p>
        </p:txBody>
      </p:sp>
      <p:sp>
        <p:nvSpPr>
          <p:cNvPr id="3" name="文本框 2"/>
          <p:cNvSpPr txBox="1"/>
          <p:nvPr/>
        </p:nvSpPr>
        <p:spPr>
          <a:xfrm rot="1560000">
            <a:off x="5247323" y="2032659"/>
            <a:ext cx="972026" cy="1177245"/>
          </a:xfrm>
          <a:prstGeom prst="rect">
            <a:avLst/>
          </a:prstGeom>
          <a:noFill/>
        </p:spPr>
        <p:txBody>
          <a:bodyPr wrap="square" lIns="68580" tIns="34290" rIns="68580" bIns="34290" rtlCol="0">
            <a:spAutoFit/>
          </a:bodyPr>
          <a:lstStyle/>
          <a:p>
            <a:pPr algn="dist"/>
            <a:r>
              <a:rPr lang="zh-CN" altLang="en-US" sz="7200" b="1" dirty="0">
                <a:ln w="63500">
                  <a:solidFill>
                    <a:schemeClr val="bg1"/>
                  </a:solidFill>
                </a:ln>
                <a:solidFill>
                  <a:srgbClr val="13D6EB"/>
                </a:solidFill>
                <a:effectLst>
                  <a:outerShdw blurRad="203200" dist="76200" dir="5400000" algn="t" rotWithShape="0">
                    <a:prstClr val="black">
                      <a:alpha val="25000"/>
                    </a:prstClr>
                  </a:outerShdw>
                </a:effectLst>
                <a:latin typeface="微软雅黑"/>
                <a:ea typeface="微软雅黑"/>
                <a:sym typeface="微软雅黑"/>
              </a:rPr>
              <a:t>传</a:t>
            </a:r>
          </a:p>
        </p:txBody>
      </p:sp>
      <p:sp>
        <p:nvSpPr>
          <p:cNvPr id="62" name="文本框 61"/>
          <p:cNvSpPr txBox="1"/>
          <p:nvPr/>
        </p:nvSpPr>
        <p:spPr>
          <a:xfrm rot="1440000">
            <a:off x="5233035" y="2044564"/>
            <a:ext cx="1001078" cy="1177245"/>
          </a:xfrm>
          <a:prstGeom prst="rect">
            <a:avLst/>
          </a:prstGeom>
          <a:noFill/>
        </p:spPr>
        <p:txBody>
          <a:bodyPr wrap="square" lIns="68580" tIns="34290" rIns="68580" bIns="34290" rtlCol="0">
            <a:spAutoFit/>
          </a:bodyPr>
          <a:lstStyle/>
          <a:p>
            <a:pPr algn="dist"/>
            <a:r>
              <a:rPr lang="zh-CN" altLang="en-US" sz="7200" b="1" dirty="0">
                <a:ln w="63500">
                  <a:noFill/>
                </a:ln>
                <a:solidFill>
                  <a:srgbClr val="00B050"/>
                </a:solidFill>
                <a:latin typeface="微软雅黑"/>
                <a:ea typeface="微软雅黑"/>
                <a:sym typeface="微软雅黑"/>
              </a:rPr>
              <a:t>传</a:t>
            </a:r>
          </a:p>
        </p:txBody>
      </p:sp>
      <p:grpSp>
        <p:nvGrpSpPr>
          <p:cNvPr id="141" name="组合 140"/>
          <p:cNvGrpSpPr/>
          <p:nvPr/>
        </p:nvGrpSpPr>
        <p:grpSpPr>
          <a:xfrm rot="920444">
            <a:off x="2401587" y="3065546"/>
            <a:ext cx="433085" cy="425121"/>
            <a:chOff x="10646778" y="4753862"/>
            <a:chExt cx="751521" cy="737702"/>
          </a:xfrm>
        </p:grpSpPr>
        <p:sp>
          <p:nvSpPr>
            <p:cNvPr id="142" name="五角星 2"/>
            <p:cNvSpPr/>
            <p:nvPr/>
          </p:nvSpPr>
          <p:spPr>
            <a:xfrm rot="20227648" flipH="1">
              <a:off x="10648573" y="4753862"/>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chemeClr val="bg1"/>
            </a:solidFill>
            <a:ln w="15875">
              <a:noFill/>
            </a:ln>
            <a:effectLst>
              <a:outerShdw blurRad="76200" dist="50800" dir="5400000" algn="t"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nvGrpSpPr>
            <p:cNvPr id="143" name="组合 142"/>
            <p:cNvGrpSpPr/>
            <p:nvPr/>
          </p:nvGrpSpPr>
          <p:grpSpPr>
            <a:xfrm>
              <a:off x="10646778" y="4762829"/>
              <a:ext cx="749726" cy="728735"/>
              <a:chOff x="11012539" y="4493889"/>
              <a:chExt cx="749726" cy="728735"/>
            </a:xfrm>
          </p:grpSpPr>
          <p:sp>
            <p:nvSpPr>
              <p:cNvPr id="144" name="五角星 2"/>
              <p:cNvSpPr/>
              <p:nvPr/>
            </p:nvSpPr>
            <p:spPr>
              <a:xfrm rot="20227648" flipH="1">
                <a:off x="11012539" y="4493889"/>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64E4F2"/>
              </a:solidFill>
              <a:ln w="15875">
                <a:solidFill>
                  <a:schemeClr val="bg1"/>
                </a:solidFill>
              </a:ln>
              <a:effectLst>
                <a:innerShdw blurRad="292100">
                  <a:srgbClr val="00B0F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45" name="五角星 2"/>
              <p:cNvSpPr/>
              <p:nvPr/>
            </p:nvSpPr>
            <p:spPr>
              <a:xfrm rot="20424262">
                <a:off x="11046365" y="4655056"/>
                <a:ext cx="290576" cy="221980"/>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 name="connsiteX0-155" fmla="*/ 654322 w 918524"/>
                  <a:gd name="connsiteY0-156" fmla="*/ 223173 h 923906"/>
                  <a:gd name="connsiteX1-157" fmla="*/ 916461 w 918524"/>
                  <a:gd name="connsiteY1-158" fmla="*/ 349269 h 923906"/>
                  <a:gd name="connsiteX2-159" fmla="*/ 774876 w 918524"/>
                  <a:gd name="connsiteY2-160" fmla="*/ 613293 h 923906"/>
                  <a:gd name="connsiteX3-161" fmla="*/ 741827 w 918524"/>
                  <a:gd name="connsiteY3-162" fmla="*/ 914398 h 923906"/>
                  <a:gd name="connsiteX4-163" fmla="*/ 459262 w 918524"/>
                  <a:gd name="connsiteY4-164" fmla="*/ 854400 h 923906"/>
                  <a:gd name="connsiteX5-165" fmla="*/ 176697 w 918524"/>
                  <a:gd name="connsiteY5-166" fmla="*/ 914398 h 923906"/>
                  <a:gd name="connsiteX6-167" fmla="*/ 143648 w 918524"/>
                  <a:gd name="connsiteY6-168" fmla="*/ 613293 h 923906"/>
                  <a:gd name="connsiteX7-169" fmla="*/ 2063 w 918524"/>
                  <a:gd name="connsiteY7-170" fmla="*/ 349269 h 923906"/>
                  <a:gd name="connsiteX8-171" fmla="*/ 264202 w 918524"/>
                  <a:gd name="connsiteY8-172" fmla="*/ 223173 h 923906"/>
                  <a:gd name="connsiteX9-173" fmla="*/ 459262 w 918524"/>
                  <a:gd name="connsiteY9-174" fmla="*/ 0 h 923906"/>
                  <a:gd name="connsiteX10-175" fmla="*/ 715845 w 918524"/>
                  <a:gd name="connsiteY10-176" fmla="*/ 284696 h 923906"/>
                  <a:gd name="connsiteX0-177" fmla="*/ 916461 w 918524"/>
                  <a:gd name="connsiteY0-178" fmla="*/ 349269 h 923906"/>
                  <a:gd name="connsiteX1-179" fmla="*/ 774876 w 918524"/>
                  <a:gd name="connsiteY1-180" fmla="*/ 613293 h 923906"/>
                  <a:gd name="connsiteX2-181" fmla="*/ 741827 w 918524"/>
                  <a:gd name="connsiteY2-182" fmla="*/ 914398 h 923906"/>
                  <a:gd name="connsiteX3-183" fmla="*/ 459262 w 918524"/>
                  <a:gd name="connsiteY3-184" fmla="*/ 854400 h 923906"/>
                  <a:gd name="connsiteX4-185" fmla="*/ 176697 w 918524"/>
                  <a:gd name="connsiteY4-186" fmla="*/ 914398 h 923906"/>
                  <a:gd name="connsiteX5-187" fmla="*/ 143648 w 918524"/>
                  <a:gd name="connsiteY5-188" fmla="*/ 613293 h 923906"/>
                  <a:gd name="connsiteX6-189" fmla="*/ 2063 w 918524"/>
                  <a:gd name="connsiteY6-190" fmla="*/ 349269 h 923906"/>
                  <a:gd name="connsiteX7-191" fmla="*/ 264202 w 918524"/>
                  <a:gd name="connsiteY7-192" fmla="*/ 223173 h 923906"/>
                  <a:gd name="connsiteX8-193" fmla="*/ 459262 w 918524"/>
                  <a:gd name="connsiteY8-194" fmla="*/ 0 h 923906"/>
                  <a:gd name="connsiteX9-195" fmla="*/ 715845 w 918524"/>
                  <a:gd name="connsiteY9-196" fmla="*/ 284696 h 923906"/>
                  <a:gd name="connsiteX0-197" fmla="*/ 774876 w 774876"/>
                  <a:gd name="connsiteY0-198" fmla="*/ 613293 h 923906"/>
                  <a:gd name="connsiteX1-199" fmla="*/ 741827 w 774876"/>
                  <a:gd name="connsiteY1-200" fmla="*/ 914398 h 923906"/>
                  <a:gd name="connsiteX2-201" fmla="*/ 459262 w 774876"/>
                  <a:gd name="connsiteY2-202" fmla="*/ 854400 h 923906"/>
                  <a:gd name="connsiteX3-203" fmla="*/ 176697 w 774876"/>
                  <a:gd name="connsiteY3-204" fmla="*/ 914398 h 923906"/>
                  <a:gd name="connsiteX4-205" fmla="*/ 143648 w 774876"/>
                  <a:gd name="connsiteY4-206" fmla="*/ 613293 h 923906"/>
                  <a:gd name="connsiteX5-207" fmla="*/ 2063 w 774876"/>
                  <a:gd name="connsiteY5-208" fmla="*/ 349269 h 923906"/>
                  <a:gd name="connsiteX6-209" fmla="*/ 264202 w 774876"/>
                  <a:gd name="connsiteY6-210" fmla="*/ 223173 h 923906"/>
                  <a:gd name="connsiteX7-211" fmla="*/ 459262 w 774876"/>
                  <a:gd name="connsiteY7-212" fmla="*/ 0 h 923906"/>
                  <a:gd name="connsiteX8-213" fmla="*/ 715845 w 774876"/>
                  <a:gd name="connsiteY8-214" fmla="*/ 284696 h 923906"/>
                  <a:gd name="connsiteX0-215" fmla="*/ 741827 w 741827"/>
                  <a:gd name="connsiteY0-216" fmla="*/ 914398 h 923906"/>
                  <a:gd name="connsiteX1-217" fmla="*/ 459262 w 741827"/>
                  <a:gd name="connsiteY1-218" fmla="*/ 854400 h 923906"/>
                  <a:gd name="connsiteX2-219" fmla="*/ 176697 w 741827"/>
                  <a:gd name="connsiteY2-220" fmla="*/ 914398 h 923906"/>
                  <a:gd name="connsiteX3-221" fmla="*/ 143648 w 741827"/>
                  <a:gd name="connsiteY3-222" fmla="*/ 613293 h 923906"/>
                  <a:gd name="connsiteX4-223" fmla="*/ 2063 w 741827"/>
                  <a:gd name="connsiteY4-224" fmla="*/ 349269 h 923906"/>
                  <a:gd name="connsiteX5-225" fmla="*/ 264202 w 741827"/>
                  <a:gd name="connsiteY5-226" fmla="*/ 223173 h 923906"/>
                  <a:gd name="connsiteX6-227" fmla="*/ 459262 w 741827"/>
                  <a:gd name="connsiteY6-228" fmla="*/ 0 h 923906"/>
                  <a:gd name="connsiteX7-229" fmla="*/ 715845 w 741827"/>
                  <a:gd name="connsiteY7-230" fmla="*/ 284696 h 923906"/>
                  <a:gd name="connsiteX0-231" fmla="*/ 459262 w 715845"/>
                  <a:gd name="connsiteY0-232" fmla="*/ 854400 h 916632"/>
                  <a:gd name="connsiteX1-233" fmla="*/ 176697 w 715845"/>
                  <a:gd name="connsiteY1-234" fmla="*/ 914398 h 916632"/>
                  <a:gd name="connsiteX2-235" fmla="*/ 143648 w 715845"/>
                  <a:gd name="connsiteY2-236" fmla="*/ 613293 h 916632"/>
                  <a:gd name="connsiteX3-237" fmla="*/ 2063 w 715845"/>
                  <a:gd name="connsiteY3-238" fmla="*/ 349269 h 916632"/>
                  <a:gd name="connsiteX4-239" fmla="*/ 264202 w 715845"/>
                  <a:gd name="connsiteY4-240" fmla="*/ 223173 h 916632"/>
                  <a:gd name="connsiteX5-241" fmla="*/ 459262 w 715845"/>
                  <a:gd name="connsiteY5-242" fmla="*/ 0 h 916632"/>
                  <a:gd name="connsiteX6-243" fmla="*/ 715845 w 715845"/>
                  <a:gd name="connsiteY6-244" fmla="*/ 284696 h 916632"/>
                  <a:gd name="connsiteX0-245" fmla="*/ 176697 w 715845"/>
                  <a:gd name="connsiteY0-246" fmla="*/ 914398 h 914398"/>
                  <a:gd name="connsiteX1-247" fmla="*/ 143648 w 715845"/>
                  <a:gd name="connsiteY1-248" fmla="*/ 613293 h 914398"/>
                  <a:gd name="connsiteX2-249" fmla="*/ 2063 w 715845"/>
                  <a:gd name="connsiteY2-250" fmla="*/ 349269 h 914398"/>
                  <a:gd name="connsiteX3-251" fmla="*/ 264202 w 715845"/>
                  <a:gd name="connsiteY3-252" fmla="*/ 223173 h 914398"/>
                  <a:gd name="connsiteX4-253" fmla="*/ 459262 w 715845"/>
                  <a:gd name="connsiteY4-254" fmla="*/ 0 h 914398"/>
                  <a:gd name="connsiteX5-255" fmla="*/ 715845 w 715845"/>
                  <a:gd name="connsiteY5-256" fmla="*/ 284696 h 914398"/>
                  <a:gd name="connsiteX0-257" fmla="*/ 143648 w 715845"/>
                  <a:gd name="connsiteY0-258" fmla="*/ 613293 h 613293"/>
                  <a:gd name="connsiteX1-259" fmla="*/ 2063 w 715845"/>
                  <a:gd name="connsiteY1-260" fmla="*/ 349269 h 613293"/>
                  <a:gd name="connsiteX2-261" fmla="*/ 264202 w 715845"/>
                  <a:gd name="connsiteY2-262" fmla="*/ 223173 h 613293"/>
                  <a:gd name="connsiteX3-263" fmla="*/ 459262 w 715845"/>
                  <a:gd name="connsiteY3-264" fmla="*/ 0 h 613293"/>
                  <a:gd name="connsiteX4-265" fmla="*/ 715845 w 715845"/>
                  <a:gd name="connsiteY4-266" fmla="*/ 284696 h 613293"/>
                  <a:gd name="connsiteX0-267" fmla="*/ 0 w 713782"/>
                  <a:gd name="connsiteY0-268" fmla="*/ 349269 h 349269"/>
                  <a:gd name="connsiteX1-269" fmla="*/ 262139 w 713782"/>
                  <a:gd name="connsiteY1-270" fmla="*/ 223173 h 349269"/>
                  <a:gd name="connsiteX2-271" fmla="*/ 457199 w 713782"/>
                  <a:gd name="connsiteY2-272" fmla="*/ 0 h 349269"/>
                  <a:gd name="connsiteX3-273" fmla="*/ 713782 w 713782"/>
                  <a:gd name="connsiteY3-274" fmla="*/ 284696 h 349269"/>
                  <a:gd name="connsiteX0-275" fmla="*/ 0 w 457199"/>
                  <a:gd name="connsiteY0-276" fmla="*/ 349269 h 349269"/>
                  <a:gd name="connsiteX1-277" fmla="*/ 262139 w 457199"/>
                  <a:gd name="connsiteY1-278" fmla="*/ 223173 h 349269"/>
                  <a:gd name="connsiteX2-279" fmla="*/ 457199 w 457199"/>
                  <a:gd name="connsiteY2-280" fmla="*/ 0 h 349269"/>
                </a:gdLst>
                <a:ahLst/>
                <a:cxnLst>
                  <a:cxn ang="0">
                    <a:pos x="connsiteX0-1" y="connsiteY0-2"/>
                  </a:cxn>
                  <a:cxn ang="0">
                    <a:pos x="connsiteX1-3" y="connsiteY1-4"/>
                  </a:cxn>
                  <a:cxn ang="0">
                    <a:pos x="connsiteX2-5" y="connsiteY2-6"/>
                  </a:cxn>
                </a:cxnLst>
                <a:rect l="l" t="t" r="r" b="b"/>
                <a:pathLst>
                  <a:path w="457199" h="349269">
                    <a:moveTo>
                      <a:pt x="0" y="349269"/>
                    </a:moveTo>
                    <a:cubicBezTo>
                      <a:pt x="20092" y="284249"/>
                      <a:pt x="185939" y="281384"/>
                      <a:pt x="262139" y="223173"/>
                    </a:cubicBezTo>
                    <a:cubicBezTo>
                      <a:pt x="338339" y="164962"/>
                      <a:pt x="392179" y="0"/>
                      <a:pt x="457199" y="0"/>
                    </a:cubicBezTo>
                  </a:path>
                </a:pathLst>
              </a:custGeom>
              <a:noFill/>
              <a:ln w="28575" cap="rnd">
                <a:solidFill>
                  <a:schemeClr val="bg1">
                    <a:alpha val="8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46" name="五角星 2"/>
              <p:cNvSpPr/>
              <p:nvPr/>
            </p:nvSpPr>
            <p:spPr>
              <a:xfrm rot="6997346">
                <a:off x="11587935" y="4901938"/>
                <a:ext cx="128719" cy="147271"/>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 name="connsiteX0-155" fmla="*/ 654322 w 918524"/>
                  <a:gd name="connsiteY0-156" fmla="*/ 223173 h 923906"/>
                  <a:gd name="connsiteX1-157" fmla="*/ 916461 w 918524"/>
                  <a:gd name="connsiteY1-158" fmla="*/ 349269 h 923906"/>
                  <a:gd name="connsiteX2-159" fmla="*/ 774876 w 918524"/>
                  <a:gd name="connsiteY2-160" fmla="*/ 613293 h 923906"/>
                  <a:gd name="connsiteX3-161" fmla="*/ 741827 w 918524"/>
                  <a:gd name="connsiteY3-162" fmla="*/ 914398 h 923906"/>
                  <a:gd name="connsiteX4-163" fmla="*/ 459262 w 918524"/>
                  <a:gd name="connsiteY4-164" fmla="*/ 854400 h 923906"/>
                  <a:gd name="connsiteX5-165" fmla="*/ 176697 w 918524"/>
                  <a:gd name="connsiteY5-166" fmla="*/ 914398 h 923906"/>
                  <a:gd name="connsiteX6-167" fmla="*/ 143648 w 918524"/>
                  <a:gd name="connsiteY6-168" fmla="*/ 613293 h 923906"/>
                  <a:gd name="connsiteX7-169" fmla="*/ 2063 w 918524"/>
                  <a:gd name="connsiteY7-170" fmla="*/ 349269 h 923906"/>
                  <a:gd name="connsiteX8-171" fmla="*/ 264202 w 918524"/>
                  <a:gd name="connsiteY8-172" fmla="*/ 223173 h 923906"/>
                  <a:gd name="connsiteX9-173" fmla="*/ 459262 w 918524"/>
                  <a:gd name="connsiteY9-174" fmla="*/ 0 h 923906"/>
                  <a:gd name="connsiteX10-175" fmla="*/ 715845 w 918524"/>
                  <a:gd name="connsiteY10-176" fmla="*/ 284696 h 923906"/>
                  <a:gd name="connsiteX0-177" fmla="*/ 916461 w 918524"/>
                  <a:gd name="connsiteY0-178" fmla="*/ 349269 h 923906"/>
                  <a:gd name="connsiteX1-179" fmla="*/ 774876 w 918524"/>
                  <a:gd name="connsiteY1-180" fmla="*/ 613293 h 923906"/>
                  <a:gd name="connsiteX2-181" fmla="*/ 741827 w 918524"/>
                  <a:gd name="connsiteY2-182" fmla="*/ 914398 h 923906"/>
                  <a:gd name="connsiteX3-183" fmla="*/ 459262 w 918524"/>
                  <a:gd name="connsiteY3-184" fmla="*/ 854400 h 923906"/>
                  <a:gd name="connsiteX4-185" fmla="*/ 176697 w 918524"/>
                  <a:gd name="connsiteY4-186" fmla="*/ 914398 h 923906"/>
                  <a:gd name="connsiteX5-187" fmla="*/ 143648 w 918524"/>
                  <a:gd name="connsiteY5-188" fmla="*/ 613293 h 923906"/>
                  <a:gd name="connsiteX6-189" fmla="*/ 2063 w 918524"/>
                  <a:gd name="connsiteY6-190" fmla="*/ 349269 h 923906"/>
                  <a:gd name="connsiteX7-191" fmla="*/ 264202 w 918524"/>
                  <a:gd name="connsiteY7-192" fmla="*/ 223173 h 923906"/>
                  <a:gd name="connsiteX8-193" fmla="*/ 459262 w 918524"/>
                  <a:gd name="connsiteY8-194" fmla="*/ 0 h 923906"/>
                  <a:gd name="connsiteX9-195" fmla="*/ 715845 w 918524"/>
                  <a:gd name="connsiteY9-196" fmla="*/ 284696 h 923906"/>
                  <a:gd name="connsiteX0-197" fmla="*/ 774876 w 774876"/>
                  <a:gd name="connsiteY0-198" fmla="*/ 613293 h 923906"/>
                  <a:gd name="connsiteX1-199" fmla="*/ 741827 w 774876"/>
                  <a:gd name="connsiteY1-200" fmla="*/ 914398 h 923906"/>
                  <a:gd name="connsiteX2-201" fmla="*/ 459262 w 774876"/>
                  <a:gd name="connsiteY2-202" fmla="*/ 854400 h 923906"/>
                  <a:gd name="connsiteX3-203" fmla="*/ 176697 w 774876"/>
                  <a:gd name="connsiteY3-204" fmla="*/ 914398 h 923906"/>
                  <a:gd name="connsiteX4-205" fmla="*/ 143648 w 774876"/>
                  <a:gd name="connsiteY4-206" fmla="*/ 613293 h 923906"/>
                  <a:gd name="connsiteX5-207" fmla="*/ 2063 w 774876"/>
                  <a:gd name="connsiteY5-208" fmla="*/ 349269 h 923906"/>
                  <a:gd name="connsiteX6-209" fmla="*/ 264202 w 774876"/>
                  <a:gd name="connsiteY6-210" fmla="*/ 223173 h 923906"/>
                  <a:gd name="connsiteX7-211" fmla="*/ 459262 w 774876"/>
                  <a:gd name="connsiteY7-212" fmla="*/ 0 h 923906"/>
                  <a:gd name="connsiteX8-213" fmla="*/ 715845 w 774876"/>
                  <a:gd name="connsiteY8-214" fmla="*/ 284696 h 923906"/>
                  <a:gd name="connsiteX0-215" fmla="*/ 741827 w 741827"/>
                  <a:gd name="connsiteY0-216" fmla="*/ 914398 h 923906"/>
                  <a:gd name="connsiteX1-217" fmla="*/ 459262 w 741827"/>
                  <a:gd name="connsiteY1-218" fmla="*/ 854400 h 923906"/>
                  <a:gd name="connsiteX2-219" fmla="*/ 176697 w 741827"/>
                  <a:gd name="connsiteY2-220" fmla="*/ 914398 h 923906"/>
                  <a:gd name="connsiteX3-221" fmla="*/ 143648 w 741827"/>
                  <a:gd name="connsiteY3-222" fmla="*/ 613293 h 923906"/>
                  <a:gd name="connsiteX4-223" fmla="*/ 2063 w 741827"/>
                  <a:gd name="connsiteY4-224" fmla="*/ 349269 h 923906"/>
                  <a:gd name="connsiteX5-225" fmla="*/ 264202 w 741827"/>
                  <a:gd name="connsiteY5-226" fmla="*/ 223173 h 923906"/>
                  <a:gd name="connsiteX6-227" fmla="*/ 459262 w 741827"/>
                  <a:gd name="connsiteY6-228" fmla="*/ 0 h 923906"/>
                  <a:gd name="connsiteX7-229" fmla="*/ 715845 w 741827"/>
                  <a:gd name="connsiteY7-230" fmla="*/ 284696 h 923906"/>
                  <a:gd name="connsiteX0-231" fmla="*/ 459262 w 715845"/>
                  <a:gd name="connsiteY0-232" fmla="*/ 854400 h 916632"/>
                  <a:gd name="connsiteX1-233" fmla="*/ 176697 w 715845"/>
                  <a:gd name="connsiteY1-234" fmla="*/ 914398 h 916632"/>
                  <a:gd name="connsiteX2-235" fmla="*/ 143648 w 715845"/>
                  <a:gd name="connsiteY2-236" fmla="*/ 613293 h 916632"/>
                  <a:gd name="connsiteX3-237" fmla="*/ 2063 w 715845"/>
                  <a:gd name="connsiteY3-238" fmla="*/ 349269 h 916632"/>
                  <a:gd name="connsiteX4-239" fmla="*/ 264202 w 715845"/>
                  <a:gd name="connsiteY4-240" fmla="*/ 223173 h 916632"/>
                  <a:gd name="connsiteX5-241" fmla="*/ 459262 w 715845"/>
                  <a:gd name="connsiteY5-242" fmla="*/ 0 h 916632"/>
                  <a:gd name="connsiteX6-243" fmla="*/ 715845 w 715845"/>
                  <a:gd name="connsiteY6-244" fmla="*/ 284696 h 916632"/>
                  <a:gd name="connsiteX0-245" fmla="*/ 176697 w 715845"/>
                  <a:gd name="connsiteY0-246" fmla="*/ 914398 h 914398"/>
                  <a:gd name="connsiteX1-247" fmla="*/ 143648 w 715845"/>
                  <a:gd name="connsiteY1-248" fmla="*/ 613293 h 914398"/>
                  <a:gd name="connsiteX2-249" fmla="*/ 2063 w 715845"/>
                  <a:gd name="connsiteY2-250" fmla="*/ 349269 h 914398"/>
                  <a:gd name="connsiteX3-251" fmla="*/ 264202 w 715845"/>
                  <a:gd name="connsiteY3-252" fmla="*/ 223173 h 914398"/>
                  <a:gd name="connsiteX4-253" fmla="*/ 459262 w 715845"/>
                  <a:gd name="connsiteY4-254" fmla="*/ 0 h 914398"/>
                  <a:gd name="connsiteX5-255" fmla="*/ 715845 w 715845"/>
                  <a:gd name="connsiteY5-256" fmla="*/ 284696 h 914398"/>
                  <a:gd name="connsiteX0-257" fmla="*/ 143648 w 715845"/>
                  <a:gd name="connsiteY0-258" fmla="*/ 613293 h 613293"/>
                  <a:gd name="connsiteX1-259" fmla="*/ 2063 w 715845"/>
                  <a:gd name="connsiteY1-260" fmla="*/ 349269 h 613293"/>
                  <a:gd name="connsiteX2-261" fmla="*/ 264202 w 715845"/>
                  <a:gd name="connsiteY2-262" fmla="*/ 223173 h 613293"/>
                  <a:gd name="connsiteX3-263" fmla="*/ 459262 w 715845"/>
                  <a:gd name="connsiteY3-264" fmla="*/ 0 h 613293"/>
                  <a:gd name="connsiteX4-265" fmla="*/ 715845 w 715845"/>
                  <a:gd name="connsiteY4-266" fmla="*/ 284696 h 613293"/>
                  <a:gd name="connsiteX0-267" fmla="*/ 0 w 713782"/>
                  <a:gd name="connsiteY0-268" fmla="*/ 349269 h 349269"/>
                  <a:gd name="connsiteX1-269" fmla="*/ 262139 w 713782"/>
                  <a:gd name="connsiteY1-270" fmla="*/ 223173 h 349269"/>
                  <a:gd name="connsiteX2-271" fmla="*/ 457199 w 713782"/>
                  <a:gd name="connsiteY2-272" fmla="*/ 0 h 349269"/>
                  <a:gd name="connsiteX3-273" fmla="*/ 713782 w 713782"/>
                  <a:gd name="connsiteY3-274" fmla="*/ 284696 h 349269"/>
                  <a:gd name="connsiteX0-275" fmla="*/ 0 w 457199"/>
                  <a:gd name="connsiteY0-276" fmla="*/ 349269 h 349269"/>
                  <a:gd name="connsiteX1-277" fmla="*/ 262139 w 457199"/>
                  <a:gd name="connsiteY1-278" fmla="*/ 223173 h 349269"/>
                  <a:gd name="connsiteX2-279" fmla="*/ 457199 w 457199"/>
                  <a:gd name="connsiteY2-280" fmla="*/ 0 h 349269"/>
                  <a:gd name="connsiteX0-281" fmla="*/ 0 w 195060"/>
                  <a:gd name="connsiteY0-282" fmla="*/ 223173 h 223173"/>
                  <a:gd name="connsiteX1-283" fmla="*/ 195060 w 195060"/>
                  <a:gd name="connsiteY1-284" fmla="*/ 0 h 223173"/>
                </a:gdLst>
                <a:ahLst/>
                <a:cxnLst>
                  <a:cxn ang="0">
                    <a:pos x="connsiteX0-1" y="connsiteY0-2"/>
                  </a:cxn>
                  <a:cxn ang="0">
                    <a:pos x="connsiteX1-3" y="connsiteY1-4"/>
                  </a:cxn>
                </a:cxnLst>
                <a:rect l="l" t="t" r="r" b="b"/>
                <a:pathLst>
                  <a:path w="195060" h="223173">
                    <a:moveTo>
                      <a:pt x="0" y="223173"/>
                    </a:moveTo>
                    <a:cubicBezTo>
                      <a:pt x="76200" y="164962"/>
                      <a:pt x="130040" y="0"/>
                      <a:pt x="195060" y="0"/>
                    </a:cubicBezTo>
                  </a:path>
                </a:pathLst>
              </a:custGeom>
              <a:noFill/>
              <a:ln w="28575" cap="rnd">
                <a:solidFill>
                  <a:schemeClr val="bg1">
                    <a:alpha val="6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grpSp>
        <p:nvGrpSpPr>
          <p:cNvPr id="92" name="组合 91"/>
          <p:cNvGrpSpPr/>
          <p:nvPr/>
        </p:nvGrpSpPr>
        <p:grpSpPr>
          <a:xfrm>
            <a:off x="0" y="2969449"/>
            <a:ext cx="9144000" cy="2157889"/>
            <a:chOff x="1" y="4546271"/>
            <a:chExt cx="12191999" cy="2326243"/>
          </a:xfrm>
        </p:grpSpPr>
        <p:sp>
          <p:nvSpPr>
            <p:cNvPr id="39" name="任意多边形 38"/>
            <p:cNvSpPr/>
            <p:nvPr/>
          </p:nvSpPr>
          <p:spPr>
            <a:xfrm>
              <a:off x="1" y="4546271"/>
              <a:ext cx="12191999" cy="2311729"/>
            </a:xfrm>
            <a:custGeom>
              <a:avLst/>
              <a:gdLst>
                <a:gd name="connsiteX0" fmla="*/ 12191999 w 12191999"/>
                <a:gd name="connsiteY0" fmla="*/ 0 h 2311729"/>
                <a:gd name="connsiteX1" fmla="*/ 12191999 w 12191999"/>
                <a:gd name="connsiteY1" fmla="*/ 2311729 h 2311729"/>
                <a:gd name="connsiteX2" fmla="*/ 0 w 12191999"/>
                <a:gd name="connsiteY2" fmla="*/ 2311729 h 2311729"/>
                <a:gd name="connsiteX3" fmla="*/ 0 w 12191999"/>
                <a:gd name="connsiteY3" fmla="*/ 2020458 h 2311729"/>
                <a:gd name="connsiteX4" fmla="*/ 0 w 12191999"/>
                <a:gd name="connsiteY4" fmla="*/ 237172 h 2311729"/>
                <a:gd name="connsiteX5" fmla="*/ 63480 w 12191999"/>
                <a:gd name="connsiteY5" fmla="*/ 213939 h 2311729"/>
                <a:gd name="connsiteX6" fmla="*/ 348343 w 12191999"/>
                <a:gd name="connsiteY6" fmla="*/ 170871 h 2311729"/>
                <a:gd name="connsiteX7" fmla="*/ 1306287 w 12191999"/>
                <a:gd name="connsiteY7" fmla="*/ 1128815 h 2311729"/>
                <a:gd name="connsiteX8" fmla="*/ 1286825 w 12191999"/>
                <a:gd name="connsiteY8" fmla="*/ 1321874 h 2311729"/>
                <a:gd name="connsiteX9" fmla="*/ 1256605 w 12191999"/>
                <a:gd name="connsiteY9" fmla="*/ 1419229 h 2311729"/>
                <a:gd name="connsiteX10" fmla="*/ 1344679 w 12191999"/>
                <a:gd name="connsiteY10" fmla="*/ 1371424 h 2311729"/>
                <a:gd name="connsiteX11" fmla="*/ 1683656 w 12191999"/>
                <a:gd name="connsiteY11" fmla="*/ 1302987 h 2311729"/>
                <a:gd name="connsiteX12" fmla="*/ 2299446 w 12191999"/>
                <a:gd name="connsiteY12" fmla="*/ 1558056 h 2311729"/>
                <a:gd name="connsiteX13" fmla="*/ 2381189 w 12191999"/>
                <a:gd name="connsiteY13" fmla="*/ 1657129 h 2311729"/>
                <a:gd name="connsiteX14" fmla="*/ 2427737 w 12191999"/>
                <a:gd name="connsiteY14" fmla="*/ 1596410 h 2311729"/>
                <a:gd name="connsiteX15" fmla="*/ 3069771 w 12191999"/>
                <a:gd name="connsiteY15" fmla="*/ 1302987 h 2311729"/>
                <a:gd name="connsiteX16" fmla="*/ 3544503 w 12191999"/>
                <a:gd name="connsiteY16" fmla="*/ 1447998 h 2311729"/>
                <a:gd name="connsiteX17" fmla="*/ 3657745 w 12191999"/>
                <a:gd name="connsiteY17" fmla="*/ 1541431 h 2311729"/>
                <a:gd name="connsiteX18" fmla="*/ 3713651 w 12191999"/>
                <a:gd name="connsiteY18" fmla="*/ 1519404 h 2311729"/>
                <a:gd name="connsiteX19" fmla="*/ 3897086 w 12191999"/>
                <a:gd name="connsiteY19" fmla="*/ 1491671 h 2311729"/>
                <a:gd name="connsiteX20" fmla="*/ 4241977 w 12191999"/>
                <a:gd name="connsiteY20" fmla="*/ 1597020 h 2311729"/>
                <a:gd name="connsiteX21" fmla="*/ 4317999 w 12191999"/>
                <a:gd name="connsiteY21" fmla="*/ 1659743 h 2311729"/>
                <a:gd name="connsiteX22" fmla="*/ 4359994 w 12191999"/>
                <a:gd name="connsiteY22" fmla="*/ 1582372 h 2311729"/>
                <a:gd name="connsiteX23" fmla="*/ 5021945 w 12191999"/>
                <a:gd name="connsiteY23" fmla="*/ 1230415 h 2311729"/>
                <a:gd name="connsiteX24" fmla="*/ 5757498 w 12191999"/>
                <a:gd name="connsiteY24" fmla="*/ 1717972 h 2311729"/>
                <a:gd name="connsiteX25" fmla="*/ 5775109 w 12191999"/>
                <a:gd name="connsiteY25" fmla="*/ 1774705 h 2311729"/>
                <a:gd name="connsiteX26" fmla="*/ 5877396 w 12191999"/>
                <a:gd name="connsiteY26" fmla="*/ 1742952 h 2311729"/>
                <a:gd name="connsiteX27" fmla="*/ 5994403 w 12191999"/>
                <a:gd name="connsiteY27" fmla="*/ 1731157 h 2311729"/>
                <a:gd name="connsiteX28" fmla="*/ 6319003 w 12191999"/>
                <a:gd name="connsiteY28" fmla="*/ 1830310 h 2311729"/>
                <a:gd name="connsiteX29" fmla="*/ 6349718 w 12191999"/>
                <a:gd name="connsiteY29" fmla="*/ 1855653 h 2311729"/>
                <a:gd name="connsiteX30" fmla="*/ 6372196 w 12191999"/>
                <a:gd name="connsiteY30" fmla="*/ 1783240 h 2311729"/>
                <a:gd name="connsiteX31" fmla="*/ 7228113 w 12191999"/>
                <a:gd name="connsiteY31" fmla="*/ 1215901 h 2311729"/>
                <a:gd name="connsiteX32" fmla="*/ 7884955 w 12191999"/>
                <a:gd name="connsiteY32" fmla="*/ 1487974 h 2311729"/>
                <a:gd name="connsiteX33" fmla="*/ 7933395 w 12191999"/>
                <a:gd name="connsiteY33" fmla="*/ 1546684 h 2311729"/>
                <a:gd name="connsiteX34" fmla="*/ 8036368 w 12191999"/>
                <a:gd name="connsiteY34" fmla="*/ 1487498 h 2311729"/>
                <a:gd name="connsiteX35" fmla="*/ 8432799 w 12191999"/>
                <a:gd name="connsiteY35" fmla="*/ 1397328 h 2311729"/>
                <a:gd name="connsiteX36" fmla="*/ 9191035 w 12191999"/>
                <a:gd name="connsiteY36" fmla="*/ 1800479 h 2311729"/>
                <a:gd name="connsiteX37" fmla="*/ 9210518 w 12191999"/>
                <a:gd name="connsiteY37" fmla="*/ 1836373 h 2311729"/>
                <a:gd name="connsiteX38" fmla="*/ 9258709 w 12191999"/>
                <a:gd name="connsiteY38" fmla="*/ 1810216 h 2311729"/>
                <a:gd name="connsiteX39" fmla="*/ 9470570 w 12191999"/>
                <a:gd name="connsiteY39" fmla="*/ 1767443 h 2311729"/>
                <a:gd name="connsiteX40" fmla="*/ 9682431 w 12191999"/>
                <a:gd name="connsiteY40" fmla="*/ 1810216 h 2311729"/>
                <a:gd name="connsiteX41" fmla="*/ 9768141 w 12191999"/>
                <a:gd name="connsiteY41" fmla="*/ 1856738 h 2311729"/>
                <a:gd name="connsiteX42" fmla="*/ 9791010 w 12191999"/>
                <a:gd name="connsiteY42" fmla="*/ 1783067 h 2311729"/>
                <a:gd name="connsiteX43" fmla="*/ 10570028 w 12191999"/>
                <a:gd name="connsiteY43" fmla="*/ 1266699 h 2311729"/>
                <a:gd name="connsiteX44" fmla="*/ 10821441 w 12191999"/>
                <a:gd name="connsiteY44" fmla="*/ 1304709 h 2311729"/>
                <a:gd name="connsiteX45" fmla="*/ 10893902 w 12191999"/>
                <a:gd name="connsiteY45" fmla="*/ 1333259 h 2311729"/>
                <a:gd name="connsiteX46" fmla="*/ 10916253 w 12191999"/>
                <a:gd name="connsiteY46" fmla="*/ 1261255 h 2311729"/>
                <a:gd name="connsiteX47" fmla="*/ 11444514 w 12191999"/>
                <a:gd name="connsiteY47" fmla="*/ 911100 h 2311729"/>
                <a:gd name="connsiteX48" fmla="*/ 11446790 w 12191999"/>
                <a:gd name="connsiteY48" fmla="*/ 911330 h 2311729"/>
                <a:gd name="connsiteX49" fmla="*/ 11437256 w 12191999"/>
                <a:gd name="connsiteY49" fmla="*/ 816759 h 2311729"/>
                <a:gd name="connsiteX50" fmla="*/ 12173467 w 12191999"/>
                <a:gd name="connsiteY50" fmla="*/ 936 h 2311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2191999" h="2311729">
                  <a:moveTo>
                    <a:pt x="12191999" y="0"/>
                  </a:moveTo>
                  <a:lnTo>
                    <a:pt x="12191999" y="2311729"/>
                  </a:lnTo>
                  <a:lnTo>
                    <a:pt x="0" y="2311729"/>
                  </a:lnTo>
                  <a:lnTo>
                    <a:pt x="0" y="2020458"/>
                  </a:lnTo>
                  <a:lnTo>
                    <a:pt x="0" y="237172"/>
                  </a:lnTo>
                  <a:lnTo>
                    <a:pt x="63480" y="213939"/>
                  </a:lnTo>
                  <a:cubicBezTo>
                    <a:pt x="153468" y="185949"/>
                    <a:pt x="249145" y="170871"/>
                    <a:pt x="348343" y="170871"/>
                  </a:cubicBezTo>
                  <a:cubicBezTo>
                    <a:pt x="877401" y="170871"/>
                    <a:pt x="1306287" y="599757"/>
                    <a:pt x="1306287" y="1128815"/>
                  </a:cubicBezTo>
                  <a:cubicBezTo>
                    <a:pt x="1306287" y="1194948"/>
                    <a:pt x="1299586" y="1259515"/>
                    <a:pt x="1286825" y="1321874"/>
                  </a:cubicBezTo>
                  <a:lnTo>
                    <a:pt x="1256605" y="1419229"/>
                  </a:lnTo>
                  <a:lnTo>
                    <a:pt x="1344679" y="1371424"/>
                  </a:lnTo>
                  <a:cubicBezTo>
                    <a:pt x="1448867" y="1327356"/>
                    <a:pt x="1563416" y="1302987"/>
                    <a:pt x="1683656" y="1302987"/>
                  </a:cubicBezTo>
                  <a:cubicBezTo>
                    <a:pt x="1924137" y="1302987"/>
                    <a:pt x="2141852" y="1400461"/>
                    <a:pt x="2299446" y="1558056"/>
                  </a:cubicBezTo>
                  <a:lnTo>
                    <a:pt x="2381189" y="1657129"/>
                  </a:lnTo>
                  <a:lnTo>
                    <a:pt x="2427737" y="1596410"/>
                  </a:lnTo>
                  <a:cubicBezTo>
                    <a:pt x="2583425" y="1416679"/>
                    <a:pt x="2813321" y="1302987"/>
                    <a:pt x="3069771" y="1302987"/>
                  </a:cubicBezTo>
                  <a:cubicBezTo>
                    <a:pt x="3245622" y="1302987"/>
                    <a:pt x="3408987" y="1356446"/>
                    <a:pt x="3544503" y="1447998"/>
                  </a:cubicBezTo>
                  <a:lnTo>
                    <a:pt x="3657745" y="1541431"/>
                  </a:lnTo>
                  <a:lnTo>
                    <a:pt x="3713651" y="1519404"/>
                  </a:lnTo>
                  <a:cubicBezTo>
                    <a:pt x="3771598" y="1501381"/>
                    <a:pt x="3833208" y="1491671"/>
                    <a:pt x="3897086" y="1491671"/>
                  </a:cubicBezTo>
                  <a:cubicBezTo>
                    <a:pt x="4024841" y="1491671"/>
                    <a:pt x="4143526" y="1530508"/>
                    <a:pt x="4241977" y="1597020"/>
                  </a:cubicBezTo>
                  <a:lnTo>
                    <a:pt x="4317999" y="1659743"/>
                  </a:lnTo>
                  <a:lnTo>
                    <a:pt x="4359994" y="1582372"/>
                  </a:lnTo>
                  <a:cubicBezTo>
                    <a:pt x="4503453" y="1370026"/>
                    <a:pt x="4746395" y="1230415"/>
                    <a:pt x="5021945" y="1230415"/>
                  </a:cubicBezTo>
                  <a:cubicBezTo>
                    <a:pt x="5352605" y="1230415"/>
                    <a:pt x="5636309" y="1431455"/>
                    <a:pt x="5757498" y="1717972"/>
                  </a:cubicBezTo>
                  <a:lnTo>
                    <a:pt x="5775109" y="1774705"/>
                  </a:lnTo>
                  <a:lnTo>
                    <a:pt x="5877396" y="1742952"/>
                  </a:lnTo>
                  <a:cubicBezTo>
                    <a:pt x="5915189" y="1735219"/>
                    <a:pt x="5954321" y="1731157"/>
                    <a:pt x="5994403" y="1731157"/>
                  </a:cubicBezTo>
                  <a:cubicBezTo>
                    <a:pt x="6114640" y="1731157"/>
                    <a:pt x="6226343" y="1767710"/>
                    <a:pt x="6319003" y="1830310"/>
                  </a:cubicBezTo>
                  <a:lnTo>
                    <a:pt x="6349718" y="1855653"/>
                  </a:lnTo>
                  <a:lnTo>
                    <a:pt x="6372196" y="1783240"/>
                  </a:lnTo>
                  <a:cubicBezTo>
                    <a:pt x="6513213" y="1449839"/>
                    <a:pt x="6843343" y="1215901"/>
                    <a:pt x="7228113" y="1215901"/>
                  </a:cubicBezTo>
                  <a:cubicBezTo>
                    <a:pt x="7484626" y="1215901"/>
                    <a:pt x="7716855" y="1319874"/>
                    <a:pt x="7884955" y="1487974"/>
                  </a:cubicBezTo>
                  <a:lnTo>
                    <a:pt x="7933395" y="1546684"/>
                  </a:lnTo>
                  <a:lnTo>
                    <a:pt x="8036368" y="1487498"/>
                  </a:lnTo>
                  <a:cubicBezTo>
                    <a:pt x="8156294" y="1429711"/>
                    <a:pt x="8290765" y="1397328"/>
                    <a:pt x="8432799" y="1397328"/>
                  </a:cubicBezTo>
                  <a:cubicBezTo>
                    <a:pt x="8748430" y="1397328"/>
                    <a:pt x="9026710" y="1557246"/>
                    <a:pt x="9191035" y="1800479"/>
                  </a:cubicBezTo>
                  <a:lnTo>
                    <a:pt x="9210518" y="1836373"/>
                  </a:lnTo>
                  <a:lnTo>
                    <a:pt x="9258709" y="1810216"/>
                  </a:lnTo>
                  <a:cubicBezTo>
                    <a:pt x="9323827" y="1782674"/>
                    <a:pt x="9395420" y="1767443"/>
                    <a:pt x="9470570" y="1767443"/>
                  </a:cubicBezTo>
                  <a:cubicBezTo>
                    <a:pt x="9545720" y="1767443"/>
                    <a:pt x="9617313" y="1782674"/>
                    <a:pt x="9682431" y="1810216"/>
                  </a:cubicBezTo>
                  <a:lnTo>
                    <a:pt x="9768141" y="1856738"/>
                  </a:lnTo>
                  <a:lnTo>
                    <a:pt x="9791010" y="1783067"/>
                  </a:lnTo>
                  <a:cubicBezTo>
                    <a:pt x="9919358" y="1479619"/>
                    <a:pt x="10219827" y="1266699"/>
                    <a:pt x="10570028" y="1266699"/>
                  </a:cubicBezTo>
                  <a:cubicBezTo>
                    <a:pt x="10657578" y="1266699"/>
                    <a:pt x="10742020" y="1280007"/>
                    <a:pt x="10821441" y="1304709"/>
                  </a:cubicBezTo>
                  <a:lnTo>
                    <a:pt x="10893902" y="1333259"/>
                  </a:lnTo>
                  <a:lnTo>
                    <a:pt x="10916253" y="1261255"/>
                  </a:lnTo>
                  <a:cubicBezTo>
                    <a:pt x="11003287" y="1055484"/>
                    <a:pt x="11207039" y="911100"/>
                    <a:pt x="11444514" y="911100"/>
                  </a:cubicBezTo>
                  <a:lnTo>
                    <a:pt x="11446790" y="911330"/>
                  </a:lnTo>
                  <a:lnTo>
                    <a:pt x="11437256" y="816759"/>
                  </a:lnTo>
                  <a:cubicBezTo>
                    <a:pt x="11437256" y="392161"/>
                    <a:pt x="11759948" y="42931"/>
                    <a:pt x="12173467" y="936"/>
                  </a:cubicBezTo>
                  <a:close/>
                </a:path>
              </a:pathLst>
            </a:custGeom>
            <a:solidFill>
              <a:schemeClr val="bg1"/>
            </a:solidFill>
            <a:ln>
              <a:noFill/>
            </a:ln>
            <a:effectLst>
              <a:outerShdw blurRad="190500" dir="16200000"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81" name="任意多边形 80"/>
            <p:cNvSpPr/>
            <p:nvPr/>
          </p:nvSpPr>
          <p:spPr>
            <a:xfrm>
              <a:off x="1" y="4560785"/>
              <a:ext cx="12191999" cy="2311729"/>
            </a:xfrm>
            <a:custGeom>
              <a:avLst/>
              <a:gdLst>
                <a:gd name="connsiteX0" fmla="*/ 12191999 w 12191999"/>
                <a:gd name="connsiteY0" fmla="*/ 0 h 2311729"/>
                <a:gd name="connsiteX1" fmla="*/ 12191999 w 12191999"/>
                <a:gd name="connsiteY1" fmla="*/ 2311729 h 2311729"/>
                <a:gd name="connsiteX2" fmla="*/ 0 w 12191999"/>
                <a:gd name="connsiteY2" fmla="*/ 2311729 h 2311729"/>
                <a:gd name="connsiteX3" fmla="*/ 0 w 12191999"/>
                <a:gd name="connsiteY3" fmla="*/ 2020458 h 2311729"/>
                <a:gd name="connsiteX4" fmla="*/ 0 w 12191999"/>
                <a:gd name="connsiteY4" fmla="*/ 237172 h 2311729"/>
                <a:gd name="connsiteX5" fmla="*/ 63480 w 12191999"/>
                <a:gd name="connsiteY5" fmla="*/ 213939 h 2311729"/>
                <a:gd name="connsiteX6" fmla="*/ 348343 w 12191999"/>
                <a:gd name="connsiteY6" fmla="*/ 170871 h 2311729"/>
                <a:gd name="connsiteX7" fmla="*/ 1306287 w 12191999"/>
                <a:gd name="connsiteY7" fmla="*/ 1128815 h 2311729"/>
                <a:gd name="connsiteX8" fmla="*/ 1286825 w 12191999"/>
                <a:gd name="connsiteY8" fmla="*/ 1321874 h 2311729"/>
                <a:gd name="connsiteX9" fmla="*/ 1256605 w 12191999"/>
                <a:gd name="connsiteY9" fmla="*/ 1419229 h 2311729"/>
                <a:gd name="connsiteX10" fmla="*/ 1344679 w 12191999"/>
                <a:gd name="connsiteY10" fmla="*/ 1371424 h 2311729"/>
                <a:gd name="connsiteX11" fmla="*/ 1683656 w 12191999"/>
                <a:gd name="connsiteY11" fmla="*/ 1302987 h 2311729"/>
                <a:gd name="connsiteX12" fmla="*/ 2299446 w 12191999"/>
                <a:gd name="connsiteY12" fmla="*/ 1558056 h 2311729"/>
                <a:gd name="connsiteX13" fmla="*/ 2381189 w 12191999"/>
                <a:gd name="connsiteY13" fmla="*/ 1657129 h 2311729"/>
                <a:gd name="connsiteX14" fmla="*/ 2427737 w 12191999"/>
                <a:gd name="connsiteY14" fmla="*/ 1596410 h 2311729"/>
                <a:gd name="connsiteX15" fmla="*/ 3069771 w 12191999"/>
                <a:gd name="connsiteY15" fmla="*/ 1302987 h 2311729"/>
                <a:gd name="connsiteX16" fmla="*/ 3544503 w 12191999"/>
                <a:gd name="connsiteY16" fmla="*/ 1447998 h 2311729"/>
                <a:gd name="connsiteX17" fmla="*/ 3657745 w 12191999"/>
                <a:gd name="connsiteY17" fmla="*/ 1541431 h 2311729"/>
                <a:gd name="connsiteX18" fmla="*/ 3713651 w 12191999"/>
                <a:gd name="connsiteY18" fmla="*/ 1519404 h 2311729"/>
                <a:gd name="connsiteX19" fmla="*/ 3897086 w 12191999"/>
                <a:gd name="connsiteY19" fmla="*/ 1491671 h 2311729"/>
                <a:gd name="connsiteX20" fmla="*/ 4241977 w 12191999"/>
                <a:gd name="connsiteY20" fmla="*/ 1597020 h 2311729"/>
                <a:gd name="connsiteX21" fmla="*/ 4317999 w 12191999"/>
                <a:gd name="connsiteY21" fmla="*/ 1659743 h 2311729"/>
                <a:gd name="connsiteX22" fmla="*/ 4359994 w 12191999"/>
                <a:gd name="connsiteY22" fmla="*/ 1582372 h 2311729"/>
                <a:gd name="connsiteX23" fmla="*/ 5021945 w 12191999"/>
                <a:gd name="connsiteY23" fmla="*/ 1230415 h 2311729"/>
                <a:gd name="connsiteX24" fmla="*/ 5757498 w 12191999"/>
                <a:gd name="connsiteY24" fmla="*/ 1717972 h 2311729"/>
                <a:gd name="connsiteX25" fmla="*/ 5775109 w 12191999"/>
                <a:gd name="connsiteY25" fmla="*/ 1774705 h 2311729"/>
                <a:gd name="connsiteX26" fmla="*/ 5877396 w 12191999"/>
                <a:gd name="connsiteY26" fmla="*/ 1742952 h 2311729"/>
                <a:gd name="connsiteX27" fmla="*/ 5994403 w 12191999"/>
                <a:gd name="connsiteY27" fmla="*/ 1731157 h 2311729"/>
                <a:gd name="connsiteX28" fmla="*/ 6319003 w 12191999"/>
                <a:gd name="connsiteY28" fmla="*/ 1830310 h 2311729"/>
                <a:gd name="connsiteX29" fmla="*/ 6349718 w 12191999"/>
                <a:gd name="connsiteY29" fmla="*/ 1855653 h 2311729"/>
                <a:gd name="connsiteX30" fmla="*/ 6372196 w 12191999"/>
                <a:gd name="connsiteY30" fmla="*/ 1783240 h 2311729"/>
                <a:gd name="connsiteX31" fmla="*/ 7228113 w 12191999"/>
                <a:gd name="connsiteY31" fmla="*/ 1215901 h 2311729"/>
                <a:gd name="connsiteX32" fmla="*/ 7884955 w 12191999"/>
                <a:gd name="connsiteY32" fmla="*/ 1487974 h 2311729"/>
                <a:gd name="connsiteX33" fmla="*/ 7933395 w 12191999"/>
                <a:gd name="connsiteY33" fmla="*/ 1546684 h 2311729"/>
                <a:gd name="connsiteX34" fmla="*/ 8036368 w 12191999"/>
                <a:gd name="connsiteY34" fmla="*/ 1487498 h 2311729"/>
                <a:gd name="connsiteX35" fmla="*/ 8432799 w 12191999"/>
                <a:gd name="connsiteY35" fmla="*/ 1397328 h 2311729"/>
                <a:gd name="connsiteX36" fmla="*/ 9191035 w 12191999"/>
                <a:gd name="connsiteY36" fmla="*/ 1800479 h 2311729"/>
                <a:gd name="connsiteX37" fmla="*/ 9210518 w 12191999"/>
                <a:gd name="connsiteY37" fmla="*/ 1836373 h 2311729"/>
                <a:gd name="connsiteX38" fmla="*/ 9258709 w 12191999"/>
                <a:gd name="connsiteY38" fmla="*/ 1810216 h 2311729"/>
                <a:gd name="connsiteX39" fmla="*/ 9470570 w 12191999"/>
                <a:gd name="connsiteY39" fmla="*/ 1767443 h 2311729"/>
                <a:gd name="connsiteX40" fmla="*/ 9682431 w 12191999"/>
                <a:gd name="connsiteY40" fmla="*/ 1810216 h 2311729"/>
                <a:gd name="connsiteX41" fmla="*/ 9768141 w 12191999"/>
                <a:gd name="connsiteY41" fmla="*/ 1856738 h 2311729"/>
                <a:gd name="connsiteX42" fmla="*/ 9791010 w 12191999"/>
                <a:gd name="connsiteY42" fmla="*/ 1783067 h 2311729"/>
                <a:gd name="connsiteX43" fmla="*/ 10570028 w 12191999"/>
                <a:gd name="connsiteY43" fmla="*/ 1266699 h 2311729"/>
                <a:gd name="connsiteX44" fmla="*/ 10821441 w 12191999"/>
                <a:gd name="connsiteY44" fmla="*/ 1304709 h 2311729"/>
                <a:gd name="connsiteX45" fmla="*/ 10893902 w 12191999"/>
                <a:gd name="connsiteY45" fmla="*/ 1333259 h 2311729"/>
                <a:gd name="connsiteX46" fmla="*/ 10916253 w 12191999"/>
                <a:gd name="connsiteY46" fmla="*/ 1261255 h 2311729"/>
                <a:gd name="connsiteX47" fmla="*/ 11444514 w 12191999"/>
                <a:gd name="connsiteY47" fmla="*/ 911100 h 2311729"/>
                <a:gd name="connsiteX48" fmla="*/ 11446790 w 12191999"/>
                <a:gd name="connsiteY48" fmla="*/ 911330 h 2311729"/>
                <a:gd name="connsiteX49" fmla="*/ 11437256 w 12191999"/>
                <a:gd name="connsiteY49" fmla="*/ 816759 h 2311729"/>
                <a:gd name="connsiteX50" fmla="*/ 12173467 w 12191999"/>
                <a:gd name="connsiteY50" fmla="*/ 936 h 2311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2191999" h="2311729">
                  <a:moveTo>
                    <a:pt x="12191999" y="0"/>
                  </a:moveTo>
                  <a:lnTo>
                    <a:pt x="12191999" y="2311729"/>
                  </a:lnTo>
                  <a:lnTo>
                    <a:pt x="0" y="2311729"/>
                  </a:lnTo>
                  <a:lnTo>
                    <a:pt x="0" y="2020458"/>
                  </a:lnTo>
                  <a:lnTo>
                    <a:pt x="0" y="237172"/>
                  </a:lnTo>
                  <a:lnTo>
                    <a:pt x="63480" y="213939"/>
                  </a:lnTo>
                  <a:cubicBezTo>
                    <a:pt x="153468" y="185949"/>
                    <a:pt x="249145" y="170871"/>
                    <a:pt x="348343" y="170871"/>
                  </a:cubicBezTo>
                  <a:cubicBezTo>
                    <a:pt x="877401" y="170871"/>
                    <a:pt x="1306287" y="599757"/>
                    <a:pt x="1306287" y="1128815"/>
                  </a:cubicBezTo>
                  <a:cubicBezTo>
                    <a:pt x="1306287" y="1194948"/>
                    <a:pt x="1299586" y="1259515"/>
                    <a:pt x="1286825" y="1321874"/>
                  </a:cubicBezTo>
                  <a:lnTo>
                    <a:pt x="1256605" y="1419229"/>
                  </a:lnTo>
                  <a:lnTo>
                    <a:pt x="1344679" y="1371424"/>
                  </a:lnTo>
                  <a:cubicBezTo>
                    <a:pt x="1448867" y="1327356"/>
                    <a:pt x="1563416" y="1302987"/>
                    <a:pt x="1683656" y="1302987"/>
                  </a:cubicBezTo>
                  <a:cubicBezTo>
                    <a:pt x="1924137" y="1302987"/>
                    <a:pt x="2141852" y="1400461"/>
                    <a:pt x="2299446" y="1558056"/>
                  </a:cubicBezTo>
                  <a:lnTo>
                    <a:pt x="2381189" y="1657129"/>
                  </a:lnTo>
                  <a:lnTo>
                    <a:pt x="2427737" y="1596410"/>
                  </a:lnTo>
                  <a:cubicBezTo>
                    <a:pt x="2583425" y="1416679"/>
                    <a:pt x="2813321" y="1302987"/>
                    <a:pt x="3069771" y="1302987"/>
                  </a:cubicBezTo>
                  <a:cubicBezTo>
                    <a:pt x="3245622" y="1302987"/>
                    <a:pt x="3408987" y="1356446"/>
                    <a:pt x="3544503" y="1447998"/>
                  </a:cubicBezTo>
                  <a:lnTo>
                    <a:pt x="3657745" y="1541431"/>
                  </a:lnTo>
                  <a:lnTo>
                    <a:pt x="3713651" y="1519404"/>
                  </a:lnTo>
                  <a:cubicBezTo>
                    <a:pt x="3771598" y="1501381"/>
                    <a:pt x="3833208" y="1491671"/>
                    <a:pt x="3897086" y="1491671"/>
                  </a:cubicBezTo>
                  <a:cubicBezTo>
                    <a:pt x="4024841" y="1491671"/>
                    <a:pt x="4143526" y="1530508"/>
                    <a:pt x="4241977" y="1597020"/>
                  </a:cubicBezTo>
                  <a:lnTo>
                    <a:pt x="4317999" y="1659743"/>
                  </a:lnTo>
                  <a:lnTo>
                    <a:pt x="4359994" y="1582372"/>
                  </a:lnTo>
                  <a:cubicBezTo>
                    <a:pt x="4503453" y="1370026"/>
                    <a:pt x="4746395" y="1230415"/>
                    <a:pt x="5021945" y="1230415"/>
                  </a:cubicBezTo>
                  <a:cubicBezTo>
                    <a:pt x="5352605" y="1230415"/>
                    <a:pt x="5636309" y="1431455"/>
                    <a:pt x="5757498" y="1717972"/>
                  </a:cubicBezTo>
                  <a:lnTo>
                    <a:pt x="5775109" y="1774705"/>
                  </a:lnTo>
                  <a:lnTo>
                    <a:pt x="5877396" y="1742952"/>
                  </a:lnTo>
                  <a:cubicBezTo>
                    <a:pt x="5915189" y="1735219"/>
                    <a:pt x="5954321" y="1731157"/>
                    <a:pt x="5994403" y="1731157"/>
                  </a:cubicBezTo>
                  <a:cubicBezTo>
                    <a:pt x="6114640" y="1731157"/>
                    <a:pt x="6226343" y="1767710"/>
                    <a:pt x="6319003" y="1830310"/>
                  </a:cubicBezTo>
                  <a:lnTo>
                    <a:pt x="6349718" y="1855653"/>
                  </a:lnTo>
                  <a:lnTo>
                    <a:pt x="6372196" y="1783240"/>
                  </a:lnTo>
                  <a:cubicBezTo>
                    <a:pt x="6513213" y="1449839"/>
                    <a:pt x="6843343" y="1215901"/>
                    <a:pt x="7228113" y="1215901"/>
                  </a:cubicBezTo>
                  <a:cubicBezTo>
                    <a:pt x="7484626" y="1215901"/>
                    <a:pt x="7716855" y="1319874"/>
                    <a:pt x="7884955" y="1487974"/>
                  </a:cubicBezTo>
                  <a:lnTo>
                    <a:pt x="7933395" y="1546684"/>
                  </a:lnTo>
                  <a:lnTo>
                    <a:pt x="8036368" y="1487498"/>
                  </a:lnTo>
                  <a:cubicBezTo>
                    <a:pt x="8156294" y="1429711"/>
                    <a:pt x="8290765" y="1397328"/>
                    <a:pt x="8432799" y="1397328"/>
                  </a:cubicBezTo>
                  <a:cubicBezTo>
                    <a:pt x="8748430" y="1397328"/>
                    <a:pt x="9026710" y="1557246"/>
                    <a:pt x="9191035" y="1800479"/>
                  </a:cubicBezTo>
                  <a:lnTo>
                    <a:pt x="9210518" y="1836373"/>
                  </a:lnTo>
                  <a:lnTo>
                    <a:pt x="9258709" y="1810216"/>
                  </a:lnTo>
                  <a:cubicBezTo>
                    <a:pt x="9323827" y="1782674"/>
                    <a:pt x="9395420" y="1767443"/>
                    <a:pt x="9470570" y="1767443"/>
                  </a:cubicBezTo>
                  <a:cubicBezTo>
                    <a:pt x="9545720" y="1767443"/>
                    <a:pt x="9617313" y="1782674"/>
                    <a:pt x="9682431" y="1810216"/>
                  </a:cubicBezTo>
                  <a:lnTo>
                    <a:pt x="9768141" y="1856738"/>
                  </a:lnTo>
                  <a:lnTo>
                    <a:pt x="9791010" y="1783067"/>
                  </a:lnTo>
                  <a:cubicBezTo>
                    <a:pt x="9919358" y="1479619"/>
                    <a:pt x="10219827" y="1266699"/>
                    <a:pt x="10570028" y="1266699"/>
                  </a:cubicBezTo>
                  <a:cubicBezTo>
                    <a:pt x="10657578" y="1266699"/>
                    <a:pt x="10742020" y="1280007"/>
                    <a:pt x="10821441" y="1304709"/>
                  </a:cubicBezTo>
                  <a:lnTo>
                    <a:pt x="10893902" y="1333259"/>
                  </a:lnTo>
                  <a:lnTo>
                    <a:pt x="10916253" y="1261255"/>
                  </a:lnTo>
                  <a:cubicBezTo>
                    <a:pt x="11003287" y="1055484"/>
                    <a:pt x="11207039" y="911100"/>
                    <a:pt x="11444514" y="911100"/>
                  </a:cubicBezTo>
                  <a:lnTo>
                    <a:pt x="11446790" y="911330"/>
                  </a:lnTo>
                  <a:lnTo>
                    <a:pt x="11437256" y="816759"/>
                  </a:lnTo>
                  <a:cubicBezTo>
                    <a:pt x="11437256" y="392161"/>
                    <a:pt x="11759948" y="42931"/>
                    <a:pt x="12173467" y="936"/>
                  </a:cubicBezTo>
                  <a:close/>
                </a:path>
              </a:pathLst>
            </a:custGeom>
            <a:solidFill>
              <a:schemeClr val="bg1"/>
            </a:solidFill>
            <a:ln w="28575">
              <a:solidFill>
                <a:schemeClr val="bg1"/>
              </a:solidFill>
            </a:ln>
            <a:effectLst>
              <a:innerShdw blurRad="266700" dist="139700" dir="16200000">
                <a:srgbClr val="18ACCA">
                  <a:alpha val="3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nvGrpSpPr>
          <p:cNvPr id="147" name="组合 146"/>
          <p:cNvGrpSpPr/>
          <p:nvPr/>
        </p:nvGrpSpPr>
        <p:grpSpPr>
          <a:xfrm>
            <a:off x="7786774" y="3461269"/>
            <a:ext cx="1329374" cy="1489698"/>
            <a:chOff x="9945761" y="4535871"/>
            <a:chExt cx="1772498" cy="1986264"/>
          </a:xfrm>
        </p:grpSpPr>
        <p:sp>
          <p:nvSpPr>
            <p:cNvPr id="148" name="圆角矩形 147"/>
            <p:cNvSpPr/>
            <p:nvPr/>
          </p:nvSpPr>
          <p:spPr>
            <a:xfrm>
              <a:off x="10526487" y="5428190"/>
              <a:ext cx="328183" cy="134639"/>
            </a:xfrm>
            <a:prstGeom prst="roundRect">
              <a:avLst/>
            </a:prstGeom>
            <a:solidFill>
              <a:srgbClr val="C87404"/>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49" name="圆角矩形 148"/>
            <p:cNvSpPr/>
            <p:nvPr/>
          </p:nvSpPr>
          <p:spPr>
            <a:xfrm rot="1452078">
              <a:off x="10593807" y="5007442"/>
              <a:ext cx="286109" cy="488068"/>
            </a:xfrm>
            <a:prstGeom prst="roundRect">
              <a:avLst>
                <a:gd name="adj" fmla="val 50000"/>
              </a:avLst>
            </a:prstGeom>
            <a:solidFill>
              <a:srgbClr val="FFC000"/>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nvGrpSpPr>
            <p:cNvPr id="150" name="组合 149"/>
            <p:cNvGrpSpPr/>
            <p:nvPr/>
          </p:nvGrpSpPr>
          <p:grpSpPr>
            <a:xfrm rot="17559220">
              <a:off x="10526211" y="4117280"/>
              <a:ext cx="611597" cy="1772498"/>
              <a:chOff x="2994660" y="1680210"/>
              <a:chExt cx="1234440" cy="3577590"/>
            </a:xfrm>
            <a:solidFill>
              <a:srgbClr val="FFC000"/>
            </a:solidFill>
          </p:grpSpPr>
          <p:sp>
            <p:nvSpPr>
              <p:cNvPr id="162" name="椭圆 161"/>
              <p:cNvSpPr/>
              <p:nvPr/>
            </p:nvSpPr>
            <p:spPr>
              <a:xfrm>
                <a:off x="3080385" y="1680210"/>
                <a:ext cx="1062990" cy="1062990"/>
              </a:xfrm>
              <a:prstGeom prst="ellipse">
                <a:avLst/>
              </a:prstGeom>
              <a:solidFill>
                <a:srgbClr val="84F6FC"/>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63" name="矩形 162"/>
              <p:cNvSpPr/>
              <p:nvPr/>
            </p:nvSpPr>
            <p:spPr>
              <a:xfrm>
                <a:off x="3423285" y="4983480"/>
                <a:ext cx="377190" cy="274320"/>
              </a:xfrm>
              <a:prstGeom prst="rect">
                <a:avLst/>
              </a:prstGeom>
              <a:grp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64" name="矩形 163"/>
              <p:cNvSpPr/>
              <p:nvPr/>
            </p:nvSpPr>
            <p:spPr>
              <a:xfrm>
                <a:off x="3314700" y="4297680"/>
                <a:ext cx="594360" cy="742950"/>
              </a:xfrm>
              <a:prstGeom prst="rect">
                <a:avLst/>
              </a:prstGeom>
              <a:grp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65" name="矩形 164"/>
              <p:cNvSpPr/>
              <p:nvPr/>
            </p:nvSpPr>
            <p:spPr>
              <a:xfrm>
                <a:off x="3177540" y="2514600"/>
                <a:ext cx="868680" cy="1874520"/>
              </a:xfrm>
              <a:prstGeom prst="rect">
                <a:avLst/>
              </a:prstGeom>
              <a:grpFill/>
              <a:ln w="63500" cap="rnd">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66" name="梯形 165"/>
              <p:cNvSpPr/>
              <p:nvPr/>
            </p:nvSpPr>
            <p:spPr>
              <a:xfrm>
                <a:off x="2994660" y="2137410"/>
                <a:ext cx="1234440" cy="457200"/>
              </a:xfrm>
              <a:prstGeom prst="trapezoid">
                <a:avLst>
                  <a:gd name="adj" fmla="val 4323"/>
                </a:avLst>
              </a:prstGeom>
              <a:grp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sp>
          <p:nvSpPr>
            <p:cNvPr id="151" name="椭圆 150"/>
            <p:cNvSpPr/>
            <p:nvPr/>
          </p:nvSpPr>
          <p:spPr>
            <a:xfrm>
              <a:off x="10644296" y="5276721"/>
              <a:ext cx="100980" cy="10098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cxnSp>
          <p:nvCxnSpPr>
            <p:cNvPr id="152" name="直接连接符 151"/>
            <p:cNvCxnSpPr>
              <a:stCxn id="148" idx="2"/>
            </p:cNvCxnSpPr>
            <p:nvPr/>
          </p:nvCxnSpPr>
          <p:spPr>
            <a:xfrm flipH="1">
              <a:off x="10686371" y="5562830"/>
              <a:ext cx="4207" cy="95089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直接连接符 152"/>
            <p:cNvCxnSpPr/>
            <p:nvPr/>
          </p:nvCxnSpPr>
          <p:spPr>
            <a:xfrm flipH="1">
              <a:off x="10274038" y="5565635"/>
              <a:ext cx="293122" cy="9565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a:off x="10806985" y="5551610"/>
              <a:ext cx="293122" cy="9565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58" name="矩形 157"/>
            <p:cNvSpPr/>
            <p:nvPr/>
          </p:nvSpPr>
          <p:spPr>
            <a:xfrm rot="17559220">
              <a:off x="10853495" y="4455518"/>
              <a:ext cx="79608" cy="824798"/>
            </a:xfrm>
            <a:prstGeom prst="rect">
              <a:avLst/>
            </a:prstGeom>
            <a:solidFill>
              <a:schemeClr val="bg1"/>
            </a:solidFill>
            <a:ln w="63500"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59" name="矩形 158"/>
            <p:cNvSpPr/>
            <p:nvPr/>
          </p:nvSpPr>
          <p:spPr>
            <a:xfrm rot="17559220">
              <a:off x="10743004" y="4722219"/>
              <a:ext cx="79608" cy="824798"/>
            </a:xfrm>
            <a:prstGeom prst="rect">
              <a:avLst/>
            </a:prstGeom>
            <a:solidFill>
              <a:srgbClr val="FC9204"/>
            </a:solidFill>
            <a:ln w="63500"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60" name="矩形 159"/>
            <p:cNvSpPr/>
            <p:nvPr/>
          </p:nvSpPr>
          <p:spPr>
            <a:xfrm rot="17559220">
              <a:off x="10372657" y="4488927"/>
              <a:ext cx="84972" cy="178859"/>
            </a:xfrm>
            <a:prstGeom prst="rect">
              <a:avLst/>
            </a:prstGeom>
            <a:solidFill>
              <a:schemeClr val="bg1"/>
            </a:solidFill>
            <a:ln w="63500"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61" name="矩形 160"/>
            <p:cNvSpPr/>
            <p:nvPr/>
          </p:nvSpPr>
          <p:spPr>
            <a:xfrm rot="17559220">
              <a:off x="11189014" y="5155725"/>
              <a:ext cx="256730" cy="87380"/>
            </a:xfrm>
            <a:prstGeom prst="rect">
              <a:avLst/>
            </a:prstGeom>
            <a:solidFill>
              <a:schemeClr val="tx1"/>
            </a:solidFill>
            <a:ln w="63500"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nvGrpSpPr>
          <p:cNvPr id="91" name="组合 90"/>
          <p:cNvGrpSpPr/>
          <p:nvPr/>
        </p:nvGrpSpPr>
        <p:grpSpPr>
          <a:xfrm>
            <a:off x="5994292" y="2945758"/>
            <a:ext cx="1731269" cy="1085846"/>
            <a:chOff x="594424" y="1153191"/>
            <a:chExt cx="2605976" cy="1634460"/>
          </a:xfrm>
        </p:grpSpPr>
        <p:sp>
          <p:nvSpPr>
            <p:cNvPr id="82" name="任意多边形 81"/>
            <p:cNvSpPr/>
            <p:nvPr/>
          </p:nvSpPr>
          <p:spPr>
            <a:xfrm>
              <a:off x="616196" y="1175175"/>
              <a:ext cx="2584204" cy="1612476"/>
            </a:xfrm>
            <a:custGeom>
              <a:avLst/>
              <a:gdLst>
                <a:gd name="connsiteX0" fmla="*/ 1389184 w 3610707"/>
                <a:gd name="connsiteY0" fmla="*/ 0 h 2450125"/>
                <a:gd name="connsiteX1" fmla="*/ 2191163 w 3610707"/>
                <a:gd name="connsiteY1" fmla="*/ 426409 h 2450125"/>
                <a:gd name="connsiteX2" fmla="*/ 2262626 w 3610707"/>
                <a:gd name="connsiteY2" fmla="*/ 558069 h 2450125"/>
                <a:gd name="connsiteX3" fmla="*/ 2332890 w 3610707"/>
                <a:gd name="connsiteY3" fmla="*/ 550986 h 2450125"/>
                <a:gd name="connsiteX4" fmla="*/ 2894584 w 3610707"/>
                <a:gd name="connsiteY4" fmla="*/ 923302 h 2450125"/>
                <a:gd name="connsiteX5" fmla="*/ 2915413 w 3610707"/>
                <a:gd name="connsiteY5" fmla="*/ 990402 h 2450125"/>
                <a:gd name="connsiteX6" fmla="*/ 2934595 w 3610707"/>
                <a:gd name="connsiteY6" fmla="*/ 984447 h 2450125"/>
                <a:gd name="connsiteX7" fmla="*/ 3048000 w 3610707"/>
                <a:gd name="connsiteY7" fmla="*/ 973015 h 2450125"/>
                <a:gd name="connsiteX8" fmla="*/ 3610707 w 3610707"/>
                <a:gd name="connsiteY8" fmla="*/ 1535722 h 2450125"/>
                <a:gd name="connsiteX9" fmla="*/ 3048000 w 3610707"/>
                <a:gd name="connsiteY9" fmla="*/ 2098429 h 2450125"/>
                <a:gd name="connsiteX10" fmla="*/ 2934595 w 3610707"/>
                <a:gd name="connsiteY10" fmla="*/ 2086997 h 2450125"/>
                <a:gd name="connsiteX11" fmla="*/ 2841470 w 3610707"/>
                <a:gd name="connsiteY11" fmla="*/ 2058089 h 2450125"/>
                <a:gd name="connsiteX12" fmla="*/ 2778805 w 3610707"/>
                <a:gd name="connsiteY12" fmla="*/ 2134039 h 2450125"/>
                <a:gd name="connsiteX13" fmla="*/ 2327029 w 3610707"/>
                <a:gd name="connsiteY13" fmla="*/ 2321171 h 2450125"/>
                <a:gd name="connsiteX14" fmla="*/ 1897442 w 3610707"/>
                <a:gd name="connsiteY14" fmla="*/ 2155195 h 2450125"/>
                <a:gd name="connsiteX15" fmla="*/ 1878393 w 3610707"/>
                <a:gd name="connsiteY15" fmla="*/ 2135215 h 2450125"/>
                <a:gd name="connsiteX16" fmla="*/ 1860361 w 3610707"/>
                <a:gd name="connsiteY16" fmla="*/ 2168437 h 2450125"/>
                <a:gd name="connsiteX17" fmla="*/ 1330568 w 3610707"/>
                <a:gd name="connsiteY17" fmla="*/ 2450125 h 2450125"/>
                <a:gd name="connsiteX18" fmla="*/ 800775 w 3610707"/>
                <a:gd name="connsiteY18" fmla="*/ 2168437 h 2450125"/>
                <a:gd name="connsiteX19" fmla="*/ 771869 w 3610707"/>
                <a:gd name="connsiteY19" fmla="*/ 2115180 h 2450125"/>
                <a:gd name="connsiteX20" fmla="*/ 753583 w 3610707"/>
                <a:gd name="connsiteY20" fmla="*/ 2120856 h 2450125"/>
                <a:gd name="connsiteX21" fmla="*/ 627184 w 3610707"/>
                <a:gd name="connsiteY21" fmla="*/ 2133598 h 2450125"/>
                <a:gd name="connsiteX22" fmla="*/ 0 w 3610707"/>
                <a:gd name="connsiteY22" fmla="*/ 1506414 h 2450125"/>
                <a:gd name="connsiteX23" fmla="*/ 383056 w 3610707"/>
                <a:gd name="connsiteY23" fmla="*/ 928517 h 2450125"/>
                <a:gd name="connsiteX24" fmla="*/ 424632 w 3610707"/>
                <a:gd name="connsiteY24" fmla="*/ 915611 h 2450125"/>
                <a:gd name="connsiteX25" fmla="*/ 427023 w 3610707"/>
                <a:gd name="connsiteY25" fmla="*/ 868268 h 2450125"/>
                <a:gd name="connsiteX26" fmla="*/ 1389184 w 3610707"/>
                <a:gd name="connsiteY26" fmla="*/ 0 h 245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610707" h="2450125">
                  <a:moveTo>
                    <a:pt x="1389184" y="0"/>
                  </a:moveTo>
                  <a:cubicBezTo>
                    <a:pt x="1723024" y="0"/>
                    <a:pt x="2017359" y="169144"/>
                    <a:pt x="2191163" y="426409"/>
                  </a:cubicBezTo>
                  <a:lnTo>
                    <a:pt x="2262626" y="558069"/>
                  </a:lnTo>
                  <a:lnTo>
                    <a:pt x="2332890" y="550986"/>
                  </a:lnTo>
                  <a:cubicBezTo>
                    <a:pt x="2585394" y="550986"/>
                    <a:pt x="2802042" y="704507"/>
                    <a:pt x="2894584" y="923302"/>
                  </a:cubicBezTo>
                  <a:lnTo>
                    <a:pt x="2915413" y="990402"/>
                  </a:lnTo>
                  <a:lnTo>
                    <a:pt x="2934595" y="984447"/>
                  </a:lnTo>
                  <a:cubicBezTo>
                    <a:pt x="2971226" y="976951"/>
                    <a:pt x="3009154" y="973015"/>
                    <a:pt x="3048000" y="973015"/>
                  </a:cubicBezTo>
                  <a:cubicBezTo>
                    <a:pt x="3358774" y="973015"/>
                    <a:pt x="3610707" y="1224948"/>
                    <a:pt x="3610707" y="1535722"/>
                  </a:cubicBezTo>
                  <a:cubicBezTo>
                    <a:pt x="3610707" y="1846496"/>
                    <a:pt x="3358774" y="2098429"/>
                    <a:pt x="3048000" y="2098429"/>
                  </a:cubicBezTo>
                  <a:cubicBezTo>
                    <a:pt x="3009154" y="2098429"/>
                    <a:pt x="2971226" y="2094493"/>
                    <a:pt x="2934595" y="2086997"/>
                  </a:cubicBezTo>
                  <a:lnTo>
                    <a:pt x="2841470" y="2058089"/>
                  </a:lnTo>
                  <a:lnTo>
                    <a:pt x="2778805" y="2134039"/>
                  </a:lnTo>
                  <a:cubicBezTo>
                    <a:pt x="2663186" y="2249659"/>
                    <a:pt x="2503459" y="2321171"/>
                    <a:pt x="2327029" y="2321171"/>
                  </a:cubicBezTo>
                  <a:cubicBezTo>
                    <a:pt x="2161626" y="2321171"/>
                    <a:pt x="2010904" y="2258319"/>
                    <a:pt x="1897442" y="2155195"/>
                  </a:cubicBezTo>
                  <a:lnTo>
                    <a:pt x="1878393" y="2135215"/>
                  </a:lnTo>
                  <a:lnTo>
                    <a:pt x="1860361" y="2168437"/>
                  </a:lnTo>
                  <a:cubicBezTo>
                    <a:pt x="1745544" y="2338387"/>
                    <a:pt x="1551105" y="2450125"/>
                    <a:pt x="1330568" y="2450125"/>
                  </a:cubicBezTo>
                  <a:cubicBezTo>
                    <a:pt x="1110031" y="2450125"/>
                    <a:pt x="915592" y="2338387"/>
                    <a:pt x="800775" y="2168437"/>
                  </a:cubicBezTo>
                  <a:lnTo>
                    <a:pt x="771869" y="2115180"/>
                  </a:lnTo>
                  <a:lnTo>
                    <a:pt x="753583" y="2120856"/>
                  </a:lnTo>
                  <a:cubicBezTo>
                    <a:pt x="712755" y="2129211"/>
                    <a:pt x="670482" y="2133598"/>
                    <a:pt x="627184" y="2133598"/>
                  </a:cubicBezTo>
                  <a:cubicBezTo>
                    <a:pt x="280800" y="2133598"/>
                    <a:pt x="0" y="1852798"/>
                    <a:pt x="0" y="1506414"/>
                  </a:cubicBezTo>
                  <a:cubicBezTo>
                    <a:pt x="0" y="1246626"/>
                    <a:pt x="157950" y="1023729"/>
                    <a:pt x="383056" y="928517"/>
                  </a:cubicBezTo>
                  <a:lnTo>
                    <a:pt x="424632" y="915611"/>
                  </a:lnTo>
                  <a:lnTo>
                    <a:pt x="427023" y="868268"/>
                  </a:lnTo>
                  <a:cubicBezTo>
                    <a:pt x="476551" y="380575"/>
                    <a:pt x="888424" y="0"/>
                    <a:pt x="1389184" y="0"/>
                  </a:cubicBezTo>
                  <a:close/>
                </a:path>
              </a:pathLst>
            </a:custGeom>
            <a:solidFill>
              <a:schemeClr val="bg1"/>
            </a:solidFill>
            <a:ln w="19050">
              <a:noFill/>
            </a:ln>
            <a:effectLst>
              <a:outerShdw blurRad="152400" dist="889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83" name="任意多边形 82"/>
            <p:cNvSpPr/>
            <p:nvPr/>
          </p:nvSpPr>
          <p:spPr>
            <a:xfrm>
              <a:off x="594424" y="1153191"/>
              <a:ext cx="2584204" cy="1612476"/>
            </a:xfrm>
            <a:custGeom>
              <a:avLst/>
              <a:gdLst>
                <a:gd name="connsiteX0" fmla="*/ 1389184 w 3610707"/>
                <a:gd name="connsiteY0" fmla="*/ 0 h 2450125"/>
                <a:gd name="connsiteX1" fmla="*/ 2191163 w 3610707"/>
                <a:gd name="connsiteY1" fmla="*/ 426409 h 2450125"/>
                <a:gd name="connsiteX2" fmla="*/ 2262626 w 3610707"/>
                <a:gd name="connsiteY2" fmla="*/ 558069 h 2450125"/>
                <a:gd name="connsiteX3" fmla="*/ 2332890 w 3610707"/>
                <a:gd name="connsiteY3" fmla="*/ 550986 h 2450125"/>
                <a:gd name="connsiteX4" fmla="*/ 2894584 w 3610707"/>
                <a:gd name="connsiteY4" fmla="*/ 923302 h 2450125"/>
                <a:gd name="connsiteX5" fmla="*/ 2915413 w 3610707"/>
                <a:gd name="connsiteY5" fmla="*/ 990402 h 2450125"/>
                <a:gd name="connsiteX6" fmla="*/ 2934595 w 3610707"/>
                <a:gd name="connsiteY6" fmla="*/ 984447 h 2450125"/>
                <a:gd name="connsiteX7" fmla="*/ 3048000 w 3610707"/>
                <a:gd name="connsiteY7" fmla="*/ 973015 h 2450125"/>
                <a:gd name="connsiteX8" fmla="*/ 3610707 w 3610707"/>
                <a:gd name="connsiteY8" fmla="*/ 1535722 h 2450125"/>
                <a:gd name="connsiteX9" fmla="*/ 3048000 w 3610707"/>
                <a:gd name="connsiteY9" fmla="*/ 2098429 h 2450125"/>
                <a:gd name="connsiteX10" fmla="*/ 2934595 w 3610707"/>
                <a:gd name="connsiteY10" fmla="*/ 2086997 h 2450125"/>
                <a:gd name="connsiteX11" fmla="*/ 2841470 w 3610707"/>
                <a:gd name="connsiteY11" fmla="*/ 2058089 h 2450125"/>
                <a:gd name="connsiteX12" fmla="*/ 2778805 w 3610707"/>
                <a:gd name="connsiteY12" fmla="*/ 2134039 h 2450125"/>
                <a:gd name="connsiteX13" fmla="*/ 2327029 w 3610707"/>
                <a:gd name="connsiteY13" fmla="*/ 2321171 h 2450125"/>
                <a:gd name="connsiteX14" fmla="*/ 1897442 w 3610707"/>
                <a:gd name="connsiteY14" fmla="*/ 2155195 h 2450125"/>
                <a:gd name="connsiteX15" fmla="*/ 1878393 w 3610707"/>
                <a:gd name="connsiteY15" fmla="*/ 2135215 h 2450125"/>
                <a:gd name="connsiteX16" fmla="*/ 1860361 w 3610707"/>
                <a:gd name="connsiteY16" fmla="*/ 2168437 h 2450125"/>
                <a:gd name="connsiteX17" fmla="*/ 1330568 w 3610707"/>
                <a:gd name="connsiteY17" fmla="*/ 2450125 h 2450125"/>
                <a:gd name="connsiteX18" fmla="*/ 800775 w 3610707"/>
                <a:gd name="connsiteY18" fmla="*/ 2168437 h 2450125"/>
                <a:gd name="connsiteX19" fmla="*/ 771869 w 3610707"/>
                <a:gd name="connsiteY19" fmla="*/ 2115180 h 2450125"/>
                <a:gd name="connsiteX20" fmla="*/ 753583 w 3610707"/>
                <a:gd name="connsiteY20" fmla="*/ 2120856 h 2450125"/>
                <a:gd name="connsiteX21" fmla="*/ 627184 w 3610707"/>
                <a:gd name="connsiteY21" fmla="*/ 2133598 h 2450125"/>
                <a:gd name="connsiteX22" fmla="*/ 0 w 3610707"/>
                <a:gd name="connsiteY22" fmla="*/ 1506414 h 2450125"/>
                <a:gd name="connsiteX23" fmla="*/ 383056 w 3610707"/>
                <a:gd name="connsiteY23" fmla="*/ 928517 h 2450125"/>
                <a:gd name="connsiteX24" fmla="*/ 424632 w 3610707"/>
                <a:gd name="connsiteY24" fmla="*/ 915611 h 2450125"/>
                <a:gd name="connsiteX25" fmla="*/ 427023 w 3610707"/>
                <a:gd name="connsiteY25" fmla="*/ 868268 h 2450125"/>
                <a:gd name="connsiteX26" fmla="*/ 1389184 w 3610707"/>
                <a:gd name="connsiteY26" fmla="*/ 0 h 245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610707" h="2450125">
                  <a:moveTo>
                    <a:pt x="1389184" y="0"/>
                  </a:moveTo>
                  <a:cubicBezTo>
                    <a:pt x="1723024" y="0"/>
                    <a:pt x="2017359" y="169144"/>
                    <a:pt x="2191163" y="426409"/>
                  </a:cubicBezTo>
                  <a:lnTo>
                    <a:pt x="2262626" y="558069"/>
                  </a:lnTo>
                  <a:lnTo>
                    <a:pt x="2332890" y="550986"/>
                  </a:lnTo>
                  <a:cubicBezTo>
                    <a:pt x="2585394" y="550986"/>
                    <a:pt x="2802042" y="704507"/>
                    <a:pt x="2894584" y="923302"/>
                  </a:cubicBezTo>
                  <a:lnTo>
                    <a:pt x="2915413" y="990402"/>
                  </a:lnTo>
                  <a:lnTo>
                    <a:pt x="2934595" y="984447"/>
                  </a:lnTo>
                  <a:cubicBezTo>
                    <a:pt x="2971226" y="976951"/>
                    <a:pt x="3009154" y="973015"/>
                    <a:pt x="3048000" y="973015"/>
                  </a:cubicBezTo>
                  <a:cubicBezTo>
                    <a:pt x="3358774" y="973015"/>
                    <a:pt x="3610707" y="1224948"/>
                    <a:pt x="3610707" y="1535722"/>
                  </a:cubicBezTo>
                  <a:cubicBezTo>
                    <a:pt x="3610707" y="1846496"/>
                    <a:pt x="3358774" y="2098429"/>
                    <a:pt x="3048000" y="2098429"/>
                  </a:cubicBezTo>
                  <a:cubicBezTo>
                    <a:pt x="3009154" y="2098429"/>
                    <a:pt x="2971226" y="2094493"/>
                    <a:pt x="2934595" y="2086997"/>
                  </a:cubicBezTo>
                  <a:lnTo>
                    <a:pt x="2841470" y="2058089"/>
                  </a:lnTo>
                  <a:lnTo>
                    <a:pt x="2778805" y="2134039"/>
                  </a:lnTo>
                  <a:cubicBezTo>
                    <a:pt x="2663186" y="2249659"/>
                    <a:pt x="2503459" y="2321171"/>
                    <a:pt x="2327029" y="2321171"/>
                  </a:cubicBezTo>
                  <a:cubicBezTo>
                    <a:pt x="2161626" y="2321171"/>
                    <a:pt x="2010904" y="2258319"/>
                    <a:pt x="1897442" y="2155195"/>
                  </a:cubicBezTo>
                  <a:lnTo>
                    <a:pt x="1878393" y="2135215"/>
                  </a:lnTo>
                  <a:lnTo>
                    <a:pt x="1860361" y="2168437"/>
                  </a:lnTo>
                  <a:cubicBezTo>
                    <a:pt x="1745544" y="2338387"/>
                    <a:pt x="1551105" y="2450125"/>
                    <a:pt x="1330568" y="2450125"/>
                  </a:cubicBezTo>
                  <a:cubicBezTo>
                    <a:pt x="1110031" y="2450125"/>
                    <a:pt x="915592" y="2338387"/>
                    <a:pt x="800775" y="2168437"/>
                  </a:cubicBezTo>
                  <a:lnTo>
                    <a:pt x="771869" y="2115180"/>
                  </a:lnTo>
                  <a:lnTo>
                    <a:pt x="753583" y="2120856"/>
                  </a:lnTo>
                  <a:cubicBezTo>
                    <a:pt x="712755" y="2129211"/>
                    <a:pt x="670482" y="2133598"/>
                    <a:pt x="627184" y="2133598"/>
                  </a:cubicBezTo>
                  <a:cubicBezTo>
                    <a:pt x="280800" y="2133598"/>
                    <a:pt x="0" y="1852798"/>
                    <a:pt x="0" y="1506414"/>
                  </a:cubicBezTo>
                  <a:cubicBezTo>
                    <a:pt x="0" y="1246626"/>
                    <a:pt x="157950" y="1023729"/>
                    <a:pt x="383056" y="928517"/>
                  </a:cubicBezTo>
                  <a:lnTo>
                    <a:pt x="424632" y="915611"/>
                  </a:lnTo>
                  <a:lnTo>
                    <a:pt x="427023" y="868268"/>
                  </a:lnTo>
                  <a:cubicBezTo>
                    <a:pt x="476551" y="380575"/>
                    <a:pt x="888424" y="0"/>
                    <a:pt x="1389184" y="0"/>
                  </a:cubicBezTo>
                  <a:close/>
                </a:path>
              </a:pathLst>
            </a:custGeom>
            <a:solidFill>
              <a:schemeClr val="bg1"/>
            </a:solidFill>
            <a:ln w="19050">
              <a:solidFill>
                <a:srgbClr val="91F0FD"/>
              </a:solidFill>
            </a:ln>
            <a:effectLst>
              <a:innerShdw blurRad="355600" dist="114300" dir="3600000">
                <a:srgbClr val="19B4C9">
                  <a:alpha val="71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nvGrpSpPr>
          <p:cNvPr id="18" name="组合 17"/>
          <p:cNvGrpSpPr/>
          <p:nvPr/>
        </p:nvGrpSpPr>
        <p:grpSpPr>
          <a:xfrm>
            <a:off x="4228624" y="2023973"/>
            <a:ext cx="1001078" cy="1209665"/>
            <a:chOff x="5797549" y="2278838"/>
            <a:chExt cx="1334770" cy="1623799"/>
          </a:xfrm>
        </p:grpSpPr>
        <p:sp>
          <p:nvSpPr>
            <p:cNvPr id="19" name="文本框 18"/>
            <p:cNvSpPr txBox="1"/>
            <p:nvPr/>
          </p:nvSpPr>
          <p:spPr>
            <a:xfrm rot="424737">
              <a:off x="5797549" y="2291370"/>
              <a:ext cx="1296035" cy="1611267"/>
            </a:xfrm>
            <a:prstGeom prst="rect">
              <a:avLst/>
            </a:prstGeom>
            <a:noFill/>
          </p:spPr>
          <p:txBody>
            <a:bodyPr wrap="square" rtlCol="0">
              <a:spAutoFit/>
            </a:bodyPr>
            <a:lstStyle/>
            <a:p>
              <a:pPr algn="dist"/>
              <a:r>
                <a:rPr lang="zh-CN" altLang="en-US" sz="7200" b="1" dirty="0">
                  <a:ln w="63500">
                    <a:solidFill>
                      <a:schemeClr val="bg1"/>
                    </a:solidFill>
                  </a:ln>
                  <a:solidFill>
                    <a:srgbClr val="13D6EB"/>
                  </a:solidFill>
                  <a:effectLst>
                    <a:outerShdw blurRad="203200" dist="76200" dir="5400000" algn="t" rotWithShape="0">
                      <a:prstClr val="black">
                        <a:alpha val="25000"/>
                      </a:prstClr>
                    </a:outerShdw>
                  </a:effectLst>
                  <a:latin typeface="微软雅黑"/>
                  <a:ea typeface="微软雅黑"/>
                  <a:sym typeface="微软雅黑"/>
                </a:rPr>
                <a:t>的</a:t>
              </a:r>
            </a:p>
          </p:txBody>
        </p:sp>
        <p:sp>
          <p:nvSpPr>
            <p:cNvPr id="20" name="文本框 19"/>
            <p:cNvSpPr txBox="1"/>
            <p:nvPr/>
          </p:nvSpPr>
          <p:spPr>
            <a:xfrm rot="424737">
              <a:off x="5797549" y="2278838"/>
              <a:ext cx="1334770" cy="1611267"/>
            </a:xfrm>
            <a:prstGeom prst="rect">
              <a:avLst/>
            </a:prstGeom>
            <a:noFill/>
          </p:spPr>
          <p:txBody>
            <a:bodyPr wrap="square" rtlCol="0">
              <a:spAutoFit/>
            </a:bodyPr>
            <a:lstStyle/>
            <a:p>
              <a:pPr algn="dist"/>
              <a:r>
                <a:rPr lang="zh-CN" altLang="en-US" sz="7200" b="1" dirty="0">
                  <a:ln w="63500">
                    <a:noFill/>
                  </a:ln>
                  <a:solidFill>
                    <a:srgbClr val="13D6EB"/>
                  </a:solidFill>
                  <a:latin typeface="微软雅黑"/>
                  <a:ea typeface="微软雅黑"/>
                  <a:sym typeface="微软雅黑"/>
                </a:rPr>
                <a:t>的</a:t>
              </a:r>
            </a:p>
          </p:txBody>
        </p:sp>
      </p:grpSp>
      <p:grpSp>
        <p:nvGrpSpPr>
          <p:cNvPr id="22" name="组合 21"/>
          <p:cNvGrpSpPr/>
          <p:nvPr/>
        </p:nvGrpSpPr>
        <p:grpSpPr>
          <a:xfrm>
            <a:off x="6215062" y="1722795"/>
            <a:ext cx="1001078" cy="1218139"/>
            <a:chOff x="5795644" y="2291369"/>
            <a:chExt cx="1334770" cy="1635174"/>
          </a:xfrm>
        </p:grpSpPr>
        <p:sp>
          <p:nvSpPr>
            <p:cNvPr id="23" name="文本框 22"/>
            <p:cNvSpPr txBox="1"/>
            <p:nvPr/>
          </p:nvSpPr>
          <p:spPr>
            <a:xfrm rot="424737">
              <a:off x="5797549" y="2291369"/>
              <a:ext cx="1296035" cy="1611267"/>
            </a:xfrm>
            <a:prstGeom prst="rect">
              <a:avLst/>
            </a:prstGeom>
            <a:noFill/>
          </p:spPr>
          <p:txBody>
            <a:bodyPr wrap="square" rtlCol="0">
              <a:spAutoFit/>
            </a:bodyPr>
            <a:lstStyle/>
            <a:p>
              <a:pPr algn="dist"/>
              <a:r>
                <a:rPr lang="zh-CN" altLang="en-US" sz="7200" b="1" dirty="0">
                  <a:ln w="63500">
                    <a:solidFill>
                      <a:schemeClr val="bg1"/>
                    </a:solidFill>
                  </a:ln>
                  <a:solidFill>
                    <a:srgbClr val="13D6EB"/>
                  </a:solidFill>
                  <a:effectLst>
                    <a:outerShdw blurRad="203200" dist="76200" dir="5400000" algn="t" rotWithShape="0">
                      <a:prstClr val="black">
                        <a:alpha val="25000"/>
                      </a:prstClr>
                    </a:outerShdw>
                  </a:effectLst>
                  <a:latin typeface="微软雅黑"/>
                  <a:ea typeface="微软雅黑"/>
                  <a:sym typeface="微软雅黑"/>
                </a:rPr>
                <a:t>递</a:t>
              </a:r>
            </a:p>
          </p:txBody>
        </p:sp>
        <p:sp>
          <p:nvSpPr>
            <p:cNvPr id="24" name="文本框 23"/>
            <p:cNvSpPr txBox="1"/>
            <p:nvPr/>
          </p:nvSpPr>
          <p:spPr>
            <a:xfrm rot="424737">
              <a:off x="5795644" y="2315276"/>
              <a:ext cx="1334770" cy="1611267"/>
            </a:xfrm>
            <a:prstGeom prst="rect">
              <a:avLst/>
            </a:prstGeom>
            <a:noFill/>
          </p:spPr>
          <p:txBody>
            <a:bodyPr wrap="square" rtlCol="0">
              <a:spAutoFit/>
            </a:bodyPr>
            <a:lstStyle/>
            <a:p>
              <a:pPr algn="dist"/>
              <a:r>
                <a:rPr lang="zh-CN" altLang="en-US" sz="7200" b="1" dirty="0">
                  <a:ln w="63500">
                    <a:noFill/>
                  </a:ln>
                  <a:solidFill>
                    <a:srgbClr val="FF0000"/>
                  </a:solidFill>
                  <a:latin typeface="微软雅黑"/>
                  <a:ea typeface="微软雅黑"/>
                  <a:sym typeface="微软雅黑"/>
                </a:rPr>
                <a:t>递</a:t>
              </a:r>
            </a:p>
          </p:txBody>
        </p:sp>
      </p:grpSp>
      <p:grpSp>
        <p:nvGrpSpPr>
          <p:cNvPr id="26" name="组合 25"/>
          <p:cNvGrpSpPr/>
          <p:nvPr/>
        </p:nvGrpSpPr>
        <p:grpSpPr>
          <a:xfrm rot="21120000">
            <a:off x="7221500" y="1722808"/>
            <a:ext cx="1001078" cy="1218480"/>
            <a:chOff x="5792123" y="2267005"/>
            <a:chExt cx="1334770" cy="1635630"/>
          </a:xfrm>
        </p:grpSpPr>
        <p:sp>
          <p:nvSpPr>
            <p:cNvPr id="27" name="文本框 26"/>
            <p:cNvSpPr txBox="1"/>
            <p:nvPr/>
          </p:nvSpPr>
          <p:spPr>
            <a:xfrm rot="424737">
              <a:off x="5797549" y="2291370"/>
              <a:ext cx="1296035" cy="1611265"/>
            </a:xfrm>
            <a:prstGeom prst="rect">
              <a:avLst/>
            </a:prstGeom>
            <a:noFill/>
          </p:spPr>
          <p:txBody>
            <a:bodyPr wrap="square" rtlCol="0">
              <a:spAutoFit/>
            </a:bodyPr>
            <a:lstStyle/>
            <a:p>
              <a:pPr algn="dist"/>
              <a:r>
                <a:rPr lang="zh-CN" altLang="en-US" sz="7200" b="1" dirty="0">
                  <a:ln w="63500">
                    <a:solidFill>
                      <a:schemeClr val="bg1"/>
                    </a:solidFill>
                  </a:ln>
                  <a:solidFill>
                    <a:srgbClr val="13D6EB"/>
                  </a:solidFill>
                  <a:effectLst>
                    <a:outerShdw blurRad="203200" dist="76200" dir="5400000" algn="t" rotWithShape="0">
                      <a:prstClr val="black">
                        <a:alpha val="25000"/>
                      </a:prstClr>
                    </a:outerShdw>
                  </a:effectLst>
                  <a:latin typeface="微软雅黑"/>
                  <a:ea typeface="微软雅黑"/>
                  <a:sym typeface="微软雅黑"/>
                </a:rPr>
                <a:t>者</a:t>
              </a:r>
            </a:p>
          </p:txBody>
        </p:sp>
        <p:sp>
          <p:nvSpPr>
            <p:cNvPr id="28" name="文本框 27"/>
            <p:cNvSpPr txBox="1"/>
            <p:nvPr/>
          </p:nvSpPr>
          <p:spPr>
            <a:xfrm rot="424737">
              <a:off x="5792123" y="2267005"/>
              <a:ext cx="1334770" cy="1611265"/>
            </a:xfrm>
            <a:prstGeom prst="rect">
              <a:avLst/>
            </a:prstGeom>
            <a:noFill/>
          </p:spPr>
          <p:txBody>
            <a:bodyPr wrap="square" rtlCol="0">
              <a:spAutoFit/>
            </a:bodyPr>
            <a:lstStyle/>
            <a:p>
              <a:pPr algn="dist"/>
              <a:r>
                <a:rPr lang="zh-CN" altLang="en-US" sz="7200" b="1" dirty="0">
                  <a:ln w="63500">
                    <a:noFill/>
                  </a:ln>
                  <a:solidFill>
                    <a:srgbClr val="FFFF00"/>
                  </a:solidFill>
                  <a:latin typeface="微软雅黑"/>
                  <a:ea typeface="微软雅黑"/>
                  <a:sym typeface="微软雅黑"/>
                </a:rPr>
                <a:t>者</a:t>
              </a:r>
            </a:p>
          </p:txBody>
        </p:sp>
      </p:grpSp>
      <p:grpSp>
        <p:nvGrpSpPr>
          <p:cNvPr id="5" name="组合 4"/>
          <p:cNvGrpSpPr/>
          <p:nvPr/>
        </p:nvGrpSpPr>
        <p:grpSpPr>
          <a:xfrm>
            <a:off x="0" y="-79534"/>
            <a:ext cx="3603784" cy="2176939"/>
            <a:chOff x="0" y="-167"/>
            <a:chExt cx="7567" cy="4571"/>
          </a:xfrm>
        </p:grpSpPr>
        <p:pic>
          <p:nvPicPr>
            <p:cNvPr id="128" name="图片 12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0" y="-167"/>
              <a:ext cx="5308" cy="2996"/>
            </a:xfrm>
            <a:prstGeom prst="rect">
              <a:avLst/>
            </a:prstGeom>
            <a:effectLst>
              <a:outerShdw blurRad="165100" dist="25400" dir="16200000" sx="99000" sy="99000" rotWithShape="0">
                <a:schemeClr val="bg1">
                  <a:alpha val="93000"/>
                </a:schemeClr>
              </a:outerShdw>
            </a:effectLst>
          </p:spPr>
        </p:pic>
        <p:grpSp>
          <p:nvGrpSpPr>
            <p:cNvPr id="131" name="组合 130"/>
            <p:cNvGrpSpPr/>
            <p:nvPr/>
          </p:nvGrpSpPr>
          <p:grpSpPr>
            <a:xfrm flipH="1">
              <a:off x="75" y="1700"/>
              <a:ext cx="7416" cy="2704"/>
              <a:chOff x="8410887" y="-646869"/>
              <a:chExt cx="2458995" cy="1336744"/>
            </a:xfrm>
          </p:grpSpPr>
          <p:sp>
            <p:nvSpPr>
              <p:cNvPr id="132" name="任意多边形 131"/>
              <p:cNvSpPr/>
              <p:nvPr/>
            </p:nvSpPr>
            <p:spPr>
              <a:xfrm rot="21387068">
                <a:off x="8568835" y="-632533"/>
                <a:ext cx="2143214" cy="1322408"/>
              </a:xfrm>
              <a:custGeom>
                <a:avLst/>
                <a:gdLst>
                  <a:gd name="connsiteX0" fmla="*/ 948690 w 2148840"/>
                  <a:gd name="connsiteY0" fmla="*/ 0 h 1325880"/>
                  <a:gd name="connsiteX1" fmla="*/ 1264643 w 2148840"/>
                  <a:gd name="connsiteY1" fmla="*/ 209428 h 1325880"/>
                  <a:gd name="connsiteX2" fmla="*/ 1272463 w 2148840"/>
                  <a:gd name="connsiteY2" fmla="*/ 234618 h 1325880"/>
                  <a:gd name="connsiteX3" fmla="*/ 1318138 w 2148840"/>
                  <a:gd name="connsiteY3" fmla="*/ 209827 h 1325880"/>
                  <a:gd name="connsiteX4" fmla="*/ 1451610 w 2148840"/>
                  <a:gd name="connsiteY4" fmla="*/ 182880 h 1325880"/>
                  <a:gd name="connsiteX5" fmla="*/ 1735948 w 2148840"/>
                  <a:gd name="connsiteY5" fmla="*/ 334061 h 1325880"/>
                  <a:gd name="connsiteX6" fmla="*/ 1754729 w 2148840"/>
                  <a:gd name="connsiteY6" fmla="*/ 368663 h 1325880"/>
                  <a:gd name="connsiteX7" fmla="*/ 1811161 w 2148840"/>
                  <a:gd name="connsiteY7" fmla="*/ 374352 h 1325880"/>
                  <a:gd name="connsiteX8" fmla="*/ 2148840 w 2148840"/>
                  <a:gd name="connsiteY8" fmla="*/ 788670 h 1325880"/>
                  <a:gd name="connsiteX9" fmla="*/ 1725930 w 2148840"/>
                  <a:gd name="connsiteY9" fmla="*/ 1211580 h 1325880"/>
                  <a:gd name="connsiteX10" fmla="*/ 1489477 w 2148840"/>
                  <a:gd name="connsiteY10" fmla="*/ 1139354 h 1325880"/>
                  <a:gd name="connsiteX11" fmla="*/ 1436947 w 2148840"/>
                  <a:gd name="connsiteY11" fmla="*/ 1096013 h 1325880"/>
                  <a:gd name="connsiteX12" fmla="*/ 1420223 w 2148840"/>
                  <a:gd name="connsiteY12" fmla="*/ 1126825 h 1325880"/>
                  <a:gd name="connsiteX13" fmla="*/ 1045845 w 2148840"/>
                  <a:gd name="connsiteY13" fmla="*/ 1325880 h 1325880"/>
                  <a:gd name="connsiteX14" fmla="*/ 726597 w 2148840"/>
                  <a:gd name="connsiteY14" fmla="*/ 1193643 h 1325880"/>
                  <a:gd name="connsiteX15" fmla="*/ 677235 w 2148840"/>
                  <a:gd name="connsiteY15" fmla="*/ 1133816 h 1325880"/>
                  <a:gd name="connsiteX16" fmla="*/ 643102 w 2148840"/>
                  <a:gd name="connsiteY16" fmla="*/ 1152342 h 1325880"/>
                  <a:gd name="connsiteX17" fmla="*/ 462915 w 2148840"/>
                  <a:gd name="connsiteY17" fmla="*/ 1188720 h 1325880"/>
                  <a:gd name="connsiteX18" fmla="*/ 0 w 2148840"/>
                  <a:gd name="connsiteY18" fmla="*/ 725805 h 1325880"/>
                  <a:gd name="connsiteX19" fmla="*/ 462915 w 2148840"/>
                  <a:gd name="connsiteY19" fmla="*/ 262890 h 1325880"/>
                  <a:gd name="connsiteX20" fmla="*/ 556209 w 2148840"/>
                  <a:gd name="connsiteY20" fmla="*/ 272295 h 1325880"/>
                  <a:gd name="connsiteX21" fmla="*/ 611187 w 2148840"/>
                  <a:gd name="connsiteY21" fmla="*/ 289361 h 1325880"/>
                  <a:gd name="connsiteX22" fmla="*/ 612757 w 2148840"/>
                  <a:gd name="connsiteY22" fmla="*/ 273794 h 1325880"/>
                  <a:gd name="connsiteX23" fmla="*/ 948690 w 2148840"/>
                  <a:gd name="connsiteY23" fmla="*/ 0 h 1325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148840" h="1325880">
                    <a:moveTo>
                      <a:pt x="948690" y="0"/>
                    </a:moveTo>
                    <a:cubicBezTo>
                      <a:pt x="1090723" y="0"/>
                      <a:pt x="1212588" y="86356"/>
                      <a:pt x="1264643" y="209428"/>
                    </a:cubicBezTo>
                    <a:lnTo>
                      <a:pt x="1272463" y="234618"/>
                    </a:lnTo>
                    <a:lnTo>
                      <a:pt x="1318138" y="209827"/>
                    </a:lnTo>
                    <a:cubicBezTo>
                      <a:pt x="1359162" y="192475"/>
                      <a:pt x="1404265" y="182880"/>
                      <a:pt x="1451610" y="182880"/>
                    </a:cubicBezTo>
                    <a:cubicBezTo>
                      <a:pt x="1569971" y="182880"/>
                      <a:pt x="1674326" y="242849"/>
                      <a:pt x="1735948" y="334061"/>
                    </a:cubicBezTo>
                    <a:lnTo>
                      <a:pt x="1754729" y="368663"/>
                    </a:lnTo>
                    <a:lnTo>
                      <a:pt x="1811161" y="374352"/>
                    </a:lnTo>
                    <a:cubicBezTo>
                      <a:pt x="2003874" y="413787"/>
                      <a:pt x="2148840" y="584299"/>
                      <a:pt x="2148840" y="788670"/>
                    </a:cubicBezTo>
                    <a:cubicBezTo>
                      <a:pt x="2148840" y="1022237"/>
                      <a:pt x="1959497" y="1211580"/>
                      <a:pt x="1725930" y="1211580"/>
                    </a:cubicBezTo>
                    <a:cubicBezTo>
                      <a:pt x="1638342" y="1211580"/>
                      <a:pt x="1556974" y="1184954"/>
                      <a:pt x="1489477" y="1139354"/>
                    </a:cubicBezTo>
                    <a:lnTo>
                      <a:pt x="1436947" y="1096013"/>
                    </a:lnTo>
                    <a:lnTo>
                      <a:pt x="1420223" y="1126825"/>
                    </a:lnTo>
                    <a:cubicBezTo>
                      <a:pt x="1339088" y="1246920"/>
                      <a:pt x="1201688" y="1325880"/>
                      <a:pt x="1045845" y="1325880"/>
                    </a:cubicBezTo>
                    <a:cubicBezTo>
                      <a:pt x="921171" y="1325880"/>
                      <a:pt x="808300" y="1275346"/>
                      <a:pt x="726597" y="1193643"/>
                    </a:cubicBezTo>
                    <a:lnTo>
                      <a:pt x="677235" y="1133816"/>
                    </a:lnTo>
                    <a:lnTo>
                      <a:pt x="643102" y="1152342"/>
                    </a:lnTo>
                    <a:cubicBezTo>
                      <a:pt x="587720" y="1175767"/>
                      <a:pt x="526830" y="1188720"/>
                      <a:pt x="462915" y="1188720"/>
                    </a:cubicBezTo>
                    <a:cubicBezTo>
                      <a:pt x="207254" y="1188720"/>
                      <a:pt x="0" y="981466"/>
                      <a:pt x="0" y="725805"/>
                    </a:cubicBezTo>
                    <a:cubicBezTo>
                      <a:pt x="0" y="470144"/>
                      <a:pt x="207254" y="262890"/>
                      <a:pt x="462915" y="262890"/>
                    </a:cubicBezTo>
                    <a:cubicBezTo>
                      <a:pt x="494873" y="262890"/>
                      <a:pt x="526074" y="266128"/>
                      <a:pt x="556209" y="272295"/>
                    </a:cubicBezTo>
                    <a:lnTo>
                      <a:pt x="611187" y="289361"/>
                    </a:lnTo>
                    <a:lnTo>
                      <a:pt x="612757" y="273794"/>
                    </a:lnTo>
                    <a:cubicBezTo>
                      <a:pt x="644731" y="117540"/>
                      <a:pt x="782984" y="0"/>
                      <a:pt x="948690" y="0"/>
                    </a:cubicBezTo>
                    <a:close/>
                  </a:path>
                </a:pathLst>
              </a:custGeom>
              <a:solidFill>
                <a:schemeClr val="bg1"/>
              </a:solidFill>
              <a:ln w="19050">
                <a:solidFill>
                  <a:srgbClr val="91F0FD"/>
                </a:solidFill>
              </a:ln>
              <a:effectLst>
                <a:outerShdw blurRad="215900" dist="76200" dir="66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34" name="任意多边形 133"/>
              <p:cNvSpPr/>
              <p:nvPr/>
            </p:nvSpPr>
            <p:spPr>
              <a:xfrm rot="21387068">
                <a:off x="8410887" y="-646869"/>
                <a:ext cx="2458995" cy="1322409"/>
              </a:xfrm>
              <a:custGeom>
                <a:avLst/>
                <a:gdLst>
                  <a:gd name="connsiteX0" fmla="*/ 948690 w 2148840"/>
                  <a:gd name="connsiteY0" fmla="*/ 0 h 1325880"/>
                  <a:gd name="connsiteX1" fmla="*/ 1264643 w 2148840"/>
                  <a:gd name="connsiteY1" fmla="*/ 209428 h 1325880"/>
                  <a:gd name="connsiteX2" fmla="*/ 1272463 w 2148840"/>
                  <a:gd name="connsiteY2" fmla="*/ 234618 h 1325880"/>
                  <a:gd name="connsiteX3" fmla="*/ 1318138 w 2148840"/>
                  <a:gd name="connsiteY3" fmla="*/ 209827 h 1325880"/>
                  <a:gd name="connsiteX4" fmla="*/ 1451610 w 2148840"/>
                  <a:gd name="connsiteY4" fmla="*/ 182880 h 1325880"/>
                  <a:gd name="connsiteX5" fmla="*/ 1735948 w 2148840"/>
                  <a:gd name="connsiteY5" fmla="*/ 334061 h 1325880"/>
                  <a:gd name="connsiteX6" fmla="*/ 1754729 w 2148840"/>
                  <a:gd name="connsiteY6" fmla="*/ 368663 h 1325880"/>
                  <a:gd name="connsiteX7" fmla="*/ 1811161 w 2148840"/>
                  <a:gd name="connsiteY7" fmla="*/ 374352 h 1325880"/>
                  <a:gd name="connsiteX8" fmla="*/ 2148840 w 2148840"/>
                  <a:gd name="connsiteY8" fmla="*/ 788670 h 1325880"/>
                  <a:gd name="connsiteX9" fmla="*/ 1725930 w 2148840"/>
                  <a:gd name="connsiteY9" fmla="*/ 1211580 h 1325880"/>
                  <a:gd name="connsiteX10" fmla="*/ 1489477 w 2148840"/>
                  <a:gd name="connsiteY10" fmla="*/ 1139354 h 1325880"/>
                  <a:gd name="connsiteX11" fmla="*/ 1436947 w 2148840"/>
                  <a:gd name="connsiteY11" fmla="*/ 1096013 h 1325880"/>
                  <a:gd name="connsiteX12" fmla="*/ 1420223 w 2148840"/>
                  <a:gd name="connsiteY12" fmla="*/ 1126825 h 1325880"/>
                  <a:gd name="connsiteX13" fmla="*/ 1045845 w 2148840"/>
                  <a:gd name="connsiteY13" fmla="*/ 1325880 h 1325880"/>
                  <a:gd name="connsiteX14" fmla="*/ 726597 w 2148840"/>
                  <a:gd name="connsiteY14" fmla="*/ 1193643 h 1325880"/>
                  <a:gd name="connsiteX15" fmla="*/ 677235 w 2148840"/>
                  <a:gd name="connsiteY15" fmla="*/ 1133816 h 1325880"/>
                  <a:gd name="connsiteX16" fmla="*/ 643102 w 2148840"/>
                  <a:gd name="connsiteY16" fmla="*/ 1152342 h 1325880"/>
                  <a:gd name="connsiteX17" fmla="*/ 462915 w 2148840"/>
                  <a:gd name="connsiteY17" fmla="*/ 1188720 h 1325880"/>
                  <a:gd name="connsiteX18" fmla="*/ 0 w 2148840"/>
                  <a:gd name="connsiteY18" fmla="*/ 725805 h 1325880"/>
                  <a:gd name="connsiteX19" fmla="*/ 462915 w 2148840"/>
                  <a:gd name="connsiteY19" fmla="*/ 262890 h 1325880"/>
                  <a:gd name="connsiteX20" fmla="*/ 556209 w 2148840"/>
                  <a:gd name="connsiteY20" fmla="*/ 272295 h 1325880"/>
                  <a:gd name="connsiteX21" fmla="*/ 611187 w 2148840"/>
                  <a:gd name="connsiteY21" fmla="*/ 289361 h 1325880"/>
                  <a:gd name="connsiteX22" fmla="*/ 612757 w 2148840"/>
                  <a:gd name="connsiteY22" fmla="*/ 273794 h 1325880"/>
                  <a:gd name="connsiteX23" fmla="*/ 948690 w 2148840"/>
                  <a:gd name="connsiteY23" fmla="*/ 0 h 1325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148840" h="1325880">
                    <a:moveTo>
                      <a:pt x="948690" y="0"/>
                    </a:moveTo>
                    <a:cubicBezTo>
                      <a:pt x="1090723" y="0"/>
                      <a:pt x="1212588" y="86356"/>
                      <a:pt x="1264643" y="209428"/>
                    </a:cubicBezTo>
                    <a:lnTo>
                      <a:pt x="1272463" y="234618"/>
                    </a:lnTo>
                    <a:lnTo>
                      <a:pt x="1318138" y="209827"/>
                    </a:lnTo>
                    <a:cubicBezTo>
                      <a:pt x="1359162" y="192475"/>
                      <a:pt x="1404265" y="182880"/>
                      <a:pt x="1451610" y="182880"/>
                    </a:cubicBezTo>
                    <a:cubicBezTo>
                      <a:pt x="1569971" y="182880"/>
                      <a:pt x="1674326" y="242849"/>
                      <a:pt x="1735948" y="334061"/>
                    </a:cubicBezTo>
                    <a:lnTo>
                      <a:pt x="1754729" y="368663"/>
                    </a:lnTo>
                    <a:lnTo>
                      <a:pt x="1811161" y="374352"/>
                    </a:lnTo>
                    <a:cubicBezTo>
                      <a:pt x="2003874" y="413787"/>
                      <a:pt x="2148840" y="584299"/>
                      <a:pt x="2148840" y="788670"/>
                    </a:cubicBezTo>
                    <a:cubicBezTo>
                      <a:pt x="2148840" y="1022237"/>
                      <a:pt x="1959497" y="1211580"/>
                      <a:pt x="1725930" y="1211580"/>
                    </a:cubicBezTo>
                    <a:cubicBezTo>
                      <a:pt x="1638342" y="1211580"/>
                      <a:pt x="1556974" y="1184954"/>
                      <a:pt x="1489477" y="1139354"/>
                    </a:cubicBezTo>
                    <a:lnTo>
                      <a:pt x="1436947" y="1096013"/>
                    </a:lnTo>
                    <a:lnTo>
                      <a:pt x="1420223" y="1126825"/>
                    </a:lnTo>
                    <a:cubicBezTo>
                      <a:pt x="1339088" y="1246920"/>
                      <a:pt x="1201688" y="1325880"/>
                      <a:pt x="1045845" y="1325880"/>
                    </a:cubicBezTo>
                    <a:cubicBezTo>
                      <a:pt x="921171" y="1325880"/>
                      <a:pt x="808300" y="1275346"/>
                      <a:pt x="726597" y="1193643"/>
                    </a:cubicBezTo>
                    <a:lnTo>
                      <a:pt x="677235" y="1133816"/>
                    </a:lnTo>
                    <a:lnTo>
                      <a:pt x="643102" y="1152342"/>
                    </a:lnTo>
                    <a:cubicBezTo>
                      <a:pt x="587720" y="1175767"/>
                      <a:pt x="526830" y="1188720"/>
                      <a:pt x="462915" y="1188720"/>
                    </a:cubicBezTo>
                    <a:cubicBezTo>
                      <a:pt x="207254" y="1188720"/>
                      <a:pt x="0" y="981466"/>
                      <a:pt x="0" y="725805"/>
                    </a:cubicBezTo>
                    <a:cubicBezTo>
                      <a:pt x="0" y="470144"/>
                      <a:pt x="207254" y="262890"/>
                      <a:pt x="462915" y="262890"/>
                    </a:cubicBezTo>
                    <a:cubicBezTo>
                      <a:pt x="494873" y="262890"/>
                      <a:pt x="526074" y="266128"/>
                      <a:pt x="556209" y="272295"/>
                    </a:cubicBezTo>
                    <a:lnTo>
                      <a:pt x="611187" y="289361"/>
                    </a:lnTo>
                    <a:lnTo>
                      <a:pt x="612757" y="273794"/>
                    </a:lnTo>
                    <a:cubicBezTo>
                      <a:pt x="644731" y="117540"/>
                      <a:pt x="782984" y="0"/>
                      <a:pt x="948690" y="0"/>
                    </a:cubicBezTo>
                    <a:close/>
                  </a:path>
                </a:pathLst>
              </a:custGeom>
              <a:solidFill>
                <a:schemeClr val="bg1"/>
              </a:solidFill>
              <a:ln w="19050">
                <a:solidFill>
                  <a:srgbClr val="91F0FD"/>
                </a:solidFill>
              </a:ln>
              <a:effectLst>
                <a:innerShdw blurRad="355600" dist="114300" dir="3600000">
                  <a:srgbClr val="19B4C9">
                    <a:alpha val="71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sp>
          <p:nvSpPr>
            <p:cNvPr id="2" name="文本占位符 5"/>
            <p:cNvSpPr txBox="1">
              <a:spLocks noChangeArrowheads="1"/>
            </p:cNvSpPr>
            <p:nvPr/>
          </p:nvSpPr>
          <p:spPr bwMode="auto">
            <a:xfrm>
              <a:off x="310" y="2495"/>
              <a:ext cx="7257" cy="1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hangingPunct="1">
                <a:buFont typeface="Arial" panose="020B0604020202020204" pitchFamily="34" charset="0"/>
                <a:buNone/>
              </a:pPr>
              <a:r>
                <a:rPr lang="zh-CN" altLang="en-US" sz="1800" b="1" dirty="0">
                  <a:solidFill>
                    <a:srgbClr val="FF0000"/>
                  </a:solidFill>
                  <a:latin typeface="微软雅黑"/>
                  <a:ea typeface="微软雅黑"/>
                  <a:sym typeface="微软雅黑"/>
                </a:rPr>
                <a:t>道德与法治部编版   三年级下</a:t>
              </a:r>
            </a:p>
          </p:txBody>
        </p:sp>
      </p:grpSp>
      <p:grpSp>
        <p:nvGrpSpPr>
          <p:cNvPr id="6" name="组合 5"/>
          <p:cNvGrpSpPr/>
          <p:nvPr/>
        </p:nvGrpSpPr>
        <p:grpSpPr>
          <a:xfrm rot="1562261">
            <a:off x="3728595" y="248295"/>
            <a:ext cx="349951" cy="343516"/>
            <a:chOff x="10646778" y="4753862"/>
            <a:chExt cx="751521" cy="737702"/>
          </a:xfrm>
        </p:grpSpPr>
        <p:sp>
          <p:nvSpPr>
            <p:cNvPr id="7" name="五角星 2"/>
            <p:cNvSpPr/>
            <p:nvPr/>
          </p:nvSpPr>
          <p:spPr>
            <a:xfrm rot="20227648" flipH="1">
              <a:off x="10648573" y="4753862"/>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chemeClr val="bg1"/>
            </a:solidFill>
            <a:ln w="15875">
              <a:noFill/>
            </a:ln>
            <a:effectLst>
              <a:outerShdw blurRad="76200" dist="50800" dir="5400000" algn="t"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nvGrpSpPr>
            <p:cNvPr id="8" name="组合 7"/>
            <p:cNvGrpSpPr/>
            <p:nvPr/>
          </p:nvGrpSpPr>
          <p:grpSpPr>
            <a:xfrm>
              <a:off x="10646778" y="4762829"/>
              <a:ext cx="749726" cy="728735"/>
              <a:chOff x="11012539" y="4493889"/>
              <a:chExt cx="749726" cy="728735"/>
            </a:xfrm>
          </p:grpSpPr>
          <p:sp>
            <p:nvSpPr>
              <p:cNvPr id="12" name="五角星 2"/>
              <p:cNvSpPr/>
              <p:nvPr/>
            </p:nvSpPr>
            <p:spPr>
              <a:xfrm rot="20227648" flipH="1">
                <a:off x="11012539" y="4493889"/>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8AFA4C"/>
              </a:solidFill>
              <a:ln w="15875">
                <a:solidFill>
                  <a:schemeClr val="bg1"/>
                </a:solidFill>
              </a:ln>
              <a:effectLst>
                <a:innerShdw blurRad="292100">
                  <a:srgbClr val="76CE0C"/>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3" name="五角星 2"/>
              <p:cNvSpPr/>
              <p:nvPr/>
            </p:nvSpPr>
            <p:spPr>
              <a:xfrm rot="20424262">
                <a:off x="11046365" y="4655056"/>
                <a:ext cx="290576" cy="221980"/>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 name="connsiteX0-155" fmla="*/ 654322 w 918524"/>
                  <a:gd name="connsiteY0-156" fmla="*/ 223173 h 923906"/>
                  <a:gd name="connsiteX1-157" fmla="*/ 916461 w 918524"/>
                  <a:gd name="connsiteY1-158" fmla="*/ 349269 h 923906"/>
                  <a:gd name="connsiteX2-159" fmla="*/ 774876 w 918524"/>
                  <a:gd name="connsiteY2-160" fmla="*/ 613293 h 923906"/>
                  <a:gd name="connsiteX3-161" fmla="*/ 741827 w 918524"/>
                  <a:gd name="connsiteY3-162" fmla="*/ 914398 h 923906"/>
                  <a:gd name="connsiteX4-163" fmla="*/ 459262 w 918524"/>
                  <a:gd name="connsiteY4-164" fmla="*/ 854400 h 923906"/>
                  <a:gd name="connsiteX5-165" fmla="*/ 176697 w 918524"/>
                  <a:gd name="connsiteY5-166" fmla="*/ 914398 h 923906"/>
                  <a:gd name="connsiteX6-167" fmla="*/ 143648 w 918524"/>
                  <a:gd name="connsiteY6-168" fmla="*/ 613293 h 923906"/>
                  <a:gd name="connsiteX7-169" fmla="*/ 2063 w 918524"/>
                  <a:gd name="connsiteY7-170" fmla="*/ 349269 h 923906"/>
                  <a:gd name="connsiteX8-171" fmla="*/ 264202 w 918524"/>
                  <a:gd name="connsiteY8-172" fmla="*/ 223173 h 923906"/>
                  <a:gd name="connsiteX9-173" fmla="*/ 459262 w 918524"/>
                  <a:gd name="connsiteY9-174" fmla="*/ 0 h 923906"/>
                  <a:gd name="connsiteX10-175" fmla="*/ 715845 w 918524"/>
                  <a:gd name="connsiteY10-176" fmla="*/ 284696 h 923906"/>
                  <a:gd name="connsiteX0-177" fmla="*/ 916461 w 918524"/>
                  <a:gd name="connsiteY0-178" fmla="*/ 349269 h 923906"/>
                  <a:gd name="connsiteX1-179" fmla="*/ 774876 w 918524"/>
                  <a:gd name="connsiteY1-180" fmla="*/ 613293 h 923906"/>
                  <a:gd name="connsiteX2-181" fmla="*/ 741827 w 918524"/>
                  <a:gd name="connsiteY2-182" fmla="*/ 914398 h 923906"/>
                  <a:gd name="connsiteX3-183" fmla="*/ 459262 w 918524"/>
                  <a:gd name="connsiteY3-184" fmla="*/ 854400 h 923906"/>
                  <a:gd name="connsiteX4-185" fmla="*/ 176697 w 918524"/>
                  <a:gd name="connsiteY4-186" fmla="*/ 914398 h 923906"/>
                  <a:gd name="connsiteX5-187" fmla="*/ 143648 w 918524"/>
                  <a:gd name="connsiteY5-188" fmla="*/ 613293 h 923906"/>
                  <a:gd name="connsiteX6-189" fmla="*/ 2063 w 918524"/>
                  <a:gd name="connsiteY6-190" fmla="*/ 349269 h 923906"/>
                  <a:gd name="connsiteX7-191" fmla="*/ 264202 w 918524"/>
                  <a:gd name="connsiteY7-192" fmla="*/ 223173 h 923906"/>
                  <a:gd name="connsiteX8-193" fmla="*/ 459262 w 918524"/>
                  <a:gd name="connsiteY8-194" fmla="*/ 0 h 923906"/>
                  <a:gd name="connsiteX9-195" fmla="*/ 715845 w 918524"/>
                  <a:gd name="connsiteY9-196" fmla="*/ 284696 h 923906"/>
                  <a:gd name="connsiteX0-197" fmla="*/ 774876 w 774876"/>
                  <a:gd name="connsiteY0-198" fmla="*/ 613293 h 923906"/>
                  <a:gd name="connsiteX1-199" fmla="*/ 741827 w 774876"/>
                  <a:gd name="connsiteY1-200" fmla="*/ 914398 h 923906"/>
                  <a:gd name="connsiteX2-201" fmla="*/ 459262 w 774876"/>
                  <a:gd name="connsiteY2-202" fmla="*/ 854400 h 923906"/>
                  <a:gd name="connsiteX3-203" fmla="*/ 176697 w 774876"/>
                  <a:gd name="connsiteY3-204" fmla="*/ 914398 h 923906"/>
                  <a:gd name="connsiteX4-205" fmla="*/ 143648 w 774876"/>
                  <a:gd name="connsiteY4-206" fmla="*/ 613293 h 923906"/>
                  <a:gd name="connsiteX5-207" fmla="*/ 2063 w 774876"/>
                  <a:gd name="connsiteY5-208" fmla="*/ 349269 h 923906"/>
                  <a:gd name="connsiteX6-209" fmla="*/ 264202 w 774876"/>
                  <a:gd name="connsiteY6-210" fmla="*/ 223173 h 923906"/>
                  <a:gd name="connsiteX7-211" fmla="*/ 459262 w 774876"/>
                  <a:gd name="connsiteY7-212" fmla="*/ 0 h 923906"/>
                  <a:gd name="connsiteX8-213" fmla="*/ 715845 w 774876"/>
                  <a:gd name="connsiteY8-214" fmla="*/ 284696 h 923906"/>
                  <a:gd name="connsiteX0-215" fmla="*/ 741827 w 741827"/>
                  <a:gd name="connsiteY0-216" fmla="*/ 914398 h 923906"/>
                  <a:gd name="connsiteX1-217" fmla="*/ 459262 w 741827"/>
                  <a:gd name="connsiteY1-218" fmla="*/ 854400 h 923906"/>
                  <a:gd name="connsiteX2-219" fmla="*/ 176697 w 741827"/>
                  <a:gd name="connsiteY2-220" fmla="*/ 914398 h 923906"/>
                  <a:gd name="connsiteX3-221" fmla="*/ 143648 w 741827"/>
                  <a:gd name="connsiteY3-222" fmla="*/ 613293 h 923906"/>
                  <a:gd name="connsiteX4-223" fmla="*/ 2063 w 741827"/>
                  <a:gd name="connsiteY4-224" fmla="*/ 349269 h 923906"/>
                  <a:gd name="connsiteX5-225" fmla="*/ 264202 w 741827"/>
                  <a:gd name="connsiteY5-226" fmla="*/ 223173 h 923906"/>
                  <a:gd name="connsiteX6-227" fmla="*/ 459262 w 741827"/>
                  <a:gd name="connsiteY6-228" fmla="*/ 0 h 923906"/>
                  <a:gd name="connsiteX7-229" fmla="*/ 715845 w 741827"/>
                  <a:gd name="connsiteY7-230" fmla="*/ 284696 h 923906"/>
                  <a:gd name="connsiteX0-231" fmla="*/ 459262 w 715845"/>
                  <a:gd name="connsiteY0-232" fmla="*/ 854400 h 916632"/>
                  <a:gd name="connsiteX1-233" fmla="*/ 176697 w 715845"/>
                  <a:gd name="connsiteY1-234" fmla="*/ 914398 h 916632"/>
                  <a:gd name="connsiteX2-235" fmla="*/ 143648 w 715845"/>
                  <a:gd name="connsiteY2-236" fmla="*/ 613293 h 916632"/>
                  <a:gd name="connsiteX3-237" fmla="*/ 2063 w 715845"/>
                  <a:gd name="connsiteY3-238" fmla="*/ 349269 h 916632"/>
                  <a:gd name="connsiteX4-239" fmla="*/ 264202 w 715845"/>
                  <a:gd name="connsiteY4-240" fmla="*/ 223173 h 916632"/>
                  <a:gd name="connsiteX5-241" fmla="*/ 459262 w 715845"/>
                  <a:gd name="connsiteY5-242" fmla="*/ 0 h 916632"/>
                  <a:gd name="connsiteX6-243" fmla="*/ 715845 w 715845"/>
                  <a:gd name="connsiteY6-244" fmla="*/ 284696 h 916632"/>
                  <a:gd name="connsiteX0-245" fmla="*/ 176697 w 715845"/>
                  <a:gd name="connsiteY0-246" fmla="*/ 914398 h 914398"/>
                  <a:gd name="connsiteX1-247" fmla="*/ 143648 w 715845"/>
                  <a:gd name="connsiteY1-248" fmla="*/ 613293 h 914398"/>
                  <a:gd name="connsiteX2-249" fmla="*/ 2063 w 715845"/>
                  <a:gd name="connsiteY2-250" fmla="*/ 349269 h 914398"/>
                  <a:gd name="connsiteX3-251" fmla="*/ 264202 w 715845"/>
                  <a:gd name="connsiteY3-252" fmla="*/ 223173 h 914398"/>
                  <a:gd name="connsiteX4-253" fmla="*/ 459262 w 715845"/>
                  <a:gd name="connsiteY4-254" fmla="*/ 0 h 914398"/>
                  <a:gd name="connsiteX5-255" fmla="*/ 715845 w 715845"/>
                  <a:gd name="connsiteY5-256" fmla="*/ 284696 h 914398"/>
                  <a:gd name="connsiteX0-257" fmla="*/ 143648 w 715845"/>
                  <a:gd name="connsiteY0-258" fmla="*/ 613293 h 613293"/>
                  <a:gd name="connsiteX1-259" fmla="*/ 2063 w 715845"/>
                  <a:gd name="connsiteY1-260" fmla="*/ 349269 h 613293"/>
                  <a:gd name="connsiteX2-261" fmla="*/ 264202 w 715845"/>
                  <a:gd name="connsiteY2-262" fmla="*/ 223173 h 613293"/>
                  <a:gd name="connsiteX3-263" fmla="*/ 459262 w 715845"/>
                  <a:gd name="connsiteY3-264" fmla="*/ 0 h 613293"/>
                  <a:gd name="connsiteX4-265" fmla="*/ 715845 w 715845"/>
                  <a:gd name="connsiteY4-266" fmla="*/ 284696 h 613293"/>
                  <a:gd name="connsiteX0-267" fmla="*/ 0 w 713782"/>
                  <a:gd name="connsiteY0-268" fmla="*/ 349269 h 349269"/>
                  <a:gd name="connsiteX1-269" fmla="*/ 262139 w 713782"/>
                  <a:gd name="connsiteY1-270" fmla="*/ 223173 h 349269"/>
                  <a:gd name="connsiteX2-271" fmla="*/ 457199 w 713782"/>
                  <a:gd name="connsiteY2-272" fmla="*/ 0 h 349269"/>
                  <a:gd name="connsiteX3-273" fmla="*/ 713782 w 713782"/>
                  <a:gd name="connsiteY3-274" fmla="*/ 284696 h 349269"/>
                  <a:gd name="connsiteX0-275" fmla="*/ 0 w 457199"/>
                  <a:gd name="connsiteY0-276" fmla="*/ 349269 h 349269"/>
                  <a:gd name="connsiteX1-277" fmla="*/ 262139 w 457199"/>
                  <a:gd name="connsiteY1-278" fmla="*/ 223173 h 349269"/>
                  <a:gd name="connsiteX2-279" fmla="*/ 457199 w 457199"/>
                  <a:gd name="connsiteY2-280" fmla="*/ 0 h 349269"/>
                </a:gdLst>
                <a:ahLst/>
                <a:cxnLst>
                  <a:cxn ang="0">
                    <a:pos x="connsiteX0-1" y="connsiteY0-2"/>
                  </a:cxn>
                  <a:cxn ang="0">
                    <a:pos x="connsiteX1-3" y="connsiteY1-4"/>
                  </a:cxn>
                  <a:cxn ang="0">
                    <a:pos x="connsiteX2-5" y="connsiteY2-6"/>
                  </a:cxn>
                </a:cxnLst>
                <a:rect l="l" t="t" r="r" b="b"/>
                <a:pathLst>
                  <a:path w="457199" h="349269">
                    <a:moveTo>
                      <a:pt x="0" y="349269"/>
                    </a:moveTo>
                    <a:cubicBezTo>
                      <a:pt x="20092" y="284249"/>
                      <a:pt x="185939" y="281384"/>
                      <a:pt x="262139" y="223173"/>
                    </a:cubicBezTo>
                    <a:cubicBezTo>
                      <a:pt x="338339" y="164962"/>
                      <a:pt x="392179" y="0"/>
                      <a:pt x="457199" y="0"/>
                    </a:cubicBezTo>
                  </a:path>
                </a:pathLst>
              </a:custGeom>
              <a:noFill/>
              <a:ln w="28575" cap="rnd">
                <a:solidFill>
                  <a:schemeClr val="bg1">
                    <a:alpha val="8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4" name="五角星 2"/>
              <p:cNvSpPr/>
              <p:nvPr/>
            </p:nvSpPr>
            <p:spPr>
              <a:xfrm rot="6997346">
                <a:off x="11587935" y="4901938"/>
                <a:ext cx="128719" cy="147271"/>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 name="connsiteX0-155" fmla="*/ 654322 w 918524"/>
                  <a:gd name="connsiteY0-156" fmla="*/ 223173 h 923906"/>
                  <a:gd name="connsiteX1-157" fmla="*/ 916461 w 918524"/>
                  <a:gd name="connsiteY1-158" fmla="*/ 349269 h 923906"/>
                  <a:gd name="connsiteX2-159" fmla="*/ 774876 w 918524"/>
                  <a:gd name="connsiteY2-160" fmla="*/ 613293 h 923906"/>
                  <a:gd name="connsiteX3-161" fmla="*/ 741827 w 918524"/>
                  <a:gd name="connsiteY3-162" fmla="*/ 914398 h 923906"/>
                  <a:gd name="connsiteX4-163" fmla="*/ 459262 w 918524"/>
                  <a:gd name="connsiteY4-164" fmla="*/ 854400 h 923906"/>
                  <a:gd name="connsiteX5-165" fmla="*/ 176697 w 918524"/>
                  <a:gd name="connsiteY5-166" fmla="*/ 914398 h 923906"/>
                  <a:gd name="connsiteX6-167" fmla="*/ 143648 w 918524"/>
                  <a:gd name="connsiteY6-168" fmla="*/ 613293 h 923906"/>
                  <a:gd name="connsiteX7-169" fmla="*/ 2063 w 918524"/>
                  <a:gd name="connsiteY7-170" fmla="*/ 349269 h 923906"/>
                  <a:gd name="connsiteX8-171" fmla="*/ 264202 w 918524"/>
                  <a:gd name="connsiteY8-172" fmla="*/ 223173 h 923906"/>
                  <a:gd name="connsiteX9-173" fmla="*/ 459262 w 918524"/>
                  <a:gd name="connsiteY9-174" fmla="*/ 0 h 923906"/>
                  <a:gd name="connsiteX10-175" fmla="*/ 715845 w 918524"/>
                  <a:gd name="connsiteY10-176" fmla="*/ 284696 h 923906"/>
                  <a:gd name="connsiteX0-177" fmla="*/ 916461 w 918524"/>
                  <a:gd name="connsiteY0-178" fmla="*/ 349269 h 923906"/>
                  <a:gd name="connsiteX1-179" fmla="*/ 774876 w 918524"/>
                  <a:gd name="connsiteY1-180" fmla="*/ 613293 h 923906"/>
                  <a:gd name="connsiteX2-181" fmla="*/ 741827 w 918524"/>
                  <a:gd name="connsiteY2-182" fmla="*/ 914398 h 923906"/>
                  <a:gd name="connsiteX3-183" fmla="*/ 459262 w 918524"/>
                  <a:gd name="connsiteY3-184" fmla="*/ 854400 h 923906"/>
                  <a:gd name="connsiteX4-185" fmla="*/ 176697 w 918524"/>
                  <a:gd name="connsiteY4-186" fmla="*/ 914398 h 923906"/>
                  <a:gd name="connsiteX5-187" fmla="*/ 143648 w 918524"/>
                  <a:gd name="connsiteY5-188" fmla="*/ 613293 h 923906"/>
                  <a:gd name="connsiteX6-189" fmla="*/ 2063 w 918524"/>
                  <a:gd name="connsiteY6-190" fmla="*/ 349269 h 923906"/>
                  <a:gd name="connsiteX7-191" fmla="*/ 264202 w 918524"/>
                  <a:gd name="connsiteY7-192" fmla="*/ 223173 h 923906"/>
                  <a:gd name="connsiteX8-193" fmla="*/ 459262 w 918524"/>
                  <a:gd name="connsiteY8-194" fmla="*/ 0 h 923906"/>
                  <a:gd name="connsiteX9-195" fmla="*/ 715845 w 918524"/>
                  <a:gd name="connsiteY9-196" fmla="*/ 284696 h 923906"/>
                  <a:gd name="connsiteX0-197" fmla="*/ 774876 w 774876"/>
                  <a:gd name="connsiteY0-198" fmla="*/ 613293 h 923906"/>
                  <a:gd name="connsiteX1-199" fmla="*/ 741827 w 774876"/>
                  <a:gd name="connsiteY1-200" fmla="*/ 914398 h 923906"/>
                  <a:gd name="connsiteX2-201" fmla="*/ 459262 w 774876"/>
                  <a:gd name="connsiteY2-202" fmla="*/ 854400 h 923906"/>
                  <a:gd name="connsiteX3-203" fmla="*/ 176697 w 774876"/>
                  <a:gd name="connsiteY3-204" fmla="*/ 914398 h 923906"/>
                  <a:gd name="connsiteX4-205" fmla="*/ 143648 w 774876"/>
                  <a:gd name="connsiteY4-206" fmla="*/ 613293 h 923906"/>
                  <a:gd name="connsiteX5-207" fmla="*/ 2063 w 774876"/>
                  <a:gd name="connsiteY5-208" fmla="*/ 349269 h 923906"/>
                  <a:gd name="connsiteX6-209" fmla="*/ 264202 w 774876"/>
                  <a:gd name="connsiteY6-210" fmla="*/ 223173 h 923906"/>
                  <a:gd name="connsiteX7-211" fmla="*/ 459262 w 774876"/>
                  <a:gd name="connsiteY7-212" fmla="*/ 0 h 923906"/>
                  <a:gd name="connsiteX8-213" fmla="*/ 715845 w 774876"/>
                  <a:gd name="connsiteY8-214" fmla="*/ 284696 h 923906"/>
                  <a:gd name="connsiteX0-215" fmla="*/ 741827 w 741827"/>
                  <a:gd name="connsiteY0-216" fmla="*/ 914398 h 923906"/>
                  <a:gd name="connsiteX1-217" fmla="*/ 459262 w 741827"/>
                  <a:gd name="connsiteY1-218" fmla="*/ 854400 h 923906"/>
                  <a:gd name="connsiteX2-219" fmla="*/ 176697 w 741827"/>
                  <a:gd name="connsiteY2-220" fmla="*/ 914398 h 923906"/>
                  <a:gd name="connsiteX3-221" fmla="*/ 143648 w 741827"/>
                  <a:gd name="connsiteY3-222" fmla="*/ 613293 h 923906"/>
                  <a:gd name="connsiteX4-223" fmla="*/ 2063 w 741827"/>
                  <a:gd name="connsiteY4-224" fmla="*/ 349269 h 923906"/>
                  <a:gd name="connsiteX5-225" fmla="*/ 264202 w 741827"/>
                  <a:gd name="connsiteY5-226" fmla="*/ 223173 h 923906"/>
                  <a:gd name="connsiteX6-227" fmla="*/ 459262 w 741827"/>
                  <a:gd name="connsiteY6-228" fmla="*/ 0 h 923906"/>
                  <a:gd name="connsiteX7-229" fmla="*/ 715845 w 741827"/>
                  <a:gd name="connsiteY7-230" fmla="*/ 284696 h 923906"/>
                  <a:gd name="connsiteX0-231" fmla="*/ 459262 w 715845"/>
                  <a:gd name="connsiteY0-232" fmla="*/ 854400 h 916632"/>
                  <a:gd name="connsiteX1-233" fmla="*/ 176697 w 715845"/>
                  <a:gd name="connsiteY1-234" fmla="*/ 914398 h 916632"/>
                  <a:gd name="connsiteX2-235" fmla="*/ 143648 w 715845"/>
                  <a:gd name="connsiteY2-236" fmla="*/ 613293 h 916632"/>
                  <a:gd name="connsiteX3-237" fmla="*/ 2063 w 715845"/>
                  <a:gd name="connsiteY3-238" fmla="*/ 349269 h 916632"/>
                  <a:gd name="connsiteX4-239" fmla="*/ 264202 w 715845"/>
                  <a:gd name="connsiteY4-240" fmla="*/ 223173 h 916632"/>
                  <a:gd name="connsiteX5-241" fmla="*/ 459262 w 715845"/>
                  <a:gd name="connsiteY5-242" fmla="*/ 0 h 916632"/>
                  <a:gd name="connsiteX6-243" fmla="*/ 715845 w 715845"/>
                  <a:gd name="connsiteY6-244" fmla="*/ 284696 h 916632"/>
                  <a:gd name="connsiteX0-245" fmla="*/ 176697 w 715845"/>
                  <a:gd name="connsiteY0-246" fmla="*/ 914398 h 914398"/>
                  <a:gd name="connsiteX1-247" fmla="*/ 143648 w 715845"/>
                  <a:gd name="connsiteY1-248" fmla="*/ 613293 h 914398"/>
                  <a:gd name="connsiteX2-249" fmla="*/ 2063 w 715845"/>
                  <a:gd name="connsiteY2-250" fmla="*/ 349269 h 914398"/>
                  <a:gd name="connsiteX3-251" fmla="*/ 264202 w 715845"/>
                  <a:gd name="connsiteY3-252" fmla="*/ 223173 h 914398"/>
                  <a:gd name="connsiteX4-253" fmla="*/ 459262 w 715845"/>
                  <a:gd name="connsiteY4-254" fmla="*/ 0 h 914398"/>
                  <a:gd name="connsiteX5-255" fmla="*/ 715845 w 715845"/>
                  <a:gd name="connsiteY5-256" fmla="*/ 284696 h 914398"/>
                  <a:gd name="connsiteX0-257" fmla="*/ 143648 w 715845"/>
                  <a:gd name="connsiteY0-258" fmla="*/ 613293 h 613293"/>
                  <a:gd name="connsiteX1-259" fmla="*/ 2063 w 715845"/>
                  <a:gd name="connsiteY1-260" fmla="*/ 349269 h 613293"/>
                  <a:gd name="connsiteX2-261" fmla="*/ 264202 w 715845"/>
                  <a:gd name="connsiteY2-262" fmla="*/ 223173 h 613293"/>
                  <a:gd name="connsiteX3-263" fmla="*/ 459262 w 715845"/>
                  <a:gd name="connsiteY3-264" fmla="*/ 0 h 613293"/>
                  <a:gd name="connsiteX4-265" fmla="*/ 715845 w 715845"/>
                  <a:gd name="connsiteY4-266" fmla="*/ 284696 h 613293"/>
                  <a:gd name="connsiteX0-267" fmla="*/ 0 w 713782"/>
                  <a:gd name="connsiteY0-268" fmla="*/ 349269 h 349269"/>
                  <a:gd name="connsiteX1-269" fmla="*/ 262139 w 713782"/>
                  <a:gd name="connsiteY1-270" fmla="*/ 223173 h 349269"/>
                  <a:gd name="connsiteX2-271" fmla="*/ 457199 w 713782"/>
                  <a:gd name="connsiteY2-272" fmla="*/ 0 h 349269"/>
                  <a:gd name="connsiteX3-273" fmla="*/ 713782 w 713782"/>
                  <a:gd name="connsiteY3-274" fmla="*/ 284696 h 349269"/>
                  <a:gd name="connsiteX0-275" fmla="*/ 0 w 457199"/>
                  <a:gd name="connsiteY0-276" fmla="*/ 349269 h 349269"/>
                  <a:gd name="connsiteX1-277" fmla="*/ 262139 w 457199"/>
                  <a:gd name="connsiteY1-278" fmla="*/ 223173 h 349269"/>
                  <a:gd name="connsiteX2-279" fmla="*/ 457199 w 457199"/>
                  <a:gd name="connsiteY2-280" fmla="*/ 0 h 349269"/>
                  <a:gd name="connsiteX0-281" fmla="*/ 0 w 195060"/>
                  <a:gd name="connsiteY0-282" fmla="*/ 223173 h 223173"/>
                  <a:gd name="connsiteX1-283" fmla="*/ 195060 w 195060"/>
                  <a:gd name="connsiteY1-284" fmla="*/ 0 h 223173"/>
                </a:gdLst>
                <a:ahLst/>
                <a:cxnLst>
                  <a:cxn ang="0">
                    <a:pos x="connsiteX0-1" y="connsiteY0-2"/>
                  </a:cxn>
                  <a:cxn ang="0">
                    <a:pos x="connsiteX1-3" y="connsiteY1-4"/>
                  </a:cxn>
                </a:cxnLst>
                <a:rect l="l" t="t" r="r" b="b"/>
                <a:pathLst>
                  <a:path w="195060" h="223173">
                    <a:moveTo>
                      <a:pt x="0" y="223173"/>
                    </a:moveTo>
                    <a:cubicBezTo>
                      <a:pt x="76200" y="164962"/>
                      <a:pt x="130040" y="0"/>
                      <a:pt x="195060" y="0"/>
                    </a:cubicBezTo>
                  </a:path>
                </a:pathLst>
              </a:custGeom>
              <a:noFill/>
              <a:ln w="28575" cap="rnd">
                <a:solidFill>
                  <a:schemeClr val="bg1">
                    <a:alpha val="6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sp>
        <p:nvSpPr>
          <p:cNvPr id="15" name="文本框 14"/>
          <p:cNvSpPr txBox="1"/>
          <p:nvPr/>
        </p:nvSpPr>
        <p:spPr>
          <a:xfrm>
            <a:off x="6236018" y="3313748"/>
            <a:ext cx="1113125" cy="392415"/>
          </a:xfrm>
          <a:prstGeom prst="rect">
            <a:avLst/>
          </a:prstGeom>
          <a:noFill/>
        </p:spPr>
        <p:txBody>
          <a:bodyPr wrap="none" lIns="68580" tIns="34290" rIns="68580" bIns="34290" rtlCol="0">
            <a:spAutoFit/>
          </a:bodyPr>
          <a:lstStyle/>
          <a:p>
            <a:r>
              <a:rPr lang="zh-CN" altLang="en-US" sz="2100" b="1">
                <a:latin typeface="微软雅黑"/>
                <a:ea typeface="微软雅黑"/>
                <a:sym typeface="微软雅黑"/>
              </a:rPr>
              <a:t>第</a:t>
            </a:r>
            <a:r>
              <a:rPr lang="en-US" altLang="zh-CN" sz="2100" b="1">
                <a:latin typeface="微软雅黑"/>
                <a:ea typeface="微软雅黑"/>
                <a:sym typeface="微软雅黑"/>
              </a:rPr>
              <a:t>1</a:t>
            </a:r>
            <a:r>
              <a:rPr lang="zh-CN" altLang="en-US" sz="2100" b="1">
                <a:latin typeface="微软雅黑"/>
                <a:ea typeface="微软雅黑"/>
                <a:sym typeface="微软雅黑"/>
              </a:rPr>
              <a:t>课时</a:t>
            </a:r>
          </a:p>
        </p:txBody>
      </p:sp>
      <p:sp>
        <p:nvSpPr>
          <p:cNvPr id="87" name="矩形 86"/>
          <p:cNvSpPr/>
          <p:nvPr/>
        </p:nvSpPr>
        <p:spPr>
          <a:xfrm>
            <a:off x="0" y="4451630"/>
            <a:ext cx="9144000" cy="407291"/>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sz="2000" kern="0" dirty="0" smtClean="0">
                <a:solidFill>
                  <a:srgbClr val="000000"/>
                </a:solidFill>
                <a:latin typeface="微软雅黑" panose="020B0503020204020204" pitchFamily="34" charset="-122"/>
                <a:ea typeface="微软雅黑" panose="020B0503020204020204" pitchFamily="34" charset="-122"/>
              </a:rPr>
              <a:t>优品</a:t>
            </a:r>
            <a:r>
              <a:rPr lang="en-US" altLang="zh-CN" sz="2000" kern="0" dirty="0" smtClean="0">
                <a:solidFill>
                  <a:srgbClr val="000000"/>
                </a:solidFill>
                <a:latin typeface="微软雅黑" panose="020B0503020204020204" pitchFamily="34" charset="-122"/>
                <a:ea typeface="微软雅黑" panose="020B0503020204020204" pitchFamily="34" charset="-122"/>
              </a:rPr>
              <a:t>PPT</a:t>
            </a:r>
            <a:endParaRPr lang="en-US" altLang="zh-CN" sz="2000"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500" advTm="0">
        <p:random/>
      </p:transition>
    </mc:Choice>
    <mc:Fallback xmlns="">
      <p:transition spd="slow" advTm="0">
        <p:random/>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矩形 53"/>
          <p:cNvSpPr/>
          <p:nvPr/>
        </p:nvSpPr>
        <p:spPr>
          <a:xfrm>
            <a:off x="0" y="0"/>
            <a:ext cx="9144000" cy="148868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grpSp>
        <p:nvGrpSpPr>
          <p:cNvPr id="2" name="组合 1"/>
          <p:cNvGrpSpPr/>
          <p:nvPr/>
        </p:nvGrpSpPr>
        <p:grpSpPr>
          <a:xfrm>
            <a:off x="4710697" y="2368404"/>
            <a:ext cx="1015630" cy="1015630"/>
            <a:chOff x="4328160" y="1779270"/>
            <a:chExt cx="1725930" cy="1725930"/>
          </a:xfrm>
          <a:effectLst>
            <a:outerShdw blurRad="215900" dist="76200" dir="5400000" algn="t" rotWithShape="0">
              <a:prstClr val="black">
                <a:alpha val="17000"/>
              </a:prstClr>
            </a:outerShdw>
          </a:effectLst>
        </p:grpSpPr>
        <p:sp>
          <p:nvSpPr>
            <p:cNvPr id="3" name="对角圆角矩形 2"/>
            <p:cNvSpPr/>
            <p:nvPr/>
          </p:nvSpPr>
          <p:spPr>
            <a:xfrm flipH="1">
              <a:off x="4328160" y="1779270"/>
              <a:ext cx="1725930" cy="1725930"/>
            </a:xfrm>
            <a:prstGeom prst="round2DiagRect">
              <a:avLst>
                <a:gd name="adj1" fmla="val 50000"/>
                <a:gd name="adj2" fmla="val 0"/>
              </a:avLst>
            </a:prstGeom>
            <a:solidFill>
              <a:srgbClr val="6CAB05"/>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4" name="任意多边形 3"/>
            <p:cNvSpPr/>
            <p:nvPr/>
          </p:nvSpPr>
          <p:spPr>
            <a:xfrm flipH="1">
              <a:off x="4381500" y="1809750"/>
              <a:ext cx="1634490" cy="1668780"/>
            </a:xfrm>
            <a:custGeom>
              <a:avLst/>
              <a:gdLst>
                <a:gd name="connsiteX0" fmla="*/ 862965 w 1725930"/>
                <a:gd name="connsiteY0" fmla="*/ 0 h 1708540"/>
                <a:gd name="connsiteX1" fmla="*/ 1725930 w 1725930"/>
                <a:gd name="connsiteY1" fmla="*/ 0 h 1708540"/>
                <a:gd name="connsiteX2" fmla="*/ 1725930 w 1725930"/>
                <a:gd name="connsiteY2" fmla="*/ 34 h 1708540"/>
                <a:gd name="connsiteX3" fmla="*/ 0 w 1725930"/>
                <a:gd name="connsiteY3" fmla="*/ 1708540 h 1708540"/>
                <a:gd name="connsiteX4" fmla="*/ 0 w 1725930"/>
                <a:gd name="connsiteY4" fmla="*/ 862965 h 1708540"/>
                <a:gd name="connsiteX5" fmla="*/ 862965 w 1725930"/>
                <a:gd name="connsiteY5" fmla="*/ 0 h 1708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25930" h="1708540">
                  <a:moveTo>
                    <a:pt x="862965" y="0"/>
                  </a:moveTo>
                  <a:lnTo>
                    <a:pt x="1725930" y="0"/>
                  </a:lnTo>
                  <a:lnTo>
                    <a:pt x="1725930" y="34"/>
                  </a:lnTo>
                  <a:lnTo>
                    <a:pt x="0" y="1708540"/>
                  </a:lnTo>
                  <a:lnTo>
                    <a:pt x="0" y="862965"/>
                  </a:lnTo>
                  <a:cubicBezTo>
                    <a:pt x="0" y="386363"/>
                    <a:pt x="386363" y="0"/>
                    <a:pt x="862965" y="0"/>
                  </a:cubicBezTo>
                  <a:close/>
                </a:path>
              </a:pathLst>
            </a:custGeom>
            <a:solidFill>
              <a:srgbClr val="99DB2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nvGrpSpPr>
          <p:cNvPr id="5" name="组合 4"/>
          <p:cNvGrpSpPr/>
          <p:nvPr/>
        </p:nvGrpSpPr>
        <p:grpSpPr>
          <a:xfrm>
            <a:off x="3603145" y="2370648"/>
            <a:ext cx="1015630" cy="1015630"/>
            <a:chOff x="6313170" y="1809750"/>
            <a:chExt cx="1725930" cy="1725930"/>
          </a:xfrm>
          <a:effectLst>
            <a:outerShdw blurRad="241300" dist="114300" dir="5400000" algn="t" rotWithShape="0">
              <a:prstClr val="black">
                <a:alpha val="14000"/>
              </a:prstClr>
            </a:outerShdw>
          </a:effectLst>
        </p:grpSpPr>
        <p:sp>
          <p:nvSpPr>
            <p:cNvPr id="6" name="对角圆角矩形 5"/>
            <p:cNvSpPr/>
            <p:nvPr/>
          </p:nvSpPr>
          <p:spPr>
            <a:xfrm>
              <a:off x="6313170" y="1809750"/>
              <a:ext cx="1725930" cy="1725930"/>
            </a:xfrm>
            <a:prstGeom prst="round2DiagRect">
              <a:avLst>
                <a:gd name="adj1" fmla="val 50000"/>
                <a:gd name="adj2" fmla="val 0"/>
              </a:avLst>
            </a:prstGeom>
            <a:solidFill>
              <a:srgbClr val="19B4C9"/>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7" name="任意多边形 6"/>
            <p:cNvSpPr/>
            <p:nvPr/>
          </p:nvSpPr>
          <p:spPr>
            <a:xfrm>
              <a:off x="6355080" y="1840230"/>
              <a:ext cx="1634490" cy="1668780"/>
            </a:xfrm>
            <a:custGeom>
              <a:avLst/>
              <a:gdLst>
                <a:gd name="connsiteX0" fmla="*/ 862965 w 1725930"/>
                <a:gd name="connsiteY0" fmla="*/ 0 h 1708540"/>
                <a:gd name="connsiteX1" fmla="*/ 1725930 w 1725930"/>
                <a:gd name="connsiteY1" fmla="*/ 0 h 1708540"/>
                <a:gd name="connsiteX2" fmla="*/ 1725930 w 1725930"/>
                <a:gd name="connsiteY2" fmla="*/ 34 h 1708540"/>
                <a:gd name="connsiteX3" fmla="*/ 0 w 1725930"/>
                <a:gd name="connsiteY3" fmla="*/ 1708540 h 1708540"/>
                <a:gd name="connsiteX4" fmla="*/ 0 w 1725930"/>
                <a:gd name="connsiteY4" fmla="*/ 862965 h 1708540"/>
                <a:gd name="connsiteX5" fmla="*/ 862965 w 1725930"/>
                <a:gd name="connsiteY5" fmla="*/ 0 h 1708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25930" h="1708540">
                  <a:moveTo>
                    <a:pt x="862965" y="0"/>
                  </a:moveTo>
                  <a:lnTo>
                    <a:pt x="1725930" y="0"/>
                  </a:lnTo>
                  <a:lnTo>
                    <a:pt x="1725930" y="34"/>
                  </a:lnTo>
                  <a:lnTo>
                    <a:pt x="0" y="1708540"/>
                  </a:lnTo>
                  <a:lnTo>
                    <a:pt x="0" y="862965"/>
                  </a:lnTo>
                  <a:cubicBezTo>
                    <a:pt x="0" y="386363"/>
                    <a:pt x="386363" y="0"/>
                    <a:pt x="862965" y="0"/>
                  </a:cubicBezTo>
                  <a:close/>
                </a:path>
              </a:pathLst>
            </a:custGeom>
            <a:solidFill>
              <a:srgbClr val="22F1F6"/>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nvGrpSpPr>
          <p:cNvPr id="8" name="组合 7"/>
          <p:cNvGrpSpPr/>
          <p:nvPr/>
        </p:nvGrpSpPr>
        <p:grpSpPr>
          <a:xfrm>
            <a:off x="2435058" y="2369988"/>
            <a:ext cx="1015630" cy="1015630"/>
            <a:chOff x="4328160" y="1779270"/>
            <a:chExt cx="1725930" cy="1725930"/>
          </a:xfrm>
          <a:effectLst>
            <a:outerShdw blurRad="254000" dist="88900" dir="5400000" algn="t" rotWithShape="0">
              <a:prstClr val="black">
                <a:alpha val="15000"/>
              </a:prstClr>
            </a:outerShdw>
          </a:effectLst>
        </p:grpSpPr>
        <p:sp>
          <p:nvSpPr>
            <p:cNvPr id="9" name="对角圆角矩形 8"/>
            <p:cNvSpPr/>
            <p:nvPr/>
          </p:nvSpPr>
          <p:spPr>
            <a:xfrm flipH="1">
              <a:off x="4328160" y="1779270"/>
              <a:ext cx="1725930" cy="1725930"/>
            </a:xfrm>
            <a:prstGeom prst="round2DiagRect">
              <a:avLst>
                <a:gd name="adj1" fmla="val 50000"/>
                <a:gd name="adj2" fmla="val 0"/>
              </a:avLst>
            </a:prstGeom>
            <a:solidFill>
              <a:srgbClr val="6CAB05"/>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0" name="任意多边形 9"/>
            <p:cNvSpPr/>
            <p:nvPr/>
          </p:nvSpPr>
          <p:spPr>
            <a:xfrm flipH="1">
              <a:off x="4381500" y="1809750"/>
              <a:ext cx="1634490" cy="1668780"/>
            </a:xfrm>
            <a:custGeom>
              <a:avLst/>
              <a:gdLst>
                <a:gd name="connsiteX0" fmla="*/ 862965 w 1725930"/>
                <a:gd name="connsiteY0" fmla="*/ 0 h 1708540"/>
                <a:gd name="connsiteX1" fmla="*/ 1725930 w 1725930"/>
                <a:gd name="connsiteY1" fmla="*/ 0 h 1708540"/>
                <a:gd name="connsiteX2" fmla="*/ 1725930 w 1725930"/>
                <a:gd name="connsiteY2" fmla="*/ 34 h 1708540"/>
                <a:gd name="connsiteX3" fmla="*/ 0 w 1725930"/>
                <a:gd name="connsiteY3" fmla="*/ 1708540 h 1708540"/>
                <a:gd name="connsiteX4" fmla="*/ 0 w 1725930"/>
                <a:gd name="connsiteY4" fmla="*/ 862965 h 1708540"/>
                <a:gd name="connsiteX5" fmla="*/ 862965 w 1725930"/>
                <a:gd name="connsiteY5" fmla="*/ 0 h 1708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25930" h="1708540">
                  <a:moveTo>
                    <a:pt x="862965" y="0"/>
                  </a:moveTo>
                  <a:lnTo>
                    <a:pt x="1725930" y="0"/>
                  </a:lnTo>
                  <a:lnTo>
                    <a:pt x="1725930" y="34"/>
                  </a:lnTo>
                  <a:lnTo>
                    <a:pt x="0" y="1708540"/>
                  </a:lnTo>
                  <a:lnTo>
                    <a:pt x="0" y="862965"/>
                  </a:lnTo>
                  <a:cubicBezTo>
                    <a:pt x="0" y="386363"/>
                    <a:pt x="386363" y="0"/>
                    <a:pt x="862965" y="0"/>
                  </a:cubicBezTo>
                  <a:close/>
                </a:path>
              </a:pathLst>
            </a:custGeom>
            <a:solidFill>
              <a:srgbClr val="99DB2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nvGrpSpPr>
          <p:cNvPr id="11" name="组合 10"/>
          <p:cNvGrpSpPr/>
          <p:nvPr/>
        </p:nvGrpSpPr>
        <p:grpSpPr>
          <a:xfrm flipV="1">
            <a:off x="5820492" y="2368404"/>
            <a:ext cx="1015630" cy="1015630"/>
            <a:chOff x="4328160" y="1779270"/>
            <a:chExt cx="1725930" cy="1725930"/>
          </a:xfrm>
          <a:effectLst>
            <a:outerShdw blurRad="228600" dist="76200" dir="5400000" algn="t" rotWithShape="0">
              <a:prstClr val="black">
                <a:alpha val="16000"/>
              </a:prstClr>
            </a:outerShdw>
          </a:effectLst>
        </p:grpSpPr>
        <p:sp>
          <p:nvSpPr>
            <p:cNvPr id="12" name="对角圆角矩形 11"/>
            <p:cNvSpPr/>
            <p:nvPr/>
          </p:nvSpPr>
          <p:spPr>
            <a:xfrm flipH="1">
              <a:off x="4328160" y="1779270"/>
              <a:ext cx="1725930" cy="1725930"/>
            </a:xfrm>
            <a:prstGeom prst="round2DiagRect">
              <a:avLst>
                <a:gd name="adj1" fmla="val 50000"/>
                <a:gd name="adj2" fmla="val 0"/>
              </a:avLst>
            </a:prstGeom>
            <a:solidFill>
              <a:srgbClr val="F3A30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3" name="任意多边形 12"/>
            <p:cNvSpPr/>
            <p:nvPr/>
          </p:nvSpPr>
          <p:spPr>
            <a:xfrm flipH="1">
              <a:off x="4396442" y="1809750"/>
              <a:ext cx="1634490" cy="1668780"/>
            </a:xfrm>
            <a:custGeom>
              <a:avLst/>
              <a:gdLst>
                <a:gd name="connsiteX0" fmla="*/ 862965 w 1725930"/>
                <a:gd name="connsiteY0" fmla="*/ 0 h 1708540"/>
                <a:gd name="connsiteX1" fmla="*/ 1725930 w 1725930"/>
                <a:gd name="connsiteY1" fmla="*/ 0 h 1708540"/>
                <a:gd name="connsiteX2" fmla="*/ 1725930 w 1725930"/>
                <a:gd name="connsiteY2" fmla="*/ 34 h 1708540"/>
                <a:gd name="connsiteX3" fmla="*/ 0 w 1725930"/>
                <a:gd name="connsiteY3" fmla="*/ 1708540 h 1708540"/>
                <a:gd name="connsiteX4" fmla="*/ 0 w 1725930"/>
                <a:gd name="connsiteY4" fmla="*/ 862965 h 1708540"/>
                <a:gd name="connsiteX5" fmla="*/ 862965 w 1725930"/>
                <a:gd name="connsiteY5" fmla="*/ 0 h 1708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25930" h="1708540">
                  <a:moveTo>
                    <a:pt x="862965" y="0"/>
                  </a:moveTo>
                  <a:lnTo>
                    <a:pt x="1725930" y="0"/>
                  </a:lnTo>
                  <a:lnTo>
                    <a:pt x="1725930" y="34"/>
                  </a:lnTo>
                  <a:lnTo>
                    <a:pt x="0" y="1708540"/>
                  </a:lnTo>
                  <a:lnTo>
                    <a:pt x="0" y="862965"/>
                  </a:lnTo>
                  <a:cubicBezTo>
                    <a:pt x="0" y="386363"/>
                    <a:pt x="386363" y="0"/>
                    <a:pt x="862965" y="0"/>
                  </a:cubicBezTo>
                  <a:close/>
                </a:path>
              </a:pathLst>
            </a:custGeom>
            <a:solidFill>
              <a:srgbClr val="FEDE58"/>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nvGrpSpPr>
          <p:cNvPr id="14" name="组合 13"/>
          <p:cNvGrpSpPr/>
          <p:nvPr/>
        </p:nvGrpSpPr>
        <p:grpSpPr>
          <a:xfrm flipH="1">
            <a:off x="6948222" y="2366163"/>
            <a:ext cx="1015630" cy="1015630"/>
            <a:chOff x="6313170" y="1809750"/>
            <a:chExt cx="1725930" cy="1725930"/>
          </a:xfrm>
          <a:effectLst>
            <a:outerShdw blurRad="190500" dist="63500" dir="5400000" algn="t" rotWithShape="0">
              <a:prstClr val="black">
                <a:alpha val="15000"/>
              </a:prstClr>
            </a:outerShdw>
          </a:effectLst>
        </p:grpSpPr>
        <p:sp>
          <p:nvSpPr>
            <p:cNvPr id="15" name="对角圆角矩形 14"/>
            <p:cNvSpPr/>
            <p:nvPr/>
          </p:nvSpPr>
          <p:spPr>
            <a:xfrm>
              <a:off x="6313170" y="1809750"/>
              <a:ext cx="1725930" cy="1725930"/>
            </a:xfrm>
            <a:prstGeom prst="round2DiagRect">
              <a:avLst>
                <a:gd name="adj1" fmla="val 50000"/>
                <a:gd name="adj2" fmla="val 0"/>
              </a:avLst>
            </a:prstGeom>
            <a:solidFill>
              <a:srgbClr val="19B4C9"/>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6" name="任意多边形 15"/>
            <p:cNvSpPr/>
            <p:nvPr/>
          </p:nvSpPr>
          <p:spPr>
            <a:xfrm>
              <a:off x="6355080" y="1840230"/>
              <a:ext cx="1634490" cy="1668780"/>
            </a:xfrm>
            <a:custGeom>
              <a:avLst/>
              <a:gdLst>
                <a:gd name="connsiteX0" fmla="*/ 862965 w 1725930"/>
                <a:gd name="connsiteY0" fmla="*/ 0 h 1708540"/>
                <a:gd name="connsiteX1" fmla="*/ 1725930 w 1725930"/>
                <a:gd name="connsiteY1" fmla="*/ 0 h 1708540"/>
                <a:gd name="connsiteX2" fmla="*/ 1725930 w 1725930"/>
                <a:gd name="connsiteY2" fmla="*/ 34 h 1708540"/>
                <a:gd name="connsiteX3" fmla="*/ 0 w 1725930"/>
                <a:gd name="connsiteY3" fmla="*/ 1708540 h 1708540"/>
                <a:gd name="connsiteX4" fmla="*/ 0 w 1725930"/>
                <a:gd name="connsiteY4" fmla="*/ 862965 h 1708540"/>
                <a:gd name="connsiteX5" fmla="*/ 862965 w 1725930"/>
                <a:gd name="connsiteY5" fmla="*/ 0 h 1708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25930" h="1708540">
                  <a:moveTo>
                    <a:pt x="862965" y="0"/>
                  </a:moveTo>
                  <a:lnTo>
                    <a:pt x="1725930" y="0"/>
                  </a:lnTo>
                  <a:lnTo>
                    <a:pt x="1725930" y="34"/>
                  </a:lnTo>
                  <a:lnTo>
                    <a:pt x="0" y="1708540"/>
                  </a:lnTo>
                  <a:lnTo>
                    <a:pt x="0" y="862965"/>
                  </a:lnTo>
                  <a:cubicBezTo>
                    <a:pt x="0" y="386363"/>
                    <a:pt x="386363" y="0"/>
                    <a:pt x="862965" y="0"/>
                  </a:cubicBezTo>
                  <a:close/>
                </a:path>
              </a:pathLst>
            </a:custGeom>
            <a:solidFill>
              <a:srgbClr val="22F1F6"/>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nvGrpSpPr>
          <p:cNvPr id="17" name="组合 16"/>
          <p:cNvGrpSpPr/>
          <p:nvPr/>
        </p:nvGrpSpPr>
        <p:grpSpPr>
          <a:xfrm flipV="1">
            <a:off x="1234553" y="2382344"/>
            <a:ext cx="1015630" cy="1015630"/>
            <a:chOff x="4328160" y="1779270"/>
            <a:chExt cx="1725930" cy="1725930"/>
          </a:xfrm>
          <a:effectLst>
            <a:outerShdw blurRad="228600" dist="76200" dir="5400000" algn="t" rotWithShape="0">
              <a:prstClr val="black">
                <a:alpha val="16000"/>
              </a:prstClr>
            </a:outerShdw>
          </a:effectLst>
        </p:grpSpPr>
        <p:sp>
          <p:nvSpPr>
            <p:cNvPr id="18" name="对角圆角矩形 17"/>
            <p:cNvSpPr/>
            <p:nvPr/>
          </p:nvSpPr>
          <p:spPr>
            <a:xfrm flipH="1">
              <a:off x="4328160" y="1779270"/>
              <a:ext cx="1725930" cy="1725930"/>
            </a:xfrm>
            <a:prstGeom prst="round2DiagRect">
              <a:avLst>
                <a:gd name="adj1" fmla="val 50000"/>
                <a:gd name="adj2" fmla="val 0"/>
              </a:avLst>
            </a:prstGeom>
            <a:solidFill>
              <a:srgbClr val="F3A303"/>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9" name="任意多边形 18"/>
            <p:cNvSpPr/>
            <p:nvPr/>
          </p:nvSpPr>
          <p:spPr>
            <a:xfrm flipH="1">
              <a:off x="4396442" y="1809750"/>
              <a:ext cx="1634490" cy="1668780"/>
            </a:xfrm>
            <a:custGeom>
              <a:avLst/>
              <a:gdLst>
                <a:gd name="connsiteX0" fmla="*/ 862965 w 1725930"/>
                <a:gd name="connsiteY0" fmla="*/ 0 h 1708540"/>
                <a:gd name="connsiteX1" fmla="*/ 1725930 w 1725930"/>
                <a:gd name="connsiteY1" fmla="*/ 0 h 1708540"/>
                <a:gd name="connsiteX2" fmla="*/ 1725930 w 1725930"/>
                <a:gd name="connsiteY2" fmla="*/ 34 h 1708540"/>
                <a:gd name="connsiteX3" fmla="*/ 0 w 1725930"/>
                <a:gd name="connsiteY3" fmla="*/ 1708540 h 1708540"/>
                <a:gd name="connsiteX4" fmla="*/ 0 w 1725930"/>
                <a:gd name="connsiteY4" fmla="*/ 862965 h 1708540"/>
                <a:gd name="connsiteX5" fmla="*/ 862965 w 1725930"/>
                <a:gd name="connsiteY5" fmla="*/ 0 h 1708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25930" h="1708540">
                  <a:moveTo>
                    <a:pt x="862965" y="0"/>
                  </a:moveTo>
                  <a:lnTo>
                    <a:pt x="1725930" y="0"/>
                  </a:lnTo>
                  <a:lnTo>
                    <a:pt x="1725930" y="34"/>
                  </a:lnTo>
                  <a:lnTo>
                    <a:pt x="0" y="1708540"/>
                  </a:lnTo>
                  <a:lnTo>
                    <a:pt x="0" y="862965"/>
                  </a:lnTo>
                  <a:cubicBezTo>
                    <a:pt x="0" y="386363"/>
                    <a:pt x="386363" y="0"/>
                    <a:pt x="862965" y="0"/>
                  </a:cubicBezTo>
                  <a:close/>
                </a:path>
              </a:pathLst>
            </a:custGeom>
            <a:solidFill>
              <a:srgbClr val="FEDE58"/>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sp>
        <p:nvSpPr>
          <p:cNvPr id="20" name="TextBox 285"/>
          <p:cNvSpPr txBox="1"/>
          <p:nvPr/>
        </p:nvSpPr>
        <p:spPr>
          <a:xfrm>
            <a:off x="6172979" y="1842775"/>
            <a:ext cx="1105632" cy="830997"/>
          </a:xfrm>
          <a:prstGeom prst="rect">
            <a:avLst/>
          </a:prstGeom>
          <a:noFill/>
        </p:spPr>
        <p:txBody>
          <a:bodyPr wrap="square" lIns="68580" tIns="34290" rIns="68580" bIns="34290" rtlCol="0">
            <a:spAutoFit/>
          </a:bodyPr>
          <a:lstStyle/>
          <a:p>
            <a:pPr>
              <a:lnSpc>
                <a:spcPct val="150000"/>
              </a:lnSpc>
            </a:pPr>
            <a:r>
              <a:rPr lang="zh-CN" altLang="en-US" sz="1100" dirty="0">
                <a:solidFill>
                  <a:schemeClr val="tx1">
                    <a:lumMod val="50000"/>
                    <a:lumOff val="50000"/>
                  </a:schemeClr>
                </a:solidFill>
                <a:latin typeface="微软雅黑"/>
                <a:ea typeface="微软雅黑"/>
                <a:sym typeface="微软雅黑"/>
              </a:rPr>
              <a:t>严格要求， </a:t>
            </a:r>
            <a:endParaRPr lang="en-US" altLang="zh-CN" sz="1100" dirty="0">
              <a:solidFill>
                <a:schemeClr val="tx1">
                  <a:lumMod val="50000"/>
                  <a:lumOff val="50000"/>
                </a:schemeClr>
              </a:solidFill>
              <a:latin typeface="微软雅黑"/>
              <a:ea typeface="微软雅黑"/>
              <a:sym typeface="微软雅黑"/>
            </a:endParaRPr>
          </a:p>
          <a:p>
            <a:pPr>
              <a:lnSpc>
                <a:spcPct val="150000"/>
              </a:lnSpc>
            </a:pPr>
            <a:r>
              <a:rPr lang="zh-CN" altLang="en-US" sz="1100" dirty="0">
                <a:solidFill>
                  <a:schemeClr val="tx1">
                    <a:lumMod val="50000"/>
                    <a:lumOff val="50000"/>
                  </a:schemeClr>
                </a:solidFill>
                <a:latin typeface="微软雅黑"/>
                <a:ea typeface="微软雅黑"/>
                <a:sym typeface="微软雅黑"/>
              </a:rPr>
              <a:t>自主管理</a:t>
            </a:r>
            <a:br>
              <a:rPr lang="zh-CN" altLang="en-US" sz="1100" dirty="0">
                <a:solidFill>
                  <a:schemeClr val="tx1">
                    <a:lumMod val="50000"/>
                    <a:lumOff val="50000"/>
                  </a:schemeClr>
                </a:solidFill>
                <a:latin typeface="微软雅黑"/>
                <a:ea typeface="微软雅黑"/>
                <a:sym typeface="微软雅黑"/>
              </a:rPr>
            </a:br>
            <a:endParaRPr lang="zh-CN" altLang="en-US" sz="1100" dirty="0">
              <a:solidFill>
                <a:schemeClr val="tx1">
                  <a:lumMod val="50000"/>
                  <a:lumOff val="50000"/>
                </a:schemeClr>
              </a:solidFill>
              <a:latin typeface="微软雅黑"/>
              <a:ea typeface="微软雅黑"/>
              <a:sym typeface="微软雅黑"/>
            </a:endParaRPr>
          </a:p>
        </p:txBody>
      </p:sp>
      <p:sp>
        <p:nvSpPr>
          <p:cNvPr id="21" name="TextBox 315"/>
          <p:cNvSpPr txBox="1"/>
          <p:nvPr/>
        </p:nvSpPr>
        <p:spPr>
          <a:xfrm>
            <a:off x="1421833" y="1842775"/>
            <a:ext cx="1494734" cy="830997"/>
          </a:xfrm>
          <a:prstGeom prst="rect">
            <a:avLst/>
          </a:prstGeom>
          <a:noFill/>
        </p:spPr>
        <p:txBody>
          <a:bodyPr wrap="square" lIns="68580" tIns="34290" rIns="68580" bIns="34290" rtlCol="0">
            <a:spAutoFit/>
          </a:bodyPr>
          <a:lstStyle/>
          <a:p>
            <a:pPr>
              <a:lnSpc>
                <a:spcPct val="150000"/>
              </a:lnSpc>
            </a:pPr>
            <a:r>
              <a:rPr lang="zh-CN" altLang="en-US" sz="1100" dirty="0">
                <a:solidFill>
                  <a:schemeClr val="tx1">
                    <a:lumMod val="50000"/>
                    <a:lumOff val="50000"/>
                  </a:schemeClr>
                </a:solidFill>
                <a:latin typeface="微软雅黑"/>
                <a:ea typeface="微软雅黑"/>
                <a:sym typeface="微软雅黑"/>
              </a:rPr>
              <a:t>培养勇敢坚韧</a:t>
            </a:r>
            <a:endParaRPr lang="en-US" altLang="zh-CN" sz="1100" dirty="0">
              <a:solidFill>
                <a:schemeClr val="tx1">
                  <a:lumMod val="50000"/>
                  <a:lumOff val="50000"/>
                </a:schemeClr>
              </a:solidFill>
              <a:latin typeface="微软雅黑"/>
              <a:ea typeface="微软雅黑"/>
              <a:sym typeface="微软雅黑"/>
            </a:endParaRPr>
          </a:p>
          <a:p>
            <a:pPr>
              <a:lnSpc>
                <a:spcPct val="150000"/>
              </a:lnSpc>
            </a:pPr>
            <a:r>
              <a:rPr lang="zh-CN" altLang="en-US" sz="1100" dirty="0">
                <a:solidFill>
                  <a:schemeClr val="tx1">
                    <a:lumMod val="50000"/>
                    <a:lumOff val="50000"/>
                  </a:schemeClr>
                </a:solidFill>
                <a:latin typeface="微软雅黑"/>
                <a:ea typeface="微软雅黑"/>
                <a:sym typeface="微软雅黑"/>
              </a:rPr>
              <a:t>有抱负的人</a:t>
            </a:r>
            <a:br>
              <a:rPr lang="zh-CN" altLang="en-US" sz="1100" dirty="0">
                <a:solidFill>
                  <a:schemeClr val="tx1">
                    <a:lumMod val="50000"/>
                    <a:lumOff val="50000"/>
                  </a:schemeClr>
                </a:solidFill>
                <a:latin typeface="微软雅黑"/>
                <a:ea typeface="微软雅黑"/>
                <a:sym typeface="微软雅黑"/>
              </a:rPr>
            </a:br>
            <a:endParaRPr lang="zh-CN" altLang="en-US" sz="1100" dirty="0">
              <a:solidFill>
                <a:schemeClr val="tx1">
                  <a:lumMod val="50000"/>
                  <a:lumOff val="50000"/>
                </a:schemeClr>
              </a:solidFill>
              <a:latin typeface="微软雅黑"/>
              <a:ea typeface="微软雅黑"/>
              <a:sym typeface="微软雅黑"/>
            </a:endParaRPr>
          </a:p>
        </p:txBody>
      </p:sp>
      <p:sp>
        <p:nvSpPr>
          <p:cNvPr id="22" name="TextBox 316"/>
          <p:cNvSpPr txBox="1"/>
          <p:nvPr/>
        </p:nvSpPr>
        <p:spPr>
          <a:xfrm>
            <a:off x="2672738" y="3565039"/>
            <a:ext cx="1518541" cy="830997"/>
          </a:xfrm>
          <a:prstGeom prst="rect">
            <a:avLst/>
          </a:prstGeom>
          <a:noFill/>
        </p:spPr>
        <p:txBody>
          <a:bodyPr wrap="square" lIns="68580" tIns="34290" rIns="68580" bIns="34290" rtlCol="0">
            <a:spAutoFit/>
          </a:bodyPr>
          <a:lstStyle/>
          <a:p>
            <a:pPr>
              <a:lnSpc>
                <a:spcPct val="150000"/>
              </a:lnSpc>
            </a:pPr>
            <a:r>
              <a:rPr lang="zh-CN" altLang="en-US" sz="1100" dirty="0">
                <a:solidFill>
                  <a:schemeClr val="tx1">
                    <a:lumMod val="50000"/>
                    <a:lumOff val="50000"/>
                  </a:schemeClr>
                </a:solidFill>
                <a:latin typeface="微软雅黑"/>
                <a:ea typeface="微软雅黑"/>
                <a:sym typeface="微软雅黑"/>
              </a:rPr>
              <a:t>培养良好的</a:t>
            </a:r>
            <a:endParaRPr lang="en-US" altLang="zh-CN" sz="1100" dirty="0">
              <a:solidFill>
                <a:schemeClr val="tx1">
                  <a:lumMod val="50000"/>
                  <a:lumOff val="50000"/>
                </a:schemeClr>
              </a:solidFill>
              <a:latin typeface="微软雅黑"/>
              <a:ea typeface="微软雅黑"/>
              <a:sym typeface="微软雅黑"/>
            </a:endParaRPr>
          </a:p>
          <a:p>
            <a:pPr>
              <a:lnSpc>
                <a:spcPct val="150000"/>
              </a:lnSpc>
            </a:pPr>
            <a:r>
              <a:rPr lang="en-US" altLang="zh-CN" sz="1100" dirty="0">
                <a:solidFill>
                  <a:schemeClr val="tx1">
                    <a:lumMod val="50000"/>
                    <a:lumOff val="50000"/>
                  </a:schemeClr>
                </a:solidFill>
                <a:latin typeface="微软雅黑"/>
                <a:ea typeface="微软雅黑"/>
                <a:sym typeface="微软雅黑"/>
              </a:rPr>
              <a:t>   </a:t>
            </a:r>
            <a:r>
              <a:rPr lang="zh-CN" altLang="en-US" sz="1100" dirty="0">
                <a:solidFill>
                  <a:schemeClr val="tx1">
                    <a:lumMod val="50000"/>
                    <a:lumOff val="50000"/>
                  </a:schemeClr>
                </a:solidFill>
                <a:latin typeface="微软雅黑"/>
                <a:ea typeface="微软雅黑"/>
                <a:sym typeface="微软雅黑"/>
              </a:rPr>
              <a:t>道德品质</a:t>
            </a:r>
            <a:br>
              <a:rPr lang="zh-CN" altLang="en-US" sz="1100" dirty="0">
                <a:solidFill>
                  <a:schemeClr val="tx1">
                    <a:lumMod val="50000"/>
                    <a:lumOff val="50000"/>
                  </a:schemeClr>
                </a:solidFill>
                <a:latin typeface="微软雅黑"/>
                <a:ea typeface="微软雅黑"/>
                <a:sym typeface="微软雅黑"/>
              </a:rPr>
            </a:br>
            <a:endParaRPr lang="zh-CN" altLang="en-US" sz="1100" dirty="0">
              <a:solidFill>
                <a:schemeClr val="tx1">
                  <a:lumMod val="50000"/>
                  <a:lumOff val="50000"/>
                </a:schemeClr>
              </a:solidFill>
              <a:latin typeface="微软雅黑"/>
              <a:ea typeface="微软雅黑"/>
              <a:sym typeface="微软雅黑"/>
            </a:endParaRPr>
          </a:p>
        </p:txBody>
      </p:sp>
      <p:sp>
        <p:nvSpPr>
          <p:cNvPr id="23" name="TextBox 317"/>
          <p:cNvSpPr txBox="1"/>
          <p:nvPr/>
        </p:nvSpPr>
        <p:spPr>
          <a:xfrm>
            <a:off x="3747053" y="1784230"/>
            <a:ext cx="1709928" cy="830997"/>
          </a:xfrm>
          <a:prstGeom prst="rect">
            <a:avLst/>
          </a:prstGeom>
          <a:noFill/>
        </p:spPr>
        <p:txBody>
          <a:bodyPr wrap="square" lIns="68580" tIns="34290" rIns="68580" bIns="34290" rtlCol="0">
            <a:spAutoFit/>
          </a:bodyPr>
          <a:lstStyle/>
          <a:p>
            <a:pPr>
              <a:lnSpc>
                <a:spcPct val="150000"/>
              </a:lnSpc>
            </a:pPr>
            <a:r>
              <a:rPr lang="zh-CN" altLang="en-US" sz="1100" dirty="0">
                <a:solidFill>
                  <a:schemeClr val="tx1">
                    <a:lumMod val="50000"/>
                    <a:lumOff val="50000"/>
                  </a:schemeClr>
                </a:solidFill>
                <a:latin typeface="微软雅黑"/>
                <a:ea typeface="微软雅黑"/>
                <a:sym typeface="微软雅黑"/>
              </a:rPr>
              <a:t>培养良好的</a:t>
            </a:r>
            <a:endParaRPr lang="en-US" altLang="zh-CN" sz="1100" dirty="0">
              <a:solidFill>
                <a:schemeClr val="tx1">
                  <a:lumMod val="50000"/>
                  <a:lumOff val="50000"/>
                </a:schemeClr>
              </a:solidFill>
              <a:latin typeface="微软雅黑"/>
              <a:ea typeface="微软雅黑"/>
              <a:sym typeface="微软雅黑"/>
            </a:endParaRPr>
          </a:p>
          <a:p>
            <a:pPr>
              <a:lnSpc>
                <a:spcPct val="150000"/>
              </a:lnSpc>
            </a:pPr>
            <a:r>
              <a:rPr lang="en-US" altLang="zh-CN" sz="1100" dirty="0">
                <a:solidFill>
                  <a:schemeClr val="tx1">
                    <a:lumMod val="50000"/>
                    <a:lumOff val="50000"/>
                  </a:schemeClr>
                </a:solidFill>
                <a:latin typeface="微软雅黑"/>
                <a:ea typeface="微软雅黑"/>
                <a:sym typeface="微软雅黑"/>
              </a:rPr>
              <a:t>   </a:t>
            </a:r>
            <a:r>
              <a:rPr lang="zh-CN" altLang="en-US" sz="1100" dirty="0">
                <a:solidFill>
                  <a:schemeClr val="tx1">
                    <a:lumMod val="50000"/>
                    <a:lumOff val="50000"/>
                  </a:schemeClr>
                </a:solidFill>
                <a:latin typeface="微软雅黑"/>
                <a:ea typeface="微软雅黑"/>
                <a:sym typeface="微软雅黑"/>
              </a:rPr>
              <a:t>心理素质</a:t>
            </a:r>
            <a:br>
              <a:rPr lang="zh-CN" altLang="en-US" sz="1100" dirty="0">
                <a:solidFill>
                  <a:schemeClr val="tx1">
                    <a:lumMod val="50000"/>
                    <a:lumOff val="50000"/>
                  </a:schemeClr>
                </a:solidFill>
                <a:latin typeface="微软雅黑"/>
                <a:ea typeface="微软雅黑"/>
                <a:sym typeface="微软雅黑"/>
              </a:rPr>
            </a:br>
            <a:endParaRPr lang="zh-CN" altLang="en-US" sz="1100" dirty="0">
              <a:solidFill>
                <a:schemeClr val="tx1">
                  <a:lumMod val="50000"/>
                  <a:lumOff val="50000"/>
                </a:schemeClr>
              </a:solidFill>
              <a:latin typeface="微软雅黑"/>
              <a:ea typeface="微软雅黑"/>
              <a:sym typeface="微软雅黑"/>
            </a:endParaRPr>
          </a:p>
        </p:txBody>
      </p:sp>
      <p:sp>
        <p:nvSpPr>
          <p:cNvPr id="24" name="TextBox 318"/>
          <p:cNvSpPr txBox="1"/>
          <p:nvPr/>
        </p:nvSpPr>
        <p:spPr>
          <a:xfrm>
            <a:off x="4901307" y="3573403"/>
            <a:ext cx="1205555" cy="830997"/>
          </a:xfrm>
          <a:prstGeom prst="rect">
            <a:avLst/>
          </a:prstGeom>
          <a:noFill/>
        </p:spPr>
        <p:txBody>
          <a:bodyPr wrap="square" lIns="68580" tIns="34290" rIns="68580" bIns="34290" rtlCol="0">
            <a:spAutoFit/>
          </a:bodyPr>
          <a:lstStyle/>
          <a:p>
            <a:pPr>
              <a:lnSpc>
                <a:spcPct val="150000"/>
              </a:lnSpc>
            </a:pPr>
            <a:r>
              <a:rPr lang="zh-CN" altLang="en-US" sz="1100" dirty="0">
                <a:solidFill>
                  <a:schemeClr val="tx1">
                    <a:lumMod val="50000"/>
                    <a:lumOff val="50000"/>
                  </a:schemeClr>
                </a:solidFill>
                <a:latin typeface="微软雅黑"/>
                <a:ea typeface="微软雅黑"/>
                <a:sym typeface="微软雅黑"/>
              </a:rPr>
              <a:t>培养良好的</a:t>
            </a:r>
            <a:endParaRPr lang="en-US" altLang="zh-CN" sz="1100" dirty="0">
              <a:solidFill>
                <a:schemeClr val="tx1">
                  <a:lumMod val="50000"/>
                  <a:lumOff val="50000"/>
                </a:schemeClr>
              </a:solidFill>
              <a:latin typeface="微软雅黑"/>
              <a:ea typeface="微软雅黑"/>
              <a:sym typeface="微软雅黑"/>
            </a:endParaRPr>
          </a:p>
          <a:p>
            <a:pPr>
              <a:lnSpc>
                <a:spcPct val="150000"/>
              </a:lnSpc>
            </a:pPr>
            <a:r>
              <a:rPr lang="en-US" altLang="zh-CN" sz="1100" dirty="0">
                <a:solidFill>
                  <a:schemeClr val="tx1">
                    <a:lumMod val="50000"/>
                    <a:lumOff val="50000"/>
                  </a:schemeClr>
                </a:solidFill>
                <a:latin typeface="微软雅黑"/>
                <a:ea typeface="微软雅黑"/>
                <a:sym typeface="微软雅黑"/>
              </a:rPr>
              <a:t>   </a:t>
            </a:r>
            <a:r>
              <a:rPr lang="zh-CN" altLang="en-US" sz="1100" dirty="0">
                <a:solidFill>
                  <a:schemeClr val="tx1">
                    <a:lumMod val="50000"/>
                    <a:lumOff val="50000"/>
                  </a:schemeClr>
                </a:solidFill>
                <a:latin typeface="微软雅黑"/>
                <a:ea typeface="微软雅黑"/>
                <a:sym typeface="微软雅黑"/>
              </a:rPr>
              <a:t>学习习惯</a:t>
            </a:r>
            <a:br>
              <a:rPr lang="zh-CN" altLang="en-US" sz="1100" dirty="0">
                <a:solidFill>
                  <a:schemeClr val="tx1">
                    <a:lumMod val="50000"/>
                    <a:lumOff val="50000"/>
                  </a:schemeClr>
                </a:solidFill>
                <a:latin typeface="微软雅黑"/>
                <a:ea typeface="微软雅黑"/>
                <a:sym typeface="微软雅黑"/>
              </a:rPr>
            </a:br>
            <a:endParaRPr lang="zh-CN" altLang="en-US" sz="1100" dirty="0">
              <a:solidFill>
                <a:schemeClr val="tx1">
                  <a:lumMod val="50000"/>
                  <a:lumOff val="50000"/>
                </a:schemeClr>
              </a:solidFill>
              <a:latin typeface="微软雅黑"/>
              <a:ea typeface="微软雅黑"/>
              <a:sym typeface="微软雅黑"/>
            </a:endParaRPr>
          </a:p>
        </p:txBody>
      </p:sp>
      <p:sp>
        <p:nvSpPr>
          <p:cNvPr id="25" name="TextBox 351"/>
          <p:cNvSpPr txBox="1"/>
          <p:nvPr/>
        </p:nvSpPr>
        <p:spPr>
          <a:xfrm>
            <a:off x="7258051" y="3590129"/>
            <a:ext cx="984885" cy="830997"/>
          </a:xfrm>
          <a:prstGeom prst="rect">
            <a:avLst/>
          </a:prstGeom>
          <a:noFill/>
        </p:spPr>
        <p:txBody>
          <a:bodyPr wrap="none" lIns="68580" tIns="34290" rIns="68580" bIns="34290" rtlCol="0">
            <a:spAutoFit/>
          </a:bodyPr>
          <a:lstStyle/>
          <a:p>
            <a:pPr>
              <a:lnSpc>
                <a:spcPct val="150000"/>
              </a:lnSpc>
            </a:pPr>
            <a:r>
              <a:rPr lang="zh-CN" altLang="en-US" sz="1100" dirty="0">
                <a:solidFill>
                  <a:schemeClr val="tx1">
                    <a:lumMod val="50000"/>
                    <a:lumOff val="50000"/>
                  </a:schemeClr>
                </a:solidFill>
                <a:latin typeface="微软雅黑"/>
                <a:ea typeface="微软雅黑"/>
                <a:sym typeface="微软雅黑"/>
              </a:rPr>
              <a:t>让每一位孩子</a:t>
            </a:r>
            <a:endParaRPr lang="en-US" altLang="zh-CN" sz="1100" dirty="0">
              <a:solidFill>
                <a:schemeClr val="tx1">
                  <a:lumMod val="50000"/>
                  <a:lumOff val="50000"/>
                </a:schemeClr>
              </a:solidFill>
              <a:latin typeface="微软雅黑"/>
              <a:ea typeface="微软雅黑"/>
              <a:sym typeface="微软雅黑"/>
            </a:endParaRPr>
          </a:p>
          <a:p>
            <a:pPr>
              <a:lnSpc>
                <a:spcPct val="150000"/>
              </a:lnSpc>
            </a:pPr>
            <a:r>
              <a:rPr lang="zh-CN" altLang="en-US" sz="1100" dirty="0">
                <a:solidFill>
                  <a:schemeClr val="tx1">
                    <a:lumMod val="50000"/>
                    <a:lumOff val="50000"/>
                  </a:schemeClr>
                </a:solidFill>
                <a:latin typeface="微软雅黑"/>
                <a:ea typeface="微软雅黑"/>
                <a:sym typeface="微软雅黑"/>
              </a:rPr>
              <a:t>都健康成功</a:t>
            </a:r>
            <a:r>
              <a:rPr lang="en-US" altLang="zh-CN" sz="1100" dirty="0">
                <a:solidFill>
                  <a:schemeClr val="tx1">
                    <a:lumMod val="50000"/>
                    <a:lumOff val="50000"/>
                  </a:schemeClr>
                </a:solidFill>
                <a:latin typeface="微软雅黑"/>
                <a:ea typeface="微软雅黑"/>
                <a:sym typeface="微软雅黑"/>
              </a:rPr>
              <a:t>!</a:t>
            </a:r>
            <a:endParaRPr lang="zh-CN" altLang="en-US" sz="1100" dirty="0">
              <a:solidFill>
                <a:schemeClr val="tx1">
                  <a:lumMod val="50000"/>
                  <a:lumOff val="50000"/>
                </a:schemeClr>
              </a:solidFill>
              <a:latin typeface="微软雅黑"/>
              <a:ea typeface="微软雅黑"/>
              <a:sym typeface="微软雅黑"/>
            </a:endParaRPr>
          </a:p>
          <a:p>
            <a:pPr>
              <a:lnSpc>
                <a:spcPct val="150000"/>
              </a:lnSpc>
            </a:pPr>
            <a:endParaRPr lang="zh-CN" altLang="en-US" sz="1100" dirty="0">
              <a:solidFill>
                <a:schemeClr val="tx1">
                  <a:lumMod val="50000"/>
                  <a:lumOff val="50000"/>
                </a:schemeClr>
              </a:solidFill>
              <a:latin typeface="微软雅黑"/>
              <a:ea typeface="微软雅黑"/>
              <a:sym typeface="微软雅黑"/>
            </a:endParaRPr>
          </a:p>
        </p:txBody>
      </p:sp>
      <p:sp>
        <p:nvSpPr>
          <p:cNvPr id="27" name="任意多边形 26"/>
          <p:cNvSpPr/>
          <p:nvPr/>
        </p:nvSpPr>
        <p:spPr>
          <a:xfrm>
            <a:off x="0" y="4517599"/>
            <a:ext cx="9144000" cy="678656"/>
          </a:xfrm>
          <a:custGeom>
            <a:avLst/>
            <a:gdLst>
              <a:gd name="connsiteX0" fmla="*/ 354549 w 12192000"/>
              <a:gd name="connsiteY0" fmla="*/ 0 h 904875"/>
              <a:gd name="connsiteX1" fmla="*/ 369351 w 12192000"/>
              <a:gd name="connsiteY1" fmla="*/ 0 h 904875"/>
              <a:gd name="connsiteX2" fmla="*/ 376364 w 12192000"/>
              <a:gd name="connsiteY2" fmla="*/ 34740 h 904875"/>
              <a:gd name="connsiteX3" fmla="*/ 582612 w 12192000"/>
              <a:gd name="connsiteY3" fmla="*/ 171450 h 904875"/>
              <a:gd name="connsiteX4" fmla="*/ 788860 w 12192000"/>
              <a:gd name="connsiteY4" fmla="*/ 34740 h 904875"/>
              <a:gd name="connsiteX5" fmla="*/ 795874 w 12192000"/>
              <a:gd name="connsiteY5" fmla="*/ 0 h 904875"/>
              <a:gd name="connsiteX6" fmla="*/ 810676 w 12192000"/>
              <a:gd name="connsiteY6" fmla="*/ 0 h 904875"/>
              <a:gd name="connsiteX7" fmla="*/ 817689 w 12192000"/>
              <a:gd name="connsiteY7" fmla="*/ 34740 h 904875"/>
              <a:gd name="connsiteX8" fmla="*/ 1023937 w 12192000"/>
              <a:gd name="connsiteY8" fmla="*/ 171450 h 904875"/>
              <a:gd name="connsiteX9" fmla="*/ 1230185 w 12192000"/>
              <a:gd name="connsiteY9" fmla="*/ 34740 h 904875"/>
              <a:gd name="connsiteX10" fmla="*/ 1237199 w 12192000"/>
              <a:gd name="connsiteY10" fmla="*/ 0 h 904875"/>
              <a:gd name="connsiteX11" fmla="*/ 1258351 w 12192000"/>
              <a:gd name="connsiteY11" fmla="*/ 0 h 904875"/>
              <a:gd name="connsiteX12" fmla="*/ 1265364 w 12192000"/>
              <a:gd name="connsiteY12" fmla="*/ 34740 h 904875"/>
              <a:gd name="connsiteX13" fmla="*/ 1471612 w 12192000"/>
              <a:gd name="connsiteY13" fmla="*/ 171450 h 904875"/>
              <a:gd name="connsiteX14" fmla="*/ 1677860 w 12192000"/>
              <a:gd name="connsiteY14" fmla="*/ 34740 h 904875"/>
              <a:gd name="connsiteX15" fmla="*/ 1684874 w 12192000"/>
              <a:gd name="connsiteY15" fmla="*/ 0 h 904875"/>
              <a:gd name="connsiteX16" fmla="*/ 1699676 w 12192000"/>
              <a:gd name="connsiteY16" fmla="*/ 0 h 904875"/>
              <a:gd name="connsiteX17" fmla="*/ 1706689 w 12192000"/>
              <a:gd name="connsiteY17" fmla="*/ 34740 h 904875"/>
              <a:gd name="connsiteX18" fmla="*/ 1912937 w 12192000"/>
              <a:gd name="connsiteY18" fmla="*/ 171450 h 904875"/>
              <a:gd name="connsiteX19" fmla="*/ 2119185 w 12192000"/>
              <a:gd name="connsiteY19" fmla="*/ 34740 h 904875"/>
              <a:gd name="connsiteX20" fmla="*/ 2126199 w 12192000"/>
              <a:gd name="connsiteY20" fmla="*/ 0 h 904875"/>
              <a:gd name="connsiteX21" fmla="*/ 2141001 w 12192000"/>
              <a:gd name="connsiteY21" fmla="*/ 0 h 904875"/>
              <a:gd name="connsiteX22" fmla="*/ 2148014 w 12192000"/>
              <a:gd name="connsiteY22" fmla="*/ 34740 h 904875"/>
              <a:gd name="connsiteX23" fmla="*/ 2354262 w 12192000"/>
              <a:gd name="connsiteY23" fmla="*/ 171450 h 904875"/>
              <a:gd name="connsiteX24" fmla="*/ 2560510 w 12192000"/>
              <a:gd name="connsiteY24" fmla="*/ 34740 h 904875"/>
              <a:gd name="connsiteX25" fmla="*/ 2567524 w 12192000"/>
              <a:gd name="connsiteY25" fmla="*/ 0 h 904875"/>
              <a:gd name="connsiteX26" fmla="*/ 2582326 w 12192000"/>
              <a:gd name="connsiteY26" fmla="*/ 0 h 904875"/>
              <a:gd name="connsiteX27" fmla="*/ 2589339 w 12192000"/>
              <a:gd name="connsiteY27" fmla="*/ 34740 h 904875"/>
              <a:gd name="connsiteX28" fmla="*/ 2795587 w 12192000"/>
              <a:gd name="connsiteY28" fmla="*/ 171450 h 904875"/>
              <a:gd name="connsiteX29" fmla="*/ 3001835 w 12192000"/>
              <a:gd name="connsiteY29" fmla="*/ 34740 h 904875"/>
              <a:gd name="connsiteX30" fmla="*/ 3008849 w 12192000"/>
              <a:gd name="connsiteY30" fmla="*/ 0 h 904875"/>
              <a:gd name="connsiteX31" fmla="*/ 3020476 w 12192000"/>
              <a:gd name="connsiteY31" fmla="*/ 0 h 904875"/>
              <a:gd name="connsiteX32" fmla="*/ 3027490 w 12192000"/>
              <a:gd name="connsiteY32" fmla="*/ 34740 h 904875"/>
              <a:gd name="connsiteX33" fmla="*/ 3233737 w 12192000"/>
              <a:gd name="connsiteY33" fmla="*/ 171450 h 904875"/>
              <a:gd name="connsiteX34" fmla="*/ 3439985 w 12192000"/>
              <a:gd name="connsiteY34" fmla="*/ 34740 h 904875"/>
              <a:gd name="connsiteX35" fmla="*/ 3446999 w 12192000"/>
              <a:gd name="connsiteY35" fmla="*/ 0 h 904875"/>
              <a:gd name="connsiteX36" fmla="*/ 3461800 w 12192000"/>
              <a:gd name="connsiteY36" fmla="*/ 0 h 904875"/>
              <a:gd name="connsiteX37" fmla="*/ 3468814 w 12192000"/>
              <a:gd name="connsiteY37" fmla="*/ 34740 h 904875"/>
              <a:gd name="connsiteX38" fmla="*/ 3675062 w 12192000"/>
              <a:gd name="connsiteY38" fmla="*/ 171450 h 904875"/>
              <a:gd name="connsiteX39" fmla="*/ 3881310 w 12192000"/>
              <a:gd name="connsiteY39" fmla="*/ 34740 h 904875"/>
              <a:gd name="connsiteX40" fmla="*/ 3888324 w 12192000"/>
              <a:gd name="connsiteY40" fmla="*/ 0 h 904875"/>
              <a:gd name="connsiteX41" fmla="*/ 3903126 w 12192000"/>
              <a:gd name="connsiteY41" fmla="*/ 0 h 904875"/>
              <a:gd name="connsiteX42" fmla="*/ 3910139 w 12192000"/>
              <a:gd name="connsiteY42" fmla="*/ 34740 h 904875"/>
              <a:gd name="connsiteX43" fmla="*/ 4116387 w 12192000"/>
              <a:gd name="connsiteY43" fmla="*/ 171450 h 904875"/>
              <a:gd name="connsiteX44" fmla="*/ 4322636 w 12192000"/>
              <a:gd name="connsiteY44" fmla="*/ 34740 h 904875"/>
              <a:gd name="connsiteX45" fmla="*/ 4329649 w 12192000"/>
              <a:gd name="connsiteY45" fmla="*/ 0 h 904875"/>
              <a:gd name="connsiteX46" fmla="*/ 4344451 w 12192000"/>
              <a:gd name="connsiteY46" fmla="*/ 0 h 904875"/>
              <a:gd name="connsiteX47" fmla="*/ 4351465 w 12192000"/>
              <a:gd name="connsiteY47" fmla="*/ 34740 h 904875"/>
              <a:gd name="connsiteX48" fmla="*/ 4557713 w 12192000"/>
              <a:gd name="connsiteY48" fmla="*/ 171450 h 904875"/>
              <a:gd name="connsiteX49" fmla="*/ 4763960 w 12192000"/>
              <a:gd name="connsiteY49" fmla="*/ 34740 h 904875"/>
              <a:gd name="connsiteX50" fmla="*/ 4770974 w 12192000"/>
              <a:gd name="connsiteY50" fmla="*/ 0 h 904875"/>
              <a:gd name="connsiteX51" fmla="*/ 4792126 w 12192000"/>
              <a:gd name="connsiteY51" fmla="*/ 0 h 904875"/>
              <a:gd name="connsiteX52" fmla="*/ 4799139 w 12192000"/>
              <a:gd name="connsiteY52" fmla="*/ 34740 h 904875"/>
              <a:gd name="connsiteX53" fmla="*/ 5005388 w 12192000"/>
              <a:gd name="connsiteY53" fmla="*/ 171450 h 904875"/>
              <a:gd name="connsiteX54" fmla="*/ 5211637 w 12192000"/>
              <a:gd name="connsiteY54" fmla="*/ 34740 h 904875"/>
              <a:gd name="connsiteX55" fmla="*/ 5218649 w 12192000"/>
              <a:gd name="connsiteY55" fmla="*/ 0 h 904875"/>
              <a:gd name="connsiteX56" fmla="*/ 5233451 w 12192000"/>
              <a:gd name="connsiteY56" fmla="*/ 0 h 904875"/>
              <a:gd name="connsiteX57" fmla="*/ 5240466 w 12192000"/>
              <a:gd name="connsiteY57" fmla="*/ 34740 h 904875"/>
              <a:gd name="connsiteX58" fmla="*/ 5446713 w 12192000"/>
              <a:gd name="connsiteY58" fmla="*/ 171450 h 904875"/>
              <a:gd name="connsiteX59" fmla="*/ 5652960 w 12192000"/>
              <a:gd name="connsiteY59" fmla="*/ 34740 h 904875"/>
              <a:gd name="connsiteX60" fmla="*/ 5659974 w 12192000"/>
              <a:gd name="connsiteY60" fmla="*/ 0 h 904875"/>
              <a:gd name="connsiteX61" fmla="*/ 5674776 w 12192000"/>
              <a:gd name="connsiteY61" fmla="*/ 0 h 904875"/>
              <a:gd name="connsiteX62" fmla="*/ 5681790 w 12192000"/>
              <a:gd name="connsiteY62" fmla="*/ 34740 h 904875"/>
              <a:gd name="connsiteX63" fmla="*/ 5888037 w 12192000"/>
              <a:gd name="connsiteY63" fmla="*/ 171450 h 904875"/>
              <a:gd name="connsiteX64" fmla="*/ 6094285 w 12192000"/>
              <a:gd name="connsiteY64" fmla="*/ 34740 h 904875"/>
              <a:gd name="connsiteX65" fmla="*/ 6101299 w 12192000"/>
              <a:gd name="connsiteY65" fmla="*/ 0 h 904875"/>
              <a:gd name="connsiteX66" fmla="*/ 6116101 w 12192000"/>
              <a:gd name="connsiteY66" fmla="*/ 0 h 904875"/>
              <a:gd name="connsiteX67" fmla="*/ 6123114 w 12192000"/>
              <a:gd name="connsiteY67" fmla="*/ 34740 h 904875"/>
              <a:gd name="connsiteX68" fmla="*/ 6329362 w 12192000"/>
              <a:gd name="connsiteY68" fmla="*/ 171450 h 904875"/>
              <a:gd name="connsiteX69" fmla="*/ 6535610 w 12192000"/>
              <a:gd name="connsiteY69" fmla="*/ 34740 h 904875"/>
              <a:gd name="connsiteX70" fmla="*/ 6542624 w 12192000"/>
              <a:gd name="connsiteY70" fmla="*/ 0 h 904875"/>
              <a:gd name="connsiteX71" fmla="*/ 6582826 w 12192000"/>
              <a:gd name="connsiteY71" fmla="*/ 0 h 904875"/>
              <a:gd name="connsiteX72" fmla="*/ 6589840 w 12192000"/>
              <a:gd name="connsiteY72" fmla="*/ 34740 h 904875"/>
              <a:gd name="connsiteX73" fmla="*/ 6796087 w 12192000"/>
              <a:gd name="connsiteY73" fmla="*/ 171450 h 904875"/>
              <a:gd name="connsiteX74" fmla="*/ 7002335 w 12192000"/>
              <a:gd name="connsiteY74" fmla="*/ 34740 h 904875"/>
              <a:gd name="connsiteX75" fmla="*/ 7009348 w 12192000"/>
              <a:gd name="connsiteY75" fmla="*/ 0 h 904875"/>
              <a:gd name="connsiteX76" fmla="*/ 7024150 w 12192000"/>
              <a:gd name="connsiteY76" fmla="*/ 0 h 904875"/>
              <a:gd name="connsiteX77" fmla="*/ 7031164 w 12192000"/>
              <a:gd name="connsiteY77" fmla="*/ 34740 h 904875"/>
              <a:gd name="connsiteX78" fmla="*/ 7237412 w 12192000"/>
              <a:gd name="connsiteY78" fmla="*/ 171450 h 904875"/>
              <a:gd name="connsiteX79" fmla="*/ 7443660 w 12192000"/>
              <a:gd name="connsiteY79" fmla="*/ 34740 h 904875"/>
              <a:gd name="connsiteX80" fmla="*/ 7450673 w 12192000"/>
              <a:gd name="connsiteY80" fmla="*/ 0 h 904875"/>
              <a:gd name="connsiteX81" fmla="*/ 7465475 w 12192000"/>
              <a:gd name="connsiteY81" fmla="*/ 0 h 904875"/>
              <a:gd name="connsiteX82" fmla="*/ 7472489 w 12192000"/>
              <a:gd name="connsiteY82" fmla="*/ 34740 h 904875"/>
              <a:gd name="connsiteX83" fmla="*/ 7678737 w 12192000"/>
              <a:gd name="connsiteY83" fmla="*/ 171450 h 904875"/>
              <a:gd name="connsiteX84" fmla="*/ 7884985 w 12192000"/>
              <a:gd name="connsiteY84" fmla="*/ 34740 h 904875"/>
              <a:gd name="connsiteX85" fmla="*/ 7891999 w 12192000"/>
              <a:gd name="connsiteY85" fmla="*/ 0 h 904875"/>
              <a:gd name="connsiteX86" fmla="*/ 7906801 w 12192000"/>
              <a:gd name="connsiteY86" fmla="*/ 0 h 904875"/>
              <a:gd name="connsiteX87" fmla="*/ 7913814 w 12192000"/>
              <a:gd name="connsiteY87" fmla="*/ 34740 h 904875"/>
              <a:gd name="connsiteX88" fmla="*/ 8120062 w 12192000"/>
              <a:gd name="connsiteY88" fmla="*/ 171450 h 904875"/>
              <a:gd name="connsiteX89" fmla="*/ 8326310 w 12192000"/>
              <a:gd name="connsiteY89" fmla="*/ 34740 h 904875"/>
              <a:gd name="connsiteX90" fmla="*/ 8333324 w 12192000"/>
              <a:gd name="connsiteY90" fmla="*/ 0 h 904875"/>
              <a:gd name="connsiteX91" fmla="*/ 8354476 w 12192000"/>
              <a:gd name="connsiteY91" fmla="*/ 0 h 904875"/>
              <a:gd name="connsiteX92" fmla="*/ 8361489 w 12192000"/>
              <a:gd name="connsiteY92" fmla="*/ 34740 h 904875"/>
              <a:gd name="connsiteX93" fmla="*/ 8567737 w 12192000"/>
              <a:gd name="connsiteY93" fmla="*/ 171450 h 904875"/>
              <a:gd name="connsiteX94" fmla="*/ 8773985 w 12192000"/>
              <a:gd name="connsiteY94" fmla="*/ 34740 h 904875"/>
              <a:gd name="connsiteX95" fmla="*/ 8780998 w 12192000"/>
              <a:gd name="connsiteY95" fmla="*/ 0 h 904875"/>
              <a:gd name="connsiteX96" fmla="*/ 8795800 w 12192000"/>
              <a:gd name="connsiteY96" fmla="*/ 0 h 904875"/>
              <a:gd name="connsiteX97" fmla="*/ 8802814 w 12192000"/>
              <a:gd name="connsiteY97" fmla="*/ 34740 h 904875"/>
              <a:gd name="connsiteX98" fmla="*/ 9009062 w 12192000"/>
              <a:gd name="connsiteY98" fmla="*/ 171450 h 904875"/>
              <a:gd name="connsiteX99" fmla="*/ 9215310 w 12192000"/>
              <a:gd name="connsiteY99" fmla="*/ 34740 h 904875"/>
              <a:gd name="connsiteX100" fmla="*/ 9222323 w 12192000"/>
              <a:gd name="connsiteY100" fmla="*/ 0 h 904875"/>
              <a:gd name="connsiteX101" fmla="*/ 9237125 w 12192000"/>
              <a:gd name="connsiteY101" fmla="*/ 0 h 904875"/>
              <a:gd name="connsiteX102" fmla="*/ 9244139 w 12192000"/>
              <a:gd name="connsiteY102" fmla="*/ 34740 h 904875"/>
              <a:gd name="connsiteX103" fmla="*/ 9450387 w 12192000"/>
              <a:gd name="connsiteY103" fmla="*/ 171450 h 904875"/>
              <a:gd name="connsiteX104" fmla="*/ 9656635 w 12192000"/>
              <a:gd name="connsiteY104" fmla="*/ 34740 h 904875"/>
              <a:gd name="connsiteX105" fmla="*/ 9663649 w 12192000"/>
              <a:gd name="connsiteY105" fmla="*/ 0 h 904875"/>
              <a:gd name="connsiteX106" fmla="*/ 9678451 w 12192000"/>
              <a:gd name="connsiteY106" fmla="*/ 0 h 904875"/>
              <a:gd name="connsiteX107" fmla="*/ 9685464 w 12192000"/>
              <a:gd name="connsiteY107" fmla="*/ 34740 h 904875"/>
              <a:gd name="connsiteX108" fmla="*/ 9891712 w 12192000"/>
              <a:gd name="connsiteY108" fmla="*/ 171450 h 904875"/>
              <a:gd name="connsiteX109" fmla="*/ 10097960 w 12192000"/>
              <a:gd name="connsiteY109" fmla="*/ 34740 h 904875"/>
              <a:gd name="connsiteX110" fmla="*/ 10104973 w 12192000"/>
              <a:gd name="connsiteY110" fmla="*/ 0 h 904875"/>
              <a:gd name="connsiteX111" fmla="*/ 10116601 w 12192000"/>
              <a:gd name="connsiteY111" fmla="*/ 0 h 904875"/>
              <a:gd name="connsiteX112" fmla="*/ 10123615 w 12192000"/>
              <a:gd name="connsiteY112" fmla="*/ 34740 h 904875"/>
              <a:gd name="connsiteX113" fmla="*/ 10329862 w 12192000"/>
              <a:gd name="connsiteY113" fmla="*/ 171450 h 904875"/>
              <a:gd name="connsiteX114" fmla="*/ 10536110 w 12192000"/>
              <a:gd name="connsiteY114" fmla="*/ 34740 h 904875"/>
              <a:gd name="connsiteX115" fmla="*/ 10543123 w 12192000"/>
              <a:gd name="connsiteY115" fmla="*/ 0 h 904875"/>
              <a:gd name="connsiteX116" fmla="*/ 10557925 w 12192000"/>
              <a:gd name="connsiteY116" fmla="*/ 0 h 904875"/>
              <a:gd name="connsiteX117" fmla="*/ 10564939 w 12192000"/>
              <a:gd name="connsiteY117" fmla="*/ 34740 h 904875"/>
              <a:gd name="connsiteX118" fmla="*/ 10771187 w 12192000"/>
              <a:gd name="connsiteY118" fmla="*/ 171450 h 904875"/>
              <a:gd name="connsiteX119" fmla="*/ 10977435 w 12192000"/>
              <a:gd name="connsiteY119" fmla="*/ 34740 h 904875"/>
              <a:gd name="connsiteX120" fmla="*/ 10984448 w 12192000"/>
              <a:gd name="connsiteY120" fmla="*/ 0 h 904875"/>
              <a:gd name="connsiteX121" fmla="*/ 10999250 w 12192000"/>
              <a:gd name="connsiteY121" fmla="*/ 0 h 904875"/>
              <a:gd name="connsiteX122" fmla="*/ 11006264 w 12192000"/>
              <a:gd name="connsiteY122" fmla="*/ 34740 h 904875"/>
              <a:gd name="connsiteX123" fmla="*/ 11212512 w 12192000"/>
              <a:gd name="connsiteY123" fmla="*/ 171450 h 904875"/>
              <a:gd name="connsiteX124" fmla="*/ 11418760 w 12192000"/>
              <a:gd name="connsiteY124" fmla="*/ 34740 h 904875"/>
              <a:gd name="connsiteX125" fmla="*/ 11425774 w 12192000"/>
              <a:gd name="connsiteY125" fmla="*/ 0 h 904875"/>
              <a:gd name="connsiteX126" fmla="*/ 11440576 w 12192000"/>
              <a:gd name="connsiteY126" fmla="*/ 0 h 904875"/>
              <a:gd name="connsiteX127" fmla="*/ 11447589 w 12192000"/>
              <a:gd name="connsiteY127" fmla="*/ 34740 h 904875"/>
              <a:gd name="connsiteX128" fmla="*/ 11653837 w 12192000"/>
              <a:gd name="connsiteY128" fmla="*/ 171450 h 904875"/>
              <a:gd name="connsiteX129" fmla="*/ 11860085 w 12192000"/>
              <a:gd name="connsiteY129" fmla="*/ 34740 h 904875"/>
              <a:gd name="connsiteX130" fmla="*/ 11867099 w 12192000"/>
              <a:gd name="connsiteY130" fmla="*/ 0 h 904875"/>
              <a:gd name="connsiteX131" fmla="*/ 11888251 w 12192000"/>
              <a:gd name="connsiteY131" fmla="*/ 0 h 904875"/>
              <a:gd name="connsiteX132" fmla="*/ 11895264 w 12192000"/>
              <a:gd name="connsiteY132" fmla="*/ 34740 h 904875"/>
              <a:gd name="connsiteX133" fmla="*/ 12101512 w 12192000"/>
              <a:gd name="connsiteY133" fmla="*/ 171450 h 904875"/>
              <a:gd name="connsiteX134" fmla="*/ 12168074 w 12192000"/>
              <a:gd name="connsiteY134" fmla="*/ 161387 h 904875"/>
              <a:gd name="connsiteX135" fmla="*/ 12192000 w 12192000"/>
              <a:gd name="connsiteY135" fmla="*/ 149885 h 904875"/>
              <a:gd name="connsiteX136" fmla="*/ 12192000 w 12192000"/>
              <a:gd name="connsiteY136" fmla="*/ 904875 h 904875"/>
              <a:gd name="connsiteX137" fmla="*/ 0 w 12192000"/>
              <a:gd name="connsiteY137" fmla="*/ 904875 h 904875"/>
              <a:gd name="connsiteX138" fmla="*/ 0 w 12192000"/>
              <a:gd name="connsiteY138" fmla="*/ 118560 h 904875"/>
              <a:gd name="connsiteX139" fmla="*/ 16137 w 12192000"/>
              <a:gd name="connsiteY139" fmla="*/ 133222 h 904875"/>
              <a:gd name="connsiteX140" fmla="*/ 141287 w 12192000"/>
              <a:gd name="connsiteY140" fmla="*/ 171450 h 904875"/>
              <a:gd name="connsiteX141" fmla="*/ 347535 w 12192000"/>
              <a:gd name="connsiteY141" fmla="*/ 34740 h 90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12192000" h="904875">
                <a:moveTo>
                  <a:pt x="354549" y="0"/>
                </a:moveTo>
                <a:lnTo>
                  <a:pt x="369351" y="0"/>
                </a:lnTo>
                <a:lnTo>
                  <a:pt x="376364" y="34740"/>
                </a:lnTo>
                <a:cubicBezTo>
                  <a:pt x="410345" y="115079"/>
                  <a:pt x="489895" y="171450"/>
                  <a:pt x="582612" y="171450"/>
                </a:cubicBezTo>
                <a:cubicBezTo>
                  <a:pt x="675328" y="171450"/>
                  <a:pt x="754879" y="115079"/>
                  <a:pt x="788860" y="34740"/>
                </a:cubicBezTo>
                <a:lnTo>
                  <a:pt x="795874" y="0"/>
                </a:lnTo>
                <a:lnTo>
                  <a:pt x="810676" y="0"/>
                </a:lnTo>
                <a:lnTo>
                  <a:pt x="817689" y="34740"/>
                </a:lnTo>
                <a:cubicBezTo>
                  <a:pt x="851670" y="115079"/>
                  <a:pt x="931221" y="171450"/>
                  <a:pt x="1023937" y="171450"/>
                </a:cubicBezTo>
                <a:cubicBezTo>
                  <a:pt x="1116653" y="171450"/>
                  <a:pt x="1196204" y="115079"/>
                  <a:pt x="1230185" y="34740"/>
                </a:cubicBezTo>
                <a:lnTo>
                  <a:pt x="1237199" y="0"/>
                </a:lnTo>
                <a:lnTo>
                  <a:pt x="1258351" y="0"/>
                </a:lnTo>
                <a:lnTo>
                  <a:pt x="1265364" y="34740"/>
                </a:lnTo>
                <a:cubicBezTo>
                  <a:pt x="1299345" y="115079"/>
                  <a:pt x="1378896" y="171450"/>
                  <a:pt x="1471612" y="171450"/>
                </a:cubicBezTo>
                <a:cubicBezTo>
                  <a:pt x="1564328" y="171450"/>
                  <a:pt x="1643879" y="115079"/>
                  <a:pt x="1677860" y="34740"/>
                </a:cubicBezTo>
                <a:lnTo>
                  <a:pt x="1684874" y="0"/>
                </a:lnTo>
                <a:lnTo>
                  <a:pt x="1699676" y="0"/>
                </a:lnTo>
                <a:lnTo>
                  <a:pt x="1706689" y="34740"/>
                </a:lnTo>
                <a:cubicBezTo>
                  <a:pt x="1740670" y="115079"/>
                  <a:pt x="1820220" y="171450"/>
                  <a:pt x="1912937" y="171450"/>
                </a:cubicBezTo>
                <a:cubicBezTo>
                  <a:pt x="2005654" y="171450"/>
                  <a:pt x="2085204" y="115079"/>
                  <a:pt x="2119185" y="34740"/>
                </a:cubicBezTo>
                <a:lnTo>
                  <a:pt x="2126199" y="0"/>
                </a:lnTo>
                <a:lnTo>
                  <a:pt x="2141001" y="0"/>
                </a:lnTo>
                <a:lnTo>
                  <a:pt x="2148014" y="34740"/>
                </a:lnTo>
                <a:cubicBezTo>
                  <a:pt x="2181995" y="115079"/>
                  <a:pt x="2261545" y="171450"/>
                  <a:pt x="2354262" y="171450"/>
                </a:cubicBezTo>
                <a:cubicBezTo>
                  <a:pt x="2446978" y="171450"/>
                  <a:pt x="2526529" y="115079"/>
                  <a:pt x="2560510" y="34740"/>
                </a:cubicBezTo>
                <a:lnTo>
                  <a:pt x="2567524" y="0"/>
                </a:lnTo>
                <a:lnTo>
                  <a:pt x="2582326" y="0"/>
                </a:lnTo>
                <a:lnTo>
                  <a:pt x="2589339" y="34740"/>
                </a:lnTo>
                <a:cubicBezTo>
                  <a:pt x="2623320" y="115079"/>
                  <a:pt x="2702871" y="171450"/>
                  <a:pt x="2795587" y="171450"/>
                </a:cubicBezTo>
                <a:cubicBezTo>
                  <a:pt x="2888303" y="171450"/>
                  <a:pt x="2967854" y="115079"/>
                  <a:pt x="3001835" y="34740"/>
                </a:cubicBezTo>
                <a:lnTo>
                  <a:pt x="3008849" y="0"/>
                </a:lnTo>
                <a:lnTo>
                  <a:pt x="3020476" y="0"/>
                </a:lnTo>
                <a:lnTo>
                  <a:pt x="3027490" y="34740"/>
                </a:lnTo>
                <a:cubicBezTo>
                  <a:pt x="3061470" y="115079"/>
                  <a:pt x="3141021" y="171450"/>
                  <a:pt x="3233737" y="171450"/>
                </a:cubicBezTo>
                <a:cubicBezTo>
                  <a:pt x="3326453" y="171450"/>
                  <a:pt x="3406004" y="115079"/>
                  <a:pt x="3439985" y="34740"/>
                </a:cubicBezTo>
                <a:lnTo>
                  <a:pt x="3446999" y="0"/>
                </a:lnTo>
                <a:lnTo>
                  <a:pt x="3461800" y="0"/>
                </a:lnTo>
                <a:lnTo>
                  <a:pt x="3468814" y="34740"/>
                </a:lnTo>
                <a:cubicBezTo>
                  <a:pt x="3502795" y="115079"/>
                  <a:pt x="3582345" y="171450"/>
                  <a:pt x="3675062" y="171450"/>
                </a:cubicBezTo>
                <a:cubicBezTo>
                  <a:pt x="3767779" y="171450"/>
                  <a:pt x="3847329" y="115079"/>
                  <a:pt x="3881310" y="34740"/>
                </a:cubicBezTo>
                <a:lnTo>
                  <a:pt x="3888324" y="0"/>
                </a:lnTo>
                <a:lnTo>
                  <a:pt x="3903126" y="0"/>
                </a:lnTo>
                <a:lnTo>
                  <a:pt x="3910139" y="34740"/>
                </a:lnTo>
                <a:cubicBezTo>
                  <a:pt x="3944120" y="115079"/>
                  <a:pt x="4023670" y="171450"/>
                  <a:pt x="4116387" y="171450"/>
                </a:cubicBezTo>
                <a:cubicBezTo>
                  <a:pt x="4209104" y="171450"/>
                  <a:pt x="4288655" y="115079"/>
                  <a:pt x="4322636" y="34740"/>
                </a:cubicBezTo>
                <a:lnTo>
                  <a:pt x="4329649" y="0"/>
                </a:lnTo>
                <a:lnTo>
                  <a:pt x="4344451" y="0"/>
                </a:lnTo>
                <a:lnTo>
                  <a:pt x="4351465" y="34740"/>
                </a:lnTo>
                <a:cubicBezTo>
                  <a:pt x="4385446" y="115079"/>
                  <a:pt x="4464997" y="171450"/>
                  <a:pt x="4557713" y="171450"/>
                </a:cubicBezTo>
                <a:cubicBezTo>
                  <a:pt x="4650429" y="171450"/>
                  <a:pt x="4729979" y="115079"/>
                  <a:pt x="4763960" y="34740"/>
                </a:cubicBezTo>
                <a:lnTo>
                  <a:pt x="4770974" y="0"/>
                </a:lnTo>
                <a:lnTo>
                  <a:pt x="4792126" y="0"/>
                </a:lnTo>
                <a:lnTo>
                  <a:pt x="4799139" y="34740"/>
                </a:lnTo>
                <a:cubicBezTo>
                  <a:pt x="4833121" y="115079"/>
                  <a:pt x="4912671" y="171450"/>
                  <a:pt x="5005388" y="171450"/>
                </a:cubicBezTo>
                <a:cubicBezTo>
                  <a:pt x="5098104" y="171450"/>
                  <a:pt x="5177655" y="115079"/>
                  <a:pt x="5211637" y="34740"/>
                </a:cubicBezTo>
                <a:lnTo>
                  <a:pt x="5218649" y="0"/>
                </a:lnTo>
                <a:lnTo>
                  <a:pt x="5233451" y="0"/>
                </a:lnTo>
                <a:lnTo>
                  <a:pt x="5240466" y="34740"/>
                </a:lnTo>
                <a:cubicBezTo>
                  <a:pt x="5274447" y="115079"/>
                  <a:pt x="5353996" y="171450"/>
                  <a:pt x="5446713" y="171450"/>
                </a:cubicBezTo>
                <a:cubicBezTo>
                  <a:pt x="5539430" y="171450"/>
                  <a:pt x="5618979" y="115079"/>
                  <a:pt x="5652960" y="34740"/>
                </a:cubicBezTo>
                <a:lnTo>
                  <a:pt x="5659974" y="0"/>
                </a:lnTo>
                <a:lnTo>
                  <a:pt x="5674776" y="0"/>
                </a:lnTo>
                <a:lnTo>
                  <a:pt x="5681790" y="34740"/>
                </a:lnTo>
                <a:cubicBezTo>
                  <a:pt x="5715771" y="115079"/>
                  <a:pt x="5795320" y="171450"/>
                  <a:pt x="5888037" y="171450"/>
                </a:cubicBezTo>
                <a:cubicBezTo>
                  <a:pt x="5980753" y="171450"/>
                  <a:pt x="6060304" y="115079"/>
                  <a:pt x="6094285" y="34740"/>
                </a:cubicBezTo>
                <a:lnTo>
                  <a:pt x="6101299" y="0"/>
                </a:lnTo>
                <a:lnTo>
                  <a:pt x="6116101" y="0"/>
                </a:lnTo>
                <a:lnTo>
                  <a:pt x="6123114" y="34740"/>
                </a:lnTo>
                <a:cubicBezTo>
                  <a:pt x="6157095" y="115079"/>
                  <a:pt x="6236646" y="171450"/>
                  <a:pt x="6329362" y="171450"/>
                </a:cubicBezTo>
                <a:cubicBezTo>
                  <a:pt x="6422079" y="171450"/>
                  <a:pt x="6501630" y="115079"/>
                  <a:pt x="6535610" y="34740"/>
                </a:cubicBezTo>
                <a:lnTo>
                  <a:pt x="6542624" y="0"/>
                </a:lnTo>
                <a:lnTo>
                  <a:pt x="6582826" y="0"/>
                </a:lnTo>
                <a:lnTo>
                  <a:pt x="6589840" y="34740"/>
                </a:lnTo>
                <a:cubicBezTo>
                  <a:pt x="6623820" y="115079"/>
                  <a:pt x="6703371" y="171450"/>
                  <a:pt x="6796087" y="171450"/>
                </a:cubicBezTo>
                <a:cubicBezTo>
                  <a:pt x="6888803" y="171450"/>
                  <a:pt x="6968354" y="115079"/>
                  <a:pt x="7002335" y="34740"/>
                </a:cubicBezTo>
                <a:lnTo>
                  <a:pt x="7009348" y="0"/>
                </a:lnTo>
                <a:lnTo>
                  <a:pt x="7024150" y="0"/>
                </a:lnTo>
                <a:lnTo>
                  <a:pt x="7031164" y="34740"/>
                </a:lnTo>
                <a:cubicBezTo>
                  <a:pt x="7065145" y="115079"/>
                  <a:pt x="7144695" y="171450"/>
                  <a:pt x="7237412" y="171450"/>
                </a:cubicBezTo>
                <a:cubicBezTo>
                  <a:pt x="7330129" y="171450"/>
                  <a:pt x="7409679" y="115079"/>
                  <a:pt x="7443660" y="34740"/>
                </a:cubicBezTo>
                <a:lnTo>
                  <a:pt x="7450673" y="0"/>
                </a:lnTo>
                <a:lnTo>
                  <a:pt x="7465475" y="0"/>
                </a:lnTo>
                <a:lnTo>
                  <a:pt x="7472489" y="34740"/>
                </a:lnTo>
                <a:cubicBezTo>
                  <a:pt x="7506470" y="115079"/>
                  <a:pt x="7586020" y="171450"/>
                  <a:pt x="7678737" y="171450"/>
                </a:cubicBezTo>
                <a:cubicBezTo>
                  <a:pt x="7771453" y="171450"/>
                  <a:pt x="7851004" y="115079"/>
                  <a:pt x="7884985" y="34740"/>
                </a:cubicBezTo>
                <a:lnTo>
                  <a:pt x="7891999" y="0"/>
                </a:lnTo>
                <a:lnTo>
                  <a:pt x="7906801" y="0"/>
                </a:lnTo>
                <a:lnTo>
                  <a:pt x="7913814" y="34740"/>
                </a:lnTo>
                <a:cubicBezTo>
                  <a:pt x="7947795" y="115079"/>
                  <a:pt x="8027346" y="171450"/>
                  <a:pt x="8120062" y="171450"/>
                </a:cubicBezTo>
                <a:cubicBezTo>
                  <a:pt x="8212778" y="171450"/>
                  <a:pt x="8292329" y="115079"/>
                  <a:pt x="8326310" y="34740"/>
                </a:cubicBezTo>
                <a:lnTo>
                  <a:pt x="8333324" y="0"/>
                </a:lnTo>
                <a:lnTo>
                  <a:pt x="8354476" y="0"/>
                </a:lnTo>
                <a:lnTo>
                  <a:pt x="8361489" y="34740"/>
                </a:lnTo>
                <a:cubicBezTo>
                  <a:pt x="8395470" y="115079"/>
                  <a:pt x="8475021" y="171450"/>
                  <a:pt x="8567737" y="171450"/>
                </a:cubicBezTo>
                <a:cubicBezTo>
                  <a:pt x="8660453" y="171450"/>
                  <a:pt x="8740004" y="115079"/>
                  <a:pt x="8773985" y="34740"/>
                </a:cubicBezTo>
                <a:lnTo>
                  <a:pt x="8780998" y="0"/>
                </a:lnTo>
                <a:lnTo>
                  <a:pt x="8795800" y="0"/>
                </a:lnTo>
                <a:lnTo>
                  <a:pt x="8802814" y="34740"/>
                </a:lnTo>
                <a:cubicBezTo>
                  <a:pt x="8836795" y="115079"/>
                  <a:pt x="8916345" y="171450"/>
                  <a:pt x="9009062" y="171450"/>
                </a:cubicBezTo>
                <a:cubicBezTo>
                  <a:pt x="9101779" y="171450"/>
                  <a:pt x="9181329" y="115079"/>
                  <a:pt x="9215310" y="34740"/>
                </a:cubicBezTo>
                <a:lnTo>
                  <a:pt x="9222323" y="0"/>
                </a:lnTo>
                <a:lnTo>
                  <a:pt x="9237125" y="0"/>
                </a:lnTo>
                <a:lnTo>
                  <a:pt x="9244139" y="34740"/>
                </a:lnTo>
                <a:cubicBezTo>
                  <a:pt x="9278120" y="115079"/>
                  <a:pt x="9357670" y="171450"/>
                  <a:pt x="9450387" y="171450"/>
                </a:cubicBezTo>
                <a:cubicBezTo>
                  <a:pt x="9543103" y="171450"/>
                  <a:pt x="9622654" y="115079"/>
                  <a:pt x="9656635" y="34740"/>
                </a:cubicBezTo>
                <a:lnTo>
                  <a:pt x="9663649" y="0"/>
                </a:lnTo>
                <a:lnTo>
                  <a:pt x="9678451" y="0"/>
                </a:lnTo>
                <a:lnTo>
                  <a:pt x="9685464" y="34740"/>
                </a:lnTo>
                <a:cubicBezTo>
                  <a:pt x="9719445" y="115079"/>
                  <a:pt x="9798996" y="171450"/>
                  <a:pt x="9891712" y="171450"/>
                </a:cubicBezTo>
                <a:cubicBezTo>
                  <a:pt x="9984428" y="171450"/>
                  <a:pt x="10063979" y="115079"/>
                  <a:pt x="10097960" y="34740"/>
                </a:cubicBezTo>
                <a:lnTo>
                  <a:pt x="10104973" y="0"/>
                </a:lnTo>
                <a:lnTo>
                  <a:pt x="10116601" y="0"/>
                </a:lnTo>
                <a:lnTo>
                  <a:pt x="10123615" y="34740"/>
                </a:lnTo>
                <a:cubicBezTo>
                  <a:pt x="10157595" y="115079"/>
                  <a:pt x="10237146" y="171450"/>
                  <a:pt x="10329862" y="171450"/>
                </a:cubicBezTo>
                <a:cubicBezTo>
                  <a:pt x="10422578" y="171450"/>
                  <a:pt x="10502129" y="115079"/>
                  <a:pt x="10536110" y="34740"/>
                </a:cubicBezTo>
                <a:lnTo>
                  <a:pt x="10543123" y="0"/>
                </a:lnTo>
                <a:lnTo>
                  <a:pt x="10557925" y="0"/>
                </a:lnTo>
                <a:lnTo>
                  <a:pt x="10564939" y="34740"/>
                </a:lnTo>
                <a:cubicBezTo>
                  <a:pt x="10598920" y="115079"/>
                  <a:pt x="10678470" y="171450"/>
                  <a:pt x="10771187" y="171450"/>
                </a:cubicBezTo>
                <a:cubicBezTo>
                  <a:pt x="10863904" y="171450"/>
                  <a:pt x="10943454" y="115079"/>
                  <a:pt x="10977435" y="34740"/>
                </a:cubicBezTo>
                <a:lnTo>
                  <a:pt x="10984448" y="0"/>
                </a:lnTo>
                <a:lnTo>
                  <a:pt x="10999250" y="0"/>
                </a:lnTo>
                <a:lnTo>
                  <a:pt x="11006264" y="34740"/>
                </a:lnTo>
                <a:cubicBezTo>
                  <a:pt x="11040245" y="115079"/>
                  <a:pt x="11119795" y="171450"/>
                  <a:pt x="11212512" y="171450"/>
                </a:cubicBezTo>
                <a:cubicBezTo>
                  <a:pt x="11305228" y="171450"/>
                  <a:pt x="11384779" y="115079"/>
                  <a:pt x="11418760" y="34740"/>
                </a:cubicBezTo>
                <a:lnTo>
                  <a:pt x="11425774" y="0"/>
                </a:lnTo>
                <a:lnTo>
                  <a:pt x="11440576" y="0"/>
                </a:lnTo>
                <a:lnTo>
                  <a:pt x="11447589" y="34740"/>
                </a:lnTo>
                <a:cubicBezTo>
                  <a:pt x="11481570" y="115079"/>
                  <a:pt x="11561121" y="171450"/>
                  <a:pt x="11653837" y="171450"/>
                </a:cubicBezTo>
                <a:cubicBezTo>
                  <a:pt x="11746553" y="171450"/>
                  <a:pt x="11826104" y="115079"/>
                  <a:pt x="11860085" y="34740"/>
                </a:cubicBezTo>
                <a:lnTo>
                  <a:pt x="11867099" y="0"/>
                </a:lnTo>
                <a:lnTo>
                  <a:pt x="11888251" y="0"/>
                </a:lnTo>
                <a:lnTo>
                  <a:pt x="11895264" y="34740"/>
                </a:lnTo>
                <a:cubicBezTo>
                  <a:pt x="11929245" y="115079"/>
                  <a:pt x="12008796" y="171450"/>
                  <a:pt x="12101512" y="171450"/>
                </a:cubicBezTo>
                <a:cubicBezTo>
                  <a:pt x="12124691" y="171450"/>
                  <a:pt x="12147047" y="167927"/>
                  <a:pt x="12168074" y="161387"/>
                </a:cubicBezTo>
                <a:lnTo>
                  <a:pt x="12192000" y="149885"/>
                </a:lnTo>
                <a:lnTo>
                  <a:pt x="12192000" y="904875"/>
                </a:lnTo>
                <a:lnTo>
                  <a:pt x="0" y="904875"/>
                </a:lnTo>
                <a:lnTo>
                  <a:pt x="0" y="118560"/>
                </a:lnTo>
                <a:lnTo>
                  <a:pt x="16137" y="133222"/>
                </a:lnTo>
                <a:cubicBezTo>
                  <a:pt x="51862" y="157358"/>
                  <a:pt x="94929" y="171450"/>
                  <a:pt x="141287" y="171450"/>
                </a:cubicBezTo>
                <a:cubicBezTo>
                  <a:pt x="234004" y="171450"/>
                  <a:pt x="313554" y="115079"/>
                  <a:pt x="347535" y="34740"/>
                </a:cubicBezTo>
                <a:close/>
              </a:path>
            </a:pathLst>
          </a:custGeom>
          <a:solidFill>
            <a:srgbClr val="64E4F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28" name="任意多边形 27"/>
          <p:cNvSpPr/>
          <p:nvPr/>
        </p:nvSpPr>
        <p:spPr>
          <a:xfrm>
            <a:off x="0" y="4687621"/>
            <a:ext cx="9144000" cy="678656"/>
          </a:xfrm>
          <a:custGeom>
            <a:avLst/>
            <a:gdLst>
              <a:gd name="connsiteX0" fmla="*/ 354549 w 12192000"/>
              <a:gd name="connsiteY0" fmla="*/ 0 h 904875"/>
              <a:gd name="connsiteX1" fmla="*/ 369351 w 12192000"/>
              <a:gd name="connsiteY1" fmla="*/ 0 h 904875"/>
              <a:gd name="connsiteX2" fmla="*/ 376364 w 12192000"/>
              <a:gd name="connsiteY2" fmla="*/ 34740 h 904875"/>
              <a:gd name="connsiteX3" fmla="*/ 582612 w 12192000"/>
              <a:gd name="connsiteY3" fmla="*/ 171450 h 904875"/>
              <a:gd name="connsiteX4" fmla="*/ 788860 w 12192000"/>
              <a:gd name="connsiteY4" fmla="*/ 34740 h 904875"/>
              <a:gd name="connsiteX5" fmla="*/ 795874 w 12192000"/>
              <a:gd name="connsiteY5" fmla="*/ 0 h 904875"/>
              <a:gd name="connsiteX6" fmla="*/ 810676 w 12192000"/>
              <a:gd name="connsiteY6" fmla="*/ 0 h 904875"/>
              <a:gd name="connsiteX7" fmla="*/ 817689 w 12192000"/>
              <a:gd name="connsiteY7" fmla="*/ 34740 h 904875"/>
              <a:gd name="connsiteX8" fmla="*/ 1023937 w 12192000"/>
              <a:gd name="connsiteY8" fmla="*/ 171450 h 904875"/>
              <a:gd name="connsiteX9" fmla="*/ 1230185 w 12192000"/>
              <a:gd name="connsiteY9" fmla="*/ 34740 h 904875"/>
              <a:gd name="connsiteX10" fmla="*/ 1237199 w 12192000"/>
              <a:gd name="connsiteY10" fmla="*/ 0 h 904875"/>
              <a:gd name="connsiteX11" fmla="*/ 1258351 w 12192000"/>
              <a:gd name="connsiteY11" fmla="*/ 0 h 904875"/>
              <a:gd name="connsiteX12" fmla="*/ 1265364 w 12192000"/>
              <a:gd name="connsiteY12" fmla="*/ 34740 h 904875"/>
              <a:gd name="connsiteX13" fmla="*/ 1471612 w 12192000"/>
              <a:gd name="connsiteY13" fmla="*/ 171450 h 904875"/>
              <a:gd name="connsiteX14" fmla="*/ 1677860 w 12192000"/>
              <a:gd name="connsiteY14" fmla="*/ 34740 h 904875"/>
              <a:gd name="connsiteX15" fmla="*/ 1684874 w 12192000"/>
              <a:gd name="connsiteY15" fmla="*/ 0 h 904875"/>
              <a:gd name="connsiteX16" fmla="*/ 1699676 w 12192000"/>
              <a:gd name="connsiteY16" fmla="*/ 0 h 904875"/>
              <a:gd name="connsiteX17" fmla="*/ 1706689 w 12192000"/>
              <a:gd name="connsiteY17" fmla="*/ 34740 h 904875"/>
              <a:gd name="connsiteX18" fmla="*/ 1912937 w 12192000"/>
              <a:gd name="connsiteY18" fmla="*/ 171450 h 904875"/>
              <a:gd name="connsiteX19" fmla="*/ 2119185 w 12192000"/>
              <a:gd name="connsiteY19" fmla="*/ 34740 h 904875"/>
              <a:gd name="connsiteX20" fmla="*/ 2126199 w 12192000"/>
              <a:gd name="connsiteY20" fmla="*/ 0 h 904875"/>
              <a:gd name="connsiteX21" fmla="*/ 2141001 w 12192000"/>
              <a:gd name="connsiteY21" fmla="*/ 0 h 904875"/>
              <a:gd name="connsiteX22" fmla="*/ 2148014 w 12192000"/>
              <a:gd name="connsiteY22" fmla="*/ 34740 h 904875"/>
              <a:gd name="connsiteX23" fmla="*/ 2354262 w 12192000"/>
              <a:gd name="connsiteY23" fmla="*/ 171450 h 904875"/>
              <a:gd name="connsiteX24" fmla="*/ 2560510 w 12192000"/>
              <a:gd name="connsiteY24" fmla="*/ 34740 h 904875"/>
              <a:gd name="connsiteX25" fmla="*/ 2567524 w 12192000"/>
              <a:gd name="connsiteY25" fmla="*/ 0 h 904875"/>
              <a:gd name="connsiteX26" fmla="*/ 2582326 w 12192000"/>
              <a:gd name="connsiteY26" fmla="*/ 0 h 904875"/>
              <a:gd name="connsiteX27" fmla="*/ 2589339 w 12192000"/>
              <a:gd name="connsiteY27" fmla="*/ 34740 h 904875"/>
              <a:gd name="connsiteX28" fmla="*/ 2795587 w 12192000"/>
              <a:gd name="connsiteY28" fmla="*/ 171450 h 904875"/>
              <a:gd name="connsiteX29" fmla="*/ 3001835 w 12192000"/>
              <a:gd name="connsiteY29" fmla="*/ 34740 h 904875"/>
              <a:gd name="connsiteX30" fmla="*/ 3008849 w 12192000"/>
              <a:gd name="connsiteY30" fmla="*/ 0 h 904875"/>
              <a:gd name="connsiteX31" fmla="*/ 3020476 w 12192000"/>
              <a:gd name="connsiteY31" fmla="*/ 0 h 904875"/>
              <a:gd name="connsiteX32" fmla="*/ 3027490 w 12192000"/>
              <a:gd name="connsiteY32" fmla="*/ 34740 h 904875"/>
              <a:gd name="connsiteX33" fmla="*/ 3233737 w 12192000"/>
              <a:gd name="connsiteY33" fmla="*/ 171450 h 904875"/>
              <a:gd name="connsiteX34" fmla="*/ 3439985 w 12192000"/>
              <a:gd name="connsiteY34" fmla="*/ 34740 h 904875"/>
              <a:gd name="connsiteX35" fmla="*/ 3446999 w 12192000"/>
              <a:gd name="connsiteY35" fmla="*/ 0 h 904875"/>
              <a:gd name="connsiteX36" fmla="*/ 3461800 w 12192000"/>
              <a:gd name="connsiteY36" fmla="*/ 0 h 904875"/>
              <a:gd name="connsiteX37" fmla="*/ 3468814 w 12192000"/>
              <a:gd name="connsiteY37" fmla="*/ 34740 h 904875"/>
              <a:gd name="connsiteX38" fmla="*/ 3675062 w 12192000"/>
              <a:gd name="connsiteY38" fmla="*/ 171450 h 904875"/>
              <a:gd name="connsiteX39" fmla="*/ 3881310 w 12192000"/>
              <a:gd name="connsiteY39" fmla="*/ 34740 h 904875"/>
              <a:gd name="connsiteX40" fmla="*/ 3888324 w 12192000"/>
              <a:gd name="connsiteY40" fmla="*/ 0 h 904875"/>
              <a:gd name="connsiteX41" fmla="*/ 3903126 w 12192000"/>
              <a:gd name="connsiteY41" fmla="*/ 0 h 904875"/>
              <a:gd name="connsiteX42" fmla="*/ 3910139 w 12192000"/>
              <a:gd name="connsiteY42" fmla="*/ 34740 h 904875"/>
              <a:gd name="connsiteX43" fmla="*/ 4116387 w 12192000"/>
              <a:gd name="connsiteY43" fmla="*/ 171450 h 904875"/>
              <a:gd name="connsiteX44" fmla="*/ 4322636 w 12192000"/>
              <a:gd name="connsiteY44" fmla="*/ 34740 h 904875"/>
              <a:gd name="connsiteX45" fmla="*/ 4329649 w 12192000"/>
              <a:gd name="connsiteY45" fmla="*/ 0 h 904875"/>
              <a:gd name="connsiteX46" fmla="*/ 4344451 w 12192000"/>
              <a:gd name="connsiteY46" fmla="*/ 0 h 904875"/>
              <a:gd name="connsiteX47" fmla="*/ 4351465 w 12192000"/>
              <a:gd name="connsiteY47" fmla="*/ 34740 h 904875"/>
              <a:gd name="connsiteX48" fmla="*/ 4557713 w 12192000"/>
              <a:gd name="connsiteY48" fmla="*/ 171450 h 904875"/>
              <a:gd name="connsiteX49" fmla="*/ 4763960 w 12192000"/>
              <a:gd name="connsiteY49" fmla="*/ 34740 h 904875"/>
              <a:gd name="connsiteX50" fmla="*/ 4770974 w 12192000"/>
              <a:gd name="connsiteY50" fmla="*/ 0 h 904875"/>
              <a:gd name="connsiteX51" fmla="*/ 4792126 w 12192000"/>
              <a:gd name="connsiteY51" fmla="*/ 0 h 904875"/>
              <a:gd name="connsiteX52" fmla="*/ 4799139 w 12192000"/>
              <a:gd name="connsiteY52" fmla="*/ 34740 h 904875"/>
              <a:gd name="connsiteX53" fmla="*/ 5005388 w 12192000"/>
              <a:gd name="connsiteY53" fmla="*/ 171450 h 904875"/>
              <a:gd name="connsiteX54" fmla="*/ 5211637 w 12192000"/>
              <a:gd name="connsiteY54" fmla="*/ 34740 h 904875"/>
              <a:gd name="connsiteX55" fmla="*/ 5218649 w 12192000"/>
              <a:gd name="connsiteY55" fmla="*/ 0 h 904875"/>
              <a:gd name="connsiteX56" fmla="*/ 5233451 w 12192000"/>
              <a:gd name="connsiteY56" fmla="*/ 0 h 904875"/>
              <a:gd name="connsiteX57" fmla="*/ 5240466 w 12192000"/>
              <a:gd name="connsiteY57" fmla="*/ 34740 h 904875"/>
              <a:gd name="connsiteX58" fmla="*/ 5446713 w 12192000"/>
              <a:gd name="connsiteY58" fmla="*/ 171450 h 904875"/>
              <a:gd name="connsiteX59" fmla="*/ 5652960 w 12192000"/>
              <a:gd name="connsiteY59" fmla="*/ 34740 h 904875"/>
              <a:gd name="connsiteX60" fmla="*/ 5659974 w 12192000"/>
              <a:gd name="connsiteY60" fmla="*/ 0 h 904875"/>
              <a:gd name="connsiteX61" fmla="*/ 5674776 w 12192000"/>
              <a:gd name="connsiteY61" fmla="*/ 0 h 904875"/>
              <a:gd name="connsiteX62" fmla="*/ 5681790 w 12192000"/>
              <a:gd name="connsiteY62" fmla="*/ 34740 h 904875"/>
              <a:gd name="connsiteX63" fmla="*/ 5888037 w 12192000"/>
              <a:gd name="connsiteY63" fmla="*/ 171450 h 904875"/>
              <a:gd name="connsiteX64" fmla="*/ 6094285 w 12192000"/>
              <a:gd name="connsiteY64" fmla="*/ 34740 h 904875"/>
              <a:gd name="connsiteX65" fmla="*/ 6101299 w 12192000"/>
              <a:gd name="connsiteY65" fmla="*/ 0 h 904875"/>
              <a:gd name="connsiteX66" fmla="*/ 6116101 w 12192000"/>
              <a:gd name="connsiteY66" fmla="*/ 0 h 904875"/>
              <a:gd name="connsiteX67" fmla="*/ 6123114 w 12192000"/>
              <a:gd name="connsiteY67" fmla="*/ 34740 h 904875"/>
              <a:gd name="connsiteX68" fmla="*/ 6329362 w 12192000"/>
              <a:gd name="connsiteY68" fmla="*/ 171450 h 904875"/>
              <a:gd name="connsiteX69" fmla="*/ 6535610 w 12192000"/>
              <a:gd name="connsiteY69" fmla="*/ 34740 h 904875"/>
              <a:gd name="connsiteX70" fmla="*/ 6542624 w 12192000"/>
              <a:gd name="connsiteY70" fmla="*/ 0 h 904875"/>
              <a:gd name="connsiteX71" fmla="*/ 6582826 w 12192000"/>
              <a:gd name="connsiteY71" fmla="*/ 0 h 904875"/>
              <a:gd name="connsiteX72" fmla="*/ 6589840 w 12192000"/>
              <a:gd name="connsiteY72" fmla="*/ 34740 h 904875"/>
              <a:gd name="connsiteX73" fmla="*/ 6796087 w 12192000"/>
              <a:gd name="connsiteY73" fmla="*/ 171450 h 904875"/>
              <a:gd name="connsiteX74" fmla="*/ 7002335 w 12192000"/>
              <a:gd name="connsiteY74" fmla="*/ 34740 h 904875"/>
              <a:gd name="connsiteX75" fmla="*/ 7009348 w 12192000"/>
              <a:gd name="connsiteY75" fmla="*/ 0 h 904875"/>
              <a:gd name="connsiteX76" fmla="*/ 7024150 w 12192000"/>
              <a:gd name="connsiteY76" fmla="*/ 0 h 904875"/>
              <a:gd name="connsiteX77" fmla="*/ 7031164 w 12192000"/>
              <a:gd name="connsiteY77" fmla="*/ 34740 h 904875"/>
              <a:gd name="connsiteX78" fmla="*/ 7237412 w 12192000"/>
              <a:gd name="connsiteY78" fmla="*/ 171450 h 904875"/>
              <a:gd name="connsiteX79" fmla="*/ 7443660 w 12192000"/>
              <a:gd name="connsiteY79" fmla="*/ 34740 h 904875"/>
              <a:gd name="connsiteX80" fmla="*/ 7450673 w 12192000"/>
              <a:gd name="connsiteY80" fmla="*/ 0 h 904875"/>
              <a:gd name="connsiteX81" fmla="*/ 7465475 w 12192000"/>
              <a:gd name="connsiteY81" fmla="*/ 0 h 904875"/>
              <a:gd name="connsiteX82" fmla="*/ 7472489 w 12192000"/>
              <a:gd name="connsiteY82" fmla="*/ 34740 h 904875"/>
              <a:gd name="connsiteX83" fmla="*/ 7678737 w 12192000"/>
              <a:gd name="connsiteY83" fmla="*/ 171450 h 904875"/>
              <a:gd name="connsiteX84" fmla="*/ 7884985 w 12192000"/>
              <a:gd name="connsiteY84" fmla="*/ 34740 h 904875"/>
              <a:gd name="connsiteX85" fmla="*/ 7891999 w 12192000"/>
              <a:gd name="connsiteY85" fmla="*/ 0 h 904875"/>
              <a:gd name="connsiteX86" fmla="*/ 7906801 w 12192000"/>
              <a:gd name="connsiteY86" fmla="*/ 0 h 904875"/>
              <a:gd name="connsiteX87" fmla="*/ 7913814 w 12192000"/>
              <a:gd name="connsiteY87" fmla="*/ 34740 h 904875"/>
              <a:gd name="connsiteX88" fmla="*/ 8120062 w 12192000"/>
              <a:gd name="connsiteY88" fmla="*/ 171450 h 904875"/>
              <a:gd name="connsiteX89" fmla="*/ 8326310 w 12192000"/>
              <a:gd name="connsiteY89" fmla="*/ 34740 h 904875"/>
              <a:gd name="connsiteX90" fmla="*/ 8333324 w 12192000"/>
              <a:gd name="connsiteY90" fmla="*/ 0 h 904875"/>
              <a:gd name="connsiteX91" fmla="*/ 8354476 w 12192000"/>
              <a:gd name="connsiteY91" fmla="*/ 0 h 904875"/>
              <a:gd name="connsiteX92" fmla="*/ 8361489 w 12192000"/>
              <a:gd name="connsiteY92" fmla="*/ 34740 h 904875"/>
              <a:gd name="connsiteX93" fmla="*/ 8567737 w 12192000"/>
              <a:gd name="connsiteY93" fmla="*/ 171450 h 904875"/>
              <a:gd name="connsiteX94" fmla="*/ 8773985 w 12192000"/>
              <a:gd name="connsiteY94" fmla="*/ 34740 h 904875"/>
              <a:gd name="connsiteX95" fmla="*/ 8780998 w 12192000"/>
              <a:gd name="connsiteY95" fmla="*/ 0 h 904875"/>
              <a:gd name="connsiteX96" fmla="*/ 8795800 w 12192000"/>
              <a:gd name="connsiteY96" fmla="*/ 0 h 904875"/>
              <a:gd name="connsiteX97" fmla="*/ 8802814 w 12192000"/>
              <a:gd name="connsiteY97" fmla="*/ 34740 h 904875"/>
              <a:gd name="connsiteX98" fmla="*/ 9009062 w 12192000"/>
              <a:gd name="connsiteY98" fmla="*/ 171450 h 904875"/>
              <a:gd name="connsiteX99" fmla="*/ 9215310 w 12192000"/>
              <a:gd name="connsiteY99" fmla="*/ 34740 h 904875"/>
              <a:gd name="connsiteX100" fmla="*/ 9222323 w 12192000"/>
              <a:gd name="connsiteY100" fmla="*/ 0 h 904875"/>
              <a:gd name="connsiteX101" fmla="*/ 9237125 w 12192000"/>
              <a:gd name="connsiteY101" fmla="*/ 0 h 904875"/>
              <a:gd name="connsiteX102" fmla="*/ 9244139 w 12192000"/>
              <a:gd name="connsiteY102" fmla="*/ 34740 h 904875"/>
              <a:gd name="connsiteX103" fmla="*/ 9450387 w 12192000"/>
              <a:gd name="connsiteY103" fmla="*/ 171450 h 904875"/>
              <a:gd name="connsiteX104" fmla="*/ 9656635 w 12192000"/>
              <a:gd name="connsiteY104" fmla="*/ 34740 h 904875"/>
              <a:gd name="connsiteX105" fmla="*/ 9663649 w 12192000"/>
              <a:gd name="connsiteY105" fmla="*/ 0 h 904875"/>
              <a:gd name="connsiteX106" fmla="*/ 9678451 w 12192000"/>
              <a:gd name="connsiteY106" fmla="*/ 0 h 904875"/>
              <a:gd name="connsiteX107" fmla="*/ 9685464 w 12192000"/>
              <a:gd name="connsiteY107" fmla="*/ 34740 h 904875"/>
              <a:gd name="connsiteX108" fmla="*/ 9891712 w 12192000"/>
              <a:gd name="connsiteY108" fmla="*/ 171450 h 904875"/>
              <a:gd name="connsiteX109" fmla="*/ 10097960 w 12192000"/>
              <a:gd name="connsiteY109" fmla="*/ 34740 h 904875"/>
              <a:gd name="connsiteX110" fmla="*/ 10104973 w 12192000"/>
              <a:gd name="connsiteY110" fmla="*/ 0 h 904875"/>
              <a:gd name="connsiteX111" fmla="*/ 10116601 w 12192000"/>
              <a:gd name="connsiteY111" fmla="*/ 0 h 904875"/>
              <a:gd name="connsiteX112" fmla="*/ 10123615 w 12192000"/>
              <a:gd name="connsiteY112" fmla="*/ 34740 h 904875"/>
              <a:gd name="connsiteX113" fmla="*/ 10329862 w 12192000"/>
              <a:gd name="connsiteY113" fmla="*/ 171450 h 904875"/>
              <a:gd name="connsiteX114" fmla="*/ 10536110 w 12192000"/>
              <a:gd name="connsiteY114" fmla="*/ 34740 h 904875"/>
              <a:gd name="connsiteX115" fmla="*/ 10543123 w 12192000"/>
              <a:gd name="connsiteY115" fmla="*/ 0 h 904875"/>
              <a:gd name="connsiteX116" fmla="*/ 10557925 w 12192000"/>
              <a:gd name="connsiteY116" fmla="*/ 0 h 904875"/>
              <a:gd name="connsiteX117" fmla="*/ 10564939 w 12192000"/>
              <a:gd name="connsiteY117" fmla="*/ 34740 h 904875"/>
              <a:gd name="connsiteX118" fmla="*/ 10771187 w 12192000"/>
              <a:gd name="connsiteY118" fmla="*/ 171450 h 904875"/>
              <a:gd name="connsiteX119" fmla="*/ 10977435 w 12192000"/>
              <a:gd name="connsiteY119" fmla="*/ 34740 h 904875"/>
              <a:gd name="connsiteX120" fmla="*/ 10984448 w 12192000"/>
              <a:gd name="connsiteY120" fmla="*/ 0 h 904875"/>
              <a:gd name="connsiteX121" fmla="*/ 10999250 w 12192000"/>
              <a:gd name="connsiteY121" fmla="*/ 0 h 904875"/>
              <a:gd name="connsiteX122" fmla="*/ 11006264 w 12192000"/>
              <a:gd name="connsiteY122" fmla="*/ 34740 h 904875"/>
              <a:gd name="connsiteX123" fmla="*/ 11212512 w 12192000"/>
              <a:gd name="connsiteY123" fmla="*/ 171450 h 904875"/>
              <a:gd name="connsiteX124" fmla="*/ 11418760 w 12192000"/>
              <a:gd name="connsiteY124" fmla="*/ 34740 h 904875"/>
              <a:gd name="connsiteX125" fmla="*/ 11425774 w 12192000"/>
              <a:gd name="connsiteY125" fmla="*/ 0 h 904875"/>
              <a:gd name="connsiteX126" fmla="*/ 11440576 w 12192000"/>
              <a:gd name="connsiteY126" fmla="*/ 0 h 904875"/>
              <a:gd name="connsiteX127" fmla="*/ 11447589 w 12192000"/>
              <a:gd name="connsiteY127" fmla="*/ 34740 h 904875"/>
              <a:gd name="connsiteX128" fmla="*/ 11653837 w 12192000"/>
              <a:gd name="connsiteY128" fmla="*/ 171450 h 904875"/>
              <a:gd name="connsiteX129" fmla="*/ 11860085 w 12192000"/>
              <a:gd name="connsiteY129" fmla="*/ 34740 h 904875"/>
              <a:gd name="connsiteX130" fmla="*/ 11867099 w 12192000"/>
              <a:gd name="connsiteY130" fmla="*/ 0 h 904875"/>
              <a:gd name="connsiteX131" fmla="*/ 11888251 w 12192000"/>
              <a:gd name="connsiteY131" fmla="*/ 0 h 904875"/>
              <a:gd name="connsiteX132" fmla="*/ 11895264 w 12192000"/>
              <a:gd name="connsiteY132" fmla="*/ 34740 h 904875"/>
              <a:gd name="connsiteX133" fmla="*/ 12101512 w 12192000"/>
              <a:gd name="connsiteY133" fmla="*/ 171450 h 904875"/>
              <a:gd name="connsiteX134" fmla="*/ 12168074 w 12192000"/>
              <a:gd name="connsiteY134" fmla="*/ 161387 h 904875"/>
              <a:gd name="connsiteX135" fmla="*/ 12192000 w 12192000"/>
              <a:gd name="connsiteY135" fmla="*/ 149885 h 904875"/>
              <a:gd name="connsiteX136" fmla="*/ 12192000 w 12192000"/>
              <a:gd name="connsiteY136" fmla="*/ 904875 h 904875"/>
              <a:gd name="connsiteX137" fmla="*/ 0 w 12192000"/>
              <a:gd name="connsiteY137" fmla="*/ 904875 h 904875"/>
              <a:gd name="connsiteX138" fmla="*/ 0 w 12192000"/>
              <a:gd name="connsiteY138" fmla="*/ 118560 h 904875"/>
              <a:gd name="connsiteX139" fmla="*/ 16137 w 12192000"/>
              <a:gd name="connsiteY139" fmla="*/ 133222 h 904875"/>
              <a:gd name="connsiteX140" fmla="*/ 141287 w 12192000"/>
              <a:gd name="connsiteY140" fmla="*/ 171450 h 904875"/>
              <a:gd name="connsiteX141" fmla="*/ 347535 w 12192000"/>
              <a:gd name="connsiteY141" fmla="*/ 34740 h 90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12192000" h="904875">
                <a:moveTo>
                  <a:pt x="354549" y="0"/>
                </a:moveTo>
                <a:lnTo>
                  <a:pt x="369351" y="0"/>
                </a:lnTo>
                <a:lnTo>
                  <a:pt x="376364" y="34740"/>
                </a:lnTo>
                <a:cubicBezTo>
                  <a:pt x="410345" y="115079"/>
                  <a:pt x="489895" y="171450"/>
                  <a:pt x="582612" y="171450"/>
                </a:cubicBezTo>
                <a:cubicBezTo>
                  <a:pt x="675328" y="171450"/>
                  <a:pt x="754879" y="115079"/>
                  <a:pt x="788860" y="34740"/>
                </a:cubicBezTo>
                <a:lnTo>
                  <a:pt x="795874" y="0"/>
                </a:lnTo>
                <a:lnTo>
                  <a:pt x="810676" y="0"/>
                </a:lnTo>
                <a:lnTo>
                  <a:pt x="817689" y="34740"/>
                </a:lnTo>
                <a:cubicBezTo>
                  <a:pt x="851670" y="115079"/>
                  <a:pt x="931221" y="171450"/>
                  <a:pt x="1023937" y="171450"/>
                </a:cubicBezTo>
                <a:cubicBezTo>
                  <a:pt x="1116653" y="171450"/>
                  <a:pt x="1196204" y="115079"/>
                  <a:pt x="1230185" y="34740"/>
                </a:cubicBezTo>
                <a:lnTo>
                  <a:pt x="1237199" y="0"/>
                </a:lnTo>
                <a:lnTo>
                  <a:pt x="1258351" y="0"/>
                </a:lnTo>
                <a:lnTo>
                  <a:pt x="1265364" y="34740"/>
                </a:lnTo>
                <a:cubicBezTo>
                  <a:pt x="1299345" y="115079"/>
                  <a:pt x="1378896" y="171450"/>
                  <a:pt x="1471612" y="171450"/>
                </a:cubicBezTo>
                <a:cubicBezTo>
                  <a:pt x="1564328" y="171450"/>
                  <a:pt x="1643879" y="115079"/>
                  <a:pt x="1677860" y="34740"/>
                </a:cubicBezTo>
                <a:lnTo>
                  <a:pt x="1684874" y="0"/>
                </a:lnTo>
                <a:lnTo>
                  <a:pt x="1699676" y="0"/>
                </a:lnTo>
                <a:lnTo>
                  <a:pt x="1706689" y="34740"/>
                </a:lnTo>
                <a:cubicBezTo>
                  <a:pt x="1740670" y="115079"/>
                  <a:pt x="1820220" y="171450"/>
                  <a:pt x="1912937" y="171450"/>
                </a:cubicBezTo>
                <a:cubicBezTo>
                  <a:pt x="2005654" y="171450"/>
                  <a:pt x="2085204" y="115079"/>
                  <a:pt x="2119185" y="34740"/>
                </a:cubicBezTo>
                <a:lnTo>
                  <a:pt x="2126199" y="0"/>
                </a:lnTo>
                <a:lnTo>
                  <a:pt x="2141001" y="0"/>
                </a:lnTo>
                <a:lnTo>
                  <a:pt x="2148014" y="34740"/>
                </a:lnTo>
                <a:cubicBezTo>
                  <a:pt x="2181995" y="115079"/>
                  <a:pt x="2261545" y="171450"/>
                  <a:pt x="2354262" y="171450"/>
                </a:cubicBezTo>
                <a:cubicBezTo>
                  <a:pt x="2446978" y="171450"/>
                  <a:pt x="2526529" y="115079"/>
                  <a:pt x="2560510" y="34740"/>
                </a:cubicBezTo>
                <a:lnTo>
                  <a:pt x="2567524" y="0"/>
                </a:lnTo>
                <a:lnTo>
                  <a:pt x="2582326" y="0"/>
                </a:lnTo>
                <a:lnTo>
                  <a:pt x="2589339" y="34740"/>
                </a:lnTo>
                <a:cubicBezTo>
                  <a:pt x="2623320" y="115079"/>
                  <a:pt x="2702871" y="171450"/>
                  <a:pt x="2795587" y="171450"/>
                </a:cubicBezTo>
                <a:cubicBezTo>
                  <a:pt x="2888303" y="171450"/>
                  <a:pt x="2967854" y="115079"/>
                  <a:pt x="3001835" y="34740"/>
                </a:cubicBezTo>
                <a:lnTo>
                  <a:pt x="3008849" y="0"/>
                </a:lnTo>
                <a:lnTo>
                  <a:pt x="3020476" y="0"/>
                </a:lnTo>
                <a:lnTo>
                  <a:pt x="3027490" y="34740"/>
                </a:lnTo>
                <a:cubicBezTo>
                  <a:pt x="3061470" y="115079"/>
                  <a:pt x="3141021" y="171450"/>
                  <a:pt x="3233737" y="171450"/>
                </a:cubicBezTo>
                <a:cubicBezTo>
                  <a:pt x="3326453" y="171450"/>
                  <a:pt x="3406004" y="115079"/>
                  <a:pt x="3439985" y="34740"/>
                </a:cubicBezTo>
                <a:lnTo>
                  <a:pt x="3446999" y="0"/>
                </a:lnTo>
                <a:lnTo>
                  <a:pt x="3461800" y="0"/>
                </a:lnTo>
                <a:lnTo>
                  <a:pt x="3468814" y="34740"/>
                </a:lnTo>
                <a:cubicBezTo>
                  <a:pt x="3502795" y="115079"/>
                  <a:pt x="3582345" y="171450"/>
                  <a:pt x="3675062" y="171450"/>
                </a:cubicBezTo>
                <a:cubicBezTo>
                  <a:pt x="3767779" y="171450"/>
                  <a:pt x="3847329" y="115079"/>
                  <a:pt x="3881310" y="34740"/>
                </a:cubicBezTo>
                <a:lnTo>
                  <a:pt x="3888324" y="0"/>
                </a:lnTo>
                <a:lnTo>
                  <a:pt x="3903126" y="0"/>
                </a:lnTo>
                <a:lnTo>
                  <a:pt x="3910139" y="34740"/>
                </a:lnTo>
                <a:cubicBezTo>
                  <a:pt x="3944120" y="115079"/>
                  <a:pt x="4023670" y="171450"/>
                  <a:pt x="4116387" y="171450"/>
                </a:cubicBezTo>
                <a:cubicBezTo>
                  <a:pt x="4209104" y="171450"/>
                  <a:pt x="4288655" y="115079"/>
                  <a:pt x="4322636" y="34740"/>
                </a:cubicBezTo>
                <a:lnTo>
                  <a:pt x="4329649" y="0"/>
                </a:lnTo>
                <a:lnTo>
                  <a:pt x="4344451" y="0"/>
                </a:lnTo>
                <a:lnTo>
                  <a:pt x="4351465" y="34740"/>
                </a:lnTo>
                <a:cubicBezTo>
                  <a:pt x="4385446" y="115079"/>
                  <a:pt x="4464997" y="171450"/>
                  <a:pt x="4557713" y="171450"/>
                </a:cubicBezTo>
                <a:cubicBezTo>
                  <a:pt x="4650429" y="171450"/>
                  <a:pt x="4729979" y="115079"/>
                  <a:pt x="4763960" y="34740"/>
                </a:cubicBezTo>
                <a:lnTo>
                  <a:pt x="4770974" y="0"/>
                </a:lnTo>
                <a:lnTo>
                  <a:pt x="4792126" y="0"/>
                </a:lnTo>
                <a:lnTo>
                  <a:pt x="4799139" y="34740"/>
                </a:lnTo>
                <a:cubicBezTo>
                  <a:pt x="4833121" y="115079"/>
                  <a:pt x="4912671" y="171450"/>
                  <a:pt x="5005388" y="171450"/>
                </a:cubicBezTo>
                <a:cubicBezTo>
                  <a:pt x="5098104" y="171450"/>
                  <a:pt x="5177655" y="115079"/>
                  <a:pt x="5211637" y="34740"/>
                </a:cubicBezTo>
                <a:lnTo>
                  <a:pt x="5218649" y="0"/>
                </a:lnTo>
                <a:lnTo>
                  <a:pt x="5233451" y="0"/>
                </a:lnTo>
                <a:lnTo>
                  <a:pt x="5240466" y="34740"/>
                </a:lnTo>
                <a:cubicBezTo>
                  <a:pt x="5274447" y="115079"/>
                  <a:pt x="5353996" y="171450"/>
                  <a:pt x="5446713" y="171450"/>
                </a:cubicBezTo>
                <a:cubicBezTo>
                  <a:pt x="5539430" y="171450"/>
                  <a:pt x="5618979" y="115079"/>
                  <a:pt x="5652960" y="34740"/>
                </a:cubicBezTo>
                <a:lnTo>
                  <a:pt x="5659974" y="0"/>
                </a:lnTo>
                <a:lnTo>
                  <a:pt x="5674776" y="0"/>
                </a:lnTo>
                <a:lnTo>
                  <a:pt x="5681790" y="34740"/>
                </a:lnTo>
                <a:cubicBezTo>
                  <a:pt x="5715771" y="115079"/>
                  <a:pt x="5795320" y="171450"/>
                  <a:pt x="5888037" y="171450"/>
                </a:cubicBezTo>
                <a:cubicBezTo>
                  <a:pt x="5980753" y="171450"/>
                  <a:pt x="6060304" y="115079"/>
                  <a:pt x="6094285" y="34740"/>
                </a:cubicBezTo>
                <a:lnTo>
                  <a:pt x="6101299" y="0"/>
                </a:lnTo>
                <a:lnTo>
                  <a:pt x="6116101" y="0"/>
                </a:lnTo>
                <a:lnTo>
                  <a:pt x="6123114" y="34740"/>
                </a:lnTo>
                <a:cubicBezTo>
                  <a:pt x="6157095" y="115079"/>
                  <a:pt x="6236646" y="171450"/>
                  <a:pt x="6329362" y="171450"/>
                </a:cubicBezTo>
                <a:cubicBezTo>
                  <a:pt x="6422079" y="171450"/>
                  <a:pt x="6501630" y="115079"/>
                  <a:pt x="6535610" y="34740"/>
                </a:cubicBezTo>
                <a:lnTo>
                  <a:pt x="6542624" y="0"/>
                </a:lnTo>
                <a:lnTo>
                  <a:pt x="6582826" y="0"/>
                </a:lnTo>
                <a:lnTo>
                  <a:pt x="6589840" y="34740"/>
                </a:lnTo>
                <a:cubicBezTo>
                  <a:pt x="6623820" y="115079"/>
                  <a:pt x="6703371" y="171450"/>
                  <a:pt x="6796087" y="171450"/>
                </a:cubicBezTo>
                <a:cubicBezTo>
                  <a:pt x="6888803" y="171450"/>
                  <a:pt x="6968354" y="115079"/>
                  <a:pt x="7002335" y="34740"/>
                </a:cubicBezTo>
                <a:lnTo>
                  <a:pt x="7009348" y="0"/>
                </a:lnTo>
                <a:lnTo>
                  <a:pt x="7024150" y="0"/>
                </a:lnTo>
                <a:lnTo>
                  <a:pt x="7031164" y="34740"/>
                </a:lnTo>
                <a:cubicBezTo>
                  <a:pt x="7065145" y="115079"/>
                  <a:pt x="7144695" y="171450"/>
                  <a:pt x="7237412" y="171450"/>
                </a:cubicBezTo>
                <a:cubicBezTo>
                  <a:pt x="7330129" y="171450"/>
                  <a:pt x="7409679" y="115079"/>
                  <a:pt x="7443660" y="34740"/>
                </a:cubicBezTo>
                <a:lnTo>
                  <a:pt x="7450673" y="0"/>
                </a:lnTo>
                <a:lnTo>
                  <a:pt x="7465475" y="0"/>
                </a:lnTo>
                <a:lnTo>
                  <a:pt x="7472489" y="34740"/>
                </a:lnTo>
                <a:cubicBezTo>
                  <a:pt x="7506470" y="115079"/>
                  <a:pt x="7586020" y="171450"/>
                  <a:pt x="7678737" y="171450"/>
                </a:cubicBezTo>
                <a:cubicBezTo>
                  <a:pt x="7771453" y="171450"/>
                  <a:pt x="7851004" y="115079"/>
                  <a:pt x="7884985" y="34740"/>
                </a:cubicBezTo>
                <a:lnTo>
                  <a:pt x="7891999" y="0"/>
                </a:lnTo>
                <a:lnTo>
                  <a:pt x="7906801" y="0"/>
                </a:lnTo>
                <a:lnTo>
                  <a:pt x="7913814" y="34740"/>
                </a:lnTo>
                <a:cubicBezTo>
                  <a:pt x="7947795" y="115079"/>
                  <a:pt x="8027346" y="171450"/>
                  <a:pt x="8120062" y="171450"/>
                </a:cubicBezTo>
                <a:cubicBezTo>
                  <a:pt x="8212778" y="171450"/>
                  <a:pt x="8292329" y="115079"/>
                  <a:pt x="8326310" y="34740"/>
                </a:cubicBezTo>
                <a:lnTo>
                  <a:pt x="8333324" y="0"/>
                </a:lnTo>
                <a:lnTo>
                  <a:pt x="8354476" y="0"/>
                </a:lnTo>
                <a:lnTo>
                  <a:pt x="8361489" y="34740"/>
                </a:lnTo>
                <a:cubicBezTo>
                  <a:pt x="8395470" y="115079"/>
                  <a:pt x="8475021" y="171450"/>
                  <a:pt x="8567737" y="171450"/>
                </a:cubicBezTo>
                <a:cubicBezTo>
                  <a:pt x="8660453" y="171450"/>
                  <a:pt x="8740004" y="115079"/>
                  <a:pt x="8773985" y="34740"/>
                </a:cubicBezTo>
                <a:lnTo>
                  <a:pt x="8780998" y="0"/>
                </a:lnTo>
                <a:lnTo>
                  <a:pt x="8795800" y="0"/>
                </a:lnTo>
                <a:lnTo>
                  <a:pt x="8802814" y="34740"/>
                </a:lnTo>
                <a:cubicBezTo>
                  <a:pt x="8836795" y="115079"/>
                  <a:pt x="8916345" y="171450"/>
                  <a:pt x="9009062" y="171450"/>
                </a:cubicBezTo>
                <a:cubicBezTo>
                  <a:pt x="9101779" y="171450"/>
                  <a:pt x="9181329" y="115079"/>
                  <a:pt x="9215310" y="34740"/>
                </a:cubicBezTo>
                <a:lnTo>
                  <a:pt x="9222323" y="0"/>
                </a:lnTo>
                <a:lnTo>
                  <a:pt x="9237125" y="0"/>
                </a:lnTo>
                <a:lnTo>
                  <a:pt x="9244139" y="34740"/>
                </a:lnTo>
                <a:cubicBezTo>
                  <a:pt x="9278120" y="115079"/>
                  <a:pt x="9357670" y="171450"/>
                  <a:pt x="9450387" y="171450"/>
                </a:cubicBezTo>
                <a:cubicBezTo>
                  <a:pt x="9543103" y="171450"/>
                  <a:pt x="9622654" y="115079"/>
                  <a:pt x="9656635" y="34740"/>
                </a:cubicBezTo>
                <a:lnTo>
                  <a:pt x="9663649" y="0"/>
                </a:lnTo>
                <a:lnTo>
                  <a:pt x="9678451" y="0"/>
                </a:lnTo>
                <a:lnTo>
                  <a:pt x="9685464" y="34740"/>
                </a:lnTo>
                <a:cubicBezTo>
                  <a:pt x="9719445" y="115079"/>
                  <a:pt x="9798996" y="171450"/>
                  <a:pt x="9891712" y="171450"/>
                </a:cubicBezTo>
                <a:cubicBezTo>
                  <a:pt x="9984428" y="171450"/>
                  <a:pt x="10063979" y="115079"/>
                  <a:pt x="10097960" y="34740"/>
                </a:cubicBezTo>
                <a:lnTo>
                  <a:pt x="10104973" y="0"/>
                </a:lnTo>
                <a:lnTo>
                  <a:pt x="10116601" y="0"/>
                </a:lnTo>
                <a:lnTo>
                  <a:pt x="10123615" y="34740"/>
                </a:lnTo>
                <a:cubicBezTo>
                  <a:pt x="10157595" y="115079"/>
                  <a:pt x="10237146" y="171450"/>
                  <a:pt x="10329862" y="171450"/>
                </a:cubicBezTo>
                <a:cubicBezTo>
                  <a:pt x="10422578" y="171450"/>
                  <a:pt x="10502129" y="115079"/>
                  <a:pt x="10536110" y="34740"/>
                </a:cubicBezTo>
                <a:lnTo>
                  <a:pt x="10543123" y="0"/>
                </a:lnTo>
                <a:lnTo>
                  <a:pt x="10557925" y="0"/>
                </a:lnTo>
                <a:lnTo>
                  <a:pt x="10564939" y="34740"/>
                </a:lnTo>
                <a:cubicBezTo>
                  <a:pt x="10598920" y="115079"/>
                  <a:pt x="10678470" y="171450"/>
                  <a:pt x="10771187" y="171450"/>
                </a:cubicBezTo>
                <a:cubicBezTo>
                  <a:pt x="10863904" y="171450"/>
                  <a:pt x="10943454" y="115079"/>
                  <a:pt x="10977435" y="34740"/>
                </a:cubicBezTo>
                <a:lnTo>
                  <a:pt x="10984448" y="0"/>
                </a:lnTo>
                <a:lnTo>
                  <a:pt x="10999250" y="0"/>
                </a:lnTo>
                <a:lnTo>
                  <a:pt x="11006264" y="34740"/>
                </a:lnTo>
                <a:cubicBezTo>
                  <a:pt x="11040245" y="115079"/>
                  <a:pt x="11119795" y="171450"/>
                  <a:pt x="11212512" y="171450"/>
                </a:cubicBezTo>
                <a:cubicBezTo>
                  <a:pt x="11305228" y="171450"/>
                  <a:pt x="11384779" y="115079"/>
                  <a:pt x="11418760" y="34740"/>
                </a:cubicBezTo>
                <a:lnTo>
                  <a:pt x="11425774" y="0"/>
                </a:lnTo>
                <a:lnTo>
                  <a:pt x="11440576" y="0"/>
                </a:lnTo>
                <a:lnTo>
                  <a:pt x="11447589" y="34740"/>
                </a:lnTo>
                <a:cubicBezTo>
                  <a:pt x="11481570" y="115079"/>
                  <a:pt x="11561121" y="171450"/>
                  <a:pt x="11653837" y="171450"/>
                </a:cubicBezTo>
                <a:cubicBezTo>
                  <a:pt x="11746553" y="171450"/>
                  <a:pt x="11826104" y="115079"/>
                  <a:pt x="11860085" y="34740"/>
                </a:cubicBezTo>
                <a:lnTo>
                  <a:pt x="11867099" y="0"/>
                </a:lnTo>
                <a:lnTo>
                  <a:pt x="11888251" y="0"/>
                </a:lnTo>
                <a:lnTo>
                  <a:pt x="11895264" y="34740"/>
                </a:lnTo>
                <a:cubicBezTo>
                  <a:pt x="11929245" y="115079"/>
                  <a:pt x="12008796" y="171450"/>
                  <a:pt x="12101512" y="171450"/>
                </a:cubicBezTo>
                <a:cubicBezTo>
                  <a:pt x="12124691" y="171450"/>
                  <a:pt x="12147047" y="167927"/>
                  <a:pt x="12168074" y="161387"/>
                </a:cubicBezTo>
                <a:lnTo>
                  <a:pt x="12192000" y="149885"/>
                </a:lnTo>
                <a:lnTo>
                  <a:pt x="12192000" y="904875"/>
                </a:lnTo>
                <a:lnTo>
                  <a:pt x="0" y="904875"/>
                </a:lnTo>
                <a:lnTo>
                  <a:pt x="0" y="118560"/>
                </a:lnTo>
                <a:lnTo>
                  <a:pt x="16137" y="133222"/>
                </a:lnTo>
                <a:cubicBezTo>
                  <a:pt x="51862" y="157358"/>
                  <a:pt x="94929" y="171450"/>
                  <a:pt x="141287" y="171450"/>
                </a:cubicBezTo>
                <a:cubicBezTo>
                  <a:pt x="234004" y="171450"/>
                  <a:pt x="313554" y="115079"/>
                  <a:pt x="347535" y="34740"/>
                </a:cubicBezTo>
                <a:close/>
              </a:path>
            </a:pathLst>
          </a:custGeom>
          <a:solidFill>
            <a:srgbClr val="19B4C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grpSp>
        <p:nvGrpSpPr>
          <p:cNvPr id="29" name="组合 28"/>
          <p:cNvGrpSpPr/>
          <p:nvPr/>
        </p:nvGrpSpPr>
        <p:grpSpPr>
          <a:xfrm>
            <a:off x="2607305" y="270619"/>
            <a:ext cx="963419" cy="963419"/>
            <a:chOff x="2132930" y="1035327"/>
            <a:chExt cx="1307248" cy="1307248"/>
          </a:xfrm>
        </p:grpSpPr>
        <p:grpSp>
          <p:nvGrpSpPr>
            <p:cNvPr id="30" name="组合 29"/>
            <p:cNvGrpSpPr/>
            <p:nvPr/>
          </p:nvGrpSpPr>
          <p:grpSpPr>
            <a:xfrm rot="20755360">
              <a:off x="2132930" y="1035327"/>
              <a:ext cx="1307248" cy="1307248"/>
              <a:chOff x="5153025" y="4019551"/>
              <a:chExt cx="1866899" cy="1866899"/>
            </a:xfrm>
          </p:grpSpPr>
          <p:sp>
            <p:nvSpPr>
              <p:cNvPr id="32" name="椭圆 31"/>
              <p:cNvSpPr/>
              <p:nvPr/>
            </p:nvSpPr>
            <p:spPr>
              <a:xfrm>
                <a:off x="5566468" y="4396051"/>
                <a:ext cx="1047657" cy="1047657"/>
              </a:xfrm>
              <a:prstGeom prst="ellipse">
                <a:avLst/>
              </a:prstGeom>
              <a:solidFill>
                <a:srgbClr val="FFC000"/>
              </a:solidFill>
              <a:ln w="22225">
                <a:solidFill>
                  <a:srgbClr val="FFC000"/>
                </a:solidFill>
              </a:ln>
              <a:effectLst>
                <a:innerShdw blurRad="241300" dist="76200">
                  <a:srgbClr val="FFFF0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nvGrpSpPr>
              <p:cNvPr id="33" name="组合 32"/>
              <p:cNvGrpSpPr/>
              <p:nvPr/>
            </p:nvGrpSpPr>
            <p:grpSpPr>
              <a:xfrm>
                <a:off x="6050915" y="4019551"/>
                <a:ext cx="71120" cy="1866899"/>
                <a:chOff x="6072187" y="3914775"/>
                <a:chExt cx="0" cy="2143125"/>
              </a:xfrm>
            </p:grpSpPr>
            <p:cxnSp>
              <p:nvCxnSpPr>
                <p:cNvPr id="43" name="直接连接符 42"/>
                <p:cNvCxnSpPr/>
                <p:nvPr/>
              </p:nvCxnSpPr>
              <p:spPr>
                <a:xfrm>
                  <a:off x="6072187" y="3914775"/>
                  <a:ext cx="0" cy="247650"/>
                </a:xfrm>
                <a:prstGeom prst="line">
                  <a:avLst/>
                </a:prstGeom>
                <a:ln w="88900" cap="rnd">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6072187" y="5810250"/>
                  <a:ext cx="0" cy="247650"/>
                </a:xfrm>
                <a:prstGeom prst="line">
                  <a:avLst/>
                </a:prstGeom>
                <a:ln w="88900" cap="rnd">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rot="16200000">
                <a:off x="6050915" y="4019551"/>
                <a:ext cx="71120" cy="1866899"/>
                <a:chOff x="6072187" y="3914775"/>
                <a:chExt cx="0" cy="2143125"/>
              </a:xfrm>
            </p:grpSpPr>
            <p:cxnSp>
              <p:nvCxnSpPr>
                <p:cNvPr id="41" name="直接连接符 40"/>
                <p:cNvCxnSpPr/>
                <p:nvPr/>
              </p:nvCxnSpPr>
              <p:spPr>
                <a:xfrm>
                  <a:off x="6072187" y="3914775"/>
                  <a:ext cx="0" cy="247650"/>
                </a:xfrm>
                <a:prstGeom prst="line">
                  <a:avLst/>
                </a:prstGeom>
                <a:ln w="88900" cap="rnd">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6072187" y="5810250"/>
                  <a:ext cx="0" cy="247650"/>
                </a:xfrm>
                <a:prstGeom prst="line">
                  <a:avLst/>
                </a:prstGeom>
                <a:ln w="88900" cap="rnd">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35" name="组合 34"/>
              <p:cNvGrpSpPr/>
              <p:nvPr/>
            </p:nvGrpSpPr>
            <p:grpSpPr>
              <a:xfrm rot="2700000">
                <a:off x="6050915" y="4019551"/>
                <a:ext cx="71120" cy="1866899"/>
                <a:chOff x="6072187" y="3914775"/>
                <a:chExt cx="0" cy="2143125"/>
              </a:xfrm>
            </p:grpSpPr>
            <p:cxnSp>
              <p:nvCxnSpPr>
                <p:cNvPr id="39" name="直接连接符 38"/>
                <p:cNvCxnSpPr/>
                <p:nvPr/>
              </p:nvCxnSpPr>
              <p:spPr>
                <a:xfrm>
                  <a:off x="6072187" y="3914775"/>
                  <a:ext cx="0" cy="247650"/>
                </a:xfrm>
                <a:prstGeom prst="line">
                  <a:avLst/>
                </a:prstGeom>
                <a:ln w="88900" cap="rnd">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6072187" y="5810250"/>
                  <a:ext cx="0" cy="247650"/>
                </a:xfrm>
                <a:prstGeom prst="line">
                  <a:avLst/>
                </a:prstGeom>
                <a:ln w="88900" cap="rnd">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36" name="组合 35"/>
              <p:cNvGrpSpPr/>
              <p:nvPr/>
            </p:nvGrpSpPr>
            <p:grpSpPr>
              <a:xfrm rot="18900000" flipH="1">
                <a:off x="6050915" y="4019551"/>
                <a:ext cx="71120" cy="1866899"/>
                <a:chOff x="6072187" y="3914775"/>
                <a:chExt cx="0" cy="2143125"/>
              </a:xfrm>
            </p:grpSpPr>
            <p:cxnSp>
              <p:nvCxnSpPr>
                <p:cNvPr id="37" name="直接连接符 36"/>
                <p:cNvCxnSpPr/>
                <p:nvPr/>
              </p:nvCxnSpPr>
              <p:spPr>
                <a:xfrm>
                  <a:off x="6072187" y="3914775"/>
                  <a:ext cx="0" cy="247650"/>
                </a:xfrm>
                <a:prstGeom prst="line">
                  <a:avLst/>
                </a:prstGeom>
                <a:ln w="88900" cap="rnd">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6072187" y="5810250"/>
                  <a:ext cx="0" cy="247650"/>
                </a:xfrm>
                <a:prstGeom prst="line">
                  <a:avLst/>
                </a:prstGeom>
                <a:ln w="88900" cap="rnd">
                  <a:solidFill>
                    <a:srgbClr val="FFC000"/>
                  </a:solidFill>
                </a:ln>
              </p:spPr>
              <p:style>
                <a:lnRef idx="1">
                  <a:schemeClr val="accent1"/>
                </a:lnRef>
                <a:fillRef idx="0">
                  <a:schemeClr val="accent1"/>
                </a:fillRef>
                <a:effectRef idx="0">
                  <a:schemeClr val="accent1"/>
                </a:effectRef>
                <a:fontRef idx="minor">
                  <a:schemeClr val="tx1"/>
                </a:fontRef>
              </p:style>
            </p:cxnSp>
          </p:grpSp>
        </p:grpSp>
        <p:sp>
          <p:nvSpPr>
            <p:cNvPr id="31" name="弧形 30"/>
            <p:cNvSpPr/>
            <p:nvPr/>
          </p:nvSpPr>
          <p:spPr>
            <a:xfrm>
              <a:off x="2477044" y="1366932"/>
              <a:ext cx="594214" cy="594214"/>
            </a:xfrm>
            <a:prstGeom prst="arc">
              <a:avLst/>
            </a:prstGeom>
            <a:ln w="50800" cap="rnd">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grpSp>
      <p:grpSp>
        <p:nvGrpSpPr>
          <p:cNvPr id="55" name="组合 54"/>
          <p:cNvGrpSpPr/>
          <p:nvPr/>
        </p:nvGrpSpPr>
        <p:grpSpPr>
          <a:xfrm>
            <a:off x="1067305" y="1974107"/>
            <a:ext cx="359674" cy="496685"/>
            <a:chOff x="7703161" y="1430319"/>
            <a:chExt cx="479565" cy="662246"/>
          </a:xfrm>
        </p:grpSpPr>
        <p:sp>
          <p:nvSpPr>
            <p:cNvPr id="56" name="五角星 2"/>
            <p:cNvSpPr/>
            <p:nvPr/>
          </p:nvSpPr>
          <p:spPr>
            <a:xfrm rot="20227648" flipH="1">
              <a:off x="7703161" y="1430319"/>
              <a:ext cx="411662" cy="41407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92D050"/>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57" name="文本框 56"/>
            <p:cNvSpPr txBox="1"/>
            <p:nvPr/>
          </p:nvSpPr>
          <p:spPr>
            <a:xfrm>
              <a:off x="7739896" y="1477012"/>
              <a:ext cx="442830" cy="615553"/>
            </a:xfrm>
            <a:prstGeom prst="rect">
              <a:avLst/>
            </a:prstGeom>
            <a:noFill/>
            <a:ln>
              <a:noFill/>
            </a:ln>
          </p:spPr>
          <p:txBody>
            <a:bodyPr wrap="square" rtlCol="0">
              <a:spAutoFit/>
            </a:bodyPr>
            <a:lstStyle/>
            <a:p>
              <a:r>
                <a:rPr lang="en-US" altLang="zh-CN" sz="1200" dirty="0">
                  <a:ln w="25400">
                    <a:noFill/>
                  </a:ln>
                  <a:solidFill>
                    <a:schemeClr val="bg1"/>
                  </a:solidFill>
                  <a:latin typeface="微软雅黑"/>
                  <a:ea typeface="微软雅黑"/>
                  <a:sym typeface="微软雅黑"/>
                </a:rPr>
                <a:t>01</a:t>
              </a:r>
              <a:endParaRPr lang="zh-CN" altLang="en-US" sz="1200" dirty="0">
                <a:ln w="25400">
                  <a:noFill/>
                </a:ln>
                <a:solidFill>
                  <a:schemeClr val="bg1"/>
                </a:solidFill>
                <a:latin typeface="微软雅黑"/>
                <a:ea typeface="微软雅黑"/>
                <a:sym typeface="微软雅黑"/>
              </a:endParaRPr>
            </a:p>
          </p:txBody>
        </p:sp>
      </p:grpSp>
      <p:grpSp>
        <p:nvGrpSpPr>
          <p:cNvPr id="58" name="组合 57"/>
          <p:cNvGrpSpPr/>
          <p:nvPr/>
        </p:nvGrpSpPr>
        <p:grpSpPr>
          <a:xfrm rot="2988078">
            <a:off x="2341075" y="3688073"/>
            <a:ext cx="461665" cy="332123"/>
            <a:chOff x="7617268" y="1418849"/>
            <a:chExt cx="615552" cy="442830"/>
          </a:xfrm>
        </p:grpSpPr>
        <p:sp>
          <p:nvSpPr>
            <p:cNvPr id="59" name="五角星 2"/>
            <p:cNvSpPr/>
            <p:nvPr/>
          </p:nvSpPr>
          <p:spPr>
            <a:xfrm rot="20227648" flipH="1">
              <a:off x="7703161" y="1430319"/>
              <a:ext cx="411662" cy="41407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1CD8EC"/>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60" name="文本框 59"/>
            <p:cNvSpPr txBox="1"/>
            <p:nvPr/>
          </p:nvSpPr>
          <p:spPr>
            <a:xfrm rot="18846234">
              <a:off x="7703629" y="1332488"/>
              <a:ext cx="442830" cy="615552"/>
            </a:xfrm>
            <a:prstGeom prst="rect">
              <a:avLst/>
            </a:prstGeom>
            <a:noFill/>
            <a:ln>
              <a:noFill/>
            </a:ln>
          </p:spPr>
          <p:txBody>
            <a:bodyPr wrap="square" rtlCol="0">
              <a:spAutoFit/>
            </a:bodyPr>
            <a:lstStyle/>
            <a:p>
              <a:r>
                <a:rPr lang="en-US" altLang="zh-CN" sz="1200" dirty="0">
                  <a:ln w="25400">
                    <a:noFill/>
                  </a:ln>
                  <a:solidFill>
                    <a:schemeClr val="bg1"/>
                  </a:solidFill>
                  <a:latin typeface="微软雅黑"/>
                  <a:ea typeface="微软雅黑"/>
                  <a:sym typeface="微软雅黑"/>
                </a:rPr>
                <a:t>02</a:t>
              </a:r>
              <a:endParaRPr lang="zh-CN" altLang="en-US" sz="1200" dirty="0">
                <a:ln w="25400">
                  <a:noFill/>
                </a:ln>
                <a:solidFill>
                  <a:schemeClr val="bg1"/>
                </a:solidFill>
                <a:latin typeface="微软雅黑"/>
                <a:ea typeface="微软雅黑"/>
                <a:sym typeface="微软雅黑"/>
              </a:endParaRPr>
            </a:p>
          </p:txBody>
        </p:sp>
      </p:grpSp>
      <p:grpSp>
        <p:nvGrpSpPr>
          <p:cNvPr id="61" name="组合 60"/>
          <p:cNvGrpSpPr/>
          <p:nvPr/>
        </p:nvGrpSpPr>
        <p:grpSpPr>
          <a:xfrm>
            <a:off x="3467239" y="1970632"/>
            <a:ext cx="342529" cy="496685"/>
            <a:chOff x="7703161" y="1430319"/>
            <a:chExt cx="456705" cy="662246"/>
          </a:xfrm>
        </p:grpSpPr>
        <p:sp>
          <p:nvSpPr>
            <p:cNvPr id="62" name="五角星 2"/>
            <p:cNvSpPr/>
            <p:nvPr/>
          </p:nvSpPr>
          <p:spPr>
            <a:xfrm rot="20227648" flipH="1">
              <a:off x="7703161" y="1430319"/>
              <a:ext cx="411662" cy="41407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C000"/>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63" name="文本框 62"/>
            <p:cNvSpPr txBox="1"/>
            <p:nvPr/>
          </p:nvSpPr>
          <p:spPr>
            <a:xfrm>
              <a:off x="7717036" y="1477012"/>
              <a:ext cx="442830" cy="615553"/>
            </a:xfrm>
            <a:prstGeom prst="rect">
              <a:avLst/>
            </a:prstGeom>
            <a:noFill/>
            <a:ln>
              <a:noFill/>
            </a:ln>
          </p:spPr>
          <p:txBody>
            <a:bodyPr wrap="square" rtlCol="0">
              <a:spAutoFit/>
            </a:bodyPr>
            <a:lstStyle/>
            <a:p>
              <a:r>
                <a:rPr lang="en-US" altLang="zh-CN" sz="1200" dirty="0">
                  <a:ln w="25400">
                    <a:noFill/>
                  </a:ln>
                  <a:solidFill>
                    <a:schemeClr val="bg1"/>
                  </a:solidFill>
                  <a:latin typeface="微软雅黑"/>
                  <a:ea typeface="微软雅黑"/>
                  <a:sym typeface="微软雅黑"/>
                </a:rPr>
                <a:t>03</a:t>
              </a:r>
              <a:endParaRPr lang="zh-CN" altLang="en-US" sz="1200" dirty="0">
                <a:ln w="25400">
                  <a:noFill/>
                </a:ln>
                <a:solidFill>
                  <a:schemeClr val="bg1"/>
                </a:solidFill>
                <a:latin typeface="微软雅黑"/>
                <a:ea typeface="微软雅黑"/>
                <a:sym typeface="微软雅黑"/>
              </a:endParaRPr>
            </a:p>
          </p:txBody>
        </p:sp>
      </p:grpSp>
      <p:grpSp>
        <p:nvGrpSpPr>
          <p:cNvPr id="64" name="组合 63"/>
          <p:cNvGrpSpPr/>
          <p:nvPr/>
        </p:nvGrpSpPr>
        <p:grpSpPr>
          <a:xfrm>
            <a:off x="4656328" y="3757258"/>
            <a:ext cx="351101" cy="496685"/>
            <a:chOff x="7703161" y="1430319"/>
            <a:chExt cx="468135" cy="662246"/>
          </a:xfrm>
        </p:grpSpPr>
        <p:sp>
          <p:nvSpPr>
            <p:cNvPr id="65" name="五角星 2"/>
            <p:cNvSpPr/>
            <p:nvPr/>
          </p:nvSpPr>
          <p:spPr>
            <a:xfrm rot="20227648" flipH="1">
              <a:off x="7703161" y="1430319"/>
              <a:ext cx="411662" cy="41407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8FA7"/>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66" name="文本框 65"/>
            <p:cNvSpPr txBox="1"/>
            <p:nvPr/>
          </p:nvSpPr>
          <p:spPr>
            <a:xfrm>
              <a:off x="7728466" y="1477012"/>
              <a:ext cx="442830" cy="615553"/>
            </a:xfrm>
            <a:prstGeom prst="rect">
              <a:avLst/>
            </a:prstGeom>
            <a:noFill/>
            <a:ln>
              <a:noFill/>
            </a:ln>
          </p:spPr>
          <p:txBody>
            <a:bodyPr wrap="square" rtlCol="0">
              <a:spAutoFit/>
            </a:bodyPr>
            <a:lstStyle/>
            <a:p>
              <a:r>
                <a:rPr lang="en-US" altLang="zh-CN" sz="1200" dirty="0">
                  <a:ln w="25400">
                    <a:noFill/>
                  </a:ln>
                  <a:solidFill>
                    <a:schemeClr val="bg1"/>
                  </a:solidFill>
                  <a:latin typeface="微软雅黑"/>
                  <a:ea typeface="微软雅黑"/>
                  <a:sym typeface="微软雅黑"/>
                </a:rPr>
                <a:t>04</a:t>
              </a:r>
              <a:endParaRPr lang="zh-CN" altLang="en-US" sz="1200" dirty="0">
                <a:ln w="25400">
                  <a:noFill/>
                </a:ln>
                <a:solidFill>
                  <a:schemeClr val="bg1"/>
                </a:solidFill>
                <a:latin typeface="微软雅黑"/>
                <a:ea typeface="微软雅黑"/>
                <a:sym typeface="微软雅黑"/>
              </a:endParaRPr>
            </a:p>
          </p:txBody>
        </p:sp>
      </p:grpSp>
      <p:grpSp>
        <p:nvGrpSpPr>
          <p:cNvPr id="67" name="组合 66"/>
          <p:cNvGrpSpPr/>
          <p:nvPr/>
        </p:nvGrpSpPr>
        <p:grpSpPr>
          <a:xfrm>
            <a:off x="5843026" y="1966372"/>
            <a:ext cx="351101" cy="496685"/>
            <a:chOff x="7703161" y="1430319"/>
            <a:chExt cx="468135" cy="662246"/>
          </a:xfrm>
        </p:grpSpPr>
        <p:sp>
          <p:nvSpPr>
            <p:cNvPr id="68" name="五角星 2"/>
            <p:cNvSpPr/>
            <p:nvPr/>
          </p:nvSpPr>
          <p:spPr>
            <a:xfrm rot="20227648" flipH="1">
              <a:off x="7703161" y="1430319"/>
              <a:ext cx="411662" cy="41407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chemeClr val="bg1">
                <a:lumMod val="75000"/>
              </a:schemeClr>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69" name="文本框 68"/>
            <p:cNvSpPr txBox="1"/>
            <p:nvPr/>
          </p:nvSpPr>
          <p:spPr>
            <a:xfrm>
              <a:off x="7728466" y="1477012"/>
              <a:ext cx="442830" cy="615553"/>
            </a:xfrm>
            <a:prstGeom prst="rect">
              <a:avLst/>
            </a:prstGeom>
            <a:noFill/>
            <a:ln>
              <a:noFill/>
            </a:ln>
          </p:spPr>
          <p:txBody>
            <a:bodyPr wrap="square" rtlCol="0">
              <a:spAutoFit/>
            </a:bodyPr>
            <a:lstStyle/>
            <a:p>
              <a:r>
                <a:rPr lang="en-US" altLang="zh-CN" sz="1200" dirty="0">
                  <a:ln w="25400">
                    <a:noFill/>
                  </a:ln>
                  <a:solidFill>
                    <a:schemeClr val="bg1"/>
                  </a:solidFill>
                  <a:latin typeface="微软雅黑"/>
                  <a:ea typeface="微软雅黑"/>
                  <a:sym typeface="微软雅黑"/>
                </a:rPr>
                <a:t>05</a:t>
              </a:r>
              <a:endParaRPr lang="zh-CN" altLang="en-US" sz="1200" dirty="0">
                <a:ln w="25400">
                  <a:noFill/>
                </a:ln>
                <a:solidFill>
                  <a:schemeClr val="bg1"/>
                </a:solidFill>
                <a:latin typeface="微软雅黑"/>
                <a:ea typeface="微软雅黑"/>
                <a:sym typeface="微软雅黑"/>
              </a:endParaRPr>
            </a:p>
          </p:txBody>
        </p:sp>
      </p:grpSp>
      <p:grpSp>
        <p:nvGrpSpPr>
          <p:cNvPr id="70" name="组合 69"/>
          <p:cNvGrpSpPr/>
          <p:nvPr/>
        </p:nvGrpSpPr>
        <p:grpSpPr>
          <a:xfrm rot="2988078">
            <a:off x="6921439" y="3676922"/>
            <a:ext cx="461665" cy="332123"/>
            <a:chOff x="7617268" y="1418849"/>
            <a:chExt cx="615552" cy="442830"/>
          </a:xfrm>
        </p:grpSpPr>
        <p:sp>
          <p:nvSpPr>
            <p:cNvPr id="71" name="五角星 2"/>
            <p:cNvSpPr/>
            <p:nvPr/>
          </p:nvSpPr>
          <p:spPr>
            <a:xfrm rot="20227648" flipH="1">
              <a:off x="7703161" y="1430319"/>
              <a:ext cx="411662" cy="41407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1CD8EC"/>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72" name="文本框 71"/>
            <p:cNvSpPr txBox="1"/>
            <p:nvPr/>
          </p:nvSpPr>
          <p:spPr>
            <a:xfrm rot="18846234">
              <a:off x="7703629" y="1332488"/>
              <a:ext cx="442830" cy="615552"/>
            </a:xfrm>
            <a:prstGeom prst="rect">
              <a:avLst/>
            </a:prstGeom>
            <a:noFill/>
            <a:ln>
              <a:noFill/>
            </a:ln>
          </p:spPr>
          <p:txBody>
            <a:bodyPr wrap="square" rtlCol="0">
              <a:spAutoFit/>
            </a:bodyPr>
            <a:lstStyle/>
            <a:p>
              <a:r>
                <a:rPr lang="en-US" altLang="zh-CN" sz="1200" dirty="0">
                  <a:ln w="25400">
                    <a:noFill/>
                  </a:ln>
                  <a:solidFill>
                    <a:schemeClr val="bg1"/>
                  </a:solidFill>
                  <a:latin typeface="微软雅黑"/>
                  <a:ea typeface="微软雅黑"/>
                  <a:sym typeface="微软雅黑"/>
                </a:rPr>
                <a:t>02</a:t>
              </a:r>
              <a:endParaRPr lang="zh-CN" altLang="en-US" sz="1200" dirty="0">
                <a:ln w="25400">
                  <a:noFill/>
                </a:ln>
                <a:solidFill>
                  <a:schemeClr val="bg1"/>
                </a:solidFill>
                <a:latin typeface="微软雅黑"/>
                <a:ea typeface="微软雅黑"/>
                <a:sym typeface="微软雅黑"/>
              </a:endParaRPr>
            </a:p>
          </p:txBody>
        </p:sp>
      </p:grpSp>
      <p:grpSp>
        <p:nvGrpSpPr>
          <p:cNvPr id="45" name="组合 44"/>
          <p:cNvGrpSpPr/>
          <p:nvPr/>
        </p:nvGrpSpPr>
        <p:grpSpPr>
          <a:xfrm>
            <a:off x="0" y="0"/>
            <a:ext cx="9144000" cy="4579034"/>
            <a:chOff x="0" y="479143"/>
            <a:chExt cx="12192000" cy="6105378"/>
          </a:xfrm>
        </p:grpSpPr>
        <p:pic>
          <p:nvPicPr>
            <p:cNvPr id="46" name="图片 45"/>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0" y="479143"/>
              <a:ext cx="12192000" cy="6105378"/>
            </a:xfrm>
            <a:prstGeom prst="rect">
              <a:avLst/>
            </a:prstGeom>
          </p:spPr>
        </p:pic>
        <p:sp>
          <p:nvSpPr>
            <p:cNvPr id="47" name="矩形 46"/>
            <p:cNvSpPr/>
            <p:nvPr/>
          </p:nvSpPr>
          <p:spPr>
            <a:xfrm>
              <a:off x="4544704" y="4612943"/>
              <a:ext cx="3548418" cy="1378424"/>
            </a:xfrm>
            <a:prstGeom prst="rect">
              <a:avLst/>
            </a:prstGeom>
            <a:solidFill>
              <a:srgbClr val="EFF1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sp>
        <p:nvSpPr>
          <p:cNvPr id="48" name="文本框 47"/>
          <p:cNvSpPr txBox="1"/>
          <p:nvPr/>
        </p:nvSpPr>
        <p:spPr>
          <a:xfrm>
            <a:off x="3367089" y="2992756"/>
            <a:ext cx="2469833" cy="530915"/>
          </a:xfrm>
          <a:prstGeom prst="rect">
            <a:avLst/>
          </a:prstGeom>
          <a:noFill/>
        </p:spPr>
        <p:txBody>
          <a:bodyPr wrap="square" lIns="68580" tIns="34290" rIns="68580" bIns="34290" rtlCol="0">
            <a:spAutoFit/>
          </a:bodyPr>
          <a:lstStyle/>
          <a:p>
            <a:r>
              <a:rPr lang="zh-CN" altLang="en-US" sz="3000" b="1" dirty="0">
                <a:latin typeface="微软雅黑"/>
                <a:ea typeface="微软雅黑"/>
                <a:sym typeface="微软雅黑"/>
              </a:rPr>
              <a:t>我们都有爱心</a:t>
            </a:r>
          </a:p>
        </p:txBody>
      </p:sp>
      <p:sp>
        <p:nvSpPr>
          <p:cNvPr id="49" name="文本框 48"/>
          <p:cNvSpPr txBox="1"/>
          <p:nvPr/>
        </p:nvSpPr>
        <p:spPr>
          <a:xfrm>
            <a:off x="783903" y="3570426"/>
            <a:ext cx="7925759" cy="715581"/>
          </a:xfrm>
          <a:prstGeom prst="rect">
            <a:avLst/>
          </a:prstGeom>
          <a:noFill/>
        </p:spPr>
        <p:txBody>
          <a:bodyPr wrap="square" lIns="68580" tIns="34290" rIns="68580" bIns="34290" rtlCol="0">
            <a:spAutoFit/>
          </a:bodyPr>
          <a:lstStyle/>
          <a:p>
            <a:r>
              <a:rPr lang="zh-CN" altLang="en-US" sz="2100" dirty="0">
                <a:latin typeface="微软雅黑"/>
                <a:ea typeface="微软雅黑"/>
                <a:sym typeface="微软雅黑"/>
              </a:rPr>
              <a:t>我们每个人都曾得到过别人的帮助，也曾对他人伸出援手。</a:t>
            </a:r>
          </a:p>
          <a:p>
            <a:r>
              <a:rPr lang="zh-CN" altLang="en-US" sz="2100" dirty="0">
                <a:latin typeface="微软雅黑"/>
                <a:ea typeface="微软雅黑"/>
                <a:sym typeface="微软雅黑"/>
              </a:rPr>
              <a:t>我们每个人都是爱心的传递者。</a:t>
            </a: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48"/>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3" name="组合 92"/>
          <p:cNvGrpSpPr/>
          <p:nvPr/>
        </p:nvGrpSpPr>
        <p:grpSpPr>
          <a:xfrm>
            <a:off x="1668780" y="3618071"/>
            <a:ext cx="3322320" cy="2699385"/>
            <a:chOff x="3051715" y="1629522"/>
            <a:chExt cx="7107908" cy="7107908"/>
          </a:xfrm>
        </p:grpSpPr>
        <p:sp>
          <p:nvSpPr>
            <p:cNvPr id="94" name="弧形 93"/>
            <p:cNvSpPr/>
            <p:nvPr/>
          </p:nvSpPr>
          <p:spPr>
            <a:xfrm>
              <a:off x="3649687" y="2170235"/>
              <a:ext cx="5852160" cy="5852160"/>
            </a:xfrm>
            <a:prstGeom prst="arc">
              <a:avLst>
                <a:gd name="adj1" fmla="val 10783137"/>
                <a:gd name="adj2" fmla="val 21423404"/>
              </a:avLst>
            </a:prstGeom>
            <a:ln w="38100">
              <a:solidFill>
                <a:srgbClr val="64E4F2"/>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sp>
          <p:nvSpPr>
            <p:cNvPr id="95" name="弧形 94"/>
            <p:cNvSpPr/>
            <p:nvPr/>
          </p:nvSpPr>
          <p:spPr>
            <a:xfrm>
              <a:off x="3473839" y="2023989"/>
              <a:ext cx="6197699" cy="6197699"/>
            </a:xfrm>
            <a:prstGeom prst="arc">
              <a:avLst>
                <a:gd name="adj1" fmla="val 10783137"/>
                <a:gd name="adj2" fmla="val 21575808"/>
              </a:avLst>
            </a:prstGeom>
            <a:ln w="38100">
              <a:solidFill>
                <a:srgbClr val="AEE34F"/>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sp>
          <p:nvSpPr>
            <p:cNvPr id="96" name="弧形 95"/>
            <p:cNvSpPr/>
            <p:nvPr/>
          </p:nvSpPr>
          <p:spPr>
            <a:xfrm>
              <a:off x="3321439" y="1895035"/>
              <a:ext cx="6525946" cy="6525946"/>
            </a:xfrm>
            <a:prstGeom prst="arc">
              <a:avLst>
                <a:gd name="adj1" fmla="val 10783137"/>
                <a:gd name="adj2" fmla="val 68847"/>
              </a:avLst>
            </a:prstGeom>
            <a:ln w="38100">
              <a:solidFill>
                <a:srgbClr val="FFD347"/>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sp>
          <p:nvSpPr>
            <p:cNvPr id="97" name="弧形 96"/>
            <p:cNvSpPr/>
            <p:nvPr/>
          </p:nvSpPr>
          <p:spPr>
            <a:xfrm>
              <a:off x="3169038" y="1766082"/>
              <a:ext cx="6819022" cy="6819022"/>
            </a:xfrm>
            <a:prstGeom prst="arc">
              <a:avLst>
                <a:gd name="adj1" fmla="val 10783137"/>
                <a:gd name="adj2" fmla="val 77825"/>
              </a:avLst>
            </a:prstGeom>
            <a:ln w="38100">
              <a:solidFill>
                <a:srgbClr val="FDA155"/>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sp>
          <p:nvSpPr>
            <p:cNvPr id="98" name="弧形 97"/>
            <p:cNvSpPr/>
            <p:nvPr/>
          </p:nvSpPr>
          <p:spPr>
            <a:xfrm>
              <a:off x="3051715" y="1629522"/>
              <a:ext cx="7107908" cy="7107908"/>
            </a:xfrm>
            <a:prstGeom prst="arc">
              <a:avLst>
                <a:gd name="adj1" fmla="val 10783137"/>
                <a:gd name="adj2" fmla="val 191996"/>
              </a:avLst>
            </a:prstGeom>
            <a:ln w="38100">
              <a:solidFill>
                <a:srgbClr val="FF9FAF"/>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grpSp>
      <p:sp>
        <p:nvSpPr>
          <p:cNvPr id="4" name="五角星 2"/>
          <p:cNvSpPr/>
          <p:nvPr/>
        </p:nvSpPr>
        <p:spPr>
          <a:xfrm rot="1013228">
            <a:off x="1121094" y="4362451"/>
            <a:ext cx="721043" cy="759143"/>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0BEEF9"/>
          </a:solidFill>
          <a:ln w="63500">
            <a:noFill/>
          </a:ln>
          <a:effectLst>
            <a:outerShdw blurRad="190500" dist="63500" dir="5400000" algn="t" rotWithShape="0">
              <a:prstClr val="black">
                <a:alpha val="20000"/>
              </a:prstClr>
            </a:outerShdw>
          </a:effectLst>
          <a:scene3d>
            <a:camera prst="orthographicFront"/>
            <a:lightRig rig="threePt" dir="t"/>
          </a:scene3d>
          <a:sp3d extrusionH="76200" contourW="31750" prstMaterial="plastic">
            <a:bevelT w="438150" h="158750" prst="angle"/>
            <a:bevelB w="88900"/>
            <a:extrusionClr>
              <a:srgbClr val="0DDBF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6" name="椭圆 5"/>
          <p:cNvSpPr/>
          <p:nvPr/>
        </p:nvSpPr>
        <p:spPr>
          <a:xfrm>
            <a:off x="984887" y="4012407"/>
            <a:ext cx="1148239" cy="1119664"/>
          </a:xfrm>
          <a:prstGeom prst="ellipse">
            <a:avLst/>
          </a:prstGeom>
          <a:noFill/>
          <a:ln>
            <a:solidFill>
              <a:srgbClr val="22F1F6"/>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7" name="十字星 6"/>
          <p:cNvSpPr/>
          <p:nvPr/>
        </p:nvSpPr>
        <p:spPr>
          <a:xfrm rot="20953261">
            <a:off x="8383215" y="140510"/>
            <a:ext cx="425131" cy="425131"/>
          </a:xfrm>
          <a:prstGeom prst="star4">
            <a:avLst/>
          </a:prstGeom>
          <a:solidFill>
            <a:srgbClr val="06E5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pic>
        <p:nvPicPr>
          <p:cNvPr id="81" name="图片 80"/>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1534004" y="4236245"/>
            <a:ext cx="421481" cy="731044"/>
          </a:xfrm>
          <a:prstGeom prst="rect">
            <a:avLst/>
          </a:prstGeom>
        </p:spPr>
      </p:pic>
      <p:grpSp>
        <p:nvGrpSpPr>
          <p:cNvPr id="9" name="组合 8"/>
          <p:cNvGrpSpPr/>
          <p:nvPr/>
        </p:nvGrpSpPr>
        <p:grpSpPr>
          <a:xfrm flipH="1">
            <a:off x="4196239" y="4586288"/>
            <a:ext cx="1256824" cy="557213"/>
            <a:chOff x="594424" y="1153191"/>
            <a:chExt cx="2605976" cy="1634460"/>
          </a:xfrm>
        </p:grpSpPr>
        <p:sp>
          <p:nvSpPr>
            <p:cNvPr id="10" name="任意多边形 9"/>
            <p:cNvSpPr/>
            <p:nvPr/>
          </p:nvSpPr>
          <p:spPr>
            <a:xfrm>
              <a:off x="616196" y="1175175"/>
              <a:ext cx="2584204" cy="1612476"/>
            </a:xfrm>
            <a:custGeom>
              <a:avLst/>
              <a:gdLst>
                <a:gd name="connsiteX0" fmla="*/ 1389184 w 3610707"/>
                <a:gd name="connsiteY0" fmla="*/ 0 h 2450125"/>
                <a:gd name="connsiteX1" fmla="*/ 2191163 w 3610707"/>
                <a:gd name="connsiteY1" fmla="*/ 426409 h 2450125"/>
                <a:gd name="connsiteX2" fmla="*/ 2262626 w 3610707"/>
                <a:gd name="connsiteY2" fmla="*/ 558069 h 2450125"/>
                <a:gd name="connsiteX3" fmla="*/ 2332890 w 3610707"/>
                <a:gd name="connsiteY3" fmla="*/ 550986 h 2450125"/>
                <a:gd name="connsiteX4" fmla="*/ 2894584 w 3610707"/>
                <a:gd name="connsiteY4" fmla="*/ 923302 h 2450125"/>
                <a:gd name="connsiteX5" fmla="*/ 2915413 w 3610707"/>
                <a:gd name="connsiteY5" fmla="*/ 990402 h 2450125"/>
                <a:gd name="connsiteX6" fmla="*/ 2934595 w 3610707"/>
                <a:gd name="connsiteY6" fmla="*/ 984447 h 2450125"/>
                <a:gd name="connsiteX7" fmla="*/ 3048000 w 3610707"/>
                <a:gd name="connsiteY7" fmla="*/ 973015 h 2450125"/>
                <a:gd name="connsiteX8" fmla="*/ 3610707 w 3610707"/>
                <a:gd name="connsiteY8" fmla="*/ 1535722 h 2450125"/>
                <a:gd name="connsiteX9" fmla="*/ 3048000 w 3610707"/>
                <a:gd name="connsiteY9" fmla="*/ 2098429 h 2450125"/>
                <a:gd name="connsiteX10" fmla="*/ 2934595 w 3610707"/>
                <a:gd name="connsiteY10" fmla="*/ 2086997 h 2450125"/>
                <a:gd name="connsiteX11" fmla="*/ 2841470 w 3610707"/>
                <a:gd name="connsiteY11" fmla="*/ 2058089 h 2450125"/>
                <a:gd name="connsiteX12" fmla="*/ 2778805 w 3610707"/>
                <a:gd name="connsiteY12" fmla="*/ 2134039 h 2450125"/>
                <a:gd name="connsiteX13" fmla="*/ 2327029 w 3610707"/>
                <a:gd name="connsiteY13" fmla="*/ 2321171 h 2450125"/>
                <a:gd name="connsiteX14" fmla="*/ 1897442 w 3610707"/>
                <a:gd name="connsiteY14" fmla="*/ 2155195 h 2450125"/>
                <a:gd name="connsiteX15" fmla="*/ 1878393 w 3610707"/>
                <a:gd name="connsiteY15" fmla="*/ 2135215 h 2450125"/>
                <a:gd name="connsiteX16" fmla="*/ 1860361 w 3610707"/>
                <a:gd name="connsiteY16" fmla="*/ 2168437 h 2450125"/>
                <a:gd name="connsiteX17" fmla="*/ 1330568 w 3610707"/>
                <a:gd name="connsiteY17" fmla="*/ 2450125 h 2450125"/>
                <a:gd name="connsiteX18" fmla="*/ 800775 w 3610707"/>
                <a:gd name="connsiteY18" fmla="*/ 2168437 h 2450125"/>
                <a:gd name="connsiteX19" fmla="*/ 771869 w 3610707"/>
                <a:gd name="connsiteY19" fmla="*/ 2115180 h 2450125"/>
                <a:gd name="connsiteX20" fmla="*/ 753583 w 3610707"/>
                <a:gd name="connsiteY20" fmla="*/ 2120856 h 2450125"/>
                <a:gd name="connsiteX21" fmla="*/ 627184 w 3610707"/>
                <a:gd name="connsiteY21" fmla="*/ 2133598 h 2450125"/>
                <a:gd name="connsiteX22" fmla="*/ 0 w 3610707"/>
                <a:gd name="connsiteY22" fmla="*/ 1506414 h 2450125"/>
                <a:gd name="connsiteX23" fmla="*/ 383056 w 3610707"/>
                <a:gd name="connsiteY23" fmla="*/ 928517 h 2450125"/>
                <a:gd name="connsiteX24" fmla="*/ 424632 w 3610707"/>
                <a:gd name="connsiteY24" fmla="*/ 915611 h 2450125"/>
                <a:gd name="connsiteX25" fmla="*/ 427023 w 3610707"/>
                <a:gd name="connsiteY25" fmla="*/ 868268 h 2450125"/>
                <a:gd name="connsiteX26" fmla="*/ 1389184 w 3610707"/>
                <a:gd name="connsiteY26" fmla="*/ 0 h 245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610707" h="2450125">
                  <a:moveTo>
                    <a:pt x="1389184" y="0"/>
                  </a:moveTo>
                  <a:cubicBezTo>
                    <a:pt x="1723024" y="0"/>
                    <a:pt x="2017359" y="169144"/>
                    <a:pt x="2191163" y="426409"/>
                  </a:cubicBezTo>
                  <a:lnTo>
                    <a:pt x="2262626" y="558069"/>
                  </a:lnTo>
                  <a:lnTo>
                    <a:pt x="2332890" y="550986"/>
                  </a:lnTo>
                  <a:cubicBezTo>
                    <a:pt x="2585394" y="550986"/>
                    <a:pt x="2802042" y="704507"/>
                    <a:pt x="2894584" y="923302"/>
                  </a:cubicBezTo>
                  <a:lnTo>
                    <a:pt x="2915413" y="990402"/>
                  </a:lnTo>
                  <a:lnTo>
                    <a:pt x="2934595" y="984447"/>
                  </a:lnTo>
                  <a:cubicBezTo>
                    <a:pt x="2971226" y="976951"/>
                    <a:pt x="3009154" y="973015"/>
                    <a:pt x="3048000" y="973015"/>
                  </a:cubicBezTo>
                  <a:cubicBezTo>
                    <a:pt x="3358774" y="973015"/>
                    <a:pt x="3610707" y="1224948"/>
                    <a:pt x="3610707" y="1535722"/>
                  </a:cubicBezTo>
                  <a:cubicBezTo>
                    <a:pt x="3610707" y="1846496"/>
                    <a:pt x="3358774" y="2098429"/>
                    <a:pt x="3048000" y="2098429"/>
                  </a:cubicBezTo>
                  <a:cubicBezTo>
                    <a:pt x="3009154" y="2098429"/>
                    <a:pt x="2971226" y="2094493"/>
                    <a:pt x="2934595" y="2086997"/>
                  </a:cubicBezTo>
                  <a:lnTo>
                    <a:pt x="2841470" y="2058089"/>
                  </a:lnTo>
                  <a:lnTo>
                    <a:pt x="2778805" y="2134039"/>
                  </a:lnTo>
                  <a:cubicBezTo>
                    <a:pt x="2663186" y="2249659"/>
                    <a:pt x="2503459" y="2321171"/>
                    <a:pt x="2327029" y="2321171"/>
                  </a:cubicBezTo>
                  <a:cubicBezTo>
                    <a:pt x="2161626" y="2321171"/>
                    <a:pt x="2010904" y="2258319"/>
                    <a:pt x="1897442" y="2155195"/>
                  </a:cubicBezTo>
                  <a:lnTo>
                    <a:pt x="1878393" y="2135215"/>
                  </a:lnTo>
                  <a:lnTo>
                    <a:pt x="1860361" y="2168437"/>
                  </a:lnTo>
                  <a:cubicBezTo>
                    <a:pt x="1745544" y="2338387"/>
                    <a:pt x="1551105" y="2450125"/>
                    <a:pt x="1330568" y="2450125"/>
                  </a:cubicBezTo>
                  <a:cubicBezTo>
                    <a:pt x="1110031" y="2450125"/>
                    <a:pt x="915592" y="2338387"/>
                    <a:pt x="800775" y="2168437"/>
                  </a:cubicBezTo>
                  <a:lnTo>
                    <a:pt x="771869" y="2115180"/>
                  </a:lnTo>
                  <a:lnTo>
                    <a:pt x="753583" y="2120856"/>
                  </a:lnTo>
                  <a:cubicBezTo>
                    <a:pt x="712755" y="2129211"/>
                    <a:pt x="670482" y="2133598"/>
                    <a:pt x="627184" y="2133598"/>
                  </a:cubicBezTo>
                  <a:cubicBezTo>
                    <a:pt x="280800" y="2133598"/>
                    <a:pt x="0" y="1852798"/>
                    <a:pt x="0" y="1506414"/>
                  </a:cubicBezTo>
                  <a:cubicBezTo>
                    <a:pt x="0" y="1246626"/>
                    <a:pt x="157950" y="1023729"/>
                    <a:pt x="383056" y="928517"/>
                  </a:cubicBezTo>
                  <a:lnTo>
                    <a:pt x="424632" y="915611"/>
                  </a:lnTo>
                  <a:lnTo>
                    <a:pt x="427023" y="868268"/>
                  </a:lnTo>
                  <a:cubicBezTo>
                    <a:pt x="476551" y="380575"/>
                    <a:pt x="888424" y="0"/>
                    <a:pt x="1389184" y="0"/>
                  </a:cubicBezTo>
                  <a:close/>
                </a:path>
              </a:pathLst>
            </a:custGeom>
            <a:solidFill>
              <a:schemeClr val="bg1"/>
            </a:solidFill>
            <a:ln w="19050">
              <a:noFill/>
            </a:ln>
            <a:effectLst>
              <a:outerShdw blurRad="152400" dist="889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1" name="任意多边形 10"/>
            <p:cNvSpPr/>
            <p:nvPr/>
          </p:nvSpPr>
          <p:spPr>
            <a:xfrm>
              <a:off x="594424" y="1153191"/>
              <a:ext cx="2584204" cy="1612476"/>
            </a:xfrm>
            <a:custGeom>
              <a:avLst/>
              <a:gdLst>
                <a:gd name="connsiteX0" fmla="*/ 1389184 w 3610707"/>
                <a:gd name="connsiteY0" fmla="*/ 0 h 2450125"/>
                <a:gd name="connsiteX1" fmla="*/ 2191163 w 3610707"/>
                <a:gd name="connsiteY1" fmla="*/ 426409 h 2450125"/>
                <a:gd name="connsiteX2" fmla="*/ 2262626 w 3610707"/>
                <a:gd name="connsiteY2" fmla="*/ 558069 h 2450125"/>
                <a:gd name="connsiteX3" fmla="*/ 2332890 w 3610707"/>
                <a:gd name="connsiteY3" fmla="*/ 550986 h 2450125"/>
                <a:gd name="connsiteX4" fmla="*/ 2894584 w 3610707"/>
                <a:gd name="connsiteY4" fmla="*/ 923302 h 2450125"/>
                <a:gd name="connsiteX5" fmla="*/ 2915413 w 3610707"/>
                <a:gd name="connsiteY5" fmla="*/ 990402 h 2450125"/>
                <a:gd name="connsiteX6" fmla="*/ 2934595 w 3610707"/>
                <a:gd name="connsiteY6" fmla="*/ 984447 h 2450125"/>
                <a:gd name="connsiteX7" fmla="*/ 3048000 w 3610707"/>
                <a:gd name="connsiteY7" fmla="*/ 973015 h 2450125"/>
                <a:gd name="connsiteX8" fmla="*/ 3610707 w 3610707"/>
                <a:gd name="connsiteY8" fmla="*/ 1535722 h 2450125"/>
                <a:gd name="connsiteX9" fmla="*/ 3048000 w 3610707"/>
                <a:gd name="connsiteY9" fmla="*/ 2098429 h 2450125"/>
                <a:gd name="connsiteX10" fmla="*/ 2934595 w 3610707"/>
                <a:gd name="connsiteY10" fmla="*/ 2086997 h 2450125"/>
                <a:gd name="connsiteX11" fmla="*/ 2841470 w 3610707"/>
                <a:gd name="connsiteY11" fmla="*/ 2058089 h 2450125"/>
                <a:gd name="connsiteX12" fmla="*/ 2778805 w 3610707"/>
                <a:gd name="connsiteY12" fmla="*/ 2134039 h 2450125"/>
                <a:gd name="connsiteX13" fmla="*/ 2327029 w 3610707"/>
                <a:gd name="connsiteY13" fmla="*/ 2321171 h 2450125"/>
                <a:gd name="connsiteX14" fmla="*/ 1897442 w 3610707"/>
                <a:gd name="connsiteY14" fmla="*/ 2155195 h 2450125"/>
                <a:gd name="connsiteX15" fmla="*/ 1878393 w 3610707"/>
                <a:gd name="connsiteY15" fmla="*/ 2135215 h 2450125"/>
                <a:gd name="connsiteX16" fmla="*/ 1860361 w 3610707"/>
                <a:gd name="connsiteY16" fmla="*/ 2168437 h 2450125"/>
                <a:gd name="connsiteX17" fmla="*/ 1330568 w 3610707"/>
                <a:gd name="connsiteY17" fmla="*/ 2450125 h 2450125"/>
                <a:gd name="connsiteX18" fmla="*/ 800775 w 3610707"/>
                <a:gd name="connsiteY18" fmla="*/ 2168437 h 2450125"/>
                <a:gd name="connsiteX19" fmla="*/ 771869 w 3610707"/>
                <a:gd name="connsiteY19" fmla="*/ 2115180 h 2450125"/>
                <a:gd name="connsiteX20" fmla="*/ 753583 w 3610707"/>
                <a:gd name="connsiteY20" fmla="*/ 2120856 h 2450125"/>
                <a:gd name="connsiteX21" fmla="*/ 627184 w 3610707"/>
                <a:gd name="connsiteY21" fmla="*/ 2133598 h 2450125"/>
                <a:gd name="connsiteX22" fmla="*/ 0 w 3610707"/>
                <a:gd name="connsiteY22" fmla="*/ 1506414 h 2450125"/>
                <a:gd name="connsiteX23" fmla="*/ 383056 w 3610707"/>
                <a:gd name="connsiteY23" fmla="*/ 928517 h 2450125"/>
                <a:gd name="connsiteX24" fmla="*/ 424632 w 3610707"/>
                <a:gd name="connsiteY24" fmla="*/ 915611 h 2450125"/>
                <a:gd name="connsiteX25" fmla="*/ 427023 w 3610707"/>
                <a:gd name="connsiteY25" fmla="*/ 868268 h 2450125"/>
                <a:gd name="connsiteX26" fmla="*/ 1389184 w 3610707"/>
                <a:gd name="connsiteY26" fmla="*/ 0 h 245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610707" h="2450125">
                  <a:moveTo>
                    <a:pt x="1389184" y="0"/>
                  </a:moveTo>
                  <a:cubicBezTo>
                    <a:pt x="1723024" y="0"/>
                    <a:pt x="2017359" y="169144"/>
                    <a:pt x="2191163" y="426409"/>
                  </a:cubicBezTo>
                  <a:lnTo>
                    <a:pt x="2262626" y="558069"/>
                  </a:lnTo>
                  <a:lnTo>
                    <a:pt x="2332890" y="550986"/>
                  </a:lnTo>
                  <a:cubicBezTo>
                    <a:pt x="2585394" y="550986"/>
                    <a:pt x="2802042" y="704507"/>
                    <a:pt x="2894584" y="923302"/>
                  </a:cubicBezTo>
                  <a:lnTo>
                    <a:pt x="2915413" y="990402"/>
                  </a:lnTo>
                  <a:lnTo>
                    <a:pt x="2934595" y="984447"/>
                  </a:lnTo>
                  <a:cubicBezTo>
                    <a:pt x="2971226" y="976951"/>
                    <a:pt x="3009154" y="973015"/>
                    <a:pt x="3048000" y="973015"/>
                  </a:cubicBezTo>
                  <a:cubicBezTo>
                    <a:pt x="3358774" y="973015"/>
                    <a:pt x="3610707" y="1224948"/>
                    <a:pt x="3610707" y="1535722"/>
                  </a:cubicBezTo>
                  <a:cubicBezTo>
                    <a:pt x="3610707" y="1846496"/>
                    <a:pt x="3358774" y="2098429"/>
                    <a:pt x="3048000" y="2098429"/>
                  </a:cubicBezTo>
                  <a:cubicBezTo>
                    <a:pt x="3009154" y="2098429"/>
                    <a:pt x="2971226" y="2094493"/>
                    <a:pt x="2934595" y="2086997"/>
                  </a:cubicBezTo>
                  <a:lnTo>
                    <a:pt x="2841470" y="2058089"/>
                  </a:lnTo>
                  <a:lnTo>
                    <a:pt x="2778805" y="2134039"/>
                  </a:lnTo>
                  <a:cubicBezTo>
                    <a:pt x="2663186" y="2249659"/>
                    <a:pt x="2503459" y="2321171"/>
                    <a:pt x="2327029" y="2321171"/>
                  </a:cubicBezTo>
                  <a:cubicBezTo>
                    <a:pt x="2161626" y="2321171"/>
                    <a:pt x="2010904" y="2258319"/>
                    <a:pt x="1897442" y="2155195"/>
                  </a:cubicBezTo>
                  <a:lnTo>
                    <a:pt x="1878393" y="2135215"/>
                  </a:lnTo>
                  <a:lnTo>
                    <a:pt x="1860361" y="2168437"/>
                  </a:lnTo>
                  <a:cubicBezTo>
                    <a:pt x="1745544" y="2338387"/>
                    <a:pt x="1551105" y="2450125"/>
                    <a:pt x="1330568" y="2450125"/>
                  </a:cubicBezTo>
                  <a:cubicBezTo>
                    <a:pt x="1110031" y="2450125"/>
                    <a:pt x="915592" y="2338387"/>
                    <a:pt x="800775" y="2168437"/>
                  </a:cubicBezTo>
                  <a:lnTo>
                    <a:pt x="771869" y="2115180"/>
                  </a:lnTo>
                  <a:lnTo>
                    <a:pt x="753583" y="2120856"/>
                  </a:lnTo>
                  <a:cubicBezTo>
                    <a:pt x="712755" y="2129211"/>
                    <a:pt x="670482" y="2133598"/>
                    <a:pt x="627184" y="2133598"/>
                  </a:cubicBezTo>
                  <a:cubicBezTo>
                    <a:pt x="280800" y="2133598"/>
                    <a:pt x="0" y="1852798"/>
                    <a:pt x="0" y="1506414"/>
                  </a:cubicBezTo>
                  <a:cubicBezTo>
                    <a:pt x="0" y="1246626"/>
                    <a:pt x="157950" y="1023729"/>
                    <a:pt x="383056" y="928517"/>
                  </a:cubicBezTo>
                  <a:lnTo>
                    <a:pt x="424632" y="915611"/>
                  </a:lnTo>
                  <a:lnTo>
                    <a:pt x="427023" y="868268"/>
                  </a:lnTo>
                  <a:cubicBezTo>
                    <a:pt x="476551" y="380575"/>
                    <a:pt x="888424" y="0"/>
                    <a:pt x="1389184" y="0"/>
                  </a:cubicBezTo>
                  <a:close/>
                </a:path>
              </a:pathLst>
            </a:custGeom>
            <a:solidFill>
              <a:schemeClr val="bg1"/>
            </a:solidFill>
            <a:ln w="19050">
              <a:solidFill>
                <a:srgbClr val="91F0FD"/>
              </a:solidFill>
            </a:ln>
            <a:effectLst>
              <a:innerShdw blurRad="355600" dist="101600" dir="3600000">
                <a:srgbClr val="19B4C9">
                  <a:alpha val="51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nvGrpSpPr>
          <p:cNvPr id="103" name="组合 102"/>
          <p:cNvGrpSpPr/>
          <p:nvPr/>
        </p:nvGrpSpPr>
        <p:grpSpPr>
          <a:xfrm>
            <a:off x="7951472" y="4229100"/>
            <a:ext cx="870109" cy="696754"/>
            <a:chOff x="9886950" y="4535871"/>
            <a:chExt cx="1834461" cy="2005899"/>
          </a:xfrm>
        </p:grpSpPr>
        <p:sp>
          <p:nvSpPr>
            <p:cNvPr id="104" name="圆角矩形 103"/>
            <p:cNvSpPr/>
            <p:nvPr/>
          </p:nvSpPr>
          <p:spPr>
            <a:xfrm>
              <a:off x="10526487" y="5428190"/>
              <a:ext cx="328183" cy="134639"/>
            </a:xfrm>
            <a:prstGeom prst="roundRect">
              <a:avLst/>
            </a:prstGeom>
            <a:solidFill>
              <a:srgbClr val="C87404"/>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05" name="圆角矩形 104"/>
            <p:cNvSpPr/>
            <p:nvPr/>
          </p:nvSpPr>
          <p:spPr>
            <a:xfrm rot="1452078">
              <a:off x="10593807" y="5007442"/>
              <a:ext cx="286109" cy="488068"/>
            </a:xfrm>
            <a:prstGeom prst="roundRect">
              <a:avLst>
                <a:gd name="adj" fmla="val 50000"/>
              </a:avLst>
            </a:prstGeom>
            <a:solidFill>
              <a:srgbClr val="FFC000"/>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nvGrpSpPr>
            <p:cNvPr id="106" name="组合 105"/>
            <p:cNvGrpSpPr/>
            <p:nvPr/>
          </p:nvGrpSpPr>
          <p:grpSpPr>
            <a:xfrm rot="17559220">
              <a:off x="10526211" y="4117280"/>
              <a:ext cx="611597" cy="1772498"/>
              <a:chOff x="2994660" y="1680210"/>
              <a:chExt cx="1234440" cy="3577590"/>
            </a:xfrm>
            <a:solidFill>
              <a:srgbClr val="FFC000"/>
            </a:solidFill>
          </p:grpSpPr>
          <p:sp>
            <p:nvSpPr>
              <p:cNvPr id="118" name="椭圆 117"/>
              <p:cNvSpPr/>
              <p:nvPr/>
            </p:nvSpPr>
            <p:spPr>
              <a:xfrm>
                <a:off x="3080385" y="1680210"/>
                <a:ext cx="1062990" cy="1062990"/>
              </a:xfrm>
              <a:prstGeom prst="ellipse">
                <a:avLst/>
              </a:prstGeom>
              <a:solidFill>
                <a:srgbClr val="84F6FC"/>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19" name="矩形 118"/>
              <p:cNvSpPr/>
              <p:nvPr/>
            </p:nvSpPr>
            <p:spPr>
              <a:xfrm>
                <a:off x="3423285" y="4983480"/>
                <a:ext cx="377190" cy="274320"/>
              </a:xfrm>
              <a:prstGeom prst="rect">
                <a:avLst/>
              </a:prstGeom>
              <a:grp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20" name="矩形 119"/>
              <p:cNvSpPr/>
              <p:nvPr/>
            </p:nvSpPr>
            <p:spPr>
              <a:xfrm>
                <a:off x="3314700" y="4297680"/>
                <a:ext cx="594360" cy="742950"/>
              </a:xfrm>
              <a:prstGeom prst="rect">
                <a:avLst/>
              </a:prstGeom>
              <a:grp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21" name="矩形 120"/>
              <p:cNvSpPr/>
              <p:nvPr/>
            </p:nvSpPr>
            <p:spPr>
              <a:xfrm>
                <a:off x="3177540" y="2514600"/>
                <a:ext cx="868680" cy="1874520"/>
              </a:xfrm>
              <a:prstGeom prst="rect">
                <a:avLst/>
              </a:prstGeom>
              <a:grpFill/>
              <a:ln w="63500" cap="rnd">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22" name="梯形 121"/>
              <p:cNvSpPr/>
              <p:nvPr/>
            </p:nvSpPr>
            <p:spPr>
              <a:xfrm>
                <a:off x="2994660" y="2137410"/>
                <a:ext cx="1234440" cy="457200"/>
              </a:xfrm>
              <a:prstGeom prst="trapezoid">
                <a:avLst>
                  <a:gd name="adj" fmla="val 4323"/>
                </a:avLst>
              </a:prstGeom>
              <a:grp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sp>
          <p:nvSpPr>
            <p:cNvPr id="107" name="椭圆 106"/>
            <p:cNvSpPr/>
            <p:nvPr/>
          </p:nvSpPr>
          <p:spPr>
            <a:xfrm>
              <a:off x="10644296" y="5276721"/>
              <a:ext cx="100980" cy="10098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cxnSp>
          <p:nvCxnSpPr>
            <p:cNvPr id="108" name="直接连接符 107"/>
            <p:cNvCxnSpPr>
              <a:stCxn id="104" idx="2"/>
            </p:cNvCxnSpPr>
            <p:nvPr/>
          </p:nvCxnSpPr>
          <p:spPr>
            <a:xfrm flipH="1">
              <a:off x="10686371" y="5562830"/>
              <a:ext cx="4207" cy="95089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flipH="1">
              <a:off x="10274038" y="5565635"/>
              <a:ext cx="293122" cy="9565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a:off x="10806985" y="5551610"/>
              <a:ext cx="293122" cy="9565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a:off x="10080494" y="6530550"/>
              <a:ext cx="1489448" cy="0"/>
            </a:xfrm>
            <a:prstGeom prst="line">
              <a:avLst/>
            </a:prstGeom>
            <a:ln w="6350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a:off x="9886950" y="6541770"/>
              <a:ext cx="103784" cy="0"/>
            </a:xfrm>
            <a:prstGeom prst="line">
              <a:avLst/>
            </a:prstGeom>
            <a:ln w="6350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a:off x="11665311" y="6527745"/>
              <a:ext cx="56100" cy="0"/>
            </a:xfrm>
            <a:prstGeom prst="line">
              <a:avLst/>
            </a:prstGeom>
            <a:ln w="63500"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114" name="矩形 113"/>
            <p:cNvSpPr/>
            <p:nvPr/>
          </p:nvSpPr>
          <p:spPr>
            <a:xfrm rot="17559220">
              <a:off x="10853495" y="4455518"/>
              <a:ext cx="79608" cy="824798"/>
            </a:xfrm>
            <a:prstGeom prst="rect">
              <a:avLst/>
            </a:prstGeom>
            <a:solidFill>
              <a:schemeClr val="bg1"/>
            </a:solidFill>
            <a:ln w="63500"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15" name="矩形 114"/>
            <p:cNvSpPr/>
            <p:nvPr/>
          </p:nvSpPr>
          <p:spPr>
            <a:xfrm rot="17559220">
              <a:off x="10743004" y="4722219"/>
              <a:ext cx="79608" cy="824798"/>
            </a:xfrm>
            <a:prstGeom prst="rect">
              <a:avLst/>
            </a:prstGeom>
            <a:solidFill>
              <a:srgbClr val="FC9204"/>
            </a:solidFill>
            <a:ln w="63500"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16" name="矩形 115"/>
            <p:cNvSpPr/>
            <p:nvPr/>
          </p:nvSpPr>
          <p:spPr>
            <a:xfrm rot="17559220">
              <a:off x="10372657" y="4488927"/>
              <a:ext cx="84972" cy="178859"/>
            </a:xfrm>
            <a:prstGeom prst="rect">
              <a:avLst/>
            </a:prstGeom>
            <a:solidFill>
              <a:schemeClr val="bg1"/>
            </a:solidFill>
            <a:ln w="63500"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17" name="矩形 116"/>
            <p:cNvSpPr/>
            <p:nvPr/>
          </p:nvSpPr>
          <p:spPr>
            <a:xfrm rot="17559220">
              <a:off x="11189014" y="5155725"/>
              <a:ext cx="256730" cy="87380"/>
            </a:xfrm>
            <a:prstGeom prst="rect">
              <a:avLst/>
            </a:prstGeom>
            <a:solidFill>
              <a:schemeClr val="tx1"/>
            </a:solidFill>
            <a:ln w="63500"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pic>
        <p:nvPicPr>
          <p:cNvPr id="2" name="图片 1"/>
          <p:cNvPicPr>
            <a:picLocks noChangeAspect="1"/>
          </p:cNvPicPr>
          <p:nvPr/>
        </p:nvPicPr>
        <p:blipFill>
          <a:blip r:embed="rId4" cstate="email">
            <a:clrChange>
              <a:clrFrom>
                <a:srgbClr val="FFFFFF">
                  <a:alpha val="100000"/>
                </a:srgbClr>
              </a:clrFrom>
              <a:clrTo>
                <a:srgbClr val="FFFFFF">
                  <a:alpha val="100000"/>
                  <a:alpha val="0"/>
                </a:srgbClr>
              </a:clrTo>
            </a:clrChange>
            <a:lum bright="18000"/>
            <a:extLst>
              <a:ext uri="{28A0092B-C50C-407E-A947-70E740481C1C}">
                <a14:useLocalDpi xmlns:a14="http://schemas.microsoft.com/office/drawing/2010/main"/>
              </a:ext>
            </a:extLst>
          </a:blip>
          <a:srcRect/>
          <a:stretch>
            <a:fillRect/>
          </a:stretch>
        </p:blipFill>
        <p:spPr>
          <a:xfrm>
            <a:off x="-2594" y="10712"/>
            <a:ext cx="2034064" cy="904875"/>
          </a:xfrm>
          <a:prstGeom prst="rect">
            <a:avLst/>
          </a:prstGeom>
        </p:spPr>
      </p:pic>
      <p:sp>
        <p:nvSpPr>
          <p:cNvPr id="5" name="文本框 4"/>
          <p:cNvSpPr txBox="1"/>
          <p:nvPr/>
        </p:nvSpPr>
        <p:spPr>
          <a:xfrm>
            <a:off x="237643" y="281970"/>
            <a:ext cx="1296269" cy="530915"/>
          </a:xfrm>
          <a:prstGeom prst="rect">
            <a:avLst/>
          </a:prstGeom>
          <a:noFill/>
        </p:spPr>
        <p:txBody>
          <a:bodyPr wrap="square" lIns="68580" tIns="34290" rIns="68580" bIns="34290" rtlCol="0">
            <a:spAutoFit/>
          </a:bodyPr>
          <a:lstStyle/>
          <a:p>
            <a:pPr lvl="0">
              <a:defRPr/>
            </a:pPr>
            <a:r>
              <a:rPr lang="zh-CN" altLang="en-US" sz="3000" b="1" dirty="0">
                <a:solidFill>
                  <a:srgbClr val="1D41D5"/>
                </a:solidFill>
                <a:latin typeface="微软雅黑"/>
                <a:ea typeface="微软雅黑"/>
                <a:sym typeface="微软雅黑"/>
              </a:rPr>
              <a:t>阅读角</a:t>
            </a:r>
          </a:p>
        </p:txBody>
      </p:sp>
      <p:sp>
        <p:nvSpPr>
          <p:cNvPr id="3" name="文本框 2"/>
          <p:cNvSpPr txBox="1"/>
          <p:nvPr/>
        </p:nvSpPr>
        <p:spPr>
          <a:xfrm>
            <a:off x="3365533" y="291921"/>
            <a:ext cx="3370153" cy="623248"/>
          </a:xfrm>
          <a:prstGeom prst="rect">
            <a:avLst/>
          </a:prstGeom>
          <a:noFill/>
        </p:spPr>
        <p:txBody>
          <a:bodyPr wrap="none" lIns="68580" tIns="34290" rIns="68580" bIns="34290" rtlCol="0">
            <a:spAutoFit/>
          </a:bodyPr>
          <a:lstStyle/>
          <a:p>
            <a:pPr lvl="0">
              <a:defRPr/>
            </a:pPr>
            <a:r>
              <a:rPr lang="zh-CN" altLang="en-US" sz="3600" b="1" dirty="0">
                <a:solidFill>
                  <a:srgbClr val="1D41D5"/>
                </a:solidFill>
                <a:latin typeface="微软雅黑"/>
                <a:ea typeface="微软雅黑"/>
                <a:sym typeface="微软雅黑"/>
              </a:rPr>
              <a:t>他们在偷懒吗？</a:t>
            </a:r>
          </a:p>
        </p:txBody>
      </p:sp>
      <p:grpSp>
        <p:nvGrpSpPr>
          <p:cNvPr id="12" name="组合 11"/>
          <p:cNvGrpSpPr/>
          <p:nvPr/>
        </p:nvGrpSpPr>
        <p:grpSpPr>
          <a:xfrm>
            <a:off x="427196" y="1042036"/>
            <a:ext cx="8712518" cy="3601402"/>
            <a:chOff x="897" y="2188"/>
            <a:chExt cx="18294" cy="7562"/>
          </a:xfrm>
        </p:grpSpPr>
        <p:sp>
          <p:nvSpPr>
            <p:cNvPr id="8" name="矩形 7"/>
            <p:cNvSpPr/>
            <p:nvPr/>
          </p:nvSpPr>
          <p:spPr>
            <a:xfrm>
              <a:off x="897" y="2188"/>
              <a:ext cx="18294" cy="6425"/>
            </a:xfrm>
            <a:prstGeom prst="rect">
              <a:avLst/>
            </a:prstGeom>
            <a:solidFill>
              <a:srgbClr val="DEEB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29" lvl="2" indent="340519">
                <a:lnSpc>
                  <a:spcPct val="120000"/>
                </a:lnSpc>
                <a:defRPr/>
              </a:pPr>
              <a:r>
                <a:rPr lang="zh-CN" altLang="en-US" b="1" dirty="0" smtClean="0">
                  <a:solidFill>
                    <a:srgbClr val="000000"/>
                  </a:solidFill>
                  <a:latin typeface="微软雅黑"/>
                  <a:ea typeface="微软雅黑"/>
                  <a:cs typeface="微软雅黑" panose="020B0503020204020204" pitchFamily="34" charset="-122"/>
                  <a:sym typeface="微软雅黑"/>
                </a:rPr>
                <a:t> </a:t>
              </a:r>
              <a:endParaRPr lang="en-US" altLang="zh-CN" sz="1800" b="1" dirty="0">
                <a:solidFill>
                  <a:srgbClr val="000000"/>
                </a:solidFill>
                <a:latin typeface="微软雅黑"/>
                <a:ea typeface="微软雅黑"/>
                <a:cs typeface="微软雅黑" panose="020B0503020204020204" pitchFamily="34" charset="-122"/>
                <a:sym typeface="微软雅黑"/>
              </a:endParaRPr>
            </a:p>
          </p:txBody>
        </p:sp>
        <p:sp>
          <p:nvSpPr>
            <p:cNvPr id="20483" name="文本框 20482"/>
            <p:cNvSpPr txBox="1"/>
            <p:nvPr/>
          </p:nvSpPr>
          <p:spPr>
            <a:xfrm>
              <a:off x="1261" y="2415"/>
              <a:ext cx="17156" cy="7335"/>
            </a:xfrm>
            <a:prstGeom prst="rect">
              <a:avLst/>
            </a:prstGeom>
            <a:noFill/>
            <a:ln w="28575">
              <a:solidFill>
                <a:srgbClr val="1D41D5"/>
              </a:solidFill>
              <a:prstDash val="lgDash"/>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1429" lvl="2" indent="340519">
                <a:lnSpc>
                  <a:spcPct val="100000"/>
                </a:lnSpc>
                <a:spcBef>
                  <a:spcPts val="0"/>
                </a:spcBef>
                <a:spcAft>
                  <a:spcPts val="0"/>
                </a:spcAft>
                <a:buNone/>
                <a:defRPr/>
              </a:pPr>
              <a:r>
                <a:rPr lang="zh-CN" altLang="en-US" sz="1700" b="1" dirty="0">
                  <a:solidFill>
                    <a:srgbClr val="000000"/>
                  </a:solidFill>
                  <a:latin typeface="微软雅黑"/>
                  <a:ea typeface="微软雅黑"/>
                  <a:cs typeface="微软雅黑" panose="020B0503020204020204" pitchFamily="34" charset="-122"/>
                  <a:sym typeface="微软雅黑"/>
                </a:rPr>
                <a:t>  师范实习时，我接手的班负责学校大厅的卫生。清晨，学生要把大厅的地砖拖干净。几天后，我发现了一个奇怪的现象：大厅有一条地砖直到快上课前，才由一个学生拖干净。</a:t>
              </a:r>
            </a:p>
            <a:p>
              <a:pPr marL="1429" lvl="2" indent="340519">
                <a:lnSpc>
                  <a:spcPct val="100000"/>
                </a:lnSpc>
                <a:spcBef>
                  <a:spcPts val="0"/>
                </a:spcBef>
                <a:spcAft>
                  <a:spcPts val="0"/>
                </a:spcAft>
                <a:buNone/>
                <a:defRPr/>
              </a:pPr>
              <a:r>
                <a:rPr lang="zh-CN" altLang="en-US" sz="1700" b="1" dirty="0">
                  <a:solidFill>
                    <a:srgbClr val="000000"/>
                  </a:solidFill>
                  <a:latin typeface="微软雅黑"/>
                  <a:ea typeface="微软雅黑"/>
                  <a:cs typeface="微软雅黑" panose="020B0503020204020204" pitchFamily="34" charset="-122"/>
                  <a:sym typeface="微软雅黑"/>
                </a:rPr>
                <a:t>  我决定以身作则，就从学生手中接过拖把，把那条地拖得很干净，旁边男生红着脸站在那儿，我以为他是不好意思，可没想到他说：“老师，那条地砖先不要拖。”</a:t>
              </a:r>
            </a:p>
            <a:p>
              <a:pPr marL="1429" lvl="2" indent="340519">
                <a:lnSpc>
                  <a:spcPct val="100000"/>
                </a:lnSpc>
                <a:spcBef>
                  <a:spcPts val="0"/>
                </a:spcBef>
                <a:spcAft>
                  <a:spcPts val="0"/>
                </a:spcAft>
                <a:buNone/>
                <a:defRPr/>
              </a:pPr>
              <a:r>
                <a:rPr lang="zh-CN" altLang="en-US" sz="1700" b="1" dirty="0">
                  <a:solidFill>
                    <a:srgbClr val="000000"/>
                  </a:solidFill>
                  <a:latin typeface="微软雅黑"/>
                  <a:ea typeface="微软雅黑"/>
                  <a:cs typeface="微软雅黑" panose="020B0503020204020204" pitchFamily="34" charset="-122"/>
                  <a:sym typeface="微软雅黑"/>
                </a:rPr>
                <a:t>“先不拖？为什么？”我问，他没吭声，转身跑回教室，拿来一块干抹布，几乎是跪在地上擦水。这时，学校的大门开了，图书室的徐阿姨拄着拐杖走了进来。我一下子明白了。</a:t>
              </a:r>
            </a:p>
            <a:p>
              <a:pPr marL="1429" lvl="2" indent="340519">
                <a:lnSpc>
                  <a:spcPct val="100000"/>
                </a:lnSpc>
                <a:spcBef>
                  <a:spcPts val="0"/>
                </a:spcBef>
                <a:spcAft>
                  <a:spcPts val="0"/>
                </a:spcAft>
                <a:buNone/>
                <a:defRPr/>
              </a:pPr>
              <a:r>
                <a:rPr lang="zh-CN" altLang="en-US" sz="1700" b="1" dirty="0">
                  <a:solidFill>
                    <a:srgbClr val="000000"/>
                  </a:solidFill>
                  <a:latin typeface="微软雅黑"/>
                  <a:ea typeface="微软雅黑"/>
                  <a:cs typeface="微软雅黑" panose="020B0503020204020204" pitchFamily="34" charset="-122"/>
                  <a:sym typeface="微软雅黑"/>
                </a:rPr>
                <a:t>  一场车祸让徐阿姨架起了双拐。那一阵儿，她常会在大厅摔倒。因为，她上班时，学生们刚拖完地，拐杖 敲在湿地上，太滑了。后来，有同学出了个主义：每天拖地时，留条小路先不拖，等徐阿姨走过后再拖。从那以后，徐阿姨很少在学校大厅摔跤了。</a:t>
              </a: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9144000" cy="51435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29" name="任意多边形 28"/>
          <p:cNvSpPr/>
          <p:nvPr/>
        </p:nvSpPr>
        <p:spPr>
          <a:xfrm>
            <a:off x="0" y="4517599"/>
            <a:ext cx="9144000" cy="678656"/>
          </a:xfrm>
          <a:custGeom>
            <a:avLst/>
            <a:gdLst>
              <a:gd name="connsiteX0" fmla="*/ 354549 w 12192000"/>
              <a:gd name="connsiteY0" fmla="*/ 0 h 904875"/>
              <a:gd name="connsiteX1" fmla="*/ 369351 w 12192000"/>
              <a:gd name="connsiteY1" fmla="*/ 0 h 904875"/>
              <a:gd name="connsiteX2" fmla="*/ 376364 w 12192000"/>
              <a:gd name="connsiteY2" fmla="*/ 34740 h 904875"/>
              <a:gd name="connsiteX3" fmla="*/ 582612 w 12192000"/>
              <a:gd name="connsiteY3" fmla="*/ 171450 h 904875"/>
              <a:gd name="connsiteX4" fmla="*/ 788860 w 12192000"/>
              <a:gd name="connsiteY4" fmla="*/ 34740 h 904875"/>
              <a:gd name="connsiteX5" fmla="*/ 795874 w 12192000"/>
              <a:gd name="connsiteY5" fmla="*/ 0 h 904875"/>
              <a:gd name="connsiteX6" fmla="*/ 810676 w 12192000"/>
              <a:gd name="connsiteY6" fmla="*/ 0 h 904875"/>
              <a:gd name="connsiteX7" fmla="*/ 817689 w 12192000"/>
              <a:gd name="connsiteY7" fmla="*/ 34740 h 904875"/>
              <a:gd name="connsiteX8" fmla="*/ 1023937 w 12192000"/>
              <a:gd name="connsiteY8" fmla="*/ 171450 h 904875"/>
              <a:gd name="connsiteX9" fmla="*/ 1230185 w 12192000"/>
              <a:gd name="connsiteY9" fmla="*/ 34740 h 904875"/>
              <a:gd name="connsiteX10" fmla="*/ 1237199 w 12192000"/>
              <a:gd name="connsiteY10" fmla="*/ 0 h 904875"/>
              <a:gd name="connsiteX11" fmla="*/ 1258351 w 12192000"/>
              <a:gd name="connsiteY11" fmla="*/ 0 h 904875"/>
              <a:gd name="connsiteX12" fmla="*/ 1265364 w 12192000"/>
              <a:gd name="connsiteY12" fmla="*/ 34740 h 904875"/>
              <a:gd name="connsiteX13" fmla="*/ 1471612 w 12192000"/>
              <a:gd name="connsiteY13" fmla="*/ 171450 h 904875"/>
              <a:gd name="connsiteX14" fmla="*/ 1677860 w 12192000"/>
              <a:gd name="connsiteY14" fmla="*/ 34740 h 904875"/>
              <a:gd name="connsiteX15" fmla="*/ 1684874 w 12192000"/>
              <a:gd name="connsiteY15" fmla="*/ 0 h 904875"/>
              <a:gd name="connsiteX16" fmla="*/ 1699676 w 12192000"/>
              <a:gd name="connsiteY16" fmla="*/ 0 h 904875"/>
              <a:gd name="connsiteX17" fmla="*/ 1706689 w 12192000"/>
              <a:gd name="connsiteY17" fmla="*/ 34740 h 904875"/>
              <a:gd name="connsiteX18" fmla="*/ 1912937 w 12192000"/>
              <a:gd name="connsiteY18" fmla="*/ 171450 h 904875"/>
              <a:gd name="connsiteX19" fmla="*/ 2119185 w 12192000"/>
              <a:gd name="connsiteY19" fmla="*/ 34740 h 904875"/>
              <a:gd name="connsiteX20" fmla="*/ 2126199 w 12192000"/>
              <a:gd name="connsiteY20" fmla="*/ 0 h 904875"/>
              <a:gd name="connsiteX21" fmla="*/ 2141001 w 12192000"/>
              <a:gd name="connsiteY21" fmla="*/ 0 h 904875"/>
              <a:gd name="connsiteX22" fmla="*/ 2148014 w 12192000"/>
              <a:gd name="connsiteY22" fmla="*/ 34740 h 904875"/>
              <a:gd name="connsiteX23" fmla="*/ 2354262 w 12192000"/>
              <a:gd name="connsiteY23" fmla="*/ 171450 h 904875"/>
              <a:gd name="connsiteX24" fmla="*/ 2560510 w 12192000"/>
              <a:gd name="connsiteY24" fmla="*/ 34740 h 904875"/>
              <a:gd name="connsiteX25" fmla="*/ 2567524 w 12192000"/>
              <a:gd name="connsiteY25" fmla="*/ 0 h 904875"/>
              <a:gd name="connsiteX26" fmla="*/ 2582326 w 12192000"/>
              <a:gd name="connsiteY26" fmla="*/ 0 h 904875"/>
              <a:gd name="connsiteX27" fmla="*/ 2589339 w 12192000"/>
              <a:gd name="connsiteY27" fmla="*/ 34740 h 904875"/>
              <a:gd name="connsiteX28" fmla="*/ 2795587 w 12192000"/>
              <a:gd name="connsiteY28" fmla="*/ 171450 h 904875"/>
              <a:gd name="connsiteX29" fmla="*/ 3001835 w 12192000"/>
              <a:gd name="connsiteY29" fmla="*/ 34740 h 904875"/>
              <a:gd name="connsiteX30" fmla="*/ 3008849 w 12192000"/>
              <a:gd name="connsiteY30" fmla="*/ 0 h 904875"/>
              <a:gd name="connsiteX31" fmla="*/ 3020476 w 12192000"/>
              <a:gd name="connsiteY31" fmla="*/ 0 h 904875"/>
              <a:gd name="connsiteX32" fmla="*/ 3027490 w 12192000"/>
              <a:gd name="connsiteY32" fmla="*/ 34740 h 904875"/>
              <a:gd name="connsiteX33" fmla="*/ 3233737 w 12192000"/>
              <a:gd name="connsiteY33" fmla="*/ 171450 h 904875"/>
              <a:gd name="connsiteX34" fmla="*/ 3439985 w 12192000"/>
              <a:gd name="connsiteY34" fmla="*/ 34740 h 904875"/>
              <a:gd name="connsiteX35" fmla="*/ 3446999 w 12192000"/>
              <a:gd name="connsiteY35" fmla="*/ 0 h 904875"/>
              <a:gd name="connsiteX36" fmla="*/ 3461800 w 12192000"/>
              <a:gd name="connsiteY36" fmla="*/ 0 h 904875"/>
              <a:gd name="connsiteX37" fmla="*/ 3468814 w 12192000"/>
              <a:gd name="connsiteY37" fmla="*/ 34740 h 904875"/>
              <a:gd name="connsiteX38" fmla="*/ 3675062 w 12192000"/>
              <a:gd name="connsiteY38" fmla="*/ 171450 h 904875"/>
              <a:gd name="connsiteX39" fmla="*/ 3881310 w 12192000"/>
              <a:gd name="connsiteY39" fmla="*/ 34740 h 904875"/>
              <a:gd name="connsiteX40" fmla="*/ 3888324 w 12192000"/>
              <a:gd name="connsiteY40" fmla="*/ 0 h 904875"/>
              <a:gd name="connsiteX41" fmla="*/ 3903126 w 12192000"/>
              <a:gd name="connsiteY41" fmla="*/ 0 h 904875"/>
              <a:gd name="connsiteX42" fmla="*/ 3910139 w 12192000"/>
              <a:gd name="connsiteY42" fmla="*/ 34740 h 904875"/>
              <a:gd name="connsiteX43" fmla="*/ 4116387 w 12192000"/>
              <a:gd name="connsiteY43" fmla="*/ 171450 h 904875"/>
              <a:gd name="connsiteX44" fmla="*/ 4322636 w 12192000"/>
              <a:gd name="connsiteY44" fmla="*/ 34740 h 904875"/>
              <a:gd name="connsiteX45" fmla="*/ 4329649 w 12192000"/>
              <a:gd name="connsiteY45" fmla="*/ 0 h 904875"/>
              <a:gd name="connsiteX46" fmla="*/ 4344451 w 12192000"/>
              <a:gd name="connsiteY46" fmla="*/ 0 h 904875"/>
              <a:gd name="connsiteX47" fmla="*/ 4351465 w 12192000"/>
              <a:gd name="connsiteY47" fmla="*/ 34740 h 904875"/>
              <a:gd name="connsiteX48" fmla="*/ 4557713 w 12192000"/>
              <a:gd name="connsiteY48" fmla="*/ 171450 h 904875"/>
              <a:gd name="connsiteX49" fmla="*/ 4763960 w 12192000"/>
              <a:gd name="connsiteY49" fmla="*/ 34740 h 904875"/>
              <a:gd name="connsiteX50" fmla="*/ 4770974 w 12192000"/>
              <a:gd name="connsiteY50" fmla="*/ 0 h 904875"/>
              <a:gd name="connsiteX51" fmla="*/ 4792126 w 12192000"/>
              <a:gd name="connsiteY51" fmla="*/ 0 h 904875"/>
              <a:gd name="connsiteX52" fmla="*/ 4799139 w 12192000"/>
              <a:gd name="connsiteY52" fmla="*/ 34740 h 904875"/>
              <a:gd name="connsiteX53" fmla="*/ 5005388 w 12192000"/>
              <a:gd name="connsiteY53" fmla="*/ 171450 h 904875"/>
              <a:gd name="connsiteX54" fmla="*/ 5211637 w 12192000"/>
              <a:gd name="connsiteY54" fmla="*/ 34740 h 904875"/>
              <a:gd name="connsiteX55" fmla="*/ 5218649 w 12192000"/>
              <a:gd name="connsiteY55" fmla="*/ 0 h 904875"/>
              <a:gd name="connsiteX56" fmla="*/ 5233451 w 12192000"/>
              <a:gd name="connsiteY56" fmla="*/ 0 h 904875"/>
              <a:gd name="connsiteX57" fmla="*/ 5240466 w 12192000"/>
              <a:gd name="connsiteY57" fmla="*/ 34740 h 904875"/>
              <a:gd name="connsiteX58" fmla="*/ 5446713 w 12192000"/>
              <a:gd name="connsiteY58" fmla="*/ 171450 h 904875"/>
              <a:gd name="connsiteX59" fmla="*/ 5652960 w 12192000"/>
              <a:gd name="connsiteY59" fmla="*/ 34740 h 904875"/>
              <a:gd name="connsiteX60" fmla="*/ 5659974 w 12192000"/>
              <a:gd name="connsiteY60" fmla="*/ 0 h 904875"/>
              <a:gd name="connsiteX61" fmla="*/ 5674776 w 12192000"/>
              <a:gd name="connsiteY61" fmla="*/ 0 h 904875"/>
              <a:gd name="connsiteX62" fmla="*/ 5681790 w 12192000"/>
              <a:gd name="connsiteY62" fmla="*/ 34740 h 904875"/>
              <a:gd name="connsiteX63" fmla="*/ 5888037 w 12192000"/>
              <a:gd name="connsiteY63" fmla="*/ 171450 h 904875"/>
              <a:gd name="connsiteX64" fmla="*/ 6094285 w 12192000"/>
              <a:gd name="connsiteY64" fmla="*/ 34740 h 904875"/>
              <a:gd name="connsiteX65" fmla="*/ 6101299 w 12192000"/>
              <a:gd name="connsiteY65" fmla="*/ 0 h 904875"/>
              <a:gd name="connsiteX66" fmla="*/ 6116101 w 12192000"/>
              <a:gd name="connsiteY66" fmla="*/ 0 h 904875"/>
              <a:gd name="connsiteX67" fmla="*/ 6123114 w 12192000"/>
              <a:gd name="connsiteY67" fmla="*/ 34740 h 904875"/>
              <a:gd name="connsiteX68" fmla="*/ 6329362 w 12192000"/>
              <a:gd name="connsiteY68" fmla="*/ 171450 h 904875"/>
              <a:gd name="connsiteX69" fmla="*/ 6535610 w 12192000"/>
              <a:gd name="connsiteY69" fmla="*/ 34740 h 904875"/>
              <a:gd name="connsiteX70" fmla="*/ 6542624 w 12192000"/>
              <a:gd name="connsiteY70" fmla="*/ 0 h 904875"/>
              <a:gd name="connsiteX71" fmla="*/ 6582826 w 12192000"/>
              <a:gd name="connsiteY71" fmla="*/ 0 h 904875"/>
              <a:gd name="connsiteX72" fmla="*/ 6589840 w 12192000"/>
              <a:gd name="connsiteY72" fmla="*/ 34740 h 904875"/>
              <a:gd name="connsiteX73" fmla="*/ 6796087 w 12192000"/>
              <a:gd name="connsiteY73" fmla="*/ 171450 h 904875"/>
              <a:gd name="connsiteX74" fmla="*/ 7002335 w 12192000"/>
              <a:gd name="connsiteY74" fmla="*/ 34740 h 904875"/>
              <a:gd name="connsiteX75" fmla="*/ 7009348 w 12192000"/>
              <a:gd name="connsiteY75" fmla="*/ 0 h 904875"/>
              <a:gd name="connsiteX76" fmla="*/ 7024150 w 12192000"/>
              <a:gd name="connsiteY76" fmla="*/ 0 h 904875"/>
              <a:gd name="connsiteX77" fmla="*/ 7031164 w 12192000"/>
              <a:gd name="connsiteY77" fmla="*/ 34740 h 904875"/>
              <a:gd name="connsiteX78" fmla="*/ 7237412 w 12192000"/>
              <a:gd name="connsiteY78" fmla="*/ 171450 h 904875"/>
              <a:gd name="connsiteX79" fmla="*/ 7443660 w 12192000"/>
              <a:gd name="connsiteY79" fmla="*/ 34740 h 904875"/>
              <a:gd name="connsiteX80" fmla="*/ 7450673 w 12192000"/>
              <a:gd name="connsiteY80" fmla="*/ 0 h 904875"/>
              <a:gd name="connsiteX81" fmla="*/ 7465475 w 12192000"/>
              <a:gd name="connsiteY81" fmla="*/ 0 h 904875"/>
              <a:gd name="connsiteX82" fmla="*/ 7472489 w 12192000"/>
              <a:gd name="connsiteY82" fmla="*/ 34740 h 904875"/>
              <a:gd name="connsiteX83" fmla="*/ 7678737 w 12192000"/>
              <a:gd name="connsiteY83" fmla="*/ 171450 h 904875"/>
              <a:gd name="connsiteX84" fmla="*/ 7884985 w 12192000"/>
              <a:gd name="connsiteY84" fmla="*/ 34740 h 904875"/>
              <a:gd name="connsiteX85" fmla="*/ 7891999 w 12192000"/>
              <a:gd name="connsiteY85" fmla="*/ 0 h 904875"/>
              <a:gd name="connsiteX86" fmla="*/ 7906801 w 12192000"/>
              <a:gd name="connsiteY86" fmla="*/ 0 h 904875"/>
              <a:gd name="connsiteX87" fmla="*/ 7913814 w 12192000"/>
              <a:gd name="connsiteY87" fmla="*/ 34740 h 904875"/>
              <a:gd name="connsiteX88" fmla="*/ 8120062 w 12192000"/>
              <a:gd name="connsiteY88" fmla="*/ 171450 h 904875"/>
              <a:gd name="connsiteX89" fmla="*/ 8326310 w 12192000"/>
              <a:gd name="connsiteY89" fmla="*/ 34740 h 904875"/>
              <a:gd name="connsiteX90" fmla="*/ 8333324 w 12192000"/>
              <a:gd name="connsiteY90" fmla="*/ 0 h 904875"/>
              <a:gd name="connsiteX91" fmla="*/ 8354476 w 12192000"/>
              <a:gd name="connsiteY91" fmla="*/ 0 h 904875"/>
              <a:gd name="connsiteX92" fmla="*/ 8361489 w 12192000"/>
              <a:gd name="connsiteY92" fmla="*/ 34740 h 904875"/>
              <a:gd name="connsiteX93" fmla="*/ 8567737 w 12192000"/>
              <a:gd name="connsiteY93" fmla="*/ 171450 h 904875"/>
              <a:gd name="connsiteX94" fmla="*/ 8773985 w 12192000"/>
              <a:gd name="connsiteY94" fmla="*/ 34740 h 904875"/>
              <a:gd name="connsiteX95" fmla="*/ 8780998 w 12192000"/>
              <a:gd name="connsiteY95" fmla="*/ 0 h 904875"/>
              <a:gd name="connsiteX96" fmla="*/ 8795800 w 12192000"/>
              <a:gd name="connsiteY96" fmla="*/ 0 h 904875"/>
              <a:gd name="connsiteX97" fmla="*/ 8802814 w 12192000"/>
              <a:gd name="connsiteY97" fmla="*/ 34740 h 904875"/>
              <a:gd name="connsiteX98" fmla="*/ 9009062 w 12192000"/>
              <a:gd name="connsiteY98" fmla="*/ 171450 h 904875"/>
              <a:gd name="connsiteX99" fmla="*/ 9215310 w 12192000"/>
              <a:gd name="connsiteY99" fmla="*/ 34740 h 904875"/>
              <a:gd name="connsiteX100" fmla="*/ 9222323 w 12192000"/>
              <a:gd name="connsiteY100" fmla="*/ 0 h 904875"/>
              <a:gd name="connsiteX101" fmla="*/ 9237125 w 12192000"/>
              <a:gd name="connsiteY101" fmla="*/ 0 h 904875"/>
              <a:gd name="connsiteX102" fmla="*/ 9244139 w 12192000"/>
              <a:gd name="connsiteY102" fmla="*/ 34740 h 904875"/>
              <a:gd name="connsiteX103" fmla="*/ 9450387 w 12192000"/>
              <a:gd name="connsiteY103" fmla="*/ 171450 h 904875"/>
              <a:gd name="connsiteX104" fmla="*/ 9656635 w 12192000"/>
              <a:gd name="connsiteY104" fmla="*/ 34740 h 904875"/>
              <a:gd name="connsiteX105" fmla="*/ 9663649 w 12192000"/>
              <a:gd name="connsiteY105" fmla="*/ 0 h 904875"/>
              <a:gd name="connsiteX106" fmla="*/ 9678451 w 12192000"/>
              <a:gd name="connsiteY106" fmla="*/ 0 h 904875"/>
              <a:gd name="connsiteX107" fmla="*/ 9685464 w 12192000"/>
              <a:gd name="connsiteY107" fmla="*/ 34740 h 904875"/>
              <a:gd name="connsiteX108" fmla="*/ 9891712 w 12192000"/>
              <a:gd name="connsiteY108" fmla="*/ 171450 h 904875"/>
              <a:gd name="connsiteX109" fmla="*/ 10097960 w 12192000"/>
              <a:gd name="connsiteY109" fmla="*/ 34740 h 904875"/>
              <a:gd name="connsiteX110" fmla="*/ 10104973 w 12192000"/>
              <a:gd name="connsiteY110" fmla="*/ 0 h 904875"/>
              <a:gd name="connsiteX111" fmla="*/ 10116601 w 12192000"/>
              <a:gd name="connsiteY111" fmla="*/ 0 h 904875"/>
              <a:gd name="connsiteX112" fmla="*/ 10123615 w 12192000"/>
              <a:gd name="connsiteY112" fmla="*/ 34740 h 904875"/>
              <a:gd name="connsiteX113" fmla="*/ 10329862 w 12192000"/>
              <a:gd name="connsiteY113" fmla="*/ 171450 h 904875"/>
              <a:gd name="connsiteX114" fmla="*/ 10536110 w 12192000"/>
              <a:gd name="connsiteY114" fmla="*/ 34740 h 904875"/>
              <a:gd name="connsiteX115" fmla="*/ 10543123 w 12192000"/>
              <a:gd name="connsiteY115" fmla="*/ 0 h 904875"/>
              <a:gd name="connsiteX116" fmla="*/ 10557925 w 12192000"/>
              <a:gd name="connsiteY116" fmla="*/ 0 h 904875"/>
              <a:gd name="connsiteX117" fmla="*/ 10564939 w 12192000"/>
              <a:gd name="connsiteY117" fmla="*/ 34740 h 904875"/>
              <a:gd name="connsiteX118" fmla="*/ 10771187 w 12192000"/>
              <a:gd name="connsiteY118" fmla="*/ 171450 h 904875"/>
              <a:gd name="connsiteX119" fmla="*/ 10977435 w 12192000"/>
              <a:gd name="connsiteY119" fmla="*/ 34740 h 904875"/>
              <a:gd name="connsiteX120" fmla="*/ 10984448 w 12192000"/>
              <a:gd name="connsiteY120" fmla="*/ 0 h 904875"/>
              <a:gd name="connsiteX121" fmla="*/ 10999250 w 12192000"/>
              <a:gd name="connsiteY121" fmla="*/ 0 h 904875"/>
              <a:gd name="connsiteX122" fmla="*/ 11006264 w 12192000"/>
              <a:gd name="connsiteY122" fmla="*/ 34740 h 904875"/>
              <a:gd name="connsiteX123" fmla="*/ 11212512 w 12192000"/>
              <a:gd name="connsiteY123" fmla="*/ 171450 h 904875"/>
              <a:gd name="connsiteX124" fmla="*/ 11418760 w 12192000"/>
              <a:gd name="connsiteY124" fmla="*/ 34740 h 904875"/>
              <a:gd name="connsiteX125" fmla="*/ 11425774 w 12192000"/>
              <a:gd name="connsiteY125" fmla="*/ 0 h 904875"/>
              <a:gd name="connsiteX126" fmla="*/ 11440576 w 12192000"/>
              <a:gd name="connsiteY126" fmla="*/ 0 h 904875"/>
              <a:gd name="connsiteX127" fmla="*/ 11447589 w 12192000"/>
              <a:gd name="connsiteY127" fmla="*/ 34740 h 904875"/>
              <a:gd name="connsiteX128" fmla="*/ 11653837 w 12192000"/>
              <a:gd name="connsiteY128" fmla="*/ 171450 h 904875"/>
              <a:gd name="connsiteX129" fmla="*/ 11860085 w 12192000"/>
              <a:gd name="connsiteY129" fmla="*/ 34740 h 904875"/>
              <a:gd name="connsiteX130" fmla="*/ 11867099 w 12192000"/>
              <a:gd name="connsiteY130" fmla="*/ 0 h 904875"/>
              <a:gd name="connsiteX131" fmla="*/ 11888251 w 12192000"/>
              <a:gd name="connsiteY131" fmla="*/ 0 h 904875"/>
              <a:gd name="connsiteX132" fmla="*/ 11895264 w 12192000"/>
              <a:gd name="connsiteY132" fmla="*/ 34740 h 904875"/>
              <a:gd name="connsiteX133" fmla="*/ 12101512 w 12192000"/>
              <a:gd name="connsiteY133" fmla="*/ 171450 h 904875"/>
              <a:gd name="connsiteX134" fmla="*/ 12168074 w 12192000"/>
              <a:gd name="connsiteY134" fmla="*/ 161387 h 904875"/>
              <a:gd name="connsiteX135" fmla="*/ 12192000 w 12192000"/>
              <a:gd name="connsiteY135" fmla="*/ 149885 h 904875"/>
              <a:gd name="connsiteX136" fmla="*/ 12192000 w 12192000"/>
              <a:gd name="connsiteY136" fmla="*/ 904875 h 904875"/>
              <a:gd name="connsiteX137" fmla="*/ 0 w 12192000"/>
              <a:gd name="connsiteY137" fmla="*/ 904875 h 904875"/>
              <a:gd name="connsiteX138" fmla="*/ 0 w 12192000"/>
              <a:gd name="connsiteY138" fmla="*/ 118560 h 904875"/>
              <a:gd name="connsiteX139" fmla="*/ 16137 w 12192000"/>
              <a:gd name="connsiteY139" fmla="*/ 133222 h 904875"/>
              <a:gd name="connsiteX140" fmla="*/ 141287 w 12192000"/>
              <a:gd name="connsiteY140" fmla="*/ 171450 h 904875"/>
              <a:gd name="connsiteX141" fmla="*/ 347535 w 12192000"/>
              <a:gd name="connsiteY141" fmla="*/ 34740 h 90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12192000" h="904875">
                <a:moveTo>
                  <a:pt x="354549" y="0"/>
                </a:moveTo>
                <a:lnTo>
                  <a:pt x="369351" y="0"/>
                </a:lnTo>
                <a:lnTo>
                  <a:pt x="376364" y="34740"/>
                </a:lnTo>
                <a:cubicBezTo>
                  <a:pt x="410345" y="115079"/>
                  <a:pt x="489895" y="171450"/>
                  <a:pt x="582612" y="171450"/>
                </a:cubicBezTo>
                <a:cubicBezTo>
                  <a:pt x="675328" y="171450"/>
                  <a:pt x="754879" y="115079"/>
                  <a:pt x="788860" y="34740"/>
                </a:cubicBezTo>
                <a:lnTo>
                  <a:pt x="795874" y="0"/>
                </a:lnTo>
                <a:lnTo>
                  <a:pt x="810676" y="0"/>
                </a:lnTo>
                <a:lnTo>
                  <a:pt x="817689" y="34740"/>
                </a:lnTo>
                <a:cubicBezTo>
                  <a:pt x="851670" y="115079"/>
                  <a:pt x="931221" y="171450"/>
                  <a:pt x="1023937" y="171450"/>
                </a:cubicBezTo>
                <a:cubicBezTo>
                  <a:pt x="1116653" y="171450"/>
                  <a:pt x="1196204" y="115079"/>
                  <a:pt x="1230185" y="34740"/>
                </a:cubicBezTo>
                <a:lnTo>
                  <a:pt x="1237199" y="0"/>
                </a:lnTo>
                <a:lnTo>
                  <a:pt x="1258351" y="0"/>
                </a:lnTo>
                <a:lnTo>
                  <a:pt x="1265364" y="34740"/>
                </a:lnTo>
                <a:cubicBezTo>
                  <a:pt x="1299345" y="115079"/>
                  <a:pt x="1378896" y="171450"/>
                  <a:pt x="1471612" y="171450"/>
                </a:cubicBezTo>
                <a:cubicBezTo>
                  <a:pt x="1564328" y="171450"/>
                  <a:pt x="1643879" y="115079"/>
                  <a:pt x="1677860" y="34740"/>
                </a:cubicBezTo>
                <a:lnTo>
                  <a:pt x="1684874" y="0"/>
                </a:lnTo>
                <a:lnTo>
                  <a:pt x="1699676" y="0"/>
                </a:lnTo>
                <a:lnTo>
                  <a:pt x="1706689" y="34740"/>
                </a:lnTo>
                <a:cubicBezTo>
                  <a:pt x="1740670" y="115079"/>
                  <a:pt x="1820220" y="171450"/>
                  <a:pt x="1912937" y="171450"/>
                </a:cubicBezTo>
                <a:cubicBezTo>
                  <a:pt x="2005654" y="171450"/>
                  <a:pt x="2085204" y="115079"/>
                  <a:pt x="2119185" y="34740"/>
                </a:cubicBezTo>
                <a:lnTo>
                  <a:pt x="2126199" y="0"/>
                </a:lnTo>
                <a:lnTo>
                  <a:pt x="2141001" y="0"/>
                </a:lnTo>
                <a:lnTo>
                  <a:pt x="2148014" y="34740"/>
                </a:lnTo>
                <a:cubicBezTo>
                  <a:pt x="2181995" y="115079"/>
                  <a:pt x="2261545" y="171450"/>
                  <a:pt x="2354262" y="171450"/>
                </a:cubicBezTo>
                <a:cubicBezTo>
                  <a:pt x="2446978" y="171450"/>
                  <a:pt x="2526529" y="115079"/>
                  <a:pt x="2560510" y="34740"/>
                </a:cubicBezTo>
                <a:lnTo>
                  <a:pt x="2567524" y="0"/>
                </a:lnTo>
                <a:lnTo>
                  <a:pt x="2582326" y="0"/>
                </a:lnTo>
                <a:lnTo>
                  <a:pt x="2589339" y="34740"/>
                </a:lnTo>
                <a:cubicBezTo>
                  <a:pt x="2623320" y="115079"/>
                  <a:pt x="2702871" y="171450"/>
                  <a:pt x="2795587" y="171450"/>
                </a:cubicBezTo>
                <a:cubicBezTo>
                  <a:pt x="2888303" y="171450"/>
                  <a:pt x="2967854" y="115079"/>
                  <a:pt x="3001835" y="34740"/>
                </a:cubicBezTo>
                <a:lnTo>
                  <a:pt x="3008849" y="0"/>
                </a:lnTo>
                <a:lnTo>
                  <a:pt x="3020476" y="0"/>
                </a:lnTo>
                <a:lnTo>
                  <a:pt x="3027490" y="34740"/>
                </a:lnTo>
                <a:cubicBezTo>
                  <a:pt x="3061470" y="115079"/>
                  <a:pt x="3141021" y="171450"/>
                  <a:pt x="3233737" y="171450"/>
                </a:cubicBezTo>
                <a:cubicBezTo>
                  <a:pt x="3326453" y="171450"/>
                  <a:pt x="3406004" y="115079"/>
                  <a:pt x="3439985" y="34740"/>
                </a:cubicBezTo>
                <a:lnTo>
                  <a:pt x="3446999" y="0"/>
                </a:lnTo>
                <a:lnTo>
                  <a:pt x="3461800" y="0"/>
                </a:lnTo>
                <a:lnTo>
                  <a:pt x="3468814" y="34740"/>
                </a:lnTo>
                <a:cubicBezTo>
                  <a:pt x="3502795" y="115079"/>
                  <a:pt x="3582345" y="171450"/>
                  <a:pt x="3675062" y="171450"/>
                </a:cubicBezTo>
                <a:cubicBezTo>
                  <a:pt x="3767779" y="171450"/>
                  <a:pt x="3847329" y="115079"/>
                  <a:pt x="3881310" y="34740"/>
                </a:cubicBezTo>
                <a:lnTo>
                  <a:pt x="3888324" y="0"/>
                </a:lnTo>
                <a:lnTo>
                  <a:pt x="3903126" y="0"/>
                </a:lnTo>
                <a:lnTo>
                  <a:pt x="3910139" y="34740"/>
                </a:lnTo>
                <a:cubicBezTo>
                  <a:pt x="3944120" y="115079"/>
                  <a:pt x="4023670" y="171450"/>
                  <a:pt x="4116387" y="171450"/>
                </a:cubicBezTo>
                <a:cubicBezTo>
                  <a:pt x="4209104" y="171450"/>
                  <a:pt x="4288655" y="115079"/>
                  <a:pt x="4322636" y="34740"/>
                </a:cubicBezTo>
                <a:lnTo>
                  <a:pt x="4329649" y="0"/>
                </a:lnTo>
                <a:lnTo>
                  <a:pt x="4344451" y="0"/>
                </a:lnTo>
                <a:lnTo>
                  <a:pt x="4351465" y="34740"/>
                </a:lnTo>
                <a:cubicBezTo>
                  <a:pt x="4385446" y="115079"/>
                  <a:pt x="4464997" y="171450"/>
                  <a:pt x="4557713" y="171450"/>
                </a:cubicBezTo>
                <a:cubicBezTo>
                  <a:pt x="4650429" y="171450"/>
                  <a:pt x="4729979" y="115079"/>
                  <a:pt x="4763960" y="34740"/>
                </a:cubicBezTo>
                <a:lnTo>
                  <a:pt x="4770974" y="0"/>
                </a:lnTo>
                <a:lnTo>
                  <a:pt x="4792126" y="0"/>
                </a:lnTo>
                <a:lnTo>
                  <a:pt x="4799139" y="34740"/>
                </a:lnTo>
                <a:cubicBezTo>
                  <a:pt x="4833121" y="115079"/>
                  <a:pt x="4912671" y="171450"/>
                  <a:pt x="5005388" y="171450"/>
                </a:cubicBezTo>
                <a:cubicBezTo>
                  <a:pt x="5098104" y="171450"/>
                  <a:pt x="5177655" y="115079"/>
                  <a:pt x="5211637" y="34740"/>
                </a:cubicBezTo>
                <a:lnTo>
                  <a:pt x="5218649" y="0"/>
                </a:lnTo>
                <a:lnTo>
                  <a:pt x="5233451" y="0"/>
                </a:lnTo>
                <a:lnTo>
                  <a:pt x="5240466" y="34740"/>
                </a:lnTo>
                <a:cubicBezTo>
                  <a:pt x="5274447" y="115079"/>
                  <a:pt x="5353996" y="171450"/>
                  <a:pt x="5446713" y="171450"/>
                </a:cubicBezTo>
                <a:cubicBezTo>
                  <a:pt x="5539430" y="171450"/>
                  <a:pt x="5618979" y="115079"/>
                  <a:pt x="5652960" y="34740"/>
                </a:cubicBezTo>
                <a:lnTo>
                  <a:pt x="5659974" y="0"/>
                </a:lnTo>
                <a:lnTo>
                  <a:pt x="5674776" y="0"/>
                </a:lnTo>
                <a:lnTo>
                  <a:pt x="5681790" y="34740"/>
                </a:lnTo>
                <a:cubicBezTo>
                  <a:pt x="5715771" y="115079"/>
                  <a:pt x="5795320" y="171450"/>
                  <a:pt x="5888037" y="171450"/>
                </a:cubicBezTo>
                <a:cubicBezTo>
                  <a:pt x="5980753" y="171450"/>
                  <a:pt x="6060304" y="115079"/>
                  <a:pt x="6094285" y="34740"/>
                </a:cubicBezTo>
                <a:lnTo>
                  <a:pt x="6101299" y="0"/>
                </a:lnTo>
                <a:lnTo>
                  <a:pt x="6116101" y="0"/>
                </a:lnTo>
                <a:lnTo>
                  <a:pt x="6123114" y="34740"/>
                </a:lnTo>
                <a:cubicBezTo>
                  <a:pt x="6157095" y="115079"/>
                  <a:pt x="6236646" y="171450"/>
                  <a:pt x="6329362" y="171450"/>
                </a:cubicBezTo>
                <a:cubicBezTo>
                  <a:pt x="6422079" y="171450"/>
                  <a:pt x="6501630" y="115079"/>
                  <a:pt x="6535610" y="34740"/>
                </a:cubicBezTo>
                <a:lnTo>
                  <a:pt x="6542624" y="0"/>
                </a:lnTo>
                <a:lnTo>
                  <a:pt x="6582826" y="0"/>
                </a:lnTo>
                <a:lnTo>
                  <a:pt x="6589840" y="34740"/>
                </a:lnTo>
                <a:cubicBezTo>
                  <a:pt x="6623820" y="115079"/>
                  <a:pt x="6703371" y="171450"/>
                  <a:pt x="6796087" y="171450"/>
                </a:cubicBezTo>
                <a:cubicBezTo>
                  <a:pt x="6888803" y="171450"/>
                  <a:pt x="6968354" y="115079"/>
                  <a:pt x="7002335" y="34740"/>
                </a:cubicBezTo>
                <a:lnTo>
                  <a:pt x="7009348" y="0"/>
                </a:lnTo>
                <a:lnTo>
                  <a:pt x="7024150" y="0"/>
                </a:lnTo>
                <a:lnTo>
                  <a:pt x="7031164" y="34740"/>
                </a:lnTo>
                <a:cubicBezTo>
                  <a:pt x="7065145" y="115079"/>
                  <a:pt x="7144695" y="171450"/>
                  <a:pt x="7237412" y="171450"/>
                </a:cubicBezTo>
                <a:cubicBezTo>
                  <a:pt x="7330129" y="171450"/>
                  <a:pt x="7409679" y="115079"/>
                  <a:pt x="7443660" y="34740"/>
                </a:cubicBezTo>
                <a:lnTo>
                  <a:pt x="7450673" y="0"/>
                </a:lnTo>
                <a:lnTo>
                  <a:pt x="7465475" y="0"/>
                </a:lnTo>
                <a:lnTo>
                  <a:pt x="7472489" y="34740"/>
                </a:lnTo>
                <a:cubicBezTo>
                  <a:pt x="7506470" y="115079"/>
                  <a:pt x="7586020" y="171450"/>
                  <a:pt x="7678737" y="171450"/>
                </a:cubicBezTo>
                <a:cubicBezTo>
                  <a:pt x="7771453" y="171450"/>
                  <a:pt x="7851004" y="115079"/>
                  <a:pt x="7884985" y="34740"/>
                </a:cubicBezTo>
                <a:lnTo>
                  <a:pt x="7891999" y="0"/>
                </a:lnTo>
                <a:lnTo>
                  <a:pt x="7906801" y="0"/>
                </a:lnTo>
                <a:lnTo>
                  <a:pt x="7913814" y="34740"/>
                </a:lnTo>
                <a:cubicBezTo>
                  <a:pt x="7947795" y="115079"/>
                  <a:pt x="8027346" y="171450"/>
                  <a:pt x="8120062" y="171450"/>
                </a:cubicBezTo>
                <a:cubicBezTo>
                  <a:pt x="8212778" y="171450"/>
                  <a:pt x="8292329" y="115079"/>
                  <a:pt x="8326310" y="34740"/>
                </a:cubicBezTo>
                <a:lnTo>
                  <a:pt x="8333324" y="0"/>
                </a:lnTo>
                <a:lnTo>
                  <a:pt x="8354476" y="0"/>
                </a:lnTo>
                <a:lnTo>
                  <a:pt x="8361489" y="34740"/>
                </a:lnTo>
                <a:cubicBezTo>
                  <a:pt x="8395470" y="115079"/>
                  <a:pt x="8475021" y="171450"/>
                  <a:pt x="8567737" y="171450"/>
                </a:cubicBezTo>
                <a:cubicBezTo>
                  <a:pt x="8660453" y="171450"/>
                  <a:pt x="8740004" y="115079"/>
                  <a:pt x="8773985" y="34740"/>
                </a:cubicBezTo>
                <a:lnTo>
                  <a:pt x="8780998" y="0"/>
                </a:lnTo>
                <a:lnTo>
                  <a:pt x="8795800" y="0"/>
                </a:lnTo>
                <a:lnTo>
                  <a:pt x="8802814" y="34740"/>
                </a:lnTo>
                <a:cubicBezTo>
                  <a:pt x="8836795" y="115079"/>
                  <a:pt x="8916345" y="171450"/>
                  <a:pt x="9009062" y="171450"/>
                </a:cubicBezTo>
                <a:cubicBezTo>
                  <a:pt x="9101779" y="171450"/>
                  <a:pt x="9181329" y="115079"/>
                  <a:pt x="9215310" y="34740"/>
                </a:cubicBezTo>
                <a:lnTo>
                  <a:pt x="9222323" y="0"/>
                </a:lnTo>
                <a:lnTo>
                  <a:pt x="9237125" y="0"/>
                </a:lnTo>
                <a:lnTo>
                  <a:pt x="9244139" y="34740"/>
                </a:lnTo>
                <a:cubicBezTo>
                  <a:pt x="9278120" y="115079"/>
                  <a:pt x="9357670" y="171450"/>
                  <a:pt x="9450387" y="171450"/>
                </a:cubicBezTo>
                <a:cubicBezTo>
                  <a:pt x="9543103" y="171450"/>
                  <a:pt x="9622654" y="115079"/>
                  <a:pt x="9656635" y="34740"/>
                </a:cubicBezTo>
                <a:lnTo>
                  <a:pt x="9663649" y="0"/>
                </a:lnTo>
                <a:lnTo>
                  <a:pt x="9678451" y="0"/>
                </a:lnTo>
                <a:lnTo>
                  <a:pt x="9685464" y="34740"/>
                </a:lnTo>
                <a:cubicBezTo>
                  <a:pt x="9719445" y="115079"/>
                  <a:pt x="9798996" y="171450"/>
                  <a:pt x="9891712" y="171450"/>
                </a:cubicBezTo>
                <a:cubicBezTo>
                  <a:pt x="9984428" y="171450"/>
                  <a:pt x="10063979" y="115079"/>
                  <a:pt x="10097960" y="34740"/>
                </a:cubicBezTo>
                <a:lnTo>
                  <a:pt x="10104973" y="0"/>
                </a:lnTo>
                <a:lnTo>
                  <a:pt x="10116601" y="0"/>
                </a:lnTo>
                <a:lnTo>
                  <a:pt x="10123615" y="34740"/>
                </a:lnTo>
                <a:cubicBezTo>
                  <a:pt x="10157595" y="115079"/>
                  <a:pt x="10237146" y="171450"/>
                  <a:pt x="10329862" y="171450"/>
                </a:cubicBezTo>
                <a:cubicBezTo>
                  <a:pt x="10422578" y="171450"/>
                  <a:pt x="10502129" y="115079"/>
                  <a:pt x="10536110" y="34740"/>
                </a:cubicBezTo>
                <a:lnTo>
                  <a:pt x="10543123" y="0"/>
                </a:lnTo>
                <a:lnTo>
                  <a:pt x="10557925" y="0"/>
                </a:lnTo>
                <a:lnTo>
                  <a:pt x="10564939" y="34740"/>
                </a:lnTo>
                <a:cubicBezTo>
                  <a:pt x="10598920" y="115079"/>
                  <a:pt x="10678470" y="171450"/>
                  <a:pt x="10771187" y="171450"/>
                </a:cubicBezTo>
                <a:cubicBezTo>
                  <a:pt x="10863904" y="171450"/>
                  <a:pt x="10943454" y="115079"/>
                  <a:pt x="10977435" y="34740"/>
                </a:cubicBezTo>
                <a:lnTo>
                  <a:pt x="10984448" y="0"/>
                </a:lnTo>
                <a:lnTo>
                  <a:pt x="10999250" y="0"/>
                </a:lnTo>
                <a:lnTo>
                  <a:pt x="11006264" y="34740"/>
                </a:lnTo>
                <a:cubicBezTo>
                  <a:pt x="11040245" y="115079"/>
                  <a:pt x="11119795" y="171450"/>
                  <a:pt x="11212512" y="171450"/>
                </a:cubicBezTo>
                <a:cubicBezTo>
                  <a:pt x="11305228" y="171450"/>
                  <a:pt x="11384779" y="115079"/>
                  <a:pt x="11418760" y="34740"/>
                </a:cubicBezTo>
                <a:lnTo>
                  <a:pt x="11425774" y="0"/>
                </a:lnTo>
                <a:lnTo>
                  <a:pt x="11440576" y="0"/>
                </a:lnTo>
                <a:lnTo>
                  <a:pt x="11447589" y="34740"/>
                </a:lnTo>
                <a:cubicBezTo>
                  <a:pt x="11481570" y="115079"/>
                  <a:pt x="11561121" y="171450"/>
                  <a:pt x="11653837" y="171450"/>
                </a:cubicBezTo>
                <a:cubicBezTo>
                  <a:pt x="11746553" y="171450"/>
                  <a:pt x="11826104" y="115079"/>
                  <a:pt x="11860085" y="34740"/>
                </a:cubicBezTo>
                <a:lnTo>
                  <a:pt x="11867099" y="0"/>
                </a:lnTo>
                <a:lnTo>
                  <a:pt x="11888251" y="0"/>
                </a:lnTo>
                <a:lnTo>
                  <a:pt x="11895264" y="34740"/>
                </a:lnTo>
                <a:cubicBezTo>
                  <a:pt x="11929245" y="115079"/>
                  <a:pt x="12008796" y="171450"/>
                  <a:pt x="12101512" y="171450"/>
                </a:cubicBezTo>
                <a:cubicBezTo>
                  <a:pt x="12124691" y="171450"/>
                  <a:pt x="12147047" y="167927"/>
                  <a:pt x="12168074" y="161387"/>
                </a:cubicBezTo>
                <a:lnTo>
                  <a:pt x="12192000" y="149885"/>
                </a:lnTo>
                <a:lnTo>
                  <a:pt x="12192000" y="904875"/>
                </a:lnTo>
                <a:lnTo>
                  <a:pt x="0" y="904875"/>
                </a:lnTo>
                <a:lnTo>
                  <a:pt x="0" y="118560"/>
                </a:lnTo>
                <a:lnTo>
                  <a:pt x="16137" y="133222"/>
                </a:lnTo>
                <a:cubicBezTo>
                  <a:pt x="51862" y="157358"/>
                  <a:pt x="94929" y="171450"/>
                  <a:pt x="141287" y="171450"/>
                </a:cubicBezTo>
                <a:cubicBezTo>
                  <a:pt x="234004" y="171450"/>
                  <a:pt x="313554" y="115079"/>
                  <a:pt x="347535" y="34740"/>
                </a:cubicBezTo>
                <a:close/>
              </a:path>
            </a:pathLst>
          </a:custGeom>
          <a:solidFill>
            <a:srgbClr val="64E4F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30" name="任意多边形 29"/>
          <p:cNvSpPr/>
          <p:nvPr/>
        </p:nvSpPr>
        <p:spPr>
          <a:xfrm>
            <a:off x="0" y="4687621"/>
            <a:ext cx="9144000" cy="678656"/>
          </a:xfrm>
          <a:custGeom>
            <a:avLst/>
            <a:gdLst>
              <a:gd name="connsiteX0" fmla="*/ 354549 w 12192000"/>
              <a:gd name="connsiteY0" fmla="*/ 0 h 904875"/>
              <a:gd name="connsiteX1" fmla="*/ 369351 w 12192000"/>
              <a:gd name="connsiteY1" fmla="*/ 0 h 904875"/>
              <a:gd name="connsiteX2" fmla="*/ 376364 w 12192000"/>
              <a:gd name="connsiteY2" fmla="*/ 34740 h 904875"/>
              <a:gd name="connsiteX3" fmla="*/ 582612 w 12192000"/>
              <a:gd name="connsiteY3" fmla="*/ 171450 h 904875"/>
              <a:gd name="connsiteX4" fmla="*/ 788860 w 12192000"/>
              <a:gd name="connsiteY4" fmla="*/ 34740 h 904875"/>
              <a:gd name="connsiteX5" fmla="*/ 795874 w 12192000"/>
              <a:gd name="connsiteY5" fmla="*/ 0 h 904875"/>
              <a:gd name="connsiteX6" fmla="*/ 810676 w 12192000"/>
              <a:gd name="connsiteY6" fmla="*/ 0 h 904875"/>
              <a:gd name="connsiteX7" fmla="*/ 817689 w 12192000"/>
              <a:gd name="connsiteY7" fmla="*/ 34740 h 904875"/>
              <a:gd name="connsiteX8" fmla="*/ 1023937 w 12192000"/>
              <a:gd name="connsiteY8" fmla="*/ 171450 h 904875"/>
              <a:gd name="connsiteX9" fmla="*/ 1230185 w 12192000"/>
              <a:gd name="connsiteY9" fmla="*/ 34740 h 904875"/>
              <a:gd name="connsiteX10" fmla="*/ 1237199 w 12192000"/>
              <a:gd name="connsiteY10" fmla="*/ 0 h 904875"/>
              <a:gd name="connsiteX11" fmla="*/ 1258351 w 12192000"/>
              <a:gd name="connsiteY11" fmla="*/ 0 h 904875"/>
              <a:gd name="connsiteX12" fmla="*/ 1265364 w 12192000"/>
              <a:gd name="connsiteY12" fmla="*/ 34740 h 904875"/>
              <a:gd name="connsiteX13" fmla="*/ 1471612 w 12192000"/>
              <a:gd name="connsiteY13" fmla="*/ 171450 h 904875"/>
              <a:gd name="connsiteX14" fmla="*/ 1677860 w 12192000"/>
              <a:gd name="connsiteY14" fmla="*/ 34740 h 904875"/>
              <a:gd name="connsiteX15" fmla="*/ 1684874 w 12192000"/>
              <a:gd name="connsiteY15" fmla="*/ 0 h 904875"/>
              <a:gd name="connsiteX16" fmla="*/ 1699676 w 12192000"/>
              <a:gd name="connsiteY16" fmla="*/ 0 h 904875"/>
              <a:gd name="connsiteX17" fmla="*/ 1706689 w 12192000"/>
              <a:gd name="connsiteY17" fmla="*/ 34740 h 904875"/>
              <a:gd name="connsiteX18" fmla="*/ 1912937 w 12192000"/>
              <a:gd name="connsiteY18" fmla="*/ 171450 h 904875"/>
              <a:gd name="connsiteX19" fmla="*/ 2119185 w 12192000"/>
              <a:gd name="connsiteY19" fmla="*/ 34740 h 904875"/>
              <a:gd name="connsiteX20" fmla="*/ 2126199 w 12192000"/>
              <a:gd name="connsiteY20" fmla="*/ 0 h 904875"/>
              <a:gd name="connsiteX21" fmla="*/ 2141001 w 12192000"/>
              <a:gd name="connsiteY21" fmla="*/ 0 h 904875"/>
              <a:gd name="connsiteX22" fmla="*/ 2148014 w 12192000"/>
              <a:gd name="connsiteY22" fmla="*/ 34740 h 904875"/>
              <a:gd name="connsiteX23" fmla="*/ 2354262 w 12192000"/>
              <a:gd name="connsiteY23" fmla="*/ 171450 h 904875"/>
              <a:gd name="connsiteX24" fmla="*/ 2560510 w 12192000"/>
              <a:gd name="connsiteY24" fmla="*/ 34740 h 904875"/>
              <a:gd name="connsiteX25" fmla="*/ 2567524 w 12192000"/>
              <a:gd name="connsiteY25" fmla="*/ 0 h 904875"/>
              <a:gd name="connsiteX26" fmla="*/ 2582326 w 12192000"/>
              <a:gd name="connsiteY26" fmla="*/ 0 h 904875"/>
              <a:gd name="connsiteX27" fmla="*/ 2589339 w 12192000"/>
              <a:gd name="connsiteY27" fmla="*/ 34740 h 904875"/>
              <a:gd name="connsiteX28" fmla="*/ 2795587 w 12192000"/>
              <a:gd name="connsiteY28" fmla="*/ 171450 h 904875"/>
              <a:gd name="connsiteX29" fmla="*/ 3001835 w 12192000"/>
              <a:gd name="connsiteY29" fmla="*/ 34740 h 904875"/>
              <a:gd name="connsiteX30" fmla="*/ 3008849 w 12192000"/>
              <a:gd name="connsiteY30" fmla="*/ 0 h 904875"/>
              <a:gd name="connsiteX31" fmla="*/ 3020476 w 12192000"/>
              <a:gd name="connsiteY31" fmla="*/ 0 h 904875"/>
              <a:gd name="connsiteX32" fmla="*/ 3027490 w 12192000"/>
              <a:gd name="connsiteY32" fmla="*/ 34740 h 904875"/>
              <a:gd name="connsiteX33" fmla="*/ 3233737 w 12192000"/>
              <a:gd name="connsiteY33" fmla="*/ 171450 h 904875"/>
              <a:gd name="connsiteX34" fmla="*/ 3439985 w 12192000"/>
              <a:gd name="connsiteY34" fmla="*/ 34740 h 904875"/>
              <a:gd name="connsiteX35" fmla="*/ 3446999 w 12192000"/>
              <a:gd name="connsiteY35" fmla="*/ 0 h 904875"/>
              <a:gd name="connsiteX36" fmla="*/ 3461800 w 12192000"/>
              <a:gd name="connsiteY36" fmla="*/ 0 h 904875"/>
              <a:gd name="connsiteX37" fmla="*/ 3468814 w 12192000"/>
              <a:gd name="connsiteY37" fmla="*/ 34740 h 904875"/>
              <a:gd name="connsiteX38" fmla="*/ 3675062 w 12192000"/>
              <a:gd name="connsiteY38" fmla="*/ 171450 h 904875"/>
              <a:gd name="connsiteX39" fmla="*/ 3881310 w 12192000"/>
              <a:gd name="connsiteY39" fmla="*/ 34740 h 904875"/>
              <a:gd name="connsiteX40" fmla="*/ 3888324 w 12192000"/>
              <a:gd name="connsiteY40" fmla="*/ 0 h 904875"/>
              <a:gd name="connsiteX41" fmla="*/ 3903126 w 12192000"/>
              <a:gd name="connsiteY41" fmla="*/ 0 h 904875"/>
              <a:gd name="connsiteX42" fmla="*/ 3910139 w 12192000"/>
              <a:gd name="connsiteY42" fmla="*/ 34740 h 904875"/>
              <a:gd name="connsiteX43" fmla="*/ 4116387 w 12192000"/>
              <a:gd name="connsiteY43" fmla="*/ 171450 h 904875"/>
              <a:gd name="connsiteX44" fmla="*/ 4322636 w 12192000"/>
              <a:gd name="connsiteY44" fmla="*/ 34740 h 904875"/>
              <a:gd name="connsiteX45" fmla="*/ 4329649 w 12192000"/>
              <a:gd name="connsiteY45" fmla="*/ 0 h 904875"/>
              <a:gd name="connsiteX46" fmla="*/ 4344451 w 12192000"/>
              <a:gd name="connsiteY46" fmla="*/ 0 h 904875"/>
              <a:gd name="connsiteX47" fmla="*/ 4351465 w 12192000"/>
              <a:gd name="connsiteY47" fmla="*/ 34740 h 904875"/>
              <a:gd name="connsiteX48" fmla="*/ 4557713 w 12192000"/>
              <a:gd name="connsiteY48" fmla="*/ 171450 h 904875"/>
              <a:gd name="connsiteX49" fmla="*/ 4763960 w 12192000"/>
              <a:gd name="connsiteY49" fmla="*/ 34740 h 904875"/>
              <a:gd name="connsiteX50" fmla="*/ 4770974 w 12192000"/>
              <a:gd name="connsiteY50" fmla="*/ 0 h 904875"/>
              <a:gd name="connsiteX51" fmla="*/ 4792126 w 12192000"/>
              <a:gd name="connsiteY51" fmla="*/ 0 h 904875"/>
              <a:gd name="connsiteX52" fmla="*/ 4799139 w 12192000"/>
              <a:gd name="connsiteY52" fmla="*/ 34740 h 904875"/>
              <a:gd name="connsiteX53" fmla="*/ 5005388 w 12192000"/>
              <a:gd name="connsiteY53" fmla="*/ 171450 h 904875"/>
              <a:gd name="connsiteX54" fmla="*/ 5211637 w 12192000"/>
              <a:gd name="connsiteY54" fmla="*/ 34740 h 904875"/>
              <a:gd name="connsiteX55" fmla="*/ 5218649 w 12192000"/>
              <a:gd name="connsiteY55" fmla="*/ 0 h 904875"/>
              <a:gd name="connsiteX56" fmla="*/ 5233451 w 12192000"/>
              <a:gd name="connsiteY56" fmla="*/ 0 h 904875"/>
              <a:gd name="connsiteX57" fmla="*/ 5240466 w 12192000"/>
              <a:gd name="connsiteY57" fmla="*/ 34740 h 904875"/>
              <a:gd name="connsiteX58" fmla="*/ 5446713 w 12192000"/>
              <a:gd name="connsiteY58" fmla="*/ 171450 h 904875"/>
              <a:gd name="connsiteX59" fmla="*/ 5652960 w 12192000"/>
              <a:gd name="connsiteY59" fmla="*/ 34740 h 904875"/>
              <a:gd name="connsiteX60" fmla="*/ 5659974 w 12192000"/>
              <a:gd name="connsiteY60" fmla="*/ 0 h 904875"/>
              <a:gd name="connsiteX61" fmla="*/ 5674776 w 12192000"/>
              <a:gd name="connsiteY61" fmla="*/ 0 h 904875"/>
              <a:gd name="connsiteX62" fmla="*/ 5681790 w 12192000"/>
              <a:gd name="connsiteY62" fmla="*/ 34740 h 904875"/>
              <a:gd name="connsiteX63" fmla="*/ 5888037 w 12192000"/>
              <a:gd name="connsiteY63" fmla="*/ 171450 h 904875"/>
              <a:gd name="connsiteX64" fmla="*/ 6094285 w 12192000"/>
              <a:gd name="connsiteY64" fmla="*/ 34740 h 904875"/>
              <a:gd name="connsiteX65" fmla="*/ 6101299 w 12192000"/>
              <a:gd name="connsiteY65" fmla="*/ 0 h 904875"/>
              <a:gd name="connsiteX66" fmla="*/ 6116101 w 12192000"/>
              <a:gd name="connsiteY66" fmla="*/ 0 h 904875"/>
              <a:gd name="connsiteX67" fmla="*/ 6123114 w 12192000"/>
              <a:gd name="connsiteY67" fmla="*/ 34740 h 904875"/>
              <a:gd name="connsiteX68" fmla="*/ 6329362 w 12192000"/>
              <a:gd name="connsiteY68" fmla="*/ 171450 h 904875"/>
              <a:gd name="connsiteX69" fmla="*/ 6535610 w 12192000"/>
              <a:gd name="connsiteY69" fmla="*/ 34740 h 904875"/>
              <a:gd name="connsiteX70" fmla="*/ 6542624 w 12192000"/>
              <a:gd name="connsiteY70" fmla="*/ 0 h 904875"/>
              <a:gd name="connsiteX71" fmla="*/ 6582826 w 12192000"/>
              <a:gd name="connsiteY71" fmla="*/ 0 h 904875"/>
              <a:gd name="connsiteX72" fmla="*/ 6589840 w 12192000"/>
              <a:gd name="connsiteY72" fmla="*/ 34740 h 904875"/>
              <a:gd name="connsiteX73" fmla="*/ 6796087 w 12192000"/>
              <a:gd name="connsiteY73" fmla="*/ 171450 h 904875"/>
              <a:gd name="connsiteX74" fmla="*/ 7002335 w 12192000"/>
              <a:gd name="connsiteY74" fmla="*/ 34740 h 904875"/>
              <a:gd name="connsiteX75" fmla="*/ 7009348 w 12192000"/>
              <a:gd name="connsiteY75" fmla="*/ 0 h 904875"/>
              <a:gd name="connsiteX76" fmla="*/ 7024150 w 12192000"/>
              <a:gd name="connsiteY76" fmla="*/ 0 h 904875"/>
              <a:gd name="connsiteX77" fmla="*/ 7031164 w 12192000"/>
              <a:gd name="connsiteY77" fmla="*/ 34740 h 904875"/>
              <a:gd name="connsiteX78" fmla="*/ 7237412 w 12192000"/>
              <a:gd name="connsiteY78" fmla="*/ 171450 h 904875"/>
              <a:gd name="connsiteX79" fmla="*/ 7443660 w 12192000"/>
              <a:gd name="connsiteY79" fmla="*/ 34740 h 904875"/>
              <a:gd name="connsiteX80" fmla="*/ 7450673 w 12192000"/>
              <a:gd name="connsiteY80" fmla="*/ 0 h 904875"/>
              <a:gd name="connsiteX81" fmla="*/ 7465475 w 12192000"/>
              <a:gd name="connsiteY81" fmla="*/ 0 h 904875"/>
              <a:gd name="connsiteX82" fmla="*/ 7472489 w 12192000"/>
              <a:gd name="connsiteY82" fmla="*/ 34740 h 904875"/>
              <a:gd name="connsiteX83" fmla="*/ 7678737 w 12192000"/>
              <a:gd name="connsiteY83" fmla="*/ 171450 h 904875"/>
              <a:gd name="connsiteX84" fmla="*/ 7884985 w 12192000"/>
              <a:gd name="connsiteY84" fmla="*/ 34740 h 904875"/>
              <a:gd name="connsiteX85" fmla="*/ 7891999 w 12192000"/>
              <a:gd name="connsiteY85" fmla="*/ 0 h 904875"/>
              <a:gd name="connsiteX86" fmla="*/ 7906801 w 12192000"/>
              <a:gd name="connsiteY86" fmla="*/ 0 h 904875"/>
              <a:gd name="connsiteX87" fmla="*/ 7913814 w 12192000"/>
              <a:gd name="connsiteY87" fmla="*/ 34740 h 904875"/>
              <a:gd name="connsiteX88" fmla="*/ 8120062 w 12192000"/>
              <a:gd name="connsiteY88" fmla="*/ 171450 h 904875"/>
              <a:gd name="connsiteX89" fmla="*/ 8326310 w 12192000"/>
              <a:gd name="connsiteY89" fmla="*/ 34740 h 904875"/>
              <a:gd name="connsiteX90" fmla="*/ 8333324 w 12192000"/>
              <a:gd name="connsiteY90" fmla="*/ 0 h 904875"/>
              <a:gd name="connsiteX91" fmla="*/ 8354476 w 12192000"/>
              <a:gd name="connsiteY91" fmla="*/ 0 h 904875"/>
              <a:gd name="connsiteX92" fmla="*/ 8361489 w 12192000"/>
              <a:gd name="connsiteY92" fmla="*/ 34740 h 904875"/>
              <a:gd name="connsiteX93" fmla="*/ 8567737 w 12192000"/>
              <a:gd name="connsiteY93" fmla="*/ 171450 h 904875"/>
              <a:gd name="connsiteX94" fmla="*/ 8773985 w 12192000"/>
              <a:gd name="connsiteY94" fmla="*/ 34740 h 904875"/>
              <a:gd name="connsiteX95" fmla="*/ 8780998 w 12192000"/>
              <a:gd name="connsiteY95" fmla="*/ 0 h 904875"/>
              <a:gd name="connsiteX96" fmla="*/ 8795800 w 12192000"/>
              <a:gd name="connsiteY96" fmla="*/ 0 h 904875"/>
              <a:gd name="connsiteX97" fmla="*/ 8802814 w 12192000"/>
              <a:gd name="connsiteY97" fmla="*/ 34740 h 904875"/>
              <a:gd name="connsiteX98" fmla="*/ 9009062 w 12192000"/>
              <a:gd name="connsiteY98" fmla="*/ 171450 h 904875"/>
              <a:gd name="connsiteX99" fmla="*/ 9215310 w 12192000"/>
              <a:gd name="connsiteY99" fmla="*/ 34740 h 904875"/>
              <a:gd name="connsiteX100" fmla="*/ 9222323 w 12192000"/>
              <a:gd name="connsiteY100" fmla="*/ 0 h 904875"/>
              <a:gd name="connsiteX101" fmla="*/ 9237125 w 12192000"/>
              <a:gd name="connsiteY101" fmla="*/ 0 h 904875"/>
              <a:gd name="connsiteX102" fmla="*/ 9244139 w 12192000"/>
              <a:gd name="connsiteY102" fmla="*/ 34740 h 904875"/>
              <a:gd name="connsiteX103" fmla="*/ 9450387 w 12192000"/>
              <a:gd name="connsiteY103" fmla="*/ 171450 h 904875"/>
              <a:gd name="connsiteX104" fmla="*/ 9656635 w 12192000"/>
              <a:gd name="connsiteY104" fmla="*/ 34740 h 904875"/>
              <a:gd name="connsiteX105" fmla="*/ 9663649 w 12192000"/>
              <a:gd name="connsiteY105" fmla="*/ 0 h 904875"/>
              <a:gd name="connsiteX106" fmla="*/ 9678451 w 12192000"/>
              <a:gd name="connsiteY106" fmla="*/ 0 h 904875"/>
              <a:gd name="connsiteX107" fmla="*/ 9685464 w 12192000"/>
              <a:gd name="connsiteY107" fmla="*/ 34740 h 904875"/>
              <a:gd name="connsiteX108" fmla="*/ 9891712 w 12192000"/>
              <a:gd name="connsiteY108" fmla="*/ 171450 h 904875"/>
              <a:gd name="connsiteX109" fmla="*/ 10097960 w 12192000"/>
              <a:gd name="connsiteY109" fmla="*/ 34740 h 904875"/>
              <a:gd name="connsiteX110" fmla="*/ 10104973 w 12192000"/>
              <a:gd name="connsiteY110" fmla="*/ 0 h 904875"/>
              <a:gd name="connsiteX111" fmla="*/ 10116601 w 12192000"/>
              <a:gd name="connsiteY111" fmla="*/ 0 h 904875"/>
              <a:gd name="connsiteX112" fmla="*/ 10123615 w 12192000"/>
              <a:gd name="connsiteY112" fmla="*/ 34740 h 904875"/>
              <a:gd name="connsiteX113" fmla="*/ 10329862 w 12192000"/>
              <a:gd name="connsiteY113" fmla="*/ 171450 h 904875"/>
              <a:gd name="connsiteX114" fmla="*/ 10536110 w 12192000"/>
              <a:gd name="connsiteY114" fmla="*/ 34740 h 904875"/>
              <a:gd name="connsiteX115" fmla="*/ 10543123 w 12192000"/>
              <a:gd name="connsiteY115" fmla="*/ 0 h 904875"/>
              <a:gd name="connsiteX116" fmla="*/ 10557925 w 12192000"/>
              <a:gd name="connsiteY116" fmla="*/ 0 h 904875"/>
              <a:gd name="connsiteX117" fmla="*/ 10564939 w 12192000"/>
              <a:gd name="connsiteY117" fmla="*/ 34740 h 904875"/>
              <a:gd name="connsiteX118" fmla="*/ 10771187 w 12192000"/>
              <a:gd name="connsiteY118" fmla="*/ 171450 h 904875"/>
              <a:gd name="connsiteX119" fmla="*/ 10977435 w 12192000"/>
              <a:gd name="connsiteY119" fmla="*/ 34740 h 904875"/>
              <a:gd name="connsiteX120" fmla="*/ 10984448 w 12192000"/>
              <a:gd name="connsiteY120" fmla="*/ 0 h 904875"/>
              <a:gd name="connsiteX121" fmla="*/ 10999250 w 12192000"/>
              <a:gd name="connsiteY121" fmla="*/ 0 h 904875"/>
              <a:gd name="connsiteX122" fmla="*/ 11006264 w 12192000"/>
              <a:gd name="connsiteY122" fmla="*/ 34740 h 904875"/>
              <a:gd name="connsiteX123" fmla="*/ 11212512 w 12192000"/>
              <a:gd name="connsiteY123" fmla="*/ 171450 h 904875"/>
              <a:gd name="connsiteX124" fmla="*/ 11418760 w 12192000"/>
              <a:gd name="connsiteY124" fmla="*/ 34740 h 904875"/>
              <a:gd name="connsiteX125" fmla="*/ 11425774 w 12192000"/>
              <a:gd name="connsiteY125" fmla="*/ 0 h 904875"/>
              <a:gd name="connsiteX126" fmla="*/ 11440576 w 12192000"/>
              <a:gd name="connsiteY126" fmla="*/ 0 h 904875"/>
              <a:gd name="connsiteX127" fmla="*/ 11447589 w 12192000"/>
              <a:gd name="connsiteY127" fmla="*/ 34740 h 904875"/>
              <a:gd name="connsiteX128" fmla="*/ 11653837 w 12192000"/>
              <a:gd name="connsiteY128" fmla="*/ 171450 h 904875"/>
              <a:gd name="connsiteX129" fmla="*/ 11860085 w 12192000"/>
              <a:gd name="connsiteY129" fmla="*/ 34740 h 904875"/>
              <a:gd name="connsiteX130" fmla="*/ 11867099 w 12192000"/>
              <a:gd name="connsiteY130" fmla="*/ 0 h 904875"/>
              <a:gd name="connsiteX131" fmla="*/ 11888251 w 12192000"/>
              <a:gd name="connsiteY131" fmla="*/ 0 h 904875"/>
              <a:gd name="connsiteX132" fmla="*/ 11895264 w 12192000"/>
              <a:gd name="connsiteY132" fmla="*/ 34740 h 904875"/>
              <a:gd name="connsiteX133" fmla="*/ 12101512 w 12192000"/>
              <a:gd name="connsiteY133" fmla="*/ 171450 h 904875"/>
              <a:gd name="connsiteX134" fmla="*/ 12168074 w 12192000"/>
              <a:gd name="connsiteY134" fmla="*/ 161387 h 904875"/>
              <a:gd name="connsiteX135" fmla="*/ 12192000 w 12192000"/>
              <a:gd name="connsiteY135" fmla="*/ 149885 h 904875"/>
              <a:gd name="connsiteX136" fmla="*/ 12192000 w 12192000"/>
              <a:gd name="connsiteY136" fmla="*/ 904875 h 904875"/>
              <a:gd name="connsiteX137" fmla="*/ 0 w 12192000"/>
              <a:gd name="connsiteY137" fmla="*/ 904875 h 904875"/>
              <a:gd name="connsiteX138" fmla="*/ 0 w 12192000"/>
              <a:gd name="connsiteY138" fmla="*/ 118560 h 904875"/>
              <a:gd name="connsiteX139" fmla="*/ 16137 w 12192000"/>
              <a:gd name="connsiteY139" fmla="*/ 133222 h 904875"/>
              <a:gd name="connsiteX140" fmla="*/ 141287 w 12192000"/>
              <a:gd name="connsiteY140" fmla="*/ 171450 h 904875"/>
              <a:gd name="connsiteX141" fmla="*/ 347535 w 12192000"/>
              <a:gd name="connsiteY141" fmla="*/ 34740 h 90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12192000" h="904875">
                <a:moveTo>
                  <a:pt x="354549" y="0"/>
                </a:moveTo>
                <a:lnTo>
                  <a:pt x="369351" y="0"/>
                </a:lnTo>
                <a:lnTo>
                  <a:pt x="376364" y="34740"/>
                </a:lnTo>
                <a:cubicBezTo>
                  <a:pt x="410345" y="115079"/>
                  <a:pt x="489895" y="171450"/>
                  <a:pt x="582612" y="171450"/>
                </a:cubicBezTo>
                <a:cubicBezTo>
                  <a:pt x="675328" y="171450"/>
                  <a:pt x="754879" y="115079"/>
                  <a:pt x="788860" y="34740"/>
                </a:cubicBezTo>
                <a:lnTo>
                  <a:pt x="795874" y="0"/>
                </a:lnTo>
                <a:lnTo>
                  <a:pt x="810676" y="0"/>
                </a:lnTo>
                <a:lnTo>
                  <a:pt x="817689" y="34740"/>
                </a:lnTo>
                <a:cubicBezTo>
                  <a:pt x="851670" y="115079"/>
                  <a:pt x="931221" y="171450"/>
                  <a:pt x="1023937" y="171450"/>
                </a:cubicBezTo>
                <a:cubicBezTo>
                  <a:pt x="1116653" y="171450"/>
                  <a:pt x="1196204" y="115079"/>
                  <a:pt x="1230185" y="34740"/>
                </a:cubicBezTo>
                <a:lnTo>
                  <a:pt x="1237199" y="0"/>
                </a:lnTo>
                <a:lnTo>
                  <a:pt x="1258351" y="0"/>
                </a:lnTo>
                <a:lnTo>
                  <a:pt x="1265364" y="34740"/>
                </a:lnTo>
                <a:cubicBezTo>
                  <a:pt x="1299345" y="115079"/>
                  <a:pt x="1378896" y="171450"/>
                  <a:pt x="1471612" y="171450"/>
                </a:cubicBezTo>
                <a:cubicBezTo>
                  <a:pt x="1564328" y="171450"/>
                  <a:pt x="1643879" y="115079"/>
                  <a:pt x="1677860" y="34740"/>
                </a:cubicBezTo>
                <a:lnTo>
                  <a:pt x="1684874" y="0"/>
                </a:lnTo>
                <a:lnTo>
                  <a:pt x="1699676" y="0"/>
                </a:lnTo>
                <a:lnTo>
                  <a:pt x="1706689" y="34740"/>
                </a:lnTo>
                <a:cubicBezTo>
                  <a:pt x="1740670" y="115079"/>
                  <a:pt x="1820220" y="171450"/>
                  <a:pt x="1912937" y="171450"/>
                </a:cubicBezTo>
                <a:cubicBezTo>
                  <a:pt x="2005654" y="171450"/>
                  <a:pt x="2085204" y="115079"/>
                  <a:pt x="2119185" y="34740"/>
                </a:cubicBezTo>
                <a:lnTo>
                  <a:pt x="2126199" y="0"/>
                </a:lnTo>
                <a:lnTo>
                  <a:pt x="2141001" y="0"/>
                </a:lnTo>
                <a:lnTo>
                  <a:pt x="2148014" y="34740"/>
                </a:lnTo>
                <a:cubicBezTo>
                  <a:pt x="2181995" y="115079"/>
                  <a:pt x="2261545" y="171450"/>
                  <a:pt x="2354262" y="171450"/>
                </a:cubicBezTo>
                <a:cubicBezTo>
                  <a:pt x="2446978" y="171450"/>
                  <a:pt x="2526529" y="115079"/>
                  <a:pt x="2560510" y="34740"/>
                </a:cubicBezTo>
                <a:lnTo>
                  <a:pt x="2567524" y="0"/>
                </a:lnTo>
                <a:lnTo>
                  <a:pt x="2582326" y="0"/>
                </a:lnTo>
                <a:lnTo>
                  <a:pt x="2589339" y="34740"/>
                </a:lnTo>
                <a:cubicBezTo>
                  <a:pt x="2623320" y="115079"/>
                  <a:pt x="2702871" y="171450"/>
                  <a:pt x="2795587" y="171450"/>
                </a:cubicBezTo>
                <a:cubicBezTo>
                  <a:pt x="2888303" y="171450"/>
                  <a:pt x="2967854" y="115079"/>
                  <a:pt x="3001835" y="34740"/>
                </a:cubicBezTo>
                <a:lnTo>
                  <a:pt x="3008849" y="0"/>
                </a:lnTo>
                <a:lnTo>
                  <a:pt x="3020476" y="0"/>
                </a:lnTo>
                <a:lnTo>
                  <a:pt x="3027490" y="34740"/>
                </a:lnTo>
                <a:cubicBezTo>
                  <a:pt x="3061470" y="115079"/>
                  <a:pt x="3141021" y="171450"/>
                  <a:pt x="3233737" y="171450"/>
                </a:cubicBezTo>
                <a:cubicBezTo>
                  <a:pt x="3326453" y="171450"/>
                  <a:pt x="3406004" y="115079"/>
                  <a:pt x="3439985" y="34740"/>
                </a:cubicBezTo>
                <a:lnTo>
                  <a:pt x="3446999" y="0"/>
                </a:lnTo>
                <a:lnTo>
                  <a:pt x="3461800" y="0"/>
                </a:lnTo>
                <a:lnTo>
                  <a:pt x="3468814" y="34740"/>
                </a:lnTo>
                <a:cubicBezTo>
                  <a:pt x="3502795" y="115079"/>
                  <a:pt x="3582345" y="171450"/>
                  <a:pt x="3675062" y="171450"/>
                </a:cubicBezTo>
                <a:cubicBezTo>
                  <a:pt x="3767779" y="171450"/>
                  <a:pt x="3847329" y="115079"/>
                  <a:pt x="3881310" y="34740"/>
                </a:cubicBezTo>
                <a:lnTo>
                  <a:pt x="3888324" y="0"/>
                </a:lnTo>
                <a:lnTo>
                  <a:pt x="3903126" y="0"/>
                </a:lnTo>
                <a:lnTo>
                  <a:pt x="3910139" y="34740"/>
                </a:lnTo>
                <a:cubicBezTo>
                  <a:pt x="3944120" y="115079"/>
                  <a:pt x="4023670" y="171450"/>
                  <a:pt x="4116387" y="171450"/>
                </a:cubicBezTo>
                <a:cubicBezTo>
                  <a:pt x="4209104" y="171450"/>
                  <a:pt x="4288655" y="115079"/>
                  <a:pt x="4322636" y="34740"/>
                </a:cubicBezTo>
                <a:lnTo>
                  <a:pt x="4329649" y="0"/>
                </a:lnTo>
                <a:lnTo>
                  <a:pt x="4344451" y="0"/>
                </a:lnTo>
                <a:lnTo>
                  <a:pt x="4351465" y="34740"/>
                </a:lnTo>
                <a:cubicBezTo>
                  <a:pt x="4385446" y="115079"/>
                  <a:pt x="4464997" y="171450"/>
                  <a:pt x="4557713" y="171450"/>
                </a:cubicBezTo>
                <a:cubicBezTo>
                  <a:pt x="4650429" y="171450"/>
                  <a:pt x="4729979" y="115079"/>
                  <a:pt x="4763960" y="34740"/>
                </a:cubicBezTo>
                <a:lnTo>
                  <a:pt x="4770974" y="0"/>
                </a:lnTo>
                <a:lnTo>
                  <a:pt x="4792126" y="0"/>
                </a:lnTo>
                <a:lnTo>
                  <a:pt x="4799139" y="34740"/>
                </a:lnTo>
                <a:cubicBezTo>
                  <a:pt x="4833121" y="115079"/>
                  <a:pt x="4912671" y="171450"/>
                  <a:pt x="5005388" y="171450"/>
                </a:cubicBezTo>
                <a:cubicBezTo>
                  <a:pt x="5098104" y="171450"/>
                  <a:pt x="5177655" y="115079"/>
                  <a:pt x="5211637" y="34740"/>
                </a:cubicBezTo>
                <a:lnTo>
                  <a:pt x="5218649" y="0"/>
                </a:lnTo>
                <a:lnTo>
                  <a:pt x="5233451" y="0"/>
                </a:lnTo>
                <a:lnTo>
                  <a:pt x="5240466" y="34740"/>
                </a:lnTo>
                <a:cubicBezTo>
                  <a:pt x="5274447" y="115079"/>
                  <a:pt x="5353996" y="171450"/>
                  <a:pt x="5446713" y="171450"/>
                </a:cubicBezTo>
                <a:cubicBezTo>
                  <a:pt x="5539430" y="171450"/>
                  <a:pt x="5618979" y="115079"/>
                  <a:pt x="5652960" y="34740"/>
                </a:cubicBezTo>
                <a:lnTo>
                  <a:pt x="5659974" y="0"/>
                </a:lnTo>
                <a:lnTo>
                  <a:pt x="5674776" y="0"/>
                </a:lnTo>
                <a:lnTo>
                  <a:pt x="5681790" y="34740"/>
                </a:lnTo>
                <a:cubicBezTo>
                  <a:pt x="5715771" y="115079"/>
                  <a:pt x="5795320" y="171450"/>
                  <a:pt x="5888037" y="171450"/>
                </a:cubicBezTo>
                <a:cubicBezTo>
                  <a:pt x="5980753" y="171450"/>
                  <a:pt x="6060304" y="115079"/>
                  <a:pt x="6094285" y="34740"/>
                </a:cubicBezTo>
                <a:lnTo>
                  <a:pt x="6101299" y="0"/>
                </a:lnTo>
                <a:lnTo>
                  <a:pt x="6116101" y="0"/>
                </a:lnTo>
                <a:lnTo>
                  <a:pt x="6123114" y="34740"/>
                </a:lnTo>
                <a:cubicBezTo>
                  <a:pt x="6157095" y="115079"/>
                  <a:pt x="6236646" y="171450"/>
                  <a:pt x="6329362" y="171450"/>
                </a:cubicBezTo>
                <a:cubicBezTo>
                  <a:pt x="6422079" y="171450"/>
                  <a:pt x="6501630" y="115079"/>
                  <a:pt x="6535610" y="34740"/>
                </a:cubicBezTo>
                <a:lnTo>
                  <a:pt x="6542624" y="0"/>
                </a:lnTo>
                <a:lnTo>
                  <a:pt x="6582826" y="0"/>
                </a:lnTo>
                <a:lnTo>
                  <a:pt x="6589840" y="34740"/>
                </a:lnTo>
                <a:cubicBezTo>
                  <a:pt x="6623820" y="115079"/>
                  <a:pt x="6703371" y="171450"/>
                  <a:pt x="6796087" y="171450"/>
                </a:cubicBezTo>
                <a:cubicBezTo>
                  <a:pt x="6888803" y="171450"/>
                  <a:pt x="6968354" y="115079"/>
                  <a:pt x="7002335" y="34740"/>
                </a:cubicBezTo>
                <a:lnTo>
                  <a:pt x="7009348" y="0"/>
                </a:lnTo>
                <a:lnTo>
                  <a:pt x="7024150" y="0"/>
                </a:lnTo>
                <a:lnTo>
                  <a:pt x="7031164" y="34740"/>
                </a:lnTo>
                <a:cubicBezTo>
                  <a:pt x="7065145" y="115079"/>
                  <a:pt x="7144695" y="171450"/>
                  <a:pt x="7237412" y="171450"/>
                </a:cubicBezTo>
                <a:cubicBezTo>
                  <a:pt x="7330129" y="171450"/>
                  <a:pt x="7409679" y="115079"/>
                  <a:pt x="7443660" y="34740"/>
                </a:cubicBezTo>
                <a:lnTo>
                  <a:pt x="7450673" y="0"/>
                </a:lnTo>
                <a:lnTo>
                  <a:pt x="7465475" y="0"/>
                </a:lnTo>
                <a:lnTo>
                  <a:pt x="7472489" y="34740"/>
                </a:lnTo>
                <a:cubicBezTo>
                  <a:pt x="7506470" y="115079"/>
                  <a:pt x="7586020" y="171450"/>
                  <a:pt x="7678737" y="171450"/>
                </a:cubicBezTo>
                <a:cubicBezTo>
                  <a:pt x="7771453" y="171450"/>
                  <a:pt x="7851004" y="115079"/>
                  <a:pt x="7884985" y="34740"/>
                </a:cubicBezTo>
                <a:lnTo>
                  <a:pt x="7891999" y="0"/>
                </a:lnTo>
                <a:lnTo>
                  <a:pt x="7906801" y="0"/>
                </a:lnTo>
                <a:lnTo>
                  <a:pt x="7913814" y="34740"/>
                </a:lnTo>
                <a:cubicBezTo>
                  <a:pt x="7947795" y="115079"/>
                  <a:pt x="8027346" y="171450"/>
                  <a:pt x="8120062" y="171450"/>
                </a:cubicBezTo>
                <a:cubicBezTo>
                  <a:pt x="8212778" y="171450"/>
                  <a:pt x="8292329" y="115079"/>
                  <a:pt x="8326310" y="34740"/>
                </a:cubicBezTo>
                <a:lnTo>
                  <a:pt x="8333324" y="0"/>
                </a:lnTo>
                <a:lnTo>
                  <a:pt x="8354476" y="0"/>
                </a:lnTo>
                <a:lnTo>
                  <a:pt x="8361489" y="34740"/>
                </a:lnTo>
                <a:cubicBezTo>
                  <a:pt x="8395470" y="115079"/>
                  <a:pt x="8475021" y="171450"/>
                  <a:pt x="8567737" y="171450"/>
                </a:cubicBezTo>
                <a:cubicBezTo>
                  <a:pt x="8660453" y="171450"/>
                  <a:pt x="8740004" y="115079"/>
                  <a:pt x="8773985" y="34740"/>
                </a:cubicBezTo>
                <a:lnTo>
                  <a:pt x="8780998" y="0"/>
                </a:lnTo>
                <a:lnTo>
                  <a:pt x="8795800" y="0"/>
                </a:lnTo>
                <a:lnTo>
                  <a:pt x="8802814" y="34740"/>
                </a:lnTo>
                <a:cubicBezTo>
                  <a:pt x="8836795" y="115079"/>
                  <a:pt x="8916345" y="171450"/>
                  <a:pt x="9009062" y="171450"/>
                </a:cubicBezTo>
                <a:cubicBezTo>
                  <a:pt x="9101779" y="171450"/>
                  <a:pt x="9181329" y="115079"/>
                  <a:pt x="9215310" y="34740"/>
                </a:cubicBezTo>
                <a:lnTo>
                  <a:pt x="9222323" y="0"/>
                </a:lnTo>
                <a:lnTo>
                  <a:pt x="9237125" y="0"/>
                </a:lnTo>
                <a:lnTo>
                  <a:pt x="9244139" y="34740"/>
                </a:lnTo>
                <a:cubicBezTo>
                  <a:pt x="9278120" y="115079"/>
                  <a:pt x="9357670" y="171450"/>
                  <a:pt x="9450387" y="171450"/>
                </a:cubicBezTo>
                <a:cubicBezTo>
                  <a:pt x="9543103" y="171450"/>
                  <a:pt x="9622654" y="115079"/>
                  <a:pt x="9656635" y="34740"/>
                </a:cubicBezTo>
                <a:lnTo>
                  <a:pt x="9663649" y="0"/>
                </a:lnTo>
                <a:lnTo>
                  <a:pt x="9678451" y="0"/>
                </a:lnTo>
                <a:lnTo>
                  <a:pt x="9685464" y="34740"/>
                </a:lnTo>
                <a:cubicBezTo>
                  <a:pt x="9719445" y="115079"/>
                  <a:pt x="9798996" y="171450"/>
                  <a:pt x="9891712" y="171450"/>
                </a:cubicBezTo>
                <a:cubicBezTo>
                  <a:pt x="9984428" y="171450"/>
                  <a:pt x="10063979" y="115079"/>
                  <a:pt x="10097960" y="34740"/>
                </a:cubicBezTo>
                <a:lnTo>
                  <a:pt x="10104973" y="0"/>
                </a:lnTo>
                <a:lnTo>
                  <a:pt x="10116601" y="0"/>
                </a:lnTo>
                <a:lnTo>
                  <a:pt x="10123615" y="34740"/>
                </a:lnTo>
                <a:cubicBezTo>
                  <a:pt x="10157595" y="115079"/>
                  <a:pt x="10237146" y="171450"/>
                  <a:pt x="10329862" y="171450"/>
                </a:cubicBezTo>
                <a:cubicBezTo>
                  <a:pt x="10422578" y="171450"/>
                  <a:pt x="10502129" y="115079"/>
                  <a:pt x="10536110" y="34740"/>
                </a:cubicBezTo>
                <a:lnTo>
                  <a:pt x="10543123" y="0"/>
                </a:lnTo>
                <a:lnTo>
                  <a:pt x="10557925" y="0"/>
                </a:lnTo>
                <a:lnTo>
                  <a:pt x="10564939" y="34740"/>
                </a:lnTo>
                <a:cubicBezTo>
                  <a:pt x="10598920" y="115079"/>
                  <a:pt x="10678470" y="171450"/>
                  <a:pt x="10771187" y="171450"/>
                </a:cubicBezTo>
                <a:cubicBezTo>
                  <a:pt x="10863904" y="171450"/>
                  <a:pt x="10943454" y="115079"/>
                  <a:pt x="10977435" y="34740"/>
                </a:cubicBezTo>
                <a:lnTo>
                  <a:pt x="10984448" y="0"/>
                </a:lnTo>
                <a:lnTo>
                  <a:pt x="10999250" y="0"/>
                </a:lnTo>
                <a:lnTo>
                  <a:pt x="11006264" y="34740"/>
                </a:lnTo>
                <a:cubicBezTo>
                  <a:pt x="11040245" y="115079"/>
                  <a:pt x="11119795" y="171450"/>
                  <a:pt x="11212512" y="171450"/>
                </a:cubicBezTo>
                <a:cubicBezTo>
                  <a:pt x="11305228" y="171450"/>
                  <a:pt x="11384779" y="115079"/>
                  <a:pt x="11418760" y="34740"/>
                </a:cubicBezTo>
                <a:lnTo>
                  <a:pt x="11425774" y="0"/>
                </a:lnTo>
                <a:lnTo>
                  <a:pt x="11440576" y="0"/>
                </a:lnTo>
                <a:lnTo>
                  <a:pt x="11447589" y="34740"/>
                </a:lnTo>
                <a:cubicBezTo>
                  <a:pt x="11481570" y="115079"/>
                  <a:pt x="11561121" y="171450"/>
                  <a:pt x="11653837" y="171450"/>
                </a:cubicBezTo>
                <a:cubicBezTo>
                  <a:pt x="11746553" y="171450"/>
                  <a:pt x="11826104" y="115079"/>
                  <a:pt x="11860085" y="34740"/>
                </a:cubicBezTo>
                <a:lnTo>
                  <a:pt x="11867099" y="0"/>
                </a:lnTo>
                <a:lnTo>
                  <a:pt x="11888251" y="0"/>
                </a:lnTo>
                <a:lnTo>
                  <a:pt x="11895264" y="34740"/>
                </a:lnTo>
                <a:cubicBezTo>
                  <a:pt x="11929245" y="115079"/>
                  <a:pt x="12008796" y="171450"/>
                  <a:pt x="12101512" y="171450"/>
                </a:cubicBezTo>
                <a:cubicBezTo>
                  <a:pt x="12124691" y="171450"/>
                  <a:pt x="12147047" y="167927"/>
                  <a:pt x="12168074" y="161387"/>
                </a:cubicBezTo>
                <a:lnTo>
                  <a:pt x="12192000" y="149885"/>
                </a:lnTo>
                <a:lnTo>
                  <a:pt x="12192000" y="904875"/>
                </a:lnTo>
                <a:lnTo>
                  <a:pt x="0" y="904875"/>
                </a:lnTo>
                <a:lnTo>
                  <a:pt x="0" y="118560"/>
                </a:lnTo>
                <a:lnTo>
                  <a:pt x="16137" y="133222"/>
                </a:lnTo>
                <a:cubicBezTo>
                  <a:pt x="51862" y="157358"/>
                  <a:pt x="94929" y="171450"/>
                  <a:pt x="141287" y="171450"/>
                </a:cubicBezTo>
                <a:cubicBezTo>
                  <a:pt x="234004" y="171450"/>
                  <a:pt x="313554" y="115079"/>
                  <a:pt x="347535" y="34740"/>
                </a:cubicBezTo>
                <a:close/>
              </a:path>
            </a:pathLst>
          </a:custGeom>
          <a:solidFill>
            <a:srgbClr val="19B4C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pic>
        <p:nvPicPr>
          <p:cNvPr id="34" name="图片 33" descr="timg (14).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232" y="-8161"/>
            <a:ext cx="2058177" cy="2610586"/>
          </a:xfrm>
          <a:prstGeom prst="rect">
            <a:avLst/>
          </a:prstGeom>
          <a:ln>
            <a:noFill/>
          </a:ln>
          <a:effectLst>
            <a:outerShdw blurRad="292100" dist="139700" dir="2700000" algn="tl" rotWithShape="0">
              <a:srgbClr val="333333">
                <a:alpha val="65000"/>
              </a:srgbClr>
            </a:outerShdw>
          </a:effectLst>
        </p:spPr>
      </p:pic>
      <p:sp>
        <p:nvSpPr>
          <p:cNvPr id="35" name="文本框 34"/>
          <p:cNvSpPr txBox="1"/>
          <p:nvPr/>
        </p:nvSpPr>
        <p:spPr>
          <a:xfrm>
            <a:off x="3051687" y="594248"/>
            <a:ext cx="3294129" cy="577081"/>
          </a:xfrm>
          <a:prstGeom prst="rect">
            <a:avLst/>
          </a:prstGeom>
          <a:noFill/>
        </p:spPr>
        <p:txBody>
          <a:bodyPr wrap="square" lIns="68580" tIns="34290" rIns="68580" bIns="34290" rtlCol="0">
            <a:spAutoFit/>
          </a:bodyPr>
          <a:lstStyle/>
          <a:p>
            <a:pPr algn="ctr">
              <a:defRPr/>
            </a:pPr>
            <a:r>
              <a:rPr lang="zh-CN" altLang="en-US" sz="3300" b="1" dirty="0">
                <a:solidFill>
                  <a:srgbClr val="FF0000"/>
                </a:solidFill>
                <a:latin typeface="微软雅黑"/>
                <a:ea typeface="微软雅黑"/>
                <a:sym typeface="微软雅黑"/>
              </a:rPr>
              <a:t>小小分享会</a:t>
            </a:r>
          </a:p>
        </p:txBody>
      </p:sp>
      <p:cxnSp>
        <p:nvCxnSpPr>
          <p:cNvPr id="36" name="直接连接符 35"/>
          <p:cNvCxnSpPr/>
          <p:nvPr/>
        </p:nvCxnSpPr>
        <p:spPr>
          <a:xfrm>
            <a:off x="3285172" y="595314"/>
            <a:ext cx="2685098" cy="904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3285175" y="1139668"/>
            <a:ext cx="2760345" cy="128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8" name="矩形 37"/>
          <p:cNvSpPr/>
          <p:nvPr/>
        </p:nvSpPr>
        <p:spPr>
          <a:xfrm>
            <a:off x="2449354" y="1528763"/>
            <a:ext cx="6142196" cy="1509644"/>
          </a:xfrm>
          <a:prstGeom prst="rect">
            <a:avLst/>
          </a:prstGeom>
        </p:spPr>
        <p:txBody>
          <a:bodyPr wrap="square" lIns="68580" tIns="34290" rIns="68580" bIns="34290">
            <a:spAutoFit/>
          </a:bodyPr>
          <a:lstStyle/>
          <a:p>
            <a:pPr lvl="0">
              <a:lnSpc>
                <a:spcPct val="130000"/>
              </a:lnSpc>
              <a:defRPr/>
            </a:pPr>
            <a:r>
              <a:rPr lang="zh-CN" altLang="en-US" sz="2400" b="1" kern="100" dirty="0">
                <a:solidFill>
                  <a:prstClr val="black">
                    <a:lumMod val="65000"/>
                    <a:lumOff val="35000"/>
                  </a:prstClr>
                </a:solidFill>
                <a:latin typeface="微软雅黑"/>
                <a:ea typeface="微软雅黑"/>
                <a:cs typeface="Times New Roman" panose="02020603050405020304" pitchFamily="18" charset="0"/>
                <a:sym typeface="微软雅黑"/>
              </a:rPr>
              <a:t>你也曾经得到过这样不露痕迹的关爱吗？</a:t>
            </a:r>
          </a:p>
          <a:p>
            <a:pPr lvl="0">
              <a:lnSpc>
                <a:spcPct val="130000"/>
              </a:lnSpc>
              <a:defRPr/>
            </a:pPr>
            <a:r>
              <a:rPr lang="zh-CN" altLang="en-US" sz="2400" b="1" kern="100" dirty="0">
                <a:solidFill>
                  <a:prstClr val="black">
                    <a:lumMod val="65000"/>
                    <a:lumOff val="35000"/>
                  </a:prstClr>
                </a:solidFill>
                <a:latin typeface="微软雅黑"/>
                <a:ea typeface="微软雅黑"/>
                <a:cs typeface="Times New Roman" panose="02020603050405020304" pitchFamily="18" charset="0"/>
                <a:sym typeface="微软雅黑"/>
              </a:rPr>
              <a:t>或者你也曾经这样不露痕迹地关爱别人？</a:t>
            </a:r>
          </a:p>
          <a:p>
            <a:pPr lvl="0">
              <a:lnSpc>
                <a:spcPct val="130000"/>
              </a:lnSpc>
              <a:defRPr/>
            </a:pPr>
            <a:r>
              <a:rPr lang="zh-CN" altLang="en-US" sz="2400" b="1" kern="100" dirty="0">
                <a:solidFill>
                  <a:prstClr val="black">
                    <a:lumMod val="65000"/>
                    <a:lumOff val="35000"/>
                  </a:prstClr>
                </a:solidFill>
                <a:latin typeface="微软雅黑"/>
                <a:ea typeface="微软雅黑"/>
                <a:cs typeface="Times New Roman" panose="02020603050405020304" pitchFamily="18" charset="0"/>
                <a:sym typeface="微软雅黑"/>
              </a:rPr>
              <a:t>还是你曾见到别人这样不露痕迹地关爱别人？</a:t>
            </a:r>
          </a:p>
        </p:txBody>
      </p:sp>
    </p:spTree>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58045"/>
            <a:ext cx="9144000" cy="4535424"/>
          </a:xfrm>
          <a:prstGeom prst="rect">
            <a:avLst/>
          </a:prstGeom>
        </p:spPr>
      </p:pic>
      <p:grpSp>
        <p:nvGrpSpPr>
          <p:cNvPr id="11" name="组合 10"/>
          <p:cNvGrpSpPr/>
          <p:nvPr/>
        </p:nvGrpSpPr>
        <p:grpSpPr>
          <a:xfrm>
            <a:off x="3545886" y="988669"/>
            <a:ext cx="4934515" cy="3183326"/>
            <a:chOff x="4727848" y="1318225"/>
            <a:chExt cx="6579353" cy="4244434"/>
          </a:xfrm>
        </p:grpSpPr>
        <p:sp>
          <p:nvSpPr>
            <p:cNvPr id="4" name="矩形 3"/>
            <p:cNvSpPr/>
            <p:nvPr/>
          </p:nvSpPr>
          <p:spPr>
            <a:xfrm>
              <a:off x="4727848" y="1412776"/>
              <a:ext cx="1152128" cy="936104"/>
            </a:xfrm>
            <a:prstGeom prst="rect">
              <a:avLst/>
            </a:prstGeom>
            <a:solidFill>
              <a:srgbClr val="9A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a:ea typeface="微软雅黑"/>
                <a:sym typeface="微软雅黑"/>
              </a:endParaRPr>
            </a:p>
          </p:txBody>
        </p:sp>
        <p:sp>
          <p:nvSpPr>
            <p:cNvPr id="5" name="矩形 4"/>
            <p:cNvSpPr/>
            <p:nvPr/>
          </p:nvSpPr>
          <p:spPr>
            <a:xfrm rot="1330739">
              <a:off x="6438941" y="1364070"/>
              <a:ext cx="1219844" cy="1010002"/>
            </a:xfrm>
            <a:prstGeom prst="rect">
              <a:avLst/>
            </a:prstGeom>
            <a:solidFill>
              <a:srgbClr val="FFFF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6" name="矩形 5"/>
            <p:cNvSpPr/>
            <p:nvPr/>
          </p:nvSpPr>
          <p:spPr>
            <a:xfrm rot="1150867">
              <a:off x="8063270" y="1318225"/>
              <a:ext cx="1308610" cy="1059920"/>
            </a:xfrm>
            <a:prstGeom prst="rect">
              <a:avLst/>
            </a:prstGeom>
            <a:solidFill>
              <a:srgbClr val="FE6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7" name="矩形 6"/>
            <p:cNvSpPr/>
            <p:nvPr/>
          </p:nvSpPr>
          <p:spPr>
            <a:xfrm rot="21075586">
              <a:off x="9759089" y="1356745"/>
              <a:ext cx="1388000" cy="931170"/>
            </a:xfrm>
            <a:prstGeom prst="rect">
              <a:avLst/>
            </a:prstGeom>
            <a:solidFill>
              <a:srgbClr val="00FF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8" name="矩形 7"/>
            <p:cNvSpPr/>
            <p:nvPr/>
          </p:nvSpPr>
          <p:spPr>
            <a:xfrm rot="21359109">
              <a:off x="5523275" y="3212149"/>
              <a:ext cx="4439353" cy="2307946"/>
            </a:xfrm>
            <a:prstGeom prst="rect">
              <a:avLst/>
            </a:prstGeom>
            <a:solidFill>
              <a:srgbClr val="C2F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9" name="矩形 8"/>
            <p:cNvSpPr/>
            <p:nvPr/>
          </p:nvSpPr>
          <p:spPr>
            <a:xfrm rot="413091">
              <a:off x="5858287" y="3254713"/>
              <a:ext cx="4439353" cy="2307946"/>
            </a:xfrm>
            <a:prstGeom prst="rect">
              <a:avLst/>
            </a:prstGeom>
            <a:solidFill>
              <a:srgbClr val="C2F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0" name="矩形 9"/>
            <p:cNvSpPr/>
            <p:nvPr/>
          </p:nvSpPr>
          <p:spPr>
            <a:xfrm rot="362826">
              <a:off x="6867848" y="3731456"/>
              <a:ext cx="4439353" cy="1217301"/>
            </a:xfrm>
            <a:prstGeom prst="rect">
              <a:avLst/>
            </a:prstGeom>
            <a:solidFill>
              <a:srgbClr val="C2FE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sp>
        <p:nvSpPr>
          <p:cNvPr id="13" name="矩形 12"/>
          <p:cNvSpPr/>
          <p:nvPr/>
        </p:nvSpPr>
        <p:spPr>
          <a:xfrm>
            <a:off x="3070746" y="4749421"/>
            <a:ext cx="3060511" cy="122830"/>
          </a:xfrm>
          <a:prstGeom prst="rect">
            <a:avLst/>
          </a:prstGeom>
          <a:solidFill>
            <a:srgbClr val="33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2" name="文本框 1"/>
          <p:cNvSpPr txBox="1"/>
          <p:nvPr/>
        </p:nvSpPr>
        <p:spPr>
          <a:xfrm>
            <a:off x="3935358" y="2548891"/>
            <a:ext cx="3996444" cy="1685077"/>
          </a:xfrm>
          <a:prstGeom prst="rect">
            <a:avLst/>
          </a:prstGeom>
          <a:noFill/>
        </p:spPr>
        <p:txBody>
          <a:bodyPr wrap="square" lIns="68580" tIns="34290" rIns="68580" bIns="34290" rtlCol="0">
            <a:spAutoFit/>
          </a:bodyPr>
          <a:lstStyle/>
          <a:p>
            <a:r>
              <a:rPr lang="zh-CN" altLang="en-US" sz="2100" b="1" dirty="0">
                <a:latin typeface="微软雅黑"/>
                <a:ea typeface="微软雅黑"/>
                <a:sym typeface="微软雅黑"/>
              </a:rPr>
              <a:t>关爱就在我们身边。有些是显而易见的，有些则是不露痕迹的，需要留心才能发现。我们要做生活的有心人，在细节处体验和感受他人的关爱。</a:t>
            </a:r>
          </a:p>
        </p:txBody>
      </p:sp>
      <p:sp>
        <p:nvSpPr>
          <p:cNvPr id="12" name="矩形 11"/>
          <p:cNvSpPr/>
          <p:nvPr/>
        </p:nvSpPr>
        <p:spPr>
          <a:xfrm>
            <a:off x="3653899" y="1059582"/>
            <a:ext cx="664284" cy="700192"/>
          </a:xfrm>
          <a:prstGeom prst="rect">
            <a:avLst/>
          </a:prstGeom>
        </p:spPr>
        <p:txBody>
          <a:bodyPr wrap="none" lIns="68580" tIns="34290" rIns="68580" bIns="34290">
            <a:spAutoFit/>
          </a:bodyPr>
          <a:lstStyle/>
          <a:p>
            <a:r>
              <a:rPr lang="zh-CN" altLang="en-US" sz="4100" b="1" dirty="0">
                <a:ln w="22225">
                  <a:solidFill>
                    <a:schemeClr val="bg1"/>
                  </a:solidFill>
                  <a:prstDash val="solid"/>
                </a:ln>
                <a:solidFill>
                  <a:srgbClr val="FF0000"/>
                </a:solidFill>
                <a:latin typeface="微软雅黑"/>
                <a:ea typeface="微软雅黑"/>
                <a:sym typeface="微软雅黑"/>
              </a:rPr>
              <a:t>小</a:t>
            </a:r>
          </a:p>
        </p:txBody>
      </p:sp>
      <p:sp>
        <p:nvSpPr>
          <p:cNvPr id="14" name="矩形 13"/>
          <p:cNvSpPr/>
          <p:nvPr/>
        </p:nvSpPr>
        <p:spPr>
          <a:xfrm rot="1193387">
            <a:off x="4882994" y="1038977"/>
            <a:ext cx="664284" cy="700192"/>
          </a:xfrm>
          <a:prstGeom prst="rect">
            <a:avLst/>
          </a:prstGeom>
        </p:spPr>
        <p:txBody>
          <a:bodyPr wrap="none" lIns="68580" tIns="34290" rIns="68580" bIns="34290">
            <a:spAutoFit/>
          </a:bodyPr>
          <a:lstStyle/>
          <a:p>
            <a:r>
              <a:rPr lang="zh-CN" altLang="en-US" sz="4100" b="1" dirty="0">
                <a:ln w="22225">
                  <a:solidFill>
                    <a:schemeClr val="bg1"/>
                  </a:solidFill>
                  <a:prstDash val="solid"/>
                </a:ln>
                <a:solidFill>
                  <a:srgbClr val="FF0000"/>
                </a:solidFill>
                <a:latin typeface="微软雅黑"/>
                <a:ea typeface="微软雅黑"/>
                <a:sym typeface="微软雅黑"/>
              </a:rPr>
              <a:t>小</a:t>
            </a:r>
          </a:p>
        </p:txBody>
      </p:sp>
      <p:sp>
        <p:nvSpPr>
          <p:cNvPr id="15" name="矩形 14"/>
          <p:cNvSpPr/>
          <p:nvPr/>
        </p:nvSpPr>
        <p:spPr>
          <a:xfrm rot="1193387">
            <a:off x="6233146" y="1038977"/>
            <a:ext cx="664284" cy="700192"/>
          </a:xfrm>
          <a:prstGeom prst="rect">
            <a:avLst/>
          </a:prstGeom>
        </p:spPr>
        <p:txBody>
          <a:bodyPr wrap="none" lIns="68580" tIns="34290" rIns="68580" bIns="34290">
            <a:spAutoFit/>
          </a:bodyPr>
          <a:lstStyle/>
          <a:p>
            <a:r>
              <a:rPr lang="zh-CN" altLang="en-US" sz="4100" b="1" dirty="0">
                <a:ln w="22225">
                  <a:solidFill>
                    <a:schemeClr val="bg1"/>
                  </a:solidFill>
                  <a:prstDash val="solid"/>
                </a:ln>
                <a:solidFill>
                  <a:srgbClr val="FF0000"/>
                </a:solidFill>
                <a:latin typeface="微软雅黑"/>
                <a:ea typeface="微软雅黑"/>
                <a:sym typeface="微软雅黑"/>
              </a:rPr>
              <a:t>提</a:t>
            </a:r>
          </a:p>
        </p:txBody>
      </p:sp>
      <p:sp>
        <p:nvSpPr>
          <p:cNvPr id="16" name="矩形 15"/>
          <p:cNvSpPr/>
          <p:nvPr/>
        </p:nvSpPr>
        <p:spPr>
          <a:xfrm rot="21355317">
            <a:off x="7508909" y="1078250"/>
            <a:ext cx="664284" cy="700192"/>
          </a:xfrm>
          <a:prstGeom prst="rect">
            <a:avLst/>
          </a:prstGeom>
        </p:spPr>
        <p:txBody>
          <a:bodyPr wrap="none" lIns="68580" tIns="34290" rIns="68580" bIns="34290">
            <a:spAutoFit/>
          </a:bodyPr>
          <a:lstStyle/>
          <a:p>
            <a:r>
              <a:rPr lang="zh-CN" altLang="en-US" sz="4100" b="1" dirty="0">
                <a:ln w="22225">
                  <a:solidFill>
                    <a:schemeClr val="bg1"/>
                  </a:solidFill>
                  <a:prstDash val="solid"/>
                </a:ln>
                <a:solidFill>
                  <a:srgbClr val="FF0000"/>
                </a:solidFill>
                <a:latin typeface="微软雅黑"/>
                <a:ea typeface="微软雅黑"/>
                <a:sym typeface="微软雅黑"/>
              </a:rPr>
              <a:t>示</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矩形 100"/>
          <p:cNvSpPr/>
          <p:nvPr/>
        </p:nvSpPr>
        <p:spPr>
          <a:xfrm>
            <a:off x="0" y="0"/>
            <a:ext cx="4374292" cy="5143500"/>
          </a:xfrm>
          <a:prstGeom prst="rect">
            <a:avLst/>
          </a:prstGeom>
          <a:solidFill>
            <a:srgbClr val="19B4C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2" name="椭圆 1"/>
          <p:cNvSpPr/>
          <p:nvPr/>
        </p:nvSpPr>
        <p:spPr>
          <a:xfrm>
            <a:off x="832673" y="919921"/>
            <a:ext cx="3088848" cy="3088848"/>
          </a:xfrm>
          <a:prstGeom prst="ellipse">
            <a:avLst/>
          </a:prstGeom>
          <a:blipFill rotWithShape="1">
            <a:blip r:embed="rId3" cstate="email">
              <a:extLst>
                <a:ext uri="{28A0092B-C50C-407E-A947-70E740481C1C}">
                  <a14:useLocalDpi xmlns:a14="http://schemas.microsoft.com/office/drawing/2010/main"/>
                </a:ext>
              </a:extLst>
            </a:blip>
            <a:stretch>
              <a:fillRect/>
            </a:stretch>
          </a:blipFill>
          <a:ln w="19050">
            <a:noFill/>
            <a:prstDash val="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102" name="椭圆 101"/>
          <p:cNvSpPr/>
          <p:nvPr/>
        </p:nvSpPr>
        <p:spPr>
          <a:xfrm>
            <a:off x="752353" y="848868"/>
            <a:ext cx="3251236" cy="3251236"/>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grpSp>
        <p:nvGrpSpPr>
          <p:cNvPr id="56" name="组合 55"/>
          <p:cNvGrpSpPr/>
          <p:nvPr/>
        </p:nvGrpSpPr>
        <p:grpSpPr>
          <a:xfrm>
            <a:off x="451992" y="1189085"/>
            <a:ext cx="1037051" cy="1037051"/>
            <a:chOff x="1010426" y="1671943"/>
            <a:chExt cx="1382734" cy="1382734"/>
          </a:xfrm>
        </p:grpSpPr>
        <p:grpSp>
          <p:nvGrpSpPr>
            <p:cNvPr id="3" name="组合 2"/>
            <p:cNvGrpSpPr/>
            <p:nvPr/>
          </p:nvGrpSpPr>
          <p:grpSpPr>
            <a:xfrm>
              <a:off x="1010426" y="1671943"/>
              <a:ext cx="1382734" cy="1382734"/>
              <a:chOff x="5533163" y="1969001"/>
              <a:chExt cx="1382734" cy="1382734"/>
            </a:xfrm>
            <a:effectLst>
              <a:outerShdw blurRad="228600" dist="165100" dir="5400000" sx="86000" sy="86000" algn="ctr" rotWithShape="0">
                <a:srgbClr val="000000">
                  <a:alpha val="39000"/>
                </a:srgbClr>
              </a:outerShdw>
            </a:effectLst>
          </p:grpSpPr>
          <p:sp>
            <p:nvSpPr>
              <p:cNvPr id="4" name="椭圆 3"/>
              <p:cNvSpPr/>
              <p:nvPr/>
            </p:nvSpPr>
            <p:spPr>
              <a:xfrm>
                <a:off x="5533163" y="1969001"/>
                <a:ext cx="1382734" cy="1382734"/>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5" name="椭圆 4"/>
              <p:cNvSpPr/>
              <p:nvPr/>
            </p:nvSpPr>
            <p:spPr>
              <a:xfrm>
                <a:off x="5595265" y="2031103"/>
                <a:ext cx="1258530" cy="1258530"/>
              </a:xfrm>
              <a:prstGeom prst="ellipse">
                <a:avLst/>
              </a:prstGeom>
              <a:solidFill>
                <a:srgbClr val="FFC000"/>
              </a:soli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sp>
          <p:nvSpPr>
            <p:cNvPr id="15" name="TextBox 18"/>
            <p:cNvSpPr txBox="1"/>
            <p:nvPr/>
          </p:nvSpPr>
          <p:spPr>
            <a:xfrm>
              <a:off x="1261041" y="1908107"/>
              <a:ext cx="861774" cy="492442"/>
            </a:xfrm>
            <a:prstGeom prst="rect">
              <a:avLst/>
            </a:prstGeom>
            <a:noFill/>
          </p:spPr>
          <p:txBody>
            <a:bodyPr wrap="none" rtlCol="0">
              <a:spAutoFit/>
            </a:bodyPr>
            <a:lstStyle/>
            <a:p>
              <a:r>
                <a:rPr lang="zh-CN" altLang="en-US" sz="1800" b="1" dirty="0">
                  <a:solidFill>
                    <a:schemeClr val="bg1"/>
                  </a:solidFill>
                  <a:latin typeface="微软雅黑"/>
                  <a:ea typeface="微软雅黑"/>
                  <a:sym typeface="微软雅黑"/>
                </a:rPr>
                <a:t>雷锋</a:t>
              </a:r>
            </a:p>
          </p:txBody>
        </p:sp>
      </p:grpSp>
      <p:grpSp>
        <p:nvGrpSpPr>
          <p:cNvPr id="57" name="组合 56"/>
          <p:cNvGrpSpPr/>
          <p:nvPr/>
        </p:nvGrpSpPr>
        <p:grpSpPr>
          <a:xfrm>
            <a:off x="140802" y="1906507"/>
            <a:ext cx="1396547" cy="857012"/>
            <a:chOff x="8726219" y="-661205"/>
            <a:chExt cx="2154936" cy="1322409"/>
          </a:xfrm>
        </p:grpSpPr>
        <p:sp>
          <p:nvSpPr>
            <p:cNvPr id="58" name="任意多边形 57"/>
            <p:cNvSpPr/>
            <p:nvPr/>
          </p:nvSpPr>
          <p:spPr>
            <a:xfrm rot="21387068">
              <a:off x="8737941" y="-661205"/>
              <a:ext cx="2143214" cy="1322408"/>
            </a:xfrm>
            <a:custGeom>
              <a:avLst/>
              <a:gdLst>
                <a:gd name="connsiteX0" fmla="*/ 948690 w 2148840"/>
                <a:gd name="connsiteY0" fmla="*/ 0 h 1325880"/>
                <a:gd name="connsiteX1" fmla="*/ 1264643 w 2148840"/>
                <a:gd name="connsiteY1" fmla="*/ 209428 h 1325880"/>
                <a:gd name="connsiteX2" fmla="*/ 1272463 w 2148840"/>
                <a:gd name="connsiteY2" fmla="*/ 234618 h 1325880"/>
                <a:gd name="connsiteX3" fmla="*/ 1318138 w 2148840"/>
                <a:gd name="connsiteY3" fmla="*/ 209827 h 1325880"/>
                <a:gd name="connsiteX4" fmla="*/ 1451610 w 2148840"/>
                <a:gd name="connsiteY4" fmla="*/ 182880 h 1325880"/>
                <a:gd name="connsiteX5" fmla="*/ 1735948 w 2148840"/>
                <a:gd name="connsiteY5" fmla="*/ 334061 h 1325880"/>
                <a:gd name="connsiteX6" fmla="*/ 1754729 w 2148840"/>
                <a:gd name="connsiteY6" fmla="*/ 368663 h 1325880"/>
                <a:gd name="connsiteX7" fmla="*/ 1811161 w 2148840"/>
                <a:gd name="connsiteY7" fmla="*/ 374352 h 1325880"/>
                <a:gd name="connsiteX8" fmla="*/ 2148840 w 2148840"/>
                <a:gd name="connsiteY8" fmla="*/ 788670 h 1325880"/>
                <a:gd name="connsiteX9" fmla="*/ 1725930 w 2148840"/>
                <a:gd name="connsiteY9" fmla="*/ 1211580 h 1325880"/>
                <a:gd name="connsiteX10" fmla="*/ 1489477 w 2148840"/>
                <a:gd name="connsiteY10" fmla="*/ 1139354 h 1325880"/>
                <a:gd name="connsiteX11" fmla="*/ 1436947 w 2148840"/>
                <a:gd name="connsiteY11" fmla="*/ 1096013 h 1325880"/>
                <a:gd name="connsiteX12" fmla="*/ 1420223 w 2148840"/>
                <a:gd name="connsiteY12" fmla="*/ 1126825 h 1325880"/>
                <a:gd name="connsiteX13" fmla="*/ 1045845 w 2148840"/>
                <a:gd name="connsiteY13" fmla="*/ 1325880 h 1325880"/>
                <a:gd name="connsiteX14" fmla="*/ 726597 w 2148840"/>
                <a:gd name="connsiteY14" fmla="*/ 1193643 h 1325880"/>
                <a:gd name="connsiteX15" fmla="*/ 677235 w 2148840"/>
                <a:gd name="connsiteY15" fmla="*/ 1133816 h 1325880"/>
                <a:gd name="connsiteX16" fmla="*/ 643102 w 2148840"/>
                <a:gd name="connsiteY16" fmla="*/ 1152342 h 1325880"/>
                <a:gd name="connsiteX17" fmla="*/ 462915 w 2148840"/>
                <a:gd name="connsiteY17" fmla="*/ 1188720 h 1325880"/>
                <a:gd name="connsiteX18" fmla="*/ 0 w 2148840"/>
                <a:gd name="connsiteY18" fmla="*/ 725805 h 1325880"/>
                <a:gd name="connsiteX19" fmla="*/ 462915 w 2148840"/>
                <a:gd name="connsiteY19" fmla="*/ 262890 h 1325880"/>
                <a:gd name="connsiteX20" fmla="*/ 556209 w 2148840"/>
                <a:gd name="connsiteY20" fmla="*/ 272295 h 1325880"/>
                <a:gd name="connsiteX21" fmla="*/ 611187 w 2148840"/>
                <a:gd name="connsiteY21" fmla="*/ 289361 h 1325880"/>
                <a:gd name="connsiteX22" fmla="*/ 612757 w 2148840"/>
                <a:gd name="connsiteY22" fmla="*/ 273794 h 1325880"/>
                <a:gd name="connsiteX23" fmla="*/ 948690 w 2148840"/>
                <a:gd name="connsiteY23" fmla="*/ 0 h 1325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148840" h="1325880">
                  <a:moveTo>
                    <a:pt x="948690" y="0"/>
                  </a:moveTo>
                  <a:cubicBezTo>
                    <a:pt x="1090723" y="0"/>
                    <a:pt x="1212588" y="86356"/>
                    <a:pt x="1264643" y="209428"/>
                  </a:cubicBezTo>
                  <a:lnTo>
                    <a:pt x="1272463" y="234618"/>
                  </a:lnTo>
                  <a:lnTo>
                    <a:pt x="1318138" y="209827"/>
                  </a:lnTo>
                  <a:cubicBezTo>
                    <a:pt x="1359162" y="192475"/>
                    <a:pt x="1404265" y="182880"/>
                    <a:pt x="1451610" y="182880"/>
                  </a:cubicBezTo>
                  <a:cubicBezTo>
                    <a:pt x="1569971" y="182880"/>
                    <a:pt x="1674326" y="242849"/>
                    <a:pt x="1735948" y="334061"/>
                  </a:cubicBezTo>
                  <a:lnTo>
                    <a:pt x="1754729" y="368663"/>
                  </a:lnTo>
                  <a:lnTo>
                    <a:pt x="1811161" y="374352"/>
                  </a:lnTo>
                  <a:cubicBezTo>
                    <a:pt x="2003874" y="413787"/>
                    <a:pt x="2148840" y="584299"/>
                    <a:pt x="2148840" y="788670"/>
                  </a:cubicBezTo>
                  <a:cubicBezTo>
                    <a:pt x="2148840" y="1022237"/>
                    <a:pt x="1959497" y="1211580"/>
                    <a:pt x="1725930" y="1211580"/>
                  </a:cubicBezTo>
                  <a:cubicBezTo>
                    <a:pt x="1638342" y="1211580"/>
                    <a:pt x="1556974" y="1184954"/>
                    <a:pt x="1489477" y="1139354"/>
                  </a:cubicBezTo>
                  <a:lnTo>
                    <a:pt x="1436947" y="1096013"/>
                  </a:lnTo>
                  <a:lnTo>
                    <a:pt x="1420223" y="1126825"/>
                  </a:lnTo>
                  <a:cubicBezTo>
                    <a:pt x="1339088" y="1246920"/>
                    <a:pt x="1201688" y="1325880"/>
                    <a:pt x="1045845" y="1325880"/>
                  </a:cubicBezTo>
                  <a:cubicBezTo>
                    <a:pt x="921171" y="1325880"/>
                    <a:pt x="808300" y="1275346"/>
                    <a:pt x="726597" y="1193643"/>
                  </a:cubicBezTo>
                  <a:lnTo>
                    <a:pt x="677235" y="1133816"/>
                  </a:lnTo>
                  <a:lnTo>
                    <a:pt x="643102" y="1152342"/>
                  </a:lnTo>
                  <a:cubicBezTo>
                    <a:pt x="587720" y="1175767"/>
                    <a:pt x="526830" y="1188720"/>
                    <a:pt x="462915" y="1188720"/>
                  </a:cubicBezTo>
                  <a:cubicBezTo>
                    <a:pt x="207254" y="1188720"/>
                    <a:pt x="0" y="981466"/>
                    <a:pt x="0" y="725805"/>
                  </a:cubicBezTo>
                  <a:cubicBezTo>
                    <a:pt x="0" y="470144"/>
                    <a:pt x="207254" y="262890"/>
                    <a:pt x="462915" y="262890"/>
                  </a:cubicBezTo>
                  <a:cubicBezTo>
                    <a:pt x="494873" y="262890"/>
                    <a:pt x="526074" y="266128"/>
                    <a:pt x="556209" y="272295"/>
                  </a:cubicBezTo>
                  <a:lnTo>
                    <a:pt x="611187" y="289361"/>
                  </a:lnTo>
                  <a:lnTo>
                    <a:pt x="612757" y="273794"/>
                  </a:lnTo>
                  <a:cubicBezTo>
                    <a:pt x="644731" y="117540"/>
                    <a:pt x="782984" y="0"/>
                    <a:pt x="948690" y="0"/>
                  </a:cubicBezTo>
                  <a:close/>
                </a:path>
              </a:pathLst>
            </a:custGeom>
            <a:solidFill>
              <a:schemeClr val="bg1"/>
            </a:solidFill>
            <a:ln w="19050">
              <a:solidFill>
                <a:srgbClr val="91F0FD"/>
              </a:solidFill>
            </a:ln>
            <a:effectLst>
              <a:outerShdw blurRad="215900" dist="76200" dir="66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59" name="任意多边形 58"/>
            <p:cNvSpPr/>
            <p:nvPr/>
          </p:nvSpPr>
          <p:spPr>
            <a:xfrm rot="21387068">
              <a:off x="8726219" y="-661204"/>
              <a:ext cx="2143214" cy="1322408"/>
            </a:xfrm>
            <a:custGeom>
              <a:avLst/>
              <a:gdLst>
                <a:gd name="connsiteX0" fmla="*/ 948690 w 2148840"/>
                <a:gd name="connsiteY0" fmla="*/ 0 h 1325880"/>
                <a:gd name="connsiteX1" fmla="*/ 1264643 w 2148840"/>
                <a:gd name="connsiteY1" fmla="*/ 209428 h 1325880"/>
                <a:gd name="connsiteX2" fmla="*/ 1272463 w 2148840"/>
                <a:gd name="connsiteY2" fmla="*/ 234618 h 1325880"/>
                <a:gd name="connsiteX3" fmla="*/ 1318138 w 2148840"/>
                <a:gd name="connsiteY3" fmla="*/ 209827 h 1325880"/>
                <a:gd name="connsiteX4" fmla="*/ 1451610 w 2148840"/>
                <a:gd name="connsiteY4" fmla="*/ 182880 h 1325880"/>
                <a:gd name="connsiteX5" fmla="*/ 1735948 w 2148840"/>
                <a:gd name="connsiteY5" fmla="*/ 334061 h 1325880"/>
                <a:gd name="connsiteX6" fmla="*/ 1754729 w 2148840"/>
                <a:gd name="connsiteY6" fmla="*/ 368663 h 1325880"/>
                <a:gd name="connsiteX7" fmla="*/ 1811161 w 2148840"/>
                <a:gd name="connsiteY7" fmla="*/ 374352 h 1325880"/>
                <a:gd name="connsiteX8" fmla="*/ 2148840 w 2148840"/>
                <a:gd name="connsiteY8" fmla="*/ 788670 h 1325880"/>
                <a:gd name="connsiteX9" fmla="*/ 1725930 w 2148840"/>
                <a:gd name="connsiteY9" fmla="*/ 1211580 h 1325880"/>
                <a:gd name="connsiteX10" fmla="*/ 1489477 w 2148840"/>
                <a:gd name="connsiteY10" fmla="*/ 1139354 h 1325880"/>
                <a:gd name="connsiteX11" fmla="*/ 1436947 w 2148840"/>
                <a:gd name="connsiteY11" fmla="*/ 1096013 h 1325880"/>
                <a:gd name="connsiteX12" fmla="*/ 1420223 w 2148840"/>
                <a:gd name="connsiteY12" fmla="*/ 1126825 h 1325880"/>
                <a:gd name="connsiteX13" fmla="*/ 1045845 w 2148840"/>
                <a:gd name="connsiteY13" fmla="*/ 1325880 h 1325880"/>
                <a:gd name="connsiteX14" fmla="*/ 726597 w 2148840"/>
                <a:gd name="connsiteY14" fmla="*/ 1193643 h 1325880"/>
                <a:gd name="connsiteX15" fmla="*/ 677235 w 2148840"/>
                <a:gd name="connsiteY15" fmla="*/ 1133816 h 1325880"/>
                <a:gd name="connsiteX16" fmla="*/ 643102 w 2148840"/>
                <a:gd name="connsiteY16" fmla="*/ 1152342 h 1325880"/>
                <a:gd name="connsiteX17" fmla="*/ 462915 w 2148840"/>
                <a:gd name="connsiteY17" fmla="*/ 1188720 h 1325880"/>
                <a:gd name="connsiteX18" fmla="*/ 0 w 2148840"/>
                <a:gd name="connsiteY18" fmla="*/ 725805 h 1325880"/>
                <a:gd name="connsiteX19" fmla="*/ 462915 w 2148840"/>
                <a:gd name="connsiteY19" fmla="*/ 262890 h 1325880"/>
                <a:gd name="connsiteX20" fmla="*/ 556209 w 2148840"/>
                <a:gd name="connsiteY20" fmla="*/ 272295 h 1325880"/>
                <a:gd name="connsiteX21" fmla="*/ 611187 w 2148840"/>
                <a:gd name="connsiteY21" fmla="*/ 289361 h 1325880"/>
                <a:gd name="connsiteX22" fmla="*/ 612757 w 2148840"/>
                <a:gd name="connsiteY22" fmla="*/ 273794 h 1325880"/>
                <a:gd name="connsiteX23" fmla="*/ 948690 w 2148840"/>
                <a:gd name="connsiteY23" fmla="*/ 0 h 1325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148840" h="1325880">
                  <a:moveTo>
                    <a:pt x="948690" y="0"/>
                  </a:moveTo>
                  <a:cubicBezTo>
                    <a:pt x="1090723" y="0"/>
                    <a:pt x="1212588" y="86356"/>
                    <a:pt x="1264643" y="209428"/>
                  </a:cubicBezTo>
                  <a:lnTo>
                    <a:pt x="1272463" y="234618"/>
                  </a:lnTo>
                  <a:lnTo>
                    <a:pt x="1318138" y="209827"/>
                  </a:lnTo>
                  <a:cubicBezTo>
                    <a:pt x="1359162" y="192475"/>
                    <a:pt x="1404265" y="182880"/>
                    <a:pt x="1451610" y="182880"/>
                  </a:cubicBezTo>
                  <a:cubicBezTo>
                    <a:pt x="1569971" y="182880"/>
                    <a:pt x="1674326" y="242849"/>
                    <a:pt x="1735948" y="334061"/>
                  </a:cubicBezTo>
                  <a:lnTo>
                    <a:pt x="1754729" y="368663"/>
                  </a:lnTo>
                  <a:lnTo>
                    <a:pt x="1811161" y="374352"/>
                  </a:lnTo>
                  <a:cubicBezTo>
                    <a:pt x="2003874" y="413787"/>
                    <a:pt x="2148840" y="584299"/>
                    <a:pt x="2148840" y="788670"/>
                  </a:cubicBezTo>
                  <a:cubicBezTo>
                    <a:pt x="2148840" y="1022237"/>
                    <a:pt x="1959497" y="1211580"/>
                    <a:pt x="1725930" y="1211580"/>
                  </a:cubicBezTo>
                  <a:cubicBezTo>
                    <a:pt x="1638342" y="1211580"/>
                    <a:pt x="1556974" y="1184954"/>
                    <a:pt x="1489477" y="1139354"/>
                  </a:cubicBezTo>
                  <a:lnTo>
                    <a:pt x="1436947" y="1096013"/>
                  </a:lnTo>
                  <a:lnTo>
                    <a:pt x="1420223" y="1126825"/>
                  </a:lnTo>
                  <a:cubicBezTo>
                    <a:pt x="1339088" y="1246920"/>
                    <a:pt x="1201688" y="1325880"/>
                    <a:pt x="1045845" y="1325880"/>
                  </a:cubicBezTo>
                  <a:cubicBezTo>
                    <a:pt x="921171" y="1325880"/>
                    <a:pt x="808300" y="1275346"/>
                    <a:pt x="726597" y="1193643"/>
                  </a:cubicBezTo>
                  <a:lnTo>
                    <a:pt x="677235" y="1133816"/>
                  </a:lnTo>
                  <a:lnTo>
                    <a:pt x="643102" y="1152342"/>
                  </a:lnTo>
                  <a:cubicBezTo>
                    <a:pt x="587720" y="1175767"/>
                    <a:pt x="526830" y="1188720"/>
                    <a:pt x="462915" y="1188720"/>
                  </a:cubicBezTo>
                  <a:cubicBezTo>
                    <a:pt x="207254" y="1188720"/>
                    <a:pt x="0" y="981466"/>
                    <a:pt x="0" y="725805"/>
                  </a:cubicBezTo>
                  <a:cubicBezTo>
                    <a:pt x="0" y="470144"/>
                    <a:pt x="207254" y="262890"/>
                    <a:pt x="462915" y="262890"/>
                  </a:cubicBezTo>
                  <a:cubicBezTo>
                    <a:pt x="494873" y="262890"/>
                    <a:pt x="526074" y="266128"/>
                    <a:pt x="556209" y="272295"/>
                  </a:cubicBezTo>
                  <a:lnTo>
                    <a:pt x="611187" y="289361"/>
                  </a:lnTo>
                  <a:lnTo>
                    <a:pt x="612757" y="273794"/>
                  </a:lnTo>
                  <a:cubicBezTo>
                    <a:pt x="644731" y="117540"/>
                    <a:pt x="782984" y="0"/>
                    <a:pt x="948690" y="0"/>
                  </a:cubicBezTo>
                  <a:close/>
                </a:path>
              </a:pathLst>
            </a:custGeom>
            <a:solidFill>
              <a:schemeClr val="bg1"/>
            </a:solidFill>
            <a:ln w="19050">
              <a:solidFill>
                <a:srgbClr val="91F0FD"/>
              </a:solidFill>
            </a:ln>
            <a:effectLst>
              <a:innerShdw blurRad="355600" dist="114300" dir="3600000">
                <a:srgbClr val="19B4C9">
                  <a:alpha val="32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pic>
        <p:nvPicPr>
          <p:cNvPr id="60" name="图片 59"/>
          <p:cNvPicPr>
            <a:picLocks noChangeAspect="1"/>
          </p:cNvPicPr>
          <p:nvPr/>
        </p:nvPicPr>
        <p:blipFill rotWithShape="1">
          <a:blip r:embed="rId4" cstate="email">
            <a:extLst>
              <a:ext uri="{28A0092B-C50C-407E-A947-70E740481C1C}">
                <a14:useLocalDpi xmlns:a14="http://schemas.microsoft.com/office/drawing/2010/main"/>
              </a:ext>
            </a:extLst>
          </a:blip>
          <a:srcRect/>
          <a:stretch>
            <a:fillRect/>
          </a:stretch>
        </p:blipFill>
        <p:spPr>
          <a:xfrm>
            <a:off x="-176084" y="4333876"/>
            <a:ext cx="4541108" cy="809625"/>
          </a:xfrm>
          <a:prstGeom prst="rect">
            <a:avLst/>
          </a:prstGeom>
        </p:spPr>
      </p:pic>
      <p:grpSp>
        <p:nvGrpSpPr>
          <p:cNvPr id="77" name="组合 76"/>
          <p:cNvGrpSpPr/>
          <p:nvPr/>
        </p:nvGrpSpPr>
        <p:grpSpPr>
          <a:xfrm rot="19652793">
            <a:off x="3637306" y="1809114"/>
            <a:ext cx="451202" cy="457366"/>
            <a:chOff x="2817684" y="410418"/>
            <a:chExt cx="604235" cy="612489"/>
          </a:xfrm>
        </p:grpSpPr>
        <p:grpSp>
          <p:nvGrpSpPr>
            <p:cNvPr id="78" name="组合 77"/>
            <p:cNvGrpSpPr/>
            <p:nvPr/>
          </p:nvGrpSpPr>
          <p:grpSpPr>
            <a:xfrm rot="21335217">
              <a:off x="2817684" y="410418"/>
              <a:ext cx="604235" cy="612489"/>
              <a:chOff x="7973451" y="5027358"/>
              <a:chExt cx="1573291" cy="1594779"/>
            </a:xfrm>
          </p:grpSpPr>
          <p:sp>
            <p:nvSpPr>
              <p:cNvPr id="80" name="五角星 2"/>
              <p:cNvSpPr/>
              <p:nvPr/>
            </p:nvSpPr>
            <p:spPr>
              <a:xfrm rot="20480842">
                <a:off x="7975659" y="5027358"/>
                <a:ext cx="1571083" cy="1580289"/>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C4EF39"/>
              </a:solidFill>
              <a:ln w="63500">
                <a:no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latin typeface="微软雅黑"/>
                  <a:ea typeface="微软雅黑"/>
                  <a:sym typeface="微软雅黑"/>
                </a:endParaRPr>
              </a:p>
            </p:txBody>
          </p:sp>
          <p:sp>
            <p:nvSpPr>
              <p:cNvPr id="81" name="五角星 2"/>
              <p:cNvSpPr/>
              <p:nvPr/>
            </p:nvSpPr>
            <p:spPr>
              <a:xfrm rot="20480842">
                <a:off x="7973451" y="5041848"/>
                <a:ext cx="1571083" cy="1580289"/>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8FA7"/>
              </a:solidFill>
              <a:ln w="25400">
                <a:solidFill>
                  <a:schemeClr val="bg1"/>
                </a:solidFill>
              </a:ln>
              <a:effectLst>
                <a:innerShdw blurRad="368300">
                  <a:srgbClr val="FF3B65"/>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latin typeface="微软雅黑"/>
                  <a:ea typeface="微软雅黑"/>
                  <a:sym typeface="微软雅黑"/>
                </a:endParaRPr>
              </a:p>
            </p:txBody>
          </p:sp>
        </p:grpSp>
        <p:sp>
          <p:nvSpPr>
            <p:cNvPr id="79" name="弧形 78"/>
            <p:cNvSpPr/>
            <p:nvPr/>
          </p:nvSpPr>
          <p:spPr>
            <a:xfrm rot="15881703">
              <a:off x="2988235" y="627531"/>
              <a:ext cx="197224" cy="197224"/>
            </a:xfrm>
            <a:prstGeom prst="arc">
              <a:avLst>
                <a:gd name="adj1" fmla="val 16200000"/>
                <a:gd name="adj2" fmla="val 20358260"/>
              </a:avLst>
            </a:prstGeom>
            <a:ln w="41275">
              <a:solidFill>
                <a:schemeClr val="bg1">
                  <a:alpha val="63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grpSp>
      <p:grpSp>
        <p:nvGrpSpPr>
          <p:cNvPr id="82" name="组合 81"/>
          <p:cNvGrpSpPr/>
          <p:nvPr/>
        </p:nvGrpSpPr>
        <p:grpSpPr>
          <a:xfrm rot="2224307">
            <a:off x="3111436" y="982311"/>
            <a:ext cx="456821" cy="448421"/>
            <a:chOff x="10646778" y="4753862"/>
            <a:chExt cx="751521" cy="737702"/>
          </a:xfrm>
        </p:grpSpPr>
        <p:sp>
          <p:nvSpPr>
            <p:cNvPr id="83" name="五角星 2"/>
            <p:cNvSpPr/>
            <p:nvPr/>
          </p:nvSpPr>
          <p:spPr>
            <a:xfrm rot="20227648" flipH="1">
              <a:off x="10648573" y="4753862"/>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chemeClr val="bg1"/>
            </a:solidFill>
            <a:ln w="15875">
              <a:noFill/>
            </a:ln>
            <a:effectLst>
              <a:outerShdw blurRad="76200" dist="50800" dir="5400000" algn="t"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nvGrpSpPr>
            <p:cNvPr id="84" name="组合 83"/>
            <p:cNvGrpSpPr/>
            <p:nvPr/>
          </p:nvGrpSpPr>
          <p:grpSpPr>
            <a:xfrm>
              <a:off x="10646778" y="4762829"/>
              <a:ext cx="749726" cy="728735"/>
              <a:chOff x="11012539" y="4493889"/>
              <a:chExt cx="749726" cy="728735"/>
            </a:xfrm>
          </p:grpSpPr>
          <p:sp>
            <p:nvSpPr>
              <p:cNvPr id="85" name="五角星 2"/>
              <p:cNvSpPr/>
              <p:nvPr/>
            </p:nvSpPr>
            <p:spPr>
              <a:xfrm rot="20227648" flipH="1">
                <a:off x="11012539" y="4493889"/>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FF00"/>
              </a:solidFill>
              <a:ln w="15875">
                <a:solidFill>
                  <a:srgbClr val="FFFF00"/>
                </a:solidFill>
              </a:ln>
              <a:effectLst>
                <a:innerShdw blurRad="292100">
                  <a:srgbClr val="FFC00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86" name="五角星 2"/>
              <p:cNvSpPr/>
              <p:nvPr/>
            </p:nvSpPr>
            <p:spPr>
              <a:xfrm rot="20424262">
                <a:off x="11046365" y="4655056"/>
                <a:ext cx="290576" cy="221980"/>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 name="connsiteX0-155" fmla="*/ 654322 w 918524"/>
                  <a:gd name="connsiteY0-156" fmla="*/ 223173 h 923906"/>
                  <a:gd name="connsiteX1-157" fmla="*/ 916461 w 918524"/>
                  <a:gd name="connsiteY1-158" fmla="*/ 349269 h 923906"/>
                  <a:gd name="connsiteX2-159" fmla="*/ 774876 w 918524"/>
                  <a:gd name="connsiteY2-160" fmla="*/ 613293 h 923906"/>
                  <a:gd name="connsiteX3-161" fmla="*/ 741827 w 918524"/>
                  <a:gd name="connsiteY3-162" fmla="*/ 914398 h 923906"/>
                  <a:gd name="connsiteX4-163" fmla="*/ 459262 w 918524"/>
                  <a:gd name="connsiteY4-164" fmla="*/ 854400 h 923906"/>
                  <a:gd name="connsiteX5-165" fmla="*/ 176697 w 918524"/>
                  <a:gd name="connsiteY5-166" fmla="*/ 914398 h 923906"/>
                  <a:gd name="connsiteX6-167" fmla="*/ 143648 w 918524"/>
                  <a:gd name="connsiteY6-168" fmla="*/ 613293 h 923906"/>
                  <a:gd name="connsiteX7-169" fmla="*/ 2063 w 918524"/>
                  <a:gd name="connsiteY7-170" fmla="*/ 349269 h 923906"/>
                  <a:gd name="connsiteX8-171" fmla="*/ 264202 w 918524"/>
                  <a:gd name="connsiteY8-172" fmla="*/ 223173 h 923906"/>
                  <a:gd name="connsiteX9-173" fmla="*/ 459262 w 918524"/>
                  <a:gd name="connsiteY9-174" fmla="*/ 0 h 923906"/>
                  <a:gd name="connsiteX10-175" fmla="*/ 715845 w 918524"/>
                  <a:gd name="connsiteY10-176" fmla="*/ 284696 h 923906"/>
                  <a:gd name="connsiteX0-177" fmla="*/ 916461 w 918524"/>
                  <a:gd name="connsiteY0-178" fmla="*/ 349269 h 923906"/>
                  <a:gd name="connsiteX1-179" fmla="*/ 774876 w 918524"/>
                  <a:gd name="connsiteY1-180" fmla="*/ 613293 h 923906"/>
                  <a:gd name="connsiteX2-181" fmla="*/ 741827 w 918524"/>
                  <a:gd name="connsiteY2-182" fmla="*/ 914398 h 923906"/>
                  <a:gd name="connsiteX3-183" fmla="*/ 459262 w 918524"/>
                  <a:gd name="connsiteY3-184" fmla="*/ 854400 h 923906"/>
                  <a:gd name="connsiteX4-185" fmla="*/ 176697 w 918524"/>
                  <a:gd name="connsiteY4-186" fmla="*/ 914398 h 923906"/>
                  <a:gd name="connsiteX5-187" fmla="*/ 143648 w 918524"/>
                  <a:gd name="connsiteY5-188" fmla="*/ 613293 h 923906"/>
                  <a:gd name="connsiteX6-189" fmla="*/ 2063 w 918524"/>
                  <a:gd name="connsiteY6-190" fmla="*/ 349269 h 923906"/>
                  <a:gd name="connsiteX7-191" fmla="*/ 264202 w 918524"/>
                  <a:gd name="connsiteY7-192" fmla="*/ 223173 h 923906"/>
                  <a:gd name="connsiteX8-193" fmla="*/ 459262 w 918524"/>
                  <a:gd name="connsiteY8-194" fmla="*/ 0 h 923906"/>
                  <a:gd name="connsiteX9-195" fmla="*/ 715845 w 918524"/>
                  <a:gd name="connsiteY9-196" fmla="*/ 284696 h 923906"/>
                  <a:gd name="connsiteX0-197" fmla="*/ 774876 w 774876"/>
                  <a:gd name="connsiteY0-198" fmla="*/ 613293 h 923906"/>
                  <a:gd name="connsiteX1-199" fmla="*/ 741827 w 774876"/>
                  <a:gd name="connsiteY1-200" fmla="*/ 914398 h 923906"/>
                  <a:gd name="connsiteX2-201" fmla="*/ 459262 w 774876"/>
                  <a:gd name="connsiteY2-202" fmla="*/ 854400 h 923906"/>
                  <a:gd name="connsiteX3-203" fmla="*/ 176697 w 774876"/>
                  <a:gd name="connsiteY3-204" fmla="*/ 914398 h 923906"/>
                  <a:gd name="connsiteX4-205" fmla="*/ 143648 w 774876"/>
                  <a:gd name="connsiteY4-206" fmla="*/ 613293 h 923906"/>
                  <a:gd name="connsiteX5-207" fmla="*/ 2063 w 774876"/>
                  <a:gd name="connsiteY5-208" fmla="*/ 349269 h 923906"/>
                  <a:gd name="connsiteX6-209" fmla="*/ 264202 w 774876"/>
                  <a:gd name="connsiteY6-210" fmla="*/ 223173 h 923906"/>
                  <a:gd name="connsiteX7-211" fmla="*/ 459262 w 774876"/>
                  <a:gd name="connsiteY7-212" fmla="*/ 0 h 923906"/>
                  <a:gd name="connsiteX8-213" fmla="*/ 715845 w 774876"/>
                  <a:gd name="connsiteY8-214" fmla="*/ 284696 h 923906"/>
                  <a:gd name="connsiteX0-215" fmla="*/ 741827 w 741827"/>
                  <a:gd name="connsiteY0-216" fmla="*/ 914398 h 923906"/>
                  <a:gd name="connsiteX1-217" fmla="*/ 459262 w 741827"/>
                  <a:gd name="connsiteY1-218" fmla="*/ 854400 h 923906"/>
                  <a:gd name="connsiteX2-219" fmla="*/ 176697 w 741827"/>
                  <a:gd name="connsiteY2-220" fmla="*/ 914398 h 923906"/>
                  <a:gd name="connsiteX3-221" fmla="*/ 143648 w 741827"/>
                  <a:gd name="connsiteY3-222" fmla="*/ 613293 h 923906"/>
                  <a:gd name="connsiteX4-223" fmla="*/ 2063 w 741827"/>
                  <a:gd name="connsiteY4-224" fmla="*/ 349269 h 923906"/>
                  <a:gd name="connsiteX5-225" fmla="*/ 264202 w 741827"/>
                  <a:gd name="connsiteY5-226" fmla="*/ 223173 h 923906"/>
                  <a:gd name="connsiteX6-227" fmla="*/ 459262 w 741827"/>
                  <a:gd name="connsiteY6-228" fmla="*/ 0 h 923906"/>
                  <a:gd name="connsiteX7-229" fmla="*/ 715845 w 741827"/>
                  <a:gd name="connsiteY7-230" fmla="*/ 284696 h 923906"/>
                  <a:gd name="connsiteX0-231" fmla="*/ 459262 w 715845"/>
                  <a:gd name="connsiteY0-232" fmla="*/ 854400 h 916632"/>
                  <a:gd name="connsiteX1-233" fmla="*/ 176697 w 715845"/>
                  <a:gd name="connsiteY1-234" fmla="*/ 914398 h 916632"/>
                  <a:gd name="connsiteX2-235" fmla="*/ 143648 w 715845"/>
                  <a:gd name="connsiteY2-236" fmla="*/ 613293 h 916632"/>
                  <a:gd name="connsiteX3-237" fmla="*/ 2063 w 715845"/>
                  <a:gd name="connsiteY3-238" fmla="*/ 349269 h 916632"/>
                  <a:gd name="connsiteX4-239" fmla="*/ 264202 w 715845"/>
                  <a:gd name="connsiteY4-240" fmla="*/ 223173 h 916632"/>
                  <a:gd name="connsiteX5-241" fmla="*/ 459262 w 715845"/>
                  <a:gd name="connsiteY5-242" fmla="*/ 0 h 916632"/>
                  <a:gd name="connsiteX6-243" fmla="*/ 715845 w 715845"/>
                  <a:gd name="connsiteY6-244" fmla="*/ 284696 h 916632"/>
                  <a:gd name="connsiteX0-245" fmla="*/ 176697 w 715845"/>
                  <a:gd name="connsiteY0-246" fmla="*/ 914398 h 914398"/>
                  <a:gd name="connsiteX1-247" fmla="*/ 143648 w 715845"/>
                  <a:gd name="connsiteY1-248" fmla="*/ 613293 h 914398"/>
                  <a:gd name="connsiteX2-249" fmla="*/ 2063 w 715845"/>
                  <a:gd name="connsiteY2-250" fmla="*/ 349269 h 914398"/>
                  <a:gd name="connsiteX3-251" fmla="*/ 264202 w 715845"/>
                  <a:gd name="connsiteY3-252" fmla="*/ 223173 h 914398"/>
                  <a:gd name="connsiteX4-253" fmla="*/ 459262 w 715845"/>
                  <a:gd name="connsiteY4-254" fmla="*/ 0 h 914398"/>
                  <a:gd name="connsiteX5-255" fmla="*/ 715845 w 715845"/>
                  <a:gd name="connsiteY5-256" fmla="*/ 284696 h 914398"/>
                  <a:gd name="connsiteX0-257" fmla="*/ 143648 w 715845"/>
                  <a:gd name="connsiteY0-258" fmla="*/ 613293 h 613293"/>
                  <a:gd name="connsiteX1-259" fmla="*/ 2063 w 715845"/>
                  <a:gd name="connsiteY1-260" fmla="*/ 349269 h 613293"/>
                  <a:gd name="connsiteX2-261" fmla="*/ 264202 w 715845"/>
                  <a:gd name="connsiteY2-262" fmla="*/ 223173 h 613293"/>
                  <a:gd name="connsiteX3-263" fmla="*/ 459262 w 715845"/>
                  <a:gd name="connsiteY3-264" fmla="*/ 0 h 613293"/>
                  <a:gd name="connsiteX4-265" fmla="*/ 715845 w 715845"/>
                  <a:gd name="connsiteY4-266" fmla="*/ 284696 h 613293"/>
                  <a:gd name="connsiteX0-267" fmla="*/ 0 w 713782"/>
                  <a:gd name="connsiteY0-268" fmla="*/ 349269 h 349269"/>
                  <a:gd name="connsiteX1-269" fmla="*/ 262139 w 713782"/>
                  <a:gd name="connsiteY1-270" fmla="*/ 223173 h 349269"/>
                  <a:gd name="connsiteX2-271" fmla="*/ 457199 w 713782"/>
                  <a:gd name="connsiteY2-272" fmla="*/ 0 h 349269"/>
                  <a:gd name="connsiteX3-273" fmla="*/ 713782 w 713782"/>
                  <a:gd name="connsiteY3-274" fmla="*/ 284696 h 349269"/>
                  <a:gd name="connsiteX0-275" fmla="*/ 0 w 457199"/>
                  <a:gd name="connsiteY0-276" fmla="*/ 349269 h 349269"/>
                  <a:gd name="connsiteX1-277" fmla="*/ 262139 w 457199"/>
                  <a:gd name="connsiteY1-278" fmla="*/ 223173 h 349269"/>
                  <a:gd name="connsiteX2-279" fmla="*/ 457199 w 457199"/>
                  <a:gd name="connsiteY2-280" fmla="*/ 0 h 349269"/>
                </a:gdLst>
                <a:ahLst/>
                <a:cxnLst>
                  <a:cxn ang="0">
                    <a:pos x="connsiteX0-1" y="connsiteY0-2"/>
                  </a:cxn>
                  <a:cxn ang="0">
                    <a:pos x="connsiteX1-3" y="connsiteY1-4"/>
                  </a:cxn>
                  <a:cxn ang="0">
                    <a:pos x="connsiteX2-5" y="connsiteY2-6"/>
                  </a:cxn>
                </a:cxnLst>
                <a:rect l="l" t="t" r="r" b="b"/>
                <a:pathLst>
                  <a:path w="457199" h="349269">
                    <a:moveTo>
                      <a:pt x="0" y="349269"/>
                    </a:moveTo>
                    <a:cubicBezTo>
                      <a:pt x="20092" y="284249"/>
                      <a:pt x="185939" y="281384"/>
                      <a:pt x="262139" y="223173"/>
                    </a:cubicBezTo>
                    <a:cubicBezTo>
                      <a:pt x="338339" y="164962"/>
                      <a:pt x="392179" y="0"/>
                      <a:pt x="457199" y="0"/>
                    </a:cubicBezTo>
                  </a:path>
                </a:pathLst>
              </a:custGeom>
              <a:noFill/>
              <a:ln w="28575" cap="rnd">
                <a:solidFill>
                  <a:schemeClr val="bg1">
                    <a:alpha val="8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87" name="五角星 2"/>
              <p:cNvSpPr/>
              <p:nvPr/>
            </p:nvSpPr>
            <p:spPr>
              <a:xfrm rot="6997346">
                <a:off x="11587935" y="4901938"/>
                <a:ext cx="128719" cy="147271"/>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 name="connsiteX0-155" fmla="*/ 654322 w 918524"/>
                  <a:gd name="connsiteY0-156" fmla="*/ 223173 h 923906"/>
                  <a:gd name="connsiteX1-157" fmla="*/ 916461 w 918524"/>
                  <a:gd name="connsiteY1-158" fmla="*/ 349269 h 923906"/>
                  <a:gd name="connsiteX2-159" fmla="*/ 774876 w 918524"/>
                  <a:gd name="connsiteY2-160" fmla="*/ 613293 h 923906"/>
                  <a:gd name="connsiteX3-161" fmla="*/ 741827 w 918524"/>
                  <a:gd name="connsiteY3-162" fmla="*/ 914398 h 923906"/>
                  <a:gd name="connsiteX4-163" fmla="*/ 459262 w 918524"/>
                  <a:gd name="connsiteY4-164" fmla="*/ 854400 h 923906"/>
                  <a:gd name="connsiteX5-165" fmla="*/ 176697 w 918524"/>
                  <a:gd name="connsiteY5-166" fmla="*/ 914398 h 923906"/>
                  <a:gd name="connsiteX6-167" fmla="*/ 143648 w 918524"/>
                  <a:gd name="connsiteY6-168" fmla="*/ 613293 h 923906"/>
                  <a:gd name="connsiteX7-169" fmla="*/ 2063 w 918524"/>
                  <a:gd name="connsiteY7-170" fmla="*/ 349269 h 923906"/>
                  <a:gd name="connsiteX8-171" fmla="*/ 264202 w 918524"/>
                  <a:gd name="connsiteY8-172" fmla="*/ 223173 h 923906"/>
                  <a:gd name="connsiteX9-173" fmla="*/ 459262 w 918524"/>
                  <a:gd name="connsiteY9-174" fmla="*/ 0 h 923906"/>
                  <a:gd name="connsiteX10-175" fmla="*/ 715845 w 918524"/>
                  <a:gd name="connsiteY10-176" fmla="*/ 284696 h 923906"/>
                  <a:gd name="connsiteX0-177" fmla="*/ 916461 w 918524"/>
                  <a:gd name="connsiteY0-178" fmla="*/ 349269 h 923906"/>
                  <a:gd name="connsiteX1-179" fmla="*/ 774876 w 918524"/>
                  <a:gd name="connsiteY1-180" fmla="*/ 613293 h 923906"/>
                  <a:gd name="connsiteX2-181" fmla="*/ 741827 w 918524"/>
                  <a:gd name="connsiteY2-182" fmla="*/ 914398 h 923906"/>
                  <a:gd name="connsiteX3-183" fmla="*/ 459262 w 918524"/>
                  <a:gd name="connsiteY3-184" fmla="*/ 854400 h 923906"/>
                  <a:gd name="connsiteX4-185" fmla="*/ 176697 w 918524"/>
                  <a:gd name="connsiteY4-186" fmla="*/ 914398 h 923906"/>
                  <a:gd name="connsiteX5-187" fmla="*/ 143648 w 918524"/>
                  <a:gd name="connsiteY5-188" fmla="*/ 613293 h 923906"/>
                  <a:gd name="connsiteX6-189" fmla="*/ 2063 w 918524"/>
                  <a:gd name="connsiteY6-190" fmla="*/ 349269 h 923906"/>
                  <a:gd name="connsiteX7-191" fmla="*/ 264202 w 918524"/>
                  <a:gd name="connsiteY7-192" fmla="*/ 223173 h 923906"/>
                  <a:gd name="connsiteX8-193" fmla="*/ 459262 w 918524"/>
                  <a:gd name="connsiteY8-194" fmla="*/ 0 h 923906"/>
                  <a:gd name="connsiteX9-195" fmla="*/ 715845 w 918524"/>
                  <a:gd name="connsiteY9-196" fmla="*/ 284696 h 923906"/>
                  <a:gd name="connsiteX0-197" fmla="*/ 774876 w 774876"/>
                  <a:gd name="connsiteY0-198" fmla="*/ 613293 h 923906"/>
                  <a:gd name="connsiteX1-199" fmla="*/ 741827 w 774876"/>
                  <a:gd name="connsiteY1-200" fmla="*/ 914398 h 923906"/>
                  <a:gd name="connsiteX2-201" fmla="*/ 459262 w 774876"/>
                  <a:gd name="connsiteY2-202" fmla="*/ 854400 h 923906"/>
                  <a:gd name="connsiteX3-203" fmla="*/ 176697 w 774876"/>
                  <a:gd name="connsiteY3-204" fmla="*/ 914398 h 923906"/>
                  <a:gd name="connsiteX4-205" fmla="*/ 143648 w 774876"/>
                  <a:gd name="connsiteY4-206" fmla="*/ 613293 h 923906"/>
                  <a:gd name="connsiteX5-207" fmla="*/ 2063 w 774876"/>
                  <a:gd name="connsiteY5-208" fmla="*/ 349269 h 923906"/>
                  <a:gd name="connsiteX6-209" fmla="*/ 264202 w 774876"/>
                  <a:gd name="connsiteY6-210" fmla="*/ 223173 h 923906"/>
                  <a:gd name="connsiteX7-211" fmla="*/ 459262 w 774876"/>
                  <a:gd name="connsiteY7-212" fmla="*/ 0 h 923906"/>
                  <a:gd name="connsiteX8-213" fmla="*/ 715845 w 774876"/>
                  <a:gd name="connsiteY8-214" fmla="*/ 284696 h 923906"/>
                  <a:gd name="connsiteX0-215" fmla="*/ 741827 w 741827"/>
                  <a:gd name="connsiteY0-216" fmla="*/ 914398 h 923906"/>
                  <a:gd name="connsiteX1-217" fmla="*/ 459262 w 741827"/>
                  <a:gd name="connsiteY1-218" fmla="*/ 854400 h 923906"/>
                  <a:gd name="connsiteX2-219" fmla="*/ 176697 w 741827"/>
                  <a:gd name="connsiteY2-220" fmla="*/ 914398 h 923906"/>
                  <a:gd name="connsiteX3-221" fmla="*/ 143648 w 741827"/>
                  <a:gd name="connsiteY3-222" fmla="*/ 613293 h 923906"/>
                  <a:gd name="connsiteX4-223" fmla="*/ 2063 w 741827"/>
                  <a:gd name="connsiteY4-224" fmla="*/ 349269 h 923906"/>
                  <a:gd name="connsiteX5-225" fmla="*/ 264202 w 741827"/>
                  <a:gd name="connsiteY5-226" fmla="*/ 223173 h 923906"/>
                  <a:gd name="connsiteX6-227" fmla="*/ 459262 w 741827"/>
                  <a:gd name="connsiteY6-228" fmla="*/ 0 h 923906"/>
                  <a:gd name="connsiteX7-229" fmla="*/ 715845 w 741827"/>
                  <a:gd name="connsiteY7-230" fmla="*/ 284696 h 923906"/>
                  <a:gd name="connsiteX0-231" fmla="*/ 459262 w 715845"/>
                  <a:gd name="connsiteY0-232" fmla="*/ 854400 h 916632"/>
                  <a:gd name="connsiteX1-233" fmla="*/ 176697 w 715845"/>
                  <a:gd name="connsiteY1-234" fmla="*/ 914398 h 916632"/>
                  <a:gd name="connsiteX2-235" fmla="*/ 143648 w 715845"/>
                  <a:gd name="connsiteY2-236" fmla="*/ 613293 h 916632"/>
                  <a:gd name="connsiteX3-237" fmla="*/ 2063 w 715845"/>
                  <a:gd name="connsiteY3-238" fmla="*/ 349269 h 916632"/>
                  <a:gd name="connsiteX4-239" fmla="*/ 264202 w 715845"/>
                  <a:gd name="connsiteY4-240" fmla="*/ 223173 h 916632"/>
                  <a:gd name="connsiteX5-241" fmla="*/ 459262 w 715845"/>
                  <a:gd name="connsiteY5-242" fmla="*/ 0 h 916632"/>
                  <a:gd name="connsiteX6-243" fmla="*/ 715845 w 715845"/>
                  <a:gd name="connsiteY6-244" fmla="*/ 284696 h 916632"/>
                  <a:gd name="connsiteX0-245" fmla="*/ 176697 w 715845"/>
                  <a:gd name="connsiteY0-246" fmla="*/ 914398 h 914398"/>
                  <a:gd name="connsiteX1-247" fmla="*/ 143648 w 715845"/>
                  <a:gd name="connsiteY1-248" fmla="*/ 613293 h 914398"/>
                  <a:gd name="connsiteX2-249" fmla="*/ 2063 w 715845"/>
                  <a:gd name="connsiteY2-250" fmla="*/ 349269 h 914398"/>
                  <a:gd name="connsiteX3-251" fmla="*/ 264202 w 715845"/>
                  <a:gd name="connsiteY3-252" fmla="*/ 223173 h 914398"/>
                  <a:gd name="connsiteX4-253" fmla="*/ 459262 w 715845"/>
                  <a:gd name="connsiteY4-254" fmla="*/ 0 h 914398"/>
                  <a:gd name="connsiteX5-255" fmla="*/ 715845 w 715845"/>
                  <a:gd name="connsiteY5-256" fmla="*/ 284696 h 914398"/>
                  <a:gd name="connsiteX0-257" fmla="*/ 143648 w 715845"/>
                  <a:gd name="connsiteY0-258" fmla="*/ 613293 h 613293"/>
                  <a:gd name="connsiteX1-259" fmla="*/ 2063 w 715845"/>
                  <a:gd name="connsiteY1-260" fmla="*/ 349269 h 613293"/>
                  <a:gd name="connsiteX2-261" fmla="*/ 264202 w 715845"/>
                  <a:gd name="connsiteY2-262" fmla="*/ 223173 h 613293"/>
                  <a:gd name="connsiteX3-263" fmla="*/ 459262 w 715845"/>
                  <a:gd name="connsiteY3-264" fmla="*/ 0 h 613293"/>
                  <a:gd name="connsiteX4-265" fmla="*/ 715845 w 715845"/>
                  <a:gd name="connsiteY4-266" fmla="*/ 284696 h 613293"/>
                  <a:gd name="connsiteX0-267" fmla="*/ 0 w 713782"/>
                  <a:gd name="connsiteY0-268" fmla="*/ 349269 h 349269"/>
                  <a:gd name="connsiteX1-269" fmla="*/ 262139 w 713782"/>
                  <a:gd name="connsiteY1-270" fmla="*/ 223173 h 349269"/>
                  <a:gd name="connsiteX2-271" fmla="*/ 457199 w 713782"/>
                  <a:gd name="connsiteY2-272" fmla="*/ 0 h 349269"/>
                  <a:gd name="connsiteX3-273" fmla="*/ 713782 w 713782"/>
                  <a:gd name="connsiteY3-274" fmla="*/ 284696 h 349269"/>
                  <a:gd name="connsiteX0-275" fmla="*/ 0 w 457199"/>
                  <a:gd name="connsiteY0-276" fmla="*/ 349269 h 349269"/>
                  <a:gd name="connsiteX1-277" fmla="*/ 262139 w 457199"/>
                  <a:gd name="connsiteY1-278" fmla="*/ 223173 h 349269"/>
                  <a:gd name="connsiteX2-279" fmla="*/ 457199 w 457199"/>
                  <a:gd name="connsiteY2-280" fmla="*/ 0 h 349269"/>
                  <a:gd name="connsiteX0-281" fmla="*/ 0 w 195060"/>
                  <a:gd name="connsiteY0-282" fmla="*/ 223173 h 223173"/>
                  <a:gd name="connsiteX1-283" fmla="*/ 195060 w 195060"/>
                  <a:gd name="connsiteY1-284" fmla="*/ 0 h 223173"/>
                </a:gdLst>
                <a:ahLst/>
                <a:cxnLst>
                  <a:cxn ang="0">
                    <a:pos x="connsiteX0-1" y="connsiteY0-2"/>
                  </a:cxn>
                  <a:cxn ang="0">
                    <a:pos x="connsiteX1-3" y="connsiteY1-4"/>
                  </a:cxn>
                </a:cxnLst>
                <a:rect l="l" t="t" r="r" b="b"/>
                <a:pathLst>
                  <a:path w="195060" h="223173">
                    <a:moveTo>
                      <a:pt x="0" y="223173"/>
                    </a:moveTo>
                    <a:cubicBezTo>
                      <a:pt x="76200" y="164962"/>
                      <a:pt x="130040" y="0"/>
                      <a:pt x="195060" y="0"/>
                    </a:cubicBezTo>
                  </a:path>
                </a:pathLst>
              </a:custGeom>
              <a:noFill/>
              <a:ln w="28575" cap="rnd">
                <a:solidFill>
                  <a:schemeClr val="bg1">
                    <a:alpha val="6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grpSp>
        <p:nvGrpSpPr>
          <p:cNvPr id="88" name="组合 87"/>
          <p:cNvGrpSpPr/>
          <p:nvPr/>
        </p:nvGrpSpPr>
        <p:grpSpPr>
          <a:xfrm rot="1562261">
            <a:off x="3079580" y="3426357"/>
            <a:ext cx="477712" cy="468928"/>
            <a:chOff x="10646778" y="4753862"/>
            <a:chExt cx="751521" cy="737702"/>
          </a:xfrm>
        </p:grpSpPr>
        <p:sp>
          <p:nvSpPr>
            <p:cNvPr id="89" name="五角星 2"/>
            <p:cNvSpPr/>
            <p:nvPr/>
          </p:nvSpPr>
          <p:spPr>
            <a:xfrm rot="20227648" flipH="1">
              <a:off x="10648573" y="4753862"/>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chemeClr val="bg1"/>
            </a:solidFill>
            <a:ln w="15875">
              <a:noFill/>
            </a:ln>
            <a:effectLst>
              <a:outerShdw blurRad="76200" dist="50800" dir="5400000" algn="t"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nvGrpSpPr>
            <p:cNvPr id="90" name="组合 89"/>
            <p:cNvGrpSpPr/>
            <p:nvPr/>
          </p:nvGrpSpPr>
          <p:grpSpPr>
            <a:xfrm>
              <a:off x="10646778" y="4762829"/>
              <a:ext cx="749726" cy="728735"/>
              <a:chOff x="11012539" y="4493889"/>
              <a:chExt cx="749726" cy="728735"/>
            </a:xfrm>
          </p:grpSpPr>
          <p:sp>
            <p:nvSpPr>
              <p:cNvPr id="91" name="五角星 2"/>
              <p:cNvSpPr/>
              <p:nvPr/>
            </p:nvSpPr>
            <p:spPr>
              <a:xfrm rot="20227648" flipH="1">
                <a:off x="11012539" y="4493889"/>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8AFA4C"/>
              </a:solidFill>
              <a:ln w="15875">
                <a:solidFill>
                  <a:schemeClr val="bg1"/>
                </a:solidFill>
              </a:ln>
              <a:effectLst>
                <a:innerShdw blurRad="292100">
                  <a:srgbClr val="76CE0C"/>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92" name="五角星 2"/>
              <p:cNvSpPr/>
              <p:nvPr/>
            </p:nvSpPr>
            <p:spPr>
              <a:xfrm rot="20424262">
                <a:off x="11046365" y="4655056"/>
                <a:ext cx="290576" cy="221980"/>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 name="connsiteX0-155" fmla="*/ 654322 w 918524"/>
                  <a:gd name="connsiteY0-156" fmla="*/ 223173 h 923906"/>
                  <a:gd name="connsiteX1-157" fmla="*/ 916461 w 918524"/>
                  <a:gd name="connsiteY1-158" fmla="*/ 349269 h 923906"/>
                  <a:gd name="connsiteX2-159" fmla="*/ 774876 w 918524"/>
                  <a:gd name="connsiteY2-160" fmla="*/ 613293 h 923906"/>
                  <a:gd name="connsiteX3-161" fmla="*/ 741827 w 918524"/>
                  <a:gd name="connsiteY3-162" fmla="*/ 914398 h 923906"/>
                  <a:gd name="connsiteX4-163" fmla="*/ 459262 w 918524"/>
                  <a:gd name="connsiteY4-164" fmla="*/ 854400 h 923906"/>
                  <a:gd name="connsiteX5-165" fmla="*/ 176697 w 918524"/>
                  <a:gd name="connsiteY5-166" fmla="*/ 914398 h 923906"/>
                  <a:gd name="connsiteX6-167" fmla="*/ 143648 w 918524"/>
                  <a:gd name="connsiteY6-168" fmla="*/ 613293 h 923906"/>
                  <a:gd name="connsiteX7-169" fmla="*/ 2063 w 918524"/>
                  <a:gd name="connsiteY7-170" fmla="*/ 349269 h 923906"/>
                  <a:gd name="connsiteX8-171" fmla="*/ 264202 w 918524"/>
                  <a:gd name="connsiteY8-172" fmla="*/ 223173 h 923906"/>
                  <a:gd name="connsiteX9-173" fmla="*/ 459262 w 918524"/>
                  <a:gd name="connsiteY9-174" fmla="*/ 0 h 923906"/>
                  <a:gd name="connsiteX10-175" fmla="*/ 715845 w 918524"/>
                  <a:gd name="connsiteY10-176" fmla="*/ 284696 h 923906"/>
                  <a:gd name="connsiteX0-177" fmla="*/ 916461 w 918524"/>
                  <a:gd name="connsiteY0-178" fmla="*/ 349269 h 923906"/>
                  <a:gd name="connsiteX1-179" fmla="*/ 774876 w 918524"/>
                  <a:gd name="connsiteY1-180" fmla="*/ 613293 h 923906"/>
                  <a:gd name="connsiteX2-181" fmla="*/ 741827 w 918524"/>
                  <a:gd name="connsiteY2-182" fmla="*/ 914398 h 923906"/>
                  <a:gd name="connsiteX3-183" fmla="*/ 459262 w 918524"/>
                  <a:gd name="connsiteY3-184" fmla="*/ 854400 h 923906"/>
                  <a:gd name="connsiteX4-185" fmla="*/ 176697 w 918524"/>
                  <a:gd name="connsiteY4-186" fmla="*/ 914398 h 923906"/>
                  <a:gd name="connsiteX5-187" fmla="*/ 143648 w 918524"/>
                  <a:gd name="connsiteY5-188" fmla="*/ 613293 h 923906"/>
                  <a:gd name="connsiteX6-189" fmla="*/ 2063 w 918524"/>
                  <a:gd name="connsiteY6-190" fmla="*/ 349269 h 923906"/>
                  <a:gd name="connsiteX7-191" fmla="*/ 264202 w 918524"/>
                  <a:gd name="connsiteY7-192" fmla="*/ 223173 h 923906"/>
                  <a:gd name="connsiteX8-193" fmla="*/ 459262 w 918524"/>
                  <a:gd name="connsiteY8-194" fmla="*/ 0 h 923906"/>
                  <a:gd name="connsiteX9-195" fmla="*/ 715845 w 918524"/>
                  <a:gd name="connsiteY9-196" fmla="*/ 284696 h 923906"/>
                  <a:gd name="connsiteX0-197" fmla="*/ 774876 w 774876"/>
                  <a:gd name="connsiteY0-198" fmla="*/ 613293 h 923906"/>
                  <a:gd name="connsiteX1-199" fmla="*/ 741827 w 774876"/>
                  <a:gd name="connsiteY1-200" fmla="*/ 914398 h 923906"/>
                  <a:gd name="connsiteX2-201" fmla="*/ 459262 w 774876"/>
                  <a:gd name="connsiteY2-202" fmla="*/ 854400 h 923906"/>
                  <a:gd name="connsiteX3-203" fmla="*/ 176697 w 774876"/>
                  <a:gd name="connsiteY3-204" fmla="*/ 914398 h 923906"/>
                  <a:gd name="connsiteX4-205" fmla="*/ 143648 w 774876"/>
                  <a:gd name="connsiteY4-206" fmla="*/ 613293 h 923906"/>
                  <a:gd name="connsiteX5-207" fmla="*/ 2063 w 774876"/>
                  <a:gd name="connsiteY5-208" fmla="*/ 349269 h 923906"/>
                  <a:gd name="connsiteX6-209" fmla="*/ 264202 w 774876"/>
                  <a:gd name="connsiteY6-210" fmla="*/ 223173 h 923906"/>
                  <a:gd name="connsiteX7-211" fmla="*/ 459262 w 774876"/>
                  <a:gd name="connsiteY7-212" fmla="*/ 0 h 923906"/>
                  <a:gd name="connsiteX8-213" fmla="*/ 715845 w 774876"/>
                  <a:gd name="connsiteY8-214" fmla="*/ 284696 h 923906"/>
                  <a:gd name="connsiteX0-215" fmla="*/ 741827 w 741827"/>
                  <a:gd name="connsiteY0-216" fmla="*/ 914398 h 923906"/>
                  <a:gd name="connsiteX1-217" fmla="*/ 459262 w 741827"/>
                  <a:gd name="connsiteY1-218" fmla="*/ 854400 h 923906"/>
                  <a:gd name="connsiteX2-219" fmla="*/ 176697 w 741827"/>
                  <a:gd name="connsiteY2-220" fmla="*/ 914398 h 923906"/>
                  <a:gd name="connsiteX3-221" fmla="*/ 143648 w 741827"/>
                  <a:gd name="connsiteY3-222" fmla="*/ 613293 h 923906"/>
                  <a:gd name="connsiteX4-223" fmla="*/ 2063 w 741827"/>
                  <a:gd name="connsiteY4-224" fmla="*/ 349269 h 923906"/>
                  <a:gd name="connsiteX5-225" fmla="*/ 264202 w 741827"/>
                  <a:gd name="connsiteY5-226" fmla="*/ 223173 h 923906"/>
                  <a:gd name="connsiteX6-227" fmla="*/ 459262 w 741827"/>
                  <a:gd name="connsiteY6-228" fmla="*/ 0 h 923906"/>
                  <a:gd name="connsiteX7-229" fmla="*/ 715845 w 741827"/>
                  <a:gd name="connsiteY7-230" fmla="*/ 284696 h 923906"/>
                  <a:gd name="connsiteX0-231" fmla="*/ 459262 w 715845"/>
                  <a:gd name="connsiteY0-232" fmla="*/ 854400 h 916632"/>
                  <a:gd name="connsiteX1-233" fmla="*/ 176697 w 715845"/>
                  <a:gd name="connsiteY1-234" fmla="*/ 914398 h 916632"/>
                  <a:gd name="connsiteX2-235" fmla="*/ 143648 w 715845"/>
                  <a:gd name="connsiteY2-236" fmla="*/ 613293 h 916632"/>
                  <a:gd name="connsiteX3-237" fmla="*/ 2063 w 715845"/>
                  <a:gd name="connsiteY3-238" fmla="*/ 349269 h 916632"/>
                  <a:gd name="connsiteX4-239" fmla="*/ 264202 w 715845"/>
                  <a:gd name="connsiteY4-240" fmla="*/ 223173 h 916632"/>
                  <a:gd name="connsiteX5-241" fmla="*/ 459262 w 715845"/>
                  <a:gd name="connsiteY5-242" fmla="*/ 0 h 916632"/>
                  <a:gd name="connsiteX6-243" fmla="*/ 715845 w 715845"/>
                  <a:gd name="connsiteY6-244" fmla="*/ 284696 h 916632"/>
                  <a:gd name="connsiteX0-245" fmla="*/ 176697 w 715845"/>
                  <a:gd name="connsiteY0-246" fmla="*/ 914398 h 914398"/>
                  <a:gd name="connsiteX1-247" fmla="*/ 143648 w 715845"/>
                  <a:gd name="connsiteY1-248" fmla="*/ 613293 h 914398"/>
                  <a:gd name="connsiteX2-249" fmla="*/ 2063 w 715845"/>
                  <a:gd name="connsiteY2-250" fmla="*/ 349269 h 914398"/>
                  <a:gd name="connsiteX3-251" fmla="*/ 264202 w 715845"/>
                  <a:gd name="connsiteY3-252" fmla="*/ 223173 h 914398"/>
                  <a:gd name="connsiteX4-253" fmla="*/ 459262 w 715845"/>
                  <a:gd name="connsiteY4-254" fmla="*/ 0 h 914398"/>
                  <a:gd name="connsiteX5-255" fmla="*/ 715845 w 715845"/>
                  <a:gd name="connsiteY5-256" fmla="*/ 284696 h 914398"/>
                  <a:gd name="connsiteX0-257" fmla="*/ 143648 w 715845"/>
                  <a:gd name="connsiteY0-258" fmla="*/ 613293 h 613293"/>
                  <a:gd name="connsiteX1-259" fmla="*/ 2063 w 715845"/>
                  <a:gd name="connsiteY1-260" fmla="*/ 349269 h 613293"/>
                  <a:gd name="connsiteX2-261" fmla="*/ 264202 w 715845"/>
                  <a:gd name="connsiteY2-262" fmla="*/ 223173 h 613293"/>
                  <a:gd name="connsiteX3-263" fmla="*/ 459262 w 715845"/>
                  <a:gd name="connsiteY3-264" fmla="*/ 0 h 613293"/>
                  <a:gd name="connsiteX4-265" fmla="*/ 715845 w 715845"/>
                  <a:gd name="connsiteY4-266" fmla="*/ 284696 h 613293"/>
                  <a:gd name="connsiteX0-267" fmla="*/ 0 w 713782"/>
                  <a:gd name="connsiteY0-268" fmla="*/ 349269 h 349269"/>
                  <a:gd name="connsiteX1-269" fmla="*/ 262139 w 713782"/>
                  <a:gd name="connsiteY1-270" fmla="*/ 223173 h 349269"/>
                  <a:gd name="connsiteX2-271" fmla="*/ 457199 w 713782"/>
                  <a:gd name="connsiteY2-272" fmla="*/ 0 h 349269"/>
                  <a:gd name="connsiteX3-273" fmla="*/ 713782 w 713782"/>
                  <a:gd name="connsiteY3-274" fmla="*/ 284696 h 349269"/>
                  <a:gd name="connsiteX0-275" fmla="*/ 0 w 457199"/>
                  <a:gd name="connsiteY0-276" fmla="*/ 349269 h 349269"/>
                  <a:gd name="connsiteX1-277" fmla="*/ 262139 w 457199"/>
                  <a:gd name="connsiteY1-278" fmla="*/ 223173 h 349269"/>
                  <a:gd name="connsiteX2-279" fmla="*/ 457199 w 457199"/>
                  <a:gd name="connsiteY2-280" fmla="*/ 0 h 349269"/>
                </a:gdLst>
                <a:ahLst/>
                <a:cxnLst>
                  <a:cxn ang="0">
                    <a:pos x="connsiteX0-1" y="connsiteY0-2"/>
                  </a:cxn>
                  <a:cxn ang="0">
                    <a:pos x="connsiteX1-3" y="connsiteY1-4"/>
                  </a:cxn>
                  <a:cxn ang="0">
                    <a:pos x="connsiteX2-5" y="connsiteY2-6"/>
                  </a:cxn>
                </a:cxnLst>
                <a:rect l="l" t="t" r="r" b="b"/>
                <a:pathLst>
                  <a:path w="457199" h="349269">
                    <a:moveTo>
                      <a:pt x="0" y="349269"/>
                    </a:moveTo>
                    <a:cubicBezTo>
                      <a:pt x="20092" y="284249"/>
                      <a:pt x="185939" y="281384"/>
                      <a:pt x="262139" y="223173"/>
                    </a:cubicBezTo>
                    <a:cubicBezTo>
                      <a:pt x="338339" y="164962"/>
                      <a:pt x="392179" y="0"/>
                      <a:pt x="457199" y="0"/>
                    </a:cubicBezTo>
                  </a:path>
                </a:pathLst>
              </a:custGeom>
              <a:noFill/>
              <a:ln w="28575" cap="rnd">
                <a:solidFill>
                  <a:schemeClr val="bg1">
                    <a:alpha val="8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93" name="五角星 2"/>
              <p:cNvSpPr/>
              <p:nvPr/>
            </p:nvSpPr>
            <p:spPr>
              <a:xfrm rot="6997346">
                <a:off x="11587935" y="4901938"/>
                <a:ext cx="128719" cy="147271"/>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 name="connsiteX0-155" fmla="*/ 654322 w 918524"/>
                  <a:gd name="connsiteY0-156" fmla="*/ 223173 h 923906"/>
                  <a:gd name="connsiteX1-157" fmla="*/ 916461 w 918524"/>
                  <a:gd name="connsiteY1-158" fmla="*/ 349269 h 923906"/>
                  <a:gd name="connsiteX2-159" fmla="*/ 774876 w 918524"/>
                  <a:gd name="connsiteY2-160" fmla="*/ 613293 h 923906"/>
                  <a:gd name="connsiteX3-161" fmla="*/ 741827 w 918524"/>
                  <a:gd name="connsiteY3-162" fmla="*/ 914398 h 923906"/>
                  <a:gd name="connsiteX4-163" fmla="*/ 459262 w 918524"/>
                  <a:gd name="connsiteY4-164" fmla="*/ 854400 h 923906"/>
                  <a:gd name="connsiteX5-165" fmla="*/ 176697 w 918524"/>
                  <a:gd name="connsiteY5-166" fmla="*/ 914398 h 923906"/>
                  <a:gd name="connsiteX6-167" fmla="*/ 143648 w 918524"/>
                  <a:gd name="connsiteY6-168" fmla="*/ 613293 h 923906"/>
                  <a:gd name="connsiteX7-169" fmla="*/ 2063 w 918524"/>
                  <a:gd name="connsiteY7-170" fmla="*/ 349269 h 923906"/>
                  <a:gd name="connsiteX8-171" fmla="*/ 264202 w 918524"/>
                  <a:gd name="connsiteY8-172" fmla="*/ 223173 h 923906"/>
                  <a:gd name="connsiteX9-173" fmla="*/ 459262 w 918524"/>
                  <a:gd name="connsiteY9-174" fmla="*/ 0 h 923906"/>
                  <a:gd name="connsiteX10-175" fmla="*/ 715845 w 918524"/>
                  <a:gd name="connsiteY10-176" fmla="*/ 284696 h 923906"/>
                  <a:gd name="connsiteX0-177" fmla="*/ 916461 w 918524"/>
                  <a:gd name="connsiteY0-178" fmla="*/ 349269 h 923906"/>
                  <a:gd name="connsiteX1-179" fmla="*/ 774876 w 918524"/>
                  <a:gd name="connsiteY1-180" fmla="*/ 613293 h 923906"/>
                  <a:gd name="connsiteX2-181" fmla="*/ 741827 w 918524"/>
                  <a:gd name="connsiteY2-182" fmla="*/ 914398 h 923906"/>
                  <a:gd name="connsiteX3-183" fmla="*/ 459262 w 918524"/>
                  <a:gd name="connsiteY3-184" fmla="*/ 854400 h 923906"/>
                  <a:gd name="connsiteX4-185" fmla="*/ 176697 w 918524"/>
                  <a:gd name="connsiteY4-186" fmla="*/ 914398 h 923906"/>
                  <a:gd name="connsiteX5-187" fmla="*/ 143648 w 918524"/>
                  <a:gd name="connsiteY5-188" fmla="*/ 613293 h 923906"/>
                  <a:gd name="connsiteX6-189" fmla="*/ 2063 w 918524"/>
                  <a:gd name="connsiteY6-190" fmla="*/ 349269 h 923906"/>
                  <a:gd name="connsiteX7-191" fmla="*/ 264202 w 918524"/>
                  <a:gd name="connsiteY7-192" fmla="*/ 223173 h 923906"/>
                  <a:gd name="connsiteX8-193" fmla="*/ 459262 w 918524"/>
                  <a:gd name="connsiteY8-194" fmla="*/ 0 h 923906"/>
                  <a:gd name="connsiteX9-195" fmla="*/ 715845 w 918524"/>
                  <a:gd name="connsiteY9-196" fmla="*/ 284696 h 923906"/>
                  <a:gd name="connsiteX0-197" fmla="*/ 774876 w 774876"/>
                  <a:gd name="connsiteY0-198" fmla="*/ 613293 h 923906"/>
                  <a:gd name="connsiteX1-199" fmla="*/ 741827 w 774876"/>
                  <a:gd name="connsiteY1-200" fmla="*/ 914398 h 923906"/>
                  <a:gd name="connsiteX2-201" fmla="*/ 459262 w 774876"/>
                  <a:gd name="connsiteY2-202" fmla="*/ 854400 h 923906"/>
                  <a:gd name="connsiteX3-203" fmla="*/ 176697 w 774876"/>
                  <a:gd name="connsiteY3-204" fmla="*/ 914398 h 923906"/>
                  <a:gd name="connsiteX4-205" fmla="*/ 143648 w 774876"/>
                  <a:gd name="connsiteY4-206" fmla="*/ 613293 h 923906"/>
                  <a:gd name="connsiteX5-207" fmla="*/ 2063 w 774876"/>
                  <a:gd name="connsiteY5-208" fmla="*/ 349269 h 923906"/>
                  <a:gd name="connsiteX6-209" fmla="*/ 264202 w 774876"/>
                  <a:gd name="connsiteY6-210" fmla="*/ 223173 h 923906"/>
                  <a:gd name="connsiteX7-211" fmla="*/ 459262 w 774876"/>
                  <a:gd name="connsiteY7-212" fmla="*/ 0 h 923906"/>
                  <a:gd name="connsiteX8-213" fmla="*/ 715845 w 774876"/>
                  <a:gd name="connsiteY8-214" fmla="*/ 284696 h 923906"/>
                  <a:gd name="connsiteX0-215" fmla="*/ 741827 w 741827"/>
                  <a:gd name="connsiteY0-216" fmla="*/ 914398 h 923906"/>
                  <a:gd name="connsiteX1-217" fmla="*/ 459262 w 741827"/>
                  <a:gd name="connsiteY1-218" fmla="*/ 854400 h 923906"/>
                  <a:gd name="connsiteX2-219" fmla="*/ 176697 w 741827"/>
                  <a:gd name="connsiteY2-220" fmla="*/ 914398 h 923906"/>
                  <a:gd name="connsiteX3-221" fmla="*/ 143648 w 741827"/>
                  <a:gd name="connsiteY3-222" fmla="*/ 613293 h 923906"/>
                  <a:gd name="connsiteX4-223" fmla="*/ 2063 w 741827"/>
                  <a:gd name="connsiteY4-224" fmla="*/ 349269 h 923906"/>
                  <a:gd name="connsiteX5-225" fmla="*/ 264202 w 741827"/>
                  <a:gd name="connsiteY5-226" fmla="*/ 223173 h 923906"/>
                  <a:gd name="connsiteX6-227" fmla="*/ 459262 w 741827"/>
                  <a:gd name="connsiteY6-228" fmla="*/ 0 h 923906"/>
                  <a:gd name="connsiteX7-229" fmla="*/ 715845 w 741827"/>
                  <a:gd name="connsiteY7-230" fmla="*/ 284696 h 923906"/>
                  <a:gd name="connsiteX0-231" fmla="*/ 459262 w 715845"/>
                  <a:gd name="connsiteY0-232" fmla="*/ 854400 h 916632"/>
                  <a:gd name="connsiteX1-233" fmla="*/ 176697 w 715845"/>
                  <a:gd name="connsiteY1-234" fmla="*/ 914398 h 916632"/>
                  <a:gd name="connsiteX2-235" fmla="*/ 143648 w 715845"/>
                  <a:gd name="connsiteY2-236" fmla="*/ 613293 h 916632"/>
                  <a:gd name="connsiteX3-237" fmla="*/ 2063 w 715845"/>
                  <a:gd name="connsiteY3-238" fmla="*/ 349269 h 916632"/>
                  <a:gd name="connsiteX4-239" fmla="*/ 264202 w 715845"/>
                  <a:gd name="connsiteY4-240" fmla="*/ 223173 h 916632"/>
                  <a:gd name="connsiteX5-241" fmla="*/ 459262 w 715845"/>
                  <a:gd name="connsiteY5-242" fmla="*/ 0 h 916632"/>
                  <a:gd name="connsiteX6-243" fmla="*/ 715845 w 715845"/>
                  <a:gd name="connsiteY6-244" fmla="*/ 284696 h 916632"/>
                  <a:gd name="connsiteX0-245" fmla="*/ 176697 w 715845"/>
                  <a:gd name="connsiteY0-246" fmla="*/ 914398 h 914398"/>
                  <a:gd name="connsiteX1-247" fmla="*/ 143648 w 715845"/>
                  <a:gd name="connsiteY1-248" fmla="*/ 613293 h 914398"/>
                  <a:gd name="connsiteX2-249" fmla="*/ 2063 w 715845"/>
                  <a:gd name="connsiteY2-250" fmla="*/ 349269 h 914398"/>
                  <a:gd name="connsiteX3-251" fmla="*/ 264202 w 715845"/>
                  <a:gd name="connsiteY3-252" fmla="*/ 223173 h 914398"/>
                  <a:gd name="connsiteX4-253" fmla="*/ 459262 w 715845"/>
                  <a:gd name="connsiteY4-254" fmla="*/ 0 h 914398"/>
                  <a:gd name="connsiteX5-255" fmla="*/ 715845 w 715845"/>
                  <a:gd name="connsiteY5-256" fmla="*/ 284696 h 914398"/>
                  <a:gd name="connsiteX0-257" fmla="*/ 143648 w 715845"/>
                  <a:gd name="connsiteY0-258" fmla="*/ 613293 h 613293"/>
                  <a:gd name="connsiteX1-259" fmla="*/ 2063 w 715845"/>
                  <a:gd name="connsiteY1-260" fmla="*/ 349269 h 613293"/>
                  <a:gd name="connsiteX2-261" fmla="*/ 264202 w 715845"/>
                  <a:gd name="connsiteY2-262" fmla="*/ 223173 h 613293"/>
                  <a:gd name="connsiteX3-263" fmla="*/ 459262 w 715845"/>
                  <a:gd name="connsiteY3-264" fmla="*/ 0 h 613293"/>
                  <a:gd name="connsiteX4-265" fmla="*/ 715845 w 715845"/>
                  <a:gd name="connsiteY4-266" fmla="*/ 284696 h 613293"/>
                  <a:gd name="connsiteX0-267" fmla="*/ 0 w 713782"/>
                  <a:gd name="connsiteY0-268" fmla="*/ 349269 h 349269"/>
                  <a:gd name="connsiteX1-269" fmla="*/ 262139 w 713782"/>
                  <a:gd name="connsiteY1-270" fmla="*/ 223173 h 349269"/>
                  <a:gd name="connsiteX2-271" fmla="*/ 457199 w 713782"/>
                  <a:gd name="connsiteY2-272" fmla="*/ 0 h 349269"/>
                  <a:gd name="connsiteX3-273" fmla="*/ 713782 w 713782"/>
                  <a:gd name="connsiteY3-274" fmla="*/ 284696 h 349269"/>
                  <a:gd name="connsiteX0-275" fmla="*/ 0 w 457199"/>
                  <a:gd name="connsiteY0-276" fmla="*/ 349269 h 349269"/>
                  <a:gd name="connsiteX1-277" fmla="*/ 262139 w 457199"/>
                  <a:gd name="connsiteY1-278" fmla="*/ 223173 h 349269"/>
                  <a:gd name="connsiteX2-279" fmla="*/ 457199 w 457199"/>
                  <a:gd name="connsiteY2-280" fmla="*/ 0 h 349269"/>
                  <a:gd name="connsiteX0-281" fmla="*/ 0 w 195060"/>
                  <a:gd name="connsiteY0-282" fmla="*/ 223173 h 223173"/>
                  <a:gd name="connsiteX1-283" fmla="*/ 195060 w 195060"/>
                  <a:gd name="connsiteY1-284" fmla="*/ 0 h 223173"/>
                </a:gdLst>
                <a:ahLst/>
                <a:cxnLst>
                  <a:cxn ang="0">
                    <a:pos x="connsiteX0-1" y="connsiteY0-2"/>
                  </a:cxn>
                  <a:cxn ang="0">
                    <a:pos x="connsiteX1-3" y="connsiteY1-4"/>
                  </a:cxn>
                </a:cxnLst>
                <a:rect l="l" t="t" r="r" b="b"/>
                <a:pathLst>
                  <a:path w="195060" h="223173">
                    <a:moveTo>
                      <a:pt x="0" y="223173"/>
                    </a:moveTo>
                    <a:cubicBezTo>
                      <a:pt x="76200" y="164962"/>
                      <a:pt x="130040" y="0"/>
                      <a:pt x="195060" y="0"/>
                    </a:cubicBezTo>
                  </a:path>
                </a:pathLst>
              </a:custGeom>
              <a:noFill/>
              <a:ln w="28575" cap="rnd">
                <a:solidFill>
                  <a:schemeClr val="bg1">
                    <a:alpha val="6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grpSp>
        <p:nvGrpSpPr>
          <p:cNvPr id="94" name="组合 93"/>
          <p:cNvGrpSpPr/>
          <p:nvPr/>
        </p:nvGrpSpPr>
        <p:grpSpPr>
          <a:xfrm rot="920444">
            <a:off x="3684452" y="2717278"/>
            <a:ext cx="433085" cy="425121"/>
            <a:chOff x="10646778" y="4753862"/>
            <a:chExt cx="751521" cy="737702"/>
          </a:xfrm>
        </p:grpSpPr>
        <p:sp>
          <p:nvSpPr>
            <p:cNvPr id="95" name="五角星 2"/>
            <p:cNvSpPr/>
            <p:nvPr/>
          </p:nvSpPr>
          <p:spPr>
            <a:xfrm rot="20227648" flipH="1">
              <a:off x="10648573" y="4753862"/>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chemeClr val="bg1"/>
            </a:solidFill>
            <a:ln w="15875">
              <a:noFill/>
            </a:ln>
            <a:effectLst>
              <a:outerShdw blurRad="76200" dist="50800" dir="5400000" algn="t"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nvGrpSpPr>
            <p:cNvPr id="96" name="组合 95"/>
            <p:cNvGrpSpPr/>
            <p:nvPr/>
          </p:nvGrpSpPr>
          <p:grpSpPr>
            <a:xfrm>
              <a:off x="10646778" y="4762829"/>
              <a:ext cx="749726" cy="728735"/>
              <a:chOff x="11012539" y="4493889"/>
              <a:chExt cx="749726" cy="728735"/>
            </a:xfrm>
          </p:grpSpPr>
          <p:sp>
            <p:nvSpPr>
              <p:cNvPr id="97" name="五角星 2"/>
              <p:cNvSpPr/>
              <p:nvPr/>
            </p:nvSpPr>
            <p:spPr>
              <a:xfrm rot="20227648" flipH="1">
                <a:off x="11012539" y="4493889"/>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64E4F2"/>
              </a:solidFill>
              <a:ln w="15875">
                <a:solidFill>
                  <a:schemeClr val="bg1"/>
                </a:solidFill>
              </a:ln>
              <a:effectLst>
                <a:innerShdw blurRad="292100">
                  <a:srgbClr val="00B0F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98" name="五角星 2"/>
              <p:cNvSpPr/>
              <p:nvPr/>
            </p:nvSpPr>
            <p:spPr>
              <a:xfrm rot="20424262">
                <a:off x="11046365" y="4655056"/>
                <a:ext cx="290576" cy="221980"/>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 name="connsiteX0-155" fmla="*/ 654322 w 918524"/>
                  <a:gd name="connsiteY0-156" fmla="*/ 223173 h 923906"/>
                  <a:gd name="connsiteX1-157" fmla="*/ 916461 w 918524"/>
                  <a:gd name="connsiteY1-158" fmla="*/ 349269 h 923906"/>
                  <a:gd name="connsiteX2-159" fmla="*/ 774876 w 918524"/>
                  <a:gd name="connsiteY2-160" fmla="*/ 613293 h 923906"/>
                  <a:gd name="connsiteX3-161" fmla="*/ 741827 w 918524"/>
                  <a:gd name="connsiteY3-162" fmla="*/ 914398 h 923906"/>
                  <a:gd name="connsiteX4-163" fmla="*/ 459262 w 918524"/>
                  <a:gd name="connsiteY4-164" fmla="*/ 854400 h 923906"/>
                  <a:gd name="connsiteX5-165" fmla="*/ 176697 w 918524"/>
                  <a:gd name="connsiteY5-166" fmla="*/ 914398 h 923906"/>
                  <a:gd name="connsiteX6-167" fmla="*/ 143648 w 918524"/>
                  <a:gd name="connsiteY6-168" fmla="*/ 613293 h 923906"/>
                  <a:gd name="connsiteX7-169" fmla="*/ 2063 w 918524"/>
                  <a:gd name="connsiteY7-170" fmla="*/ 349269 h 923906"/>
                  <a:gd name="connsiteX8-171" fmla="*/ 264202 w 918524"/>
                  <a:gd name="connsiteY8-172" fmla="*/ 223173 h 923906"/>
                  <a:gd name="connsiteX9-173" fmla="*/ 459262 w 918524"/>
                  <a:gd name="connsiteY9-174" fmla="*/ 0 h 923906"/>
                  <a:gd name="connsiteX10-175" fmla="*/ 715845 w 918524"/>
                  <a:gd name="connsiteY10-176" fmla="*/ 284696 h 923906"/>
                  <a:gd name="connsiteX0-177" fmla="*/ 916461 w 918524"/>
                  <a:gd name="connsiteY0-178" fmla="*/ 349269 h 923906"/>
                  <a:gd name="connsiteX1-179" fmla="*/ 774876 w 918524"/>
                  <a:gd name="connsiteY1-180" fmla="*/ 613293 h 923906"/>
                  <a:gd name="connsiteX2-181" fmla="*/ 741827 w 918524"/>
                  <a:gd name="connsiteY2-182" fmla="*/ 914398 h 923906"/>
                  <a:gd name="connsiteX3-183" fmla="*/ 459262 w 918524"/>
                  <a:gd name="connsiteY3-184" fmla="*/ 854400 h 923906"/>
                  <a:gd name="connsiteX4-185" fmla="*/ 176697 w 918524"/>
                  <a:gd name="connsiteY4-186" fmla="*/ 914398 h 923906"/>
                  <a:gd name="connsiteX5-187" fmla="*/ 143648 w 918524"/>
                  <a:gd name="connsiteY5-188" fmla="*/ 613293 h 923906"/>
                  <a:gd name="connsiteX6-189" fmla="*/ 2063 w 918524"/>
                  <a:gd name="connsiteY6-190" fmla="*/ 349269 h 923906"/>
                  <a:gd name="connsiteX7-191" fmla="*/ 264202 w 918524"/>
                  <a:gd name="connsiteY7-192" fmla="*/ 223173 h 923906"/>
                  <a:gd name="connsiteX8-193" fmla="*/ 459262 w 918524"/>
                  <a:gd name="connsiteY8-194" fmla="*/ 0 h 923906"/>
                  <a:gd name="connsiteX9-195" fmla="*/ 715845 w 918524"/>
                  <a:gd name="connsiteY9-196" fmla="*/ 284696 h 923906"/>
                  <a:gd name="connsiteX0-197" fmla="*/ 774876 w 774876"/>
                  <a:gd name="connsiteY0-198" fmla="*/ 613293 h 923906"/>
                  <a:gd name="connsiteX1-199" fmla="*/ 741827 w 774876"/>
                  <a:gd name="connsiteY1-200" fmla="*/ 914398 h 923906"/>
                  <a:gd name="connsiteX2-201" fmla="*/ 459262 w 774876"/>
                  <a:gd name="connsiteY2-202" fmla="*/ 854400 h 923906"/>
                  <a:gd name="connsiteX3-203" fmla="*/ 176697 w 774876"/>
                  <a:gd name="connsiteY3-204" fmla="*/ 914398 h 923906"/>
                  <a:gd name="connsiteX4-205" fmla="*/ 143648 w 774876"/>
                  <a:gd name="connsiteY4-206" fmla="*/ 613293 h 923906"/>
                  <a:gd name="connsiteX5-207" fmla="*/ 2063 w 774876"/>
                  <a:gd name="connsiteY5-208" fmla="*/ 349269 h 923906"/>
                  <a:gd name="connsiteX6-209" fmla="*/ 264202 w 774876"/>
                  <a:gd name="connsiteY6-210" fmla="*/ 223173 h 923906"/>
                  <a:gd name="connsiteX7-211" fmla="*/ 459262 w 774876"/>
                  <a:gd name="connsiteY7-212" fmla="*/ 0 h 923906"/>
                  <a:gd name="connsiteX8-213" fmla="*/ 715845 w 774876"/>
                  <a:gd name="connsiteY8-214" fmla="*/ 284696 h 923906"/>
                  <a:gd name="connsiteX0-215" fmla="*/ 741827 w 741827"/>
                  <a:gd name="connsiteY0-216" fmla="*/ 914398 h 923906"/>
                  <a:gd name="connsiteX1-217" fmla="*/ 459262 w 741827"/>
                  <a:gd name="connsiteY1-218" fmla="*/ 854400 h 923906"/>
                  <a:gd name="connsiteX2-219" fmla="*/ 176697 w 741827"/>
                  <a:gd name="connsiteY2-220" fmla="*/ 914398 h 923906"/>
                  <a:gd name="connsiteX3-221" fmla="*/ 143648 w 741827"/>
                  <a:gd name="connsiteY3-222" fmla="*/ 613293 h 923906"/>
                  <a:gd name="connsiteX4-223" fmla="*/ 2063 w 741827"/>
                  <a:gd name="connsiteY4-224" fmla="*/ 349269 h 923906"/>
                  <a:gd name="connsiteX5-225" fmla="*/ 264202 w 741827"/>
                  <a:gd name="connsiteY5-226" fmla="*/ 223173 h 923906"/>
                  <a:gd name="connsiteX6-227" fmla="*/ 459262 w 741827"/>
                  <a:gd name="connsiteY6-228" fmla="*/ 0 h 923906"/>
                  <a:gd name="connsiteX7-229" fmla="*/ 715845 w 741827"/>
                  <a:gd name="connsiteY7-230" fmla="*/ 284696 h 923906"/>
                  <a:gd name="connsiteX0-231" fmla="*/ 459262 w 715845"/>
                  <a:gd name="connsiteY0-232" fmla="*/ 854400 h 916632"/>
                  <a:gd name="connsiteX1-233" fmla="*/ 176697 w 715845"/>
                  <a:gd name="connsiteY1-234" fmla="*/ 914398 h 916632"/>
                  <a:gd name="connsiteX2-235" fmla="*/ 143648 w 715845"/>
                  <a:gd name="connsiteY2-236" fmla="*/ 613293 h 916632"/>
                  <a:gd name="connsiteX3-237" fmla="*/ 2063 w 715845"/>
                  <a:gd name="connsiteY3-238" fmla="*/ 349269 h 916632"/>
                  <a:gd name="connsiteX4-239" fmla="*/ 264202 w 715845"/>
                  <a:gd name="connsiteY4-240" fmla="*/ 223173 h 916632"/>
                  <a:gd name="connsiteX5-241" fmla="*/ 459262 w 715845"/>
                  <a:gd name="connsiteY5-242" fmla="*/ 0 h 916632"/>
                  <a:gd name="connsiteX6-243" fmla="*/ 715845 w 715845"/>
                  <a:gd name="connsiteY6-244" fmla="*/ 284696 h 916632"/>
                  <a:gd name="connsiteX0-245" fmla="*/ 176697 w 715845"/>
                  <a:gd name="connsiteY0-246" fmla="*/ 914398 h 914398"/>
                  <a:gd name="connsiteX1-247" fmla="*/ 143648 w 715845"/>
                  <a:gd name="connsiteY1-248" fmla="*/ 613293 h 914398"/>
                  <a:gd name="connsiteX2-249" fmla="*/ 2063 w 715845"/>
                  <a:gd name="connsiteY2-250" fmla="*/ 349269 h 914398"/>
                  <a:gd name="connsiteX3-251" fmla="*/ 264202 w 715845"/>
                  <a:gd name="connsiteY3-252" fmla="*/ 223173 h 914398"/>
                  <a:gd name="connsiteX4-253" fmla="*/ 459262 w 715845"/>
                  <a:gd name="connsiteY4-254" fmla="*/ 0 h 914398"/>
                  <a:gd name="connsiteX5-255" fmla="*/ 715845 w 715845"/>
                  <a:gd name="connsiteY5-256" fmla="*/ 284696 h 914398"/>
                  <a:gd name="connsiteX0-257" fmla="*/ 143648 w 715845"/>
                  <a:gd name="connsiteY0-258" fmla="*/ 613293 h 613293"/>
                  <a:gd name="connsiteX1-259" fmla="*/ 2063 w 715845"/>
                  <a:gd name="connsiteY1-260" fmla="*/ 349269 h 613293"/>
                  <a:gd name="connsiteX2-261" fmla="*/ 264202 w 715845"/>
                  <a:gd name="connsiteY2-262" fmla="*/ 223173 h 613293"/>
                  <a:gd name="connsiteX3-263" fmla="*/ 459262 w 715845"/>
                  <a:gd name="connsiteY3-264" fmla="*/ 0 h 613293"/>
                  <a:gd name="connsiteX4-265" fmla="*/ 715845 w 715845"/>
                  <a:gd name="connsiteY4-266" fmla="*/ 284696 h 613293"/>
                  <a:gd name="connsiteX0-267" fmla="*/ 0 w 713782"/>
                  <a:gd name="connsiteY0-268" fmla="*/ 349269 h 349269"/>
                  <a:gd name="connsiteX1-269" fmla="*/ 262139 w 713782"/>
                  <a:gd name="connsiteY1-270" fmla="*/ 223173 h 349269"/>
                  <a:gd name="connsiteX2-271" fmla="*/ 457199 w 713782"/>
                  <a:gd name="connsiteY2-272" fmla="*/ 0 h 349269"/>
                  <a:gd name="connsiteX3-273" fmla="*/ 713782 w 713782"/>
                  <a:gd name="connsiteY3-274" fmla="*/ 284696 h 349269"/>
                  <a:gd name="connsiteX0-275" fmla="*/ 0 w 457199"/>
                  <a:gd name="connsiteY0-276" fmla="*/ 349269 h 349269"/>
                  <a:gd name="connsiteX1-277" fmla="*/ 262139 w 457199"/>
                  <a:gd name="connsiteY1-278" fmla="*/ 223173 h 349269"/>
                  <a:gd name="connsiteX2-279" fmla="*/ 457199 w 457199"/>
                  <a:gd name="connsiteY2-280" fmla="*/ 0 h 349269"/>
                </a:gdLst>
                <a:ahLst/>
                <a:cxnLst>
                  <a:cxn ang="0">
                    <a:pos x="connsiteX0-1" y="connsiteY0-2"/>
                  </a:cxn>
                  <a:cxn ang="0">
                    <a:pos x="connsiteX1-3" y="connsiteY1-4"/>
                  </a:cxn>
                  <a:cxn ang="0">
                    <a:pos x="connsiteX2-5" y="connsiteY2-6"/>
                  </a:cxn>
                </a:cxnLst>
                <a:rect l="l" t="t" r="r" b="b"/>
                <a:pathLst>
                  <a:path w="457199" h="349269">
                    <a:moveTo>
                      <a:pt x="0" y="349269"/>
                    </a:moveTo>
                    <a:cubicBezTo>
                      <a:pt x="20092" y="284249"/>
                      <a:pt x="185939" y="281384"/>
                      <a:pt x="262139" y="223173"/>
                    </a:cubicBezTo>
                    <a:cubicBezTo>
                      <a:pt x="338339" y="164962"/>
                      <a:pt x="392179" y="0"/>
                      <a:pt x="457199" y="0"/>
                    </a:cubicBezTo>
                  </a:path>
                </a:pathLst>
              </a:custGeom>
              <a:noFill/>
              <a:ln w="28575" cap="rnd">
                <a:solidFill>
                  <a:schemeClr val="bg1">
                    <a:alpha val="8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99" name="五角星 2"/>
              <p:cNvSpPr/>
              <p:nvPr/>
            </p:nvSpPr>
            <p:spPr>
              <a:xfrm rot="6997346">
                <a:off x="11587935" y="4901938"/>
                <a:ext cx="128719" cy="147271"/>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 name="connsiteX0-155" fmla="*/ 654322 w 918524"/>
                  <a:gd name="connsiteY0-156" fmla="*/ 223173 h 923906"/>
                  <a:gd name="connsiteX1-157" fmla="*/ 916461 w 918524"/>
                  <a:gd name="connsiteY1-158" fmla="*/ 349269 h 923906"/>
                  <a:gd name="connsiteX2-159" fmla="*/ 774876 w 918524"/>
                  <a:gd name="connsiteY2-160" fmla="*/ 613293 h 923906"/>
                  <a:gd name="connsiteX3-161" fmla="*/ 741827 w 918524"/>
                  <a:gd name="connsiteY3-162" fmla="*/ 914398 h 923906"/>
                  <a:gd name="connsiteX4-163" fmla="*/ 459262 w 918524"/>
                  <a:gd name="connsiteY4-164" fmla="*/ 854400 h 923906"/>
                  <a:gd name="connsiteX5-165" fmla="*/ 176697 w 918524"/>
                  <a:gd name="connsiteY5-166" fmla="*/ 914398 h 923906"/>
                  <a:gd name="connsiteX6-167" fmla="*/ 143648 w 918524"/>
                  <a:gd name="connsiteY6-168" fmla="*/ 613293 h 923906"/>
                  <a:gd name="connsiteX7-169" fmla="*/ 2063 w 918524"/>
                  <a:gd name="connsiteY7-170" fmla="*/ 349269 h 923906"/>
                  <a:gd name="connsiteX8-171" fmla="*/ 264202 w 918524"/>
                  <a:gd name="connsiteY8-172" fmla="*/ 223173 h 923906"/>
                  <a:gd name="connsiteX9-173" fmla="*/ 459262 w 918524"/>
                  <a:gd name="connsiteY9-174" fmla="*/ 0 h 923906"/>
                  <a:gd name="connsiteX10-175" fmla="*/ 715845 w 918524"/>
                  <a:gd name="connsiteY10-176" fmla="*/ 284696 h 923906"/>
                  <a:gd name="connsiteX0-177" fmla="*/ 916461 w 918524"/>
                  <a:gd name="connsiteY0-178" fmla="*/ 349269 h 923906"/>
                  <a:gd name="connsiteX1-179" fmla="*/ 774876 w 918524"/>
                  <a:gd name="connsiteY1-180" fmla="*/ 613293 h 923906"/>
                  <a:gd name="connsiteX2-181" fmla="*/ 741827 w 918524"/>
                  <a:gd name="connsiteY2-182" fmla="*/ 914398 h 923906"/>
                  <a:gd name="connsiteX3-183" fmla="*/ 459262 w 918524"/>
                  <a:gd name="connsiteY3-184" fmla="*/ 854400 h 923906"/>
                  <a:gd name="connsiteX4-185" fmla="*/ 176697 w 918524"/>
                  <a:gd name="connsiteY4-186" fmla="*/ 914398 h 923906"/>
                  <a:gd name="connsiteX5-187" fmla="*/ 143648 w 918524"/>
                  <a:gd name="connsiteY5-188" fmla="*/ 613293 h 923906"/>
                  <a:gd name="connsiteX6-189" fmla="*/ 2063 w 918524"/>
                  <a:gd name="connsiteY6-190" fmla="*/ 349269 h 923906"/>
                  <a:gd name="connsiteX7-191" fmla="*/ 264202 w 918524"/>
                  <a:gd name="connsiteY7-192" fmla="*/ 223173 h 923906"/>
                  <a:gd name="connsiteX8-193" fmla="*/ 459262 w 918524"/>
                  <a:gd name="connsiteY8-194" fmla="*/ 0 h 923906"/>
                  <a:gd name="connsiteX9-195" fmla="*/ 715845 w 918524"/>
                  <a:gd name="connsiteY9-196" fmla="*/ 284696 h 923906"/>
                  <a:gd name="connsiteX0-197" fmla="*/ 774876 w 774876"/>
                  <a:gd name="connsiteY0-198" fmla="*/ 613293 h 923906"/>
                  <a:gd name="connsiteX1-199" fmla="*/ 741827 w 774876"/>
                  <a:gd name="connsiteY1-200" fmla="*/ 914398 h 923906"/>
                  <a:gd name="connsiteX2-201" fmla="*/ 459262 w 774876"/>
                  <a:gd name="connsiteY2-202" fmla="*/ 854400 h 923906"/>
                  <a:gd name="connsiteX3-203" fmla="*/ 176697 w 774876"/>
                  <a:gd name="connsiteY3-204" fmla="*/ 914398 h 923906"/>
                  <a:gd name="connsiteX4-205" fmla="*/ 143648 w 774876"/>
                  <a:gd name="connsiteY4-206" fmla="*/ 613293 h 923906"/>
                  <a:gd name="connsiteX5-207" fmla="*/ 2063 w 774876"/>
                  <a:gd name="connsiteY5-208" fmla="*/ 349269 h 923906"/>
                  <a:gd name="connsiteX6-209" fmla="*/ 264202 w 774876"/>
                  <a:gd name="connsiteY6-210" fmla="*/ 223173 h 923906"/>
                  <a:gd name="connsiteX7-211" fmla="*/ 459262 w 774876"/>
                  <a:gd name="connsiteY7-212" fmla="*/ 0 h 923906"/>
                  <a:gd name="connsiteX8-213" fmla="*/ 715845 w 774876"/>
                  <a:gd name="connsiteY8-214" fmla="*/ 284696 h 923906"/>
                  <a:gd name="connsiteX0-215" fmla="*/ 741827 w 741827"/>
                  <a:gd name="connsiteY0-216" fmla="*/ 914398 h 923906"/>
                  <a:gd name="connsiteX1-217" fmla="*/ 459262 w 741827"/>
                  <a:gd name="connsiteY1-218" fmla="*/ 854400 h 923906"/>
                  <a:gd name="connsiteX2-219" fmla="*/ 176697 w 741827"/>
                  <a:gd name="connsiteY2-220" fmla="*/ 914398 h 923906"/>
                  <a:gd name="connsiteX3-221" fmla="*/ 143648 w 741827"/>
                  <a:gd name="connsiteY3-222" fmla="*/ 613293 h 923906"/>
                  <a:gd name="connsiteX4-223" fmla="*/ 2063 w 741827"/>
                  <a:gd name="connsiteY4-224" fmla="*/ 349269 h 923906"/>
                  <a:gd name="connsiteX5-225" fmla="*/ 264202 w 741827"/>
                  <a:gd name="connsiteY5-226" fmla="*/ 223173 h 923906"/>
                  <a:gd name="connsiteX6-227" fmla="*/ 459262 w 741827"/>
                  <a:gd name="connsiteY6-228" fmla="*/ 0 h 923906"/>
                  <a:gd name="connsiteX7-229" fmla="*/ 715845 w 741827"/>
                  <a:gd name="connsiteY7-230" fmla="*/ 284696 h 923906"/>
                  <a:gd name="connsiteX0-231" fmla="*/ 459262 w 715845"/>
                  <a:gd name="connsiteY0-232" fmla="*/ 854400 h 916632"/>
                  <a:gd name="connsiteX1-233" fmla="*/ 176697 w 715845"/>
                  <a:gd name="connsiteY1-234" fmla="*/ 914398 h 916632"/>
                  <a:gd name="connsiteX2-235" fmla="*/ 143648 w 715845"/>
                  <a:gd name="connsiteY2-236" fmla="*/ 613293 h 916632"/>
                  <a:gd name="connsiteX3-237" fmla="*/ 2063 w 715845"/>
                  <a:gd name="connsiteY3-238" fmla="*/ 349269 h 916632"/>
                  <a:gd name="connsiteX4-239" fmla="*/ 264202 w 715845"/>
                  <a:gd name="connsiteY4-240" fmla="*/ 223173 h 916632"/>
                  <a:gd name="connsiteX5-241" fmla="*/ 459262 w 715845"/>
                  <a:gd name="connsiteY5-242" fmla="*/ 0 h 916632"/>
                  <a:gd name="connsiteX6-243" fmla="*/ 715845 w 715845"/>
                  <a:gd name="connsiteY6-244" fmla="*/ 284696 h 916632"/>
                  <a:gd name="connsiteX0-245" fmla="*/ 176697 w 715845"/>
                  <a:gd name="connsiteY0-246" fmla="*/ 914398 h 914398"/>
                  <a:gd name="connsiteX1-247" fmla="*/ 143648 w 715845"/>
                  <a:gd name="connsiteY1-248" fmla="*/ 613293 h 914398"/>
                  <a:gd name="connsiteX2-249" fmla="*/ 2063 w 715845"/>
                  <a:gd name="connsiteY2-250" fmla="*/ 349269 h 914398"/>
                  <a:gd name="connsiteX3-251" fmla="*/ 264202 w 715845"/>
                  <a:gd name="connsiteY3-252" fmla="*/ 223173 h 914398"/>
                  <a:gd name="connsiteX4-253" fmla="*/ 459262 w 715845"/>
                  <a:gd name="connsiteY4-254" fmla="*/ 0 h 914398"/>
                  <a:gd name="connsiteX5-255" fmla="*/ 715845 w 715845"/>
                  <a:gd name="connsiteY5-256" fmla="*/ 284696 h 914398"/>
                  <a:gd name="connsiteX0-257" fmla="*/ 143648 w 715845"/>
                  <a:gd name="connsiteY0-258" fmla="*/ 613293 h 613293"/>
                  <a:gd name="connsiteX1-259" fmla="*/ 2063 w 715845"/>
                  <a:gd name="connsiteY1-260" fmla="*/ 349269 h 613293"/>
                  <a:gd name="connsiteX2-261" fmla="*/ 264202 w 715845"/>
                  <a:gd name="connsiteY2-262" fmla="*/ 223173 h 613293"/>
                  <a:gd name="connsiteX3-263" fmla="*/ 459262 w 715845"/>
                  <a:gd name="connsiteY3-264" fmla="*/ 0 h 613293"/>
                  <a:gd name="connsiteX4-265" fmla="*/ 715845 w 715845"/>
                  <a:gd name="connsiteY4-266" fmla="*/ 284696 h 613293"/>
                  <a:gd name="connsiteX0-267" fmla="*/ 0 w 713782"/>
                  <a:gd name="connsiteY0-268" fmla="*/ 349269 h 349269"/>
                  <a:gd name="connsiteX1-269" fmla="*/ 262139 w 713782"/>
                  <a:gd name="connsiteY1-270" fmla="*/ 223173 h 349269"/>
                  <a:gd name="connsiteX2-271" fmla="*/ 457199 w 713782"/>
                  <a:gd name="connsiteY2-272" fmla="*/ 0 h 349269"/>
                  <a:gd name="connsiteX3-273" fmla="*/ 713782 w 713782"/>
                  <a:gd name="connsiteY3-274" fmla="*/ 284696 h 349269"/>
                  <a:gd name="connsiteX0-275" fmla="*/ 0 w 457199"/>
                  <a:gd name="connsiteY0-276" fmla="*/ 349269 h 349269"/>
                  <a:gd name="connsiteX1-277" fmla="*/ 262139 w 457199"/>
                  <a:gd name="connsiteY1-278" fmla="*/ 223173 h 349269"/>
                  <a:gd name="connsiteX2-279" fmla="*/ 457199 w 457199"/>
                  <a:gd name="connsiteY2-280" fmla="*/ 0 h 349269"/>
                  <a:gd name="connsiteX0-281" fmla="*/ 0 w 195060"/>
                  <a:gd name="connsiteY0-282" fmla="*/ 223173 h 223173"/>
                  <a:gd name="connsiteX1-283" fmla="*/ 195060 w 195060"/>
                  <a:gd name="connsiteY1-284" fmla="*/ 0 h 223173"/>
                </a:gdLst>
                <a:ahLst/>
                <a:cxnLst>
                  <a:cxn ang="0">
                    <a:pos x="connsiteX0-1" y="connsiteY0-2"/>
                  </a:cxn>
                  <a:cxn ang="0">
                    <a:pos x="connsiteX1-3" y="connsiteY1-4"/>
                  </a:cxn>
                </a:cxnLst>
                <a:rect l="l" t="t" r="r" b="b"/>
                <a:pathLst>
                  <a:path w="195060" h="223173">
                    <a:moveTo>
                      <a:pt x="0" y="223173"/>
                    </a:moveTo>
                    <a:cubicBezTo>
                      <a:pt x="76200" y="164962"/>
                      <a:pt x="130040" y="0"/>
                      <a:pt x="195060" y="0"/>
                    </a:cubicBezTo>
                  </a:path>
                </a:pathLst>
              </a:custGeom>
              <a:noFill/>
              <a:ln w="28575" cap="rnd">
                <a:solidFill>
                  <a:schemeClr val="bg1">
                    <a:alpha val="6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grpSp>
        <p:nvGrpSpPr>
          <p:cNvPr id="103" name="组合 102"/>
          <p:cNvGrpSpPr/>
          <p:nvPr/>
        </p:nvGrpSpPr>
        <p:grpSpPr>
          <a:xfrm rot="20532747">
            <a:off x="532862" y="246797"/>
            <a:ext cx="476890" cy="632088"/>
            <a:chOff x="517082" y="722140"/>
            <a:chExt cx="635853" cy="842784"/>
          </a:xfrm>
        </p:grpSpPr>
        <p:sp>
          <p:nvSpPr>
            <p:cNvPr id="104" name="椭圆 103"/>
            <p:cNvSpPr/>
            <p:nvPr/>
          </p:nvSpPr>
          <p:spPr>
            <a:xfrm flipV="1">
              <a:off x="1012258" y="1424247"/>
              <a:ext cx="140677" cy="140677"/>
            </a:xfrm>
            <a:prstGeom prst="ellipse">
              <a:avLst/>
            </a:prstGeom>
            <a:solidFill>
              <a:srgbClr val="13D6EB"/>
            </a:solidFill>
            <a:ln>
              <a:solidFill>
                <a:srgbClr val="13D6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05" name="椭圆 104"/>
            <p:cNvSpPr/>
            <p:nvPr/>
          </p:nvSpPr>
          <p:spPr>
            <a:xfrm flipV="1">
              <a:off x="525192" y="722140"/>
              <a:ext cx="140677" cy="140677"/>
            </a:xfrm>
            <a:prstGeom prst="ellipse">
              <a:avLst/>
            </a:prstGeom>
            <a:solidFill>
              <a:srgbClr val="13D6EB"/>
            </a:solidFill>
            <a:ln>
              <a:solidFill>
                <a:srgbClr val="13D6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cxnSp>
          <p:nvCxnSpPr>
            <p:cNvPr id="106" name="直接连接符 105"/>
            <p:cNvCxnSpPr>
              <a:stCxn id="105" idx="0"/>
              <a:endCxn id="104" idx="3"/>
            </p:cNvCxnSpPr>
            <p:nvPr/>
          </p:nvCxnSpPr>
          <p:spPr>
            <a:xfrm rot="1067253">
              <a:off x="517082" y="943528"/>
              <a:ext cx="594227" cy="420611"/>
            </a:xfrm>
            <a:prstGeom prst="line">
              <a:avLst/>
            </a:prstGeom>
            <a:ln>
              <a:solidFill>
                <a:srgbClr val="13D6EB"/>
              </a:solidFill>
              <a:prstDash val="sysDash"/>
            </a:ln>
          </p:spPr>
          <p:style>
            <a:lnRef idx="1">
              <a:schemeClr val="accent1"/>
            </a:lnRef>
            <a:fillRef idx="0">
              <a:schemeClr val="accent1"/>
            </a:fillRef>
            <a:effectRef idx="0">
              <a:schemeClr val="accent1"/>
            </a:effectRef>
            <a:fontRef idx="minor">
              <a:schemeClr val="tx1"/>
            </a:fontRef>
          </p:style>
        </p:cxnSp>
      </p:grpSp>
      <p:grpSp>
        <p:nvGrpSpPr>
          <p:cNvPr id="107" name="组合 106"/>
          <p:cNvGrpSpPr/>
          <p:nvPr/>
        </p:nvGrpSpPr>
        <p:grpSpPr>
          <a:xfrm>
            <a:off x="3728997" y="645685"/>
            <a:ext cx="397870" cy="903440"/>
            <a:chOff x="3019253" y="1093136"/>
            <a:chExt cx="530493" cy="1204586"/>
          </a:xfrm>
        </p:grpSpPr>
        <p:sp>
          <p:nvSpPr>
            <p:cNvPr id="108" name="椭圆 107"/>
            <p:cNvSpPr/>
            <p:nvPr/>
          </p:nvSpPr>
          <p:spPr>
            <a:xfrm flipV="1">
              <a:off x="3019253" y="1093136"/>
              <a:ext cx="140677" cy="140677"/>
            </a:xfrm>
            <a:prstGeom prst="ellipse">
              <a:avLst/>
            </a:prstGeom>
            <a:solidFill>
              <a:srgbClr val="13D6EB"/>
            </a:solidFill>
            <a:ln>
              <a:solidFill>
                <a:srgbClr val="13D6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09" name="椭圆 108"/>
            <p:cNvSpPr/>
            <p:nvPr/>
          </p:nvSpPr>
          <p:spPr>
            <a:xfrm flipV="1">
              <a:off x="3409069" y="1819421"/>
              <a:ext cx="140677" cy="140677"/>
            </a:xfrm>
            <a:prstGeom prst="ellipse">
              <a:avLst/>
            </a:prstGeom>
            <a:solidFill>
              <a:srgbClr val="13D6EB"/>
            </a:solidFill>
            <a:ln>
              <a:solidFill>
                <a:srgbClr val="13D6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10" name="椭圆 109"/>
            <p:cNvSpPr/>
            <p:nvPr/>
          </p:nvSpPr>
          <p:spPr>
            <a:xfrm flipV="1">
              <a:off x="3169918" y="2157045"/>
              <a:ext cx="140677" cy="140677"/>
            </a:xfrm>
            <a:prstGeom prst="ellipse">
              <a:avLst/>
            </a:prstGeom>
            <a:solidFill>
              <a:srgbClr val="13D6EB"/>
            </a:solidFill>
            <a:ln>
              <a:solidFill>
                <a:srgbClr val="13D6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cxnSp>
          <p:nvCxnSpPr>
            <p:cNvPr id="111" name="直接连接符 110"/>
            <p:cNvCxnSpPr>
              <a:stCxn id="108" idx="7"/>
              <a:endCxn id="109" idx="3"/>
            </p:cNvCxnSpPr>
            <p:nvPr/>
          </p:nvCxnSpPr>
          <p:spPr>
            <a:xfrm>
              <a:off x="3139328" y="1213211"/>
              <a:ext cx="290343" cy="626812"/>
            </a:xfrm>
            <a:prstGeom prst="line">
              <a:avLst/>
            </a:prstGeom>
            <a:ln>
              <a:solidFill>
                <a:srgbClr val="13D6EB"/>
              </a:solidFill>
              <a:prstDash val="sysDash"/>
            </a:ln>
          </p:spPr>
          <p:style>
            <a:lnRef idx="1">
              <a:schemeClr val="accent1"/>
            </a:lnRef>
            <a:fillRef idx="0">
              <a:schemeClr val="accent1"/>
            </a:fillRef>
            <a:effectRef idx="0">
              <a:schemeClr val="accent1"/>
            </a:effectRef>
            <a:fontRef idx="minor">
              <a:schemeClr val="tx1"/>
            </a:fontRef>
          </p:style>
        </p:cxnSp>
        <p:cxnSp>
          <p:nvCxnSpPr>
            <p:cNvPr id="112" name="直接连接符 111"/>
            <p:cNvCxnSpPr>
              <a:stCxn id="109" idx="5"/>
              <a:endCxn id="110" idx="0"/>
            </p:cNvCxnSpPr>
            <p:nvPr/>
          </p:nvCxnSpPr>
          <p:spPr>
            <a:xfrm flipH="1">
              <a:off x="3240257" y="1840023"/>
              <a:ext cx="288887" cy="457699"/>
            </a:xfrm>
            <a:prstGeom prst="line">
              <a:avLst/>
            </a:prstGeom>
            <a:ln>
              <a:solidFill>
                <a:srgbClr val="13D6EB"/>
              </a:solidFill>
              <a:prstDash val="sysDash"/>
            </a:ln>
          </p:spPr>
          <p:style>
            <a:lnRef idx="1">
              <a:schemeClr val="accent1"/>
            </a:lnRef>
            <a:fillRef idx="0">
              <a:schemeClr val="accent1"/>
            </a:fillRef>
            <a:effectRef idx="0">
              <a:schemeClr val="accent1"/>
            </a:effectRef>
            <a:fontRef idx="minor">
              <a:schemeClr val="tx1"/>
            </a:fontRef>
          </p:style>
        </p:cxnSp>
      </p:grpSp>
      <p:grpSp>
        <p:nvGrpSpPr>
          <p:cNvPr id="113" name="组合 112"/>
          <p:cNvGrpSpPr/>
          <p:nvPr/>
        </p:nvGrpSpPr>
        <p:grpSpPr>
          <a:xfrm rot="1255243">
            <a:off x="1900820" y="113515"/>
            <a:ext cx="1800117" cy="783308"/>
            <a:chOff x="1529791" y="613025"/>
            <a:chExt cx="2400156" cy="1044411"/>
          </a:xfrm>
        </p:grpSpPr>
        <p:sp>
          <p:nvSpPr>
            <p:cNvPr id="114" name="椭圆 113"/>
            <p:cNvSpPr/>
            <p:nvPr/>
          </p:nvSpPr>
          <p:spPr>
            <a:xfrm flipV="1">
              <a:off x="1529791" y="1516759"/>
              <a:ext cx="140677" cy="140677"/>
            </a:xfrm>
            <a:prstGeom prst="ellipse">
              <a:avLst/>
            </a:prstGeom>
            <a:solidFill>
              <a:srgbClr val="13D6EB"/>
            </a:solidFill>
            <a:ln>
              <a:solidFill>
                <a:srgbClr val="13D6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15" name="椭圆 114"/>
            <p:cNvSpPr/>
            <p:nvPr/>
          </p:nvSpPr>
          <p:spPr>
            <a:xfrm flipV="1">
              <a:off x="2071973" y="859740"/>
              <a:ext cx="140677" cy="140677"/>
            </a:xfrm>
            <a:prstGeom prst="ellipse">
              <a:avLst/>
            </a:prstGeom>
            <a:solidFill>
              <a:srgbClr val="13D6EB"/>
            </a:solidFill>
            <a:ln>
              <a:solidFill>
                <a:srgbClr val="13D6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cxnSp>
          <p:nvCxnSpPr>
            <p:cNvPr id="116" name="直接连接符 115"/>
            <p:cNvCxnSpPr>
              <a:stCxn id="114" idx="5"/>
              <a:endCxn id="115" idx="1"/>
            </p:cNvCxnSpPr>
            <p:nvPr/>
          </p:nvCxnSpPr>
          <p:spPr>
            <a:xfrm rot="20344757" flipV="1">
              <a:off x="1564916" y="1077233"/>
              <a:ext cx="612609" cy="362710"/>
            </a:xfrm>
            <a:prstGeom prst="line">
              <a:avLst/>
            </a:prstGeom>
            <a:ln>
              <a:solidFill>
                <a:srgbClr val="13D6EB"/>
              </a:solidFill>
              <a:prstDash val="sysDash"/>
            </a:ln>
          </p:spPr>
          <p:style>
            <a:lnRef idx="1">
              <a:schemeClr val="accent1"/>
            </a:lnRef>
            <a:fillRef idx="0">
              <a:schemeClr val="accent1"/>
            </a:fillRef>
            <a:effectRef idx="0">
              <a:schemeClr val="accent1"/>
            </a:effectRef>
            <a:fontRef idx="minor">
              <a:schemeClr val="tx1"/>
            </a:fontRef>
          </p:style>
        </p:cxnSp>
        <p:cxnSp>
          <p:nvCxnSpPr>
            <p:cNvPr id="117" name="直接连接符 116"/>
            <p:cNvCxnSpPr>
              <a:stCxn id="108" idx="3"/>
              <a:endCxn id="115" idx="6"/>
            </p:cNvCxnSpPr>
            <p:nvPr/>
          </p:nvCxnSpPr>
          <p:spPr>
            <a:xfrm rot="20344757" flipH="1" flipV="1">
              <a:off x="2261985" y="613025"/>
              <a:ext cx="1667962" cy="584274"/>
            </a:xfrm>
            <a:prstGeom prst="line">
              <a:avLst/>
            </a:prstGeom>
            <a:ln>
              <a:solidFill>
                <a:srgbClr val="13D6EB"/>
              </a:solidFill>
              <a:prstDash val="sysDash"/>
            </a:ln>
          </p:spPr>
          <p:style>
            <a:lnRef idx="1">
              <a:schemeClr val="accent1"/>
            </a:lnRef>
            <a:fillRef idx="0">
              <a:schemeClr val="accent1"/>
            </a:fillRef>
            <a:effectRef idx="0">
              <a:schemeClr val="accent1"/>
            </a:effectRef>
            <a:fontRef idx="minor">
              <a:schemeClr val="tx1"/>
            </a:fontRef>
          </p:style>
        </p:cxnSp>
      </p:grpSp>
      <p:sp>
        <p:nvSpPr>
          <p:cNvPr id="8" name="Text Box 44"/>
          <p:cNvSpPr txBox="1">
            <a:spLocks noChangeArrowheads="1"/>
          </p:cNvSpPr>
          <p:nvPr/>
        </p:nvSpPr>
        <p:spPr bwMode="auto">
          <a:xfrm>
            <a:off x="4739640" y="875825"/>
            <a:ext cx="4140994" cy="3393237"/>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defPPr>
              <a:defRPr lang="en-US"/>
            </a:defPPr>
            <a:lvl1pPr indent="457200" defTabSz="720725">
              <a:lnSpc>
                <a:spcPct val="135000"/>
              </a:lnSpc>
              <a:defRPr sz="1600">
                <a:solidFill>
                  <a:schemeClr val="bg1">
                    <a:lumMod val="50000"/>
                  </a:schemeClr>
                </a:solidFill>
                <a:latin typeface="微软雅黑" panose="020B0503020204020204" pitchFamily="34" charset="-122"/>
                <a:ea typeface="微软雅黑" panose="020B0503020204020204" pitchFamily="3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0">
              <a:lnSpc>
                <a:spcPct val="150000"/>
              </a:lnSpc>
            </a:pPr>
            <a:r>
              <a:rPr lang="en-US" altLang="zh-CN" sz="2100" b="1" dirty="0">
                <a:solidFill>
                  <a:schemeClr val="tx1">
                    <a:lumMod val="65000"/>
                    <a:lumOff val="35000"/>
                  </a:schemeClr>
                </a:solidFill>
                <a:latin typeface="微软雅黑"/>
                <a:ea typeface="微软雅黑"/>
                <a:sym typeface="微软雅黑"/>
              </a:rPr>
              <a:t>     </a:t>
            </a:r>
            <a:r>
              <a:rPr lang="zh-CN" altLang="en-US" sz="2400" b="1" dirty="0">
                <a:solidFill>
                  <a:schemeClr val="tx1">
                    <a:lumMod val="65000"/>
                    <a:lumOff val="35000"/>
                  </a:schemeClr>
                </a:solidFill>
                <a:latin typeface="微软雅黑"/>
                <a:ea typeface="微软雅黑"/>
                <a:sym typeface="微软雅黑"/>
              </a:rPr>
              <a:t>雷锋是一名中国人民解放军战士，他是一个充满爱心的人。在他短短</a:t>
            </a:r>
            <a:r>
              <a:rPr lang="en-US" altLang="zh-CN" sz="2400" b="1" dirty="0">
                <a:solidFill>
                  <a:schemeClr val="tx1">
                    <a:lumMod val="65000"/>
                    <a:lumOff val="35000"/>
                  </a:schemeClr>
                </a:solidFill>
                <a:latin typeface="微软雅黑"/>
                <a:ea typeface="微软雅黑"/>
                <a:sym typeface="微软雅黑"/>
              </a:rPr>
              <a:t>22</a:t>
            </a:r>
            <a:r>
              <a:rPr lang="zh-CN" altLang="en-US" sz="2400" b="1" dirty="0">
                <a:solidFill>
                  <a:schemeClr val="tx1">
                    <a:lumMod val="65000"/>
                    <a:lumOff val="35000"/>
                  </a:schemeClr>
                </a:solidFill>
                <a:latin typeface="微软雅黑"/>
                <a:ea typeface="微软雅黑"/>
                <a:sym typeface="微软雅黑"/>
              </a:rPr>
              <a:t>年的生命里，他做了无数的好事。因此，人们都说“雷锋出差一千里，好事做了一火车。”</a:t>
            </a: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01"/>
                                        </p:tgtEl>
                                        <p:attrNameLst>
                                          <p:attrName>style.visibility</p:attrName>
                                        </p:attrNameLst>
                                      </p:cBhvr>
                                      <p:to>
                                        <p:strVal val="visible"/>
                                      </p:to>
                                    </p:set>
                                    <p:anim calcmode="lin" valueType="num">
                                      <p:cBhvr additive="base">
                                        <p:cTn id="7" dur="1000" fill="hold"/>
                                        <p:tgtEl>
                                          <p:spTgt spid="101"/>
                                        </p:tgtEl>
                                        <p:attrNameLst>
                                          <p:attrName>ppt_x</p:attrName>
                                        </p:attrNameLst>
                                      </p:cBhvr>
                                      <p:tavLst>
                                        <p:tav tm="0">
                                          <p:val>
                                            <p:strVal val="#ppt_x"/>
                                          </p:val>
                                        </p:tav>
                                        <p:tav tm="100000">
                                          <p:val>
                                            <p:strVal val="#ppt_x"/>
                                          </p:val>
                                        </p:tav>
                                      </p:tavLst>
                                    </p:anim>
                                    <p:anim calcmode="lin" valueType="num">
                                      <p:cBhvr additive="base">
                                        <p:cTn id="8" dur="1000" fill="hold"/>
                                        <p:tgtEl>
                                          <p:spTgt spid="101"/>
                                        </p:tgtEl>
                                        <p:attrNameLst>
                                          <p:attrName>ppt_y</p:attrName>
                                        </p:attrNameLst>
                                      </p:cBhvr>
                                      <p:tavLst>
                                        <p:tav tm="0">
                                          <p:val>
                                            <p:strVal val="1+#ppt_h/2"/>
                                          </p:val>
                                        </p:tav>
                                        <p:tav tm="100000">
                                          <p:val>
                                            <p:strVal val="#ppt_y"/>
                                          </p:val>
                                        </p:tav>
                                      </p:tavLst>
                                    </p:anim>
                                  </p:childTnLst>
                                </p:cTn>
                              </p:par>
                              <p:par>
                                <p:cTn id="9" presetID="42" presetClass="entr" presetSubtype="0" fill="hold" nodeType="withEffect">
                                  <p:stCondLst>
                                    <p:cond delay="750"/>
                                  </p:stCondLst>
                                  <p:childTnLst>
                                    <p:set>
                                      <p:cBhvr>
                                        <p:cTn id="10" dur="1" fill="hold">
                                          <p:stCondLst>
                                            <p:cond delay="0"/>
                                          </p:stCondLst>
                                        </p:cTn>
                                        <p:tgtEl>
                                          <p:spTgt spid="60"/>
                                        </p:tgtEl>
                                        <p:attrNameLst>
                                          <p:attrName>style.visibility</p:attrName>
                                        </p:attrNameLst>
                                      </p:cBhvr>
                                      <p:to>
                                        <p:strVal val="visible"/>
                                      </p:to>
                                    </p:set>
                                    <p:animEffect transition="in" filter="fade">
                                      <p:cBhvr>
                                        <p:cTn id="11" dur="1000"/>
                                        <p:tgtEl>
                                          <p:spTgt spid="60"/>
                                        </p:tgtEl>
                                      </p:cBhvr>
                                    </p:animEffect>
                                    <p:anim calcmode="lin" valueType="num">
                                      <p:cBhvr>
                                        <p:cTn id="12" dur="1000" fill="hold"/>
                                        <p:tgtEl>
                                          <p:spTgt spid="60"/>
                                        </p:tgtEl>
                                        <p:attrNameLst>
                                          <p:attrName>ppt_x</p:attrName>
                                        </p:attrNameLst>
                                      </p:cBhvr>
                                      <p:tavLst>
                                        <p:tav tm="0">
                                          <p:val>
                                            <p:strVal val="#ppt_x"/>
                                          </p:val>
                                        </p:tav>
                                        <p:tav tm="100000">
                                          <p:val>
                                            <p:strVal val="#ppt_x"/>
                                          </p:val>
                                        </p:tav>
                                      </p:tavLst>
                                    </p:anim>
                                    <p:anim calcmode="lin" valueType="num">
                                      <p:cBhvr>
                                        <p:cTn id="13" dur="1000" fill="hold"/>
                                        <p:tgtEl>
                                          <p:spTgt spid="60"/>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350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1000"/>
                                        <p:tgtEl>
                                          <p:spTgt spid="2"/>
                                        </p:tgtEl>
                                      </p:cBhvr>
                                    </p:animEffect>
                                    <p:anim calcmode="lin" valueType="num">
                                      <p:cBhvr>
                                        <p:cTn id="17" dur="1000" fill="hold"/>
                                        <p:tgtEl>
                                          <p:spTgt spid="2"/>
                                        </p:tgtEl>
                                        <p:attrNameLst>
                                          <p:attrName>ppt_x</p:attrName>
                                        </p:attrNameLst>
                                      </p:cBhvr>
                                      <p:tavLst>
                                        <p:tav tm="0">
                                          <p:val>
                                            <p:strVal val="#ppt_x"/>
                                          </p:val>
                                        </p:tav>
                                        <p:tav tm="100000">
                                          <p:val>
                                            <p:strVal val="#ppt_x"/>
                                          </p:val>
                                        </p:tav>
                                      </p:tavLst>
                                    </p:anim>
                                    <p:anim calcmode="lin" valueType="num">
                                      <p:cBhvr>
                                        <p:cTn id="18" dur="1000" fill="hold"/>
                                        <p:tgtEl>
                                          <p:spTgt spid="2"/>
                                        </p:tgtEl>
                                        <p:attrNameLst>
                                          <p:attrName>ppt_y</p:attrName>
                                        </p:attrNameLst>
                                      </p:cBhvr>
                                      <p:tavLst>
                                        <p:tav tm="0">
                                          <p:val>
                                            <p:strVal val="#ppt_y+.1"/>
                                          </p:val>
                                        </p:tav>
                                        <p:tav tm="100000">
                                          <p:val>
                                            <p:strVal val="#ppt_y"/>
                                          </p:val>
                                        </p:tav>
                                      </p:tavLst>
                                    </p:anim>
                                  </p:childTnLst>
                                </p:cTn>
                              </p:par>
                              <p:par>
                                <p:cTn id="19" presetID="22" presetClass="entr" presetSubtype="8" fill="hold" nodeType="withEffect">
                                  <p:stCondLst>
                                    <p:cond delay="1750"/>
                                  </p:stCondLst>
                                  <p:childTnLst>
                                    <p:set>
                                      <p:cBhvr>
                                        <p:cTn id="20" dur="1" fill="hold">
                                          <p:stCondLst>
                                            <p:cond delay="0"/>
                                          </p:stCondLst>
                                        </p:cTn>
                                        <p:tgtEl>
                                          <p:spTgt spid="103"/>
                                        </p:tgtEl>
                                        <p:attrNameLst>
                                          <p:attrName>style.visibility</p:attrName>
                                        </p:attrNameLst>
                                      </p:cBhvr>
                                      <p:to>
                                        <p:strVal val="visible"/>
                                      </p:to>
                                    </p:set>
                                    <p:animEffect transition="in" filter="wipe(left)">
                                      <p:cBhvr>
                                        <p:cTn id="21" dur="500"/>
                                        <p:tgtEl>
                                          <p:spTgt spid="103"/>
                                        </p:tgtEl>
                                      </p:cBhvr>
                                    </p:animEffect>
                                  </p:childTnLst>
                                </p:cTn>
                              </p:par>
                              <p:par>
                                <p:cTn id="22" presetID="22" presetClass="entr" presetSubtype="8" fill="hold" nodeType="withEffect">
                                  <p:stCondLst>
                                    <p:cond delay="2250"/>
                                  </p:stCondLst>
                                  <p:childTnLst>
                                    <p:set>
                                      <p:cBhvr>
                                        <p:cTn id="23" dur="1" fill="hold">
                                          <p:stCondLst>
                                            <p:cond delay="0"/>
                                          </p:stCondLst>
                                        </p:cTn>
                                        <p:tgtEl>
                                          <p:spTgt spid="113"/>
                                        </p:tgtEl>
                                        <p:attrNameLst>
                                          <p:attrName>style.visibility</p:attrName>
                                        </p:attrNameLst>
                                      </p:cBhvr>
                                      <p:to>
                                        <p:strVal val="visible"/>
                                      </p:to>
                                    </p:set>
                                    <p:animEffect transition="in" filter="wipe(left)">
                                      <p:cBhvr>
                                        <p:cTn id="24" dur="750"/>
                                        <p:tgtEl>
                                          <p:spTgt spid="113"/>
                                        </p:tgtEl>
                                      </p:cBhvr>
                                    </p:animEffect>
                                  </p:childTnLst>
                                </p:cTn>
                              </p:par>
                              <p:par>
                                <p:cTn id="25" presetID="22" presetClass="entr" presetSubtype="1" fill="hold" nodeType="withEffect">
                                  <p:stCondLst>
                                    <p:cond delay="3000"/>
                                  </p:stCondLst>
                                  <p:childTnLst>
                                    <p:set>
                                      <p:cBhvr>
                                        <p:cTn id="26" dur="1" fill="hold">
                                          <p:stCondLst>
                                            <p:cond delay="0"/>
                                          </p:stCondLst>
                                        </p:cTn>
                                        <p:tgtEl>
                                          <p:spTgt spid="107"/>
                                        </p:tgtEl>
                                        <p:attrNameLst>
                                          <p:attrName>style.visibility</p:attrName>
                                        </p:attrNameLst>
                                      </p:cBhvr>
                                      <p:to>
                                        <p:strVal val="visible"/>
                                      </p:to>
                                    </p:set>
                                    <p:animEffect transition="in" filter="wipe(up)">
                                      <p:cBhvr>
                                        <p:cTn id="27" dur="500"/>
                                        <p:tgtEl>
                                          <p:spTgt spid="107"/>
                                        </p:tgtEl>
                                      </p:cBhvr>
                                    </p:animEffect>
                                  </p:childTnLst>
                                </p:cTn>
                              </p:par>
                              <p:par>
                                <p:cTn id="28" presetID="10" presetClass="entr" presetSubtype="0" fill="hold" grpId="0" nodeType="withEffect">
                                  <p:stCondLst>
                                    <p:cond delay="4500"/>
                                  </p:stCondLst>
                                  <p:childTnLst>
                                    <p:set>
                                      <p:cBhvr>
                                        <p:cTn id="29" dur="1" fill="hold">
                                          <p:stCondLst>
                                            <p:cond delay="0"/>
                                          </p:stCondLst>
                                        </p:cTn>
                                        <p:tgtEl>
                                          <p:spTgt spid="102"/>
                                        </p:tgtEl>
                                        <p:attrNameLst>
                                          <p:attrName>style.visibility</p:attrName>
                                        </p:attrNameLst>
                                      </p:cBhvr>
                                      <p:to>
                                        <p:strVal val="visible"/>
                                      </p:to>
                                    </p:set>
                                    <p:animEffect transition="in" filter="fade">
                                      <p:cBhvr>
                                        <p:cTn id="30" dur="750"/>
                                        <p:tgtEl>
                                          <p:spTgt spid="102"/>
                                        </p:tgtEl>
                                      </p:cBhvr>
                                    </p:animEffect>
                                  </p:childTnLst>
                                </p:cTn>
                              </p:par>
                              <p:par>
                                <p:cTn id="31" presetID="8" presetClass="emph" presetSubtype="0" fill="hold" grpId="1" nodeType="withEffect">
                                  <p:stCondLst>
                                    <p:cond delay="5250"/>
                                  </p:stCondLst>
                                  <p:childTnLst>
                                    <p:animRot by="10800000">
                                      <p:cBhvr>
                                        <p:cTn id="32" dur="8500" fill="hold"/>
                                        <p:tgtEl>
                                          <p:spTgt spid="102"/>
                                        </p:tgtEl>
                                        <p:attrNameLst>
                                          <p:attrName>r</p:attrName>
                                        </p:attrNameLst>
                                      </p:cBhvr>
                                    </p:animRot>
                                  </p:childTnLst>
                                </p:cTn>
                              </p:par>
                              <p:par>
                                <p:cTn id="33" presetID="42" presetClass="entr" presetSubtype="0" fill="hold" nodeType="withEffect">
                                  <p:stCondLst>
                                    <p:cond delay="5250"/>
                                  </p:stCondLst>
                                  <p:childTnLst>
                                    <p:set>
                                      <p:cBhvr>
                                        <p:cTn id="34" dur="1" fill="hold">
                                          <p:stCondLst>
                                            <p:cond delay="0"/>
                                          </p:stCondLst>
                                        </p:cTn>
                                        <p:tgtEl>
                                          <p:spTgt spid="57"/>
                                        </p:tgtEl>
                                        <p:attrNameLst>
                                          <p:attrName>style.visibility</p:attrName>
                                        </p:attrNameLst>
                                      </p:cBhvr>
                                      <p:to>
                                        <p:strVal val="visible"/>
                                      </p:to>
                                    </p:set>
                                    <p:animEffect transition="in" filter="fade">
                                      <p:cBhvr>
                                        <p:cTn id="35" dur="1000"/>
                                        <p:tgtEl>
                                          <p:spTgt spid="57"/>
                                        </p:tgtEl>
                                      </p:cBhvr>
                                    </p:animEffect>
                                    <p:anim calcmode="lin" valueType="num">
                                      <p:cBhvr>
                                        <p:cTn id="36" dur="1000" fill="hold"/>
                                        <p:tgtEl>
                                          <p:spTgt spid="57"/>
                                        </p:tgtEl>
                                        <p:attrNameLst>
                                          <p:attrName>ppt_x</p:attrName>
                                        </p:attrNameLst>
                                      </p:cBhvr>
                                      <p:tavLst>
                                        <p:tav tm="0">
                                          <p:val>
                                            <p:strVal val="#ppt_x"/>
                                          </p:val>
                                        </p:tav>
                                        <p:tav tm="100000">
                                          <p:val>
                                            <p:strVal val="#ppt_x"/>
                                          </p:val>
                                        </p:tav>
                                      </p:tavLst>
                                    </p:anim>
                                    <p:anim calcmode="lin" valueType="num">
                                      <p:cBhvr>
                                        <p:cTn id="37" dur="1000" fill="hold"/>
                                        <p:tgtEl>
                                          <p:spTgt spid="57"/>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5750"/>
                                  </p:stCondLst>
                                  <p:childTnLst>
                                    <p:set>
                                      <p:cBhvr>
                                        <p:cTn id="39" dur="1" fill="hold">
                                          <p:stCondLst>
                                            <p:cond delay="0"/>
                                          </p:stCondLst>
                                        </p:cTn>
                                        <p:tgtEl>
                                          <p:spTgt spid="56"/>
                                        </p:tgtEl>
                                        <p:attrNameLst>
                                          <p:attrName>style.visibility</p:attrName>
                                        </p:attrNameLst>
                                      </p:cBhvr>
                                      <p:to>
                                        <p:strVal val="visible"/>
                                      </p:to>
                                    </p:set>
                                    <p:animEffect transition="in" filter="fade">
                                      <p:cBhvr>
                                        <p:cTn id="40" dur="1000"/>
                                        <p:tgtEl>
                                          <p:spTgt spid="56"/>
                                        </p:tgtEl>
                                      </p:cBhvr>
                                    </p:animEffect>
                                    <p:anim calcmode="lin" valueType="num">
                                      <p:cBhvr>
                                        <p:cTn id="41" dur="1000" fill="hold"/>
                                        <p:tgtEl>
                                          <p:spTgt spid="56"/>
                                        </p:tgtEl>
                                        <p:attrNameLst>
                                          <p:attrName>ppt_x</p:attrName>
                                        </p:attrNameLst>
                                      </p:cBhvr>
                                      <p:tavLst>
                                        <p:tav tm="0">
                                          <p:val>
                                            <p:strVal val="#ppt_x"/>
                                          </p:val>
                                        </p:tav>
                                        <p:tav tm="100000">
                                          <p:val>
                                            <p:strVal val="#ppt_x"/>
                                          </p:val>
                                        </p:tav>
                                      </p:tavLst>
                                    </p:anim>
                                    <p:anim calcmode="lin" valueType="num">
                                      <p:cBhvr>
                                        <p:cTn id="42" dur="1000" fill="hold"/>
                                        <p:tgtEl>
                                          <p:spTgt spid="56"/>
                                        </p:tgtEl>
                                        <p:attrNameLst>
                                          <p:attrName>ppt_y</p:attrName>
                                        </p:attrNameLst>
                                      </p:cBhvr>
                                      <p:tavLst>
                                        <p:tav tm="0">
                                          <p:val>
                                            <p:strVal val="#ppt_y+.1"/>
                                          </p:val>
                                        </p:tav>
                                        <p:tav tm="100000">
                                          <p:val>
                                            <p:strVal val="#ppt_y"/>
                                          </p:val>
                                        </p:tav>
                                      </p:tavLst>
                                    </p:anim>
                                  </p:childTnLst>
                                </p:cTn>
                              </p:par>
                              <p:par>
                                <p:cTn id="43" presetID="53" presetClass="entr" presetSubtype="16" fill="hold" nodeType="withEffect">
                                  <p:stCondLst>
                                    <p:cond delay="8500"/>
                                  </p:stCondLst>
                                  <p:childTnLst>
                                    <p:set>
                                      <p:cBhvr>
                                        <p:cTn id="44" dur="1" fill="hold">
                                          <p:stCondLst>
                                            <p:cond delay="0"/>
                                          </p:stCondLst>
                                        </p:cTn>
                                        <p:tgtEl>
                                          <p:spTgt spid="82"/>
                                        </p:tgtEl>
                                        <p:attrNameLst>
                                          <p:attrName>style.visibility</p:attrName>
                                        </p:attrNameLst>
                                      </p:cBhvr>
                                      <p:to>
                                        <p:strVal val="visible"/>
                                      </p:to>
                                    </p:set>
                                    <p:anim calcmode="lin" valueType="num">
                                      <p:cBhvr>
                                        <p:cTn id="45" dur="500" fill="hold"/>
                                        <p:tgtEl>
                                          <p:spTgt spid="82"/>
                                        </p:tgtEl>
                                        <p:attrNameLst>
                                          <p:attrName>ppt_w</p:attrName>
                                        </p:attrNameLst>
                                      </p:cBhvr>
                                      <p:tavLst>
                                        <p:tav tm="0">
                                          <p:val>
                                            <p:fltVal val="0"/>
                                          </p:val>
                                        </p:tav>
                                        <p:tav tm="100000">
                                          <p:val>
                                            <p:strVal val="#ppt_w"/>
                                          </p:val>
                                        </p:tav>
                                      </p:tavLst>
                                    </p:anim>
                                    <p:anim calcmode="lin" valueType="num">
                                      <p:cBhvr>
                                        <p:cTn id="46" dur="500" fill="hold"/>
                                        <p:tgtEl>
                                          <p:spTgt spid="82"/>
                                        </p:tgtEl>
                                        <p:attrNameLst>
                                          <p:attrName>ppt_h</p:attrName>
                                        </p:attrNameLst>
                                      </p:cBhvr>
                                      <p:tavLst>
                                        <p:tav tm="0">
                                          <p:val>
                                            <p:fltVal val="0"/>
                                          </p:val>
                                        </p:tav>
                                        <p:tav tm="100000">
                                          <p:val>
                                            <p:strVal val="#ppt_h"/>
                                          </p:val>
                                        </p:tav>
                                      </p:tavLst>
                                    </p:anim>
                                    <p:animEffect transition="in" filter="fade">
                                      <p:cBhvr>
                                        <p:cTn id="47" dur="500"/>
                                        <p:tgtEl>
                                          <p:spTgt spid="82"/>
                                        </p:tgtEl>
                                      </p:cBhvr>
                                    </p:animEffect>
                                  </p:childTnLst>
                                </p:cTn>
                              </p:par>
                              <p:par>
                                <p:cTn id="48" presetID="53" presetClass="entr" presetSubtype="16" fill="hold" nodeType="withEffect">
                                  <p:stCondLst>
                                    <p:cond delay="9000"/>
                                  </p:stCondLst>
                                  <p:childTnLst>
                                    <p:set>
                                      <p:cBhvr>
                                        <p:cTn id="49" dur="1" fill="hold">
                                          <p:stCondLst>
                                            <p:cond delay="0"/>
                                          </p:stCondLst>
                                        </p:cTn>
                                        <p:tgtEl>
                                          <p:spTgt spid="77"/>
                                        </p:tgtEl>
                                        <p:attrNameLst>
                                          <p:attrName>style.visibility</p:attrName>
                                        </p:attrNameLst>
                                      </p:cBhvr>
                                      <p:to>
                                        <p:strVal val="visible"/>
                                      </p:to>
                                    </p:set>
                                    <p:anim calcmode="lin" valueType="num">
                                      <p:cBhvr>
                                        <p:cTn id="50" dur="500" fill="hold"/>
                                        <p:tgtEl>
                                          <p:spTgt spid="77"/>
                                        </p:tgtEl>
                                        <p:attrNameLst>
                                          <p:attrName>ppt_w</p:attrName>
                                        </p:attrNameLst>
                                      </p:cBhvr>
                                      <p:tavLst>
                                        <p:tav tm="0">
                                          <p:val>
                                            <p:fltVal val="0"/>
                                          </p:val>
                                        </p:tav>
                                        <p:tav tm="100000">
                                          <p:val>
                                            <p:strVal val="#ppt_w"/>
                                          </p:val>
                                        </p:tav>
                                      </p:tavLst>
                                    </p:anim>
                                    <p:anim calcmode="lin" valueType="num">
                                      <p:cBhvr>
                                        <p:cTn id="51" dur="500" fill="hold"/>
                                        <p:tgtEl>
                                          <p:spTgt spid="77"/>
                                        </p:tgtEl>
                                        <p:attrNameLst>
                                          <p:attrName>ppt_h</p:attrName>
                                        </p:attrNameLst>
                                      </p:cBhvr>
                                      <p:tavLst>
                                        <p:tav tm="0">
                                          <p:val>
                                            <p:fltVal val="0"/>
                                          </p:val>
                                        </p:tav>
                                        <p:tav tm="100000">
                                          <p:val>
                                            <p:strVal val="#ppt_h"/>
                                          </p:val>
                                        </p:tav>
                                      </p:tavLst>
                                    </p:anim>
                                    <p:animEffect transition="in" filter="fade">
                                      <p:cBhvr>
                                        <p:cTn id="52" dur="500"/>
                                        <p:tgtEl>
                                          <p:spTgt spid="77"/>
                                        </p:tgtEl>
                                      </p:cBhvr>
                                    </p:animEffect>
                                  </p:childTnLst>
                                </p:cTn>
                              </p:par>
                              <p:par>
                                <p:cTn id="53" presetID="53" presetClass="entr" presetSubtype="16" fill="hold" nodeType="withEffect">
                                  <p:stCondLst>
                                    <p:cond delay="9500"/>
                                  </p:stCondLst>
                                  <p:childTnLst>
                                    <p:set>
                                      <p:cBhvr>
                                        <p:cTn id="54" dur="1" fill="hold">
                                          <p:stCondLst>
                                            <p:cond delay="0"/>
                                          </p:stCondLst>
                                        </p:cTn>
                                        <p:tgtEl>
                                          <p:spTgt spid="94"/>
                                        </p:tgtEl>
                                        <p:attrNameLst>
                                          <p:attrName>style.visibility</p:attrName>
                                        </p:attrNameLst>
                                      </p:cBhvr>
                                      <p:to>
                                        <p:strVal val="visible"/>
                                      </p:to>
                                    </p:set>
                                    <p:anim calcmode="lin" valueType="num">
                                      <p:cBhvr>
                                        <p:cTn id="55" dur="500" fill="hold"/>
                                        <p:tgtEl>
                                          <p:spTgt spid="94"/>
                                        </p:tgtEl>
                                        <p:attrNameLst>
                                          <p:attrName>ppt_w</p:attrName>
                                        </p:attrNameLst>
                                      </p:cBhvr>
                                      <p:tavLst>
                                        <p:tav tm="0">
                                          <p:val>
                                            <p:fltVal val="0"/>
                                          </p:val>
                                        </p:tav>
                                        <p:tav tm="100000">
                                          <p:val>
                                            <p:strVal val="#ppt_w"/>
                                          </p:val>
                                        </p:tav>
                                      </p:tavLst>
                                    </p:anim>
                                    <p:anim calcmode="lin" valueType="num">
                                      <p:cBhvr>
                                        <p:cTn id="56" dur="500" fill="hold"/>
                                        <p:tgtEl>
                                          <p:spTgt spid="94"/>
                                        </p:tgtEl>
                                        <p:attrNameLst>
                                          <p:attrName>ppt_h</p:attrName>
                                        </p:attrNameLst>
                                      </p:cBhvr>
                                      <p:tavLst>
                                        <p:tav tm="0">
                                          <p:val>
                                            <p:fltVal val="0"/>
                                          </p:val>
                                        </p:tav>
                                        <p:tav tm="100000">
                                          <p:val>
                                            <p:strVal val="#ppt_h"/>
                                          </p:val>
                                        </p:tav>
                                      </p:tavLst>
                                    </p:anim>
                                    <p:animEffect transition="in" filter="fade">
                                      <p:cBhvr>
                                        <p:cTn id="57" dur="500"/>
                                        <p:tgtEl>
                                          <p:spTgt spid="94"/>
                                        </p:tgtEl>
                                      </p:cBhvr>
                                    </p:animEffect>
                                  </p:childTnLst>
                                </p:cTn>
                              </p:par>
                              <p:par>
                                <p:cTn id="58" presetID="53" presetClass="entr" presetSubtype="16" fill="hold" nodeType="withEffect">
                                  <p:stCondLst>
                                    <p:cond delay="10000"/>
                                  </p:stCondLst>
                                  <p:childTnLst>
                                    <p:set>
                                      <p:cBhvr>
                                        <p:cTn id="59" dur="1" fill="hold">
                                          <p:stCondLst>
                                            <p:cond delay="0"/>
                                          </p:stCondLst>
                                        </p:cTn>
                                        <p:tgtEl>
                                          <p:spTgt spid="88"/>
                                        </p:tgtEl>
                                        <p:attrNameLst>
                                          <p:attrName>style.visibility</p:attrName>
                                        </p:attrNameLst>
                                      </p:cBhvr>
                                      <p:to>
                                        <p:strVal val="visible"/>
                                      </p:to>
                                    </p:set>
                                    <p:anim calcmode="lin" valueType="num">
                                      <p:cBhvr>
                                        <p:cTn id="60" dur="500" fill="hold"/>
                                        <p:tgtEl>
                                          <p:spTgt spid="88"/>
                                        </p:tgtEl>
                                        <p:attrNameLst>
                                          <p:attrName>ppt_w</p:attrName>
                                        </p:attrNameLst>
                                      </p:cBhvr>
                                      <p:tavLst>
                                        <p:tav tm="0">
                                          <p:val>
                                            <p:fltVal val="0"/>
                                          </p:val>
                                        </p:tav>
                                        <p:tav tm="100000">
                                          <p:val>
                                            <p:strVal val="#ppt_w"/>
                                          </p:val>
                                        </p:tav>
                                      </p:tavLst>
                                    </p:anim>
                                    <p:anim calcmode="lin" valueType="num">
                                      <p:cBhvr>
                                        <p:cTn id="61" dur="500" fill="hold"/>
                                        <p:tgtEl>
                                          <p:spTgt spid="88"/>
                                        </p:tgtEl>
                                        <p:attrNameLst>
                                          <p:attrName>ppt_h</p:attrName>
                                        </p:attrNameLst>
                                      </p:cBhvr>
                                      <p:tavLst>
                                        <p:tav tm="0">
                                          <p:val>
                                            <p:fltVal val="0"/>
                                          </p:val>
                                        </p:tav>
                                        <p:tav tm="100000">
                                          <p:val>
                                            <p:strVal val="#ppt_h"/>
                                          </p:val>
                                        </p:tav>
                                      </p:tavLst>
                                    </p:anim>
                                    <p:animEffect transition="in" filter="fade">
                                      <p:cBhvr>
                                        <p:cTn id="62" dur="500"/>
                                        <p:tgtEl>
                                          <p:spTgt spid="88"/>
                                        </p:tgtEl>
                                      </p:cBhvr>
                                    </p:animEffect>
                                  </p:childTnLst>
                                </p:cTn>
                              </p:par>
                            </p:childTnLst>
                          </p:cTn>
                        </p:par>
                      </p:childTnLst>
                    </p:cTn>
                  </p:par>
                  <p:par>
                    <p:cTn id="63" fill="hold">
                      <p:stCondLst>
                        <p:cond delay="indefinite"/>
                      </p:stCondLst>
                      <p:childTnLst>
                        <p:par>
                          <p:cTn id="64" fill="hold">
                            <p:stCondLst>
                              <p:cond delay="0"/>
                            </p:stCondLst>
                            <p:childTnLst>
                              <p:par>
                                <p:cTn id="65" presetID="18" presetClass="entr" presetSubtype="12" fill="hold" grpId="0" nodeType="click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strips(downLeft)">
                                      <p:cBhvr>
                                        <p:cTn id="6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animBg="1"/>
      <p:bldP spid="2" grpId="0" bldLvl="0" animBg="1"/>
      <p:bldP spid="102" grpId="0" animBg="1"/>
      <p:bldP spid="102" grpId="1" animBg="1"/>
      <p:bldP spid="8"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十字星 6"/>
          <p:cNvSpPr/>
          <p:nvPr/>
        </p:nvSpPr>
        <p:spPr>
          <a:xfrm rot="20953261">
            <a:off x="8383215" y="140510"/>
            <a:ext cx="425131" cy="425131"/>
          </a:xfrm>
          <a:prstGeom prst="star4">
            <a:avLst/>
          </a:prstGeom>
          <a:solidFill>
            <a:srgbClr val="06E5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pic>
        <p:nvPicPr>
          <p:cNvPr id="2" name="图片 1"/>
          <p:cNvPicPr>
            <a:picLocks noChangeAspect="1"/>
          </p:cNvPicPr>
          <p:nvPr/>
        </p:nvPicPr>
        <p:blipFill>
          <a:blip r:embed="rId3" cstate="email">
            <a:clrChange>
              <a:clrFrom>
                <a:srgbClr val="FFFFFF">
                  <a:alpha val="100000"/>
                </a:srgbClr>
              </a:clrFrom>
              <a:clrTo>
                <a:srgbClr val="FFFFFF">
                  <a:alpha val="100000"/>
                  <a:alpha val="0"/>
                </a:srgbClr>
              </a:clrTo>
            </a:clrChange>
            <a:lum bright="18000"/>
            <a:extLst>
              <a:ext uri="{28A0092B-C50C-407E-A947-70E740481C1C}">
                <a14:useLocalDpi xmlns:a14="http://schemas.microsoft.com/office/drawing/2010/main"/>
              </a:ext>
            </a:extLst>
          </a:blip>
          <a:srcRect/>
          <a:stretch>
            <a:fillRect/>
          </a:stretch>
        </p:blipFill>
        <p:spPr>
          <a:xfrm>
            <a:off x="-2381" y="10478"/>
            <a:ext cx="2616041" cy="904875"/>
          </a:xfrm>
          <a:prstGeom prst="rect">
            <a:avLst/>
          </a:prstGeom>
        </p:spPr>
      </p:pic>
      <p:sp>
        <p:nvSpPr>
          <p:cNvPr id="5" name="文本框 4"/>
          <p:cNvSpPr txBox="1"/>
          <p:nvPr/>
        </p:nvSpPr>
        <p:spPr>
          <a:xfrm>
            <a:off x="256699" y="291943"/>
            <a:ext cx="1782604" cy="530915"/>
          </a:xfrm>
          <a:prstGeom prst="rect">
            <a:avLst/>
          </a:prstGeom>
          <a:noFill/>
        </p:spPr>
        <p:txBody>
          <a:bodyPr wrap="square" lIns="68580" tIns="34290" rIns="68580" bIns="34290" rtlCol="0">
            <a:spAutoFit/>
          </a:bodyPr>
          <a:lstStyle/>
          <a:p>
            <a:pPr lvl="0">
              <a:defRPr/>
            </a:pPr>
            <a:r>
              <a:rPr lang="zh-CN" altLang="en-US" sz="3000" b="1" dirty="0">
                <a:solidFill>
                  <a:srgbClr val="1D41D5"/>
                </a:solidFill>
                <a:latin typeface="微软雅黑"/>
                <a:ea typeface="微软雅黑"/>
                <a:sym typeface="微软雅黑"/>
              </a:rPr>
              <a:t>雷锋故事</a:t>
            </a:r>
          </a:p>
        </p:txBody>
      </p:sp>
      <p:sp>
        <p:nvSpPr>
          <p:cNvPr id="12" name="文本框 11"/>
          <p:cNvSpPr txBox="1"/>
          <p:nvPr/>
        </p:nvSpPr>
        <p:spPr>
          <a:xfrm>
            <a:off x="3589846" y="367168"/>
            <a:ext cx="2446824" cy="623248"/>
          </a:xfrm>
          <a:prstGeom prst="rect">
            <a:avLst/>
          </a:prstGeom>
          <a:noFill/>
        </p:spPr>
        <p:txBody>
          <a:bodyPr wrap="none" lIns="68580" tIns="34290" rIns="68580" bIns="34290" rtlCol="0">
            <a:spAutoFit/>
          </a:bodyPr>
          <a:lstStyle/>
          <a:p>
            <a:pPr lvl="0">
              <a:defRPr/>
            </a:pPr>
            <a:r>
              <a:rPr lang="zh-CN" altLang="en-US" sz="3600" b="1" dirty="0">
                <a:solidFill>
                  <a:srgbClr val="1D41D5"/>
                </a:solidFill>
                <a:latin typeface="微软雅黑"/>
                <a:ea typeface="微软雅黑"/>
                <a:sym typeface="微软雅黑"/>
              </a:rPr>
              <a:t>雨中送母子</a:t>
            </a:r>
          </a:p>
        </p:txBody>
      </p:sp>
      <p:sp>
        <p:nvSpPr>
          <p:cNvPr id="15" name="十字星 14"/>
          <p:cNvSpPr/>
          <p:nvPr/>
        </p:nvSpPr>
        <p:spPr>
          <a:xfrm rot="20953261">
            <a:off x="2649641" y="140510"/>
            <a:ext cx="425131" cy="425131"/>
          </a:xfrm>
          <a:prstGeom prst="star4">
            <a:avLst/>
          </a:prstGeom>
          <a:solidFill>
            <a:srgbClr val="06E5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170327"/>
            <a:ext cx="9144000" cy="3973173"/>
          </a:xfrm>
          <a:prstGeom prst="rect">
            <a:avLst/>
          </a:prstGeom>
        </p:spPr>
      </p:pic>
    </p:spTree>
  </p:cSld>
  <p:clrMapOvr>
    <a:masterClrMapping/>
  </p:clrMapOvr>
  <p:transition spd="slow" advTm="0">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任意多边形 162"/>
          <p:cNvSpPr/>
          <p:nvPr/>
        </p:nvSpPr>
        <p:spPr>
          <a:xfrm>
            <a:off x="6347452" y="4469322"/>
            <a:ext cx="2796548" cy="685800"/>
          </a:xfrm>
          <a:custGeom>
            <a:avLst/>
            <a:gdLst>
              <a:gd name="connsiteX0" fmla="*/ 2388870 w 3188970"/>
              <a:gd name="connsiteY0" fmla="*/ 0 h 1428750"/>
              <a:gd name="connsiteX1" fmla="*/ 3188970 w 3188970"/>
              <a:gd name="connsiteY1" fmla="*/ 1428750 h 1428750"/>
              <a:gd name="connsiteX2" fmla="*/ 2125980 w 3188970"/>
              <a:gd name="connsiteY2" fmla="*/ 1428750 h 1428750"/>
              <a:gd name="connsiteX3" fmla="*/ 1588770 w 3188970"/>
              <a:gd name="connsiteY3" fmla="*/ 1428750 h 1428750"/>
              <a:gd name="connsiteX4" fmla="*/ 0 w 3188970"/>
              <a:gd name="connsiteY4" fmla="*/ 1428750 h 1428750"/>
              <a:gd name="connsiteX5" fmla="*/ 1062990 w 3188970"/>
              <a:gd name="connsiteY5" fmla="*/ 468630 h 1428750"/>
              <a:gd name="connsiteX6" fmla="*/ 1769221 w 3188970"/>
              <a:gd name="connsiteY6" fmla="*/ 1106516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88970" h="1428750">
                <a:moveTo>
                  <a:pt x="2388870" y="0"/>
                </a:moveTo>
                <a:lnTo>
                  <a:pt x="3188970" y="1428750"/>
                </a:lnTo>
                <a:lnTo>
                  <a:pt x="2125980" y="1428750"/>
                </a:lnTo>
                <a:lnTo>
                  <a:pt x="1588770" y="1428750"/>
                </a:lnTo>
                <a:lnTo>
                  <a:pt x="0" y="1428750"/>
                </a:lnTo>
                <a:lnTo>
                  <a:pt x="1062990" y="468630"/>
                </a:lnTo>
                <a:lnTo>
                  <a:pt x="1769221" y="1106516"/>
                </a:lnTo>
                <a:close/>
              </a:path>
            </a:pathLst>
          </a:custGeom>
          <a:solidFill>
            <a:srgbClr val="91F0FD"/>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164" name="任意多边形 163"/>
          <p:cNvSpPr/>
          <p:nvPr/>
        </p:nvSpPr>
        <p:spPr>
          <a:xfrm>
            <a:off x="5813332" y="4271554"/>
            <a:ext cx="2517009" cy="871946"/>
          </a:xfrm>
          <a:custGeom>
            <a:avLst/>
            <a:gdLst>
              <a:gd name="connsiteX0" fmla="*/ 2388870 w 3188970"/>
              <a:gd name="connsiteY0" fmla="*/ 0 h 1428750"/>
              <a:gd name="connsiteX1" fmla="*/ 3188970 w 3188970"/>
              <a:gd name="connsiteY1" fmla="*/ 1428750 h 1428750"/>
              <a:gd name="connsiteX2" fmla="*/ 2125980 w 3188970"/>
              <a:gd name="connsiteY2" fmla="*/ 1428750 h 1428750"/>
              <a:gd name="connsiteX3" fmla="*/ 1588770 w 3188970"/>
              <a:gd name="connsiteY3" fmla="*/ 1428750 h 1428750"/>
              <a:gd name="connsiteX4" fmla="*/ 0 w 3188970"/>
              <a:gd name="connsiteY4" fmla="*/ 1428750 h 1428750"/>
              <a:gd name="connsiteX5" fmla="*/ 1062990 w 3188970"/>
              <a:gd name="connsiteY5" fmla="*/ 468630 h 1428750"/>
              <a:gd name="connsiteX6" fmla="*/ 1769221 w 3188970"/>
              <a:gd name="connsiteY6" fmla="*/ 1106516 h 1428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88970" h="1428750">
                <a:moveTo>
                  <a:pt x="2388870" y="0"/>
                </a:moveTo>
                <a:lnTo>
                  <a:pt x="3188970" y="1428750"/>
                </a:lnTo>
                <a:lnTo>
                  <a:pt x="2125980" y="1428750"/>
                </a:lnTo>
                <a:lnTo>
                  <a:pt x="1588770" y="1428750"/>
                </a:lnTo>
                <a:lnTo>
                  <a:pt x="0" y="1428750"/>
                </a:lnTo>
                <a:lnTo>
                  <a:pt x="1062990" y="468630"/>
                </a:lnTo>
                <a:lnTo>
                  <a:pt x="1769221" y="1106516"/>
                </a:lnTo>
                <a:close/>
              </a:path>
            </a:pathLst>
          </a:custGeom>
          <a:solidFill>
            <a:srgbClr val="0DDBF1">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14" name="矩形 13"/>
          <p:cNvSpPr/>
          <p:nvPr/>
        </p:nvSpPr>
        <p:spPr>
          <a:xfrm>
            <a:off x="127565" y="2174591"/>
            <a:ext cx="2778071" cy="29698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40" name="文本框 39"/>
          <p:cNvSpPr txBox="1"/>
          <p:nvPr/>
        </p:nvSpPr>
        <p:spPr>
          <a:xfrm rot="177787">
            <a:off x="7680008" y="1638294"/>
            <a:ext cx="541496" cy="346249"/>
          </a:xfrm>
          <a:prstGeom prst="rect">
            <a:avLst/>
          </a:prstGeom>
          <a:noFill/>
          <a:ln>
            <a:noFill/>
          </a:ln>
        </p:spPr>
        <p:txBody>
          <a:bodyPr wrap="square" lIns="68580" tIns="34290" rIns="68580" bIns="34290" rtlCol="0">
            <a:spAutoFit/>
          </a:bodyPr>
          <a:lstStyle/>
          <a:p>
            <a:r>
              <a:rPr lang="en-US" altLang="zh-CN" sz="1800" dirty="0">
                <a:ln w="25400">
                  <a:noFill/>
                </a:ln>
                <a:solidFill>
                  <a:schemeClr val="bg1"/>
                </a:solidFill>
                <a:latin typeface="微软雅黑"/>
                <a:ea typeface="微软雅黑"/>
                <a:sym typeface="微软雅黑"/>
              </a:rPr>
              <a:t>3</a:t>
            </a:r>
            <a:endParaRPr lang="zh-CN" altLang="en-US" sz="1800" dirty="0">
              <a:ln w="25400">
                <a:noFill/>
              </a:ln>
              <a:solidFill>
                <a:schemeClr val="bg1"/>
              </a:solidFill>
              <a:latin typeface="微软雅黑"/>
              <a:ea typeface="微软雅黑"/>
              <a:sym typeface="微软雅黑"/>
            </a:endParaRPr>
          </a:p>
        </p:txBody>
      </p:sp>
      <p:grpSp>
        <p:nvGrpSpPr>
          <p:cNvPr id="27" name="组合 26"/>
          <p:cNvGrpSpPr/>
          <p:nvPr/>
        </p:nvGrpSpPr>
        <p:grpSpPr>
          <a:xfrm>
            <a:off x="52437" y="271556"/>
            <a:ext cx="2459831" cy="3559575"/>
            <a:chOff x="732852" y="99184"/>
            <a:chExt cx="3279775" cy="4746100"/>
          </a:xfrm>
        </p:grpSpPr>
        <p:grpSp>
          <p:nvGrpSpPr>
            <p:cNvPr id="20" name="组合 19"/>
            <p:cNvGrpSpPr/>
            <p:nvPr/>
          </p:nvGrpSpPr>
          <p:grpSpPr>
            <a:xfrm>
              <a:off x="732852" y="99184"/>
              <a:ext cx="3279775" cy="4746100"/>
              <a:chOff x="699399" y="-268806"/>
              <a:chExt cx="3279775" cy="4746100"/>
            </a:xfrm>
          </p:grpSpPr>
          <p:cxnSp>
            <p:nvCxnSpPr>
              <p:cNvPr id="12" name="直接连接符 11"/>
              <p:cNvCxnSpPr/>
              <p:nvPr/>
            </p:nvCxnSpPr>
            <p:spPr>
              <a:xfrm>
                <a:off x="1146377" y="2208840"/>
                <a:ext cx="546735" cy="183007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6" name="直接连接符 165"/>
              <p:cNvCxnSpPr>
                <a:endCxn id="10" idx="2"/>
              </p:cNvCxnSpPr>
              <p:nvPr/>
            </p:nvCxnSpPr>
            <p:spPr>
              <a:xfrm flipH="1">
                <a:off x="1977592" y="2530150"/>
                <a:ext cx="361950" cy="148971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接连接符 18"/>
              <p:cNvCxnSpPr>
                <a:stCxn id="6" idx="5"/>
              </p:cNvCxnSpPr>
              <p:nvPr/>
            </p:nvCxnSpPr>
            <p:spPr>
              <a:xfrm flipH="1">
                <a:off x="2193492" y="2251385"/>
                <a:ext cx="1305560" cy="1791970"/>
              </a:xfrm>
              <a:prstGeom prst="line">
                <a:avLst/>
              </a:prstGeom>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699399" y="-268806"/>
                <a:ext cx="3279775" cy="2952750"/>
              </a:xfrm>
              <a:prstGeom prst="ellipse">
                <a:avLst/>
              </a:prstGeom>
              <a:gradFill>
                <a:gsLst>
                  <a:gs pos="0">
                    <a:srgbClr val="FFC000"/>
                  </a:gs>
                  <a:gs pos="42000">
                    <a:srgbClr val="FFFF00"/>
                  </a:gs>
                  <a:gs pos="100000">
                    <a:srgbClr val="FFC000"/>
                  </a:gs>
                </a:gsLst>
                <a:path path="circle">
                  <a:fillToRect l="50000" t="-80000" r="50000" b="180000"/>
                </a:path>
              </a:gradFill>
              <a:ln>
                <a:solidFill>
                  <a:srgbClr val="FDDF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0" name="梯形 9"/>
              <p:cNvSpPr/>
              <p:nvPr/>
            </p:nvSpPr>
            <p:spPr>
              <a:xfrm flipV="1">
                <a:off x="1614697" y="4020001"/>
                <a:ext cx="724830" cy="457293"/>
              </a:xfrm>
              <a:prstGeom prst="trapezoid">
                <a:avLst/>
              </a:prstGeom>
              <a:solidFill>
                <a:srgbClr val="FF85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sp>
          <p:nvSpPr>
            <p:cNvPr id="90" name="文本框 89"/>
            <p:cNvSpPr txBox="1"/>
            <p:nvPr/>
          </p:nvSpPr>
          <p:spPr>
            <a:xfrm>
              <a:off x="1138177" y="1015399"/>
              <a:ext cx="2811026" cy="738664"/>
            </a:xfrm>
            <a:prstGeom prst="rect">
              <a:avLst/>
            </a:prstGeom>
            <a:noFill/>
          </p:spPr>
          <p:txBody>
            <a:bodyPr wrap="none" rtlCol="0">
              <a:spAutoFit/>
            </a:bodyPr>
            <a:lstStyle/>
            <a:p>
              <a:r>
                <a:rPr lang="zh-CN" altLang="en-US" sz="3000" b="1" dirty="0">
                  <a:latin typeface="微软雅黑"/>
                  <a:ea typeface="微软雅黑"/>
                  <a:sym typeface="微软雅黑"/>
                </a:rPr>
                <a:t>小小故事会</a:t>
              </a:r>
            </a:p>
          </p:txBody>
        </p:sp>
      </p:grpSp>
      <p:grpSp>
        <p:nvGrpSpPr>
          <p:cNvPr id="112" name="组合 111"/>
          <p:cNvGrpSpPr/>
          <p:nvPr/>
        </p:nvGrpSpPr>
        <p:grpSpPr>
          <a:xfrm flipH="1">
            <a:off x="542746" y="3562755"/>
            <a:ext cx="1467529" cy="920430"/>
            <a:chOff x="594424" y="1153191"/>
            <a:chExt cx="2605976" cy="1634460"/>
          </a:xfrm>
        </p:grpSpPr>
        <p:sp>
          <p:nvSpPr>
            <p:cNvPr id="162" name="任意多边形 161"/>
            <p:cNvSpPr/>
            <p:nvPr/>
          </p:nvSpPr>
          <p:spPr>
            <a:xfrm>
              <a:off x="616196" y="1175175"/>
              <a:ext cx="2584204" cy="1612476"/>
            </a:xfrm>
            <a:custGeom>
              <a:avLst/>
              <a:gdLst>
                <a:gd name="connsiteX0" fmla="*/ 1389184 w 3610707"/>
                <a:gd name="connsiteY0" fmla="*/ 0 h 2450125"/>
                <a:gd name="connsiteX1" fmla="*/ 2191163 w 3610707"/>
                <a:gd name="connsiteY1" fmla="*/ 426409 h 2450125"/>
                <a:gd name="connsiteX2" fmla="*/ 2262626 w 3610707"/>
                <a:gd name="connsiteY2" fmla="*/ 558069 h 2450125"/>
                <a:gd name="connsiteX3" fmla="*/ 2332890 w 3610707"/>
                <a:gd name="connsiteY3" fmla="*/ 550986 h 2450125"/>
                <a:gd name="connsiteX4" fmla="*/ 2894584 w 3610707"/>
                <a:gd name="connsiteY4" fmla="*/ 923302 h 2450125"/>
                <a:gd name="connsiteX5" fmla="*/ 2915413 w 3610707"/>
                <a:gd name="connsiteY5" fmla="*/ 990402 h 2450125"/>
                <a:gd name="connsiteX6" fmla="*/ 2934595 w 3610707"/>
                <a:gd name="connsiteY6" fmla="*/ 984447 h 2450125"/>
                <a:gd name="connsiteX7" fmla="*/ 3048000 w 3610707"/>
                <a:gd name="connsiteY7" fmla="*/ 973015 h 2450125"/>
                <a:gd name="connsiteX8" fmla="*/ 3610707 w 3610707"/>
                <a:gd name="connsiteY8" fmla="*/ 1535722 h 2450125"/>
                <a:gd name="connsiteX9" fmla="*/ 3048000 w 3610707"/>
                <a:gd name="connsiteY9" fmla="*/ 2098429 h 2450125"/>
                <a:gd name="connsiteX10" fmla="*/ 2934595 w 3610707"/>
                <a:gd name="connsiteY10" fmla="*/ 2086997 h 2450125"/>
                <a:gd name="connsiteX11" fmla="*/ 2841470 w 3610707"/>
                <a:gd name="connsiteY11" fmla="*/ 2058089 h 2450125"/>
                <a:gd name="connsiteX12" fmla="*/ 2778805 w 3610707"/>
                <a:gd name="connsiteY12" fmla="*/ 2134039 h 2450125"/>
                <a:gd name="connsiteX13" fmla="*/ 2327029 w 3610707"/>
                <a:gd name="connsiteY13" fmla="*/ 2321171 h 2450125"/>
                <a:gd name="connsiteX14" fmla="*/ 1897442 w 3610707"/>
                <a:gd name="connsiteY14" fmla="*/ 2155195 h 2450125"/>
                <a:gd name="connsiteX15" fmla="*/ 1878393 w 3610707"/>
                <a:gd name="connsiteY15" fmla="*/ 2135215 h 2450125"/>
                <a:gd name="connsiteX16" fmla="*/ 1860361 w 3610707"/>
                <a:gd name="connsiteY16" fmla="*/ 2168437 h 2450125"/>
                <a:gd name="connsiteX17" fmla="*/ 1330568 w 3610707"/>
                <a:gd name="connsiteY17" fmla="*/ 2450125 h 2450125"/>
                <a:gd name="connsiteX18" fmla="*/ 800775 w 3610707"/>
                <a:gd name="connsiteY18" fmla="*/ 2168437 h 2450125"/>
                <a:gd name="connsiteX19" fmla="*/ 771869 w 3610707"/>
                <a:gd name="connsiteY19" fmla="*/ 2115180 h 2450125"/>
                <a:gd name="connsiteX20" fmla="*/ 753583 w 3610707"/>
                <a:gd name="connsiteY20" fmla="*/ 2120856 h 2450125"/>
                <a:gd name="connsiteX21" fmla="*/ 627184 w 3610707"/>
                <a:gd name="connsiteY21" fmla="*/ 2133598 h 2450125"/>
                <a:gd name="connsiteX22" fmla="*/ 0 w 3610707"/>
                <a:gd name="connsiteY22" fmla="*/ 1506414 h 2450125"/>
                <a:gd name="connsiteX23" fmla="*/ 383056 w 3610707"/>
                <a:gd name="connsiteY23" fmla="*/ 928517 h 2450125"/>
                <a:gd name="connsiteX24" fmla="*/ 424632 w 3610707"/>
                <a:gd name="connsiteY24" fmla="*/ 915611 h 2450125"/>
                <a:gd name="connsiteX25" fmla="*/ 427023 w 3610707"/>
                <a:gd name="connsiteY25" fmla="*/ 868268 h 2450125"/>
                <a:gd name="connsiteX26" fmla="*/ 1389184 w 3610707"/>
                <a:gd name="connsiteY26" fmla="*/ 0 h 245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610707" h="2450125">
                  <a:moveTo>
                    <a:pt x="1389184" y="0"/>
                  </a:moveTo>
                  <a:cubicBezTo>
                    <a:pt x="1723024" y="0"/>
                    <a:pt x="2017359" y="169144"/>
                    <a:pt x="2191163" y="426409"/>
                  </a:cubicBezTo>
                  <a:lnTo>
                    <a:pt x="2262626" y="558069"/>
                  </a:lnTo>
                  <a:lnTo>
                    <a:pt x="2332890" y="550986"/>
                  </a:lnTo>
                  <a:cubicBezTo>
                    <a:pt x="2585394" y="550986"/>
                    <a:pt x="2802042" y="704507"/>
                    <a:pt x="2894584" y="923302"/>
                  </a:cubicBezTo>
                  <a:lnTo>
                    <a:pt x="2915413" y="990402"/>
                  </a:lnTo>
                  <a:lnTo>
                    <a:pt x="2934595" y="984447"/>
                  </a:lnTo>
                  <a:cubicBezTo>
                    <a:pt x="2971226" y="976951"/>
                    <a:pt x="3009154" y="973015"/>
                    <a:pt x="3048000" y="973015"/>
                  </a:cubicBezTo>
                  <a:cubicBezTo>
                    <a:pt x="3358774" y="973015"/>
                    <a:pt x="3610707" y="1224948"/>
                    <a:pt x="3610707" y="1535722"/>
                  </a:cubicBezTo>
                  <a:cubicBezTo>
                    <a:pt x="3610707" y="1846496"/>
                    <a:pt x="3358774" y="2098429"/>
                    <a:pt x="3048000" y="2098429"/>
                  </a:cubicBezTo>
                  <a:cubicBezTo>
                    <a:pt x="3009154" y="2098429"/>
                    <a:pt x="2971226" y="2094493"/>
                    <a:pt x="2934595" y="2086997"/>
                  </a:cubicBezTo>
                  <a:lnTo>
                    <a:pt x="2841470" y="2058089"/>
                  </a:lnTo>
                  <a:lnTo>
                    <a:pt x="2778805" y="2134039"/>
                  </a:lnTo>
                  <a:cubicBezTo>
                    <a:pt x="2663186" y="2249659"/>
                    <a:pt x="2503459" y="2321171"/>
                    <a:pt x="2327029" y="2321171"/>
                  </a:cubicBezTo>
                  <a:cubicBezTo>
                    <a:pt x="2161626" y="2321171"/>
                    <a:pt x="2010904" y="2258319"/>
                    <a:pt x="1897442" y="2155195"/>
                  </a:cubicBezTo>
                  <a:lnTo>
                    <a:pt x="1878393" y="2135215"/>
                  </a:lnTo>
                  <a:lnTo>
                    <a:pt x="1860361" y="2168437"/>
                  </a:lnTo>
                  <a:cubicBezTo>
                    <a:pt x="1745544" y="2338387"/>
                    <a:pt x="1551105" y="2450125"/>
                    <a:pt x="1330568" y="2450125"/>
                  </a:cubicBezTo>
                  <a:cubicBezTo>
                    <a:pt x="1110031" y="2450125"/>
                    <a:pt x="915592" y="2338387"/>
                    <a:pt x="800775" y="2168437"/>
                  </a:cubicBezTo>
                  <a:lnTo>
                    <a:pt x="771869" y="2115180"/>
                  </a:lnTo>
                  <a:lnTo>
                    <a:pt x="753583" y="2120856"/>
                  </a:lnTo>
                  <a:cubicBezTo>
                    <a:pt x="712755" y="2129211"/>
                    <a:pt x="670482" y="2133598"/>
                    <a:pt x="627184" y="2133598"/>
                  </a:cubicBezTo>
                  <a:cubicBezTo>
                    <a:pt x="280800" y="2133598"/>
                    <a:pt x="0" y="1852798"/>
                    <a:pt x="0" y="1506414"/>
                  </a:cubicBezTo>
                  <a:cubicBezTo>
                    <a:pt x="0" y="1246626"/>
                    <a:pt x="157950" y="1023729"/>
                    <a:pt x="383056" y="928517"/>
                  </a:cubicBezTo>
                  <a:lnTo>
                    <a:pt x="424632" y="915611"/>
                  </a:lnTo>
                  <a:lnTo>
                    <a:pt x="427023" y="868268"/>
                  </a:lnTo>
                  <a:cubicBezTo>
                    <a:pt x="476551" y="380575"/>
                    <a:pt x="888424" y="0"/>
                    <a:pt x="1389184" y="0"/>
                  </a:cubicBezTo>
                  <a:close/>
                </a:path>
              </a:pathLst>
            </a:custGeom>
            <a:solidFill>
              <a:schemeClr val="bg1"/>
            </a:solidFill>
            <a:ln w="19050">
              <a:noFill/>
            </a:ln>
            <a:effectLst>
              <a:outerShdw blurRad="152400" dist="889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65" name="任意多边形 164"/>
            <p:cNvSpPr/>
            <p:nvPr/>
          </p:nvSpPr>
          <p:spPr>
            <a:xfrm>
              <a:off x="594424" y="1153191"/>
              <a:ext cx="2584204" cy="1612476"/>
            </a:xfrm>
            <a:custGeom>
              <a:avLst/>
              <a:gdLst>
                <a:gd name="connsiteX0" fmla="*/ 1389184 w 3610707"/>
                <a:gd name="connsiteY0" fmla="*/ 0 h 2450125"/>
                <a:gd name="connsiteX1" fmla="*/ 2191163 w 3610707"/>
                <a:gd name="connsiteY1" fmla="*/ 426409 h 2450125"/>
                <a:gd name="connsiteX2" fmla="*/ 2262626 w 3610707"/>
                <a:gd name="connsiteY2" fmla="*/ 558069 h 2450125"/>
                <a:gd name="connsiteX3" fmla="*/ 2332890 w 3610707"/>
                <a:gd name="connsiteY3" fmla="*/ 550986 h 2450125"/>
                <a:gd name="connsiteX4" fmla="*/ 2894584 w 3610707"/>
                <a:gd name="connsiteY4" fmla="*/ 923302 h 2450125"/>
                <a:gd name="connsiteX5" fmla="*/ 2915413 w 3610707"/>
                <a:gd name="connsiteY5" fmla="*/ 990402 h 2450125"/>
                <a:gd name="connsiteX6" fmla="*/ 2934595 w 3610707"/>
                <a:gd name="connsiteY6" fmla="*/ 984447 h 2450125"/>
                <a:gd name="connsiteX7" fmla="*/ 3048000 w 3610707"/>
                <a:gd name="connsiteY7" fmla="*/ 973015 h 2450125"/>
                <a:gd name="connsiteX8" fmla="*/ 3610707 w 3610707"/>
                <a:gd name="connsiteY8" fmla="*/ 1535722 h 2450125"/>
                <a:gd name="connsiteX9" fmla="*/ 3048000 w 3610707"/>
                <a:gd name="connsiteY9" fmla="*/ 2098429 h 2450125"/>
                <a:gd name="connsiteX10" fmla="*/ 2934595 w 3610707"/>
                <a:gd name="connsiteY10" fmla="*/ 2086997 h 2450125"/>
                <a:gd name="connsiteX11" fmla="*/ 2841470 w 3610707"/>
                <a:gd name="connsiteY11" fmla="*/ 2058089 h 2450125"/>
                <a:gd name="connsiteX12" fmla="*/ 2778805 w 3610707"/>
                <a:gd name="connsiteY12" fmla="*/ 2134039 h 2450125"/>
                <a:gd name="connsiteX13" fmla="*/ 2327029 w 3610707"/>
                <a:gd name="connsiteY13" fmla="*/ 2321171 h 2450125"/>
                <a:gd name="connsiteX14" fmla="*/ 1897442 w 3610707"/>
                <a:gd name="connsiteY14" fmla="*/ 2155195 h 2450125"/>
                <a:gd name="connsiteX15" fmla="*/ 1878393 w 3610707"/>
                <a:gd name="connsiteY15" fmla="*/ 2135215 h 2450125"/>
                <a:gd name="connsiteX16" fmla="*/ 1860361 w 3610707"/>
                <a:gd name="connsiteY16" fmla="*/ 2168437 h 2450125"/>
                <a:gd name="connsiteX17" fmla="*/ 1330568 w 3610707"/>
                <a:gd name="connsiteY17" fmla="*/ 2450125 h 2450125"/>
                <a:gd name="connsiteX18" fmla="*/ 800775 w 3610707"/>
                <a:gd name="connsiteY18" fmla="*/ 2168437 h 2450125"/>
                <a:gd name="connsiteX19" fmla="*/ 771869 w 3610707"/>
                <a:gd name="connsiteY19" fmla="*/ 2115180 h 2450125"/>
                <a:gd name="connsiteX20" fmla="*/ 753583 w 3610707"/>
                <a:gd name="connsiteY20" fmla="*/ 2120856 h 2450125"/>
                <a:gd name="connsiteX21" fmla="*/ 627184 w 3610707"/>
                <a:gd name="connsiteY21" fmla="*/ 2133598 h 2450125"/>
                <a:gd name="connsiteX22" fmla="*/ 0 w 3610707"/>
                <a:gd name="connsiteY22" fmla="*/ 1506414 h 2450125"/>
                <a:gd name="connsiteX23" fmla="*/ 383056 w 3610707"/>
                <a:gd name="connsiteY23" fmla="*/ 928517 h 2450125"/>
                <a:gd name="connsiteX24" fmla="*/ 424632 w 3610707"/>
                <a:gd name="connsiteY24" fmla="*/ 915611 h 2450125"/>
                <a:gd name="connsiteX25" fmla="*/ 427023 w 3610707"/>
                <a:gd name="connsiteY25" fmla="*/ 868268 h 2450125"/>
                <a:gd name="connsiteX26" fmla="*/ 1389184 w 3610707"/>
                <a:gd name="connsiteY26" fmla="*/ 0 h 245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610707" h="2450125">
                  <a:moveTo>
                    <a:pt x="1389184" y="0"/>
                  </a:moveTo>
                  <a:cubicBezTo>
                    <a:pt x="1723024" y="0"/>
                    <a:pt x="2017359" y="169144"/>
                    <a:pt x="2191163" y="426409"/>
                  </a:cubicBezTo>
                  <a:lnTo>
                    <a:pt x="2262626" y="558069"/>
                  </a:lnTo>
                  <a:lnTo>
                    <a:pt x="2332890" y="550986"/>
                  </a:lnTo>
                  <a:cubicBezTo>
                    <a:pt x="2585394" y="550986"/>
                    <a:pt x="2802042" y="704507"/>
                    <a:pt x="2894584" y="923302"/>
                  </a:cubicBezTo>
                  <a:lnTo>
                    <a:pt x="2915413" y="990402"/>
                  </a:lnTo>
                  <a:lnTo>
                    <a:pt x="2934595" y="984447"/>
                  </a:lnTo>
                  <a:cubicBezTo>
                    <a:pt x="2971226" y="976951"/>
                    <a:pt x="3009154" y="973015"/>
                    <a:pt x="3048000" y="973015"/>
                  </a:cubicBezTo>
                  <a:cubicBezTo>
                    <a:pt x="3358774" y="973015"/>
                    <a:pt x="3610707" y="1224948"/>
                    <a:pt x="3610707" y="1535722"/>
                  </a:cubicBezTo>
                  <a:cubicBezTo>
                    <a:pt x="3610707" y="1846496"/>
                    <a:pt x="3358774" y="2098429"/>
                    <a:pt x="3048000" y="2098429"/>
                  </a:cubicBezTo>
                  <a:cubicBezTo>
                    <a:pt x="3009154" y="2098429"/>
                    <a:pt x="2971226" y="2094493"/>
                    <a:pt x="2934595" y="2086997"/>
                  </a:cubicBezTo>
                  <a:lnTo>
                    <a:pt x="2841470" y="2058089"/>
                  </a:lnTo>
                  <a:lnTo>
                    <a:pt x="2778805" y="2134039"/>
                  </a:lnTo>
                  <a:cubicBezTo>
                    <a:pt x="2663186" y="2249659"/>
                    <a:pt x="2503459" y="2321171"/>
                    <a:pt x="2327029" y="2321171"/>
                  </a:cubicBezTo>
                  <a:cubicBezTo>
                    <a:pt x="2161626" y="2321171"/>
                    <a:pt x="2010904" y="2258319"/>
                    <a:pt x="1897442" y="2155195"/>
                  </a:cubicBezTo>
                  <a:lnTo>
                    <a:pt x="1878393" y="2135215"/>
                  </a:lnTo>
                  <a:lnTo>
                    <a:pt x="1860361" y="2168437"/>
                  </a:lnTo>
                  <a:cubicBezTo>
                    <a:pt x="1745544" y="2338387"/>
                    <a:pt x="1551105" y="2450125"/>
                    <a:pt x="1330568" y="2450125"/>
                  </a:cubicBezTo>
                  <a:cubicBezTo>
                    <a:pt x="1110031" y="2450125"/>
                    <a:pt x="915592" y="2338387"/>
                    <a:pt x="800775" y="2168437"/>
                  </a:cubicBezTo>
                  <a:lnTo>
                    <a:pt x="771869" y="2115180"/>
                  </a:lnTo>
                  <a:lnTo>
                    <a:pt x="753583" y="2120856"/>
                  </a:lnTo>
                  <a:cubicBezTo>
                    <a:pt x="712755" y="2129211"/>
                    <a:pt x="670482" y="2133598"/>
                    <a:pt x="627184" y="2133598"/>
                  </a:cubicBezTo>
                  <a:cubicBezTo>
                    <a:pt x="280800" y="2133598"/>
                    <a:pt x="0" y="1852798"/>
                    <a:pt x="0" y="1506414"/>
                  </a:cubicBezTo>
                  <a:cubicBezTo>
                    <a:pt x="0" y="1246626"/>
                    <a:pt x="157950" y="1023729"/>
                    <a:pt x="383056" y="928517"/>
                  </a:cubicBezTo>
                  <a:lnTo>
                    <a:pt x="424632" y="915611"/>
                  </a:lnTo>
                  <a:lnTo>
                    <a:pt x="427023" y="868268"/>
                  </a:lnTo>
                  <a:cubicBezTo>
                    <a:pt x="476551" y="380575"/>
                    <a:pt x="888424" y="0"/>
                    <a:pt x="1389184" y="0"/>
                  </a:cubicBezTo>
                  <a:close/>
                </a:path>
              </a:pathLst>
            </a:custGeom>
            <a:solidFill>
              <a:schemeClr val="bg1"/>
            </a:solidFill>
            <a:ln w="12700">
              <a:solidFill>
                <a:srgbClr val="91F0FD"/>
              </a:solidFill>
            </a:ln>
            <a:effectLst>
              <a:innerShdw blurRad="355600" dist="114300" dir="3600000">
                <a:srgbClr val="19B4C9">
                  <a:alpha val="45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sp>
        <p:nvSpPr>
          <p:cNvPr id="100" name="文本框 99"/>
          <p:cNvSpPr txBox="1"/>
          <p:nvPr/>
        </p:nvSpPr>
        <p:spPr>
          <a:xfrm>
            <a:off x="2476976" y="1351598"/>
            <a:ext cx="5753100" cy="1485022"/>
          </a:xfrm>
          <a:prstGeom prst="rect">
            <a:avLst/>
          </a:prstGeom>
          <a:noFill/>
          <a:ln w="9525">
            <a:noFill/>
          </a:ln>
        </p:spPr>
        <p:txBody>
          <a:bodyPr wrap="square" lIns="68580" tIns="34290" rIns="68580" bIns="34290">
            <a:spAutoFit/>
          </a:bodyPr>
          <a:lstStyle/>
          <a:p>
            <a:pPr marL="171450" indent="-171450"/>
            <a:endParaRPr lang="zh-CN" altLang="en-US" sz="800">
              <a:latin typeface="微软雅黑"/>
              <a:ea typeface="微软雅黑"/>
              <a:cs typeface="Times New Roman" panose="02020603050405020304" pitchFamily="18" charset="0"/>
              <a:sym typeface="微软雅黑"/>
            </a:endParaRPr>
          </a:p>
          <a:p>
            <a:pPr marL="171450" indent="-171450"/>
            <a:r>
              <a:rPr lang="zh-CN" altLang="en-US" sz="2100" b="1">
                <a:latin typeface="微软雅黑"/>
                <a:ea typeface="微软雅黑"/>
                <a:cs typeface="Times New Roman" panose="02020603050405020304" pitchFamily="18" charset="0"/>
                <a:sym typeface="微软雅黑"/>
              </a:rPr>
              <a:t>（</a:t>
            </a:r>
            <a:r>
              <a:rPr lang="en-US" altLang="zh-CN" sz="2100" b="1">
                <a:latin typeface="微软雅黑"/>
                <a:ea typeface="微软雅黑"/>
                <a:cs typeface="Times New Roman" panose="02020603050405020304" pitchFamily="18" charset="0"/>
                <a:sym typeface="微软雅黑"/>
              </a:rPr>
              <a:t>1</a:t>
            </a:r>
            <a:r>
              <a:rPr lang="zh-CN" altLang="en-US" sz="2100" b="1">
                <a:latin typeface="微软雅黑"/>
                <a:ea typeface="微软雅黑"/>
                <a:cs typeface="Times New Roman" panose="02020603050405020304" pitchFamily="18" charset="0"/>
                <a:sym typeface="微软雅黑"/>
              </a:rPr>
              <a:t>）</a:t>
            </a:r>
            <a:r>
              <a:rPr lang="en-US" sz="2100" b="1">
                <a:latin typeface="微软雅黑"/>
                <a:ea typeface="微软雅黑"/>
                <a:sym typeface="微软雅黑"/>
              </a:rPr>
              <a:t> </a:t>
            </a:r>
            <a:r>
              <a:rPr lang="zh-CN" altLang="en-US" sz="2100" b="1">
                <a:latin typeface="微软雅黑"/>
                <a:ea typeface="微软雅黑"/>
                <a:sym typeface="微软雅黑"/>
              </a:rPr>
              <a:t>你还知道雷锋叔叔哪些乐于助人的故事？</a:t>
            </a:r>
          </a:p>
          <a:p>
            <a:pPr marL="171450" indent="-171450"/>
            <a:endParaRPr lang="zh-CN" altLang="en-US" sz="2100" b="1">
              <a:latin typeface="微软雅黑"/>
              <a:ea typeface="微软雅黑"/>
              <a:cs typeface="Times New Roman" panose="02020603050405020304" pitchFamily="18" charset="0"/>
              <a:sym typeface="微软雅黑"/>
            </a:endParaRPr>
          </a:p>
          <a:p>
            <a:pPr marL="171450" indent="-171450"/>
            <a:endParaRPr lang="zh-CN" altLang="en-US" sz="2100" b="1">
              <a:latin typeface="微软雅黑"/>
              <a:ea typeface="微软雅黑"/>
              <a:cs typeface="Times New Roman" panose="02020603050405020304" pitchFamily="18" charset="0"/>
              <a:sym typeface="微软雅黑"/>
            </a:endParaRPr>
          </a:p>
          <a:p>
            <a:r>
              <a:rPr lang="zh-CN" altLang="en-US" sz="2100" b="1">
                <a:latin typeface="微软雅黑"/>
                <a:ea typeface="微软雅黑"/>
                <a:cs typeface="Times New Roman" panose="02020603050405020304" pitchFamily="18" charset="0"/>
                <a:sym typeface="微软雅黑"/>
              </a:rPr>
              <a:t>（</a:t>
            </a:r>
            <a:r>
              <a:rPr lang="en-US" altLang="zh-CN" sz="2100" b="1">
                <a:latin typeface="微软雅黑"/>
                <a:ea typeface="微软雅黑"/>
                <a:cs typeface="Times New Roman" panose="02020603050405020304" pitchFamily="18" charset="0"/>
                <a:sym typeface="微软雅黑"/>
              </a:rPr>
              <a:t>2</a:t>
            </a:r>
            <a:r>
              <a:rPr lang="zh-CN" altLang="en-US" sz="2100" b="1">
                <a:latin typeface="微软雅黑"/>
                <a:ea typeface="微软雅黑"/>
                <a:cs typeface="Times New Roman" panose="02020603050405020304" pitchFamily="18" charset="0"/>
                <a:sym typeface="微软雅黑"/>
              </a:rPr>
              <a:t>）</a:t>
            </a:r>
            <a:r>
              <a:rPr lang="en-US" sz="2100" b="1">
                <a:latin typeface="微软雅黑"/>
                <a:ea typeface="微软雅黑"/>
                <a:sym typeface="微软雅黑"/>
              </a:rPr>
              <a:t> </a:t>
            </a:r>
            <a:r>
              <a:rPr lang="zh-CN" altLang="en-US" sz="2100" b="1">
                <a:latin typeface="微软雅黑"/>
                <a:ea typeface="微软雅黑"/>
                <a:sym typeface="微软雅黑"/>
              </a:rPr>
              <a:t>我们应该怎样向雷锋叔叔学习呢？</a:t>
            </a: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9144000" cy="5143500"/>
          </a:xfrm>
          <a:prstGeom prst="rect">
            <a:avLst/>
          </a:prstGeom>
          <a:solidFill>
            <a:srgbClr val="19B4C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29" name="任意多边形 28"/>
          <p:cNvSpPr/>
          <p:nvPr/>
        </p:nvSpPr>
        <p:spPr>
          <a:xfrm>
            <a:off x="0" y="4649629"/>
            <a:ext cx="9144000" cy="506437"/>
          </a:xfrm>
          <a:custGeom>
            <a:avLst/>
            <a:gdLst>
              <a:gd name="connsiteX0" fmla="*/ 1848026 w 12192000"/>
              <a:gd name="connsiteY0" fmla="*/ 1 h 1096647"/>
              <a:gd name="connsiteX1" fmla="*/ 3002111 w 12192000"/>
              <a:gd name="connsiteY1" fmla="*/ 237513 h 1096647"/>
              <a:gd name="connsiteX2" fmla="*/ 3047089 w 12192000"/>
              <a:gd name="connsiteY2" fmla="*/ 186452 h 1096647"/>
              <a:gd name="connsiteX3" fmla="*/ 3047089 w 12192000"/>
              <a:gd name="connsiteY3" fmla="*/ 186090 h 1096647"/>
              <a:gd name="connsiteX4" fmla="*/ 4571971 w 12192000"/>
              <a:gd name="connsiteY4" fmla="*/ 186090 h 1096647"/>
              <a:gd name="connsiteX5" fmla="*/ 6096853 w 12192000"/>
              <a:gd name="connsiteY5" fmla="*/ 186090 h 1096647"/>
              <a:gd name="connsiteX6" fmla="*/ 6096853 w 12192000"/>
              <a:gd name="connsiteY6" fmla="*/ 188511 h 1096647"/>
              <a:gd name="connsiteX7" fmla="*/ 6136844 w 12192000"/>
              <a:gd name="connsiteY7" fmla="*/ 142548 h 1096647"/>
              <a:gd name="connsiteX8" fmla="*/ 6428715 w 12192000"/>
              <a:gd name="connsiteY8" fmla="*/ 7236 h 1096647"/>
              <a:gd name="connsiteX9" fmla="*/ 7620030 w 12192000"/>
              <a:gd name="connsiteY9" fmla="*/ 190470 h 1096647"/>
              <a:gd name="connsiteX10" fmla="*/ 9097259 w 12192000"/>
              <a:gd name="connsiteY10" fmla="*/ 244568 h 1096647"/>
              <a:gd name="connsiteX11" fmla="*/ 9142236 w 12192000"/>
              <a:gd name="connsiteY11" fmla="*/ 193507 h 1096647"/>
              <a:gd name="connsiteX12" fmla="*/ 9142236 w 12192000"/>
              <a:gd name="connsiteY12" fmla="*/ 193146 h 1096647"/>
              <a:gd name="connsiteX13" fmla="*/ 10667118 w 12192000"/>
              <a:gd name="connsiteY13" fmla="*/ 193146 h 1096647"/>
              <a:gd name="connsiteX14" fmla="*/ 12192000 w 12192000"/>
              <a:gd name="connsiteY14" fmla="*/ 193146 h 1096647"/>
              <a:gd name="connsiteX15" fmla="*/ 12192000 w 12192000"/>
              <a:gd name="connsiteY15" fmla="*/ 1096647 h 1096647"/>
              <a:gd name="connsiteX16" fmla="*/ 0 w 12192000"/>
              <a:gd name="connsiteY16" fmla="*/ 1096647 h 1096647"/>
              <a:gd name="connsiteX17" fmla="*/ 0 w 12192000"/>
              <a:gd name="connsiteY17" fmla="*/ 183415 h 1096647"/>
              <a:gd name="connsiteX18" fmla="*/ 333568 w 12192000"/>
              <a:gd name="connsiteY18" fmla="*/ 181 h 1096647"/>
              <a:gd name="connsiteX19" fmla="*/ 1524882 w 12192000"/>
              <a:gd name="connsiteY19" fmla="*/ 183415 h 1096647"/>
              <a:gd name="connsiteX20" fmla="*/ 1848026 w 12192000"/>
              <a:gd name="connsiteY20" fmla="*/ 1 h 1096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000" h="1096647">
                <a:moveTo>
                  <a:pt x="1848026" y="1"/>
                </a:moveTo>
                <a:cubicBezTo>
                  <a:pt x="2232722" y="981"/>
                  <a:pt x="2617417" y="631037"/>
                  <a:pt x="3002111" y="237513"/>
                </a:cubicBezTo>
                <a:lnTo>
                  <a:pt x="3047089" y="186452"/>
                </a:lnTo>
                <a:lnTo>
                  <a:pt x="3047089" y="186090"/>
                </a:lnTo>
                <a:cubicBezTo>
                  <a:pt x="3555383" y="-449278"/>
                  <a:pt x="4063678" y="821458"/>
                  <a:pt x="4571971" y="186090"/>
                </a:cubicBezTo>
                <a:cubicBezTo>
                  <a:pt x="5080265" y="-449278"/>
                  <a:pt x="5588560" y="821458"/>
                  <a:pt x="6096853" y="186090"/>
                </a:cubicBezTo>
                <a:lnTo>
                  <a:pt x="6096853" y="188511"/>
                </a:lnTo>
                <a:lnTo>
                  <a:pt x="6136844" y="142548"/>
                </a:lnTo>
                <a:cubicBezTo>
                  <a:pt x="6234135" y="40341"/>
                  <a:pt x="6331425" y="4148"/>
                  <a:pt x="6428715" y="7236"/>
                </a:cubicBezTo>
                <a:cubicBezTo>
                  <a:pt x="6825820" y="19839"/>
                  <a:pt x="7222925" y="686852"/>
                  <a:pt x="7620030" y="190470"/>
                </a:cubicBezTo>
                <a:cubicBezTo>
                  <a:pt x="8112439" y="-425043"/>
                  <a:pt x="8604849" y="748279"/>
                  <a:pt x="9097259" y="244568"/>
                </a:cubicBezTo>
                <a:lnTo>
                  <a:pt x="9142236" y="193507"/>
                </a:lnTo>
                <a:lnTo>
                  <a:pt x="9142236" y="193146"/>
                </a:lnTo>
                <a:cubicBezTo>
                  <a:pt x="9650530" y="-442223"/>
                  <a:pt x="10158824" y="828513"/>
                  <a:pt x="10667118" y="193146"/>
                </a:cubicBezTo>
                <a:cubicBezTo>
                  <a:pt x="11175412" y="-442223"/>
                  <a:pt x="11683706" y="828513"/>
                  <a:pt x="12192000" y="193146"/>
                </a:cubicBezTo>
                <a:lnTo>
                  <a:pt x="12192000" y="1096647"/>
                </a:lnTo>
                <a:lnTo>
                  <a:pt x="0" y="1096647"/>
                </a:lnTo>
                <a:lnTo>
                  <a:pt x="0" y="183415"/>
                </a:lnTo>
                <a:cubicBezTo>
                  <a:pt x="111190" y="44428"/>
                  <a:pt x="222379" y="-3349"/>
                  <a:pt x="333568" y="181"/>
                </a:cubicBezTo>
                <a:cubicBezTo>
                  <a:pt x="730673" y="12784"/>
                  <a:pt x="1127777" y="679796"/>
                  <a:pt x="1524882" y="183415"/>
                </a:cubicBezTo>
                <a:cubicBezTo>
                  <a:pt x="1632597" y="48772"/>
                  <a:pt x="1740311" y="-274"/>
                  <a:pt x="1848026" y="1"/>
                </a:cubicBezTo>
                <a:close/>
              </a:path>
            </a:pathLst>
          </a:custGeom>
          <a:solidFill>
            <a:srgbClr val="68F2F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30" name="任意多边形 29"/>
          <p:cNvSpPr/>
          <p:nvPr/>
        </p:nvSpPr>
        <p:spPr>
          <a:xfrm flipH="1">
            <a:off x="0" y="4686556"/>
            <a:ext cx="9144000" cy="469510"/>
          </a:xfrm>
          <a:custGeom>
            <a:avLst/>
            <a:gdLst>
              <a:gd name="connsiteX0" fmla="*/ 1848026 w 12192000"/>
              <a:gd name="connsiteY0" fmla="*/ 1 h 944247"/>
              <a:gd name="connsiteX1" fmla="*/ 1524882 w 12192000"/>
              <a:gd name="connsiteY1" fmla="*/ 183415 h 944247"/>
              <a:gd name="connsiteX2" fmla="*/ 333568 w 12192000"/>
              <a:gd name="connsiteY2" fmla="*/ 181 h 944247"/>
              <a:gd name="connsiteX3" fmla="*/ 0 w 12192000"/>
              <a:gd name="connsiteY3" fmla="*/ 183415 h 944247"/>
              <a:gd name="connsiteX4" fmla="*/ 0 w 12192000"/>
              <a:gd name="connsiteY4" fmla="*/ 944247 h 944247"/>
              <a:gd name="connsiteX5" fmla="*/ 12192000 w 12192000"/>
              <a:gd name="connsiteY5" fmla="*/ 944247 h 944247"/>
              <a:gd name="connsiteX6" fmla="*/ 12192000 w 12192000"/>
              <a:gd name="connsiteY6" fmla="*/ 193146 h 944247"/>
              <a:gd name="connsiteX7" fmla="*/ 10667118 w 12192000"/>
              <a:gd name="connsiteY7" fmla="*/ 193146 h 944247"/>
              <a:gd name="connsiteX8" fmla="*/ 9142236 w 12192000"/>
              <a:gd name="connsiteY8" fmla="*/ 193146 h 944247"/>
              <a:gd name="connsiteX9" fmla="*/ 9142236 w 12192000"/>
              <a:gd name="connsiteY9" fmla="*/ 193507 h 944247"/>
              <a:gd name="connsiteX10" fmla="*/ 9097259 w 12192000"/>
              <a:gd name="connsiteY10" fmla="*/ 244568 h 944247"/>
              <a:gd name="connsiteX11" fmla="*/ 7620030 w 12192000"/>
              <a:gd name="connsiteY11" fmla="*/ 190470 h 944247"/>
              <a:gd name="connsiteX12" fmla="*/ 6428715 w 12192000"/>
              <a:gd name="connsiteY12" fmla="*/ 7236 h 944247"/>
              <a:gd name="connsiteX13" fmla="*/ 6136844 w 12192000"/>
              <a:gd name="connsiteY13" fmla="*/ 142548 h 944247"/>
              <a:gd name="connsiteX14" fmla="*/ 6096852 w 12192000"/>
              <a:gd name="connsiteY14" fmla="*/ 188511 h 944247"/>
              <a:gd name="connsiteX15" fmla="*/ 6096852 w 12192000"/>
              <a:gd name="connsiteY15" fmla="*/ 186090 h 944247"/>
              <a:gd name="connsiteX16" fmla="*/ 4571971 w 12192000"/>
              <a:gd name="connsiteY16" fmla="*/ 186090 h 944247"/>
              <a:gd name="connsiteX17" fmla="*/ 3047088 w 12192000"/>
              <a:gd name="connsiteY17" fmla="*/ 186090 h 944247"/>
              <a:gd name="connsiteX18" fmla="*/ 3047088 w 12192000"/>
              <a:gd name="connsiteY18" fmla="*/ 186452 h 944247"/>
              <a:gd name="connsiteX19" fmla="*/ 3002111 w 12192000"/>
              <a:gd name="connsiteY19" fmla="*/ 237513 h 944247"/>
              <a:gd name="connsiteX20" fmla="*/ 1848026 w 12192000"/>
              <a:gd name="connsiteY20" fmla="*/ 1 h 944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000" h="944247">
                <a:moveTo>
                  <a:pt x="1848026" y="1"/>
                </a:moveTo>
                <a:cubicBezTo>
                  <a:pt x="1740311" y="-274"/>
                  <a:pt x="1632597" y="48772"/>
                  <a:pt x="1524882" y="183415"/>
                </a:cubicBezTo>
                <a:cubicBezTo>
                  <a:pt x="1127777" y="679796"/>
                  <a:pt x="730672" y="12784"/>
                  <a:pt x="333568" y="181"/>
                </a:cubicBezTo>
                <a:cubicBezTo>
                  <a:pt x="222378" y="-3349"/>
                  <a:pt x="111189" y="44428"/>
                  <a:pt x="0" y="183415"/>
                </a:cubicBezTo>
                <a:lnTo>
                  <a:pt x="0" y="944247"/>
                </a:lnTo>
                <a:lnTo>
                  <a:pt x="12192000" y="944247"/>
                </a:lnTo>
                <a:lnTo>
                  <a:pt x="12192000" y="193146"/>
                </a:lnTo>
                <a:cubicBezTo>
                  <a:pt x="11683706" y="828513"/>
                  <a:pt x="11175412" y="-442223"/>
                  <a:pt x="10667118" y="193146"/>
                </a:cubicBezTo>
                <a:cubicBezTo>
                  <a:pt x="10158824" y="828513"/>
                  <a:pt x="9650530" y="-442223"/>
                  <a:pt x="9142236" y="193146"/>
                </a:cubicBezTo>
                <a:lnTo>
                  <a:pt x="9142236" y="193507"/>
                </a:lnTo>
                <a:lnTo>
                  <a:pt x="9097259" y="244568"/>
                </a:lnTo>
                <a:cubicBezTo>
                  <a:pt x="8604849" y="748279"/>
                  <a:pt x="8112439" y="-425043"/>
                  <a:pt x="7620030" y="190470"/>
                </a:cubicBezTo>
                <a:cubicBezTo>
                  <a:pt x="7222925" y="686852"/>
                  <a:pt x="6825820" y="19839"/>
                  <a:pt x="6428715" y="7236"/>
                </a:cubicBezTo>
                <a:cubicBezTo>
                  <a:pt x="6331425" y="4148"/>
                  <a:pt x="6234135" y="40341"/>
                  <a:pt x="6136844" y="142548"/>
                </a:cubicBezTo>
                <a:lnTo>
                  <a:pt x="6096852" y="188511"/>
                </a:lnTo>
                <a:lnTo>
                  <a:pt x="6096852" y="186090"/>
                </a:lnTo>
                <a:cubicBezTo>
                  <a:pt x="5588559" y="821458"/>
                  <a:pt x="5080265" y="-449278"/>
                  <a:pt x="4571971" y="186090"/>
                </a:cubicBezTo>
                <a:cubicBezTo>
                  <a:pt x="4063677" y="821458"/>
                  <a:pt x="3555382" y="-449278"/>
                  <a:pt x="3047088" y="186090"/>
                </a:cubicBezTo>
                <a:lnTo>
                  <a:pt x="3047088" y="186452"/>
                </a:lnTo>
                <a:lnTo>
                  <a:pt x="3002111" y="237513"/>
                </a:lnTo>
                <a:cubicBezTo>
                  <a:pt x="2617416" y="631037"/>
                  <a:pt x="2232722" y="981"/>
                  <a:pt x="1848026" y="1"/>
                </a:cubicBezTo>
                <a:close/>
              </a:path>
            </a:pathLst>
          </a:custGeom>
          <a:solidFill>
            <a:srgbClr val="1CD8EC">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pic>
        <p:nvPicPr>
          <p:cNvPr id="28" name="图片 27"/>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flipH="1">
            <a:off x="1445740" y="509718"/>
            <a:ext cx="4231246" cy="454111"/>
          </a:xfrm>
          <a:prstGeom prst="rect">
            <a:avLst/>
          </a:prstGeom>
        </p:spPr>
      </p:pic>
      <p:sp>
        <p:nvSpPr>
          <p:cNvPr id="6" name="圆角矩形 5"/>
          <p:cNvSpPr/>
          <p:nvPr/>
        </p:nvSpPr>
        <p:spPr>
          <a:xfrm>
            <a:off x="834391" y="952024"/>
            <a:ext cx="8001476" cy="3774758"/>
          </a:xfrm>
          <a:prstGeom prst="roundRect">
            <a:avLst>
              <a:gd name="adj" fmla="val 732"/>
            </a:avLst>
          </a:prstGeom>
          <a:solidFill>
            <a:schemeClr val="bg1">
              <a:alpha val="35000"/>
            </a:schemeClr>
          </a:solidFill>
          <a:ln w="12700">
            <a:solidFill>
              <a:srgbClr val="91F0FD"/>
            </a:solidFill>
          </a:ln>
          <a:effectLst>
            <a:outerShdw blurRad="165100" dist="635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grpSp>
        <p:nvGrpSpPr>
          <p:cNvPr id="34" name="组合 33"/>
          <p:cNvGrpSpPr/>
          <p:nvPr/>
        </p:nvGrpSpPr>
        <p:grpSpPr>
          <a:xfrm>
            <a:off x="812961" y="963930"/>
            <a:ext cx="7892415" cy="3714274"/>
            <a:chOff x="487" y="1311"/>
            <a:chExt cx="15785" cy="7799"/>
          </a:xfrm>
        </p:grpSpPr>
        <p:sp>
          <p:nvSpPr>
            <p:cNvPr id="35" name="矩形 34"/>
            <p:cNvSpPr/>
            <p:nvPr/>
          </p:nvSpPr>
          <p:spPr>
            <a:xfrm>
              <a:off x="535" y="2419"/>
              <a:ext cx="15613" cy="669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cxnSp>
          <p:nvCxnSpPr>
            <p:cNvPr id="36" name="直接连接符 35"/>
            <p:cNvCxnSpPr/>
            <p:nvPr/>
          </p:nvCxnSpPr>
          <p:spPr>
            <a:xfrm>
              <a:off x="875" y="2645"/>
              <a:ext cx="15272"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7" name="矩形 3"/>
            <p:cNvSpPr>
              <a:spLocks noChangeArrowheads="1"/>
            </p:cNvSpPr>
            <p:nvPr/>
          </p:nvSpPr>
          <p:spPr bwMode="auto">
            <a:xfrm>
              <a:off x="769" y="3049"/>
              <a:ext cx="15479" cy="3102"/>
            </a:xfrm>
            <a:prstGeom prst="rect">
              <a:avLst/>
            </a:prstGeom>
            <a:noFill/>
            <a:ln w="9525">
              <a:noFill/>
              <a:prstDash val="dash"/>
              <a:miter lim="800000"/>
            </a:ln>
          </p:spPr>
          <p:txBody>
            <a:bodyPr wrap="square">
              <a:spAutoFit/>
            </a:bodyPr>
            <a:lstStyle/>
            <a:p>
              <a:r>
                <a:rPr lang="zh-CN" altLang="en-US" sz="1800" dirty="0">
                  <a:solidFill>
                    <a:schemeClr val="bg2">
                      <a:lumMod val="25000"/>
                    </a:schemeClr>
                  </a:solidFill>
                  <a:latin typeface="微软雅黑"/>
                  <a:ea typeface="微软雅黑"/>
                  <a:sym typeface="微软雅黑"/>
                </a:rPr>
                <a:t>有一次，雷锋外出，在沈阳车站换车，出检票口的时候，他发现一群人围着一个背着小孩儿的中年妇女。原来这名妇女从辽宁去吉林看丈夫，一不小心把车票和钱都丢了 ，雷锋连忙用自己的津贴费买了一张去吉林的火车票塞到大嫂手里，大嫂眼含热泪地问：“小兄弟，你叫什么名字？住哪的？是哪个单位的？”雷锋回答道：“我叫解放军，家就住在中国。”</a:t>
              </a:r>
            </a:p>
          </p:txBody>
        </p:sp>
        <p:sp>
          <p:nvSpPr>
            <p:cNvPr id="38" name="矩形 37"/>
            <p:cNvSpPr/>
            <p:nvPr/>
          </p:nvSpPr>
          <p:spPr>
            <a:xfrm>
              <a:off x="5682" y="1311"/>
              <a:ext cx="8845" cy="1163"/>
            </a:xfrm>
            <a:prstGeom prst="rect">
              <a:avLst/>
            </a:prstGeom>
          </p:spPr>
          <p:txBody>
            <a:bodyPr wrap="square">
              <a:spAutoFit/>
            </a:bodyPr>
            <a:lstStyle/>
            <a:p>
              <a:r>
                <a:rPr lang="zh-CN" altLang="en-US" sz="3000" b="1" dirty="0">
                  <a:solidFill>
                    <a:schemeClr val="tx1">
                      <a:lumMod val="65000"/>
                      <a:lumOff val="35000"/>
                    </a:schemeClr>
                  </a:solidFill>
                  <a:latin typeface="微软雅黑"/>
                  <a:ea typeface="微软雅黑"/>
                  <a:sym typeface="微软雅黑"/>
                </a:rPr>
                <a:t>雷锋精神永流传</a:t>
              </a:r>
            </a:p>
          </p:txBody>
        </p:sp>
        <p:sp>
          <p:nvSpPr>
            <p:cNvPr id="39" name="矩形 38"/>
            <p:cNvSpPr/>
            <p:nvPr/>
          </p:nvSpPr>
          <p:spPr>
            <a:xfrm>
              <a:off x="511" y="3175"/>
              <a:ext cx="165" cy="597"/>
            </a:xfrm>
            <a:prstGeom prst="rect">
              <a:avLst/>
            </a:prstGeom>
            <a:solidFill>
              <a:srgbClr val="00B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40" name="矩形 39"/>
            <p:cNvSpPr/>
            <p:nvPr/>
          </p:nvSpPr>
          <p:spPr>
            <a:xfrm>
              <a:off x="487" y="6785"/>
              <a:ext cx="165" cy="597"/>
            </a:xfrm>
            <a:prstGeom prst="rect">
              <a:avLst/>
            </a:prstGeom>
            <a:solidFill>
              <a:srgbClr val="00B05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41" name="矩形 3"/>
            <p:cNvSpPr>
              <a:spLocks noChangeArrowheads="1"/>
            </p:cNvSpPr>
            <p:nvPr/>
          </p:nvSpPr>
          <p:spPr bwMode="auto">
            <a:xfrm>
              <a:off x="793" y="6649"/>
              <a:ext cx="15479" cy="1939"/>
            </a:xfrm>
            <a:prstGeom prst="rect">
              <a:avLst/>
            </a:prstGeom>
            <a:noFill/>
            <a:ln w="9525">
              <a:noFill/>
              <a:prstDash val="dash"/>
              <a:miter lim="800000"/>
            </a:ln>
          </p:spPr>
          <p:txBody>
            <a:bodyPr wrap="square">
              <a:spAutoFit/>
            </a:bodyPr>
            <a:lstStyle/>
            <a:p>
              <a:r>
                <a:rPr lang="zh-CN" altLang="en-US" sz="1800" dirty="0">
                  <a:solidFill>
                    <a:schemeClr val="bg2">
                      <a:lumMod val="25000"/>
                    </a:schemeClr>
                  </a:solidFill>
                  <a:latin typeface="微软雅黑"/>
                  <a:ea typeface="微软雅黑"/>
                  <a:sym typeface="微软雅黑"/>
                </a:rPr>
                <a:t>一九六零年八月，驻地抚顺发洪水，运输连接到了抗洪抢险的命令，雷锋忍着刚刚参加救火被烧伤的手的疼痛又和战友们在上寺水库大坝连续奋战了七天七夜，把手指甲都弄破了，被记了一次二等功。</a:t>
              </a: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325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550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1000"/>
                                        <p:tgtEl>
                                          <p:spTgt spid="28"/>
                                        </p:tgtEl>
                                      </p:cBhvr>
                                    </p:animEffect>
                                    <p:anim calcmode="lin" valueType="num">
                                      <p:cBhvr>
                                        <p:cTn id="23" dur="1000" fill="hold"/>
                                        <p:tgtEl>
                                          <p:spTgt spid="28"/>
                                        </p:tgtEl>
                                        <p:attrNameLst>
                                          <p:attrName>ppt_x</p:attrName>
                                        </p:attrNameLst>
                                      </p:cBhvr>
                                      <p:tavLst>
                                        <p:tav tm="0">
                                          <p:val>
                                            <p:strVal val="#ppt_x"/>
                                          </p:val>
                                        </p:tav>
                                        <p:tav tm="100000">
                                          <p:val>
                                            <p:strVal val="#ppt_x"/>
                                          </p:val>
                                        </p:tav>
                                      </p:tavLst>
                                    </p:anim>
                                    <p:anim calcmode="lin" valueType="num">
                                      <p:cBhvr>
                                        <p:cTn id="24"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6"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3753" y="175736"/>
            <a:ext cx="7772400" cy="4410075"/>
          </a:xfrm>
          <a:prstGeom prst="rect">
            <a:avLst/>
          </a:prstGeom>
        </p:spPr>
      </p:pic>
      <p:sp>
        <p:nvSpPr>
          <p:cNvPr id="5" name="任意多边形 4"/>
          <p:cNvSpPr/>
          <p:nvPr/>
        </p:nvSpPr>
        <p:spPr>
          <a:xfrm>
            <a:off x="0" y="4464844"/>
            <a:ext cx="9144000" cy="678656"/>
          </a:xfrm>
          <a:custGeom>
            <a:avLst/>
            <a:gdLst>
              <a:gd name="connsiteX0" fmla="*/ 354549 w 12192000"/>
              <a:gd name="connsiteY0" fmla="*/ 0 h 904875"/>
              <a:gd name="connsiteX1" fmla="*/ 369351 w 12192000"/>
              <a:gd name="connsiteY1" fmla="*/ 0 h 904875"/>
              <a:gd name="connsiteX2" fmla="*/ 376364 w 12192000"/>
              <a:gd name="connsiteY2" fmla="*/ 34740 h 904875"/>
              <a:gd name="connsiteX3" fmla="*/ 582612 w 12192000"/>
              <a:gd name="connsiteY3" fmla="*/ 171450 h 904875"/>
              <a:gd name="connsiteX4" fmla="*/ 788860 w 12192000"/>
              <a:gd name="connsiteY4" fmla="*/ 34740 h 904875"/>
              <a:gd name="connsiteX5" fmla="*/ 795874 w 12192000"/>
              <a:gd name="connsiteY5" fmla="*/ 0 h 904875"/>
              <a:gd name="connsiteX6" fmla="*/ 810676 w 12192000"/>
              <a:gd name="connsiteY6" fmla="*/ 0 h 904875"/>
              <a:gd name="connsiteX7" fmla="*/ 817689 w 12192000"/>
              <a:gd name="connsiteY7" fmla="*/ 34740 h 904875"/>
              <a:gd name="connsiteX8" fmla="*/ 1023937 w 12192000"/>
              <a:gd name="connsiteY8" fmla="*/ 171450 h 904875"/>
              <a:gd name="connsiteX9" fmla="*/ 1230185 w 12192000"/>
              <a:gd name="connsiteY9" fmla="*/ 34740 h 904875"/>
              <a:gd name="connsiteX10" fmla="*/ 1237199 w 12192000"/>
              <a:gd name="connsiteY10" fmla="*/ 0 h 904875"/>
              <a:gd name="connsiteX11" fmla="*/ 1258351 w 12192000"/>
              <a:gd name="connsiteY11" fmla="*/ 0 h 904875"/>
              <a:gd name="connsiteX12" fmla="*/ 1265364 w 12192000"/>
              <a:gd name="connsiteY12" fmla="*/ 34740 h 904875"/>
              <a:gd name="connsiteX13" fmla="*/ 1471612 w 12192000"/>
              <a:gd name="connsiteY13" fmla="*/ 171450 h 904875"/>
              <a:gd name="connsiteX14" fmla="*/ 1677860 w 12192000"/>
              <a:gd name="connsiteY14" fmla="*/ 34740 h 904875"/>
              <a:gd name="connsiteX15" fmla="*/ 1684874 w 12192000"/>
              <a:gd name="connsiteY15" fmla="*/ 0 h 904875"/>
              <a:gd name="connsiteX16" fmla="*/ 1699676 w 12192000"/>
              <a:gd name="connsiteY16" fmla="*/ 0 h 904875"/>
              <a:gd name="connsiteX17" fmla="*/ 1706689 w 12192000"/>
              <a:gd name="connsiteY17" fmla="*/ 34740 h 904875"/>
              <a:gd name="connsiteX18" fmla="*/ 1912937 w 12192000"/>
              <a:gd name="connsiteY18" fmla="*/ 171450 h 904875"/>
              <a:gd name="connsiteX19" fmla="*/ 2119185 w 12192000"/>
              <a:gd name="connsiteY19" fmla="*/ 34740 h 904875"/>
              <a:gd name="connsiteX20" fmla="*/ 2126199 w 12192000"/>
              <a:gd name="connsiteY20" fmla="*/ 0 h 904875"/>
              <a:gd name="connsiteX21" fmla="*/ 2141001 w 12192000"/>
              <a:gd name="connsiteY21" fmla="*/ 0 h 904875"/>
              <a:gd name="connsiteX22" fmla="*/ 2148014 w 12192000"/>
              <a:gd name="connsiteY22" fmla="*/ 34740 h 904875"/>
              <a:gd name="connsiteX23" fmla="*/ 2354262 w 12192000"/>
              <a:gd name="connsiteY23" fmla="*/ 171450 h 904875"/>
              <a:gd name="connsiteX24" fmla="*/ 2560510 w 12192000"/>
              <a:gd name="connsiteY24" fmla="*/ 34740 h 904875"/>
              <a:gd name="connsiteX25" fmla="*/ 2567524 w 12192000"/>
              <a:gd name="connsiteY25" fmla="*/ 0 h 904875"/>
              <a:gd name="connsiteX26" fmla="*/ 2582326 w 12192000"/>
              <a:gd name="connsiteY26" fmla="*/ 0 h 904875"/>
              <a:gd name="connsiteX27" fmla="*/ 2589339 w 12192000"/>
              <a:gd name="connsiteY27" fmla="*/ 34740 h 904875"/>
              <a:gd name="connsiteX28" fmla="*/ 2795587 w 12192000"/>
              <a:gd name="connsiteY28" fmla="*/ 171450 h 904875"/>
              <a:gd name="connsiteX29" fmla="*/ 3001835 w 12192000"/>
              <a:gd name="connsiteY29" fmla="*/ 34740 h 904875"/>
              <a:gd name="connsiteX30" fmla="*/ 3008849 w 12192000"/>
              <a:gd name="connsiteY30" fmla="*/ 0 h 904875"/>
              <a:gd name="connsiteX31" fmla="*/ 3020476 w 12192000"/>
              <a:gd name="connsiteY31" fmla="*/ 0 h 904875"/>
              <a:gd name="connsiteX32" fmla="*/ 3027490 w 12192000"/>
              <a:gd name="connsiteY32" fmla="*/ 34740 h 904875"/>
              <a:gd name="connsiteX33" fmla="*/ 3233737 w 12192000"/>
              <a:gd name="connsiteY33" fmla="*/ 171450 h 904875"/>
              <a:gd name="connsiteX34" fmla="*/ 3439985 w 12192000"/>
              <a:gd name="connsiteY34" fmla="*/ 34740 h 904875"/>
              <a:gd name="connsiteX35" fmla="*/ 3446999 w 12192000"/>
              <a:gd name="connsiteY35" fmla="*/ 0 h 904875"/>
              <a:gd name="connsiteX36" fmla="*/ 3461800 w 12192000"/>
              <a:gd name="connsiteY36" fmla="*/ 0 h 904875"/>
              <a:gd name="connsiteX37" fmla="*/ 3468814 w 12192000"/>
              <a:gd name="connsiteY37" fmla="*/ 34740 h 904875"/>
              <a:gd name="connsiteX38" fmla="*/ 3675062 w 12192000"/>
              <a:gd name="connsiteY38" fmla="*/ 171450 h 904875"/>
              <a:gd name="connsiteX39" fmla="*/ 3881310 w 12192000"/>
              <a:gd name="connsiteY39" fmla="*/ 34740 h 904875"/>
              <a:gd name="connsiteX40" fmla="*/ 3888324 w 12192000"/>
              <a:gd name="connsiteY40" fmla="*/ 0 h 904875"/>
              <a:gd name="connsiteX41" fmla="*/ 3903126 w 12192000"/>
              <a:gd name="connsiteY41" fmla="*/ 0 h 904875"/>
              <a:gd name="connsiteX42" fmla="*/ 3910139 w 12192000"/>
              <a:gd name="connsiteY42" fmla="*/ 34740 h 904875"/>
              <a:gd name="connsiteX43" fmla="*/ 4116387 w 12192000"/>
              <a:gd name="connsiteY43" fmla="*/ 171450 h 904875"/>
              <a:gd name="connsiteX44" fmla="*/ 4322636 w 12192000"/>
              <a:gd name="connsiteY44" fmla="*/ 34740 h 904875"/>
              <a:gd name="connsiteX45" fmla="*/ 4329649 w 12192000"/>
              <a:gd name="connsiteY45" fmla="*/ 0 h 904875"/>
              <a:gd name="connsiteX46" fmla="*/ 4344451 w 12192000"/>
              <a:gd name="connsiteY46" fmla="*/ 0 h 904875"/>
              <a:gd name="connsiteX47" fmla="*/ 4351465 w 12192000"/>
              <a:gd name="connsiteY47" fmla="*/ 34740 h 904875"/>
              <a:gd name="connsiteX48" fmla="*/ 4557713 w 12192000"/>
              <a:gd name="connsiteY48" fmla="*/ 171450 h 904875"/>
              <a:gd name="connsiteX49" fmla="*/ 4763960 w 12192000"/>
              <a:gd name="connsiteY49" fmla="*/ 34740 h 904875"/>
              <a:gd name="connsiteX50" fmla="*/ 4770974 w 12192000"/>
              <a:gd name="connsiteY50" fmla="*/ 0 h 904875"/>
              <a:gd name="connsiteX51" fmla="*/ 4792126 w 12192000"/>
              <a:gd name="connsiteY51" fmla="*/ 0 h 904875"/>
              <a:gd name="connsiteX52" fmla="*/ 4799139 w 12192000"/>
              <a:gd name="connsiteY52" fmla="*/ 34740 h 904875"/>
              <a:gd name="connsiteX53" fmla="*/ 5005388 w 12192000"/>
              <a:gd name="connsiteY53" fmla="*/ 171450 h 904875"/>
              <a:gd name="connsiteX54" fmla="*/ 5211637 w 12192000"/>
              <a:gd name="connsiteY54" fmla="*/ 34740 h 904875"/>
              <a:gd name="connsiteX55" fmla="*/ 5218649 w 12192000"/>
              <a:gd name="connsiteY55" fmla="*/ 0 h 904875"/>
              <a:gd name="connsiteX56" fmla="*/ 5233451 w 12192000"/>
              <a:gd name="connsiteY56" fmla="*/ 0 h 904875"/>
              <a:gd name="connsiteX57" fmla="*/ 5240466 w 12192000"/>
              <a:gd name="connsiteY57" fmla="*/ 34740 h 904875"/>
              <a:gd name="connsiteX58" fmla="*/ 5446713 w 12192000"/>
              <a:gd name="connsiteY58" fmla="*/ 171450 h 904875"/>
              <a:gd name="connsiteX59" fmla="*/ 5652960 w 12192000"/>
              <a:gd name="connsiteY59" fmla="*/ 34740 h 904875"/>
              <a:gd name="connsiteX60" fmla="*/ 5659974 w 12192000"/>
              <a:gd name="connsiteY60" fmla="*/ 0 h 904875"/>
              <a:gd name="connsiteX61" fmla="*/ 5674776 w 12192000"/>
              <a:gd name="connsiteY61" fmla="*/ 0 h 904875"/>
              <a:gd name="connsiteX62" fmla="*/ 5681790 w 12192000"/>
              <a:gd name="connsiteY62" fmla="*/ 34740 h 904875"/>
              <a:gd name="connsiteX63" fmla="*/ 5888037 w 12192000"/>
              <a:gd name="connsiteY63" fmla="*/ 171450 h 904875"/>
              <a:gd name="connsiteX64" fmla="*/ 6094285 w 12192000"/>
              <a:gd name="connsiteY64" fmla="*/ 34740 h 904875"/>
              <a:gd name="connsiteX65" fmla="*/ 6101299 w 12192000"/>
              <a:gd name="connsiteY65" fmla="*/ 0 h 904875"/>
              <a:gd name="connsiteX66" fmla="*/ 6116101 w 12192000"/>
              <a:gd name="connsiteY66" fmla="*/ 0 h 904875"/>
              <a:gd name="connsiteX67" fmla="*/ 6123114 w 12192000"/>
              <a:gd name="connsiteY67" fmla="*/ 34740 h 904875"/>
              <a:gd name="connsiteX68" fmla="*/ 6329362 w 12192000"/>
              <a:gd name="connsiteY68" fmla="*/ 171450 h 904875"/>
              <a:gd name="connsiteX69" fmla="*/ 6535610 w 12192000"/>
              <a:gd name="connsiteY69" fmla="*/ 34740 h 904875"/>
              <a:gd name="connsiteX70" fmla="*/ 6542624 w 12192000"/>
              <a:gd name="connsiteY70" fmla="*/ 0 h 904875"/>
              <a:gd name="connsiteX71" fmla="*/ 6582826 w 12192000"/>
              <a:gd name="connsiteY71" fmla="*/ 0 h 904875"/>
              <a:gd name="connsiteX72" fmla="*/ 6589840 w 12192000"/>
              <a:gd name="connsiteY72" fmla="*/ 34740 h 904875"/>
              <a:gd name="connsiteX73" fmla="*/ 6796087 w 12192000"/>
              <a:gd name="connsiteY73" fmla="*/ 171450 h 904875"/>
              <a:gd name="connsiteX74" fmla="*/ 7002335 w 12192000"/>
              <a:gd name="connsiteY74" fmla="*/ 34740 h 904875"/>
              <a:gd name="connsiteX75" fmla="*/ 7009348 w 12192000"/>
              <a:gd name="connsiteY75" fmla="*/ 0 h 904875"/>
              <a:gd name="connsiteX76" fmla="*/ 7024150 w 12192000"/>
              <a:gd name="connsiteY76" fmla="*/ 0 h 904875"/>
              <a:gd name="connsiteX77" fmla="*/ 7031164 w 12192000"/>
              <a:gd name="connsiteY77" fmla="*/ 34740 h 904875"/>
              <a:gd name="connsiteX78" fmla="*/ 7237412 w 12192000"/>
              <a:gd name="connsiteY78" fmla="*/ 171450 h 904875"/>
              <a:gd name="connsiteX79" fmla="*/ 7443660 w 12192000"/>
              <a:gd name="connsiteY79" fmla="*/ 34740 h 904875"/>
              <a:gd name="connsiteX80" fmla="*/ 7450673 w 12192000"/>
              <a:gd name="connsiteY80" fmla="*/ 0 h 904875"/>
              <a:gd name="connsiteX81" fmla="*/ 7465475 w 12192000"/>
              <a:gd name="connsiteY81" fmla="*/ 0 h 904875"/>
              <a:gd name="connsiteX82" fmla="*/ 7472489 w 12192000"/>
              <a:gd name="connsiteY82" fmla="*/ 34740 h 904875"/>
              <a:gd name="connsiteX83" fmla="*/ 7678737 w 12192000"/>
              <a:gd name="connsiteY83" fmla="*/ 171450 h 904875"/>
              <a:gd name="connsiteX84" fmla="*/ 7884985 w 12192000"/>
              <a:gd name="connsiteY84" fmla="*/ 34740 h 904875"/>
              <a:gd name="connsiteX85" fmla="*/ 7891999 w 12192000"/>
              <a:gd name="connsiteY85" fmla="*/ 0 h 904875"/>
              <a:gd name="connsiteX86" fmla="*/ 7906801 w 12192000"/>
              <a:gd name="connsiteY86" fmla="*/ 0 h 904875"/>
              <a:gd name="connsiteX87" fmla="*/ 7913814 w 12192000"/>
              <a:gd name="connsiteY87" fmla="*/ 34740 h 904875"/>
              <a:gd name="connsiteX88" fmla="*/ 8120062 w 12192000"/>
              <a:gd name="connsiteY88" fmla="*/ 171450 h 904875"/>
              <a:gd name="connsiteX89" fmla="*/ 8326310 w 12192000"/>
              <a:gd name="connsiteY89" fmla="*/ 34740 h 904875"/>
              <a:gd name="connsiteX90" fmla="*/ 8333324 w 12192000"/>
              <a:gd name="connsiteY90" fmla="*/ 0 h 904875"/>
              <a:gd name="connsiteX91" fmla="*/ 8354476 w 12192000"/>
              <a:gd name="connsiteY91" fmla="*/ 0 h 904875"/>
              <a:gd name="connsiteX92" fmla="*/ 8361489 w 12192000"/>
              <a:gd name="connsiteY92" fmla="*/ 34740 h 904875"/>
              <a:gd name="connsiteX93" fmla="*/ 8567737 w 12192000"/>
              <a:gd name="connsiteY93" fmla="*/ 171450 h 904875"/>
              <a:gd name="connsiteX94" fmla="*/ 8773985 w 12192000"/>
              <a:gd name="connsiteY94" fmla="*/ 34740 h 904875"/>
              <a:gd name="connsiteX95" fmla="*/ 8780998 w 12192000"/>
              <a:gd name="connsiteY95" fmla="*/ 0 h 904875"/>
              <a:gd name="connsiteX96" fmla="*/ 8795800 w 12192000"/>
              <a:gd name="connsiteY96" fmla="*/ 0 h 904875"/>
              <a:gd name="connsiteX97" fmla="*/ 8802814 w 12192000"/>
              <a:gd name="connsiteY97" fmla="*/ 34740 h 904875"/>
              <a:gd name="connsiteX98" fmla="*/ 9009062 w 12192000"/>
              <a:gd name="connsiteY98" fmla="*/ 171450 h 904875"/>
              <a:gd name="connsiteX99" fmla="*/ 9215310 w 12192000"/>
              <a:gd name="connsiteY99" fmla="*/ 34740 h 904875"/>
              <a:gd name="connsiteX100" fmla="*/ 9222323 w 12192000"/>
              <a:gd name="connsiteY100" fmla="*/ 0 h 904875"/>
              <a:gd name="connsiteX101" fmla="*/ 9237125 w 12192000"/>
              <a:gd name="connsiteY101" fmla="*/ 0 h 904875"/>
              <a:gd name="connsiteX102" fmla="*/ 9244139 w 12192000"/>
              <a:gd name="connsiteY102" fmla="*/ 34740 h 904875"/>
              <a:gd name="connsiteX103" fmla="*/ 9450387 w 12192000"/>
              <a:gd name="connsiteY103" fmla="*/ 171450 h 904875"/>
              <a:gd name="connsiteX104" fmla="*/ 9656635 w 12192000"/>
              <a:gd name="connsiteY104" fmla="*/ 34740 h 904875"/>
              <a:gd name="connsiteX105" fmla="*/ 9663649 w 12192000"/>
              <a:gd name="connsiteY105" fmla="*/ 0 h 904875"/>
              <a:gd name="connsiteX106" fmla="*/ 9678451 w 12192000"/>
              <a:gd name="connsiteY106" fmla="*/ 0 h 904875"/>
              <a:gd name="connsiteX107" fmla="*/ 9685464 w 12192000"/>
              <a:gd name="connsiteY107" fmla="*/ 34740 h 904875"/>
              <a:gd name="connsiteX108" fmla="*/ 9891712 w 12192000"/>
              <a:gd name="connsiteY108" fmla="*/ 171450 h 904875"/>
              <a:gd name="connsiteX109" fmla="*/ 10097960 w 12192000"/>
              <a:gd name="connsiteY109" fmla="*/ 34740 h 904875"/>
              <a:gd name="connsiteX110" fmla="*/ 10104973 w 12192000"/>
              <a:gd name="connsiteY110" fmla="*/ 0 h 904875"/>
              <a:gd name="connsiteX111" fmla="*/ 10116601 w 12192000"/>
              <a:gd name="connsiteY111" fmla="*/ 0 h 904875"/>
              <a:gd name="connsiteX112" fmla="*/ 10123615 w 12192000"/>
              <a:gd name="connsiteY112" fmla="*/ 34740 h 904875"/>
              <a:gd name="connsiteX113" fmla="*/ 10329862 w 12192000"/>
              <a:gd name="connsiteY113" fmla="*/ 171450 h 904875"/>
              <a:gd name="connsiteX114" fmla="*/ 10536110 w 12192000"/>
              <a:gd name="connsiteY114" fmla="*/ 34740 h 904875"/>
              <a:gd name="connsiteX115" fmla="*/ 10543123 w 12192000"/>
              <a:gd name="connsiteY115" fmla="*/ 0 h 904875"/>
              <a:gd name="connsiteX116" fmla="*/ 10557925 w 12192000"/>
              <a:gd name="connsiteY116" fmla="*/ 0 h 904875"/>
              <a:gd name="connsiteX117" fmla="*/ 10564939 w 12192000"/>
              <a:gd name="connsiteY117" fmla="*/ 34740 h 904875"/>
              <a:gd name="connsiteX118" fmla="*/ 10771187 w 12192000"/>
              <a:gd name="connsiteY118" fmla="*/ 171450 h 904875"/>
              <a:gd name="connsiteX119" fmla="*/ 10977435 w 12192000"/>
              <a:gd name="connsiteY119" fmla="*/ 34740 h 904875"/>
              <a:gd name="connsiteX120" fmla="*/ 10984448 w 12192000"/>
              <a:gd name="connsiteY120" fmla="*/ 0 h 904875"/>
              <a:gd name="connsiteX121" fmla="*/ 10999250 w 12192000"/>
              <a:gd name="connsiteY121" fmla="*/ 0 h 904875"/>
              <a:gd name="connsiteX122" fmla="*/ 11006264 w 12192000"/>
              <a:gd name="connsiteY122" fmla="*/ 34740 h 904875"/>
              <a:gd name="connsiteX123" fmla="*/ 11212512 w 12192000"/>
              <a:gd name="connsiteY123" fmla="*/ 171450 h 904875"/>
              <a:gd name="connsiteX124" fmla="*/ 11418760 w 12192000"/>
              <a:gd name="connsiteY124" fmla="*/ 34740 h 904875"/>
              <a:gd name="connsiteX125" fmla="*/ 11425774 w 12192000"/>
              <a:gd name="connsiteY125" fmla="*/ 0 h 904875"/>
              <a:gd name="connsiteX126" fmla="*/ 11440576 w 12192000"/>
              <a:gd name="connsiteY126" fmla="*/ 0 h 904875"/>
              <a:gd name="connsiteX127" fmla="*/ 11447589 w 12192000"/>
              <a:gd name="connsiteY127" fmla="*/ 34740 h 904875"/>
              <a:gd name="connsiteX128" fmla="*/ 11653837 w 12192000"/>
              <a:gd name="connsiteY128" fmla="*/ 171450 h 904875"/>
              <a:gd name="connsiteX129" fmla="*/ 11860085 w 12192000"/>
              <a:gd name="connsiteY129" fmla="*/ 34740 h 904875"/>
              <a:gd name="connsiteX130" fmla="*/ 11867099 w 12192000"/>
              <a:gd name="connsiteY130" fmla="*/ 0 h 904875"/>
              <a:gd name="connsiteX131" fmla="*/ 11888251 w 12192000"/>
              <a:gd name="connsiteY131" fmla="*/ 0 h 904875"/>
              <a:gd name="connsiteX132" fmla="*/ 11895264 w 12192000"/>
              <a:gd name="connsiteY132" fmla="*/ 34740 h 904875"/>
              <a:gd name="connsiteX133" fmla="*/ 12101512 w 12192000"/>
              <a:gd name="connsiteY133" fmla="*/ 171450 h 904875"/>
              <a:gd name="connsiteX134" fmla="*/ 12168074 w 12192000"/>
              <a:gd name="connsiteY134" fmla="*/ 161387 h 904875"/>
              <a:gd name="connsiteX135" fmla="*/ 12192000 w 12192000"/>
              <a:gd name="connsiteY135" fmla="*/ 149885 h 904875"/>
              <a:gd name="connsiteX136" fmla="*/ 12192000 w 12192000"/>
              <a:gd name="connsiteY136" fmla="*/ 904875 h 904875"/>
              <a:gd name="connsiteX137" fmla="*/ 0 w 12192000"/>
              <a:gd name="connsiteY137" fmla="*/ 904875 h 904875"/>
              <a:gd name="connsiteX138" fmla="*/ 0 w 12192000"/>
              <a:gd name="connsiteY138" fmla="*/ 118560 h 904875"/>
              <a:gd name="connsiteX139" fmla="*/ 16137 w 12192000"/>
              <a:gd name="connsiteY139" fmla="*/ 133222 h 904875"/>
              <a:gd name="connsiteX140" fmla="*/ 141287 w 12192000"/>
              <a:gd name="connsiteY140" fmla="*/ 171450 h 904875"/>
              <a:gd name="connsiteX141" fmla="*/ 347535 w 12192000"/>
              <a:gd name="connsiteY141" fmla="*/ 34740 h 90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12192000" h="904875">
                <a:moveTo>
                  <a:pt x="354549" y="0"/>
                </a:moveTo>
                <a:lnTo>
                  <a:pt x="369351" y="0"/>
                </a:lnTo>
                <a:lnTo>
                  <a:pt x="376364" y="34740"/>
                </a:lnTo>
                <a:cubicBezTo>
                  <a:pt x="410345" y="115079"/>
                  <a:pt x="489895" y="171450"/>
                  <a:pt x="582612" y="171450"/>
                </a:cubicBezTo>
                <a:cubicBezTo>
                  <a:pt x="675328" y="171450"/>
                  <a:pt x="754879" y="115079"/>
                  <a:pt x="788860" y="34740"/>
                </a:cubicBezTo>
                <a:lnTo>
                  <a:pt x="795874" y="0"/>
                </a:lnTo>
                <a:lnTo>
                  <a:pt x="810676" y="0"/>
                </a:lnTo>
                <a:lnTo>
                  <a:pt x="817689" y="34740"/>
                </a:lnTo>
                <a:cubicBezTo>
                  <a:pt x="851670" y="115079"/>
                  <a:pt x="931221" y="171450"/>
                  <a:pt x="1023937" y="171450"/>
                </a:cubicBezTo>
                <a:cubicBezTo>
                  <a:pt x="1116653" y="171450"/>
                  <a:pt x="1196204" y="115079"/>
                  <a:pt x="1230185" y="34740"/>
                </a:cubicBezTo>
                <a:lnTo>
                  <a:pt x="1237199" y="0"/>
                </a:lnTo>
                <a:lnTo>
                  <a:pt x="1258351" y="0"/>
                </a:lnTo>
                <a:lnTo>
                  <a:pt x="1265364" y="34740"/>
                </a:lnTo>
                <a:cubicBezTo>
                  <a:pt x="1299345" y="115079"/>
                  <a:pt x="1378896" y="171450"/>
                  <a:pt x="1471612" y="171450"/>
                </a:cubicBezTo>
                <a:cubicBezTo>
                  <a:pt x="1564328" y="171450"/>
                  <a:pt x="1643879" y="115079"/>
                  <a:pt x="1677860" y="34740"/>
                </a:cubicBezTo>
                <a:lnTo>
                  <a:pt x="1684874" y="0"/>
                </a:lnTo>
                <a:lnTo>
                  <a:pt x="1699676" y="0"/>
                </a:lnTo>
                <a:lnTo>
                  <a:pt x="1706689" y="34740"/>
                </a:lnTo>
                <a:cubicBezTo>
                  <a:pt x="1740670" y="115079"/>
                  <a:pt x="1820220" y="171450"/>
                  <a:pt x="1912937" y="171450"/>
                </a:cubicBezTo>
                <a:cubicBezTo>
                  <a:pt x="2005654" y="171450"/>
                  <a:pt x="2085204" y="115079"/>
                  <a:pt x="2119185" y="34740"/>
                </a:cubicBezTo>
                <a:lnTo>
                  <a:pt x="2126199" y="0"/>
                </a:lnTo>
                <a:lnTo>
                  <a:pt x="2141001" y="0"/>
                </a:lnTo>
                <a:lnTo>
                  <a:pt x="2148014" y="34740"/>
                </a:lnTo>
                <a:cubicBezTo>
                  <a:pt x="2181995" y="115079"/>
                  <a:pt x="2261545" y="171450"/>
                  <a:pt x="2354262" y="171450"/>
                </a:cubicBezTo>
                <a:cubicBezTo>
                  <a:pt x="2446978" y="171450"/>
                  <a:pt x="2526529" y="115079"/>
                  <a:pt x="2560510" y="34740"/>
                </a:cubicBezTo>
                <a:lnTo>
                  <a:pt x="2567524" y="0"/>
                </a:lnTo>
                <a:lnTo>
                  <a:pt x="2582326" y="0"/>
                </a:lnTo>
                <a:lnTo>
                  <a:pt x="2589339" y="34740"/>
                </a:lnTo>
                <a:cubicBezTo>
                  <a:pt x="2623320" y="115079"/>
                  <a:pt x="2702871" y="171450"/>
                  <a:pt x="2795587" y="171450"/>
                </a:cubicBezTo>
                <a:cubicBezTo>
                  <a:pt x="2888303" y="171450"/>
                  <a:pt x="2967854" y="115079"/>
                  <a:pt x="3001835" y="34740"/>
                </a:cubicBezTo>
                <a:lnTo>
                  <a:pt x="3008849" y="0"/>
                </a:lnTo>
                <a:lnTo>
                  <a:pt x="3020476" y="0"/>
                </a:lnTo>
                <a:lnTo>
                  <a:pt x="3027490" y="34740"/>
                </a:lnTo>
                <a:cubicBezTo>
                  <a:pt x="3061470" y="115079"/>
                  <a:pt x="3141021" y="171450"/>
                  <a:pt x="3233737" y="171450"/>
                </a:cubicBezTo>
                <a:cubicBezTo>
                  <a:pt x="3326453" y="171450"/>
                  <a:pt x="3406004" y="115079"/>
                  <a:pt x="3439985" y="34740"/>
                </a:cubicBezTo>
                <a:lnTo>
                  <a:pt x="3446999" y="0"/>
                </a:lnTo>
                <a:lnTo>
                  <a:pt x="3461800" y="0"/>
                </a:lnTo>
                <a:lnTo>
                  <a:pt x="3468814" y="34740"/>
                </a:lnTo>
                <a:cubicBezTo>
                  <a:pt x="3502795" y="115079"/>
                  <a:pt x="3582345" y="171450"/>
                  <a:pt x="3675062" y="171450"/>
                </a:cubicBezTo>
                <a:cubicBezTo>
                  <a:pt x="3767779" y="171450"/>
                  <a:pt x="3847329" y="115079"/>
                  <a:pt x="3881310" y="34740"/>
                </a:cubicBezTo>
                <a:lnTo>
                  <a:pt x="3888324" y="0"/>
                </a:lnTo>
                <a:lnTo>
                  <a:pt x="3903126" y="0"/>
                </a:lnTo>
                <a:lnTo>
                  <a:pt x="3910139" y="34740"/>
                </a:lnTo>
                <a:cubicBezTo>
                  <a:pt x="3944120" y="115079"/>
                  <a:pt x="4023670" y="171450"/>
                  <a:pt x="4116387" y="171450"/>
                </a:cubicBezTo>
                <a:cubicBezTo>
                  <a:pt x="4209104" y="171450"/>
                  <a:pt x="4288655" y="115079"/>
                  <a:pt x="4322636" y="34740"/>
                </a:cubicBezTo>
                <a:lnTo>
                  <a:pt x="4329649" y="0"/>
                </a:lnTo>
                <a:lnTo>
                  <a:pt x="4344451" y="0"/>
                </a:lnTo>
                <a:lnTo>
                  <a:pt x="4351465" y="34740"/>
                </a:lnTo>
                <a:cubicBezTo>
                  <a:pt x="4385446" y="115079"/>
                  <a:pt x="4464997" y="171450"/>
                  <a:pt x="4557713" y="171450"/>
                </a:cubicBezTo>
                <a:cubicBezTo>
                  <a:pt x="4650429" y="171450"/>
                  <a:pt x="4729979" y="115079"/>
                  <a:pt x="4763960" y="34740"/>
                </a:cubicBezTo>
                <a:lnTo>
                  <a:pt x="4770974" y="0"/>
                </a:lnTo>
                <a:lnTo>
                  <a:pt x="4792126" y="0"/>
                </a:lnTo>
                <a:lnTo>
                  <a:pt x="4799139" y="34740"/>
                </a:lnTo>
                <a:cubicBezTo>
                  <a:pt x="4833121" y="115079"/>
                  <a:pt x="4912671" y="171450"/>
                  <a:pt x="5005388" y="171450"/>
                </a:cubicBezTo>
                <a:cubicBezTo>
                  <a:pt x="5098104" y="171450"/>
                  <a:pt x="5177655" y="115079"/>
                  <a:pt x="5211637" y="34740"/>
                </a:cubicBezTo>
                <a:lnTo>
                  <a:pt x="5218649" y="0"/>
                </a:lnTo>
                <a:lnTo>
                  <a:pt x="5233451" y="0"/>
                </a:lnTo>
                <a:lnTo>
                  <a:pt x="5240466" y="34740"/>
                </a:lnTo>
                <a:cubicBezTo>
                  <a:pt x="5274447" y="115079"/>
                  <a:pt x="5353996" y="171450"/>
                  <a:pt x="5446713" y="171450"/>
                </a:cubicBezTo>
                <a:cubicBezTo>
                  <a:pt x="5539430" y="171450"/>
                  <a:pt x="5618979" y="115079"/>
                  <a:pt x="5652960" y="34740"/>
                </a:cubicBezTo>
                <a:lnTo>
                  <a:pt x="5659974" y="0"/>
                </a:lnTo>
                <a:lnTo>
                  <a:pt x="5674776" y="0"/>
                </a:lnTo>
                <a:lnTo>
                  <a:pt x="5681790" y="34740"/>
                </a:lnTo>
                <a:cubicBezTo>
                  <a:pt x="5715771" y="115079"/>
                  <a:pt x="5795320" y="171450"/>
                  <a:pt x="5888037" y="171450"/>
                </a:cubicBezTo>
                <a:cubicBezTo>
                  <a:pt x="5980753" y="171450"/>
                  <a:pt x="6060304" y="115079"/>
                  <a:pt x="6094285" y="34740"/>
                </a:cubicBezTo>
                <a:lnTo>
                  <a:pt x="6101299" y="0"/>
                </a:lnTo>
                <a:lnTo>
                  <a:pt x="6116101" y="0"/>
                </a:lnTo>
                <a:lnTo>
                  <a:pt x="6123114" y="34740"/>
                </a:lnTo>
                <a:cubicBezTo>
                  <a:pt x="6157095" y="115079"/>
                  <a:pt x="6236646" y="171450"/>
                  <a:pt x="6329362" y="171450"/>
                </a:cubicBezTo>
                <a:cubicBezTo>
                  <a:pt x="6422079" y="171450"/>
                  <a:pt x="6501630" y="115079"/>
                  <a:pt x="6535610" y="34740"/>
                </a:cubicBezTo>
                <a:lnTo>
                  <a:pt x="6542624" y="0"/>
                </a:lnTo>
                <a:lnTo>
                  <a:pt x="6582826" y="0"/>
                </a:lnTo>
                <a:lnTo>
                  <a:pt x="6589840" y="34740"/>
                </a:lnTo>
                <a:cubicBezTo>
                  <a:pt x="6623820" y="115079"/>
                  <a:pt x="6703371" y="171450"/>
                  <a:pt x="6796087" y="171450"/>
                </a:cubicBezTo>
                <a:cubicBezTo>
                  <a:pt x="6888803" y="171450"/>
                  <a:pt x="6968354" y="115079"/>
                  <a:pt x="7002335" y="34740"/>
                </a:cubicBezTo>
                <a:lnTo>
                  <a:pt x="7009348" y="0"/>
                </a:lnTo>
                <a:lnTo>
                  <a:pt x="7024150" y="0"/>
                </a:lnTo>
                <a:lnTo>
                  <a:pt x="7031164" y="34740"/>
                </a:lnTo>
                <a:cubicBezTo>
                  <a:pt x="7065145" y="115079"/>
                  <a:pt x="7144695" y="171450"/>
                  <a:pt x="7237412" y="171450"/>
                </a:cubicBezTo>
                <a:cubicBezTo>
                  <a:pt x="7330129" y="171450"/>
                  <a:pt x="7409679" y="115079"/>
                  <a:pt x="7443660" y="34740"/>
                </a:cubicBezTo>
                <a:lnTo>
                  <a:pt x="7450673" y="0"/>
                </a:lnTo>
                <a:lnTo>
                  <a:pt x="7465475" y="0"/>
                </a:lnTo>
                <a:lnTo>
                  <a:pt x="7472489" y="34740"/>
                </a:lnTo>
                <a:cubicBezTo>
                  <a:pt x="7506470" y="115079"/>
                  <a:pt x="7586020" y="171450"/>
                  <a:pt x="7678737" y="171450"/>
                </a:cubicBezTo>
                <a:cubicBezTo>
                  <a:pt x="7771453" y="171450"/>
                  <a:pt x="7851004" y="115079"/>
                  <a:pt x="7884985" y="34740"/>
                </a:cubicBezTo>
                <a:lnTo>
                  <a:pt x="7891999" y="0"/>
                </a:lnTo>
                <a:lnTo>
                  <a:pt x="7906801" y="0"/>
                </a:lnTo>
                <a:lnTo>
                  <a:pt x="7913814" y="34740"/>
                </a:lnTo>
                <a:cubicBezTo>
                  <a:pt x="7947795" y="115079"/>
                  <a:pt x="8027346" y="171450"/>
                  <a:pt x="8120062" y="171450"/>
                </a:cubicBezTo>
                <a:cubicBezTo>
                  <a:pt x="8212778" y="171450"/>
                  <a:pt x="8292329" y="115079"/>
                  <a:pt x="8326310" y="34740"/>
                </a:cubicBezTo>
                <a:lnTo>
                  <a:pt x="8333324" y="0"/>
                </a:lnTo>
                <a:lnTo>
                  <a:pt x="8354476" y="0"/>
                </a:lnTo>
                <a:lnTo>
                  <a:pt x="8361489" y="34740"/>
                </a:lnTo>
                <a:cubicBezTo>
                  <a:pt x="8395470" y="115079"/>
                  <a:pt x="8475021" y="171450"/>
                  <a:pt x="8567737" y="171450"/>
                </a:cubicBezTo>
                <a:cubicBezTo>
                  <a:pt x="8660453" y="171450"/>
                  <a:pt x="8740004" y="115079"/>
                  <a:pt x="8773985" y="34740"/>
                </a:cubicBezTo>
                <a:lnTo>
                  <a:pt x="8780998" y="0"/>
                </a:lnTo>
                <a:lnTo>
                  <a:pt x="8795800" y="0"/>
                </a:lnTo>
                <a:lnTo>
                  <a:pt x="8802814" y="34740"/>
                </a:lnTo>
                <a:cubicBezTo>
                  <a:pt x="8836795" y="115079"/>
                  <a:pt x="8916345" y="171450"/>
                  <a:pt x="9009062" y="171450"/>
                </a:cubicBezTo>
                <a:cubicBezTo>
                  <a:pt x="9101779" y="171450"/>
                  <a:pt x="9181329" y="115079"/>
                  <a:pt x="9215310" y="34740"/>
                </a:cubicBezTo>
                <a:lnTo>
                  <a:pt x="9222323" y="0"/>
                </a:lnTo>
                <a:lnTo>
                  <a:pt x="9237125" y="0"/>
                </a:lnTo>
                <a:lnTo>
                  <a:pt x="9244139" y="34740"/>
                </a:lnTo>
                <a:cubicBezTo>
                  <a:pt x="9278120" y="115079"/>
                  <a:pt x="9357670" y="171450"/>
                  <a:pt x="9450387" y="171450"/>
                </a:cubicBezTo>
                <a:cubicBezTo>
                  <a:pt x="9543103" y="171450"/>
                  <a:pt x="9622654" y="115079"/>
                  <a:pt x="9656635" y="34740"/>
                </a:cubicBezTo>
                <a:lnTo>
                  <a:pt x="9663649" y="0"/>
                </a:lnTo>
                <a:lnTo>
                  <a:pt x="9678451" y="0"/>
                </a:lnTo>
                <a:lnTo>
                  <a:pt x="9685464" y="34740"/>
                </a:lnTo>
                <a:cubicBezTo>
                  <a:pt x="9719445" y="115079"/>
                  <a:pt x="9798996" y="171450"/>
                  <a:pt x="9891712" y="171450"/>
                </a:cubicBezTo>
                <a:cubicBezTo>
                  <a:pt x="9984428" y="171450"/>
                  <a:pt x="10063979" y="115079"/>
                  <a:pt x="10097960" y="34740"/>
                </a:cubicBezTo>
                <a:lnTo>
                  <a:pt x="10104973" y="0"/>
                </a:lnTo>
                <a:lnTo>
                  <a:pt x="10116601" y="0"/>
                </a:lnTo>
                <a:lnTo>
                  <a:pt x="10123615" y="34740"/>
                </a:lnTo>
                <a:cubicBezTo>
                  <a:pt x="10157595" y="115079"/>
                  <a:pt x="10237146" y="171450"/>
                  <a:pt x="10329862" y="171450"/>
                </a:cubicBezTo>
                <a:cubicBezTo>
                  <a:pt x="10422578" y="171450"/>
                  <a:pt x="10502129" y="115079"/>
                  <a:pt x="10536110" y="34740"/>
                </a:cubicBezTo>
                <a:lnTo>
                  <a:pt x="10543123" y="0"/>
                </a:lnTo>
                <a:lnTo>
                  <a:pt x="10557925" y="0"/>
                </a:lnTo>
                <a:lnTo>
                  <a:pt x="10564939" y="34740"/>
                </a:lnTo>
                <a:cubicBezTo>
                  <a:pt x="10598920" y="115079"/>
                  <a:pt x="10678470" y="171450"/>
                  <a:pt x="10771187" y="171450"/>
                </a:cubicBezTo>
                <a:cubicBezTo>
                  <a:pt x="10863904" y="171450"/>
                  <a:pt x="10943454" y="115079"/>
                  <a:pt x="10977435" y="34740"/>
                </a:cubicBezTo>
                <a:lnTo>
                  <a:pt x="10984448" y="0"/>
                </a:lnTo>
                <a:lnTo>
                  <a:pt x="10999250" y="0"/>
                </a:lnTo>
                <a:lnTo>
                  <a:pt x="11006264" y="34740"/>
                </a:lnTo>
                <a:cubicBezTo>
                  <a:pt x="11040245" y="115079"/>
                  <a:pt x="11119795" y="171450"/>
                  <a:pt x="11212512" y="171450"/>
                </a:cubicBezTo>
                <a:cubicBezTo>
                  <a:pt x="11305228" y="171450"/>
                  <a:pt x="11384779" y="115079"/>
                  <a:pt x="11418760" y="34740"/>
                </a:cubicBezTo>
                <a:lnTo>
                  <a:pt x="11425774" y="0"/>
                </a:lnTo>
                <a:lnTo>
                  <a:pt x="11440576" y="0"/>
                </a:lnTo>
                <a:lnTo>
                  <a:pt x="11447589" y="34740"/>
                </a:lnTo>
                <a:cubicBezTo>
                  <a:pt x="11481570" y="115079"/>
                  <a:pt x="11561121" y="171450"/>
                  <a:pt x="11653837" y="171450"/>
                </a:cubicBezTo>
                <a:cubicBezTo>
                  <a:pt x="11746553" y="171450"/>
                  <a:pt x="11826104" y="115079"/>
                  <a:pt x="11860085" y="34740"/>
                </a:cubicBezTo>
                <a:lnTo>
                  <a:pt x="11867099" y="0"/>
                </a:lnTo>
                <a:lnTo>
                  <a:pt x="11888251" y="0"/>
                </a:lnTo>
                <a:lnTo>
                  <a:pt x="11895264" y="34740"/>
                </a:lnTo>
                <a:cubicBezTo>
                  <a:pt x="11929245" y="115079"/>
                  <a:pt x="12008796" y="171450"/>
                  <a:pt x="12101512" y="171450"/>
                </a:cubicBezTo>
                <a:cubicBezTo>
                  <a:pt x="12124691" y="171450"/>
                  <a:pt x="12147047" y="167927"/>
                  <a:pt x="12168074" y="161387"/>
                </a:cubicBezTo>
                <a:lnTo>
                  <a:pt x="12192000" y="149885"/>
                </a:lnTo>
                <a:lnTo>
                  <a:pt x="12192000" y="904875"/>
                </a:lnTo>
                <a:lnTo>
                  <a:pt x="0" y="904875"/>
                </a:lnTo>
                <a:lnTo>
                  <a:pt x="0" y="118560"/>
                </a:lnTo>
                <a:lnTo>
                  <a:pt x="16137" y="133222"/>
                </a:lnTo>
                <a:cubicBezTo>
                  <a:pt x="51862" y="157358"/>
                  <a:pt x="94929" y="171450"/>
                  <a:pt x="141287" y="171450"/>
                </a:cubicBezTo>
                <a:cubicBezTo>
                  <a:pt x="234004" y="171450"/>
                  <a:pt x="313554" y="115079"/>
                  <a:pt x="347535" y="34740"/>
                </a:cubicBezTo>
                <a:close/>
              </a:path>
            </a:pathLst>
          </a:custGeom>
          <a:solidFill>
            <a:srgbClr val="68F2F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6" name="任意多边形 5"/>
          <p:cNvSpPr/>
          <p:nvPr/>
        </p:nvSpPr>
        <p:spPr>
          <a:xfrm>
            <a:off x="0" y="4643439"/>
            <a:ext cx="9144000" cy="678656"/>
          </a:xfrm>
          <a:custGeom>
            <a:avLst/>
            <a:gdLst>
              <a:gd name="connsiteX0" fmla="*/ 354549 w 12192000"/>
              <a:gd name="connsiteY0" fmla="*/ 0 h 904875"/>
              <a:gd name="connsiteX1" fmla="*/ 369351 w 12192000"/>
              <a:gd name="connsiteY1" fmla="*/ 0 h 904875"/>
              <a:gd name="connsiteX2" fmla="*/ 376364 w 12192000"/>
              <a:gd name="connsiteY2" fmla="*/ 34740 h 904875"/>
              <a:gd name="connsiteX3" fmla="*/ 582612 w 12192000"/>
              <a:gd name="connsiteY3" fmla="*/ 171450 h 904875"/>
              <a:gd name="connsiteX4" fmla="*/ 788860 w 12192000"/>
              <a:gd name="connsiteY4" fmla="*/ 34740 h 904875"/>
              <a:gd name="connsiteX5" fmla="*/ 795874 w 12192000"/>
              <a:gd name="connsiteY5" fmla="*/ 0 h 904875"/>
              <a:gd name="connsiteX6" fmla="*/ 810676 w 12192000"/>
              <a:gd name="connsiteY6" fmla="*/ 0 h 904875"/>
              <a:gd name="connsiteX7" fmla="*/ 817689 w 12192000"/>
              <a:gd name="connsiteY7" fmla="*/ 34740 h 904875"/>
              <a:gd name="connsiteX8" fmla="*/ 1023937 w 12192000"/>
              <a:gd name="connsiteY8" fmla="*/ 171450 h 904875"/>
              <a:gd name="connsiteX9" fmla="*/ 1230185 w 12192000"/>
              <a:gd name="connsiteY9" fmla="*/ 34740 h 904875"/>
              <a:gd name="connsiteX10" fmla="*/ 1237199 w 12192000"/>
              <a:gd name="connsiteY10" fmla="*/ 0 h 904875"/>
              <a:gd name="connsiteX11" fmla="*/ 1258351 w 12192000"/>
              <a:gd name="connsiteY11" fmla="*/ 0 h 904875"/>
              <a:gd name="connsiteX12" fmla="*/ 1265364 w 12192000"/>
              <a:gd name="connsiteY12" fmla="*/ 34740 h 904875"/>
              <a:gd name="connsiteX13" fmla="*/ 1471612 w 12192000"/>
              <a:gd name="connsiteY13" fmla="*/ 171450 h 904875"/>
              <a:gd name="connsiteX14" fmla="*/ 1677860 w 12192000"/>
              <a:gd name="connsiteY14" fmla="*/ 34740 h 904875"/>
              <a:gd name="connsiteX15" fmla="*/ 1684874 w 12192000"/>
              <a:gd name="connsiteY15" fmla="*/ 0 h 904875"/>
              <a:gd name="connsiteX16" fmla="*/ 1699676 w 12192000"/>
              <a:gd name="connsiteY16" fmla="*/ 0 h 904875"/>
              <a:gd name="connsiteX17" fmla="*/ 1706689 w 12192000"/>
              <a:gd name="connsiteY17" fmla="*/ 34740 h 904875"/>
              <a:gd name="connsiteX18" fmla="*/ 1912937 w 12192000"/>
              <a:gd name="connsiteY18" fmla="*/ 171450 h 904875"/>
              <a:gd name="connsiteX19" fmla="*/ 2119185 w 12192000"/>
              <a:gd name="connsiteY19" fmla="*/ 34740 h 904875"/>
              <a:gd name="connsiteX20" fmla="*/ 2126199 w 12192000"/>
              <a:gd name="connsiteY20" fmla="*/ 0 h 904875"/>
              <a:gd name="connsiteX21" fmla="*/ 2141001 w 12192000"/>
              <a:gd name="connsiteY21" fmla="*/ 0 h 904875"/>
              <a:gd name="connsiteX22" fmla="*/ 2148014 w 12192000"/>
              <a:gd name="connsiteY22" fmla="*/ 34740 h 904875"/>
              <a:gd name="connsiteX23" fmla="*/ 2354262 w 12192000"/>
              <a:gd name="connsiteY23" fmla="*/ 171450 h 904875"/>
              <a:gd name="connsiteX24" fmla="*/ 2560510 w 12192000"/>
              <a:gd name="connsiteY24" fmla="*/ 34740 h 904875"/>
              <a:gd name="connsiteX25" fmla="*/ 2567524 w 12192000"/>
              <a:gd name="connsiteY25" fmla="*/ 0 h 904875"/>
              <a:gd name="connsiteX26" fmla="*/ 2582326 w 12192000"/>
              <a:gd name="connsiteY26" fmla="*/ 0 h 904875"/>
              <a:gd name="connsiteX27" fmla="*/ 2589339 w 12192000"/>
              <a:gd name="connsiteY27" fmla="*/ 34740 h 904875"/>
              <a:gd name="connsiteX28" fmla="*/ 2795587 w 12192000"/>
              <a:gd name="connsiteY28" fmla="*/ 171450 h 904875"/>
              <a:gd name="connsiteX29" fmla="*/ 3001835 w 12192000"/>
              <a:gd name="connsiteY29" fmla="*/ 34740 h 904875"/>
              <a:gd name="connsiteX30" fmla="*/ 3008849 w 12192000"/>
              <a:gd name="connsiteY30" fmla="*/ 0 h 904875"/>
              <a:gd name="connsiteX31" fmla="*/ 3020476 w 12192000"/>
              <a:gd name="connsiteY31" fmla="*/ 0 h 904875"/>
              <a:gd name="connsiteX32" fmla="*/ 3027490 w 12192000"/>
              <a:gd name="connsiteY32" fmla="*/ 34740 h 904875"/>
              <a:gd name="connsiteX33" fmla="*/ 3233737 w 12192000"/>
              <a:gd name="connsiteY33" fmla="*/ 171450 h 904875"/>
              <a:gd name="connsiteX34" fmla="*/ 3439985 w 12192000"/>
              <a:gd name="connsiteY34" fmla="*/ 34740 h 904875"/>
              <a:gd name="connsiteX35" fmla="*/ 3446999 w 12192000"/>
              <a:gd name="connsiteY35" fmla="*/ 0 h 904875"/>
              <a:gd name="connsiteX36" fmla="*/ 3461800 w 12192000"/>
              <a:gd name="connsiteY36" fmla="*/ 0 h 904875"/>
              <a:gd name="connsiteX37" fmla="*/ 3468814 w 12192000"/>
              <a:gd name="connsiteY37" fmla="*/ 34740 h 904875"/>
              <a:gd name="connsiteX38" fmla="*/ 3675062 w 12192000"/>
              <a:gd name="connsiteY38" fmla="*/ 171450 h 904875"/>
              <a:gd name="connsiteX39" fmla="*/ 3881310 w 12192000"/>
              <a:gd name="connsiteY39" fmla="*/ 34740 h 904875"/>
              <a:gd name="connsiteX40" fmla="*/ 3888324 w 12192000"/>
              <a:gd name="connsiteY40" fmla="*/ 0 h 904875"/>
              <a:gd name="connsiteX41" fmla="*/ 3903126 w 12192000"/>
              <a:gd name="connsiteY41" fmla="*/ 0 h 904875"/>
              <a:gd name="connsiteX42" fmla="*/ 3910139 w 12192000"/>
              <a:gd name="connsiteY42" fmla="*/ 34740 h 904875"/>
              <a:gd name="connsiteX43" fmla="*/ 4116387 w 12192000"/>
              <a:gd name="connsiteY43" fmla="*/ 171450 h 904875"/>
              <a:gd name="connsiteX44" fmla="*/ 4322636 w 12192000"/>
              <a:gd name="connsiteY44" fmla="*/ 34740 h 904875"/>
              <a:gd name="connsiteX45" fmla="*/ 4329649 w 12192000"/>
              <a:gd name="connsiteY45" fmla="*/ 0 h 904875"/>
              <a:gd name="connsiteX46" fmla="*/ 4344451 w 12192000"/>
              <a:gd name="connsiteY46" fmla="*/ 0 h 904875"/>
              <a:gd name="connsiteX47" fmla="*/ 4351465 w 12192000"/>
              <a:gd name="connsiteY47" fmla="*/ 34740 h 904875"/>
              <a:gd name="connsiteX48" fmla="*/ 4557713 w 12192000"/>
              <a:gd name="connsiteY48" fmla="*/ 171450 h 904875"/>
              <a:gd name="connsiteX49" fmla="*/ 4763960 w 12192000"/>
              <a:gd name="connsiteY49" fmla="*/ 34740 h 904875"/>
              <a:gd name="connsiteX50" fmla="*/ 4770974 w 12192000"/>
              <a:gd name="connsiteY50" fmla="*/ 0 h 904875"/>
              <a:gd name="connsiteX51" fmla="*/ 4792126 w 12192000"/>
              <a:gd name="connsiteY51" fmla="*/ 0 h 904875"/>
              <a:gd name="connsiteX52" fmla="*/ 4799139 w 12192000"/>
              <a:gd name="connsiteY52" fmla="*/ 34740 h 904875"/>
              <a:gd name="connsiteX53" fmla="*/ 5005388 w 12192000"/>
              <a:gd name="connsiteY53" fmla="*/ 171450 h 904875"/>
              <a:gd name="connsiteX54" fmla="*/ 5211637 w 12192000"/>
              <a:gd name="connsiteY54" fmla="*/ 34740 h 904875"/>
              <a:gd name="connsiteX55" fmla="*/ 5218649 w 12192000"/>
              <a:gd name="connsiteY55" fmla="*/ 0 h 904875"/>
              <a:gd name="connsiteX56" fmla="*/ 5233451 w 12192000"/>
              <a:gd name="connsiteY56" fmla="*/ 0 h 904875"/>
              <a:gd name="connsiteX57" fmla="*/ 5240466 w 12192000"/>
              <a:gd name="connsiteY57" fmla="*/ 34740 h 904875"/>
              <a:gd name="connsiteX58" fmla="*/ 5446713 w 12192000"/>
              <a:gd name="connsiteY58" fmla="*/ 171450 h 904875"/>
              <a:gd name="connsiteX59" fmla="*/ 5652960 w 12192000"/>
              <a:gd name="connsiteY59" fmla="*/ 34740 h 904875"/>
              <a:gd name="connsiteX60" fmla="*/ 5659974 w 12192000"/>
              <a:gd name="connsiteY60" fmla="*/ 0 h 904875"/>
              <a:gd name="connsiteX61" fmla="*/ 5674776 w 12192000"/>
              <a:gd name="connsiteY61" fmla="*/ 0 h 904875"/>
              <a:gd name="connsiteX62" fmla="*/ 5681790 w 12192000"/>
              <a:gd name="connsiteY62" fmla="*/ 34740 h 904875"/>
              <a:gd name="connsiteX63" fmla="*/ 5888037 w 12192000"/>
              <a:gd name="connsiteY63" fmla="*/ 171450 h 904875"/>
              <a:gd name="connsiteX64" fmla="*/ 6094285 w 12192000"/>
              <a:gd name="connsiteY64" fmla="*/ 34740 h 904875"/>
              <a:gd name="connsiteX65" fmla="*/ 6101299 w 12192000"/>
              <a:gd name="connsiteY65" fmla="*/ 0 h 904875"/>
              <a:gd name="connsiteX66" fmla="*/ 6116101 w 12192000"/>
              <a:gd name="connsiteY66" fmla="*/ 0 h 904875"/>
              <a:gd name="connsiteX67" fmla="*/ 6123114 w 12192000"/>
              <a:gd name="connsiteY67" fmla="*/ 34740 h 904875"/>
              <a:gd name="connsiteX68" fmla="*/ 6329362 w 12192000"/>
              <a:gd name="connsiteY68" fmla="*/ 171450 h 904875"/>
              <a:gd name="connsiteX69" fmla="*/ 6535610 w 12192000"/>
              <a:gd name="connsiteY69" fmla="*/ 34740 h 904875"/>
              <a:gd name="connsiteX70" fmla="*/ 6542624 w 12192000"/>
              <a:gd name="connsiteY70" fmla="*/ 0 h 904875"/>
              <a:gd name="connsiteX71" fmla="*/ 6582826 w 12192000"/>
              <a:gd name="connsiteY71" fmla="*/ 0 h 904875"/>
              <a:gd name="connsiteX72" fmla="*/ 6589840 w 12192000"/>
              <a:gd name="connsiteY72" fmla="*/ 34740 h 904875"/>
              <a:gd name="connsiteX73" fmla="*/ 6796087 w 12192000"/>
              <a:gd name="connsiteY73" fmla="*/ 171450 h 904875"/>
              <a:gd name="connsiteX74" fmla="*/ 7002335 w 12192000"/>
              <a:gd name="connsiteY74" fmla="*/ 34740 h 904875"/>
              <a:gd name="connsiteX75" fmla="*/ 7009348 w 12192000"/>
              <a:gd name="connsiteY75" fmla="*/ 0 h 904875"/>
              <a:gd name="connsiteX76" fmla="*/ 7024150 w 12192000"/>
              <a:gd name="connsiteY76" fmla="*/ 0 h 904875"/>
              <a:gd name="connsiteX77" fmla="*/ 7031164 w 12192000"/>
              <a:gd name="connsiteY77" fmla="*/ 34740 h 904875"/>
              <a:gd name="connsiteX78" fmla="*/ 7237412 w 12192000"/>
              <a:gd name="connsiteY78" fmla="*/ 171450 h 904875"/>
              <a:gd name="connsiteX79" fmla="*/ 7443660 w 12192000"/>
              <a:gd name="connsiteY79" fmla="*/ 34740 h 904875"/>
              <a:gd name="connsiteX80" fmla="*/ 7450673 w 12192000"/>
              <a:gd name="connsiteY80" fmla="*/ 0 h 904875"/>
              <a:gd name="connsiteX81" fmla="*/ 7465475 w 12192000"/>
              <a:gd name="connsiteY81" fmla="*/ 0 h 904875"/>
              <a:gd name="connsiteX82" fmla="*/ 7472489 w 12192000"/>
              <a:gd name="connsiteY82" fmla="*/ 34740 h 904875"/>
              <a:gd name="connsiteX83" fmla="*/ 7678737 w 12192000"/>
              <a:gd name="connsiteY83" fmla="*/ 171450 h 904875"/>
              <a:gd name="connsiteX84" fmla="*/ 7884985 w 12192000"/>
              <a:gd name="connsiteY84" fmla="*/ 34740 h 904875"/>
              <a:gd name="connsiteX85" fmla="*/ 7891999 w 12192000"/>
              <a:gd name="connsiteY85" fmla="*/ 0 h 904875"/>
              <a:gd name="connsiteX86" fmla="*/ 7906801 w 12192000"/>
              <a:gd name="connsiteY86" fmla="*/ 0 h 904875"/>
              <a:gd name="connsiteX87" fmla="*/ 7913814 w 12192000"/>
              <a:gd name="connsiteY87" fmla="*/ 34740 h 904875"/>
              <a:gd name="connsiteX88" fmla="*/ 8120062 w 12192000"/>
              <a:gd name="connsiteY88" fmla="*/ 171450 h 904875"/>
              <a:gd name="connsiteX89" fmla="*/ 8326310 w 12192000"/>
              <a:gd name="connsiteY89" fmla="*/ 34740 h 904875"/>
              <a:gd name="connsiteX90" fmla="*/ 8333324 w 12192000"/>
              <a:gd name="connsiteY90" fmla="*/ 0 h 904875"/>
              <a:gd name="connsiteX91" fmla="*/ 8354476 w 12192000"/>
              <a:gd name="connsiteY91" fmla="*/ 0 h 904875"/>
              <a:gd name="connsiteX92" fmla="*/ 8361489 w 12192000"/>
              <a:gd name="connsiteY92" fmla="*/ 34740 h 904875"/>
              <a:gd name="connsiteX93" fmla="*/ 8567737 w 12192000"/>
              <a:gd name="connsiteY93" fmla="*/ 171450 h 904875"/>
              <a:gd name="connsiteX94" fmla="*/ 8773985 w 12192000"/>
              <a:gd name="connsiteY94" fmla="*/ 34740 h 904875"/>
              <a:gd name="connsiteX95" fmla="*/ 8780998 w 12192000"/>
              <a:gd name="connsiteY95" fmla="*/ 0 h 904875"/>
              <a:gd name="connsiteX96" fmla="*/ 8795800 w 12192000"/>
              <a:gd name="connsiteY96" fmla="*/ 0 h 904875"/>
              <a:gd name="connsiteX97" fmla="*/ 8802814 w 12192000"/>
              <a:gd name="connsiteY97" fmla="*/ 34740 h 904875"/>
              <a:gd name="connsiteX98" fmla="*/ 9009062 w 12192000"/>
              <a:gd name="connsiteY98" fmla="*/ 171450 h 904875"/>
              <a:gd name="connsiteX99" fmla="*/ 9215310 w 12192000"/>
              <a:gd name="connsiteY99" fmla="*/ 34740 h 904875"/>
              <a:gd name="connsiteX100" fmla="*/ 9222323 w 12192000"/>
              <a:gd name="connsiteY100" fmla="*/ 0 h 904875"/>
              <a:gd name="connsiteX101" fmla="*/ 9237125 w 12192000"/>
              <a:gd name="connsiteY101" fmla="*/ 0 h 904875"/>
              <a:gd name="connsiteX102" fmla="*/ 9244139 w 12192000"/>
              <a:gd name="connsiteY102" fmla="*/ 34740 h 904875"/>
              <a:gd name="connsiteX103" fmla="*/ 9450387 w 12192000"/>
              <a:gd name="connsiteY103" fmla="*/ 171450 h 904875"/>
              <a:gd name="connsiteX104" fmla="*/ 9656635 w 12192000"/>
              <a:gd name="connsiteY104" fmla="*/ 34740 h 904875"/>
              <a:gd name="connsiteX105" fmla="*/ 9663649 w 12192000"/>
              <a:gd name="connsiteY105" fmla="*/ 0 h 904875"/>
              <a:gd name="connsiteX106" fmla="*/ 9678451 w 12192000"/>
              <a:gd name="connsiteY106" fmla="*/ 0 h 904875"/>
              <a:gd name="connsiteX107" fmla="*/ 9685464 w 12192000"/>
              <a:gd name="connsiteY107" fmla="*/ 34740 h 904875"/>
              <a:gd name="connsiteX108" fmla="*/ 9891712 w 12192000"/>
              <a:gd name="connsiteY108" fmla="*/ 171450 h 904875"/>
              <a:gd name="connsiteX109" fmla="*/ 10097960 w 12192000"/>
              <a:gd name="connsiteY109" fmla="*/ 34740 h 904875"/>
              <a:gd name="connsiteX110" fmla="*/ 10104973 w 12192000"/>
              <a:gd name="connsiteY110" fmla="*/ 0 h 904875"/>
              <a:gd name="connsiteX111" fmla="*/ 10116601 w 12192000"/>
              <a:gd name="connsiteY111" fmla="*/ 0 h 904875"/>
              <a:gd name="connsiteX112" fmla="*/ 10123615 w 12192000"/>
              <a:gd name="connsiteY112" fmla="*/ 34740 h 904875"/>
              <a:gd name="connsiteX113" fmla="*/ 10329862 w 12192000"/>
              <a:gd name="connsiteY113" fmla="*/ 171450 h 904875"/>
              <a:gd name="connsiteX114" fmla="*/ 10536110 w 12192000"/>
              <a:gd name="connsiteY114" fmla="*/ 34740 h 904875"/>
              <a:gd name="connsiteX115" fmla="*/ 10543123 w 12192000"/>
              <a:gd name="connsiteY115" fmla="*/ 0 h 904875"/>
              <a:gd name="connsiteX116" fmla="*/ 10557925 w 12192000"/>
              <a:gd name="connsiteY116" fmla="*/ 0 h 904875"/>
              <a:gd name="connsiteX117" fmla="*/ 10564939 w 12192000"/>
              <a:gd name="connsiteY117" fmla="*/ 34740 h 904875"/>
              <a:gd name="connsiteX118" fmla="*/ 10771187 w 12192000"/>
              <a:gd name="connsiteY118" fmla="*/ 171450 h 904875"/>
              <a:gd name="connsiteX119" fmla="*/ 10977435 w 12192000"/>
              <a:gd name="connsiteY119" fmla="*/ 34740 h 904875"/>
              <a:gd name="connsiteX120" fmla="*/ 10984448 w 12192000"/>
              <a:gd name="connsiteY120" fmla="*/ 0 h 904875"/>
              <a:gd name="connsiteX121" fmla="*/ 10999250 w 12192000"/>
              <a:gd name="connsiteY121" fmla="*/ 0 h 904875"/>
              <a:gd name="connsiteX122" fmla="*/ 11006264 w 12192000"/>
              <a:gd name="connsiteY122" fmla="*/ 34740 h 904875"/>
              <a:gd name="connsiteX123" fmla="*/ 11212512 w 12192000"/>
              <a:gd name="connsiteY123" fmla="*/ 171450 h 904875"/>
              <a:gd name="connsiteX124" fmla="*/ 11418760 w 12192000"/>
              <a:gd name="connsiteY124" fmla="*/ 34740 h 904875"/>
              <a:gd name="connsiteX125" fmla="*/ 11425774 w 12192000"/>
              <a:gd name="connsiteY125" fmla="*/ 0 h 904875"/>
              <a:gd name="connsiteX126" fmla="*/ 11440576 w 12192000"/>
              <a:gd name="connsiteY126" fmla="*/ 0 h 904875"/>
              <a:gd name="connsiteX127" fmla="*/ 11447589 w 12192000"/>
              <a:gd name="connsiteY127" fmla="*/ 34740 h 904875"/>
              <a:gd name="connsiteX128" fmla="*/ 11653837 w 12192000"/>
              <a:gd name="connsiteY128" fmla="*/ 171450 h 904875"/>
              <a:gd name="connsiteX129" fmla="*/ 11860085 w 12192000"/>
              <a:gd name="connsiteY129" fmla="*/ 34740 h 904875"/>
              <a:gd name="connsiteX130" fmla="*/ 11867099 w 12192000"/>
              <a:gd name="connsiteY130" fmla="*/ 0 h 904875"/>
              <a:gd name="connsiteX131" fmla="*/ 11888251 w 12192000"/>
              <a:gd name="connsiteY131" fmla="*/ 0 h 904875"/>
              <a:gd name="connsiteX132" fmla="*/ 11895264 w 12192000"/>
              <a:gd name="connsiteY132" fmla="*/ 34740 h 904875"/>
              <a:gd name="connsiteX133" fmla="*/ 12101512 w 12192000"/>
              <a:gd name="connsiteY133" fmla="*/ 171450 h 904875"/>
              <a:gd name="connsiteX134" fmla="*/ 12168074 w 12192000"/>
              <a:gd name="connsiteY134" fmla="*/ 161387 h 904875"/>
              <a:gd name="connsiteX135" fmla="*/ 12192000 w 12192000"/>
              <a:gd name="connsiteY135" fmla="*/ 149885 h 904875"/>
              <a:gd name="connsiteX136" fmla="*/ 12192000 w 12192000"/>
              <a:gd name="connsiteY136" fmla="*/ 904875 h 904875"/>
              <a:gd name="connsiteX137" fmla="*/ 0 w 12192000"/>
              <a:gd name="connsiteY137" fmla="*/ 904875 h 904875"/>
              <a:gd name="connsiteX138" fmla="*/ 0 w 12192000"/>
              <a:gd name="connsiteY138" fmla="*/ 118560 h 904875"/>
              <a:gd name="connsiteX139" fmla="*/ 16137 w 12192000"/>
              <a:gd name="connsiteY139" fmla="*/ 133222 h 904875"/>
              <a:gd name="connsiteX140" fmla="*/ 141287 w 12192000"/>
              <a:gd name="connsiteY140" fmla="*/ 171450 h 904875"/>
              <a:gd name="connsiteX141" fmla="*/ 347535 w 12192000"/>
              <a:gd name="connsiteY141" fmla="*/ 34740 h 904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12192000" h="904875">
                <a:moveTo>
                  <a:pt x="354549" y="0"/>
                </a:moveTo>
                <a:lnTo>
                  <a:pt x="369351" y="0"/>
                </a:lnTo>
                <a:lnTo>
                  <a:pt x="376364" y="34740"/>
                </a:lnTo>
                <a:cubicBezTo>
                  <a:pt x="410345" y="115079"/>
                  <a:pt x="489895" y="171450"/>
                  <a:pt x="582612" y="171450"/>
                </a:cubicBezTo>
                <a:cubicBezTo>
                  <a:pt x="675328" y="171450"/>
                  <a:pt x="754879" y="115079"/>
                  <a:pt x="788860" y="34740"/>
                </a:cubicBezTo>
                <a:lnTo>
                  <a:pt x="795874" y="0"/>
                </a:lnTo>
                <a:lnTo>
                  <a:pt x="810676" y="0"/>
                </a:lnTo>
                <a:lnTo>
                  <a:pt x="817689" y="34740"/>
                </a:lnTo>
                <a:cubicBezTo>
                  <a:pt x="851670" y="115079"/>
                  <a:pt x="931221" y="171450"/>
                  <a:pt x="1023937" y="171450"/>
                </a:cubicBezTo>
                <a:cubicBezTo>
                  <a:pt x="1116653" y="171450"/>
                  <a:pt x="1196204" y="115079"/>
                  <a:pt x="1230185" y="34740"/>
                </a:cubicBezTo>
                <a:lnTo>
                  <a:pt x="1237199" y="0"/>
                </a:lnTo>
                <a:lnTo>
                  <a:pt x="1258351" y="0"/>
                </a:lnTo>
                <a:lnTo>
                  <a:pt x="1265364" y="34740"/>
                </a:lnTo>
                <a:cubicBezTo>
                  <a:pt x="1299345" y="115079"/>
                  <a:pt x="1378896" y="171450"/>
                  <a:pt x="1471612" y="171450"/>
                </a:cubicBezTo>
                <a:cubicBezTo>
                  <a:pt x="1564328" y="171450"/>
                  <a:pt x="1643879" y="115079"/>
                  <a:pt x="1677860" y="34740"/>
                </a:cubicBezTo>
                <a:lnTo>
                  <a:pt x="1684874" y="0"/>
                </a:lnTo>
                <a:lnTo>
                  <a:pt x="1699676" y="0"/>
                </a:lnTo>
                <a:lnTo>
                  <a:pt x="1706689" y="34740"/>
                </a:lnTo>
                <a:cubicBezTo>
                  <a:pt x="1740670" y="115079"/>
                  <a:pt x="1820220" y="171450"/>
                  <a:pt x="1912937" y="171450"/>
                </a:cubicBezTo>
                <a:cubicBezTo>
                  <a:pt x="2005654" y="171450"/>
                  <a:pt x="2085204" y="115079"/>
                  <a:pt x="2119185" y="34740"/>
                </a:cubicBezTo>
                <a:lnTo>
                  <a:pt x="2126199" y="0"/>
                </a:lnTo>
                <a:lnTo>
                  <a:pt x="2141001" y="0"/>
                </a:lnTo>
                <a:lnTo>
                  <a:pt x="2148014" y="34740"/>
                </a:lnTo>
                <a:cubicBezTo>
                  <a:pt x="2181995" y="115079"/>
                  <a:pt x="2261545" y="171450"/>
                  <a:pt x="2354262" y="171450"/>
                </a:cubicBezTo>
                <a:cubicBezTo>
                  <a:pt x="2446978" y="171450"/>
                  <a:pt x="2526529" y="115079"/>
                  <a:pt x="2560510" y="34740"/>
                </a:cubicBezTo>
                <a:lnTo>
                  <a:pt x="2567524" y="0"/>
                </a:lnTo>
                <a:lnTo>
                  <a:pt x="2582326" y="0"/>
                </a:lnTo>
                <a:lnTo>
                  <a:pt x="2589339" y="34740"/>
                </a:lnTo>
                <a:cubicBezTo>
                  <a:pt x="2623320" y="115079"/>
                  <a:pt x="2702871" y="171450"/>
                  <a:pt x="2795587" y="171450"/>
                </a:cubicBezTo>
                <a:cubicBezTo>
                  <a:pt x="2888303" y="171450"/>
                  <a:pt x="2967854" y="115079"/>
                  <a:pt x="3001835" y="34740"/>
                </a:cubicBezTo>
                <a:lnTo>
                  <a:pt x="3008849" y="0"/>
                </a:lnTo>
                <a:lnTo>
                  <a:pt x="3020476" y="0"/>
                </a:lnTo>
                <a:lnTo>
                  <a:pt x="3027490" y="34740"/>
                </a:lnTo>
                <a:cubicBezTo>
                  <a:pt x="3061470" y="115079"/>
                  <a:pt x="3141021" y="171450"/>
                  <a:pt x="3233737" y="171450"/>
                </a:cubicBezTo>
                <a:cubicBezTo>
                  <a:pt x="3326453" y="171450"/>
                  <a:pt x="3406004" y="115079"/>
                  <a:pt x="3439985" y="34740"/>
                </a:cubicBezTo>
                <a:lnTo>
                  <a:pt x="3446999" y="0"/>
                </a:lnTo>
                <a:lnTo>
                  <a:pt x="3461800" y="0"/>
                </a:lnTo>
                <a:lnTo>
                  <a:pt x="3468814" y="34740"/>
                </a:lnTo>
                <a:cubicBezTo>
                  <a:pt x="3502795" y="115079"/>
                  <a:pt x="3582345" y="171450"/>
                  <a:pt x="3675062" y="171450"/>
                </a:cubicBezTo>
                <a:cubicBezTo>
                  <a:pt x="3767779" y="171450"/>
                  <a:pt x="3847329" y="115079"/>
                  <a:pt x="3881310" y="34740"/>
                </a:cubicBezTo>
                <a:lnTo>
                  <a:pt x="3888324" y="0"/>
                </a:lnTo>
                <a:lnTo>
                  <a:pt x="3903126" y="0"/>
                </a:lnTo>
                <a:lnTo>
                  <a:pt x="3910139" y="34740"/>
                </a:lnTo>
                <a:cubicBezTo>
                  <a:pt x="3944120" y="115079"/>
                  <a:pt x="4023670" y="171450"/>
                  <a:pt x="4116387" y="171450"/>
                </a:cubicBezTo>
                <a:cubicBezTo>
                  <a:pt x="4209104" y="171450"/>
                  <a:pt x="4288655" y="115079"/>
                  <a:pt x="4322636" y="34740"/>
                </a:cubicBezTo>
                <a:lnTo>
                  <a:pt x="4329649" y="0"/>
                </a:lnTo>
                <a:lnTo>
                  <a:pt x="4344451" y="0"/>
                </a:lnTo>
                <a:lnTo>
                  <a:pt x="4351465" y="34740"/>
                </a:lnTo>
                <a:cubicBezTo>
                  <a:pt x="4385446" y="115079"/>
                  <a:pt x="4464997" y="171450"/>
                  <a:pt x="4557713" y="171450"/>
                </a:cubicBezTo>
                <a:cubicBezTo>
                  <a:pt x="4650429" y="171450"/>
                  <a:pt x="4729979" y="115079"/>
                  <a:pt x="4763960" y="34740"/>
                </a:cubicBezTo>
                <a:lnTo>
                  <a:pt x="4770974" y="0"/>
                </a:lnTo>
                <a:lnTo>
                  <a:pt x="4792126" y="0"/>
                </a:lnTo>
                <a:lnTo>
                  <a:pt x="4799139" y="34740"/>
                </a:lnTo>
                <a:cubicBezTo>
                  <a:pt x="4833121" y="115079"/>
                  <a:pt x="4912671" y="171450"/>
                  <a:pt x="5005388" y="171450"/>
                </a:cubicBezTo>
                <a:cubicBezTo>
                  <a:pt x="5098104" y="171450"/>
                  <a:pt x="5177655" y="115079"/>
                  <a:pt x="5211637" y="34740"/>
                </a:cubicBezTo>
                <a:lnTo>
                  <a:pt x="5218649" y="0"/>
                </a:lnTo>
                <a:lnTo>
                  <a:pt x="5233451" y="0"/>
                </a:lnTo>
                <a:lnTo>
                  <a:pt x="5240466" y="34740"/>
                </a:lnTo>
                <a:cubicBezTo>
                  <a:pt x="5274447" y="115079"/>
                  <a:pt x="5353996" y="171450"/>
                  <a:pt x="5446713" y="171450"/>
                </a:cubicBezTo>
                <a:cubicBezTo>
                  <a:pt x="5539430" y="171450"/>
                  <a:pt x="5618979" y="115079"/>
                  <a:pt x="5652960" y="34740"/>
                </a:cubicBezTo>
                <a:lnTo>
                  <a:pt x="5659974" y="0"/>
                </a:lnTo>
                <a:lnTo>
                  <a:pt x="5674776" y="0"/>
                </a:lnTo>
                <a:lnTo>
                  <a:pt x="5681790" y="34740"/>
                </a:lnTo>
                <a:cubicBezTo>
                  <a:pt x="5715771" y="115079"/>
                  <a:pt x="5795320" y="171450"/>
                  <a:pt x="5888037" y="171450"/>
                </a:cubicBezTo>
                <a:cubicBezTo>
                  <a:pt x="5980753" y="171450"/>
                  <a:pt x="6060304" y="115079"/>
                  <a:pt x="6094285" y="34740"/>
                </a:cubicBezTo>
                <a:lnTo>
                  <a:pt x="6101299" y="0"/>
                </a:lnTo>
                <a:lnTo>
                  <a:pt x="6116101" y="0"/>
                </a:lnTo>
                <a:lnTo>
                  <a:pt x="6123114" y="34740"/>
                </a:lnTo>
                <a:cubicBezTo>
                  <a:pt x="6157095" y="115079"/>
                  <a:pt x="6236646" y="171450"/>
                  <a:pt x="6329362" y="171450"/>
                </a:cubicBezTo>
                <a:cubicBezTo>
                  <a:pt x="6422079" y="171450"/>
                  <a:pt x="6501630" y="115079"/>
                  <a:pt x="6535610" y="34740"/>
                </a:cubicBezTo>
                <a:lnTo>
                  <a:pt x="6542624" y="0"/>
                </a:lnTo>
                <a:lnTo>
                  <a:pt x="6582826" y="0"/>
                </a:lnTo>
                <a:lnTo>
                  <a:pt x="6589840" y="34740"/>
                </a:lnTo>
                <a:cubicBezTo>
                  <a:pt x="6623820" y="115079"/>
                  <a:pt x="6703371" y="171450"/>
                  <a:pt x="6796087" y="171450"/>
                </a:cubicBezTo>
                <a:cubicBezTo>
                  <a:pt x="6888803" y="171450"/>
                  <a:pt x="6968354" y="115079"/>
                  <a:pt x="7002335" y="34740"/>
                </a:cubicBezTo>
                <a:lnTo>
                  <a:pt x="7009348" y="0"/>
                </a:lnTo>
                <a:lnTo>
                  <a:pt x="7024150" y="0"/>
                </a:lnTo>
                <a:lnTo>
                  <a:pt x="7031164" y="34740"/>
                </a:lnTo>
                <a:cubicBezTo>
                  <a:pt x="7065145" y="115079"/>
                  <a:pt x="7144695" y="171450"/>
                  <a:pt x="7237412" y="171450"/>
                </a:cubicBezTo>
                <a:cubicBezTo>
                  <a:pt x="7330129" y="171450"/>
                  <a:pt x="7409679" y="115079"/>
                  <a:pt x="7443660" y="34740"/>
                </a:cubicBezTo>
                <a:lnTo>
                  <a:pt x="7450673" y="0"/>
                </a:lnTo>
                <a:lnTo>
                  <a:pt x="7465475" y="0"/>
                </a:lnTo>
                <a:lnTo>
                  <a:pt x="7472489" y="34740"/>
                </a:lnTo>
                <a:cubicBezTo>
                  <a:pt x="7506470" y="115079"/>
                  <a:pt x="7586020" y="171450"/>
                  <a:pt x="7678737" y="171450"/>
                </a:cubicBezTo>
                <a:cubicBezTo>
                  <a:pt x="7771453" y="171450"/>
                  <a:pt x="7851004" y="115079"/>
                  <a:pt x="7884985" y="34740"/>
                </a:cubicBezTo>
                <a:lnTo>
                  <a:pt x="7891999" y="0"/>
                </a:lnTo>
                <a:lnTo>
                  <a:pt x="7906801" y="0"/>
                </a:lnTo>
                <a:lnTo>
                  <a:pt x="7913814" y="34740"/>
                </a:lnTo>
                <a:cubicBezTo>
                  <a:pt x="7947795" y="115079"/>
                  <a:pt x="8027346" y="171450"/>
                  <a:pt x="8120062" y="171450"/>
                </a:cubicBezTo>
                <a:cubicBezTo>
                  <a:pt x="8212778" y="171450"/>
                  <a:pt x="8292329" y="115079"/>
                  <a:pt x="8326310" y="34740"/>
                </a:cubicBezTo>
                <a:lnTo>
                  <a:pt x="8333324" y="0"/>
                </a:lnTo>
                <a:lnTo>
                  <a:pt x="8354476" y="0"/>
                </a:lnTo>
                <a:lnTo>
                  <a:pt x="8361489" y="34740"/>
                </a:lnTo>
                <a:cubicBezTo>
                  <a:pt x="8395470" y="115079"/>
                  <a:pt x="8475021" y="171450"/>
                  <a:pt x="8567737" y="171450"/>
                </a:cubicBezTo>
                <a:cubicBezTo>
                  <a:pt x="8660453" y="171450"/>
                  <a:pt x="8740004" y="115079"/>
                  <a:pt x="8773985" y="34740"/>
                </a:cubicBezTo>
                <a:lnTo>
                  <a:pt x="8780998" y="0"/>
                </a:lnTo>
                <a:lnTo>
                  <a:pt x="8795800" y="0"/>
                </a:lnTo>
                <a:lnTo>
                  <a:pt x="8802814" y="34740"/>
                </a:lnTo>
                <a:cubicBezTo>
                  <a:pt x="8836795" y="115079"/>
                  <a:pt x="8916345" y="171450"/>
                  <a:pt x="9009062" y="171450"/>
                </a:cubicBezTo>
                <a:cubicBezTo>
                  <a:pt x="9101779" y="171450"/>
                  <a:pt x="9181329" y="115079"/>
                  <a:pt x="9215310" y="34740"/>
                </a:cubicBezTo>
                <a:lnTo>
                  <a:pt x="9222323" y="0"/>
                </a:lnTo>
                <a:lnTo>
                  <a:pt x="9237125" y="0"/>
                </a:lnTo>
                <a:lnTo>
                  <a:pt x="9244139" y="34740"/>
                </a:lnTo>
                <a:cubicBezTo>
                  <a:pt x="9278120" y="115079"/>
                  <a:pt x="9357670" y="171450"/>
                  <a:pt x="9450387" y="171450"/>
                </a:cubicBezTo>
                <a:cubicBezTo>
                  <a:pt x="9543103" y="171450"/>
                  <a:pt x="9622654" y="115079"/>
                  <a:pt x="9656635" y="34740"/>
                </a:cubicBezTo>
                <a:lnTo>
                  <a:pt x="9663649" y="0"/>
                </a:lnTo>
                <a:lnTo>
                  <a:pt x="9678451" y="0"/>
                </a:lnTo>
                <a:lnTo>
                  <a:pt x="9685464" y="34740"/>
                </a:lnTo>
                <a:cubicBezTo>
                  <a:pt x="9719445" y="115079"/>
                  <a:pt x="9798996" y="171450"/>
                  <a:pt x="9891712" y="171450"/>
                </a:cubicBezTo>
                <a:cubicBezTo>
                  <a:pt x="9984428" y="171450"/>
                  <a:pt x="10063979" y="115079"/>
                  <a:pt x="10097960" y="34740"/>
                </a:cubicBezTo>
                <a:lnTo>
                  <a:pt x="10104973" y="0"/>
                </a:lnTo>
                <a:lnTo>
                  <a:pt x="10116601" y="0"/>
                </a:lnTo>
                <a:lnTo>
                  <a:pt x="10123615" y="34740"/>
                </a:lnTo>
                <a:cubicBezTo>
                  <a:pt x="10157595" y="115079"/>
                  <a:pt x="10237146" y="171450"/>
                  <a:pt x="10329862" y="171450"/>
                </a:cubicBezTo>
                <a:cubicBezTo>
                  <a:pt x="10422578" y="171450"/>
                  <a:pt x="10502129" y="115079"/>
                  <a:pt x="10536110" y="34740"/>
                </a:cubicBezTo>
                <a:lnTo>
                  <a:pt x="10543123" y="0"/>
                </a:lnTo>
                <a:lnTo>
                  <a:pt x="10557925" y="0"/>
                </a:lnTo>
                <a:lnTo>
                  <a:pt x="10564939" y="34740"/>
                </a:lnTo>
                <a:cubicBezTo>
                  <a:pt x="10598920" y="115079"/>
                  <a:pt x="10678470" y="171450"/>
                  <a:pt x="10771187" y="171450"/>
                </a:cubicBezTo>
                <a:cubicBezTo>
                  <a:pt x="10863904" y="171450"/>
                  <a:pt x="10943454" y="115079"/>
                  <a:pt x="10977435" y="34740"/>
                </a:cubicBezTo>
                <a:lnTo>
                  <a:pt x="10984448" y="0"/>
                </a:lnTo>
                <a:lnTo>
                  <a:pt x="10999250" y="0"/>
                </a:lnTo>
                <a:lnTo>
                  <a:pt x="11006264" y="34740"/>
                </a:lnTo>
                <a:cubicBezTo>
                  <a:pt x="11040245" y="115079"/>
                  <a:pt x="11119795" y="171450"/>
                  <a:pt x="11212512" y="171450"/>
                </a:cubicBezTo>
                <a:cubicBezTo>
                  <a:pt x="11305228" y="171450"/>
                  <a:pt x="11384779" y="115079"/>
                  <a:pt x="11418760" y="34740"/>
                </a:cubicBezTo>
                <a:lnTo>
                  <a:pt x="11425774" y="0"/>
                </a:lnTo>
                <a:lnTo>
                  <a:pt x="11440576" y="0"/>
                </a:lnTo>
                <a:lnTo>
                  <a:pt x="11447589" y="34740"/>
                </a:lnTo>
                <a:cubicBezTo>
                  <a:pt x="11481570" y="115079"/>
                  <a:pt x="11561121" y="171450"/>
                  <a:pt x="11653837" y="171450"/>
                </a:cubicBezTo>
                <a:cubicBezTo>
                  <a:pt x="11746553" y="171450"/>
                  <a:pt x="11826104" y="115079"/>
                  <a:pt x="11860085" y="34740"/>
                </a:cubicBezTo>
                <a:lnTo>
                  <a:pt x="11867099" y="0"/>
                </a:lnTo>
                <a:lnTo>
                  <a:pt x="11888251" y="0"/>
                </a:lnTo>
                <a:lnTo>
                  <a:pt x="11895264" y="34740"/>
                </a:lnTo>
                <a:cubicBezTo>
                  <a:pt x="11929245" y="115079"/>
                  <a:pt x="12008796" y="171450"/>
                  <a:pt x="12101512" y="171450"/>
                </a:cubicBezTo>
                <a:cubicBezTo>
                  <a:pt x="12124691" y="171450"/>
                  <a:pt x="12147047" y="167927"/>
                  <a:pt x="12168074" y="161387"/>
                </a:cubicBezTo>
                <a:lnTo>
                  <a:pt x="12192000" y="149885"/>
                </a:lnTo>
                <a:lnTo>
                  <a:pt x="12192000" y="904875"/>
                </a:lnTo>
                <a:lnTo>
                  <a:pt x="0" y="904875"/>
                </a:lnTo>
                <a:lnTo>
                  <a:pt x="0" y="118560"/>
                </a:lnTo>
                <a:lnTo>
                  <a:pt x="16137" y="133222"/>
                </a:lnTo>
                <a:cubicBezTo>
                  <a:pt x="51862" y="157358"/>
                  <a:pt x="94929" y="171450"/>
                  <a:pt x="141287" y="171450"/>
                </a:cubicBezTo>
                <a:cubicBezTo>
                  <a:pt x="234004" y="171450"/>
                  <a:pt x="313554" y="115079"/>
                  <a:pt x="347535" y="34740"/>
                </a:cubicBezTo>
                <a:close/>
              </a:path>
            </a:pathLst>
          </a:custGeom>
          <a:solidFill>
            <a:srgbClr val="12D5D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grpSp>
        <p:nvGrpSpPr>
          <p:cNvPr id="50" name="组合 49"/>
          <p:cNvGrpSpPr/>
          <p:nvPr/>
        </p:nvGrpSpPr>
        <p:grpSpPr>
          <a:xfrm rot="2224307">
            <a:off x="4596976" y="371271"/>
            <a:ext cx="439280" cy="431202"/>
            <a:chOff x="10646778" y="4753862"/>
            <a:chExt cx="751521" cy="737702"/>
          </a:xfrm>
        </p:grpSpPr>
        <p:sp>
          <p:nvSpPr>
            <p:cNvPr id="51" name="五角星 2"/>
            <p:cNvSpPr/>
            <p:nvPr/>
          </p:nvSpPr>
          <p:spPr>
            <a:xfrm rot="20227648" flipH="1">
              <a:off x="10648573" y="4753862"/>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chemeClr val="bg1"/>
            </a:solidFill>
            <a:ln w="15875">
              <a:noFill/>
            </a:ln>
            <a:effectLst>
              <a:outerShdw blurRad="76200" dist="50800" dir="5400000" algn="t"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nvGrpSpPr>
            <p:cNvPr id="52" name="组合 51"/>
            <p:cNvGrpSpPr/>
            <p:nvPr/>
          </p:nvGrpSpPr>
          <p:grpSpPr>
            <a:xfrm>
              <a:off x="10646778" y="4762829"/>
              <a:ext cx="749726" cy="728735"/>
              <a:chOff x="11012539" y="4493889"/>
              <a:chExt cx="749726" cy="728735"/>
            </a:xfrm>
          </p:grpSpPr>
          <p:sp>
            <p:nvSpPr>
              <p:cNvPr id="53" name="五角星 2"/>
              <p:cNvSpPr/>
              <p:nvPr/>
            </p:nvSpPr>
            <p:spPr>
              <a:xfrm rot="20227648" flipH="1">
                <a:off x="11012539" y="4493889"/>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8AFA4C"/>
              </a:solidFill>
              <a:ln w="15875">
                <a:solidFill>
                  <a:schemeClr val="bg1"/>
                </a:solidFill>
              </a:ln>
              <a:effectLst>
                <a:innerShdw blurRad="292100">
                  <a:srgbClr val="76CE0C"/>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54" name="五角星 2"/>
              <p:cNvSpPr/>
              <p:nvPr/>
            </p:nvSpPr>
            <p:spPr>
              <a:xfrm rot="20424262">
                <a:off x="11046365" y="4655056"/>
                <a:ext cx="290576" cy="221980"/>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 name="connsiteX0-155" fmla="*/ 654322 w 918524"/>
                  <a:gd name="connsiteY0-156" fmla="*/ 223173 h 923906"/>
                  <a:gd name="connsiteX1-157" fmla="*/ 916461 w 918524"/>
                  <a:gd name="connsiteY1-158" fmla="*/ 349269 h 923906"/>
                  <a:gd name="connsiteX2-159" fmla="*/ 774876 w 918524"/>
                  <a:gd name="connsiteY2-160" fmla="*/ 613293 h 923906"/>
                  <a:gd name="connsiteX3-161" fmla="*/ 741827 w 918524"/>
                  <a:gd name="connsiteY3-162" fmla="*/ 914398 h 923906"/>
                  <a:gd name="connsiteX4-163" fmla="*/ 459262 w 918524"/>
                  <a:gd name="connsiteY4-164" fmla="*/ 854400 h 923906"/>
                  <a:gd name="connsiteX5-165" fmla="*/ 176697 w 918524"/>
                  <a:gd name="connsiteY5-166" fmla="*/ 914398 h 923906"/>
                  <a:gd name="connsiteX6-167" fmla="*/ 143648 w 918524"/>
                  <a:gd name="connsiteY6-168" fmla="*/ 613293 h 923906"/>
                  <a:gd name="connsiteX7-169" fmla="*/ 2063 w 918524"/>
                  <a:gd name="connsiteY7-170" fmla="*/ 349269 h 923906"/>
                  <a:gd name="connsiteX8-171" fmla="*/ 264202 w 918524"/>
                  <a:gd name="connsiteY8-172" fmla="*/ 223173 h 923906"/>
                  <a:gd name="connsiteX9-173" fmla="*/ 459262 w 918524"/>
                  <a:gd name="connsiteY9-174" fmla="*/ 0 h 923906"/>
                  <a:gd name="connsiteX10-175" fmla="*/ 715845 w 918524"/>
                  <a:gd name="connsiteY10-176" fmla="*/ 284696 h 923906"/>
                  <a:gd name="connsiteX0-177" fmla="*/ 916461 w 918524"/>
                  <a:gd name="connsiteY0-178" fmla="*/ 349269 h 923906"/>
                  <a:gd name="connsiteX1-179" fmla="*/ 774876 w 918524"/>
                  <a:gd name="connsiteY1-180" fmla="*/ 613293 h 923906"/>
                  <a:gd name="connsiteX2-181" fmla="*/ 741827 w 918524"/>
                  <a:gd name="connsiteY2-182" fmla="*/ 914398 h 923906"/>
                  <a:gd name="connsiteX3-183" fmla="*/ 459262 w 918524"/>
                  <a:gd name="connsiteY3-184" fmla="*/ 854400 h 923906"/>
                  <a:gd name="connsiteX4-185" fmla="*/ 176697 w 918524"/>
                  <a:gd name="connsiteY4-186" fmla="*/ 914398 h 923906"/>
                  <a:gd name="connsiteX5-187" fmla="*/ 143648 w 918524"/>
                  <a:gd name="connsiteY5-188" fmla="*/ 613293 h 923906"/>
                  <a:gd name="connsiteX6-189" fmla="*/ 2063 w 918524"/>
                  <a:gd name="connsiteY6-190" fmla="*/ 349269 h 923906"/>
                  <a:gd name="connsiteX7-191" fmla="*/ 264202 w 918524"/>
                  <a:gd name="connsiteY7-192" fmla="*/ 223173 h 923906"/>
                  <a:gd name="connsiteX8-193" fmla="*/ 459262 w 918524"/>
                  <a:gd name="connsiteY8-194" fmla="*/ 0 h 923906"/>
                  <a:gd name="connsiteX9-195" fmla="*/ 715845 w 918524"/>
                  <a:gd name="connsiteY9-196" fmla="*/ 284696 h 923906"/>
                  <a:gd name="connsiteX0-197" fmla="*/ 774876 w 774876"/>
                  <a:gd name="connsiteY0-198" fmla="*/ 613293 h 923906"/>
                  <a:gd name="connsiteX1-199" fmla="*/ 741827 w 774876"/>
                  <a:gd name="connsiteY1-200" fmla="*/ 914398 h 923906"/>
                  <a:gd name="connsiteX2-201" fmla="*/ 459262 w 774876"/>
                  <a:gd name="connsiteY2-202" fmla="*/ 854400 h 923906"/>
                  <a:gd name="connsiteX3-203" fmla="*/ 176697 w 774876"/>
                  <a:gd name="connsiteY3-204" fmla="*/ 914398 h 923906"/>
                  <a:gd name="connsiteX4-205" fmla="*/ 143648 w 774876"/>
                  <a:gd name="connsiteY4-206" fmla="*/ 613293 h 923906"/>
                  <a:gd name="connsiteX5-207" fmla="*/ 2063 w 774876"/>
                  <a:gd name="connsiteY5-208" fmla="*/ 349269 h 923906"/>
                  <a:gd name="connsiteX6-209" fmla="*/ 264202 w 774876"/>
                  <a:gd name="connsiteY6-210" fmla="*/ 223173 h 923906"/>
                  <a:gd name="connsiteX7-211" fmla="*/ 459262 w 774876"/>
                  <a:gd name="connsiteY7-212" fmla="*/ 0 h 923906"/>
                  <a:gd name="connsiteX8-213" fmla="*/ 715845 w 774876"/>
                  <a:gd name="connsiteY8-214" fmla="*/ 284696 h 923906"/>
                  <a:gd name="connsiteX0-215" fmla="*/ 741827 w 741827"/>
                  <a:gd name="connsiteY0-216" fmla="*/ 914398 h 923906"/>
                  <a:gd name="connsiteX1-217" fmla="*/ 459262 w 741827"/>
                  <a:gd name="connsiteY1-218" fmla="*/ 854400 h 923906"/>
                  <a:gd name="connsiteX2-219" fmla="*/ 176697 w 741827"/>
                  <a:gd name="connsiteY2-220" fmla="*/ 914398 h 923906"/>
                  <a:gd name="connsiteX3-221" fmla="*/ 143648 w 741827"/>
                  <a:gd name="connsiteY3-222" fmla="*/ 613293 h 923906"/>
                  <a:gd name="connsiteX4-223" fmla="*/ 2063 w 741827"/>
                  <a:gd name="connsiteY4-224" fmla="*/ 349269 h 923906"/>
                  <a:gd name="connsiteX5-225" fmla="*/ 264202 w 741827"/>
                  <a:gd name="connsiteY5-226" fmla="*/ 223173 h 923906"/>
                  <a:gd name="connsiteX6-227" fmla="*/ 459262 w 741827"/>
                  <a:gd name="connsiteY6-228" fmla="*/ 0 h 923906"/>
                  <a:gd name="connsiteX7-229" fmla="*/ 715845 w 741827"/>
                  <a:gd name="connsiteY7-230" fmla="*/ 284696 h 923906"/>
                  <a:gd name="connsiteX0-231" fmla="*/ 459262 w 715845"/>
                  <a:gd name="connsiteY0-232" fmla="*/ 854400 h 916632"/>
                  <a:gd name="connsiteX1-233" fmla="*/ 176697 w 715845"/>
                  <a:gd name="connsiteY1-234" fmla="*/ 914398 h 916632"/>
                  <a:gd name="connsiteX2-235" fmla="*/ 143648 w 715845"/>
                  <a:gd name="connsiteY2-236" fmla="*/ 613293 h 916632"/>
                  <a:gd name="connsiteX3-237" fmla="*/ 2063 w 715845"/>
                  <a:gd name="connsiteY3-238" fmla="*/ 349269 h 916632"/>
                  <a:gd name="connsiteX4-239" fmla="*/ 264202 w 715845"/>
                  <a:gd name="connsiteY4-240" fmla="*/ 223173 h 916632"/>
                  <a:gd name="connsiteX5-241" fmla="*/ 459262 w 715845"/>
                  <a:gd name="connsiteY5-242" fmla="*/ 0 h 916632"/>
                  <a:gd name="connsiteX6-243" fmla="*/ 715845 w 715845"/>
                  <a:gd name="connsiteY6-244" fmla="*/ 284696 h 916632"/>
                  <a:gd name="connsiteX0-245" fmla="*/ 176697 w 715845"/>
                  <a:gd name="connsiteY0-246" fmla="*/ 914398 h 914398"/>
                  <a:gd name="connsiteX1-247" fmla="*/ 143648 w 715845"/>
                  <a:gd name="connsiteY1-248" fmla="*/ 613293 h 914398"/>
                  <a:gd name="connsiteX2-249" fmla="*/ 2063 w 715845"/>
                  <a:gd name="connsiteY2-250" fmla="*/ 349269 h 914398"/>
                  <a:gd name="connsiteX3-251" fmla="*/ 264202 w 715845"/>
                  <a:gd name="connsiteY3-252" fmla="*/ 223173 h 914398"/>
                  <a:gd name="connsiteX4-253" fmla="*/ 459262 w 715845"/>
                  <a:gd name="connsiteY4-254" fmla="*/ 0 h 914398"/>
                  <a:gd name="connsiteX5-255" fmla="*/ 715845 w 715845"/>
                  <a:gd name="connsiteY5-256" fmla="*/ 284696 h 914398"/>
                  <a:gd name="connsiteX0-257" fmla="*/ 143648 w 715845"/>
                  <a:gd name="connsiteY0-258" fmla="*/ 613293 h 613293"/>
                  <a:gd name="connsiteX1-259" fmla="*/ 2063 w 715845"/>
                  <a:gd name="connsiteY1-260" fmla="*/ 349269 h 613293"/>
                  <a:gd name="connsiteX2-261" fmla="*/ 264202 w 715845"/>
                  <a:gd name="connsiteY2-262" fmla="*/ 223173 h 613293"/>
                  <a:gd name="connsiteX3-263" fmla="*/ 459262 w 715845"/>
                  <a:gd name="connsiteY3-264" fmla="*/ 0 h 613293"/>
                  <a:gd name="connsiteX4-265" fmla="*/ 715845 w 715845"/>
                  <a:gd name="connsiteY4-266" fmla="*/ 284696 h 613293"/>
                  <a:gd name="connsiteX0-267" fmla="*/ 0 w 713782"/>
                  <a:gd name="connsiteY0-268" fmla="*/ 349269 h 349269"/>
                  <a:gd name="connsiteX1-269" fmla="*/ 262139 w 713782"/>
                  <a:gd name="connsiteY1-270" fmla="*/ 223173 h 349269"/>
                  <a:gd name="connsiteX2-271" fmla="*/ 457199 w 713782"/>
                  <a:gd name="connsiteY2-272" fmla="*/ 0 h 349269"/>
                  <a:gd name="connsiteX3-273" fmla="*/ 713782 w 713782"/>
                  <a:gd name="connsiteY3-274" fmla="*/ 284696 h 349269"/>
                  <a:gd name="connsiteX0-275" fmla="*/ 0 w 457199"/>
                  <a:gd name="connsiteY0-276" fmla="*/ 349269 h 349269"/>
                  <a:gd name="connsiteX1-277" fmla="*/ 262139 w 457199"/>
                  <a:gd name="connsiteY1-278" fmla="*/ 223173 h 349269"/>
                  <a:gd name="connsiteX2-279" fmla="*/ 457199 w 457199"/>
                  <a:gd name="connsiteY2-280" fmla="*/ 0 h 349269"/>
                </a:gdLst>
                <a:ahLst/>
                <a:cxnLst>
                  <a:cxn ang="0">
                    <a:pos x="connsiteX0-1" y="connsiteY0-2"/>
                  </a:cxn>
                  <a:cxn ang="0">
                    <a:pos x="connsiteX1-3" y="connsiteY1-4"/>
                  </a:cxn>
                  <a:cxn ang="0">
                    <a:pos x="connsiteX2-5" y="connsiteY2-6"/>
                  </a:cxn>
                </a:cxnLst>
                <a:rect l="l" t="t" r="r" b="b"/>
                <a:pathLst>
                  <a:path w="457199" h="349269">
                    <a:moveTo>
                      <a:pt x="0" y="349269"/>
                    </a:moveTo>
                    <a:cubicBezTo>
                      <a:pt x="20092" y="284249"/>
                      <a:pt x="185939" y="281384"/>
                      <a:pt x="262139" y="223173"/>
                    </a:cubicBezTo>
                    <a:cubicBezTo>
                      <a:pt x="338339" y="164962"/>
                      <a:pt x="392179" y="0"/>
                      <a:pt x="457199" y="0"/>
                    </a:cubicBezTo>
                  </a:path>
                </a:pathLst>
              </a:custGeom>
              <a:noFill/>
              <a:ln w="28575" cap="rnd">
                <a:solidFill>
                  <a:schemeClr val="bg1">
                    <a:alpha val="8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55" name="五角星 2"/>
              <p:cNvSpPr/>
              <p:nvPr/>
            </p:nvSpPr>
            <p:spPr>
              <a:xfrm rot="6997346">
                <a:off x="11587935" y="4901938"/>
                <a:ext cx="128719" cy="147271"/>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 name="connsiteX0-155" fmla="*/ 654322 w 918524"/>
                  <a:gd name="connsiteY0-156" fmla="*/ 223173 h 923906"/>
                  <a:gd name="connsiteX1-157" fmla="*/ 916461 w 918524"/>
                  <a:gd name="connsiteY1-158" fmla="*/ 349269 h 923906"/>
                  <a:gd name="connsiteX2-159" fmla="*/ 774876 w 918524"/>
                  <a:gd name="connsiteY2-160" fmla="*/ 613293 h 923906"/>
                  <a:gd name="connsiteX3-161" fmla="*/ 741827 w 918524"/>
                  <a:gd name="connsiteY3-162" fmla="*/ 914398 h 923906"/>
                  <a:gd name="connsiteX4-163" fmla="*/ 459262 w 918524"/>
                  <a:gd name="connsiteY4-164" fmla="*/ 854400 h 923906"/>
                  <a:gd name="connsiteX5-165" fmla="*/ 176697 w 918524"/>
                  <a:gd name="connsiteY5-166" fmla="*/ 914398 h 923906"/>
                  <a:gd name="connsiteX6-167" fmla="*/ 143648 w 918524"/>
                  <a:gd name="connsiteY6-168" fmla="*/ 613293 h 923906"/>
                  <a:gd name="connsiteX7-169" fmla="*/ 2063 w 918524"/>
                  <a:gd name="connsiteY7-170" fmla="*/ 349269 h 923906"/>
                  <a:gd name="connsiteX8-171" fmla="*/ 264202 w 918524"/>
                  <a:gd name="connsiteY8-172" fmla="*/ 223173 h 923906"/>
                  <a:gd name="connsiteX9-173" fmla="*/ 459262 w 918524"/>
                  <a:gd name="connsiteY9-174" fmla="*/ 0 h 923906"/>
                  <a:gd name="connsiteX10-175" fmla="*/ 715845 w 918524"/>
                  <a:gd name="connsiteY10-176" fmla="*/ 284696 h 923906"/>
                  <a:gd name="connsiteX0-177" fmla="*/ 916461 w 918524"/>
                  <a:gd name="connsiteY0-178" fmla="*/ 349269 h 923906"/>
                  <a:gd name="connsiteX1-179" fmla="*/ 774876 w 918524"/>
                  <a:gd name="connsiteY1-180" fmla="*/ 613293 h 923906"/>
                  <a:gd name="connsiteX2-181" fmla="*/ 741827 w 918524"/>
                  <a:gd name="connsiteY2-182" fmla="*/ 914398 h 923906"/>
                  <a:gd name="connsiteX3-183" fmla="*/ 459262 w 918524"/>
                  <a:gd name="connsiteY3-184" fmla="*/ 854400 h 923906"/>
                  <a:gd name="connsiteX4-185" fmla="*/ 176697 w 918524"/>
                  <a:gd name="connsiteY4-186" fmla="*/ 914398 h 923906"/>
                  <a:gd name="connsiteX5-187" fmla="*/ 143648 w 918524"/>
                  <a:gd name="connsiteY5-188" fmla="*/ 613293 h 923906"/>
                  <a:gd name="connsiteX6-189" fmla="*/ 2063 w 918524"/>
                  <a:gd name="connsiteY6-190" fmla="*/ 349269 h 923906"/>
                  <a:gd name="connsiteX7-191" fmla="*/ 264202 w 918524"/>
                  <a:gd name="connsiteY7-192" fmla="*/ 223173 h 923906"/>
                  <a:gd name="connsiteX8-193" fmla="*/ 459262 w 918524"/>
                  <a:gd name="connsiteY8-194" fmla="*/ 0 h 923906"/>
                  <a:gd name="connsiteX9-195" fmla="*/ 715845 w 918524"/>
                  <a:gd name="connsiteY9-196" fmla="*/ 284696 h 923906"/>
                  <a:gd name="connsiteX0-197" fmla="*/ 774876 w 774876"/>
                  <a:gd name="connsiteY0-198" fmla="*/ 613293 h 923906"/>
                  <a:gd name="connsiteX1-199" fmla="*/ 741827 w 774876"/>
                  <a:gd name="connsiteY1-200" fmla="*/ 914398 h 923906"/>
                  <a:gd name="connsiteX2-201" fmla="*/ 459262 w 774876"/>
                  <a:gd name="connsiteY2-202" fmla="*/ 854400 h 923906"/>
                  <a:gd name="connsiteX3-203" fmla="*/ 176697 w 774876"/>
                  <a:gd name="connsiteY3-204" fmla="*/ 914398 h 923906"/>
                  <a:gd name="connsiteX4-205" fmla="*/ 143648 w 774876"/>
                  <a:gd name="connsiteY4-206" fmla="*/ 613293 h 923906"/>
                  <a:gd name="connsiteX5-207" fmla="*/ 2063 w 774876"/>
                  <a:gd name="connsiteY5-208" fmla="*/ 349269 h 923906"/>
                  <a:gd name="connsiteX6-209" fmla="*/ 264202 w 774876"/>
                  <a:gd name="connsiteY6-210" fmla="*/ 223173 h 923906"/>
                  <a:gd name="connsiteX7-211" fmla="*/ 459262 w 774876"/>
                  <a:gd name="connsiteY7-212" fmla="*/ 0 h 923906"/>
                  <a:gd name="connsiteX8-213" fmla="*/ 715845 w 774876"/>
                  <a:gd name="connsiteY8-214" fmla="*/ 284696 h 923906"/>
                  <a:gd name="connsiteX0-215" fmla="*/ 741827 w 741827"/>
                  <a:gd name="connsiteY0-216" fmla="*/ 914398 h 923906"/>
                  <a:gd name="connsiteX1-217" fmla="*/ 459262 w 741827"/>
                  <a:gd name="connsiteY1-218" fmla="*/ 854400 h 923906"/>
                  <a:gd name="connsiteX2-219" fmla="*/ 176697 w 741827"/>
                  <a:gd name="connsiteY2-220" fmla="*/ 914398 h 923906"/>
                  <a:gd name="connsiteX3-221" fmla="*/ 143648 w 741827"/>
                  <a:gd name="connsiteY3-222" fmla="*/ 613293 h 923906"/>
                  <a:gd name="connsiteX4-223" fmla="*/ 2063 w 741827"/>
                  <a:gd name="connsiteY4-224" fmla="*/ 349269 h 923906"/>
                  <a:gd name="connsiteX5-225" fmla="*/ 264202 w 741827"/>
                  <a:gd name="connsiteY5-226" fmla="*/ 223173 h 923906"/>
                  <a:gd name="connsiteX6-227" fmla="*/ 459262 w 741827"/>
                  <a:gd name="connsiteY6-228" fmla="*/ 0 h 923906"/>
                  <a:gd name="connsiteX7-229" fmla="*/ 715845 w 741827"/>
                  <a:gd name="connsiteY7-230" fmla="*/ 284696 h 923906"/>
                  <a:gd name="connsiteX0-231" fmla="*/ 459262 w 715845"/>
                  <a:gd name="connsiteY0-232" fmla="*/ 854400 h 916632"/>
                  <a:gd name="connsiteX1-233" fmla="*/ 176697 w 715845"/>
                  <a:gd name="connsiteY1-234" fmla="*/ 914398 h 916632"/>
                  <a:gd name="connsiteX2-235" fmla="*/ 143648 w 715845"/>
                  <a:gd name="connsiteY2-236" fmla="*/ 613293 h 916632"/>
                  <a:gd name="connsiteX3-237" fmla="*/ 2063 w 715845"/>
                  <a:gd name="connsiteY3-238" fmla="*/ 349269 h 916632"/>
                  <a:gd name="connsiteX4-239" fmla="*/ 264202 w 715845"/>
                  <a:gd name="connsiteY4-240" fmla="*/ 223173 h 916632"/>
                  <a:gd name="connsiteX5-241" fmla="*/ 459262 w 715845"/>
                  <a:gd name="connsiteY5-242" fmla="*/ 0 h 916632"/>
                  <a:gd name="connsiteX6-243" fmla="*/ 715845 w 715845"/>
                  <a:gd name="connsiteY6-244" fmla="*/ 284696 h 916632"/>
                  <a:gd name="connsiteX0-245" fmla="*/ 176697 w 715845"/>
                  <a:gd name="connsiteY0-246" fmla="*/ 914398 h 914398"/>
                  <a:gd name="connsiteX1-247" fmla="*/ 143648 w 715845"/>
                  <a:gd name="connsiteY1-248" fmla="*/ 613293 h 914398"/>
                  <a:gd name="connsiteX2-249" fmla="*/ 2063 w 715845"/>
                  <a:gd name="connsiteY2-250" fmla="*/ 349269 h 914398"/>
                  <a:gd name="connsiteX3-251" fmla="*/ 264202 w 715845"/>
                  <a:gd name="connsiteY3-252" fmla="*/ 223173 h 914398"/>
                  <a:gd name="connsiteX4-253" fmla="*/ 459262 w 715845"/>
                  <a:gd name="connsiteY4-254" fmla="*/ 0 h 914398"/>
                  <a:gd name="connsiteX5-255" fmla="*/ 715845 w 715845"/>
                  <a:gd name="connsiteY5-256" fmla="*/ 284696 h 914398"/>
                  <a:gd name="connsiteX0-257" fmla="*/ 143648 w 715845"/>
                  <a:gd name="connsiteY0-258" fmla="*/ 613293 h 613293"/>
                  <a:gd name="connsiteX1-259" fmla="*/ 2063 w 715845"/>
                  <a:gd name="connsiteY1-260" fmla="*/ 349269 h 613293"/>
                  <a:gd name="connsiteX2-261" fmla="*/ 264202 w 715845"/>
                  <a:gd name="connsiteY2-262" fmla="*/ 223173 h 613293"/>
                  <a:gd name="connsiteX3-263" fmla="*/ 459262 w 715845"/>
                  <a:gd name="connsiteY3-264" fmla="*/ 0 h 613293"/>
                  <a:gd name="connsiteX4-265" fmla="*/ 715845 w 715845"/>
                  <a:gd name="connsiteY4-266" fmla="*/ 284696 h 613293"/>
                  <a:gd name="connsiteX0-267" fmla="*/ 0 w 713782"/>
                  <a:gd name="connsiteY0-268" fmla="*/ 349269 h 349269"/>
                  <a:gd name="connsiteX1-269" fmla="*/ 262139 w 713782"/>
                  <a:gd name="connsiteY1-270" fmla="*/ 223173 h 349269"/>
                  <a:gd name="connsiteX2-271" fmla="*/ 457199 w 713782"/>
                  <a:gd name="connsiteY2-272" fmla="*/ 0 h 349269"/>
                  <a:gd name="connsiteX3-273" fmla="*/ 713782 w 713782"/>
                  <a:gd name="connsiteY3-274" fmla="*/ 284696 h 349269"/>
                  <a:gd name="connsiteX0-275" fmla="*/ 0 w 457199"/>
                  <a:gd name="connsiteY0-276" fmla="*/ 349269 h 349269"/>
                  <a:gd name="connsiteX1-277" fmla="*/ 262139 w 457199"/>
                  <a:gd name="connsiteY1-278" fmla="*/ 223173 h 349269"/>
                  <a:gd name="connsiteX2-279" fmla="*/ 457199 w 457199"/>
                  <a:gd name="connsiteY2-280" fmla="*/ 0 h 349269"/>
                  <a:gd name="connsiteX0-281" fmla="*/ 0 w 195060"/>
                  <a:gd name="connsiteY0-282" fmla="*/ 223173 h 223173"/>
                  <a:gd name="connsiteX1-283" fmla="*/ 195060 w 195060"/>
                  <a:gd name="connsiteY1-284" fmla="*/ 0 h 223173"/>
                </a:gdLst>
                <a:ahLst/>
                <a:cxnLst>
                  <a:cxn ang="0">
                    <a:pos x="connsiteX0-1" y="connsiteY0-2"/>
                  </a:cxn>
                  <a:cxn ang="0">
                    <a:pos x="connsiteX1-3" y="connsiteY1-4"/>
                  </a:cxn>
                </a:cxnLst>
                <a:rect l="l" t="t" r="r" b="b"/>
                <a:pathLst>
                  <a:path w="195060" h="223173">
                    <a:moveTo>
                      <a:pt x="0" y="223173"/>
                    </a:moveTo>
                    <a:cubicBezTo>
                      <a:pt x="76200" y="164962"/>
                      <a:pt x="130040" y="0"/>
                      <a:pt x="195060" y="0"/>
                    </a:cubicBezTo>
                  </a:path>
                </a:pathLst>
              </a:custGeom>
              <a:noFill/>
              <a:ln w="28575" cap="rnd">
                <a:solidFill>
                  <a:schemeClr val="bg1">
                    <a:alpha val="6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grpSp>
        <p:nvGrpSpPr>
          <p:cNvPr id="22" name="组合 21"/>
          <p:cNvGrpSpPr/>
          <p:nvPr/>
        </p:nvGrpSpPr>
        <p:grpSpPr>
          <a:xfrm rot="2655072">
            <a:off x="8005365" y="1030180"/>
            <a:ext cx="546052" cy="536012"/>
            <a:chOff x="10646778" y="4753862"/>
            <a:chExt cx="751521" cy="737702"/>
          </a:xfrm>
        </p:grpSpPr>
        <p:sp>
          <p:nvSpPr>
            <p:cNvPr id="23" name="五角星 2"/>
            <p:cNvSpPr/>
            <p:nvPr/>
          </p:nvSpPr>
          <p:spPr>
            <a:xfrm rot="20227648" flipH="1">
              <a:off x="10648573" y="4753862"/>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chemeClr val="bg1"/>
            </a:solidFill>
            <a:ln w="15875">
              <a:noFill/>
            </a:ln>
            <a:effectLst>
              <a:outerShdw blurRad="76200" dist="50800" dir="5400000" algn="t"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nvGrpSpPr>
            <p:cNvPr id="24" name="组合 23"/>
            <p:cNvGrpSpPr/>
            <p:nvPr/>
          </p:nvGrpSpPr>
          <p:grpSpPr>
            <a:xfrm>
              <a:off x="10646778" y="4762829"/>
              <a:ext cx="749726" cy="728735"/>
              <a:chOff x="11012539" y="4493889"/>
              <a:chExt cx="749726" cy="728735"/>
            </a:xfrm>
          </p:grpSpPr>
          <p:sp>
            <p:nvSpPr>
              <p:cNvPr id="25" name="五角星 2"/>
              <p:cNvSpPr/>
              <p:nvPr/>
            </p:nvSpPr>
            <p:spPr>
              <a:xfrm rot="20227648" flipH="1">
                <a:off x="11012539" y="4493889"/>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FF00"/>
              </a:solidFill>
              <a:ln w="15875">
                <a:solidFill>
                  <a:srgbClr val="FFFF00"/>
                </a:solidFill>
              </a:ln>
              <a:effectLst>
                <a:innerShdw blurRad="292100">
                  <a:srgbClr val="FFC00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26" name="五角星 2"/>
              <p:cNvSpPr/>
              <p:nvPr/>
            </p:nvSpPr>
            <p:spPr>
              <a:xfrm rot="20424262">
                <a:off x="11046365" y="4655056"/>
                <a:ext cx="290576" cy="221980"/>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 name="connsiteX0-155" fmla="*/ 654322 w 918524"/>
                  <a:gd name="connsiteY0-156" fmla="*/ 223173 h 923906"/>
                  <a:gd name="connsiteX1-157" fmla="*/ 916461 w 918524"/>
                  <a:gd name="connsiteY1-158" fmla="*/ 349269 h 923906"/>
                  <a:gd name="connsiteX2-159" fmla="*/ 774876 w 918524"/>
                  <a:gd name="connsiteY2-160" fmla="*/ 613293 h 923906"/>
                  <a:gd name="connsiteX3-161" fmla="*/ 741827 w 918524"/>
                  <a:gd name="connsiteY3-162" fmla="*/ 914398 h 923906"/>
                  <a:gd name="connsiteX4-163" fmla="*/ 459262 w 918524"/>
                  <a:gd name="connsiteY4-164" fmla="*/ 854400 h 923906"/>
                  <a:gd name="connsiteX5-165" fmla="*/ 176697 w 918524"/>
                  <a:gd name="connsiteY5-166" fmla="*/ 914398 h 923906"/>
                  <a:gd name="connsiteX6-167" fmla="*/ 143648 w 918524"/>
                  <a:gd name="connsiteY6-168" fmla="*/ 613293 h 923906"/>
                  <a:gd name="connsiteX7-169" fmla="*/ 2063 w 918524"/>
                  <a:gd name="connsiteY7-170" fmla="*/ 349269 h 923906"/>
                  <a:gd name="connsiteX8-171" fmla="*/ 264202 w 918524"/>
                  <a:gd name="connsiteY8-172" fmla="*/ 223173 h 923906"/>
                  <a:gd name="connsiteX9-173" fmla="*/ 459262 w 918524"/>
                  <a:gd name="connsiteY9-174" fmla="*/ 0 h 923906"/>
                  <a:gd name="connsiteX10-175" fmla="*/ 715845 w 918524"/>
                  <a:gd name="connsiteY10-176" fmla="*/ 284696 h 923906"/>
                  <a:gd name="connsiteX0-177" fmla="*/ 916461 w 918524"/>
                  <a:gd name="connsiteY0-178" fmla="*/ 349269 h 923906"/>
                  <a:gd name="connsiteX1-179" fmla="*/ 774876 w 918524"/>
                  <a:gd name="connsiteY1-180" fmla="*/ 613293 h 923906"/>
                  <a:gd name="connsiteX2-181" fmla="*/ 741827 w 918524"/>
                  <a:gd name="connsiteY2-182" fmla="*/ 914398 h 923906"/>
                  <a:gd name="connsiteX3-183" fmla="*/ 459262 w 918524"/>
                  <a:gd name="connsiteY3-184" fmla="*/ 854400 h 923906"/>
                  <a:gd name="connsiteX4-185" fmla="*/ 176697 w 918524"/>
                  <a:gd name="connsiteY4-186" fmla="*/ 914398 h 923906"/>
                  <a:gd name="connsiteX5-187" fmla="*/ 143648 w 918524"/>
                  <a:gd name="connsiteY5-188" fmla="*/ 613293 h 923906"/>
                  <a:gd name="connsiteX6-189" fmla="*/ 2063 w 918524"/>
                  <a:gd name="connsiteY6-190" fmla="*/ 349269 h 923906"/>
                  <a:gd name="connsiteX7-191" fmla="*/ 264202 w 918524"/>
                  <a:gd name="connsiteY7-192" fmla="*/ 223173 h 923906"/>
                  <a:gd name="connsiteX8-193" fmla="*/ 459262 w 918524"/>
                  <a:gd name="connsiteY8-194" fmla="*/ 0 h 923906"/>
                  <a:gd name="connsiteX9-195" fmla="*/ 715845 w 918524"/>
                  <a:gd name="connsiteY9-196" fmla="*/ 284696 h 923906"/>
                  <a:gd name="connsiteX0-197" fmla="*/ 774876 w 774876"/>
                  <a:gd name="connsiteY0-198" fmla="*/ 613293 h 923906"/>
                  <a:gd name="connsiteX1-199" fmla="*/ 741827 w 774876"/>
                  <a:gd name="connsiteY1-200" fmla="*/ 914398 h 923906"/>
                  <a:gd name="connsiteX2-201" fmla="*/ 459262 w 774876"/>
                  <a:gd name="connsiteY2-202" fmla="*/ 854400 h 923906"/>
                  <a:gd name="connsiteX3-203" fmla="*/ 176697 w 774876"/>
                  <a:gd name="connsiteY3-204" fmla="*/ 914398 h 923906"/>
                  <a:gd name="connsiteX4-205" fmla="*/ 143648 w 774876"/>
                  <a:gd name="connsiteY4-206" fmla="*/ 613293 h 923906"/>
                  <a:gd name="connsiteX5-207" fmla="*/ 2063 w 774876"/>
                  <a:gd name="connsiteY5-208" fmla="*/ 349269 h 923906"/>
                  <a:gd name="connsiteX6-209" fmla="*/ 264202 w 774876"/>
                  <a:gd name="connsiteY6-210" fmla="*/ 223173 h 923906"/>
                  <a:gd name="connsiteX7-211" fmla="*/ 459262 w 774876"/>
                  <a:gd name="connsiteY7-212" fmla="*/ 0 h 923906"/>
                  <a:gd name="connsiteX8-213" fmla="*/ 715845 w 774876"/>
                  <a:gd name="connsiteY8-214" fmla="*/ 284696 h 923906"/>
                  <a:gd name="connsiteX0-215" fmla="*/ 741827 w 741827"/>
                  <a:gd name="connsiteY0-216" fmla="*/ 914398 h 923906"/>
                  <a:gd name="connsiteX1-217" fmla="*/ 459262 w 741827"/>
                  <a:gd name="connsiteY1-218" fmla="*/ 854400 h 923906"/>
                  <a:gd name="connsiteX2-219" fmla="*/ 176697 w 741827"/>
                  <a:gd name="connsiteY2-220" fmla="*/ 914398 h 923906"/>
                  <a:gd name="connsiteX3-221" fmla="*/ 143648 w 741827"/>
                  <a:gd name="connsiteY3-222" fmla="*/ 613293 h 923906"/>
                  <a:gd name="connsiteX4-223" fmla="*/ 2063 w 741827"/>
                  <a:gd name="connsiteY4-224" fmla="*/ 349269 h 923906"/>
                  <a:gd name="connsiteX5-225" fmla="*/ 264202 w 741827"/>
                  <a:gd name="connsiteY5-226" fmla="*/ 223173 h 923906"/>
                  <a:gd name="connsiteX6-227" fmla="*/ 459262 w 741827"/>
                  <a:gd name="connsiteY6-228" fmla="*/ 0 h 923906"/>
                  <a:gd name="connsiteX7-229" fmla="*/ 715845 w 741827"/>
                  <a:gd name="connsiteY7-230" fmla="*/ 284696 h 923906"/>
                  <a:gd name="connsiteX0-231" fmla="*/ 459262 w 715845"/>
                  <a:gd name="connsiteY0-232" fmla="*/ 854400 h 916632"/>
                  <a:gd name="connsiteX1-233" fmla="*/ 176697 w 715845"/>
                  <a:gd name="connsiteY1-234" fmla="*/ 914398 h 916632"/>
                  <a:gd name="connsiteX2-235" fmla="*/ 143648 w 715845"/>
                  <a:gd name="connsiteY2-236" fmla="*/ 613293 h 916632"/>
                  <a:gd name="connsiteX3-237" fmla="*/ 2063 w 715845"/>
                  <a:gd name="connsiteY3-238" fmla="*/ 349269 h 916632"/>
                  <a:gd name="connsiteX4-239" fmla="*/ 264202 w 715845"/>
                  <a:gd name="connsiteY4-240" fmla="*/ 223173 h 916632"/>
                  <a:gd name="connsiteX5-241" fmla="*/ 459262 w 715845"/>
                  <a:gd name="connsiteY5-242" fmla="*/ 0 h 916632"/>
                  <a:gd name="connsiteX6-243" fmla="*/ 715845 w 715845"/>
                  <a:gd name="connsiteY6-244" fmla="*/ 284696 h 916632"/>
                  <a:gd name="connsiteX0-245" fmla="*/ 176697 w 715845"/>
                  <a:gd name="connsiteY0-246" fmla="*/ 914398 h 914398"/>
                  <a:gd name="connsiteX1-247" fmla="*/ 143648 w 715845"/>
                  <a:gd name="connsiteY1-248" fmla="*/ 613293 h 914398"/>
                  <a:gd name="connsiteX2-249" fmla="*/ 2063 w 715845"/>
                  <a:gd name="connsiteY2-250" fmla="*/ 349269 h 914398"/>
                  <a:gd name="connsiteX3-251" fmla="*/ 264202 w 715845"/>
                  <a:gd name="connsiteY3-252" fmla="*/ 223173 h 914398"/>
                  <a:gd name="connsiteX4-253" fmla="*/ 459262 w 715845"/>
                  <a:gd name="connsiteY4-254" fmla="*/ 0 h 914398"/>
                  <a:gd name="connsiteX5-255" fmla="*/ 715845 w 715845"/>
                  <a:gd name="connsiteY5-256" fmla="*/ 284696 h 914398"/>
                  <a:gd name="connsiteX0-257" fmla="*/ 143648 w 715845"/>
                  <a:gd name="connsiteY0-258" fmla="*/ 613293 h 613293"/>
                  <a:gd name="connsiteX1-259" fmla="*/ 2063 w 715845"/>
                  <a:gd name="connsiteY1-260" fmla="*/ 349269 h 613293"/>
                  <a:gd name="connsiteX2-261" fmla="*/ 264202 w 715845"/>
                  <a:gd name="connsiteY2-262" fmla="*/ 223173 h 613293"/>
                  <a:gd name="connsiteX3-263" fmla="*/ 459262 w 715845"/>
                  <a:gd name="connsiteY3-264" fmla="*/ 0 h 613293"/>
                  <a:gd name="connsiteX4-265" fmla="*/ 715845 w 715845"/>
                  <a:gd name="connsiteY4-266" fmla="*/ 284696 h 613293"/>
                  <a:gd name="connsiteX0-267" fmla="*/ 0 w 713782"/>
                  <a:gd name="connsiteY0-268" fmla="*/ 349269 h 349269"/>
                  <a:gd name="connsiteX1-269" fmla="*/ 262139 w 713782"/>
                  <a:gd name="connsiteY1-270" fmla="*/ 223173 h 349269"/>
                  <a:gd name="connsiteX2-271" fmla="*/ 457199 w 713782"/>
                  <a:gd name="connsiteY2-272" fmla="*/ 0 h 349269"/>
                  <a:gd name="connsiteX3-273" fmla="*/ 713782 w 713782"/>
                  <a:gd name="connsiteY3-274" fmla="*/ 284696 h 349269"/>
                  <a:gd name="connsiteX0-275" fmla="*/ 0 w 457199"/>
                  <a:gd name="connsiteY0-276" fmla="*/ 349269 h 349269"/>
                  <a:gd name="connsiteX1-277" fmla="*/ 262139 w 457199"/>
                  <a:gd name="connsiteY1-278" fmla="*/ 223173 h 349269"/>
                  <a:gd name="connsiteX2-279" fmla="*/ 457199 w 457199"/>
                  <a:gd name="connsiteY2-280" fmla="*/ 0 h 349269"/>
                </a:gdLst>
                <a:ahLst/>
                <a:cxnLst>
                  <a:cxn ang="0">
                    <a:pos x="connsiteX0-1" y="connsiteY0-2"/>
                  </a:cxn>
                  <a:cxn ang="0">
                    <a:pos x="connsiteX1-3" y="connsiteY1-4"/>
                  </a:cxn>
                  <a:cxn ang="0">
                    <a:pos x="connsiteX2-5" y="connsiteY2-6"/>
                  </a:cxn>
                </a:cxnLst>
                <a:rect l="l" t="t" r="r" b="b"/>
                <a:pathLst>
                  <a:path w="457199" h="349269">
                    <a:moveTo>
                      <a:pt x="0" y="349269"/>
                    </a:moveTo>
                    <a:cubicBezTo>
                      <a:pt x="20092" y="284249"/>
                      <a:pt x="185939" y="281384"/>
                      <a:pt x="262139" y="223173"/>
                    </a:cubicBezTo>
                    <a:cubicBezTo>
                      <a:pt x="338339" y="164962"/>
                      <a:pt x="392179" y="0"/>
                      <a:pt x="457199" y="0"/>
                    </a:cubicBezTo>
                  </a:path>
                </a:pathLst>
              </a:custGeom>
              <a:noFill/>
              <a:ln w="28575" cap="rnd">
                <a:solidFill>
                  <a:schemeClr val="bg1">
                    <a:alpha val="8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27" name="五角星 2"/>
              <p:cNvSpPr/>
              <p:nvPr/>
            </p:nvSpPr>
            <p:spPr>
              <a:xfrm rot="6997346">
                <a:off x="11587935" y="4901938"/>
                <a:ext cx="128719" cy="147271"/>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 name="connsiteX0-155" fmla="*/ 654322 w 918524"/>
                  <a:gd name="connsiteY0-156" fmla="*/ 223173 h 923906"/>
                  <a:gd name="connsiteX1-157" fmla="*/ 916461 w 918524"/>
                  <a:gd name="connsiteY1-158" fmla="*/ 349269 h 923906"/>
                  <a:gd name="connsiteX2-159" fmla="*/ 774876 w 918524"/>
                  <a:gd name="connsiteY2-160" fmla="*/ 613293 h 923906"/>
                  <a:gd name="connsiteX3-161" fmla="*/ 741827 w 918524"/>
                  <a:gd name="connsiteY3-162" fmla="*/ 914398 h 923906"/>
                  <a:gd name="connsiteX4-163" fmla="*/ 459262 w 918524"/>
                  <a:gd name="connsiteY4-164" fmla="*/ 854400 h 923906"/>
                  <a:gd name="connsiteX5-165" fmla="*/ 176697 w 918524"/>
                  <a:gd name="connsiteY5-166" fmla="*/ 914398 h 923906"/>
                  <a:gd name="connsiteX6-167" fmla="*/ 143648 w 918524"/>
                  <a:gd name="connsiteY6-168" fmla="*/ 613293 h 923906"/>
                  <a:gd name="connsiteX7-169" fmla="*/ 2063 w 918524"/>
                  <a:gd name="connsiteY7-170" fmla="*/ 349269 h 923906"/>
                  <a:gd name="connsiteX8-171" fmla="*/ 264202 w 918524"/>
                  <a:gd name="connsiteY8-172" fmla="*/ 223173 h 923906"/>
                  <a:gd name="connsiteX9-173" fmla="*/ 459262 w 918524"/>
                  <a:gd name="connsiteY9-174" fmla="*/ 0 h 923906"/>
                  <a:gd name="connsiteX10-175" fmla="*/ 715845 w 918524"/>
                  <a:gd name="connsiteY10-176" fmla="*/ 284696 h 923906"/>
                  <a:gd name="connsiteX0-177" fmla="*/ 916461 w 918524"/>
                  <a:gd name="connsiteY0-178" fmla="*/ 349269 h 923906"/>
                  <a:gd name="connsiteX1-179" fmla="*/ 774876 w 918524"/>
                  <a:gd name="connsiteY1-180" fmla="*/ 613293 h 923906"/>
                  <a:gd name="connsiteX2-181" fmla="*/ 741827 w 918524"/>
                  <a:gd name="connsiteY2-182" fmla="*/ 914398 h 923906"/>
                  <a:gd name="connsiteX3-183" fmla="*/ 459262 w 918524"/>
                  <a:gd name="connsiteY3-184" fmla="*/ 854400 h 923906"/>
                  <a:gd name="connsiteX4-185" fmla="*/ 176697 w 918524"/>
                  <a:gd name="connsiteY4-186" fmla="*/ 914398 h 923906"/>
                  <a:gd name="connsiteX5-187" fmla="*/ 143648 w 918524"/>
                  <a:gd name="connsiteY5-188" fmla="*/ 613293 h 923906"/>
                  <a:gd name="connsiteX6-189" fmla="*/ 2063 w 918524"/>
                  <a:gd name="connsiteY6-190" fmla="*/ 349269 h 923906"/>
                  <a:gd name="connsiteX7-191" fmla="*/ 264202 w 918524"/>
                  <a:gd name="connsiteY7-192" fmla="*/ 223173 h 923906"/>
                  <a:gd name="connsiteX8-193" fmla="*/ 459262 w 918524"/>
                  <a:gd name="connsiteY8-194" fmla="*/ 0 h 923906"/>
                  <a:gd name="connsiteX9-195" fmla="*/ 715845 w 918524"/>
                  <a:gd name="connsiteY9-196" fmla="*/ 284696 h 923906"/>
                  <a:gd name="connsiteX0-197" fmla="*/ 774876 w 774876"/>
                  <a:gd name="connsiteY0-198" fmla="*/ 613293 h 923906"/>
                  <a:gd name="connsiteX1-199" fmla="*/ 741827 w 774876"/>
                  <a:gd name="connsiteY1-200" fmla="*/ 914398 h 923906"/>
                  <a:gd name="connsiteX2-201" fmla="*/ 459262 w 774876"/>
                  <a:gd name="connsiteY2-202" fmla="*/ 854400 h 923906"/>
                  <a:gd name="connsiteX3-203" fmla="*/ 176697 w 774876"/>
                  <a:gd name="connsiteY3-204" fmla="*/ 914398 h 923906"/>
                  <a:gd name="connsiteX4-205" fmla="*/ 143648 w 774876"/>
                  <a:gd name="connsiteY4-206" fmla="*/ 613293 h 923906"/>
                  <a:gd name="connsiteX5-207" fmla="*/ 2063 w 774876"/>
                  <a:gd name="connsiteY5-208" fmla="*/ 349269 h 923906"/>
                  <a:gd name="connsiteX6-209" fmla="*/ 264202 w 774876"/>
                  <a:gd name="connsiteY6-210" fmla="*/ 223173 h 923906"/>
                  <a:gd name="connsiteX7-211" fmla="*/ 459262 w 774876"/>
                  <a:gd name="connsiteY7-212" fmla="*/ 0 h 923906"/>
                  <a:gd name="connsiteX8-213" fmla="*/ 715845 w 774876"/>
                  <a:gd name="connsiteY8-214" fmla="*/ 284696 h 923906"/>
                  <a:gd name="connsiteX0-215" fmla="*/ 741827 w 741827"/>
                  <a:gd name="connsiteY0-216" fmla="*/ 914398 h 923906"/>
                  <a:gd name="connsiteX1-217" fmla="*/ 459262 w 741827"/>
                  <a:gd name="connsiteY1-218" fmla="*/ 854400 h 923906"/>
                  <a:gd name="connsiteX2-219" fmla="*/ 176697 w 741827"/>
                  <a:gd name="connsiteY2-220" fmla="*/ 914398 h 923906"/>
                  <a:gd name="connsiteX3-221" fmla="*/ 143648 w 741827"/>
                  <a:gd name="connsiteY3-222" fmla="*/ 613293 h 923906"/>
                  <a:gd name="connsiteX4-223" fmla="*/ 2063 w 741827"/>
                  <a:gd name="connsiteY4-224" fmla="*/ 349269 h 923906"/>
                  <a:gd name="connsiteX5-225" fmla="*/ 264202 w 741827"/>
                  <a:gd name="connsiteY5-226" fmla="*/ 223173 h 923906"/>
                  <a:gd name="connsiteX6-227" fmla="*/ 459262 w 741827"/>
                  <a:gd name="connsiteY6-228" fmla="*/ 0 h 923906"/>
                  <a:gd name="connsiteX7-229" fmla="*/ 715845 w 741827"/>
                  <a:gd name="connsiteY7-230" fmla="*/ 284696 h 923906"/>
                  <a:gd name="connsiteX0-231" fmla="*/ 459262 w 715845"/>
                  <a:gd name="connsiteY0-232" fmla="*/ 854400 h 916632"/>
                  <a:gd name="connsiteX1-233" fmla="*/ 176697 w 715845"/>
                  <a:gd name="connsiteY1-234" fmla="*/ 914398 h 916632"/>
                  <a:gd name="connsiteX2-235" fmla="*/ 143648 w 715845"/>
                  <a:gd name="connsiteY2-236" fmla="*/ 613293 h 916632"/>
                  <a:gd name="connsiteX3-237" fmla="*/ 2063 w 715845"/>
                  <a:gd name="connsiteY3-238" fmla="*/ 349269 h 916632"/>
                  <a:gd name="connsiteX4-239" fmla="*/ 264202 w 715845"/>
                  <a:gd name="connsiteY4-240" fmla="*/ 223173 h 916632"/>
                  <a:gd name="connsiteX5-241" fmla="*/ 459262 w 715845"/>
                  <a:gd name="connsiteY5-242" fmla="*/ 0 h 916632"/>
                  <a:gd name="connsiteX6-243" fmla="*/ 715845 w 715845"/>
                  <a:gd name="connsiteY6-244" fmla="*/ 284696 h 916632"/>
                  <a:gd name="connsiteX0-245" fmla="*/ 176697 w 715845"/>
                  <a:gd name="connsiteY0-246" fmla="*/ 914398 h 914398"/>
                  <a:gd name="connsiteX1-247" fmla="*/ 143648 w 715845"/>
                  <a:gd name="connsiteY1-248" fmla="*/ 613293 h 914398"/>
                  <a:gd name="connsiteX2-249" fmla="*/ 2063 w 715845"/>
                  <a:gd name="connsiteY2-250" fmla="*/ 349269 h 914398"/>
                  <a:gd name="connsiteX3-251" fmla="*/ 264202 w 715845"/>
                  <a:gd name="connsiteY3-252" fmla="*/ 223173 h 914398"/>
                  <a:gd name="connsiteX4-253" fmla="*/ 459262 w 715845"/>
                  <a:gd name="connsiteY4-254" fmla="*/ 0 h 914398"/>
                  <a:gd name="connsiteX5-255" fmla="*/ 715845 w 715845"/>
                  <a:gd name="connsiteY5-256" fmla="*/ 284696 h 914398"/>
                  <a:gd name="connsiteX0-257" fmla="*/ 143648 w 715845"/>
                  <a:gd name="connsiteY0-258" fmla="*/ 613293 h 613293"/>
                  <a:gd name="connsiteX1-259" fmla="*/ 2063 w 715845"/>
                  <a:gd name="connsiteY1-260" fmla="*/ 349269 h 613293"/>
                  <a:gd name="connsiteX2-261" fmla="*/ 264202 w 715845"/>
                  <a:gd name="connsiteY2-262" fmla="*/ 223173 h 613293"/>
                  <a:gd name="connsiteX3-263" fmla="*/ 459262 w 715845"/>
                  <a:gd name="connsiteY3-264" fmla="*/ 0 h 613293"/>
                  <a:gd name="connsiteX4-265" fmla="*/ 715845 w 715845"/>
                  <a:gd name="connsiteY4-266" fmla="*/ 284696 h 613293"/>
                  <a:gd name="connsiteX0-267" fmla="*/ 0 w 713782"/>
                  <a:gd name="connsiteY0-268" fmla="*/ 349269 h 349269"/>
                  <a:gd name="connsiteX1-269" fmla="*/ 262139 w 713782"/>
                  <a:gd name="connsiteY1-270" fmla="*/ 223173 h 349269"/>
                  <a:gd name="connsiteX2-271" fmla="*/ 457199 w 713782"/>
                  <a:gd name="connsiteY2-272" fmla="*/ 0 h 349269"/>
                  <a:gd name="connsiteX3-273" fmla="*/ 713782 w 713782"/>
                  <a:gd name="connsiteY3-274" fmla="*/ 284696 h 349269"/>
                  <a:gd name="connsiteX0-275" fmla="*/ 0 w 457199"/>
                  <a:gd name="connsiteY0-276" fmla="*/ 349269 h 349269"/>
                  <a:gd name="connsiteX1-277" fmla="*/ 262139 w 457199"/>
                  <a:gd name="connsiteY1-278" fmla="*/ 223173 h 349269"/>
                  <a:gd name="connsiteX2-279" fmla="*/ 457199 w 457199"/>
                  <a:gd name="connsiteY2-280" fmla="*/ 0 h 349269"/>
                  <a:gd name="connsiteX0-281" fmla="*/ 0 w 195060"/>
                  <a:gd name="connsiteY0-282" fmla="*/ 223173 h 223173"/>
                  <a:gd name="connsiteX1-283" fmla="*/ 195060 w 195060"/>
                  <a:gd name="connsiteY1-284" fmla="*/ 0 h 223173"/>
                </a:gdLst>
                <a:ahLst/>
                <a:cxnLst>
                  <a:cxn ang="0">
                    <a:pos x="connsiteX0-1" y="connsiteY0-2"/>
                  </a:cxn>
                  <a:cxn ang="0">
                    <a:pos x="connsiteX1-3" y="connsiteY1-4"/>
                  </a:cxn>
                </a:cxnLst>
                <a:rect l="l" t="t" r="r" b="b"/>
                <a:pathLst>
                  <a:path w="195060" h="223173">
                    <a:moveTo>
                      <a:pt x="0" y="223173"/>
                    </a:moveTo>
                    <a:cubicBezTo>
                      <a:pt x="76200" y="164962"/>
                      <a:pt x="130040" y="0"/>
                      <a:pt x="195060" y="0"/>
                    </a:cubicBezTo>
                  </a:path>
                </a:pathLst>
              </a:custGeom>
              <a:noFill/>
              <a:ln w="28575" cap="rnd">
                <a:solidFill>
                  <a:schemeClr val="bg1">
                    <a:alpha val="6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grpSp>
        <p:nvGrpSpPr>
          <p:cNvPr id="14" name="组合 13"/>
          <p:cNvGrpSpPr/>
          <p:nvPr/>
        </p:nvGrpSpPr>
        <p:grpSpPr>
          <a:xfrm rot="610562">
            <a:off x="766197" y="3261080"/>
            <a:ext cx="491222" cy="482190"/>
            <a:chOff x="10646778" y="4753862"/>
            <a:chExt cx="751521" cy="737702"/>
          </a:xfrm>
        </p:grpSpPr>
        <p:sp>
          <p:nvSpPr>
            <p:cNvPr id="15" name="五角星 2"/>
            <p:cNvSpPr/>
            <p:nvPr/>
          </p:nvSpPr>
          <p:spPr>
            <a:xfrm rot="20227648" flipH="1">
              <a:off x="10648573" y="4753862"/>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chemeClr val="bg1"/>
            </a:solidFill>
            <a:ln w="15875">
              <a:noFill/>
            </a:ln>
            <a:effectLst>
              <a:outerShdw blurRad="76200" dist="50800" dir="5400000" algn="t"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nvGrpSpPr>
            <p:cNvPr id="16" name="组合 15"/>
            <p:cNvGrpSpPr/>
            <p:nvPr/>
          </p:nvGrpSpPr>
          <p:grpSpPr>
            <a:xfrm>
              <a:off x="10646778" y="4762829"/>
              <a:ext cx="749726" cy="728735"/>
              <a:chOff x="11012539" y="4493889"/>
              <a:chExt cx="749726" cy="728735"/>
            </a:xfrm>
          </p:grpSpPr>
          <p:sp>
            <p:nvSpPr>
              <p:cNvPr id="17" name="五角星 2"/>
              <p:cNvSpPr/>
              <p:nvPr/>
            </p:nvSpPr>
            <p:spPr>
              <a:xfrm rot="20227648" flipH="1">
                <a:off x="11012539" y="4493889"/>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8FA7"/>
              </a:solidFill>
              <a:ln w="28575">
                <a:solidFill>
                  <a:schemeClr val="bg1"/>
                </a:solidFill>
              </a:ln>
              <a:effectLst>
                <a:innerShdw blurRad="292100">
                  <a:srgbClr val="FF5B76"/>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8" name="五角星 2"/>
              <p:cNvSpPr/>
              <p:nvPr/>
            </p:nvSpPr>
            <p:spPr>
              <a:xfrm rot="20424262">
                <a:off x="11046365" y="4655056"/>
                <a:ext cx="290576" cy="221980"/>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 name="connsiteX0-155" fmla="*/ 654322 w 918524"/>
                  <a:gd name="connsiteY0-156" fmla="*/ 223173 h 923906"/>
                  <a:gd name="connsiteX1-157" fmla="*/ 916461 w 918524"/>
                  <a:gd name="connsiteY1-158" fmla="*/ 349269 h 923906"/>
                  <a:gd name="connsiteX2-159" fmla="*/ 774876 w 918524"/>
                  <a:gd name="connsiteY2-160" fmla="*/ 613293 h 923906"/>
                  <a:gd name="connsiteX3-161" fmla="*/ 741827 w 918524"/>
                  <a:gd name="connsiteY3-162" fmla="*/ 914398 h 923906"/>
                  <a:gd name="connsiteX4-163" fmla="*/ 459262 w 918524"/>
                  <a:gd name="connsiteY4-164" fmla="*/ 854400 h 923906"/>
                  <a:gd name="connsiteX5-165" fmla="*/ 176697 w 918524"/>
                  <a:gd name="connsiteY5-166" fmla="*/ 914398 h 923906"/>
                  <a:gd name="connsiteX6-167" fmla="*/ 143648 w 918524"/>
                  <a:gd name="connsiteY6-168" fmla="*/ 613293 h 923906"/>
                  <a:gd name="connsiteX7-169" fmla="*/ 2063 w 918524"/>
                  <a:gd name="connsiteY7-170" fmla="*/ 349269 h 923906"/>
                  <a:gd name="connsiteX8-171" fmla="*/ 264202 w 918524"/>
                  <a:gd name="connsiteY8-172" fmla="*/ 223173 h 923906"/>
                  <a:gd name="connsiteX9-173" fmla="*/ 459262 w 918524"/>
                  <a:gd name="connsiteY9-174" fmla="*/ 0 h 923906"/>
                  <a:gd name="connsiteX10-175" fmla="*/ 715845 w 918524"/>
                  <a:gd name="connsiteY10-176" fmla="*/ 284696 h 923906"/>
                  <a:gd name="connsiteX0-177" fmla="*/ 916461 w 918524"/>
                  <a:gd name="connsiteY0-178" fmla="*/ 349269 h 923906"/>
                  <a:gd name="connsiteX1-179" fmla="*/ 774876 w 918524"/>
                  <a:gd name="connsiteY1-180" fmla="*/ 613293 h 923906"/>
                  <a:gd name="connsiteX2-181" fmla="*/ 741827 w 918524"/>
                  <a:gd name="connsiteY2-182" fmla="*/ 914398 h 923906"/>
                  <a:gd name="connsiteX3-183" fmla="*/ 459262 w 918524"/>
                  <a:gd name="connsiteY3-184" fmla="*/ 854400 h 923906"/>
                  <a:gd name="connsiteX4-185" fmla="*/ 176697 w 918524"/>
                  <a:gd name="connsiteY4-186" fmla="*/ 914398 h 923906"/>
                  <a:gd name="connsiteX5-187" fmla="*/ 143648 w 918524"/>
                  <a:gd name="connsiteY5-188" fmla="*/ 613293 h 923906"/>
                  <a:gd name="connsiteX6-189" fmla="*/ 2063 w 918524"/>
                  <a:gd name="connsiteY6-190" fmla="*/ 349269 h 923906"/>
                  <a:gd name="connsiteX7-191" fmla="*/ 264202 w 918524"/>
                  <a:gd name="connsiteY7-192" fmla="*/ 223173 h 923906"/>
                  <a:gd name="connsiteX8-193" fmla="*/ 459262 w 918524"/>
                  <a:gd name="connsiteY8-194" fmla="*/ 0 h 923906"/>
                  <a:gd name="connsiteX9-195" fmla="*/ 715845 w 918524"/>
                  <a:gd name="connsiteY9-196" fmla="*/ 284696 h 923906"/>
                  <a:gd name="connsiteX0-197" fmla="*/ 774876 w 774876"/>
                  <a:gd name="connsiteY0-198" fmla="*/ 613293 h 923906"/>
                  <a:gd name="connsiteX1-199" fmla="*/ 741827 w 774876"/>
                  <a:gd name="connsiteY1-200" fmla="*/ 914398 h 923906"/>
                  <a:gd name="connsiteX2-201" fmla="*/ 459262 w 774876"/>
                  <a:gd name="connsiteY2-202" fmla="*/ 854400 h 923906"/>
                  <a:gd name="connsiteX3-203" fmla="*/ 176697 w 774876"/>
                  <a:gd name="connsiteY3-204" fmla="*/ 914398 h 923906"/>
                  <a:gd name="connsiteX4-205" fmla="*/ 143648 w 774876"/>
                  <a:gd name="connsiteY4-206" fmla="*/ 613293 h 923906"/>
                  <a:gd name="connsiteX5-207" fmla="*/ 2063 w 774876"/>
                  <a:gd name="connsiteY5-208" fmla="*/ 349269 h 923906"/>
                  <a:gd name="connsiteX6-209" fmla="*/ 264202 w 774876"/>
                  <a:gd name="connsiteY6-210" fmla="*/ 223173 h 923906"/>
                  <a:gd name="connsiteX7-211" fmla="*/ 459262 w 774876"/>
                  <a:gd name="connsiteY7-212" fmla="*/ 0 h 923906"/>
                  <a:gd name="connsiteX8-213" fmla="*/ 715845 w 774876"/>
                  <a:gd name="connsiteY8-214" fmla="*/ 284696 h 923906"/>
                  <a:gd name="connsiteX0-215" fmla="*/ 741827 w 741827"/>
                  <a:gd name="connsiteY0-216" fmla="*/ 914398 h 923906"/>
                  <a:gd name="connsiteX1-217" fmla="*/ 459262 w 741827"/>
                  <a:gd name="connsiteY1-218" fmla="*/ 854400 h 923906"/>
                  <a:gd name="connsiteX2-219" fmla="*/ 176697 w 741827"/>
                  <a:gd name="connsiteY2-220" fmla="*/ 914398 h 923906"/>
                  <a:gd name="connsiteX3-221" fmla="*/ 143648 w 741827"/>
                  <a:gd name="connsiteY3-222" fmla="*/ 613293 h 923906"/>
                  <a:gd name="connsiteX4-223" fmla="*/ 2063 w 741827"/>
                  <a:gd name="connsiteY4-224" fmla="*/ 349269 h 923906"/>
                  <a:gd name="connsiteX5-225" fmla="*/ 264202 w 741827"/>
                  <a:gd name="connsiteY5-226" fmla="*/ 223173 h 923906"/>
                  <a:gd name="connsiteX6-227" fmla="*/ 459262 w 741827"/>
                  <a:gd name="connsiteY6-228" fmla="*/ 0 h 923906"/>
                  <a:gd name="connsiteX7-229" fmla="*/ 715845 w 741827"/>
                  <a:gd name="connsiteY7-230" fmla="*/ 284696 h 923906"/>
                  <a:gd name="connsiteX0-231" fmla="*/ 459262 w 715845"/>
                  <a:gd name="connsiteY0-232" fmla="*/ 854400 h 916632"/>
                  <a:gd name="connsiteX1-233" fmla="*/ 176697 w 715845"/>
                  <a:gd name="connsiteY1-234" fmla="*/ 914398 h 916632"/>
                  <a:gd name="connsiteX2-235" fmla="*/ 143648 w 715845"/>
                  <a:gd name="connsiteY2-236" fmla="*/ 613293 h 916632"/>
                  <a:gd name="connsiteX3-237" fmla="*/ 2063 w 715845"/>
                  <a:gd name="connsiteY3-238" fmla="*/ 349269 h 916632"/>
                  <a:gd name="connsiteX4-239" fmla="*/ 264202 w 715845"/>
                  <a:gd name="connsiteY4-240" fmla="*/ 223173 h 916632"/>
                  <a:gd name="connsiteX5-241" fmla="*/ 459262 w 715845"/>
                  <a:gd name="connsiteY5-242" fmla="*/ 0 h 916632"/>
                  <a:gd name="connsiteX6-243" fmla="*/ 715845 w 715845"/>
                  <a:gd name="connsiteY6-244" fmla="*/ 284696 h 916632"/>
                  <a:gd name="connsiteX0-245" fmla="*/ 176697 w 715845"/>
                  <a:gd name="connsiteY0-246" fmla="*/ 914398 h 914398"/>
                  <a:gd name="connsiteX1-247" fmla="*/ 143648 w 715845"/>
                  <a:gd name="connsiteY1-248" fmla="*/ 613293 h 914398"/>
                  <a:gd name="connsiteX2-249" fmla="*/ 2063 w 715845"/>
                  <a:gd name="connsiteY2-250" fmla="*/ 349269 h 914398"/>
                  <a:gd name="connsiteX3-251" fmla="*/ 264202 w 715845"/>
                  <a:gd name="connsiteY3-252" fmla="*/ 223173 h 914398"/>
                  <a:gd name="connsiteX4-253" fmla="*/ 459262 w 715845"/>
                  <a:gd name="connsiteY4-254" fmla="*/ 0 h 914398"/>
                  <a:gd name="connsiteX5-255" fmla="*/ 715845 w 715845"/>
                  <a:gd name="connsiteY5-256" fmla="*/ 284696 h 914398"/>
                  <a:gd name="connsiteX0-257" fmla="*/ 143648 w 715845"/>
                  <a:gd name="connsiteY0-258" fmla="*/ 613293 h 613293"/>
                  <a:gd name="connsiteX1-259" fmla="*/ 2063 w 715845"/>
                  <a:gd name="connsiteY1-260" fmla="*/ 349269 h 613293"/>
                  <a:gd name="connsiteX2-261" fmla="*/ 264202 w 715845"/>
                  <a:gd name="connsiteY2-262" fmla="*/ 223173 h 613293"/>
                  <a:gd name="connsiteX3-263" fmla="*/ 459262 w 715845"/>
                  <a:gd name="connsiteY3-264" fmla="*/ 0 h 613293"/>
                  <a:gd name="connsiteX4-265" fmla="*/ 715845 w 715845"/>
                  <a:gd name="connsiteY4-266" fmla="*/ 284696 h 613293"/>
                  <a:gd name="connsiteX0-267" fmla="*/ 0 w 713782"/>
                  <a:gd name="connsiteY0-268" fmla="*/ 349269 h 349269"/>
                  <a:gd name="connsiteX1-269" fmla="*/ 262139 w 713782"/>
                  <a:gd name="connsiteY1-270" fmla="*/ 223173 h 349269"/>
                  <a:gd name="connsiteX2-271" fmla="*/ 457199 w 713782"/>
                  <a:gd name="connsiteY2-272" fmla="*/ 0 h 349269"/>
                  <a:gd name="connsiteX3-273" fmla="*/ 713782 w 713782"/>
                  <a:gd name="connsiteY3-274" fmla="*/ 284696 h 349269"/>
                  <a:gd name="connsiteX0-275" fmla="*/ 0 w 457199"/>
                  <a:gd name="connsiteY0-276" fmla="*/ 349269 h 349269"/>
                  <a:gd name="connsiteX1-277" fmla="*/ 262139 w 457199"/>
                  <a:gd name="connsiteY1-278" fmla="*/ 223173 h 349269"/>
                  <a:gd name="connsiteX2-279" fmla="*/ 457199 w 457199"/>
                  <a:gd name="connsiteY2-280" fmla="*/ 0 h 349269"/>
                </a:gdLst>
                <a:ahLst/>
                <a:cxnLst>
                  <a:cxn ang="0">
                    <a:pos x="connsiteX0-1" y="connsiteY0-2"/>
                  </a:cxn>
                  <a:cxn ang="0">
                    <a:pos x="connsiteX1-3" y="connsiteY1-4"/>
                  </a:cxn>
                  <a:cxn ang="0">
                    <a:pos x="connsiteX2-5" y="connsiteY2-6"/>
                  </a:cxn>
                </a:cxnLst>
                <a:rect l="l" t="t" r="r" b="b"/>
                <a:pathLst>
                  <a:path w="457199" h="349269">
                    <a:moveTo>
                      <a:pt x="0" y="349269"/>
                    </a:moveTo>
                    <a:cubicBezTo>
                      <a:pt x="20092" y="284249"/>
                      <a:pt x="185939" y="281384"/>
                      <a:pt x="262139" y="223173"/>
                    </a:cubicBezTo>
                    <a:cubicBezTo>
                      <a:pt x="338339" y="164962"/>
                      <a:pt x="392179" y="0"/>
                      <a:pt x="457199" y="0"/>
                    </a:cubicBezTo>
                  </a:path>
                </a:pathLst>
              </a:custGeom>
              <a:noFill/>
              <a:ln w="28575" cap="rnd">
                <a:solidFill>
                  <a:schemeClr val="bg1">
                    <a:alpha val="8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9" name="五角星 2"/>
              <p:cNvSpPr/>
              <p:nvPr/>
            </p:nvSpPr>
            <p:spPr>
              <a:xfrm rot="6997346">
                <a:off x="11587935" y="4901938"/>
                <a:ext cx="128719" cy="147271"/>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 name="connsiteX0-155" fmla="*/ 654322 w 918524"/>
                  <a:gd name="connsiteY0-156" fmla="*/ 223173 h 923906"/>
                  <a:gd name="connsiteX1-157" fmla="*/ 916461 w 918524"/>
                  <a:gd name="connsiteY1-158" fmla="*/ 349269 h 923906"/>
                  <a:gd name="connsiteX2-159" fmla="*/ 774876 w 918524"/>
                  <a:gd name="connsiteY2-160" fmla="*/ 613293 h 923906"/>
                  <a:gd name="connsiteX3-161" fmla="*/ 741827 w 918524"/>
                  <a:gd name="connsiteY3-162" fmla="*/ 914398 h 923906"/>
                  <a:gd name="connsiteX4-163" fmla="*/ 459262 w 918524"/>
                  <a:gd name="connsiteY4-164" fmla="*/ 854400 h 923906"/>
                  <a:gd name="connsiteX5-165" fmla="*/ 176697 w 918524"/>
                  <a:gd name="connsiteY5-166" fmla="*/ 914398 h 923906"/>
                  <a:gd name="connsiteX6-167" fmla="*/ 143648 w 918524"/>
                  <a:gd name="connsiteY6-168" fmla="*/ 613293 h 923906"/>
                  <a:gd name="connsiteX7-169" fmla="*/ 2063 w 918524"/>
                  <a:gd name="connsiteY7-170" fmla="*/ 349269 h 923906"/>
                  <a:gd name="connsiteX8-171" fmla="*/ 264202 w 918524"/>
                  <a:gd name="connsiteY8-172" fmla="*/ 223173 h 923906"/>
                  <a:gd name="connsiteX9-173" fmla="*/ 459262 w 918524"/>
                  <a:gd name="connsiteY9-174" fmla="*/ 0 h 923906"/>
                  <a:gd name="connsiteX10-175" fmla="*/ 715845 w 918524"/>
                  <a:gd name="connsiteY10-176" fmla="*/ 284696 h 923906"/>
                  <a:gd name="connsiteX0-177" fmla="*/ 916461 w 918524"/>
                  <a:gd name="connsiteY0-178" fmla="*/ 349269 h 923906"/>
                  <a:gd name="connsiteX1-179" fmla="*/ 774876 w 918524"/>
                  <a:gd name="connsiteY1-180" fmla="*/ 613293 h 923906"/>
                  <a:gd name="connsiteX2-181" fmla="*/ 741827 w 918524"/>
                  <a:gd name="connsiteY2-182" fmla="*/ 914398 h 923906"/>
                  <a:gd name="connsiteX3-183" fmla="*/ 459262 w 918524"/>
                  <a:gd name="connsiteY3-184" fmla="*/ 854400 h 923906"/>
                  <a:gd name="connsiteX4-185" fmla="*/ 176697 w 918524"/>
                  <a:gd name="connsiteY4-186" fmla="*/ 914398 h 923906"/>
                  <a:gd name="connsiteX5-187" fmla="*/ 143648 w 918524"/>
                  <a:gd name="connsiteY5-188" fmla="*/ 613293 h 923906"/>
                  <a:gd name="connsiteX6-189" fmla="*/ 2063 w 918524"/>
                  <a:gd name="connsiteY6-190" fmla="*/ 349269 h 923906"/>
                  <a:gd name="connsiteX7-191" fmla="*/ 264202 w 918524"/>
                  <a:gd name="connsiteY7-192" fmla="*/ 223173 h 923906"/>
                  <a:gd name="connsiteX8-193" fmla="*/ 459262 w 918524"/>
                  <a:gd name="connsiteY8-194" fmla="*/ 0 h 923906"/>
                  <a:gd name="connsiteX9-195" fmla="*/ 715845 w 918524"/>
                  <a:gd name="connsiteY9-196" fmla="*/ 284696 h 923906"/>
                  <a:gd name="connsiteX0-197" fmla="*/ 774876 w 774876"/>
                  <a:gd name="connsiteY0-198" fmla="*/ 613293 h 923906"/>
                  <a:gd name="connsiteX1-199" fmla="*/ 741827 w 774876"/>
                  <a:gd name="connsiteY1-200" fmla="*/ 914398 h 923906"/>
                  <a:gd name="connsiteX2-201" fmla="*/ 459262 w 774876"/>
                  <a:gd name="connsiteY2-202" fmla="*/ 854400 h 923906"/>
                  <a:gd name="connsiteX3-203" fmla="*/ 176697 w 774876"/>
                  <a:gd name="connsiteY3-204" fmla="*/ 914398 h 923906"/>
                  <a:gd name="connsiteX4-205" fmla="*/ 143648 w 774876"/>
                  <a:gd name="connsiteY4-206" fmla="*/ 613293 h 923906"/>
                  <a:gd name="connsiteX5-207" fmla="*/ 2063 w 774876"/>
                  <a:gd name="connsiteY5-208" fmla="*/ 349269 h 923906"/>
                  <a:gd name="connsiteX6-209" fmla="*/ 264202 w 774876"/>
                  <a:gd name="connsiteY6-210" fmla="*/ 223173 h 923906"/>
                  <a:gd name="connsiteX7-211" fmla="*/ 459262 w 774876"/>
                  <a:gd name="connsiteY7-212" fmla="*/ 0 h 923906"/>
                  <a:gd name="connsiteX8-213" fmla="*/ 715845 w 774876"/>
                  <a:gd name="connsiteY8-214" fmla="*/ 284696 h 923906"/>
                  <a:gd name="connsiteX0-215" fmla="*/ 741827 w 741827"/>
                  <a:gd name="connsiteY0-216" fmla="*/ 914398 h 923906"/>
                  <a:gd name="connsiteX1-217" fmla="*/ 459262 w 741827"/>
                  <a:gd name="connsiteY1-218" fmla="*/ 854400 h 923906"/>
                  <a:gd name="connsiteX2-219" fmla="*/ 176697 w 741827"/>
                  <a:gd name="connsiteY2-220" fmla="*/ 914398 h 923906"/>
                  <a:gd name="connsiteX3-221" fmla="*/ 143648 w 741827"/>
                  <a:gd name="connsiteY3-222" fmla="*/ 613293 h 923906"/>
                  <a:gd name="connsiteX4-223" fmla="*/ 2063 w 741827"/>
                  <a:gd name="connsiteY4-224" fmla="*/ 349269 h 923906"/>
                  <a:gd name="connsiteX5-225" fmla="*/ 264202 w 741827"/>
                  <a:gd name="connsiteY5-226" fmla="*/ 223173 h 923906"/>
                  <a:gd name="connsiteX6-227" fmla="*/ 459262 w 741827"/>
                  <a:gd name="connsiteY6-228" fmla="*/ 0 h 923906"/>
                  <a:gd name="connsiteX7-229" fmla="*/ 715845 w 741827"/>
                  <a:gd name="connsiteY7-230" fmla="*/ 284696 h 923906"/>
                  <a:gd name="connsiteX0-231" fmla="*/ 459262 w 715845"/>
                  <a:gd name="connsiteY0-232" fmla="*/ 854400 h 916632"/>
                  <a:gd name="connsiteX1-233" fmla="*/ 176697 w 715845"/>
                  <a:gd name="connsiteY1-234" fmla="*/ 914398 h 916632"/>
                  <a:gd name="connsiteX2-235" fmla="*/ 143648 w 715845"/>
                  <a:gd name="connsiteY2-236" fmla="*/ 613293 h 916632"/>
                  <a:gd name="connsiteX3-237" fmla="*/ 2063 w 715845"/>
                  <a:gd name="connsiteY3-238" fmla="*/ 349269 h 916632"/>
                  <a:gd name="connsiteX4-239" fmla="*/ 264202 w 715845"/>
                  <a:gd name="connsiteY4-240" fmla="*/ 223173 h 916632"/>
                  <a:gd name="connsiteX5-241" fmla="*/ 459262 w 715845"/>
                  <a:gd name="connsiteY5-242" fmla="*/ 0 h 916632"/>
                  <a:gd name="connsiteX6-243" fmla="*/ 715845 w 715845"/>
                  <a:gd name="connsiteY6-244" fmla="*/ 284696 h 916632"/>
                  <a:gd name="connsiteX0-245" fmla="*/ 176697 w 715845"/>
                  <a:gd name="connsiteY0-246" fmla="*/ 914398 h 914398"/>
                  <a:gd name="connsiteX1-247" fmla="*/ 143648 w 715845"/>
                  <a:gd name="connsiteY1-248" fmla="*/ 613293 h 914398"/>
                  <a:gd name="connsiteX2-249" fmla="*/ 2063 w 715845"/>
                  <a:gd name="connsiteY2-250" fmla="*/ 349269 h 914398"/>
                  <a:gd name="connsiteX3-251" fmla="*/ 264202 w 715845"/>
                  <a:gd name="connsiteY3-252" fmla="*/ 223173 h 914398"/>
                  <a:gd name="connsiteX4-253" fmla="*/ 459262 w 715845"/>
                  <a:gd name="connsiteY4-254" fmla="*/ 0 h 914398"/>
                  <a:gd name="connsiteX5-255" fmla="*/ 715845 w 715845"/>
                  <a:gd name="connsiteY5-256" fmla="*/ 284696 h 914398"/>
                  <a:gd name="connsiteX0-257" fmla="*/ 143648 w 715845"/>
                  <a:gd name="connsiteY0-258" fmla="*/ 613293 h 613293"/>
                  <a:gd name="connsiteX1-259" fmla="*/ 2063 w 715845"/>
                  <a:gd name="connsiteY1-260" fmla="*/ 349269 h 613293"/>
                  <a:gd name="connsiteX2-261" fmla="*/ 264202 w 715845"/>
                  <a:gd name="connsiteY2-262" fmla="*/ 223173 h 613293"/>
                  <a:gd name="connsiteX3-263" fmla="*/ 459262 w 715845"/>
                  <a:gd name="connsiteY3-264" fmla="*/ 0 h 613293"/>
                  <a:gd name="connsiteX4-265" fmla="*/ 715845 w 715845"/>
                  <a:gd name="connsiteY4-266" fmla="*/ 284696 h 613293"/>
                  <a:gd name="connsiteX0-267" fmla="*/ 0 w 713782"/>
                  <a:gd name="connsiteY0-268" fmla="*/ 349269 h 349269"/>
                  <a:gd name="connsiteX1-269" fmla="*/ 262139 w 713782"/>
                  <a:gd name="connsiteY1-270" fmla="*/ 223173 h 349269"/>
                  <a:gd name="connsiteX2-271" fmla="*/ 457199 w 713782"/>
                  <a:gd name="connsiteY2-272" fmla="*/ 0 h 349269"/>
                  <a:gd name="connsiteX3-273" fmla="*/ 713782 w 713782"/>
                  <a:gd name="connsiteY3-274" fmla="*/ 284696 h 349269"/>
                  <a:gd name="connsiteX0-275" fmla="*/ 0 w 457199"/>
                  <a:gd name="connsiteY0-276" fmla="*/ 349269 h 349269"/>
                  <a:gd name="connsiteX1-277" fmla="*/ 262139 w 457199"/>
                  <a:gd name="connsiteY1-278" fmla="*/ 223173 h 349269"/>
                  <a:gd name="connsiteX2-279" fmla="*/ 457199 w 457199"/>
                  <a:gd name="connsiteY2-280" fmla="*/ 0 h 349269"/>
                  <a:gd name="connsiteX0-281" fmla="*/ 0 w 195060"/>
                  <a:gd name="connsiteY0-282" fmla="*/ 223173 h 223173"/>
                  <a:gd name="connsiteX1-283" fmla="*/ 195060 w 195060"/>
                  <a:gd name="connsiteY1-284" fmla="*/ 0 h 223173"/>
                </a:gdLst>
                <a:ahLst/>
                <a:cxnLst>
                  <a:cxn ang="0">
                    <a:pos x="connsiteX0-1" y="connsiteY0-2"/>
                  </a:cxn>
                  <a:cxn ang="0">
                    <a:pos x="connsiteX1-3" y="connsiteY1-4"/>
                  </a:cxn>
                </a:cxnLst>
                <a:rect l="l" t="t" r="r" b="b"/>
                <a:pathLst>
                  <a:path w="195060" h="223173">
                    <a:moveTo>
                      <a:pt x="0" y="223173"/>
                    </a:moveTo>
                    <a:cubicBezTo>
                      <a:pt x="76200" y="164962"/>
                      <a:pt x="130040" y="0"/>
                      <a:pt x="195060" y="0"/>
                    </a:cubicBezTo>
                  </a:path>
                </a:pathLst>
              </a:custGeom>
              <a:noFill/>
              <a:ln w="28575" cap="rnd">
                <a:solidFill>
                  <a:schemeClr val="bg1">
                    <a:alpha val="6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sp>
        <p:nvSpPr>
          <p:cNvPr id="30" name="文本框 29"/>
          <p:cNvSpPr txBox="1"/>
          <p:nvPr/>
        </p:nvSpPr>
        <p:spPr>
          <a:xfrm>
            <a:off x="2034064" y="2380774"/>
            <a:ext cx="5649278" cy="1546577"/>
          </a:xfrm>
          <a:prstGeom prst="rect">
            <a:avLst/>
          </a:prstGeom>
          <a:solidFill>
            <a:srgbClr val="FFC923"/>
          </a:solidFill>
        </p:spPr>
        <p:txBody>
          <a:bodyPr wrap="square" lIns="68580" tIns="34290" rIns="68580" bIns="34290" rtlCol="0">
            <a:spAutoFit/>
          </a:bodyPr>
          <a:lstStyle/>
          <a:p>
            <a:r>
              <a:rPr lang="zh-CN" altLang="en-US" sz="2400" dirty="0">
                <a:latin typeface="微软雅黑"/>
                <a:ea typeface="微软雅黑"/>
                <a:sym typeface="微软雅黑"/>
              </a:rPr>
              <a:t>雷锋叔叔助人为乐、无私奉献的精神一直鼓舞着我们，让我们也一起做点事情，帮助我们身边需要帮助的人，把自己的爱心变成行动吧！</a:t>
            </a:r>
          </a:p>
        </p:txBody>
      </p:sp>
    </p:spTree>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0" y="0"/>
            <a:ext cx="9144000" cy="514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15" name="矩形 14"/>
          <p:cNvSpPr/>
          <p:nvPr/>
        </p:nvSpPr>
        <p:spPr>
          <a:xfrm>
            <a:off x="178563" y="160718"/>
            <a:ext cx="8786874" cy="48220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5" name="椭圆 4"/>
          <p:cNvSpPr/>
          <p:nvPr/>
        </p:nvSpPr>
        <p:spPr>
          <a:xfrm>
            <a:off x="5375680" y="1398464"/>
            <a:ext cx="3589759" cy="3347355"/>
          </a:xfrm>
          <a:prstGeom prst="ellipse">
            <a:avLst/>
          </a:prstGeom>
          <a:solidFill>
            <a:schemeClr val="bg1"/>
          </a:solidFill>
          <a:ln w="57150">
            <a:solidFill>
              <a:srgbClr val="92D050"/>
            </a:solidFill>
          </a:ln>
        </p:spPr>
        <p:style>
          <a:lnRef idx="2">
            <a:schemeClr val="accent3"/>
          </a:lnRef>
          <a:fillRef idx="1">
            <a:schemeClr val="lt1"/>
          </a:fillRef>
          <a:effectRef idx="0">
            <a:schemeClr val="accent3"/>
          </a:effectRef>
          <a:fontRef idx="minor">
            <a:schemeClr val="dk1"/>
          </a:fontRef>
        </p:style>
        <p:txBody>
          <a:bodyPr lIns="68580" tIns="34290" rIns="68580" bIns="34290" rtlCol="0" anchor="ctr"/>
          <a:lstStyle/>
          <a:p>
            <a:pPr indent="342900">
              <a:lnSpc>
                <a:spcPct val="150000"/>
              </a:lnSpc>
            </a:pPr>
            <a:endParaRPr lang="zh-CN" altLang="en-US" dirty="0">
              <a:solidFill>
                <a:schemeClr val="bg1">
                  <a:lumMod val="50000"/>
                </a:schemeClr>
              </a:solidFill>
              <a:latin typeface="微软雅黑"/>
              <a:ea typeface="微软雅黑"/>
              <a:sym typeface="微软雅黑"/>
            </a:endParaRPr>
          </a:p>
        </p:txBody>
      </p:sp>
      <p:pic>
        <p:nvPicPr>
          <p:cNvPr id="6" name="Picture 3" descr="E:\UCDownloaded\！PPT图片及版面资源\06-PPT精选插图\03-人物\女孩NPG05.png"/>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auto">
          <a:xfrm>
            <a:off x="5375678" y="1730618"/>
            <a:ext cx="3785258" cy="3252165"/>
          </a:xfrm>
          <a:prstGeom prst="rect">
            <a:avLst/>
          </a:prstGeom>
          <a:noFill/>
          <a:extLst>
            <a:ext uri="{909E8E84-426E-40DD-AFC4-6F175D3DCCD1}">
              <a14:hiddenFill xmlns:a14="http://schemas.microsoft.com/office/drawing/2010/main">
                <a:solidFill>
                  <a:srgbClr val="FFFFFF"/>
                </a:solidFill>
              </a14:hiddenFill>
            </a:ext>
          </a:extLst>
        </p:spPr>
      </p:pic>
      <p:sp>
        <p:nvSpPr>
          <p:cNvPr id="8" name="文本框 7"/>
          <p:cNvSpPr txBox="1"/>
          <p:nvPr/>
        </p:nvSpPr>
        <p:spPr>
          <a:xfrm>
            <a:off x="1262430" y="1203614"/>
            <a:ext cx="3294129" cy="577081"/>
          </a:xfrm>
          <a:prstGeom prst="rect">
            <a:avLst/>
          </a:prstGeom>
          <a:noFill/>
        </p:spPr>
        <p:txBody>
          <a:bodyPr wrap="square" lIns="68580" tIns="34290" rIns="68580" bIns="34290" rtlCol="0">
            <a:spAutoFit/>
          </a:bodyPr>
          <a:lstStyle/>
          <a:p>
            <a:pPr algn="ctr">
              <a:defRPr/>
            </a:pPr>
            <a:r>
              <a:rPr lang="zh-CN" altLang="en-US" sz="3300" b="1" dirty="0">
                <a:solidFill>
                  <a:srgbClr val="FF0000"/>
                </a:solidFill>
                <a:latin typeface="微软雅黑"/>
                <a:ea typeface="微软雅黑"/>
                <a:sym typeface="微软雅黑"/>
              </a:rPr>
              <a:t>活动任务</a:t>
            </a:r>
          </a:p>
        </p:txBody>
      </p:sp>
      <p:cxnSp>
        <p:nvCxnSpPr>
          <p:cNvPr id="9" name="直接连接符 8"/>
          <p:cNvCxnSpPr/>
          <p:nvPr/>
        </p:nvCxnSpPr>
        <p:spPr>
          <a:xfrm>
            <a:off x="1262430" y="1155603"/>
            <a:ext cx="329412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262430" y="1828703"/>
            <a:ext cx="329412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526644" y="2480173"/>
            <a:ext cx="4765446" cy="909480"/>
          </a:xfrm>
          <a:prstGeom prst="rect">
            <a:avLst/>
          </a:prstGeom>
        </p:spPr>
        <p:txBody>
          <a:bodyPr wrap="square" lIns="68580" tIns="34290" rIns="68580" bIns="34290">
            <a:spAutoFit/>
          </a:bodyPr>
          <a:lstStyle/>
          <a:p>
            <a:pPr lvl="0">
              <a:lnSpc>
                <a:spcPct val="130000"/>
              </a:lnSpc>
              <a:defRPr/>
            </a:pPr>
            <a:r>
              <a:rPr lang="zh-CN" altLang="en-US" sz="2100" b="1" kern="100" dirty="0">
                <a:solidFill>
                  <a:prstClr val="black">
                    <a:lumMod val="65000"/>
                    <a:lumOff val="35000"/>
                  </a:prstClr>
                </a:solidFill>
                <a:latin typeface="微软雅黑"/>
                <a:ea typeface="微软雅黑"/>
                <a:cs typeface="Times New Roman" panose="02020603050405020304" pitchFamily="18" charset="0"/>
                <a:sym typeface="微软雅黑"/>
              </a:rPr>
              <a:t>请以小组为单位，策划一次献爱心活动。</a:t>
            </a:r>
          </a:p>
          <a:p>
            <a:pPr lvl="0">
              <a:lnSpc>
                <a:spcPct val="130000"/>
              </a:lnSpc>
              <a:defRPr/>
            </a:pPr>
            <a:endParaRPr lang="zh-CN" altLang="en-US" sz="2100" b="1" kern="100" dirty="0">
              <a:solidFill>
                <a:prstClr val="black">
                  <a:lumMod val="65000"/>
                  <a:lumOff val="35000"/>
                </a:prstClr>
              </a:solidFill>
              <a:latin typeface="微软雅黑"/>
              <a:ea typeface="微软雅黑"/>
              <a:cs typeface="Times New Roman" panose="02020603050405020304" pitchFamily="18" charset="0"/>
              <a:sym typeface="微软雅黑"/>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矩形 51"/>
          <p:cNvSpPr/>
          <p:nvPr/>
        </p:nvSpPr>
        <p:spPr>
          <a:xfrm>
            <a:off x="0" y="0"/>
            <a:ext cx="9144000" cy="5212682"/>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14" name="十字星 13"/>
          <p:cNvSpPr/>
          <p:nvPr/>
        </p:nvSpPr>
        <p:spPr>
          <a:xfrm>
            <a:off x="6515695" y="980557"/>
            <a:ext cx="238125" cy="238125"/>
          </a:xfrm>
          <a:prstGeom prst="star4">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15" name="十字星 14"/>
          <p:cNvSpPr/>
          <p:nvPr/>
        </p:nvSpPr>
        <p:spPr>
          <a:xfrm rot="1004115">
            <a:off x="8248558" y="2292398"/>
            <a:ext cx="238125" cy="238125"/>
          </a:xfrm>
          <a:prstGeom prst="star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grpSp>
        <p:nvGrpSpPr>
          <p:cNvPr id="34" name="组合 33"/>
          <p:cNvGrpSpPr/>
          <p:nvPr/>
        </p:nvGrpSpPr>
        <p:grpSpPr>
          <a:xfrm flipV="1">
            <a:off x="3" y="0"/>
            <a:ext cx="9143999" cy="1744682"/>
            <a:chOff x="1" y="4546271"/>
            <a:chExt cx="12191999" cy="2326243"/>
          </a:xfrm>
        </p:grpSpPr>
        <p:sp>
          <p:nvSpPr>
            <p:cNvPr id="35" name="任意多边形 34"/>
            <p:cNvSpPr/>
            <p:nvPr/>
          </p:nvSpPr>
          <p:spPr>
            <a:xfrm>
              <a:off x="1" y="4546271"/>
              <a:ext cx="12191999" cy="2311729"/>
            </a:xfrm>
            <a:custGeom>
              <a:avLst/>
              <a:gdLst>
                <a:gd name="connsiteX0" fmla="*/ 12191999 w 12191999"/>
                <a:gd name="connsiteY0" fmla="*/ 0 h 2311729"/>
                <a:gd name="connsiteX1" fmla="*/ 12191999 w 12191999"/>
                <a:gd name="connsiteY1" fmla="*/ 2311729 h 2311729"/>
                <a:gd name="connsiteX2" fmla="*/ 0 w 12191999"/>
                <a:gd name="connsiteY2" fmla="*/ 2311729 h 2311729"/>
                <a:gd name="connsiteX3" fmla="*/ 0 w 12191999"/>
                <a:gd name="connsiteY3" fmla="*/ 2020458 h 2311729"/>
                <a:gd name="connsiteX4" fmla="*/ 0 w 12191999"/>
                <a:gd name="connsiteY4" fmla="*/ 237172 h 2311729"/>
                <a:gd name="connsiteX5" fmla="*/ 63480 w 12191999"/>
                <a:gd name="connsiteY5" fmla="*/ 213939 h 2311729"/>
                <a:gd name="connsiteX6" fmla="*/ 348343 w 12191999"/>
                <a:gd name="connsiteY6" fmla="*/ 170871 h 2311729"/>
                <a:gd name="connsiteX7" fmla="*/ 1306287 w 12191999"/>
                <a:gd name="connsiteY7" fmla="*/ 1128815 h 2311729"/>
                <a:gd name="connsiteX8" fmla="*/ 1286825 w 12191999"/>
                <a:gd name="connsiteY8" fmla="*/ 1321874 h 2311729"/>
                <a:gd name="connsiteX9" fmla="*/ 1256605 w 12191999"/>
                <a:gd name="connsiteY9" fmla="*/ 1419229 h 2311729"/>
                <a:gd name="connsiteX10" fmla="*/ 1344679 w 12191999"/>
                <a:gd name="connsiteY10" fmla="*/ 1371424 h 2311729"/>
                <a:gd name="connsiteX11" fmla="*/ 1683656 w 12191999"/>
                <a:gd name="connsiteY11" fmla="*/ 1302987 h 2311729"/>
                <a:gd name="connsiteX12" fmla="*/ 2299446 w 12191999"/>
                <a:gd name="connsiteY12" fmla="*/ 1558056 h 2311729"/>
                <a:gd name="connsiteX13" fmla="*/ 2381189 w 12191999"/>
                <a:gd name="connsiteY13" fmla="*/ 1657129 h 2311729"/>
                <a:gd name="connsiteX14" fmla="*/ 2427737 w 12191999"/>
                <a:gd name="connsiteY14" fmla="*/ 1596410 h 2311729"/>
                <a:gd name="connsiteX15" fmla="*/ 3069771 w 12191999"/>
                <a:gd name="connsiteY15" fmla="*/ 1302987 h 2311729"/>
                <a:gd name="connsiteX16" fmla="*/ 3544503 w 12191999"/>
                <a:gd name="connsiteY16" fmla="*/ 1447998 h 2311729"/>
                <a:gd name="connsiteX17" fmla="*/ 3657745 w 12191999"/>
                <a:gd name="connsiteY17" fmla="*/ 1541431 h 2311729"/>
                <a:gd name="connsiteX18" fmla="*/ 3713651 w 12191999"/>
                <a:gd name="connsiteY18" fmla="*/ 1519404 h 2311729"/>
                <a:gd name="connsiteX19" fmla="*/ 3897086 w 12191999"/>
                <a:gd name="connsiteY19" fmla="*/ 1491671 h 2311729"/>
                <a:gd name="connsiteX20" fmla="*/ 4241977 w 12191999"/>
                <a:gd name="connsiteY20" fmla="*/ 1597020 h 2311729"/>
                <a:gd name="connsiteX21" fmla="*/ 4317999 w 12191999"/>
                <a:gd name="connsiteY21" fmla="*/ 1659743 h 2311729"/>
                <a:gd name="connsiteX22" fmla="*/ 4359994 w 12191999"/>
                <a:gd name="connsiteY22" fmla="*/ 1582372 h 2311729"/>
                <a:gd name="connsiteX23" fmla="*/ 5021945 w 12191999"/>
                <a:gd name="connsiteY23" fmla="*/ 1230415 h 2311729"/>
                <a:gd name="connsiteX24" fmla="*/ 5757498 w 12191999"/>
                <a:gd name="connsiteY24" fmla="*/ 1717972 h 2311729"/>
                <a:gd name="connsiteX25" fmla="*/ 5775109 w 12191999"/>
                <a:gd name="connsiteY25" fmla="*/ 1774705 h 2311729"/>
                <a:gd name="connsiteX26" fmla="*/ 5877396 w 12191999"/>
                <a:gd name="connsiteY26" fmla="*/ 1742952 h 2311729"/>
                <a:gd name="connsiteX27" fmla="*/ 5994403 w 12191999"/>
                <a:gd name="connsiteY27" fmla="*/ 1731157 h 2311729"/>
                <a:gd name="connsiteX28" fmla="*/ 6319003 w 12191999"/>
                <a:gd name="connsiteY28" fmla="*/ 1830310 h 2311729"/>
                <a:gd name="connsiteX29" fmla="*/ 6349718 w 12191999"/>
                <a:gd name="connsiteY29" fmla="*/ 1855653 h 2311729"/>
                <a:gd name="connsiteX30" fmla="*/ 6372196 w 12191999"/>
                <a:gd name="connsiteY30" fmla="*/ 1783240 h 2311729"/>
                <a:gd name="connsiteX31" fmla="*/ 7228113 w 12191999"/>
                <a:gd name="connsiteY31" fmla="*/ 1215901 h 2311729"/>
                <a:gd name="connsiteX32" fmla="*/ 7884955 w 12191999"/>
                <a:gd name="connsiteY32" fmla="*/ 1487974 h 2311729"/>
                <a:gd name="connsiteX33" fmla="*/ 7933395 w 12191999"/>
                <a:gd name="connsiteY33" fmla="*/ 1546684 h 2311729"/>
                <a:gd name="connsiteX34" fmla="*/ 8036368 w 12191999"/>
                <a:gd name="connsiteY34" fmla="*/ 1487498 h 2311729"/>
                <a:gd name="connsiteX35" fmla="*/ 8432799 w 12191999"/>
                <a:gd name="connsiteY35" fmla="*/ 1397328 h 2311729"/>
                <a:gd name="connsiteX36" fmla="*/ 9191035 w 12191999"/>
                <a:gd name="connsiteY36" fmla="*/ 1800479 h 2311729"/>
                <a:gd name="connsiteX37" fmla="*/ 9210518 w 12191999"/>
                <a:gd name="connsiteY37" fmla="*/ 1836373 h 2311729"/>
                <a:gd name="connsiteX38" fmla="*/ 9258709 w 12191999"/>
                <a:gd name="connsiteY38" fmla="*/ 1810216 h 2311729"/>
                <a:gd name="connsiteX39" fmla="*/ 9470570 w 12191999"/>
                <a:gd name="connsiteY39" fmla="*/ 1767443 h 2311729"/>
                <a:gd name="connsiteX40" fmla="*/ 9682431 w 12191999"/>
                <a:gd name="connsiteY40" fmla="*/ 1810216 h 2311729"/>
                <a:gd name="connsiteX41" fmla="*/ 9768141 w 12191999"/>
                <a:gd name="connsiteY41" fmla="*/ 1856738 h 2311729"/>
                <a:gd name="connsiteX42" fmla="*/ 9791010 w 12191999"/>
                <a:gd name="connsiteY42" fmla="*/ 1783067 h 2311729"/>
                <a:gd name="connsiteX43" fmla="*/ 10570028 w 12191999"/>
                <a:gd name="connsiteY43" fmla="*/ 1266699 h 2311729"/>
                <a:gd name="connsiteX44" fmla="*/ 10821441 w 12191999"/>
                <a:gd name="connsiteY44" fmla="*/ 1304709 h 2311729"/>
                <a:gd name="connsiteX45" fmla="*/ 10893902 w 12191999"/>
                <a:gd name="connsiteY45" fmla="*/ 1333259 h 2311729"/>
                <a:gd name="connsiteX46" fmla="*/ 10916253 w 12191999"/>
                <a:gd name="connsiteY46" fmla="*/ 1261255 h 2311729"/>
                <a:gd name="connsiteX47" fmla="*/ 11444514 w 12191999"/>
                <a:gd name="connsiteY47" fmla="*/ 911100 h 2311729"/>
                <a:gd name="connsiteX48" fmla="*/ 11446790 w 12191999"/>
                <a:gd name="connsiteY48" fmla="*/ 911330 h 2311729"/>
                <a:gd name="connsiteX49" fmla="*/ 11437256 w 12191999"/>
                <a:gd name="connsiteY49" fmla="*/ 816759 h 2311729"/>
                <a:gd name="connsiteX50" fmla="*/ 12173467 w 12191999"/>
                <a:gd name="connsiteY50" fmla="*/ 936 h 2311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2191999" h="2311729">
                  <a:moveTo>
                    <a:pt x="12191999" y="0"/>
                  </a:moveTo>
                  <a:lnTo>
                    <a:pt x="12191999" y="2311729"/>
                  </a:lnTo>
                  <a:lnTo>
                    <a:pt x="0" y="2311729"/>
                  </a:lnTo>
                  <a:lnTo>
                    <a:pt x="0" y="2020458"/>
                  </a:lnTo>
                  <a:lnTo>
                    <a:pt x="0" y="237172"/>
                  </a:lnTo>
                  <a:lnTo>
                    <a:pt x="63480" y="213939"/>
                  </a:lnTo>
                  <a:cubicBezTo>
                    <a:pt x="153468" y="185949"/>
                    <a:pt x="249145" y="170871"/>
                    <a:pt x="348343" y="170871"/>
                  </a:cubicBezTo>
                  <a:cubicBezTo>
                    <a:pt x="877401" y="170871"/>
                    <a:pt x="1306287" y="599757"/>
                    <a:pt x="1306287" y="1128815"/>
                  </a:cubicBezTo>
                  <a:cubicBezTo>
                    <a:pt x="1306287" y="1194948"/>
                    <a:pt x="1299586" y="1259515"/>
                    <a:pt x="1286825" y="1321874"/>
                  </a:cubicBezTo>
                  <a:lnTo>
                    <a:pt x="1256605" y="1419229"/>
                  </a:lnTo>
                  <a:lnTo>
                    <a:pt x="1344679" y="1371424"/>
                  </a:lnTo>
                  <a:cubicBezTo>
                    <a:pt x="1448867" y="1327356"/>
                    <a:pt x="1563416" y="1302987"/>
                    <a:pt x="1683656" y="1302987"/>
                  </a:cubicBezTo>
                  <a:cubicBezTo>
                    <a:pt x="1924137" y="1302987"/>
                    <a:pt x="2141852" y="1400461"/>
                    <a:pt x="2299446" y="1558056"/>
                  </a:cubicBezTo>
                  <a:lnTo>
                    <a:pt x="2381189" y="1657129"/>
                  </a:lnTo>
                  <a:lnTo>
                    <a:pt x="2427737" y="1596410"/>
                  </a:lnTo>
                  <a:cubicBezTo>
                    <a:pt x="2583425" y="1416679"/>
                    <a:pt x="2813321" y="1302987"/>
                    <a:pt x="3069771" y="1302987"/>
                  </a:cubicBezTo>
                  <a:cubicBezTo>
                    <a:pt x="3245622" y="1302987"/>
                    <a:pt x="3408987" y="1356446"/>
                    <a:pt x="3544503" y="1447998"/>
                  </a:cubicBezTo>
                  <a:lnTo>
                    <a:pt x="3657745" y="1541431"/>
                  </a:lnTo>
                  <a:lnTo>
                    <a:pt x="3713651" y="1519404"/>
                  </a:lnTo>
                  <a:cubicBezTo>
                    <a:pt x="3771598" y="1501381"/>
                    <a:pt x="3833208" y="1491671"/>
                    <a:pt x="3897086" y="1491671"/>
                  </a:cubicBezTo>
                  <a:cubicBezTo>
                    <a:pt x="4024841" y="1491671"/>
                    <a:pt x="4143526" y="1530508"/>
                    <a:pt x="4241977" y="1597020"/>
                  </a:cubicBezTo>
                  <a:lnTo>
                    <a:pt x="4317999" y="1659743"/>
                  </a:lnTo>
                  <a:lnTo>
                    <a:pt x="4359994" y="1582372"/>
                  </a:lnTo>
                  <a:cubicBezTo>
                    <a:pt x="4503453" y="1370026"/>
                    <a:pt x="4746395" y="1230415"/>
                    <a:pt x="5021945" y="1230415"/>
                  </a:cubicBezTo>
                  <a:cubicBezTo>
                    <a:pt x="5352605" y="1230415"/>
                    <a:pt x="5636309" y="1431455"/>
                    <a:pt x="5757498" y="1717972"/>
                  </a:cubicBezTo>
                  <a:lnTo>
                    <a:pt x="5775109" y="1774705"/>
                  </a:lnTo>
                  <a:lnTo>
                    <a:pt x="5877396" y="1742952"/>
                  </a:lnTo>
                  <a:cubicBezTo>
                    <a:pt x="5915189" y="1735219"/>
                    <a:pt x="5954321" y="1731157"/>
                    <a:pt x="5994403" y="1731157"/>
                  </a:cubicBezTo>
                  <a:cubicBezTo>
                    <a:pt x="6114640" y="1731157"/>
                    <a:pt x="6226343" y="1767710"/>
                    <a:pt x="6319003" y="1830310"/>
                  </a:cubicBezTo>
                  <a:lnTo>
                    <a:pt x="6349718" y="1855653"/>
                  </a:lnTo>
                  <a:lnTo>
                    <a:pt x="6372196" y="1783240"/>
                  </a:lnTo>
                  <a:cubicBezTo>
                    <a:pt x="6513213" y="1449839"/>
                    <a:pt x="6843343" y="1215901"/>
                    <a:pt x="7228113" y="1215901"/>
                  </a:cubicBezTo>
                  <a:cubicBezTo>
                    <a:pt x="7484626" y="1215901"/>
                    <a:pt x="7716855" y="1319874"/>
                    <a:pt x="7884955" y="1487974"/>
                  </a:cubicBezTo>
                  <a:lnTo>
                    <a:pt x="7933395" y="1546684"/>
                  </a:lnTo>
                  <a:lnTo>
                    <a:pt x="8036368" y="1487498"/>
                  </a:lnTo>
                  <a:cubicBezTo>
                    <a:pt x="8156294" y="1429711"/>
                    <a:pt x="8290765" y="1397328"/>
                    <a:pt x="8432799" y="1397328"/>
                  </a:cubicBezTo>
                  <a:cubicBezTo>
                    <a:pt x="8748430" y="1397328"/>
                    <a:pt x="9026710" y="1557246"/>
                    <a:pt x="9191035" y="1800479"/>
                  </a:cubicBezTo>
                  <a:lnTo>
                    <a:pt x="9210518" y="1836373"/>
                  </a:lnTo>
                  <a:lnTo>
                    <a:pt x="9258709" y="1810216"/>
                  </a:lnTo>
                  <a:cubicBezTo>
                    <a:pt x="9323827" y="1782674"/>
                    <a:pt x="9395420" y="1767443"/>
                    <a:pt x="9470570" y="1767443"/>
                  </a:cubicBezTo>
                  <a:cubicBezTo>
                    <a:pt x="9545720" y="1767443"/>
                    <a:pt x="9617313" y="1782674"/>
                    <a:pt x="9682431" y="1810216"/>
                  </a:cubicBezTo>
                  <a:lnTo>
                    <a:pt x="9768141" y="1856738"/>
                  </a:lnTo>
                  <a:lnTo>
                    <a:pt x="9791010" y="1783067"/>
                  </a:lnTo>
                  <a:cubicBezTo>
                    <a:pt x="9919358" y="1479619"/>
                    <a:pt x="10219827" y="1266699"/>
                    <a:pt x="10570028" y="1266699"/>
                  </a:cubicBezTo>
                  <a:cubicBezTo>
                    <a:pt x="10657578" y="1266699"/>
                    <a:pt x="10742020" y="1280007"/>
                    <a:pt x="10821441" y="1304709"/>
                  </a:cubicBezTo>
                  <a:lnTo>
                    <a:pt x="10893902" y="1333259"/>
                  </a:lnTo>
                  <a:lnTo>
                    <a:pt x="10916253" y="1261255"/>
                  </a:lnTo>
                  <a:cubicBezTo>
                    <a:pt x="11003287" y="1055484"/>
                    <a:pt x="11207039" y="911100"/>
                    <a:pt x="11444514" y="911100"/>
                  </a:cubicBezTo>
                  <a:lnTo>
                    <a:pt x="11446790" y="911330"/>
                  </a:lnTo>
                  <a:lnTo>
                    <a:pt x="11437256" y="816759"/>
                  </a:lnTo>
                  <a:cubicBezTo>
                    <a:pt x="11437256" y="392161"/>
                    <a:pt x="11759948" y="42931"/>
                    <a:pt x="12173467" y="936"/>
                  </a:cubicBezTo>
                  <a:close/>
                </a:path>
              </a:pathLst>
            </a:custGeom>
            <a:solidFill>
              <a:schemeClr val="bg1"/>
            </a:solidFill>
            <a:ln>
              <a:noFill/>
            </a:ln>
            <a:effectLst>
              <a:outerShdw blurRad="190500" dir="16200000"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36" name="任意多边形 35"/>
            <p:cNvSpPr/>
            <p:nvPr/>
          </p:nvSpPr>
          <p:spPr>
            <a:xfrm>
              <a:off x="1" y="4560785"/>
              <a:ext cx="12191999" cy="2311729"/>
            </a:xfrm>
            <a:custGeom>
              <a:avLst/>
              <a:gdLst>
                <a:gd name="connsiteX0" fmla="*/ 12191999 w 12191999"/>
                <a:gd name="connsiteY0" fmla="*/ 0 h 2311729"/>
                <a:gd name="connsiteX1" fmla="*/ 12191999 w 12191999"/>
                <a:gd name="connsiteY1" fmla="*/ 2311729 h 2311729"/>
                <a:gd name="connsiteX2" fmla="*/ 0 w 12191999"/>
                <a:gd name="connsiteY2" fmla="*/ 2311729 h 2311729"/>
                <a:gd name="connsiteX3" fmla="*/ 0 w 12191999"/>
                <a:gd name="connsiteY3" fmla="*/ 2020458 h 2311729"/>
                <a:gd name="connsiteX4" fmla="*/ 0 w 12191999"/>
                <a:gd name="connsiteY4" fmla="*/ 237172 h 2311729"/>
                <a:gd name="connsiteX5" fmla="*/ 63480 w 12191999"/>
                <a:gd name="connsiteY5" fmla="*/ 213939 h 2311729"/>
                <a:gd name="connsiteX6" fmla="*/ 348343 w 12191999"/>
                <a:gd name="connsiteY6" fmla="*/ 170871 h 2311729"/>
                <a:gd name="connsiteX7" fmla="*/ 1306287 w 12191999"/>
                <a:gd name="connsiteY7" fmla="*/ 1128815 h 2311729"/>
                <a:gd name="connsiteX8" fmla="*/ 1286825 w 12191999"/>
                <a:gd name="connsiteY8" fmla="*/ 1321874 h 2311729"/>
                <a:gd name="connsiteX9" fmla="*/ 1256605 w 12191999"/>
                <a:gd name="connsiteY9" fmla="*/ 1419229 h 2311729"/>
                <a:gd name="connsiteX10" fmla="*/ 1344679 w 12191999"/>
                <a:gd name="connsiteY10" fmla="*/ 1371424 h 2311729"/>
                <a:gd name="connsiteX11" fmla="*/ 1683656 w 12191999"/>
                <a:gd name="connsiteY11" fmla="*/ 1302987 h 2311729"/>
                <a:gd name="connsiteX12" fmla="*/ 2299446 w 12191999"/>
                <a:gd name="connsiteY12" fmla="*/ 1558056 h 2311729"/>
                <a:gd name="connsiteX13" fmla="*/ 2381189 w 12191999"/>
                <a:gd name="connsiteY13" fmla="*/ 1657129 h 2311729"/>
                <a:gd name="connsiteX14" fmla="*/ 2427737 w 12191999"/>
                <a:gd name="connsiteY14" fmla="*/ 1596410 h 2311729"/>
                <a:gd name="connsiteX15" fmla="*/ 3069771 w 12191999"/>
                <a:gd name="connsiteY15" fmla="*/ 1302987 h 2311729"/>
                <a:gd name="connsiteX16" fmla="*/ 3544503 w 12191999"/>
                <a:gd name="connsiteY16" fmla="*/ 1447998 h 2311729"/>
                <a:gd name="connsiteX17" fmla="*/ 3657745 w 12191999"/>
                <a:gd name="connsiteY17" fmla="*/ 1541431 h 2311729"/>
                <a:gd name="connsiteX18" fmla="*/ 3713651 w 12191999"/>
                <a:gd name="connsiteY18" fmla="*/ 1519404 h 2311729"/>
                <a:gd name="connsiteX19" fmla="*/ 3897086 w 12191999"/>
                <a:gd name="connsiteY19" fmla="*/ 1491671 h 2311729"/>
                <a:gd name="connsiteX20" fmla="*/ 4241977 w 12191999"/>
                <a:gd name="connsiteY20" fmla="*/ 1597020 h 2311729"/>
                <a:gd name="connsiteX21" fmla="*/ 4317999 w 12191999"/>
                <a:gd name="connsiteY21" fmla="*/ 1659743 h 2311729"/>
                <a:gd name="connsiteX22" fmla="*/ 4359994 w 12191999"/>
                <a:gd name="connsiteY22" fmla="*/ 1582372 h 2311729"/>
                <a:gd name="connsiteX23" fmla="*/ 5021945 w 12191999"/>
                <a:gd name="connsiteY23" fmla="*/ 1230415 h 2311729"/>
                <a:gd name="connsiteX24" fmla="*/ 5757498 w 12191999"/>
                <a:gd name="connsiteY24" fmla="*/ 1717972 h 2311729"/>
                <a:gd name="connsiteX25" fmla="*/ 5775109 w 12191999"/>
                <a:gd name="connsiteY25" fmla="*/ 1774705 h 2311729"/>
                <a:gd name="connsiteX26" fmla="*/ 5877396 w 12191999"/>
                <a:gd name="connsiteY26" fmla="*/ 1742952 h 2311729"/>
                <a:gd name="connsiteX27" fmla="*/ 5994403 w 12191999"/>
                <a:gd name="connsiteY27" fmla="*/ 1731157 h 2311729"/>
                <a:gd name="connsiteX28" fmla="*/ 6319003 w 12191999"/>
                <a:gd name="connsiteY28" fmla="*/ 1830310 h 2311729"/>
                <a:gd name="connsiteX29" fmla="*/ 6349718 w 12191999"/>
                <a:gd name="connsiteY29" fmla="*/ 1855653 h 2311729"/>
                <a:gd name="connsiteX30" fmla="*/ 6372196 w 12191999"/>
                <a:gd name="connsiteY30" fmla="*/ 1783240 h 2311729"/>
                <a:gd name="connsiteX31" fmla="*/ 7228113 w 12191999"/>
                <a:gd name="connsiteY31" fmla="*/ 1215901 h 2311729"/>
                <a:gd name="connsiteX32" fmla="*/ 7884955 w 12191999"/>
                <a:gd name="connsiteY32" fmla="*/ 1487974 h 2311729"/>
                <a:gd name="connsiteX33" fmla="*/ 7933395 w 12191999"/>
                <a:gd name="connsiteY33" fmla="*/ 1546684 h 2311729"/>
                <a:gd name="connsiteX34" fmla="*/ 8036368 w 12191999"/>
                <a:gd name="connsiteY34" fmla="*/ 1487498 h 2311729"/>
                <a:gd name="connsiteX35" fmla="*/ 8432799 w 12191999"/>
                <a:gd name="connsiteY35" fmla="*/ 1397328 h 2311729"/>
                <a:gd name="connsiteX36" fmla="*/ 9191035 w 12191999"/>
                <a:gd name="connsiteY36" fmla="*/ 1800479 h 2311729"/>
                <a:gd name="connsiteX37" fmla="*/ 9210518 w 12191999"/>
                <a:gd name="connsiteY37" fmla="*/ 1836373 h 2311729"/>
                <a:gd name="connsiteX38" fmla="*/ 9258709 w 12191999"/>
                <a:gd name="connsiteY38" fmla="*/ 1810216 h 2311729"/>
                <a:gd name="connsiteX39" fmla="*/ 9470570 w 12191999"/>
                <a:gd name="connsiteY39" fmla="*/ 1767443 h 2311729"/>
                <a:gd name="connsiteX40" fmla="*/ 9682431 w 12191999"/>
                <a:gd name="connsiteY40" fmla="*/ 1810216 h 2311729"/>
                <a:gd name="connsiteX41" fmla="*/ 9768141 w 12191999"/>
                <a:gd name="connsiteY41" fmla="*/ 1856738 h 2311729"/>
                <a:gd name="connsiteX42" fmla="*/ 9791010 w 12191999"/>
                <a:gd name="connsiteY42" fmla="*/ 1783067 h 2311729"/>
                <a:gd name="connsiteX43" fmla="*/ 10570028 w 12191999"/>
                <a:gd name="connsiteY43" fmla="*/ 1266699 h 2311729"/>
                <a:gd name="connsiteX44" fmla="*/ 10821441 w 12191999"/>
                <a:gd name="connsiteY44" fmla="*/ 1304709 h 2311729"/>
                <a:gd name="connsiteX45" fmla="*/ 10893902 w 12191999"/>
                <a:gd name="connsiteY45" fmla="*/ 1333259 h 2311729"/>
                <a:gd name="connsiteX46" fmla="*/ 10916253 w 12191999"/>
                <a:gd name="connsiteY46" fmla="*/ 1261255 h 2311729"/>
                <a:gd name="connsiteX47" fmla="*/ 11444514 w 12191999"/>
                <a:gd name="connsiteY47" fmla="*/ 911100 h 2311729"/>
                <a:gd name="connsiteX48" fmla="*/ 11446790 w 12191999"/>
                <a:gd name="connsiteY48" fmla="*/ 911330 h 2311729"/>
                <a:gd name="connsiteX49" fmla="*/ 11437256 w 12191999"/>
                <a:gd name="connsiteY49" fmla="*/ 816759 h 2311729"/>
                <a:gd name="connsiteX50" fmla="*/ 12173467 w 12191999"/>
                <a:gd name="connsiteY50" fmla="*/ 936 h 2311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2191999" h="2311729">
                  <a:moveTo>
                    <a:pt x="12191999" y="0"/>
                  </a:moveTo>
                  <a:lnTo>
                    <a:pt x="12191999" y="2311729"/>
                  </a:lnTo>
                  <a:lnTo>
                    <a:pt x="0" y="2311729"/>
                  </a:lnTo>
                  <a:lnTo>
                    <a:pt x="0" y="2020458"/>
                  </a:lnTo>
                  <a:lnTo>
                    <a:pt x="0" y="237172"/>
                  </a:lnTo>
                  <a:lnTo>
                    <a:pt x="63480" y="213939"/>
                  </a:lnTo>
                  <a:cubicBezTo>
                    <a:pt x="153468" y="185949"/>
                    <a:pt x="249145" y="170871"/>
                    <a:pt x="348343" y="170871"/>
                  </a:cubicBezTo>
                  <a:cubicBezTo>
                    <a:pt x="877401" y="170871"/>
                    <a:pt x="1306287" y="599757"/>
                    <a:pt x="1306287" y="1128815"/>
                  </a:cubicBezTo>
                  <a:cubicBezTo>
                    <a:pt x="1306287" y="1194948"/>
                    <a:pt x="1299586" y="1259515"/>
                    <a:pt x="1286825" y="1321874"/>
                  </a:cubicBezTo>
                  <a:lnTo>
                    <a:pt x="1256605" y="1419229"/>
                  </a:lnTo>
                  <a:lnTo>
                    <a:pt x="1344679" y="1371424"/>
                  </a:lnTo>
                  <a:cubicBezTo>
                    <a:pt x="1448867" y="1327356"/>
                    <a:pt x="1563416" y="1302987"/>
                    <a:pt x="1683656" y="1302987"/>
                  </a:cubicBezTo>
                  <a:cubicBezTo>
                    <a:pt x="1924137" y="1302987"/>
                    <a:pt x="2141852" y="1400461"/>
                    <a:pt x="2299446" y="1558056"/>
                  </a:cubicBezTo>
                  <a:lnTo>
                    <a:pt x="2381189" y="1657129"/>
                  </a:lnTo>
                  <a:lnTo>
                    <a:pt x="2427737" y="1596410"/>
                  </a:lnTo>
                  <a:cubicBezTo>
                    <a:pt x="2583425" y="1416679"/>
                    <a:pt x="2813321" y="1302987"/>
                    <a:pt x="3069771" y="1302987"/>
                  </a:cubicBezTo>
                  <a:cubicBezTo>
                    <a:pt x="3245622" y="1302987"/>
                    <a:pt x="3408987" y="1356446"/>
                    <a:pt x="3544503" y="1447998"/>
                  </a:cubicBezTo>
                  <a:lnTo>
                    <a:pt x="3657745" y="1541431"/>
                  </a:lnTo>
                  <a:lnTo>
                    <a:pt x="3713651" y="1519404"/>
                  </a:lnTo>
                  <a:cubicBezTo>
                    <a:pt x="3771598" y="1501381"/>
                    <a:pt x="3833208" y="1491671"/>
                    <a:pt x="3897086" y="1491671"/>
                  </a:cubicBezTo>
                  <a:cubicBezTo>
                    <a:pt x="4024841" y="1491671"/>
                    <a:pt x="4143526" y="1530508"/>
                    <a:pt x="4241977" y="1597020"/>
                  </a:cubicBezTo>
                  <a:lnTo>
                    <a:pt x="4317999" y="1659743"/>
                  </a:lnTo>
                  <a:lnTo>
                    <a:pt x="4359994" y="1582372"/>
                  </a:lnTo>
                  <a:cubicBezTo>
                    <a:pt x="4503453" y="1370026"/>
                    <a:pt x="4746395" y="1230415"/>
                    <a:pt x="5021945" y="1230415"/>
                  </a:cubicBezTo>
                  <a:cubicBezTo>
                    <a:pt x="5352605" y="1230415"/>
                    <a:pt x="5636309" y="1431455"/>
                    <a:pt x="5757498" y="1717972"/>
                  </a:cubicBezTo>
                  <a:lnTo>
                    <a:pt x="5775109" y="1774705"/>
                  </a:lnTo>
                  <a:lnTo>
                    <a:pt x="5877396" y="1742952"/>
                  </a:lnTo>
                  <a:cubicBezTo>
                    <a:pt x="5915189" y="1735219"/>
                    <a:pt x="5954321" y="1731157"/>
                    <a:pt x="5994403" y="1731157"/>
                  </a:cubicBezTo>
                  <a:cubicBezTo>
                    <a:pt x="6114640" y="1731157"/>
                    <a:pt x="6226343" y="1767710"/>
                    <a:pt x="6319003" y="1830310"/>
                  </a:cubicBezTo>
                  <a:lnTo>
                    <a:pt x="6349718" y="1855653"/>
                  </a:lnTo>
                  <a:lnTo>
                    <a:pt x="6372196" y="1783240"/>
                  </a:lnTo>
                  <a:cubicBezTo>
                    <a:pt x="6513213" y="1449839"/>
                    <a:pt x="6843343" y="1215901"/>
                    <a:pt x="7228113" y="1215901"/>
                  </a:cubicBezTo>
                  <a:cubicBezTo>
                    <a:pt x="7484626" y="1215901"/>
                    <a:pt x="7716855" y="1319874"/>
                    <a:pt x="7884955" y="1487974"/>
                  </a:cubicBezTo>
                  <a:lnTo>
                    <a:pt x="7933395" y="1546684"/>
                  </a:lnTo>
                  <a:lnTo>
                    <a:pt x="8036368" y="1487498"/>
                  </a:lnTo>
                  <a:cubicBezTo>
                    <a:pt x="8156294" y="1429711"/>
                    <a:pt x="8290765" y="1397328"/>
                    <a:pt x="8432799" y="1397328"/>
                  </a:cubicBezTo>
                  <a:cubicBezTo>
                    <a:pt x="8748430" y="1397328"/>
                    <a:pt x="9026710" y="1557246"/>
                    <a:pt x="9191035" y="1800479"/>
                  </a:cubicBezTo>
                  <a:lnTo>
                    <a:pt x="9210518" y="1836373"/>
                  </a:lnTo>
                  <a:lnTo>
                    <a:pt x="9258709" y="1810216"/>
                  </a:lnTo>
                  <a:cubicBezTo>
                    <a:pt x="9323827" y="1782674"/>
                    <a:pt x="9395420" y="1767443"/>
                    <a:pt x="9470570" y="1767443"/>
                  </a:cubicBezTo>
                  <a:cubicBezTo>
                    <a:pt x="9545720" y="1767443"/>
                    <a:pt x="9617313" y="1782674"/>
                    <a:pt x="9682431" y="1810216"/>
                  </a:cubicBezTo>
                  <a:lnTo>
                    <a:pt x="9768141" y="1856738"/>
                  </a:lnTo>
                  <a:lnTo>
                    <a:pt x="9791010" y="1783067"/>
                  </a:lnTo>
                  <a:cubicBezTo>
                    <a:pt x="9919358" y="1479619"/>
                    <a:pt x="10219827" y="1266699"/>
                    <a:pt x="10570028" y="1266699"/>
                  </a:cubicBezTo>
                  <a:cubicBezTo>
                    <a:pt x="10657578" y="1266699"/>
                    <a:pt x="10742020" y="1280007"/>
                    <a:pt x="10821441" y="1304709"/>
                  </a:cubicBezTo>
                  <a:lnTo>
                    <a:pt x="10893902" y="1333259"/>
                  </a:lnTo>
                  <a:lnTo>
                    <a:pt x="10916253" y="1261255"/>
                  </a:lnTo>
                  <a:cubicBezTo>
                    <a:pt x="11003287" y="1055484"/>
                    <a:pt x="11207039" y="911100"/>
                    <a:pt x="11444514" y="911100"/>
                  </a:cubicBezTo>
                  <a:lnTo>
                    <a:pt x="11446790" y="911330"/>
                  </a:lnTo>
                  <a:lnTo>
                    <a:pt x="11437256" y="816759"/>
                  </a:lnTo>
                  <a:cubicBezTo>
                    <a:pt x="11437256" y="392161"/>
                    <a:pt x="11759948" y="42931"/>
                    <a:pt x="12173467" y="936"/>
                  </a:cubicBezTo>
                  <a:close/>
                </a:path>
              </a:pathLst>
            </a:custGeom>
            <a:solidFill>
              <a:schemeClr val="bg1"/>
            </a:solidFill>
            <a:ln w="28575">
              <a:solidFill>
                <a:schemeClr val="bg1"/>
              </a:solidFill>
            </a:ln>
            <a:effectLst>
              <a:innerShdw blurRad="266700" dist="139700" dir="16200000">
                <a:srgbClr val="18ACCA">
                  <a:alpha val="3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nvGrpSpPr>
          <p:cNvPr id="45" name="组合 44"/>
          <p:cNvGrpSpPr/>
          <p:nvPr/>
        </p:nvGrpSpPr>
        <p:grpSpPr>
          <a:xfrm rot="1845734">
            <a:off x="3099802" y="878668"/>
            <a:ext cx="953197" cy="703919"/>
            <a:chOff x="467955" y="825830"/>
            <a:chExt cx="1688486" cy="1246918"/>
          </a:xfrm>
        </p:grpSpPr>
        <p:sp>
          <p:nvSpPr>
            <p:cNvPr id="46" name="梯形 96"/>
            <p:cNvSpPr/>
            <p:nvPr/>
          </p:nvSpPr>
          <p:spPr>
            <a:xfrm rot="4183552">
              <a:off x="756190" y="835010"/>
              <a:ext cx="949503" cy="1525973"/>
            </a:xfrm>
            <a:custGeom>
              <a:avLst/>
              <a:gdLst/>
              <a:ahLst/>
              <a:cxnLst/>
              <a:rect l="l" t="t" r="r" b="b"/>
              <a:pathLst>
                <a:path w="1638954" h="2632273">
                  <a:moveTo>
                    <a:pt x="460131" y="0"/>
                  </a:moveTo>
                  <a:lnTo>
                    <a:pt x="985333" y="24657"/>
                  </a:lnTo>
                  <a:cubicBezTo>
                    <a:pt x="904127" y="674964"/>
                    <a:pt x="987214" y="1517335"/>
                    <a:pt x="1638954" y="2440233"/>
                  </a:cubicBezTo>
                  <a:lnTo>
                    <a:pt x="1063128" y="2071125"/>
                  </a:lnTo>
                  <a:lnTo>
                    <a:pt x="678579" y="2632273"/>
                  </a:lnTo>
                  <a:lnTo>
                    <a:pt x="262163" y="2020459"/>
                  </a:lnTo>
                  <a:cubicBezTo>
                    <a:pt x="141403" y="2335233"/>
                    <a:pt x="143936" y="2337566"/>
                    <a:pt x="68760" y="2596304"/>
                  </a:cubicBezTo>
                  <a:cubicBezTo>
                    <a:pt x="-118888" y="1450551"/>
                    <a:pt x="99284" y="691656"/>
                    <a:pt x="460131" y="0"/>
                  </a:cubicBezTo>
                  <a:close/>
                </a:path>
              </a:pathLst>
            </a:custGeom>
            <a:solidFill>
              <a:srgbClr val="19B4C9"/>
            </a:solidFill>
            <a:ln w="38100">
              <a:solidFill>
                <a:srgbClr val="73E0E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latin typeface="微软雅黑"/>
                <a:ea typeface="微软雅黑"/>
                <a:sym typeface="微软雅黑"/>
              </a:endParaRPr>
            </a:p>
          </p:txBody>
        </p:sp>
        <p:sp>
          <p:nvSpPr>
            <p:cNvPr id="47" name="梯形 96"/>
            <p:cNvSpPr/>
            <p:nvPr/>
          </p:nvSpPr>
          <p:spPr>
            <a:xfrm rot="4183552">
              <a:off x="1234404" y="1194710"/>
              <a:ext cx="198553" cy="840519"/>
            </a:xfrm>
            <a:custGeom>
              <a:avLst/>
              <a:gdLst/>
              <a:ahLst/>
              <a:cxnLst/>
              <a:rect l="l" t="t" r="r" b="b"/>
              <a:pathLst>
                <a:path w="420536" h="1778648">
                  <a:moveTo>
                    <a:pt x="21975" y="0"/>
                  </a:moveTo>
                  <a:lnTo>
                    <a:pt x="139673" y="5525"/>
                  </a:lnTo>
                  <a:cubicBezTo>
                    <a:pt x="77745" y="501457"/>
                    <a:pt x="111365" y="1109088"/>
                    <a:pt x="420536" y="1778648"/>
                  </a:cubicBezTo>
                  <a:lnTo>
                    <a:pt x="279766" y="1771733"/>
                  </a:lnTo>
                  <a:cubicBezTo>
                    <a:pt x="2200" y="1106360"/>
                    <a:pt x="-33067" y="500890"/>
                    <a:pt x="21975" y="0"/>
                  </a:cubicBezTo>
                  <a:close/>
                </a:path>
              </a:pathLst>
            </a:custGeom>
            <a:solidFill>
              <a:srgbClr val="73E0E3"/>
            </a:solidFill>
            <a:ln>
              <a:solidFill>
                <a:srgbClr val="73E0E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latin typeface="微软雅黑"/>
                <a:ea typeface="微软雅黑"/>
                <a:sym typeface="微软雅黑"/>
              </a:endParaRPr>
            </a:p>
          </p:txBody>
        </p:sp>
        <p:grpSp>
          <p:nvGrpSpPr>
            <p:cNvPr id="48" name="组合 47"/>
            <p:cNvGrpSpPr/>
            <p:nvPr/>
          </p:nvGrpSpPr>
          <p:grpSpPr>
            <a:xfrm rot="21335217">
              <a:off x="1363234" y="825830"/>
              <a:ext cx="793207" cy="804046"/>
              <a:chOff x="7973454" y="5027358"/>
              <a:chExt cx="1573288" cy="1594782"/>
            </a:xfrm>
          </p:grpSpPr>
          <p:sp>
            <p:nvSpPr>
              <p:cNvPr id="50" name="五角星 2"/>
              <p:cNvSpPr/>
              <p:nvPr/>
            </p:nvSpPr>
            <p:spPr>
              <a:xfrm rot="20480842">
                <a:off x="7975659" y="5027358"/>
                <a:ext cx="1571083" cy="1580289"/>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C4EF39"/>
              </a:solidFill>
              <a:ln w="63500">
                <a:no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51" name="五角星 2"/>
              <p:cNvSpPr/>
              <p:nvPr/>
            </p:nvSpPr>
            <p:spPr>
              <a:xfrm rot="20480842">
                <a:off x="7973454" y="5041849"/>
                <a:ext cx="1571084" cy="1580291"/>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A3C4"/>
              </a:solidFill>
              <a:ln w="666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pic>
        <p:nvPicPr>
          <p:cNvPr id="53" name="图片 52"/>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813576" y="4404191"/>
            <a:ext cx="7543800" cy="809625"/>
          </a:xfrm>
          <a:prstGeom prst="rect">
            <a:avLst/>
          </a:prstGeom>
        </p:spPr>
      </p:pic>
      <p:sp>
        <p:nvSpPr>
          <p:cNvPr id="2" name="文本框 1"/>
          <p:cNvSpPr txBox="1"/>
          <p:nvPr/>
        </p:nvSpPr>
        <p:spPr>
          <a:xfrm>
            <a:off x="3606994" y="965723"/>
            <a:ext cx="3294129" cy="577081"/>
          </a:xfrm>
          <a:prstGeom prst="rect">
            <a:avLst/>
          </a:prstGeom>
          <a:noFill/>
        </p:spPr>
        <p:txBody>
          <a:bodyPr wrap="square" lIns="68580" tIns="34290" rIns="68580" bIns="34290" rtlCol="0">
            <a:spAutoFit/>
          </a:bodyPr>
          <a:lstStyle/>
          <a:p>
            <a:pPr algn="ctr">
              <a:defRPr/>
            </a:pPr>
            <a:r>
              <a:rPr lang="zh-CN" altLang="en-US" sz="3300" b="1" dirty="0">
                <a:solidFill>
                  <a:srgbClr val="FF0000"/>
                </a:solidFill>
                <a:latin typeface="微软雅黑"/>
                <a:ea typeface="微软雅黑"/>
                <a:sym typeface="微软雅黑"/>
              </a:rPr>
              <a:t>小小分享会</a:t>
            </a:r>
          </a:p>
        </p:txBody>
      </p:sp>
      <p:cxnSp>
        <p:nvCxnSpPr>
          <p:cNvPr id="3" name="直接连接符 2"/>
          <p:cNvCxnSpPr/>
          <p:nvPr/>
        </p:nvCxnSpPr>
        <p:spPr>
          <a:xfrm>
            <a:off x="4130042" y="952501"/>
            <a:ext cx="2215515" cy="952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4169093" y="1578294"/>
            <a:ext cx="2233136" cy="1571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606743" y="1925480"/>
            <a:ext cx="7612380" cy="2027873"/>
            <a:chOff x="1274" y="4043"/>
            <a:chExt cx="15984" cy="4258"/>
          </a:xfrm>
        </p:grpSpPr>
        <p:sp>
          <p:nvSpPr>
            <p:cNvPr id="5" name="矩形 4"/>
            <p:cNvSpPr/>
            <p:nvPr/>
          </p:nvSpPr>
          <p:spPr>
            <a:xfrm>
              <a:off x="5197" y="4752"/>
              <a:ext cx="12061" cy="3218"/>
            </a:xfrm>
            <a:prstGeom prst="rect">
              <a:avLst/>
            </a:prstGeom>
          </p:spPr>
          <p:txBody>
            <a:bodyPr wrap="square">
              <a:spAutoFit/>
            </a:bodyPr>
            <a:lstStyle/>
            <a:p>
              <a:pPr lvl="0">
                <a:lnSpc>
                  <a:spcPct val="130000"/>
                </a:lnSpc>
                <a:defRPr/>
              </a:pPr>
              <a:r>
                <a:rPr lang="zh-CN" altLang="en-US" sz="3600" b="1" kern="100" dirty="0">
                  <a:solidFill>
                    <a:prstClr val="black">
                      <a:lumMod val="65000"/>
                      <a:lumOff val="35000"/>
                    </a:prstClr>
                  </a:solidFill>
                  <a:latin typeface="微软雅黑"/>
                  <a:ea typeface="微软雅黑"/>
                  <a:cs typeface="Times New Roman" panose="02020603050405020304" pitchFamily="18" charset="0"/>
                  <a:sym typeface="微软雅黑"/>
                </a:rPr>
                <a:t>你从这首歌当中听懂了什么？</a:t>
              </a:r>
            </a:p>
            <a:p>
              <a:pPr lvl="0">
                <a:lnSpc>
                  <a:spcPct val="130000"/>
                </a:lnSpc>
                <a:defRPr/>
              </a:pPr>
              <a:endParaRPr lang="zh-CN" altLang="en-US" sz="3600" b="1" kern="100" dirty="0">
                <a:solidFill>
                  <a:prstClr val="black">
                    <a:lumMod val="65000"/>
                    <a:lumOff val="35000"/>
                  </a:prstClr>
                </a:solidFill>
                <a:latin typeface="微软雅黑"/>
                <a:ea typeface="微软雅黑"/>
                <a:cs typeface="Times New Roman" panose="02020603050405020304" pitchFamily="18" charset="0"/>
                <a:sym typeface="微软雅黑"/>
              </a:endParaRPr>
            </a:p>
          </p:txBody>
        </p:sp>
        <p:pic>
          <p:nvPicPr>
            <p:cNvPr id="32" name="图片 31" descr="timg (14).jp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1274" y="4043"/>
              <a:ext cx="3357" cy="4258"/>
            </a:xfrm>
            <a:prstGeom prst="rect">
              <a:avLst/>
            </a:prstGeom>
            <a:ln>
              <a:noFill/>
            </a:ln>
            <a:effectLst>
              <a:outerShdw blurRad="292100" dist="139700" dir="2700000" algn="tl" rotWithShape="0">
                <a:srgbClr val="333333">
                  <a:alpha val="65000"/>
                </a:srgbClr>
              </a:outerShdw>
            </a:effectLst>
          </p:spPr>
        </p:pic>
      </p:grpSp>
      <p:sp>
        <p:nvSpPr>
          <p:cNvPr id="7" name="文本框 6"/>
          <p:cNvSpPr txBox="1"/>
          <p:nvPr/>
        </p:nvSpPr>
        <p:spPr>
          <a:xfrm>
            <a:off x="7101618" y="1621242"/>
            <a:ext cx="1508426" cy="246221"/>
          </a:xfrm>
          <a:prstGeom prst="rect">
            <a:avLst/>
          </a:prstGeom>
          <a:noFill/>
        </p:spPr>
        <p:txBody>
          <a:bodyPr wrap="square" rtlCol="0">
            <a:spAutoFit/>
          </a:bodyPr>
          <a:lstStyle/>
          <a:p>
            <a:r>
              <a:rPr lang="en-US" altLang="zh-CN" sz="1000" dirty="0">
                <a:solidFill>
                  <a:srgbClr val="99DCFC"/>
                </a:solidFill>
              </a:rPr>
              <a:t>https://www.ypppt.com/</a:t>
            </a:r>
            <a:endParaRPr lang="zh-CN" altLang="en-US" sz="1000" dirty="0">
              <a:solidFill>
                <a:srgbClr val="99DCFC"/>
              </a:solidFill>
            </a:endParaRPr>
          </a:p>
        </p:txBody>
      </p:sp>
    </p:spTree>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0" fill="hold"/>
                                        <p:tgtEl>
                                          <p:spTgt spid="6"/>
                                        </p:tgtEl>
                                        <p:attrNameLst>
                                          <p:attrName>ppt_x</p:attrName>
                                        </p:attrNameLst>
                                      </p:cBhvr>
                                      <p:tavLst>
                                        <p:tav tm="0">
                                          <p:val>
                                            <p:strVal val="1+#ppt_w/2"/>
                                          </p:val>
                                        </p:tav>
                                        <p:tav tm="100000">
                                          <p:val>
                                            <p:strVal val="#ppt_x"/>
                                          </p:val>
                                        </p:tav>
                                      </p:tavLst>
                                    </p:anim>
                                    <p:anim calcmode="lin" valueType="num">
                                      <p:cBhvr additive="base">
                                        <p:cTn id="8" dur="5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0" y="0"/>
            <a:ext cx="9144000" cy="514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15" name="矩形 14"/>
          <p:cNvSpPr/>
          <p:nvPr/>
        </p:nvSpPr>
        <p:spPr>
          <a:xfrm>
            <a:off x="178563" y="160718"/>
            <a:ext cx="8786874" cy="48220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5" name="椭圆 4"/>
          <p:cNvSpPr/>
          <p:nvPr/>
        </p:nvSpPr>
        <p:spPr>
          <a:xfrm>
            <a:off x="5375680" y="1398464"/>
            <a:ext cx="3589759" cy="3347355"/>
          </a:xfrm>
          <a:prstGeom prst="ellipse">
            <a:avLst/>
          </a:prstGeom>
          <a:solidFill>
            <a:schemeClr val="bg1"/>
          </a:solidFill>
          <a:ln w="57150">
            <a:solidFill>
              <a:srgbClr val="92D050"/>
            </a:solidFill>
          </a:ln>
        </p:spPr>
        <p:style>
          <a:lnRef idx="2">
            <a:schemeClr val="accent3"/>
          </a:lnRef>
          <a:fillRef idx="1">
            <a:schemeClr val="lt1"/>
          </a:fillRef>
          <a:effectRef idx="0">
            <a:schemeClr val="accent3"/>
          </a:effectRef>
          <a:fontRef idx="minor">
            <a:schemeClr val="dk1"/>
          </a:fontRef>
        </p:style>
        <p:txBody>
          <a:bodyPr lIns="68580" tIns="34290" rIns="68580" bIns="34290" rtlCol="0" anchor="ctr"/>
          <a:lstStyle/>
          <a:p>
            <a:pPr indent="342900">
              <a:lnSpc>
                <a:spcPct val="150000"/>
              </a:lnSpc>
            </a:pPr>
            <a:endParaRPr lang="zh-CN" altLang="en-US" dirty="0">
              <a:solidFill>
                <a:schemeClr val="bg1">
                  <a:lumMod val="50000"/>
                </a:schemeClr>
              </a:solidFill>
              <a:latin typeface="微软雅黑"/>
              <a:ea typeface="微软雅黑"/>
              <a:sym typeface="微软雅黑"/>
            </a:endParaRPr>
          </a:p>
        </p:txBody>
      </p:sp>
      <p:pic>
        <p:nvPicPr>
          <p:cNvPr id="6" name="Picture 3" descr="E:\UCDownloaded\！PPT图片及版面资源\06-PPT精选插图\03-人物\女孩NPG05.png"/>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auto">
          <a:xfrm>
            <a:off x="5375678" y="1730618"/>
            <a:ext cx="3785258" cy="3252165"/>
          </a:xfrm>
          <a:prstGeom prst="rect">
            <a:avLst/>
          </a:prstGeom>
          <a:noFill/>
          <a:extLst>
            <a:ext uri="{909E8E84-426E-40DD-AFC4-6F175D3DCCD1}">
              <a14:hiddenFill xmlns:a14="http://schemas.microsoft.com/office/drawing/2010/main">
                <a:solidFill>
                  <a:srgbClr val="FFFFFF"/>
                </a:solidFill>
              </a14:hiddenFill>
            </a:ext>
          </a:extLst>
        </p:spPr>
      </p:pic>
      <p:sp>
        <p:nvSpPr>
          <p:cNvPr id="8" name="文本框 7"/>
          <p:cNvSpPr txBox="1"/>
          <p:nvPr/>
        </p:nvSpPr>
        <p:spPr>
          <a:xfrm>
            <a:off x="1262430" y="1203614"/>
            <a:ext cx="3294129" cy="577081"/>
          </a:xfrm>
          <a:prstGeom prst="rect">
            <a:avLst/>
          </a:prstGeom>
          <a:noFill/>
        </p:spPr>
        <p:txBody>
          <a:bodyPr wrap="square" lIns="68580" tIns="34290" rIns="68580" bIns="34290" rtlCol="0">
            <a:spAutoFit/>
          </a:bodyPr>
          <a:lstStyle/>
          <a:p>
            <a:pPr algn="ctr">
              <a:defRPr/>
            </a:pPr>
            <a:r>
              <a:rPr lang="zh-CN" altLang="en-US" sz="3300" b="1" dirty="0">
                <a:solidFill>
                  <a:srgbClr val="FF0000"/>
                </a:solidFill>
                <a:latin typeface="微软雅黑"/>
                <a:ea typeface="微软雅黑"/>
                <a:sym typeface="微软雅黑"/>
              </a:rPr>
              <a:t>课外活动任务</a:t>
            </a:r>
          </a:p>
        </p:txBody>
      </p:sp>
      <p:cxnSp>
        <p:nvCxnSpPr>
          <p:cNvPr id="9" name="直接连接符 8"/>
          <p:cNvCxnSpPr/>
          <p:nvPr/>
        </p:nvCxnSpPr>
        <p:spPr>
          <a:xfrm>
            <a:off x="1262430" y="1155603"/>
            <a:ext cx="329412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262430" y="1828703"/>
            <a:ext cx="329412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560934" y="2104412"/>
            <a:ext cx="4765446" cy="1749710"/>
          </a:xfrm>
          <a:prstGeom prst="rect">
            <a:avLst/>
          </a:prstGeom>
        </p:spPr>
        <p:txBody>
          <a:bodyPr wrap="square" lIns="68580" tIns="34290" rIns="68580" bIns="34290">
            <a:spAutoFit/>
          </a:bodyPr>
          <a:lstStyle/>
          <a:p>
            <a:pPr lvl="0">
              <a:lnSpc>
                <a:spcPct val="130000"/>
              </a:lnSpc>
              <a:defRPr/>
            </a:pPr>
            <a:r>
              <a:rPr lang="en-US" altLang="zh-CN" sz="2100" b="1" kern="100" dirty="0">
                <a:solidFill>
                  <a:prstClr val="black">
                    <a:lumMod val="65000"/>
                    <a:lumOff val="35000"/>
                  </a:prstClr>
                </a:solidFill>
                <a:latin typeface="微软雅黑"/>
                <a:ea typeface="微软雅黑"/>
                <a:cs typeface="Times New Roman" panose="02020603050405020304" pitchFamily="18" charset="0"/>
                <a:sym typeface="微软雅黑"/>
              </a:rPr>
              <a:t>1</a:t>
            </a:r>
            <a:r>
              <a:rPr lang="zh-CN" altLang="en-US" sz="2100" b="1" kern="100" dirty="0">
                <a:solidFill>
                  <a:prstClr val="black">
                    <a:lumMod val="65000"/>
                    <a:lumOff val="35000"/>
                  </a:prstClr>
                </a:solidFill>
                <a:latin typeface="微软雅黑"/>
                <a:ea typeface="微软雅黑"/>
                <a:cs typeface="Times New Roman" panose="02020603050405020304" pitchFamily="18" charset="0"/>
                <a:sym typeface="微软雅黑"/>
              </a:rPr>
              <a:t>、根据小组的策划，实际开展一次献爱心活动。</a:t>
            </a:r>
          </a:p>
          <a:p>
            <a:pPr lvl="0">
              <a:lnSpc>
                <a:spcPct val="130000"/>
              </a:lnSpc>
              <a:defRPr/>
            </a:pPr>
            <a:endParaRPr lang="zh-CN" altLang="en-US" sz="2100" b="1" kern="100" dirty="0">
              <a:solidFill>
                <a:prstClr val="black">
                  <a:lumMod val="65000"/>
                  <a:lumOff val="35000"/>
                </a:prstClr>
              </a:solidFill>
              <a:latin typeface="微软雅黑"/>
              <a:ea typeface="微软雅黑"/>
              <a:cs typeface="Times New Roman" panose="02020603050405020304" pitchFamily="18" charset="0"/>
              <a:sym typeface="微软雅黑"/>
            </a:endParaRPr>
          </a:p>
          <a:p>
            <a:pPr lvl="0">
              <a:lnSpc>
                <a:spcPct val="130000"/>
              </a:lnSpc>
              <a:defRPr/>
            </a:pPr>
            <a:r>
              <a:rPr lang="en-US" altLang="zh-CN" sz="2100" b="1" kern="100" dirty="0">
                <a:solidFill>
                  <a:prstClr val="black">
                    <a:lumMod val="65000"/>
                    <a:lumOff val="35000"/>
                  </a:prstClr>
                </a:solidFill>
                <a:latin typeface="微软雅黑"/>
                <a:ea typeface="微软雅黑"/>
                <a:cs typeface="Times New Roman" panose="02020603050405020304" pitchFamily="18" charset="0"/>
                <a:sym typeface="微软雅黑"/>
              </a:rPr>
              <a:t>2</a:t>
            </a:r>
            <a:r>
              <a:rPr lang="zh-CN" altLang="en-US" sz="2100" b="1" kern="100" dirty="0">
                <a:solidFill>
                  <a:prstClr val="black">
                    <a:lumMod val="65000"/>
                    <a:lumOff val="35000"/>
                  </a:prstClr>
                </a:solidFill>
                <a:latin typeface="微软雅黑"/>
                <a:ea typeface="微软雅黑"/>
                <a:cs typeface="Times New Roman" panose="02020603050405020304" pitchFamily="18" charset="0"/>
                <a:sym typeface="微软雅黑"/>
              </a:rPr>
              <a:t>、并记录好在活动过程中的感受。</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图片 72"/>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833201" y="3214689"/>
            <a:ext cx="1914956" cy="1807628"/>
          </a:xfrm>
          <a:prstGeom prst="rect">
            <a:avLst/>
          </a:prstGeom>
        </p:spPr>
      </p:pic>
      <p:pic>
        <p:nvPicPr>
          <p:cNvPr id="88" name="图片 87"/>
          <p:cNvPicPr>
            <a:picLocks noChangeAspect="1"/>
          </p:cNvPicPr>
          <p:nvPr/>
        </p:nvPicPr>
        <p:blipFill rotWithShape="1">
          <a:blip r:embed="rId4" cstate="email">
            <a:extLst>
              <a:ext uri="{28A0092B-C50C-407E-A947-70E740481C1C}">
                <a14:useLocalDpi xmlns:a14="http://schemas.microsoft.com/office/drawing/2010/main"/>
              </a:ext>
            </a:extLst>
          </a:blip>
          <a:srcRect/>
          <a:stretch>
            <a:fillRect/>
          </a:stretch>
        </p:blipFill>
        <p:spPr>
          <a:xfrm rot="151844">
            <a:off x="737101" y="3206157"/>
            <a:ext cx="435429" cy="625930"/>
          </a:xfrm>
          <a:prstGeom prst="rect">
            <a:avLst/>
          </a:prstGeom>
        </p:spPr>
      </p:pic>
      <p:sp>
        <p:nvSpPr>
          <p:cNvPr id="2" name="文本框 1"/>
          <p:cNvSpPr txBox="1"/>
          <p:nvPr/>
        </p:nvSpPr>
        <p:spPr>
          <a:xfrm>
            <a:off x="3190399" y="219077"/>
            <a:ext cx="4184754" cy="761747"/>
          </a:xfrm>
          <a:prstGeom prst="rect">
            <a:avLst/>
          </a:prstGeom>
          <a:noFill/>
        </p:spPr>
        <p:txBody>
          <a:bodyPr wrap="square" lIns="68580" tIns="34290" rIns="68580" bIns="34290" rtlCol="0">
            <a:spAutoFit/>
          </a:bodyPr>
          <a:lstStyle/>
          <a:p>
            <a:pPr algn="ctr" defTabSz="650081"/>
            <a:r>
              <a:rPr lang="zh-CN" altLang="en-US" sz="4500" b="1" dirty="0">
                <a:solidFill>
                  <a:srgbClr val="FF0000"/>
                </a:solidFill>
                <a:latin typeface="微软雅黑"/>
                <a:ea typeface="微软雅黑"/>
                <a:cs typeface="+mn-ea"/>
                <a:sym typeface="微软雅黑"/>
              </a:rPr>
              <a:t>做爱心的传递者</a:t>
            </a:r>
          </a:p>
        </p:txBody>
      </p:sp>
      <p:sp>
        <p:nvSpPr>
          <p:cNvPr id="21" name="矩形 20"/>
          <p:cNvSpPr/>
          <p:nvPr/>
        </p:nvSpPr>
        <p:spPr>
          <a:xfrm>
            <a:off x="2748157" y="1484472"/>
            <a:ext cx="5702618" cy="2215991"/>
          </a:xfrm>
          <a:prstGeom prst="rect">
            <a:avLst/>
          </a:prstGeom>
        </p:spPr>
        <p:txBody>
          <a:bodyPr wrap="square" lIns="0" tIns="0" rIns="0" bIns="0">
            <a:spAutoFit/>
          </a:bodyPr>
          <a:lstStyle/>
          <a:p>
            <a:pPr defTabSz="650081">
              <a:lnSpc>
                <a:spcPct val="120000"/>
              </a:lnSpc>
            </a:pPr>
            <a:r>
              <a:rPr lang="en-US" altLang="zh-CN" sz="2400" dirty="0">
                <a:latin typeface="微软雅黑"/>
                <a:ea typeface="微软雅黑"/>
                <a:cs typeface="+mn-ea"/>
                <a:sym typeface="微软雅黑"/>
              </a:rPr>
              <a:t>      </a:t>
            </a:r>
            <a:r>
              <a:rPr lang="zh-CN" altLang="en-US" sz="2400" dirty="0">
                <a:latin typeface="微软雅黑"/>
                <a:ea typeface="微软雅黑"/>
                <a:cs typeface="+mn-ea"/>
                <a:sym typeface="微软雅黑"/>
              </a:rPr>
              <a:t>献爱心不是一次两次心血来潮的活动，献爱心、做好事要落实到我们每一天的行动当中。我们在日常生活中，要发扬乐于助人的精神，在他人需要帮助的时候及时伸出自己的援手，做爱心的传递者。</a:t>
            </a:r>
          </a:p>
        </p:txBody>
      </p:sp>
      <p:pic>
        <p:nvPicPr>
          <p:cNvPr id="15" name="图片 1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10800000">
            <a:off x="-477" y="2"/>
            <a:ext cx="2334578" cy="2132171"/>
          </a:xfrm>
          <a:prstGeom prst="rect">
            <a:avLst/>
          </a:prstGeom>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nodeType="afterEffect">
                                  <p:stCondLst>
                                    <p:cond delay="0"/>
                                  </p:stCondLst>
                                  <p:iterate type="lt">
                                    <p:tmPct val="50000"/>
                                  </p:iterate>
                                  <p:childTnLst>
                                    <p:set>
                                      <p:cBhvr>
                                        <p:cTn id="6" dur="1" fill="hold">
                                          <p:stCondLst>
                                            <p:cond delay="0"/>
                                          </p:stCondLst>
                                        </p:cTn>
                                        <p:tgtEl>
                                          <p:spTgt spid="21">
                                            <p:txEl>
                                              <p:pRg st="0" end="0"/>
                                            </p:txEl>
                                          </p:spTgt>
                                        </p:tgtEl>
                                        <p:attrNameLst>
                                          <p:attrName>style.visibility</p:attrName>
                                        </p:attrNameLst>
                                      </p:cBhvr>
                                      <p:to>
                                        <p:strVal val="visible"/>
                                      </p:to>
                                    </p:set>
                                    <p:anim calcmode="discrete" valueType="clr">
                                      <p:cBhvr override="childStyle">
                                        <p:cTn id="7" dur="80"/>
                                        <p:tgtEl>
                                          <p:spTgt spid="21">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1">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1">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114300"/>
            <a:ext cx="9144000" cy="5257800"/>
          </a:xfrm>
          <a:prstGeom prst="rect">
            <a:avLst/>
          </a:prstGeom>
          <a:solidFill>
            <a:srgbClr val="19B4C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grpSp>
        <p:nvGrpSpPr>
          <p:cNvPr id="87" name="组合 86"/>
          <p:cNvGrpSpPr/>
          <p:nvPr/>
        </p:nvGrpSpPr>
        <p:grpSpPr>
          <a:xfrm rot="19781084">
            <a:off x="5333108" y="2743299"/>
            <a:ext cx="4800402" cy="4800402"/>
            <a:chOff x="2926928" y="1662109"/>
            <a:chExt cx="7213504" cy="7213504"/>
          </a:xfrm>
        </p:grpSpPr>
        <p:sp>
          <p:nvSpPr>
            <p:cNvPr id="88" name="弧形 87"/>
            <p:cNvSpPr/>
            <p:nvPr/>
          </p:nvSpPr>
          <p:spPr>
            <a:xfrm>
              <a:off x="3704970" y="2049511"/>
              <a:ext cx="5852160" cy="5852160"/>
            </a:xfrm>
            <a:prstGeom prst="arc">
              <a:avLst>
                <a:gd name="adj1" fmla="val 12896403"/>
                <a:gd name="adj2" fmla="val 10133"/>
              </a:avLst>
            </a:prstGeom>
            <a:ln w="25400">
              <a:solidFill>
                <a:srgbClr val="64E4F2"/>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sp>
          <p:nvSpPr>
            <p:cNvPr id="89" name="弧形 88"/>
            <p:cNvSpPr/>
            <p:nvPr/>
          </p:nvSpPr>
          <p:spPr>
            <a:xfrm>
              <a:off x="3513852" y="1955556"/>
              <a:ext cx="6197699" cy="6197699"/>
            </a:xfrm>
            <a:prstGeom prst="arc">
              <a:avLst>
                <a:gd name="adj1" fmla="val 12978761"/>
                <a:gd name="adj2" fmla="val 20767141"/>
              </a:avLst>
            </a:prstGeom>
            <a:ln w="25400">
              <a:solidFill>
                <a:srgbClr val="AEE34F"/>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sp>
          <p:nvSpPr>
            <p:cNvPr id="90" name="弧形 89"/>
            <p:cNvSpPr/>
            <p:nvPr/>
          </p:nvSpPr>
          <p:spPr>
            <a:xfrm>
              <a:off x="3334777" y="1872224"/>
              <a:ext cx="6525946" cy="6525946"/>
            </a:xfrm>
            <a:prstGeom prst="arc">
              <a:avLst>
                <a:gd name="adj1" fmla="val 12609225"/>
                <a:gd name="adj2" fmla="val 20865703"/>
              </a:avLst>
            </a:prstGeom>
            <a:ln w="25400">
              <a:solidFill>
                <a:srgbClr val="FFE285"/>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sp>
          <p:nvSpPr>
            <p:cNvPr id="91" name="弧形 90"/>
            <p:cNvSpPr/>
            <p:nvPr/>
          </p:nvSpPr>
          <p:spPr>
            <a:xfrm>
              <a:off x="3169038" y="1766080"/>
              <a:ext cx="6819023" cy="6819023"/>
            </a:xfrm>
            <a:prstGeom prst="arc">
              <a:avLst>
                <a:gd name="adj1" fmla="val 12702920"/>
                <a:gd name="adj2" fmla="val 20806087"/>
              </a:avLst>
            </a:prstGeom>
            <a:ln w="25400">
              <a:solidFill>
                <a:srgbClr val="FECFA8"/>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sp>
          <p:nvSpPr>
            <p:cNvPr id="92" name="弧形 91"/>
            <p:cNvSpPr/>
            <p:nvPr/>
          </p:nvSpPr>
          <p:spPr>
            <a:xfrm>
              <a:off x="2926928" y="1662109"/>
              <a:ext cx="7213504" cy="7213504"/>
            </a:xfrm>
            <a:prstGeom prst="arc">
              <a:avLst>
                <a:gd name="adj1" fmla="val 12760739"/>
                <a:gd name="adj2" fmla="val 20631879"/>
              </a:avLst>
            </a:prstGeom>
            <a:ln w="25400">
              <a:solidFill>
                <a:srgbClr val="FFB7C3"/>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grpSp>
      <p:pic>
        <p:nvPicPr>
          <p:cNvPr id="16" name="图片 15"/>
          <p:cNvPicPr>
            <a:picLocks noChangeAspect="1"/>
          </p:cNvPicPr>
          <p:nvPr/>
        </p:nvPicPr>
        <p:blipFill rotWithShape="1">
          <a:blip r:embed="rId4" cstate="email">
            <a:extLst>
              <a:ext uri="{28A0092B-C50C-407E-A947-70E740481C1C}">
                <a14:useLocalDpi xmlns:a14="http://schemas.microsoft.com/office/drawing/2010/main"/>
              </a:ext>
            </a:extLst>
          </a:blip>
          <a:srcRect/>
          <a:stretch>
            <a:fillRect/>
          </a:stretch>
        </p:blipFill>
        <p:spPr>
          <a:xfrm>
            <a:off x="6418384" y="1868646"/>
            <a:ext cx="2110154" cy="830592"/>
          </a:xfrm>
          <a:prstGeom prst="rect">
            <a:avLst/>
          </a:prstGeom>
        </p:spPr>
      </p:pic>
      <p:pic>
        <p:nvPicPr>
          <p:cNvPr id="7" name="图片 6"/>
          <p:cNvPicPr>
            <a:picLocks noChangeAspect="1"/>
          </p:cNvPicPr>
          <p:nvPr/>
        </p:nvPicPr>
        <p:blipFill rotWithShape="1">
          <a:blip r:embed="rId5" cstate="email">
            <a:extLst>
              <a:ext uri="{28A0092B-C50C-407E-A947-70E740481C1C}">
                <a14:useLocalDpi xmlns:a14="http://schemas.microsoft.com/office/drawing/2010/main"/>
              </a:ext>
            </a:extLst>
          </a:blip>
          <a:srcRect/>
          <a:stretch>
            <a:fillRect/>
          </a:stretch>
        </p:blipFill>
        <p:spPr>
          <a:xfrm>
            <a:off x="756140" y="2971801"/>
            <a:ext cx="7973663" cy="1821985"/>
          </a:xfrm>
          <a:prstGeom prst="rect">
            <a:avLst/>
          </a:prstGeom>
          <a:effectLst>
            <a:outerShdw blurRad="165100" dir="16200000" rotWithShape="0">
              <a:schemeClr val="bg1">
                <a:alpha val="90000"/>
              </a:schemeClr>
            </a:outerShdw>
          </a:effectLst>
        </p:spPr>
      </p:pic>
      <p:sp>
        <p:nvSpPr>
          <p:cNvPr id="2" name="文本框 1"/>
          <p:cNvSpPr txBox="1"/>
          <p:nvPr/>
        </p:nvSpPr>
        <p:spPr>
          <a:xfrm>
            <a:off x="2165050" y="2119424"/>
            <a:ext cx="4294447" cy="623248"/>
          </a:xfrm>
          <a:prstGeom prst="rect">
            <a:avLst/>
          </a:prstGeom>
          <a:noFill/>
        </p:spPr>
        <p:txBody>
          <a:bodyPr wrap="square" lIns="68580" tIns="34290" rIns="68580" bIns="34290" rtlCol="0">
            <a:spAutoFit/>
          </a:bodyPr>
          <a:lstStyle/>
          <a:p>
            <a:pPr algn="dist"/>
            <a:r>
              <a:rPr lang="en-US" altLang="zh-CN" sz="3600" b="1" dirty="0">
                <a:solidFill>
                  <a:schemeClr val="bg1"/>
                </a:solidFill>
                <a:effectLst>
                  <a:reflection blurRad="177800" stA="60000" endA="900" endPos="58000" dist="76200" dir="5400000" sy="-100000" algn="bl" rotWithShape="0"/>
                </a:effectLst>
                <a:latin typeface="微软雅黑"/>
                <a:ea typeface="微软雅黑"/>
                <a:sym typeface="微软雅黑"/>
              </a:rPr>
              <a:t>       </a:t>
            </a:r>
            <a:r>
              <a:rPr lang="zh-CN" altLang="en-US" sz="3600" b="1" dirty="0">
                <a:solidFill>
                  <a:schemeClr val="bg1"/>
                </a:solidFill>
                <a:effectLst>
                  <a:reflection blurRad="177800" stA="60000" endA="900" endPos="58000" dist="76200" dir="5400000" sy="-100000" algn="bl" rotWithShape="0"/>
                </a:effectLst>
                <a:latin typeface="微软雅黑"/>
                <a:ea typeface="微软雅黑"/>
                <a:sym typeface="微软雅黑"/>
              </a:rPr>
              <a:t>谢谢！</a:t>
            </a:r>
          </a:p>
        </p:txBody>
      </p:sp>
      <p:grpSp>
        <p:nvGrpSpPr>
          <p:cNvPr id="4" name="组合 3"/>
          <p:cNvGrpSpPr/>
          <p:nvPr/>
        </p:nvGrpSpPr>
        <p:grpSpPr>
          <a:xfrm>
            <a:off x="3" y="3403177"/>
            <a:ext cx="9143999" cy="1744682"/>
            <a:chOff x="1" y="4546271"/>
            <a:chExt cx="12191999" cy="2326243"/>
          </a:xfrm>
        </p:grpSpPr>
        <p:sp>
          <p:nvSpPr>
            <p:cNvPr id="5" name="任意多边形 4"/>
            <p:cNvSpPr/>
            <p:nvPr/>
          </p:nvSpPr>
          <p:spPr>
            <a:xfrm>
              <a:off x="1" y="4546271"/>
              <a:ext cx="12191999" cy="2311729"/>
            </a:xfrm>
            <a:custGeom>
              <a:avLst/>
              <a:gdLst>
                <a:gd name="connsiteX0" fmla="*/ 12191999 w 12191999"/>
                <a:gd name="connsiteY0" fmla="*/ 0 h 2311729"/>
                <a:gd name="connsiteX1" fmla="*/ 12191999 w 12191999"/>
                <a:gd name="connsiteY1" fmla="*/ 2311729 h 2311729"/>
                <a:gd name="connsiteX2" fmla="*/ 0 w 12191999"/>
                <a:gd name="connsiteY2" fmla="*/ 2311729 h 2311729"/>
                <a:gd name="connsiteX3" fmla="*/ 0 w 12191999"/>
                <a:gd name="connsiteY3" fmla="*/ 2020458 h 2311729"/>
                <a:gd name="connsiteX4" fmla="*/ 0 w 12191999"/>
                <a:gd name="connsiteY4" fmla="*/ 237172 h 2311729"/>
                <a:gd name="connsiteX5" fmla="*/ 63480 w 12191999"/>
                <a:gd name="connsiteY5" fmla="*/ 213939 h 2311729"/>
                <a:gd name="connsiteX6" fmla="*/ 348343 w 12191999"/>
                <a:gd name="connsiteY6" fmla="*/ 170871 h 2311729"/>
                <a:gd name="connsiteX7" fmla="*/ 1306287 w 12191999"/>
                <a:gd name="connsiteY7" fmla="*/ 1128815 h 2311729"/>
                <a:gd name="connsiteX8" fmla="*/ 1286825 w 12191999"/>
                <a:gd name="connsiteY8" fmla="*/ 1321874 h 2311729"/>
                <a:gd name="connsiteX9" fmla="*/ 1256605 w 12191999"/>
                <a:gd name="connsiteY9" fmla="*/ 1419229 h 2311729"/>
                <a:gd name="connsiteX10" fmla="*/ 1344679 w 12191999"/>
                <a:gd name="connsiteY10" fmla="*/ 1371424 h 2311729"/>
                <a:gd name="connsiteX11" fmla="*/ 1683656 w 12191999"/>
                <a:gd name="connsiteY11" fmla="*/ 1302987 h 2311729"/>
                <a:gd name="connsiteX12" fmla="*/ 2299446 w 12191999"/>
                <a:gd name="connsiteY12" fmla="*/ 1558056 h 2311729"/>
                <a:gd name="connsiteX13" fmla="*/ 2381189 w 12191999"/>
                <a:gd name="connsiteY13" fmla="*/ 1657129 h 2311729"/>
                <a:gd name="connsiteX14" fmla="*/ 2427737 w 12191999"/>
                <a:gd name="connsiteY14" fmla="*/ 1596410 h 2311729"/>
                <a:gd name="connsiteX15" fmla="*/ 3069771 w 12191999"/>
                <a:gd name="connsiteY15" fmla="*/ 1302987 h 2311729"/>
                <a:gd name="connsiteX16" fmla="*/ 3544503 w 12191999"/>
                <a:gd name="connsiteY16" fmla="*/ 1447998 h 2311729"/>
                <a:gd name="connsiteX17" fmla="*/ 3657745 w 12191999"/>
                <a:gd name="connsiteY17" fmla="*/ 1541431 h 2311729"/>
                <a:gd name="connsiteX18" fmla="*/ 3713651 w 12191999"/>
                <a:gd name="connsiteY18" fmla="*/ 1519404 h 2311729"/>
                <a:gd name="connsiteX19" fmla="*/ 3897086 w 12191999"/>
                <a:gd name="connsiteY19" fmla="*/ 1491671 h 2311729"/>
                <a:gd name="connsiteX20" fmla="*/ 4241977 w 12191999"/>
                <a:gd name="connsiteY20" fmla="*/ 1597020 h 2311729"/>
                <a:gd name="connsiteX21" fmla="*/ 4317999 w 12191999"/>
                <a:gd name="connsiteY21" fmla="*/ 1659743 h 2311729"/>
                <a:gd name="connsiteX22" fmla="*/ 4359994 w 12191999"/>
                <a:gd name="connsiteY22" fmla="*/ 1582372 h 2311729"/>
                <a:gd name="connsiteX23" fmla="*/ 5021945 w 12191999"/>
                <a:gd name="connsiteY23" fmla="*/ 1230415 h 2311729"/>
                <a:gd name="connsiteX24" fmla="*/ 5757498 w 12191999"/>
                <a:gd name="connsiteY24" fmla="*/ 1717972 h 2311729"/>
                <a:gd name="connsiteX25" fmla="*/ 5775109 w 12191999"/>
                <a:gd name="connsiteY25" fmla="*/ 1774705 h 2311729"/>
                <a:gd name="connsiteX26" fmla="*/ 5877396 w 12191999"/>
                <a:gd name="connsiteY26" fmla="*/ 1742952 h 2311729"/>
                <a:gd name="connsiteX27" fmla="*/ 5994403 w 12191999"/>
                <a:gd name="connsiteY27" fmla="*/ 1731157 h 2311729"/>
                <a:gd name="connsiteX28" fmla="*/ 6319003 w 12191999"/>
                <a:gd name="connsiteY28" fmla="*/ 1830310 h 2311729"/>
                <a:gd name="connsiteX29" fmla="*/ 6349718 w 12191999"/>
                <a:gd name="connsiteY29" fmla="*/ 1855653 h 2311729"/>
                <a:gd name="connsiteX30" fmla="*/ 6372196 w 12191999"/>
                <a:gd name="connsiteY30" fmla="*/ 1783240 h 2311729"/>
                <a:gd name="connsiteX31" fmla="*/ 7228113 w 12191999"/>
                <a:gd name="connsiteY31" fmla="*/ 1215901 h 2311729"/>
                <a:gd name="connsiteX32" fmla="*/ 7884955 w 12191999"/>
                <a:gd name="connsiteY32" fmla="*/ 1487974 h 2311729"/>
                <a:gd name="connsiteX33" fmla="*/ 7933395 w 12191999"/>
                <a:gd name="connsiteY33" fmla="*/ 1546684 h 2311729"/>
                <a:gd name="connsiteX34" fmla="*/ 8036368 w 12191999"/>
                <a:gd name="connsiteY34" fmla="*/ 1487498 h 2311729"/>
                <a:gd name="connsiteX35" fmla="*/ 8432799 w 12191999"/>
                <a:gd name="connsiteY35" fmla="*/ 1397328 h 2311729"/>
                <a:gd name="connsiteX36" fmla="*/ 9191035 w 12191999"/>
                <a:gd name="connsiteY36" fmla="*/ 1800479 h 2311729"/>
                <a:gd name="connsiteX37" fmla="*/ 9210518 w 12191999"/>
                <a:gd name="connsiteY37" fmla="*/ 1836373 h 2311729"/>
                <a:gd name="connsiteX38" fmla="*/ 9258709 w 12191999"/>
                <a:gd name="connsiteY38" fmla="*/ 1810216 h 2311729"/>
                <a:gd name="connsiteX39" fmla="*/ 9470570 w 12191999"/>
                <a:gd name="connsiteY39" fmla="*/ 1767443 h 2311729"/>
                <a:gd name="connsiteX40" fmla="*/ 9682431 w 12191999"/>
                <a:gd name="connsiteY40" fmla="*/ 1810216 h 2311729"/>
                <a:gd name="connsiteX41" fmla="*/ 9768141 w 12191999"/>
                <a:gd name="connsiteY41" fmla="*/ 1856738 h 2311729"/>
                <a:gd name="connsiteX42" fmla="*/ 9791010 w 12191999"/>
                <a:gd name="connsiteY42" fmla="*/ 1783067 h 2311729"/>
                <a:gd name="connsiteX43" fmla="*/ 10570028 w 12191999"/>
                <a:gd name="connsiteY43" fmla="*/ 1266699 h 2311729"/>
                <a:gd name="connsiteX44" fmla="*/ 10821441 w 12191999"/>
                <a:gd name="connsiteY44" fmla="*/ 1304709 h 2311729"/>
                <a:gd name="connsiteX45" fmla="*/ 10893902 w 12191999"/>
                <a:gd name="connsiteY45" fmla="*/ 1333259 h 2311729"/>
                <a:gd name="connsiteX46" fmla="*/ 10916253 w 12191999"/>
                <a:gd name="connsiteY46" fmla="*/ 1261255 h 2311729"/>
                <a:gd name="connsiteX47" fmla="*/ 11444514 w 12191999"/>
                <a:gd name="connsiteY47" fmla="*/ 911100 h 2311729"/>
                <a:gd name="connsiteX48" fmla="*/ 11446790 w 12191999"/>
                <a:gd name="connsiteY48" fmla="*/ 911330 h 2311729"/>
                <a:gd name="connsiteX49" fmla="*/ 11437256 w 12191999"/>
                <a:gd name="connsiteY49" fmla="*/ 816759 h 2311729"/>
                <a:gd name="connsiteX50" fmla="*/ 12173467 w 12191999"/>
                <a:gd name="connsiteY50" fmla="*/ 936 h 2311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2191999" h="2311729">
                  <a:moveTo>
                    <a:pt x="12191999" y="0"/>
                  </a:moveTo>
                  <a:lnTo>
                    <a:pt x="12191999" y="2311729"/>
                  </a:lnTo>
                  <a:lnTo>
                    <a:pt x="0" y="2311729"/>
                  </a:lnTo>
                  <a:lnTo>
                    <a:pt x="0" y="2020458"/>
                  </a:lnTo>
                  <a:lnTo>
                    <a:pt x="0" y="237172"/>
                  </a:lnTo>
                  <a:lnTo>
                    <a:pt x="63480" y="213939"/>
                  </a:lnTo>
                  <a:cubicBezTo>
                    <a:pt x="153468" y="185949"/>
                    <a:pt x="249145" y="170871"/>
                    <a:pt x="348343" y="170871"/>
                  </a:cubicBezTo>
                  <a:cubicBezTo>
                    <a:pt x="877401" y="170871"/>
                    <a:pt x="1306287" y="599757"/>
                    <a:pt x="1306287" y="1128815"/>
                  </a:cubicBezTo>
                  <a:cubicBezTo>
                    <a:pt x="1306287" y="1194948"/>
                    <a:pt x="1299586" y="1259515"/>
                    <a:pt x="1286825" y="1321874"/>
                  </a:cubicBezTo>
                  <a:lnTo>
                    <a:pt x="1256605" y="1419229"/>
                  </a:lnTo>
                  <a:lnTo>
                    <a:pt x="1344679" y="1371424"/>
                  </a:lnTo>
                  <a:cubicBezTo>
                    <a:pt x="1448867" y="1327356"/>
                    <a:pt x="1563416" y="1302987"/>
                    <a:pt x="1683656" y="1302987"/>
                  </a:cubicBezTo>
                  <a:cubicBezTo>
                    <a:pt x="1924137" y="1302987"/>
                    <a:pt x="2141852" y="1400461"/>
                    <a:pt x="2299446" y="1558056"/>
                  </a:cubicBezTo>
                  <a:lnTo>
                    <a:pt x="2381189" y="1657129"/>
                  </a:lnTo>
                  <a:lnTo>
                    <a:pt x="2427737" y="1596410"/>
                  </a:lnTo>
                  <a:cubicBezTo>
                    <a:pt x="2583425" y="1416679"/>
                    <a:pt x="2813321" y="1302987"/>
                    <a:pt x="3069771" y="1302987"/>
                  </a:cubicBezTo>
                  <a:cubicBezTo>
                    <a:pt x="3245622" y="1302987"/>
                    <a:pt x="3408987" y="1356446"/>
                    <a:pt x="3544503" y="1447998"/>
                  </a:cubicBezTo>
                  <a:lnTo>
                    <a:pt x="3657745" y="1541431"/>
                  </a:lnTo>
                  <a:lnTo>
                    <a:pt x="3713651" y="1519404"/>
                  </a:lnTo>
                  <a:cubicBezTo>
                    <a:pt x="3771598" y="1501381"/>
                    <a:pt x="3833208" y="1491671"/>
                    <a:pt x="3897086" y="1491671"/>
                  </a:cubicBezTo>
                  <a:cubicBezTo>
                    <a:pt x="4024841" y="1491671"/>
                    <a:pt x="4143526" y="1530508"/>
                    <a:pt x="4241977" y="1597020"/>
                  </a:cubicBezTo>
                  <a:lnTo>
                    <a:pt x="4317999" y="1659743"/>
                  </a:lnTo>
                  <a:lnTo>
                    <a:pt x="4359994" y="1582372"/>
                  </a:lnTo>
                  <a:cubicBezTo>
                    <a:pt x="4503453" y="1370026"/>
                    <a:pt x="4746395" y="1230415"/>
                    <a:pt x="5021945" y="1230415"/>
                  </a:cubicBezTo>
                  <a:cubicBezTo>
                    <a:pt x="5352605" y="1230415"/>
                    <a:pt x="5636309" y="1431455"/>
                    <a:pt x="5757498" y="1717972"/>
                  </a:cubicBezTo>
                  <a:lnTo>
                    <a:pt x="5775109" y="1774705"/>
                  </a:lnTo>
                  <a:lnTo>
                    <a:pt x="5877396" y="1742952"/>
                  </a:lnTo>
                  <a:cubicBezTo>
                    <a:pt x="5915189" y="1735219"/>
                    <a:pt x="5954321" y="1731157"/>
                    <a:pt x="5994403" y="1731157"/>
                  </a:cubicBezTo>
                  <a:cubicBezTo>
                    <a:pt x="6114640" y="1731157"/>
                    <a:pt x="6226343" y="1767710"/>
                    <a:pt x="6319003" y="1830310"/>
                  </a:cubicBezTo>
                  <a:lnTo>
                    <a:pt x="6349718" y="1855653"/>
                  </a:lnTo>
                  <a:lnTo>
                    <a:pt x="6372196" y="1783240"/>
                  </a:lnTo>
                  <a:cubicBezTo>
                    <a:pt x="6513213" y="1449839"/>
                    <a:pt x="6843343" y="1215901"/>
                    <a:pt x="7228113" y="1215901"/>
                  </a:cubicBezTo>
                  <a:cubicBezTo>
                    <a:pt x="7484626" y="1215901"/>
                    <a:pt x="7716855" y="1319874"/>
                    <a:pt x="7884955" y="1487974"/>
                  </a:cubicBezTo>
                  <a:lnTo>
                    <a:pt x="7933395" y="1546684"/>
                  </a:lnTo>
                  <a:lnTo>
                    <a:pt x="8036368" y="1487498"/>
                  </a:lnTo>
                  <a:cubicBezTo>
                    <a:pt x="8156294" y="1429711"/>
                    <a:pt x="8290765" y="1397328"/>
                    <a:pt x="8432799" y="1397328"/>
                  </a:cubicBezTo>
                  <a:cubicBezTo>
                    <a:pt x="8748430" y="1397328"/>
                    <a:pt x="9026710" y="1557246"/>
                    <a:pt x="9191035" y="1800479"/>
                  </a:cubicBezTo>
                  <a:lnTo>
                    <a:pt x="9210518" y="1836373"/>
                  </a:lnTo>
                  <a:lnTo>
                    <a:pt x="9258709" y="1810216"/>
                  </a:lnTo>
                  <a:cubicBezTo>
                    <a:pt x="9323827" y="1782674"/>
                    <a:pt x="9395420" y="1767443"/>
                    <a:pt x="9470570" y="1767443"/>
                  </a:cubicBezTo>
                  <a:cubicBezTo>
                    <a:pt x="9545720" y="1767443"/>
                    <a:pt x="9617313" y="1782674"/>
                    <a:pt x="9682431" y="1810216"/>
                  </a:cubicBezTo>
                  <a:lnTo>
                    <a:pt x="9768141" y="1856738"/>
                  </a:lnTo>
                  <a:lnTo>
                    <a:pt x="9791010" y="1783067"/>
                  </a:lnTo>
                  <a:cubicBezTo>
                    <a:pt x="9919358" y="1479619"/>
                    <a:pt x="10219827" y="1266699"/>
                    <a:pt x="10570028" y="1266699"/>
                  </a:cubicBezTo>
                  <a:cubicBezTo>
                    <a:pt x="10657578" y="1266699"/>
                    <a:pt x="10742020" y="1280007"/>
                    <a:pt x="10821441" y="1304709"/>
                  </a:cubicBezTo>
                  <a:lnTo>
                    <a:pt x="10893902" y="1333259"/>
                  </a:lnTo>
                  <a:lnTo>
                    <a:pt x="10916253" y="1261255"/>
                  </a:lnTo>
                  <a:cubicBezTo>
                    <a:pt x="11003287" y="1055484"/>
                    <a:pt x="11207039" y="911100"/>
                    <a:pt x="11444514" y="911100"/>
                  </a:cubicBezTo>
                  <a:lnTo>
                    <a:pt x="11446790" y="911330"/>
                  </a:lnTo>
                  <a:lnTo>
                    <a:pt x="11437256" y="816759"/>
                  </a:lnTo>
                  <a:cubicBezTo>
                    <a:pt x="11437256" y="392161"/>
                    <a:pt x="11759948" y="42931"/>
                    <a:pt x="12173467" y="936"/>
                  </a:cubicBezTo>
                  <a:close/>
                </a:path>
              </a:pathLst>
            </a:custGeom>
            <a:solidFill>
              <a:schemeClr val="bg1"/>
            </a:solidFill>
            <a:ln>
              <a:noFill/>
            </a:ln>
            <a:effectLst>
              <a:outerShdw blurRad="190500" dir="16200000"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6" name="任意多边形 5"/>
            <p:cNvSpPr/>
            <p:nvPr/>
          </p:nvSpPr>
          <p:spPr>
            <a:xfrm>
              <a:off x="1" y="4560785"/>
              <a:ext cx="12191999" cy="2311729"/>
            </a:xfrm>
            <a:custGeom>
              <a:avLst/>
              <a:gdLst>
                <a:gd name="connsiteX0" fmla="*/ 12191999 w 12191999"/>
                <a:gd name="connsiteY0" fmla="*/ 0 h 2311729"/>
                <a:gd name="connsiteX1" fmla="*/ 12191999 w 12191999"/>
                <a:gd name="connsiteY1" fmla="*/ 2311729 h 2311729"/>
                <a:gd name="connsiteX2" fmla="*/ 0 w 12191999"/>
                <a:gd name="connsiteY2" fmla="*/ 2311729 h 2311729"/>
                <a:gd name="connsiteX3" fmla="*/ 0 w 12191999"/>
                <a:gd name="connsiteY3" fmla="*/ 2020458 h 2311729"/>
                <a:gd name="connsiteX4" fmla="*/ 0 w 12191999"/>
                <a:gd name="connsiteY4" fmla="*/ 237172 h 2311729"/>
                <a:gd name="connsiteX5" fmla="*/ 63480 w 12191999"/>
                <a:gd name="connsiteY5" fmla="*/ 213939 h 2311729"/>
                <a:gd name="connsiteX6" fmla="*/ 348343 w 12191999"/>
                <a:gd name="connsiteY6" fmla="*/ 170871 h 2311729"/>
                <a:gd name="connsiteX7" fmla="*/ 1306287 w 12191999"/>
                <a:gd name="connsiteY7" fmla="*/ 1128815 h 2311729"/>
                <a:gd name="connsiteX8" fmla="*/ 1286825 w 12191999"/>
                <a:gd name="connsiteY8" fmla="*/ 1321874 h 2311729"/>
                <a:gd name="connsiteX9" fmla="*/ 1256605 w 12191999"/>
                <a:gd name="connsiteY9" fmla="*/ 1419229 h 2311729"/>
                <a:gd name="connsiteX10" fmla="*/ 1344679 w 12191999"/>
                <a:gd name="connsiteY10" fmla="*/ 1371424 h 2311729"/>
                <a:gd name="connsiteX11" fmla="*/ 1683656 w 12191999"/>
                <a:gd name="connsiteY11" fmla="*/ 1302987 h 2311729"/>
                <a:gd name="connsiteX12" fmla="*/ 2299446 w 12191999"/>
                <a:gd name="connsiteY12" fmla="*/ 1558056 h 2311729"/>
                <a:gd name="connsiteX13" fmla="*/ 2381189 w 12191999"/>
                <a:gd name="connsiteY13" fmla="*/ 1657129 h 2311729"/>
                <a:gd name="connsiteX14" fmla="*/ 2427737 w 12191999"/>
                <a:gd name="connsiteY14" fmla="*/ 1596410 h 2311729"/>
                <a:gd name="connsiteX15" fmla="*/ 3069771 w 12191999"/>
                <a:gd name="connsiteY15" fmla="*/ 1302987 h 2311729"/>
                <a:gd name="connsiteX16" fmla="*/ 3544503 w 12191999"/>
                <a:gd name="connsiteY16" fmla="*/ 1447998 h 2311729"/>
                <a:gd name="connsiteX17" fmla="*/ 3657745 w 12191999"/>
                <a:gd name="connsiteY17" fmla="*/ 1541431 h 2311729"/>
                <a:gd name="connsiteX18" fmla="*/ 3713651 w 12191999"/>
                <a:gd name="connsiteY18" fmla="*/ 1519404 h 2311729"/>
                <a:gd name="connsiteX19" fmla="*/ 3897086 w 12191999"/>
                <a:gd name="connsiteY19" fmla="*/ 1491671 h 2311729"/>
                <a:gd name="connsiteX20" fmla="*/ 4241977 w 12191999"/>
                <a:gd name="connsiteY20" fmla="*/ 1597020 h 2311729"/>
                <a:gd name="connsiteX21" fmla="*/ 4317999 w 12191999"/>
                <a:gd name="connsiteY21" fmla="*/ 1659743 h 2311729"/>
                <a:gd name="connsiteX22" fmla="*/ 4359994 w 12191999"/>
                <a:gd name="connsiteY22" fmla="*/ 1582372 h 2311729"/>
                <a:gd name="connsiteX23" fmla="*/ 5021945 w 12191999"/>
                <a:gd name="connsiteY23" fmla="*/ 1230415 h 2311729"/>
                <a:gd name="connsiteX24" fmla="*/ 5757498 w 12191999"/>
                <a:gd name="connsiteY24" fmla="*/ 1717972 h 2311729"/>
                <a:gd name="connsiteX25" fmla="*/ 5775109 w 12191999"/>
                <a:gd name="connsiteY25" fmla="*/ 1774705 h 2311729"/>
                <a:gd name="connsiteX26" fmla="*/ 5877396 w 12191999"/>
                <a:gd name="connsiteY26" fmla="*/ 1742952 h 2311729"/>
                <a:gd name="connsiteX27" fmla="*/ 5994403 w 12191999"/>
                <a:gd name="connsiteY27" fmla="*/ 1731157 h 2311729"/>
                <a:gd name="connsiteX28" fmla="*/ 6319003 w 12191999"/>
                <a:gd name="connsiteY28" fmla="*/ 1830310 h 2311729"/>
                <a:gd name="connsiteX29" fmla="*/ 6349718 w 12191999"/>
                <a:gd name="connsiteY29" fmla="*/ 1855653 h 2311729"/>
                <a:gd name="connsiteX30" fmla="*/ 6372196 w 12191999"/>
                <a:gd name="connsiteY30" fmla="*/ 1783240 h 2311729"/>
                <a:gd name="connsiteX31" fmla="*/ 7228113 w 12191999"/>
                <a:gd name="connsiteY31" fmla="*/ 1215901 h 2311729"/>
                <a:gd name="connsiteX32" fmla="*/ 7884955 w 12191999"/>
                <a:gd name="connsiteY32" fmla="*/ 1487974 h 2311729"/>
                <a:gd name="connsiteX33" fmla="*/ 7933395 w 12191999"/>
                <a:gd name="connsiteY33" fmla="*/ 1546684 h 2311729"/>
                <a:gd name="connsiteX34" fmla="*/ 8036368 w 12191999"/>
                <a:gd name="connsiteY34" fmla="*/ 1487498 h 2311729"/>
                <a:gd name="connsiteX35" fmla="*/ 8432799 w 12191999"/>
                <a:gd name="connsiteY35" fmla="*/ 1397328 h 2311729"/>
                <a:gd name="connsiteX36" fmla="*/ 9191035 w 12191999"/>
                <a:gd name="connsiteY36" fmla="*/ 1800479 h 2311729"/>
                <a:gd name="connsiteX37" fmla="*/ 9210518 w 12191999"/>
                <a:gd name="connsiteY37" fmla="*/ 1836373 h 2311729"/>
                <a:gd name="connsiteX38" fmla="*/ 9258709 w 12191999"/>
                <a:gd name="connsiteY38" fmla="*/ 1810216 h 2311729"/>
                <a:gd name="connsiteX39" fmla="*/ 9470570 w 12191999"/>
                <a:gd name="connsiteY39" fmla="*/ 1767443 h 2311729"/>
                <a:gd name="connsiteX40" fmla="*/ 9682431 w 12191999"/>
                <a:gd name="connsiteY40" fmla="*/ 1810216 h 2311729"/>
                <a:gd name="connsiteX41" fmla="*/ 9768141 w 12191999"/>
                <a:gd name="connsiteY41" fmla="*/ 1856738 h 2311729"/>
                <a:gd name="connsiteX42" fmla="*/ 9791010 w 12191999"/>
                <a:gd name="connsiteY42" fmla="*/ 1783067 h 2311729"/>
                <a:gd name="connsiteX43" fmla="*/ 10570028 w 12191999"/>
                <a:gd name="connsiteY43" fmla="*/ 1266699 h 2311729"/>
                <a:gd name="connsiteX44" fmla="*/ 10821441 w 12191999"/>
                <a:gd name="connsiteY44" fmla="*/ 1304709 h 2311729"/>
                <a:gd name="connsiteX45" fmla="*/ 10893902 w 12191999"/>
                <a:gd name="connsiteY45" fmla="*/ 1333259 h 2311729"/>
                <a:gd name="connsiteX46" fmla="*/ 10916253 w 12191999"/>
                <a:gd name="connsiteY46" fmla="*/ 1261255 h 2311729"/>
                <a:gd name="connsiteX47" fmla="*/ 11444514 w 12191999"/>
                <a:gd name="connsiteY47" fmla="*/ 911100 h 2311729"/>
                <a:gd name="connsiteX48" fmla="*/ 11446790 w 12191999"/>
                <a:gd name="connsiteY48" fmla="*/ 911330 h 2311729"/>
                <a:gd name="connsiteX49" fmla="*/ 11437256 w 12191999"/>
                <a:gd name="connsiteY49" fmla="*/ 816759 h 2311729"/>
                <a:gd name="connsiteX50" fmla="*/ 12173467 w 12191999"/>
                <a:gd name="connsiteY50" fmla="*/ 936 h 2311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2191999" h="2311729">
                  <a:moveTo>
                    <a:pt x="12191999" y="0"/>
                  </a:moveTo>
                  <a:lnTo>
                    <a:pt x="12191999" y="2311729"/>
                  </a:lnTo>
                  <a:lnTo>
                    <a:pt x="0" y="2311729"/>
                  </a:lnTo>
                  <a:lnTo>
                    <a:pt x="0" y="2020458"/>
                  </a:lnTo>
                  <a:lnTo>
                    <a:pt x="0" y="237172"/>
                  </a:lnTo>
                  <a:lnTo>
                    <a:pt x="63480" y="213939"/>
                  </a:lnTo>
                  <a:cubicBezTo>
                    <a:pt x="153468" y="185949"/>
                    <a:pt x="249145" y="170871"/>
                    <a:pt x="348343" y="170871"/>
                  </a:cubicBezTo>
                  <a:cubicBezTo>
                    <a:pt x="877401" y="170871"/>
                    <a:pt x="1306287" y="599757"/>
                    <a:pt x="1306287" y="1128815"/>
                  </a:cubicBezTo>
                  <a:cubicBezTo>
                    <a:pt x="1306287" y="1194948"/>
                    <a:pt x="1299586" y="1259515"/>
                    <a:pt x="1286825" y="1321874"/>
                  </a:cubicBezTo>
                  <a:lnTo>
                    <a:pt x="1256605" y="1419229"/>
                  </a:lnTo>
                  <a:lnTo>
                    <a:pt x="1344679" y="1371424"/>
                  </a:lnTo>
                  <a:cubicBezTo>
                    <a:pt x="1448867" y="1327356"/>
                    <a:pt x="1563416" y="1302987"/>
                    <a:pt x="1683656" y="1302987"/>
                  </a:cubicBezTo>
                  <a:cubicBezTo>
                    <a:pt x="1924137" y="1302987"/>
                    <a:pt x="2141852" y="1400461"/>
                    <a:pt x="2299446" y="1558056"/>
                  </a:cubicBezTo>
                  <a:lnTo>
                    <a:pt x="2381189" y="1657129"/>
                  </a:lnTo>
                  <a:lnTo>
                    <a:pt x="2427737" y="1596410"/>
                  </a:lnTo>
                  <a:cubicBezTo>
                    <a:pt x="2583425" y="1416679"/>
                    <a:pt x="2813321" y="1302987"/>
                    <a:pt x="3069771" y="1302987"/>
                  </a:cubicBezTo>
                  <a:cubicBezTo>
                    <a:pt x="3245622" y="1302987"/>
                    <a:pt x="3408987" y="1356446"/>
                    <a:pt x="3544503" y="1447998"/>
                  </a:cubicBezTo>
                  <a:lnTo>
                    <a:pt x="3657745" y="1541431"/>
                  </a:lnTo>
                  <a:lnTo>
                    <a:pt x="3713651" y="1519404"/>
                  </a:lnTo>
                  <a:cubicBezTo>
                    <a:pt x="3771598" y="1501381"/>
                    <a:pt x="3833208" y="1491671"/>
                    <a:pt x="3897086" y="1491671"/>
                  </a:cubicBezTo>
                  <a:cubicBezTo>
                    <a:pt x="4024841" y="1491671"/>
                    <a:pt x="4143526" y="1530508"/>
                    <a:pt x="4241977" y="1597020"/>
                  </a:cubicBezTo>
                  <a:lnTo>
                    <a:pt x="4317999" y="1659743"/>
                  </a:lnTo>
                  <a:lnTo>
                    <a:pt x="4359994" y="1582372"/>
                  </a:lnTo>
                  <a:cubicBezTo>
                    <a:pt x="4503453" y="1370026"/>
                    <a:pt x="4746395" y="1230415"/>
                    <a:pt x="5021945" y="1230415"/>
                  </a:cubicBezTo>
                  <a:cubicBezTo>
                    <a:pt x="5352605" y="1230415"/>
                    <a:pt x="5636309" y="1431455"/>
                    <a:pt x="5757498" y="1717972"/>
                  </a:cubicBezTo>
                  <a:lnTo>
                    <a:pt x="5775109" y="1774705"/>
                  </a:lnTo>
                  <a:lnTo>
                    <a:pt x="5877396" y="1742952"/>
                  </a:lnTo>
                  <a:cubicBezTo>
                    <a:pt x="5915189" y="1735219"/>
                    <a:pt x="5954321" y="1731157"/>
                    <a:pt x="5994403" y="1731157"/>
                  </a:cubicBezTo>
                  <a:cubicBezTo>
                    <a:pt x="6114640" y="1731157"/>
                    <a:pt x="6226343" y="1767710"/>
                    <a:pt x="6319003" y="1830310"/>
                  </a:cubicBezTo>
                  <a:lnTo>
                    <a:pt x="6349718" y="1855653"/>
                  </a:lnTo>
                  <a:lnTo>
                    <a:pt x="6372196" y="1783240"/>
                  </a:lnTo>
                  <a:cubicBezTo>
                    <a:pt x="6513213" y="1449839"/>
                    <a:pt x="6843343" y="1215901"/>
                    <a:pt x="7228113" y="1215901"/>
                  </a:cubicBezTo>
                  <a:cubicBezTo>
                    <a:pt x="7484626" y="1215901"/>
                    <a:pt x="7716855" y="1319874"/>
                    <a:pt x="7884955" y="1487974"/>
                  </a:cubicBezTo>
                  <a:lnTo>
                    <a:pt x="7933395" y="1546684"/>
                  </a:lnTo>
                  <a:lnTo>
                    <a:pt x="8036368" y="1487498"/>
                  </a:lnTo>
                  <a:cubicBezTo>
                    <a:pt x="8156294" y="1429711"/>
                    <a:pt x="8290765" y="1397328"/>
                    <a:pt x="8432799" y="1397328"/>
                  </a:cubicBezTo>
                  <a:cubicBezTo>
                    <a:pt x="8748430" y="1397328"/>
                    <a:pt x="9026710" y="1557246"/>
                    <a:pt x="9191035" y="1800479"/>
                  </a:cubicBezTo>
                  <a:lnTo>
                    <a:pt x="9210518" y="1836373"/>
                  </a:lnTo>
                  <a:lnTo>
                    <a:pt x="9258709" y="1810216"/>
                  </a:lnTo>
                  <a:cubicBezTo>
                    <a:pt x="9323827" y="1782674"/>
                    <a:pt x="9395420" y="1767443"/>
                    <a:pt x="9470570" y="1767443"/>
                  </a:cubicBezTo>
                  <a:cubicBezTo>
                    <a:pt x="9545720" y="1767443"/>
                    <a:pt x="9617313" y="1782674"/>
                    <a:pt x="9682431" y="1810216"/>
                  </a:cubicBezTo>
                  <a:lnTo>
                    <a:pt x="9768141" y="1856738"/>
                  </a:lnTo>
                  <a:lnTo>
                    <a:pt x="9791010" y="1783067"/>
                  </a:lnTo>
                  <a:cubicBezTo>
                    <a:pt x="9919358" y="1479619"/>
                    <a:pt x="10219827" y="1266699"/>
                    <a:pt x="10570028" y="1266699"/>
                  </a:cubicBezTo>
                  <a:cubicBezTo>
                    <a:pt x="10657578" y="1266699"/>
                    <a:pt x="10742020" y="1280007"/>
                    <a:pt x="10821441" y="1304709"/>
                  </a:cubicBezTo>
                  <a:lnTo>
                    <a:pt x="10893902" y="1333259"/>
                  </a:lnTo>
                  <a:lnTo>
                    <a:pt x="10916253" y="1261255"/>
                  </a:lnTo>
                  <a:cubicBezTo>
                    <a:pt x="11003287" y="1055484"/>
                    <a:pt x="11207039" y="911100"/>
                    <a:pt x="11444514" y="911100"/>
                  </a:cubicBezTo>
                  <a:lnTo>
                    <a:pt x="11446790" y="911330"/>
                  </a:lnTo>
                  <a:lnTo>
                    <a:pt x="11437256" y="816759"/>
                  </a:lnTo>
                  <a:cubicBezTo>
                    <a:pt x="11437256" y="392161"/>
                    <a:pt x="11759948" y="42931"/>
                    <a:pt x="12173467" y="936"/>
                  </a:cubicBezTo>
                  <a:close/>
                </a:path>
              </a:pathLst>
            </a:custGeom>
            <a:solidFill>
              <a:schemeClr val="bg1"/>
            </a:solidFill>
            <a:ln w="28575">
              <a:solidFill>
                <a:schemeClr val="bg1"/>
              </a:solidFill>
            </a:ln>
            <a:effectLst>
              <a:innerShdw blurRad="266700" dist="139700" dir="16200000">
                <a:srgbClr val="18ACCA">
                  <a:alpha val="3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nvGrpSpPr>
          <p:cNvPr id="9" name="组合 8"/>
          <p:cNvGrpSpPr/>
          <p:nvPr/>
        </p:nvGrpSpPr>
        <p:grpSpPr>
          <a:xfrm rot="19652793">
            <a:off x="2812492" y="1142859"/>
            <a:ext cx="451202" cy="457366"/>
            <a:chOff x="2817684" y="410418"/>
            <a:chExt cx="604235" cy="612489"/>
          </a:xfrm>
        </p:grpSpPr>
        <p:grpSp>
          <p:nvGrpSpPr>
            <p:cNvPr id="10" name="组合 9"/>
            <p:cNvGrpSpPr/>
            <p:nvPr/>
          </p:nvGrpSpPr>
          <p:grpSpPr>
            <a:xfrm rot="21335217">
              <a:off x="2817684" y="410418"/>
              <a:ext cx="604235" cy="612489"/>
              <a:chOff x="7973451" y="5027358"/>
              <a:chExt cx="1573291" cy="1594779"/>
            </a:xfrm>
          </p:grpSpPr>
          <p:sp>
            <p:nvSpPr>
              <p:cNvPr id="12" name="五角星 2"/>
              <p:cNvSpPr/>
              <p:nvPr/>
            </p:nvSpPr>
            <p:spPr>
              <a:xfrm rot="20480842">
                <a:off x="7975659" y="5027358"/>
                <a:ext cx="1571083" cy="1580289"/>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C4EF39"/>
              </a:solidFill>
              <a:ln w="63500">
                <a:no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latin typeface="微软雅黑"/>
                  <a:ea typeface="微软雅黑"/>
                  <a:sym typeface="微软雅黑"/>
                </a:endParaRPr>
              </a:p>
            </p:txBody>
          </p:sp>
          <p:sp>
            <p:nvSpPr>
              <p:cNvPr id="13" name="五角星 2"/>
              <p:cNvSpPr/>
              <p:nvPr/>
            </p:nvSpPr>
            <p:spPr>
              <a:xfrm rot="20480842">
                <a:off x="7973451" y="5041848"/>
                <a:ext cx="1571083" cy="1580289"/>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8FA7"/>
              </a:solidFill>
              <a:ln w="25400">
                <a:solidFill>
                  <a:schemeClr val="bg1"/>
                </a:solidFill>
              </a:ln>
              <a:effectLst>
                <a:innerShdw blurRad="368300">
                  <a:srgbClr val="FF3B65"/>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25000">
                  <a:latin typeface="微软雅黑"/>
                  <a:ea typeface="微软雅黑"/>
                  <a:sym typeface="微软雅黑"/>
                </a:endParaRPr>
              </a:p>
            </p:txBody>
          </p:sp>
        </p:grpSp>
        <p:sp>
          <p:nvSpPr>
            <p:cNvPr id="11" name="弧形 10"/>
            <p:cNvSpPr/>
            <p:nvPr/>
          </p:nvSpPr>
          <p:spPr>
            <a:xfrm rot="15881703">
              <a:off x="2988235" y="627531"/>
              <a:ext cx="197224" cy="197224"/>
            </a:xfrm>
            <a:prstGeom prst="arc">
              <a:avLst>
                <a:gd name="adj1" fmla="val 16200000"/>
                <a:gd name="adj2" fmla="val 20358260"/>
              </a:avLst>
            </a:prstGeom>
            <a:ln w="41275">
              <a:solidFill>
                <a:schemeClr val="bg1">
                  <a:alpha val="63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grpSp>
      <p:grpSp>
        <p:nvGrpSpPr>
          <p:cNvPr id="17" name="组合 16"/>
          <p:cNvGrpSpPr/>
          <p:nvPr/>
        </p:nvGrpSpPr>
        <p:grpSpPr>
          <a:xfrm>
            <a:off x="727223" y="1205109"/>
            <a:ext cx="1672841" cy="1049201"/>
            <a:chOff x="594424" y="1153191"/>
            <a:chExt cx="2605976" cy="1634460"/>
          </a:xfrm>
        </p:grpSpPr>
        <p:sp>
          <p:nvSpPr>
            <p:cNvPr id="18" name="任意多边形 17"/>
            <p:cNvSpPr/>
            <p:nvPr/>
          </p:nvSpPr>
          <p:spPr>
            <a:xfrm>
              <a:off x="616196" y="1175175"/>
              <a:ext cx="2584204" cy="1612476"/>
            </a:xfrm>
            <a:custGeom>
              <a:avLst/>
              <a:gdLst>
                <a:gd name="connsiteX0" fmla="*/ 1389184 w 3610707"/>
                <a:gd name="connsiteY0" fmla="*/ 0 h 2450125"/>
                <a:gd name="connsiteX1" fmla="*/ 2191163 w 3610707"/>
                <a:gd name="connsiteY1" fmla="*/ 426409 h 2450125"/>
                <a:gd name="connsiteX2" fmla="*/ 2262626 w 3610707"/>
                <a:gd name="connsiteY2" fmla="*/ 558069 h 2450125"/>
                <a:gd name="connsiteX3" fmla="*/ 2332890 w 3610707"/>
                <a:gd name="connsiteY3" fmla="*/ 550986 h 2450125"/>
                <a:gd name="connsiteX4" fmla="*/ 2894584 w 3610707"/>
                <a:gd name="connsiteY4" fmla="*/ 923302 h 2450125"/>
                <a:gd name="connsiteX5" fmla="*/ 2915413 w 3610707"/>
                <a:gd name="connsiteY5" fmla="*/ 990402 h 2450125"/>
                <a:gd name="connsiteX6" fmla="*/ 2934595 w 3610707"/>
                <a:gd name="connsiteY6" fmla="*/ 984447 h 2450125"/>
                <a:gd name="connsiteX7" fmla="*/ 3048000 w 3610707"/>
                <a:gd name="connsiteY7" fmla="*/ 973015 h 2450125"/>
                <a:gd name="connsiteX8" fmla="*/ 3610707 w 3610707"/>
                <a:gd name="connsiteY8" fmla="*/ 1535722 h 2450125"/>
                <a:gd name="connsiteX9" fmla="*/ 3048000 w 3610707"/>
                <a:gd name="connsiteY9" fmla="*/ 2098429 h 2450125"/>
                <a:gd name="connsiteX10" fmla="*/ 2934595 w 3610707"/>
                <a:gd name="connsiteY10" fmla="*/ 2086997 h 2450125"/>
                <a:gd name="connsiteX11" fmla="*/ 2841470 w 3610707"/>
                <a:gd name="connsiteY11" fmla="*/ 2058089 h 2450125"/>
                <a:gd name="connsiteX12" fmla="*/ 2778805 w 3610707"/>
                <a:gd name="connsiteY12" fmla="*/ 2134039 h 2450125"/>
                <a:gd name="connsiteX13" fmla="*/ 2327029 w 3610707"/>
                <a:gd name="connsiteY13" fmla="*/ 2321171 h 2450125"/>
                <a:gd name="connsiteX14" fmla="*/ 1897442 w 3610707"/>
                <a:gd name="connsiteY14" fmla="*/ 2155195 h 2450125"/>
                <a:gd name="connsiteX15" fmla="*/ 1878393 w 3610707"/>
                <a:gd name="connsiteY15" fmla="*/ 2135215 h 2450125"/>
                <a:gd name="connsiteX16" fmla="*/ 1860361 w 3610707"/>
                <a:gd name="connsiteY16" fmla="*/ 2168437 h 2450125"/>
                <a:gd name="connsiteX17" fmla="*/ 1330568 w 3610707"/>
                <a:gd name="connsiteY17" fmla="*/ 2450125 h 2450125"/>
                <a:gd name="connsiteX18" fmla="*/ 800775 w 3610707"/>
                <a:gd name="connsiteY18" fmla="*/ 2168437 h 2450125"/>
                <a:gd name="connsiteX19" fmla="*/ 771869 w 3610707"/>
                <a:gd name="connsiteY19" fmla="*/ 2115180 h 2450125"/>
                <a:gd name="connsiteX20" fmla="*/ 753583 w 3610707"/>
                <a:gd name="connsiteY20" fmla="*/ 2120856 h 2450125"/>
                <a:gd name="connsiteX21" fmla="*/ 627184 w 3610707"/>
                <a:gd name="connsiteY21" fmla="*/ 2133598 h 2450125"/>
                <a:gd name="connsiteX22" fmla="*/ 0 w 3610707"/>
                <a:gd name="connsiteY22" fmla="*/ 1506414 h 2450125"/>
                <a:gd name="connsiteX23" fmla="*/ 383056 w 3610707"/>
                <a:gd name="connsiteY23" fmla="*/ 928517 h 2450125"/>
                <a:gd name="connsiteX24" fmla="*/ 424632 w 3610707"/>
                <a:gd name="connsiteY24" fmla="*/ 915611 h 2450125"/>
                <a:gd name="connsiteX25" fmla="*/ 427023 w 3610707"/>
                <a:gd name="connsiteY25" fmla="*/ 868268 h 2450125"/>
                <a:gd name="connsiteX26" fmla="*/ 1389184 w 3610707"/>
                <a:gd name="connsiteY26" fmla="*/ 0 h 245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610707" h="2450125">
                  <a:moveTo>
                    <a:pt x="1389184" y="0"/>
                  </a:moveTo>
                  <a:cubicBezTo>
                    <a:pt x="1723024" y="0"/>
                    <a:pt x="2017359" y="169144"/>
                    <a:pt x="2191163" y="426409"/>
                  </a:cubicBezTo>
                  <a:lnTo>
                    <a:pt x="2262626" y="558069"/>
                  </a:lnTo>
                  <a:lnTo>
                    <a:pt x="2332890" y="550986"/>
                  </a:lnTo>
                  <a:cubicBezTo>
                    <a:pt x="2585394" y="550986"/>
                    <a:pt x="2802042" y="704507"/>
                    <a:pt x="2894584" y="923302"/>
                  </a:cubicBezTo>
                  <a:lnTo>
                    <a:pt x="2915413" y="990402"/>
                  </a:lnTo>
                  <a:lnTo>
                    <a:pt x="2934595" y="984447"/>
                  </a:lnTo>
                  <a:cubicBezTo>
                    <a:pt x="2971226" y="976951"/>
                    <a:pt x="3009154" y="973015"/>
                    <a:pt x="3048000" y="973015"/>
                  </a:cubicBezTo>
                  <a:cubicBezTo>
                    <a:pt x="3358774" y="973015"/>
                    <a:pt x="3610707" y="1224948"/>
                    <a:pt x="3610707" y="1535722"/>
                  </a:cubicBezTo>
                  <a:cubicBezTo>
                    <a:pt x="3610707" y="1846496"/>
                    <a:pt x="3358774" y="2098429"/>
                    <a:pt x="3048000" y="2098429"/>
                  </a:cubicBezTo>
                  <a:cubicBezTo>
                    <a:pt x="3009154" y="2098429"/>
                    <a:pt x="2971226" y="2094493"/>
                    <a:pt x="2934595" y="2086997"/>
                  </a:cubicBezTo>
                  <a:lnTo>
                    <a:pt x="2841470" y="2058089"/>
                  </a:lnTo>
                  <a:lnTo>
                    <a:pt x="2778805" y="2134039"/>
                  </a:lnTo>
                  <a:cubicBezTo>
                    <a:pt x="2663186" y="2249659"/>
                    <a:pt x="2503459" y="2321171"/>
                    <a:pt x="2327029" y="2321171"/>
                  </a:cubicBezTo>
                  <a:cubicBezTo>
                    <a:pt x="2161626" y="2321171"/>
                    <a:pt x="2010904" y="2258319"/>
                    <a:pt x="1897442" y="2155195"/>
                  </a:cubicBezTo>
                  <a:lnTo>
                    <a:pt x="1878393" y="2135215"/>
                  </a:lnTo>
                  <a:lnTo>
                    <a:pt x="1860361" y="2168437"/>
                  </a:lnTo>
                  <a:cubicBezTo>
                    <a:pt x="1745544" y="2338387"/>
                    <a:pt x="1551105" y="2450125"/>
                    <a:pt x="1330568" y="2450125"/>
                  </a:cubicBezTo>
                  <a:cubicBezTo>
                    <a:pt x="1110031" y="2450125"/>
                    <a:pt x="915592" y="2338387"/>
                    <a:pt x="800775" y="2168437"/>
                  </a:cubicBezTo>
                  <a:lnTo>
                    <a:pt x="771869" y="2115180"/>
                  </a:lnTo>
                  <a:lnTo>
                    <a:pt x="753583" y="2120856"/>
                  </a:lnTo>
                  <a:cubicBezTo>
                    <a:pt x="712755" y="2129211"/>
                    <a:pt x="670482" y="2133598"/>
                    <a:pt x="627184" y="2133598"/>
                  </a:cubicBezTo>
                  <a:cubicBezTo>
                    <a:pt x="280800" y="2133598"/>
                    <a:pt x="0" y="1852798"/>
                    <a:pt x="0" y="1506414"/>
                  </a:cubicBezTo>
                  <a:cubicBezTo>
                    <a:pt x="0" y="1246626"/>
                    <a:pt x="157950" y="1023729"/>
                    <a:pt x="383056" y="928517"/>
                  </a:cubicBezTo>
                  <a:lnTo>
                    <a:pt x="424632" y="915611"/>
                  </a:lnTo>
                  <a:lnTo>
                    <a:pt x="427023" y="868268"/>
                  </a:lnTo>
                  <a:cubicBezTo>
                    <a:pt x="476551" y="380575"/>
                    <a:pt x="888424" y="0"/>
                    <a:pt x="1389184" y="0"/>
                  </a:cubicBezTo>
                  <a:close/>
                </a:path>
              </a:pathLst>
            </a:custGeom>
            <a:solidFill>
              <a:schemeClr val="bg1"/>
            </a:solidFill>
            <a:ln w="19050">
              <a:noFill/>
            </a:ln>
            <a:effectLst>
              <a:outerShdw blurRad="152400" dist="889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9" name="任意多边形 18"/>
            <p:cNvSpPr/>
            <p:nvPr/>
          </p:nvSpPr>
          <p:spPr>
            <a:xfrm>
              <a:off x="594424" y="1153191"/>
              <a:ext cx="2584204" cy="1612476"/>
            </a:xfrm>
            <a:custGeom>
              <a:avLst/>
              <a:gdLst>
                <a:gd name="connsiteX0" fmla="*/ 1389184 w 3610707"/>
                <a:gd name="connsiteY0" fmla="*/ 0 h 2450125"/>
                <a:gd name="connsiteX1" fmla="*/ 2191163 w 3610707"/>
                <a:gd name="connsiteY1" fmla="*/ 426409 h 2450125"/>
                <a:gd name="connsiteX2" fmla="*/ 2262626 w 3610707"/>
                <a:gd name="connsiteY2" fmla="*/ 558069 h 2450125"/>
                <a:gd name="connsiteX3" fmla="*/ 2332890 w 3610707"/>
                <a:gd name="connsiteY3" fmla="*/ 550986 h 2450125"/>
                <a:gd name="connsiteX4" fmla="*/ 2894584 w 3610707"/>
                <a:gd name="connsiteY4" fmla="*/ 923302 h 2450125"/>
                <a:gd name="connsiteX5" fmla="*/ 2915413 w 3610707"/>
                <a:gd name="connsiteY5" fmla="*/ 990402 h 2450125"/>
                <a:gd name="connsiteX6" fmla="*/ 2934595 w 3610707"/>
                <a:gd name="connsiteY6" fmla="*/ 984447 h 2450125"/>
                <a:gd name="connsiteX7" fmla="*/ 3048000 w 3610707"/>
                <a:gd name="connsiteY7" fmla="*/ 973015 h 2450125"/>
                <a:gd name="connsiteX8" fmla="*/ 3610707 w 3610707"/>
                <a:gd name="connsiteY8" fmla="*/ 1535722 h 2450125"/>
                <a:gd name="connsiteX9" fmla="*/ 3048000 w 3610707"/>
                <a:gd name="connsiteY9" fmla="*/ 2098429 h 2450125"/>
                <a:gd name="connsiteX10" fmla="*/ 2934595 w 3610707"/>
                <a:gd name="connsiteY10" fmla="*/ 2086997 h 2450125"/>
                <a:gd name="connsiteX11" fmla="*/ 2841470 w 3610707"/>
                <a:gd name="connsiteY11" fmla="*/ 2058089 h 2450125"/>
                <a:gd name="connsiteX12" fmla="*/ 2778805 w 3610707"/>
                <a:gd name="connsiteY12" fmla="*/ 2134039 h 2450125"/>
                <a:gd name="connsiteX13" fmla="*/ 2327029 w 3610707"/>
                <a:gd name="connsiteY13" fmla="*/ 2321171 h 2450125"/>
                <a:gd name="connsiteX14" fmla="*/ 1897442 w 3610707"/>
                <a:gd name="connsiteY14" fmla="*/ 2155195 h 2450125"/>
                <a:gd name="connsiteX15" fmla="*/ 1878393 w 3610707"/>
                <a:gd name="connsiteY15" fmla="*/ 2135215 h 2450125"/>
                <a:gd name="connsiteX16" fmla="*/ 1860361 w 3610707"/>
                <a:gd name="connsiteY16" fmla="*/ 2168437 h 2450125"/>
                <a:gd name="connsiteX17" fmla="*/ 1330568 w 3610707"/>
                <a:gd name="connsiteY17" fmla="*/ 2450125 h 2450125"/>
                <a:gd name="connsiteX18" fmla="*/ 800775 w 3610707"/>
                <a:gd name="connsiteY18" fmla="*/ 2168437 h 2450125"/>
                <a:gd name="connsiteX19" fmla="*/ 771869 w 3610707"/>
                <a:gd name="connsiteY19" fmla="*/ 2115180 h 2450125"/>
                <a:gd name="connsiteX20" fmla="*/ 753583 w 3610707"/>
                <a:gd name="connsiteY20" fmla="*/ 2120856 h 2450125"/>
                <a:gd name="connsiteX21" fmla="*/ 627184 w 3610707"/>
                <a:gd name="connsiteY21" fmla="*/ 2133598 h 2450125"/>
                <a:gd name="connsiteX22" fmla="*/ 0 w 3610707"/>
                <a:gd name="connsiteY22" fmla="*/ 1506414 h 2450125"/>
                <a:gd name="connsiteX23" fmla="*/ 383056 w 3610707"/>
                <a:gd name="connsiteY23" fmla="*/ 928517 h 2450125"/>
                <a:gd name="connsiteX24" fmla="*/ 424632 w 3610707"/>
                <a:gd name="connsiteY24" fmla="*/ 915611 h 2450125"/>
                <a:gd name="connsiteX25" fmla="*/ 427023 w 3610707"/>
                <a:gd name="connsiteY25" fmla="*/ 868268 h 2450125"/>
                <a:gd name="connsiteX26" fmla="*/ 1389184 w 3610707"/>
                <a:gd name="connsiteY26" fmla="*/ 0 h 245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610707" h="2450125">
                  <a:moveTo>
                    <a:pt x="1389184" y="0"/>
                  </a:moveTo>
                  <a:cubicBezTo>
                    <a:pt x="1723024" y="0"/>
                    <a:pt x="2017359" y="169144"/>
                    <a:pt x="2191163" y="426409"/>
                  </a:cubicBezTo>
                  <a:lnTo>
                    <a:pt x="2262626" y="558069"/>
                  </a:lnTo>
                  <a:lnTo>
                    <a:pt x="2332890" y="550986"/>
                  </a:lnTo>
                  <a:cubicBezTo>
                    <a:pt x="2585394" y="550986"/>
                    <a:pt x="2802042" y="704507"/>
                    <a:pt x="2894584" y="923302"/>
                  </a:cubicBezTo>
                  <a:lnTo>
                    <a:pt x="2915413" y="990402"/>
                  </a:lnTo>
                  <a:lnTo>
                    <a:pt x="2934595" y="984447"/>
                  </a:lnTo>
                  <a:cubicBezTo>
                    <a:pt x="2971226" y="976951"/>
                    <a:pt x="3009154" y="973015"/>
                    <a:pt x="3048000" y="973015"/>
                  </a:cubicBezTo>
                  <a:cubicBezTo>
                    <a:pt x="3358774" y="973015"/>
                    <a:pt x="3610707" y="1224948"/>
                    <a:pt x="3610707" y="1535722"/>
                  </a:cubicBezTo>
                  <a:cubicBezTo>
                    <a:pt x="3610707" y="1846496"/>
                    <a:pt x="3358774" y="2098429"/>
                    <a:pt x="3048000" y="2098429"/>
                  </a:cubicBezTo>
                  <a:cubicBezTo>
                    <a:pt x="3009154" y="2098429"/>
                    <a:pt x="2971226" y="2094493"/>
                    <a:pt x="2934595" y="2086997"/>
                  </a:cubicBezTo>
                  <a:lnTo>
                    <a:pt x="2841470" y="2058089"/>
                  </a:lnTo>
                  <a:lnTo>
                    <a:pt x="2778805" y="2134039"/>
                  </a:lnTo>
                  <a:cubicBezTo>
                    <a:pt x="2663186" y="2249659"/>
                    <a:pt x="2503459" y="2321171"/>
                    <a:pt x="2327029" y="2321171"/>
                  </a:cubicBezTo>
                  <a:cubicBezTo>
                    <a:pt x="2161626" y="2321171"/>
                    <a:pt x="2010904" y="2258319"/>
                    <a:pt x="1897442" y="2155195"/>
                  </a:cubicBezTo>
                  <a:lnTo>
                    <a:pt x="1878393" y="2135215"/>
                  </a:lnTo>
                  <a:lnTo>
                    <a:pt x="1860361" y="2168437"/>
                  </a:lnTo>
                  <a:cubicBezTo>
                    <a:pt x="1745544" y="2338387"/>
                    <a:pt x="1551105" y="2450125"/>
                    <a:pt x="1330568" y="2450125"/>
                  </a:cubicBezTo>
                  <a:cubicBezTo>
                    <a:pt x="1110031" y="2450125"/>
                    <a:pt x="915592" y="2338387"/>
                    <a:pt x="800775" y="2168437"/>
                  </a:cubicBezTo>
                  <a:lnTo>
                    <a:pt x="771869" y="2115180"/>
                  </a:lnTo>
                  <a:lnTo>
                    <a:pt x="753583" y="2120856"/>
                  </a:lnTo>
                  <a:cubicBezTo>
                    <a:pt x="712755" y="2129211"/>
                    <a:pt x="670482" y="2133598"/>
                    <a:pt x="627184" y="2133598"/>
                  </a:cubicBezTo>
                  <a:cubicBezTo>
                    <a:pt x="280800" y="2133598"/>
                    <a:pt x="0" y="1852798"/>
                    <a:pt x="0" y="1506414"/>
                  </a:cubicBezTo>
                  <a:cubicBezTo>
                    <a:pt x="0" y="1246626"/>
                    <a:pt x="157950" y="1023729"/>
                    <a:pt x="383056" y="928517"/>
                  </a:cubicBezTo>
                  <a:lnTo>
                    <a:pt x="424632" y="915611"/>
                  </a:lnTo>
                  <a:lnTo>
                    <a:pt x="427023" y="868268"/>
                  </a:lnTo>
                  <a:cubicBezTo>
                    <a:pt x="476551" y="380575"/>
                    <a:pt x="888424" y="0"/>
                    <a:pt x="1389184" y="0"/>
                  </a:cubicBezTo>
                  <a:close/>
                </a:path>
              </a:pathLst>
            </a:custGeom>
            <a:solidFill>
              <a:schemeClr val="bg1"/>
            </a:solidFill>
            <a:ln w="19050">
              <a:solidFill>
                <a:srgbClr val="91F0FD"/>
              </a:solidFill>
            </a:ln>
            <a:effectLst>
              <a:innerShdw blurRad="355600" dist="114300" dir="3600000">
                <a:srgbClr val="19B4C9">
                  <a:alpha val="71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nvGrpSpPr>
          <p:cNvPr id="26" name="组合 25"/>
          <p:cNvGrpSpPr/>
          <p:nvPr/>
        </p:nvGrpSpPr>
        <p:grpSpPr>
          <a:xfrm rot="2224307">
            <a:off x="1020472" y="490293"/>
            <a:ext cx="284538" cy="279306"/>
            <a:chOff x="10646778" y="4753862"/>
            <a:chExt cx="751521" cy="737702"/>
          </a:xfrm>
        </p:grpSpPr>
        <p:sp>
          <p:nvSpPr>
            <p:cNvPr id="27" name="五角星 2"/>
            <p:cNvSpPr/>
            <p:nvPr/>
          </p:nvSpPr>
          <p:spPr>
            <a:xfrm rot="20227648" flipH="1">
              <a:off x="10648573" y="4753862"/>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chemeClr val="bg1"/>
            </a:solidFill>
            <a:ln w="15875">
              <a:noFill/>
            </a:ln>
            <a:effectLst>
              <a:outerShdw blurRad="76200" dist="50800" dir="5400000" algn="t"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nvGrpSpPr>
            <p:cNvPr id="28" name="组合 27"/>
            <p:cNvGrpSpPr/>
            <p:nvPr/>
          </p:nvGrpSpPr>
          <p:grpSpPr>
            <a:xfrm>
              <a:off x="10646778" y="4762829"/>
              <a:ext cx="749726" cy="728735"/>
              <a:chOff x="11012539" y="4493889"/>
              <a:chExt cx="749726" cy="728735"/>
            </a:xfrm>
          </p:grpSpPr>
          <p:sp>
            <p:nvSpPr>
              <p:cNvPr id="29" name="五角星 2"/>
              <p:cNvSpPr/>
              <p:nvPr/>
            </p:nvSpPr>
            <p:spPr>
              <a:xfrm rot="20227648" flipH="1">
                <a:off x="11012539" y="4493889"/>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FF00"/>
              </a:solidFill>
              <a:ln w="15875">
                <a:solidFill>
                  <a:srgbClr val="FFFF00"/>
                </a:solidFill>
              </a:ln>
              <a:effectLst>
                <a:innerShdw blurRad="292100">
                  <a:srgbClr val="FFC00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30" name="五角星 2"/>
              <p:cNvSpPr/>
              <p:nvPr/>
            </p:nvSpPr>
            <p:spPr>
              <a:xfrm rot="20424262">
                <a:off x="11046365" y="4655056"/>
                <a:ext cx="290576" cy="221980"/>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 name="connsiteX0-155" fmla="*/ 654322 w 918524"/>
                  <a:gd name="connsiteY0-156" fmla="*/ 223173 h 923906"/>
                  <a:gd name="connsiteX1-157" fmla="*/ 916461 w 918524"/>
                  <a:gd name="connsiteY1-158" fmla="*/ 349269 h 923906"/>
                  <a:gd name="connsiteX2-159" fmla="*/ 774876 w 918524"/>
                  <a:gd name="connsiteY2-160" fmla="*/ 613293 h 923906"/>
                  <a:gd name="connsiteX3-161" fmla="*/ 741827 w 918524"/>
                  <a:gd name="connsiteY3-162" fmla="*/ 914398 h 923906"/>
                  <a:gd name="connsiteX4-163" fmla="*/ 459262 w 918524"/>
                  <a:gd name="connsiteY4-164" fmla="*/ 854400 h 923906"/>
                  <a:gd name="connsiteX5-165" fmla="*/ 176697 w 918524"/>
                  <a:gd name="connsiteY5-166" fmla="*/ 914398 h 923906"/>
                  <a:gd name="connsiteX6-167" fmla="*/ 143648 w 918524"/>
                  <a:gd name="connsiteY6-168" fmla="*/ 613293 h 923906"/>
                  <a:gd name="connsiteX7-169" fmla="*/ 2063 w 918524"/>
                  <a:gd name="connsiteY7-170" fmla="*/ 349269 h 923906"/>
                  <a:gd name="connsiteX8-171" fmla="*/ 264202 w 918524"/>
                  <a:gd name="connsiteY8-172" fmla="*/ 223173 h 923906"/>
                  <a:gd name="connsiteX9-173" fmla="*/ 459262 w 918524"/>
                  <a:gd name="connsiteY9-174" fmla="*/ 0 h 923906"/>
                  <a:gd name="connsiteX10-175" fmla="*/ 715845 w 918524"/>
                  <a:gd name="connsiteY10-176" fmla="*/ 284696 h 923906"/>
                  <a:gd name="connsiteX0-177" fmla="*/ 916461 w 918524"/>
                  <a:gd name="connsiteY0-178" fmla="*/ 349269 h 923906"/>
                  <a:gd name="connsiteX1-179" fmla="*/ 774876 w 918524"/>
                  <a:gd name="connsiteY1-180" fmla="*/ 613293 h 923906"/>
                  <a:gd name="connsiteX2-181" fmla="*/ 741827 w 918524"/>
                  <a:gd name="connsiteY2-182" fmla="*/ 914398 h 923906"/>
                  <a:gd name="connsiteX3-183" fmla="*/ 459262 w 918524"/>
                  <a:gd name="connsiteY3-184" fmla="*/ 854400 h 923906"/>
                  <a:gd name="connsiteX4-185" fmla="*/ 176697 w 918524"/>
                  <a:gd name="connsiteY4-186" fmla="*/ 914398 h 923906"/>
                  <a:gd name="connsiteX5-187" fmla="*/ 143648 w 918524"/>
                  <a:gd name="connsiteY5-188" fmla="*/ 613293 h 923906"/>
                  <a:gd name="connsiteX6-189" fmla="*/ 2063 w 918524"/>
                  <a:gd name="connsiteY6-190" fmla="*/ 349269 h 923906"/>
                  <a:gd name="connsiteX7-191" fmla="*/ 264202 w 918524"/>
                  <a:gd name="connsiteY7-192" fmla="*/ 223173 h 923906"/>
                  <a:gd name="connsiteX8-193" fmla="*/ 459262 w 918524"/>
                  <a:gd name="connsiteY8-194" fmla="*/ 0 h 923906"/>
                  <a:gd name="connsiteX9-195" fmla="*/ 715845 w 918524"/>
                  <a:gd name="connsiteY9-196" fmla="*/ 284696 h 923906"/>
                  <a:gd name="connsiteX0-197" fmla="*/ 774876 w 774876"/>
                  <a:gd name="connsiteY0-198" fmla="*/ 613293 h 923906"/>
                  <a:gd name="connsiteX1-199" fmla="*/ 741827 w 774876"/>
                  <a:gd name="connsiteY1-200" fmla="*/ 914398 h 923906"/>
                  <a:gd name="connsiteX2-201" fmla="*/ 459262 w 774876"/>
                  <a:gd name="connsiteY2-202" fmla="*/ 854400 h 923906"/>
                  <a:gd name="connsiteX3-203" fmla="*/ 176697 w 774876"/>
                  <a:gd name="connsiteY3-204" fmla="*/ 914398 h 923906"/>
                  <a:gd name="connsiteX4-205" fmla="*/ 143648 w 774876"/>
                  <a:gd name="connsiteY4-206" fmla="*/ 613293 h 923906"/>
                  <a:gd name="connsiteX5-207" fmla="*/ 2063 w 774876"/>
                  <a:gd name="connsiteY5-208" fmla="*/ 349269 h 923906"/>
                  <a:gd name="connsiteX6-209" fmla="*/ 264202 w 774876"/>
                  <a:gd name="connsiteY6-210" fmla="*/ 223173 h 923906"/>
                  <a:gd name="connsiteX7-211" fmla="*/ 459262 w 774876"/>
                  <a:gd name="connsiteY7-212" fmla="*/ 0 h 923906"/>
                  <a:gd name="connsiteX8-213" fmla="*/ 715845 w 774876"/>
                  <a:gd name="connsiteY8-214" fmla="*/ 284696 h 923906"/>
                  <a:gd name="connsiteX0-215" fmla="*/ 741827 w 741827"/>
                  <a:gd name="connsiteY0-216" fmla="*/ 914398 h 923906"/>
                  <a:gd name="connsiteX1-217" fmla="*/ 459262 w 741827"/>
                  <a:gd name="connsiteY1-218" fmla="*/ 854400 h 923906"/>
                  <a:gd name="connsiteX2-219" fmla="*/ 176697 w 741827"/>
                  <a:gd name="connsiteY2-220" fmla="*/ 914398 h 923906"/>
                  <a:gd name="connsiteX3-221" fmla="*/ 143648 w 741827"/>
                  <a:gd name="connsiteY3-222" fmla="*/ 613293 h 923906"/>
                  <a:gd name="connsiteX4-223" fmla="*/ 2063 w 741827"/>
                  <a:gd name="connsiteY4-224" fmla="*/ 349269 h 923906"/>
                  <a:gd name="connsiteX5-225" fmla="*/ 264202 w 741827"/>
                  <a:gd name="connsiteY5-226" fmla="*/ 223173 h 923906"/>
                  <a:gd name="connsiteX6-227" fmla="*/ 459262 w 741827"/>
                  <a:gd name="connsiteY6-228" fmla="*/ 0 h 923906"/>
                  <a:gd name="connsiteX7-229" fmla="*/ 715845 w 741827"/>
                  <a:gd name="connsiteY7-230" fmla="*/ 284696 h 923906"/>
                  <a:gd name="connsiteX0-231" fmla="*/ 459262 w 715845"/>
                  <a:gd name="connsiteY0-232" fmla="*/ 854400 h 916632"/>
                  <a:gd name="connsiteX1-233" fmla="*/ 176697 w 715845"/>
                  <a:gd name="connsiteY1-234" fmla="*/ 914398 h 916632"/>
                  <a:gd name="connsiteX2-235" fmla="*/ 143648 w 715845"/>
                  <a:gd name="connsiteY2-236" fmla="*/ 613293 h 916632"/>
                  <a:gd name="connsiteX3-237" fmla="*/ 2063 w 715845"/>
                  <a:gd name="connsiteY3-238" fmla="*/ 349269 h 916632"/>
                  <a:gd name="connsiteX4-239" fmla="*/ 264202 w 715845"/>
                  <a:gd name="connsiteY4-240" fmla="*/ 223173 h 916632"/>
                  <a:gd name="connsiteX5-241" fmla="*/ 459262 w 715845"/>
                  <a:gd name="connsiteY5-242" fmla="*/ 0 h 916632"/>
                  <a:gd name="connsiteX6-243" fmla="*/ 715845 w 715845"/>
                  <a:gd name="connsiteY6-244" fmla="*/ 284696 h 916632"/>
                  <a:gd name="connsiteX0-245" fmla="*/ 176697 w 715845"/>
                  <a:gd name="connsiteY0-246" fmla="*/ 914398 h 914398"/>
                  <a:gd name="connsiteX1-247" fmla="*/ 143648 w 715845"/>
                  <a:gd name="connsiteY1-248" fmla="*/ 613293 h 914398"/>
                  <a:gd name="connsiteX2-249" fmla="*/ 2063 w 715845"/>
                  <a:gd name="connsiteY2-250" fmla="*/ 349269 h 914398"/>
                  <a:gd name="connsiteX3-251" fmla="*/ 264202 w 715845"/>
                  <a:gd name="connsiteY3-252" fmla="*/ 223173 h 914398"/>
                  <a:gd name="connsiteX4-253" fmla="*/ 459262 w 715845"/>
                  <a:gd name="connsiteY4-254" fmla="*/ 0 h 914398"/>
                  <a:gd name="connsiteX5-255" fmla="*/ 715845 w 715845"/>
                  <a:gd name="connsiteY5-256" fmla="*/ 284696 h 914398"/>
                  <a:gd name="connsiteX0-257" fmla="*/ 143648 w 715845"/>
                  <a:gd name="connsiteY0-258" fmla="*/ 613293 h 613293"/>
                  <a:gd name="connsiteX1-259" fmla="*/ 2063 w 715845"/>
                  <a:gd name="connsiteY1-260" fmla="*/ 349269 h 613293"/>
                  <a:gd name="connsiteX2-261" fmla="*/ 264202 w 715845"/>
                  <a:gd name="connsiteY2-262" fmla="*/ 223173 h 613293"/>
                  <a:gd name="connsiteX3-263" fmla="*/ 459262 w 715845"/>
                  <a:gd name="connsiteY3-264" fmla="*/ 0 h 613293"/>
                  <a:gd name="connsiteX4-265" fmla="*/ 715845 w 715845"/>
                  <a:gd name="connsiteY4-266" fmla="*/ 284696 h 613293"/>
                  <a:gd name="connsiteX0-267" fmla="*/ 0 w 713782"/>
                  <a:gd name="connsiteY0-268" fmla="*/ 349269 h 349269"/>
                  <a:gd name="connsiteX1-269" fmla="*/ 262139 w 713782"/>
                  <a:gd name="connsiteY1-270" fmla="*/ 223173 h 349269"/>
                  <a:gd name="connsiteX2-271" fmla="*/ 457199 w 713782"/>
                  <a:gd name="connsiteY2-272" fmla="*/ 0 h 349269"/>
                  <a:gd name="connsiteX3-273" fmla="*/ 713782 w 713782"/>
                  <a:gd name="connsiteY3-274" fmla="*/ 284696 h 349269"/>
                  <a:gd name="connsiteX0-275" fmla="*/ 0 w 457199"/>
                  <a:gd name="connsiteY0-276" fmla="*/ 349269 h 349269"/>
                  <a:gd name="connsiteX1-277" fmla="*/ 262139 w 457199"/>
                  <a:gd name="connsiteY1-278" fmla="*/ 223173 h 349269"/>
                  <a:gd name="connsiteX2-279" fmla="*/ 457199 w 457199"/>
                  <a:gd name="connsiteY2-280" fmla="*/ 0 h 349269"/>
                </a:gdLst>
                <a:ahLst/>
                <a:cxnLst>
                  <a:cxn ang="0">
                    <a:pos x="connsiteX0-1" y="connsiteY0-2"/>
                  </a:cxn>
                  <a:cxn ang="0">
                    <a:pos x="connsiteX1-3" y="connsiteY1-4"/>
                  </a:cxn>
                  <a:cxn ang="0">
                    <a:pos x="connsiteX2-5" y="connsiteY2-6"/>
                  </a:cxn>
                </a:cxnLst>
                <a:rect l="l" t="t" r="r" b="b"/>
                <a:pathLst>
                  <a:path w="457199" h="349269">
                    <a:moveTo>
                      <a:pt x="0" y="349269"/>
                    </a:moveTo>
                    <a:cubicBezTo>
                      <a:pt x="20092" y="284249"/>
                      <a:pt x="185939" y="281384"/>
                      <a:pt x="262139" y="223173"/>
                    </a:cubicBezTo>
                    <a:cubicBezTo>
                      <a:pt x="338339" y="164962"/>
                      <a:pt x="392179" y="0"/>
                      <a:pt x="457199" y="0"/>
                    </a:cubicBezTo>
                  </a:path>
                </a:pathLst>
              </a:custGeom>
              <a:noFill/>
              <a:ln w="28575" cap="rnd">
                <a:solidFill>
                  <a:schemeClr val="bg1">
                    <a:alpha val="8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31" name="五角星 2"/>
              <p:cNvSpPr/>
              <p:nvPr/>
            </p:nvSpPr>
            <p:spPr>
              <a:xfrm rot="6997346">
                <a:off x="11587935" y="4901938"/>
                <a:ext cx="128719" cy="147271"/>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 name="connsiteX0-155" fmla="*/ 654322 w 918524"/>
                  <a:gd name="connsiteY0-156" fmla="*/ 223173 h 923906"/>
                  <a:gd name="connsiteX1-157" fmla="*/ 916461 w 918524"/>
                  <a:gd name="connsiteY1-158" fmla="*/ 349269 h 923906"/>
                  <a:gd name="connsiteX2-159" fmla="*/ 774876 w 918524"/>
                  <a:gd name="connsiteY2-160" fmla="*/ 613293 h 923906"/>
                  <a:gd name="connsiteX3-161" fmla="*/ 741827 w 918524"/>
                  <a:gd name="connsiteY3-162" fmla="*/ 914398 h 923906"/>
                  <a:gd name="connsiteX4-163" fmla="*/ 459262 w 918524"/>
                  <a:gd name="connsiteY4-164" fmla="*/ 854400 h 923906"/>
                  <a:gd name="connsiteX5-165" fmla="*/ 176697 w 918524"/>
                  <a:gd name="connsiteY5-166" fmla="*/ 914398 h 923906"/>
                  <a:gd name="connsiteX6-167" fmla="*/ 143648 w 918524"/>
                  <a:gd name="connsiteY6-168" fmla="*/ 613293 h 923906"/>
                  <a:gd name="connsiteX7-169" fmla="*/ 2063 w 918524"/>
                  <a:gd name="connsiteY7-170" fmla="*/ 349269 h 923906"/>
                  <a:gd name="connsiteX8-171" fmla="*/ 264202 w 918524"/>
                  <a:gd name="connsiteY8-172" fmla="*/ 223173 h 923906"/>
                  <a:gd name="connsiteX9-173" fmla="*/ 459262 w 918524"/>
                  <a:gd name="connsiteY9-174" fmla="*/ 0 h 923906"/>
                  <a:gd name="connsiteX10-175" fmla="*/ 715845 w 918524"/>
                  <a:gd name="connsiteY10-176" fmla="*/ 284696 h 923906"/>
                  <a:gd name="connsiteX0-177" fmla="*/ 916461 w 918524"/>
                  <a:gd name="connsiteY0-178" fmla="*/ 349269 h 923906"/>
                  <a:gd name="connsiteX1-179" fmla="*/ 774876 w 918524"/>
                  <a:gd name="connsiteY1-180" fmla="*/ 613293 h 923906"/>
                  <a:gd name="connsiteX2-181" fmla="*/ 741827 w 918524"/>
                  <a:gd name="connsiteY2-182" fmla="*/ 914398 h 923906"/>
                  <a:gd name="connsiteX3-183" fmla="*/ 459262 w 918524"/>
                  <a:gd name="connsiteY3-184" fmla="*/ 854400 h 923906"/>
                  <a:gd name="connsiteX4-185" fmla="*/ 176697 w 918524"/>
                  <a:gd name="connsiteY4-186" fmla="*/ 914398 h 923906"/>
                  <a:gd name="connsiteX5-187" fmla="*/ 143648 w 918524"/>
                  <a:gd name="connsiteY5-188" fmla="*/ 613293 h 923906"/>
                  <a:gd name="connsiteX6-189" fmla="*/ 2063 w 918524"/>
                  <a:gd name="connsiteY6-190" fmla="*/ 349269 h 923906"/>
                  <a:gd name="connsiteX7-191" fmla="*/ 264202 w 918524"/>
                  <a:gd name="connsiteY7-192" fmla="*/ 223173 h 923906"/>
                  <a:gd name="connsiteX8-193" fmla="*/ 459262 w 918524"/>
                  <a:gd name="connsiteY8-194" fmla="*/ 0 h 923906"/>
                  <a:gd name="connsiteX9-195" fmla="*/ 715845 w 918524"/>
                  <a:gd name="connsiteY9-196" fmla="*/ 284696 h 923906"/>
                  <a:gd name="connsiteX0-197" fmla="*/ 774876 w 774876"/>
                  <a:gd name="connsiteY0-198" fmla="*/ 613293 h 923906"/>
                  <a:gd name="connsiteX1-199" fmla="*/ 741827 w 774876"/>
                  <a:gd name="connsiteY1-200" fmla="*/ 914398 h 923906"/>
                  <a:gd name="connsiteX2-201" fmla="*/ 459262 w 774876"/>
                  <a:gd name="connsiteY2-202" fmla="*/ 854400 h 923906"/>
                  <a:gd name="connsiteX3-203" fmla="*/ 176697 w 774876"/>
                  <a:gd name="connsiteY3-204" fmla="*/ 914398 h 923906"/>
                  <a:gd name="connsiteX4-205" fmla="*/ 143648 w 774876"/>
                  <a:gd name="connsiteY4-206" fmla="*/ 613293 h 923906"/>
                  <a:gd name="connsiteX5-207" fmla="*/ 2063 w 774876"/>
                  <a:gd name="connsiteY5-208" fmla="*/ 349269 h 923906"/>
                  <a:gd name="connsiteX6-209" fmla="*/ 264202 w 774876"/>
                  <a:gd name="connsiteY6-210" fmla="*/ 223173 h 923906"/>
                  <a:gd name="connsiteX7-211" fmla="*/ 459262 w 774876"/>
                  <a:gd name="connsiteY7-212" fmla="*/ 0 h 923906"/>
                  <a:gd name="connsiteX8-213" fmla="*/ 715845 w 774876"/>
                  <a:gd name="connsiteY8-214" fmla="*/ 284696 h 923906"/>
                  <a:gd name="connsiteX0-215" fmla="*/ 741827 w 741827"/>
                  <a:gd name="connsiteY0-216" fmla="*/ 914398 h 923906"/>
                  <a:gd name="connsiteX1-217" fmla="*/ 459262 w 741827"/>
                  <a:gd name="connsiteY1-218" fmla="*/ 854400 h 923906"/>
                  <a:gd name="connsiteX2-219" fmla="*/ 176697 w 741827"/>
                  <a:gd name="connsiteY2-220" fmla="*/ 914398 h 923906"/>
                  <a:gd name="connsiteX3-221" fmla="*/ 143648 w 741827"/>
                  <a:gd name="connsiteY3-222" fmla="*/ 613293 h 923906"/>
                  <a:gd name="connsiteX4-223" fmla="*/ 2063 w 741827"/>
                  <a:gd name="connsiteY4-224" fmla="*/ 349269 h 923906"/>
                  <a:gd name="connsiteX5-225" fmla="*/ 264202 w 741827"/>
                  <a:gd name="connsiteY5-226" fmla="*/ 223173 h 923906"/>
                  <a:gd name="connsiteX6-227" fmla="*/ 459262 w 741827"/>
                  <a:gd name="connsiteY6-228" fmla="*/ 0 h 923906"/>
                  <a:gd name="connsiteX7-229" fmla="*/ 715845 w 741827"/>
                  <a:gd name="connsiteY7-230" fmla="*/ 284696 h 923906"/>
                  <a:gd name="connsiteX0-231" fmla="*/ 459262 w 715845"/>
                  <a:gd name="connsiteY0-232" fmla="*/ 854400 h 916632"/>
                  <a:gd name="connsiteX1-233" fmla="*/ 176697 w 715845"/>
                  <a:gd name="connsiteY1-234" fmla="*/ 914398 h 916632"/>
                  <a:gd name="connsiteX2-235" fmla="*/ 143648 w 715845"/>
                  <a:gd name="connsiteY2-236" fmla="*/ 613293 h 916632"/>
                  <a:gd name="connsiteX3-237" fmla="*/ 2063 w 715845"/>
                  <a:gd name="connsiteY3-238" fmla="*/ 349269 h 916632"/>
                  <a:gd name="connsiteX4-239" fmla="*/ 264202 w 715845"/>
                  <a:gd name="connsiteY4-240" fmla="*/ 223173 h 916632"/>
                  <a:gd name="connsiteX5-241" fmla="*/ 459262 w 715845"/>
                  <a:gd name="connsiteY5-242" fmla="*/ 0 h 916632"/>
                  <a:gd name="connsiteX6-243" fmla="*/ 715845 w 715845"/>
                  <a:gd name="connsiteY6-244" fmla="*/ 284696 h 916632"/>
                  <a:gd name="connsiteX0-245" fmla="*/ 176697 w 715845"/>
                  <a:gd name="connsiteY0-246" fmla="*/ 914398 h 914398"/>
                  <a:gd name="connsiteX1-247" fmla="*/ 143648 w 715845"/>
                  <a:gd name="connsiteY1-248" fmla="*/ 613293 h 914398"/>
                  <a:gd name="connsiteX2-249" fmla="*/ 2063 w 715845"/>
                  <a:gd name="connsiteY2-250" fmla="*/ 349269 h 914398"/>
                  <a:gd name="connsiteX3-251" fmla="*/ 264202 w 715845"/>
                  <a:gd name="connsiteY3-252" fmla="*/ 223173 h 914398"/>
                  <a:gd name="connsiteX4-253" fmla="*/ 459262 w 715845"/>
                  <a:gd name="connsiteY4-254" fmla="*/ 0 h 914398"/>
                  <a:gd name="connsiteX5-255" fmla="*/ 715845 w 715845"/>
                  <a:gd name="connsiteY5-256" fmla="*/ 284696 h 914398"/>
                  <a:gd name="connsiteX0-257" fmla="*/ 143648 w 715845"/>
                  <a:gd name="connsiteY0-258" fmla="*/ 613293 h 613293"/>
                  <a:gd name="connsiteX1-259" fmla="*/ 2063 w 715845"/>
                  <a:gd name="connsiteY1-260" fmla="*/ 349269 h 613293"/>
                  <a:gd name="connsiteX2-261" fmla="*/ 264202 w 715845"/>
                  <a:gd name="connsiteY2-262" fmla="*/ 223173 h 613293"/>
                  <a:gd name="connsiteX3-263" fmla="*/ 459262 w 715845"/>
                  <a:gd name="connsiteY3-264" fmla="*/ 0 h 613293"/>
                  <a:gd name="connsiteX4-265" fmla="*/ 715845 w 715845"/>
                  <a:gd name="connsiteY4-266" fmla="*/ 284696 h 613293"/>
                  <a:gd name="connsiteX0-267" fmla="*/ 0 w 713782"/>
                  <a:gd name="connsiteY0-268" fmla="*/ 349269 h 349269"/>
                  <a:gd name="connsiteX1-269" fmla="*/ 262139 w 713782"/>
                  <a:gd name="connsiteY1-270" fmla="*/ 223173 h 349269"/>
                  <a:gd name="connsiteX2-271" fmla="*/ 457199 w 713782"/>
                  <a:gd name="connsiteY2-272" fmla="*/ 0 h 349269"/>
                  <a:gd name="connsiteX3-273" fmla="*/ 713782 w 713782"/>
                  <a:gd name="connsiteY3-274" fmla="*/ 284696 h 349269"/>
                  <a:gd name="connsiteX0-275" fmla="*/ 0 w 457199"/>
                  <a:gd name="connsiteY0-276" fmla="*/ 349269 h 349269"/>
                  <a:gd name="connsiteX1-277" fmla="*/ 262139 w 457199"/>
                  <a:gd name="connsiteY1-278" fmla="*/ 223173 h 349269"/>
                  <a:gd name="connsiteX2-279" fmla="*/ 457199 w 457199"/>
                  <a:gd name="connsiteY2-280" fmla="*/ 0 h 349269"/>
                  <a:gd name="connsiteX0-281" fmla="*/ 0 w 195060"/>
                  <a:gd name="connsiteY0-282" fmla="*/ 223173 h 223173"/>
                  <a:gd name="connsiteX1-283" fmla="*/ 195060 w 195060"/>
                  <a:gd name="connsiteY1-284" fmla="*/ 0 h 223173"/>
                </a:gdLst>
                <a:ahLst/>
                <a:cxnLst>
                  <a:cxn ang="0">
                    <a:pos x="connsiteX0-1" y="connsiteY0-2"/>
                  </a:cxn>
                  <a:cxn ang="0">
                    <a:pos x="connsiteX1-3" y="connsiteY1-4"/>
                  </a:cxn>
                </a:cxnLst>
                <a:rect l="l" t="t" r="r" b="b"/>
                <a:pathLst>
                  <a:path w="195060" h="223173">
                    <a:moveTo>
                      <a:pt x="0" y="223173"/>
                    </a:moveTo>
                    <a:cubicBezTo>
                      <a:pt x="76200" y="164962"/>
                      <a:pt x="130040" y="0"/>
                      <a:pt x="195060" y="0"/>
                    </a:cubicBezTo>
                  </a:path>
                </a:pathLst>
              </a:custGeom>
              <a:noFill/>
              <a:ln w="28575" cap="rnd">
                <a:solidFill>
                  <a:schemeClr val="bg1">
                    <a:alpha val="6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grpSp>
        <p:nvGrpSpPr>
          <p:cNvPr id="32" name="组合 31"/>
          <p:cNvGrpSpPr/>
          <p:nvPr/>
        </p:nvGrpSpPr>
        <p:grpSpPr>
          <a:xfrm rot="1562261">
            <a:off x="2511200" y="365928"/>
            <a:ext cx="349951" cy="343516"/>
            <a:chOff x="10646778" y="4753862"/>
            <a:chExt cx="751521" cy="737702"/>
          </a:xfrm>
        </p:grpSpPr>
        <p:sp>
          <p:nvSpPr>
            <p:cNvPr id="33" name="五角星 2"/>
            <p:cNvSpPr/>
            <p:nvPr/>
          </p:nvSpPr>
          <p:spPr>
            <a:xfrm rot="20227648" flipH="1">
              <a:off x="10648573" y="4753862"/>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chemeClr val="bg1"/>
            </a:solidFill>
            <a:ln w="15875">
              <a:noFill/>
            </a:ln>
            <a:effectLst>
              <a:outerShdw blurRad="76200" dist="50800" dir="5400000" algn="t"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nvGrpSpPr>
            <p:cNvPr id="34" name="组合 33"/>
            <p:cNvGrpSpPr/>
            <p:nvPr/>
          </p:nvGrpSpPr>
          <p:grpSpPr>
            <a:xfrm>
              <a:off x="10646778" y="4762829"/>
              <a:ext cx="749726" cy="728735"/>
              <a:chOff x="11012539" y="4493889"/>
              <a:chExt cx="749726" cy="728735"/>
            </a:xfrm>
          </p:grpSpPr>
          <p:sp>
            <p:nvSpPr>
              <p:cNvPr id="35" name="五角星 2"/>
              <p:cNvSpPr/>
              <p:nvPr/>
            </p:nvSpPr>
            <p:spPr>
              <a:xfrm rot="20227648" flipH="1">
                <a:off x="11012539" y="4493889"/>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8AFA4C"/>
              </a:solidFill>
              <a:ln w="15875">
                <a:solidFill>
                  <a:schemeClr val="bg1"/>
                </a:solidFill>
              </a:ln>
              <a:effectLst>
                <a:innerShdw blurRad="292100">
                  <a:srgbClr val="76CE0C"/>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36" name="五角星 2"/>
              <p:cNvSpPr/>
              <p:nvPr/>
            </p:nvSpPr>
            <p:spPr>
              <a:xfrm rot="20424262">
                <a:off x="11046365" y="4655056"/>
                <a:ext cx="290576" cy="221980"/>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 name="connsiteX0-155" fmla="*/ 654322 w 918524"/>
                  <a:gd name="connsiteY0-156" fmla="*/ 223173 h 923906"/>
                  <a:gd name="connsiteX1-157" fmla="*/ 916461 w 918524"/>
                  <a:gd name="connsiteY1-158" fmla="*/ 349269 h 923906"/>
                  <a:gd name="connsiteX2-159" fmla="*/ 774876 w 918524"/>
                  <a:gd name="connsiteY2-160" fmla="*/ 613293 h 923906"/>
                  <a:gd name="connsiteX3-161" fmla="*/ 741827 w 918524"/>
                  <a:gd name="connsiteY3-162" fmla="*/ 914398 h 923906"/>
                  <a:gd name="connsiteX4-163" fmla="*/ 459262 w 918524"/>
                  <a:gd name="connsiteY4-164" fmla="*/ 854400 h 923906"/>
                  <a:gd name="connsiteX5-165" fmla="*/ 176697 w 918524"/>
                  <a:gd name="connsiteY5-166" fmla="*/ 914398 h 923906"/>
                  <a:gd name="connsiteX6-167" fmla="*/ 143648 w 918524"/>
                  <a:gd name="connsiteY6-168" fmla="*/ 613293 h 923906"/>
                  <a:gd name="connsiteX7-169" fmla="*/ 2063 w 918524"/>
                  <a:gd name="connsiteY7-170" fmla="*/ 349269 h 923906"/>
                  <a:gd name="connsiteX8-171" fmla="*/ 264202 w 918524"/>
                  <a:gd name="connsiteY8-172" fmla="*/ 223173 h 923906"/>
                  <a:gd name="connsiteX9-173" fmla="*/ 459262 w 918524"/>
                  <a:gd name="connsiteY9-174" fmla="*/ 0 h 923906"/>
                  <a:gd name="connsiteX10-175" fmla="*/ 715845 w 918524"/>
                  <a:gd name="connsiteY10-176" fmla="*/ 284696 h 923906"/>
                  <a:gd name="connsiteX0-177" fmla="*/ 916461 w 918524"/>
                  <a:gd name="connsiteY0-178" fmla="*/ 349269 h 923906"/>
                  <a:gd name="connsiteX1-179" fmla="*/ 774876 w 918524"/>
                  <a:gd name="connsiteY1-180" fmla="*/ 613293 h 923906"/>
                  <a:gd name="connsiteX2-181" fmla="*/ 741827 w 918524"/>
                  <a:gd name="connsiteY2-182" fmla="*/ 914398 h 923906"/>
                  <a:gd name="connsiteX3-183" fmla="*/ 459262 w 918524"/>
                  <a:gd name="connsiteY3-184" fmla="*/ 854400 h 923906"/>
                  <a:gd name="connsiteX4-185" fmla="*/ 176697 w 918524"/>
                  <a:gd name="connsiteY4-186" fmla="*/ 914398 h 923906"/>
                  <a:gd name="connsiteX5-187" fmla="*/ 143648 w 918524"/>
                  <a:gd name="connsiteY5-188" fmla="*/ 613293 h 923906"/>
                  <a:gd name="connsiteX6-189" fmla="*/ 2063 w 918524"/>
                  <a:gd name="connsiteY6-190" fmla="*/ 349269 h 923906"/>
                  <a:gd name="connsiteX7-191" fmla="*/ 264202 w 918524"/>
                  <a:gd name="connsiteY7-192" fmla="*/ 223173 h 923906"/>
                  <a:gd name="connsiteX8-193" fmla="*/ 459262 w 918524"/>
                  <a:gd name="connsiteY8-194" fmla="*/ 0 h 923906"/>
                  <a:gd name="connsiteX9-195" fmla="*/ 715845 w 918524"/>
                  <a:gd name="connsiteY9-196" fmla="*/ 284696 h 923906"/>
                  <a:gd name="connsiteX0-197" fmla="*/ 774876 w 774876"/>
                  <a:gd name="connsiteY0-198" fmla="*/ 613293 h 923906"/>
                  <a:gd name="connsiteX1-199" fmla="*/ 741827 w 774876"/>
                  <a:gd name="connsiteY1-200" fmla="*/ 914398 h 923906"/>
                  <a:gd name="connsiteX2-201" fmla="*/ 459262 w 774876"/>
                  <a:gd name="connsiteY2-202" fmla="*/ 854400 h 923906"/>
                  <a:gd name="connsiteX3-203" fmla="*/ 176697 w 774876"/>
                  <a:gd name="connsiteY3-204" fmla="*/ 914398 h 923906"/>
                  <a:gd name="connsiteX4-205" fmla="*/ 143648 w 774876"/>
                  <a:gd name="connsiteY4-206" fmla="*/ 613293 h 923906"/>
                  <a:gd name="connsiteX5-207" fmla="*/ 2063 w 774876"/>
                  <a:gd name="connsiteY5-208" fmla="*/ 349269 h 923906"/>
                  <a:gd name="connsiteX6-209" fmla="*/ 264202 w 774876"/>
                  <a:gd name="connsiteY6-210" fmla="*/ 223173 h 923906"/>
                  <a:gd name="connsiteX7-211" fmla="*/ 459262 w 774876"/>
                  <a:gd name="connsiteY7-212" fmla="*/ 0 h 923906"/>
                  <a:gd name="connsiteX8-213" fmla="*/ 715845 w 774876"/>
                  <a:gd name="connsiteY8-214" fmla="*/ 284696 h 923906"/>
                  <a:gd name="connsiteX0-215" fmla="*/ 741827 w 741827"/>
                  <a:gd name="connsiteY0-216" fmla="*/ 914398 h 923906"/>
                  <a:gd name="connsiteX1-217" fmla="*/ 459262 w 741827"/>
                  <a:gd name="connsiteY1-218" fmla="*/ 854400 h 923906"/>
                  <a:gd name="connsiteX2-219" fmla="*/ 176697 w 741827"/>
                  <a:gd name="connsiteY2-220" fmla="*/ 914398 h 923906"/>
                  <a:gd name="connsiteX3-221" fmla="*/ 143648 w 741827"/>
                  <a:gd name="connsiteY3-222" fmla="*/ 613293 h 923906"/>
                  <a:gd name="connsiteX4-223" fmla="*/ 2063 w 741827"/>
                  <a:gd name="connsiteY4-224" fmla="*/ 349269 h 923906"/>
                  <a:gd name="connsiteX5-225" fmla="*/ 264202 w 741827"/>
                  <a:gd name="connsiteY5-226" fmla="*/ 223173 h 923906"/>
                  <a:gd name="connsiteX6-227" fmla="*/ 459262 w 741827"/>
                  <a:gd name="connsiteY6-228" fmla="*/ 0 h 923906"/>
                  <a:gd name="connsiteX7-229" fmla="*/ 715845 w 741827"/>
                  <a:gd name="connsiteY7-230" fmla="*/ 284696 h 923906"/>
                  <a:gd name="connsiteX0-231" fmla="*/ 459262 w 715845"/>
                  <a:gd name="connsiteY0-232" fmla="*/ 854400 h 916632"/>
                  <a:gd name="connsiteX1-233" fmla="*/ 176697 w 715845"/>
                  <a:gd name="connsiteY1-234" fmla="*/ 914398 h 916632"/>
                  <a:gd name="connsiteX2-235" fmla="*/ 143648 w 715845"/>
                  <a:gd name="connsiteY2-236" fmla="*/ 613293 h 916632"/>
                  <a:gd name="connsiteX3-237" fmla="*/ 2063 w 715845"/>
                  <a:gd name="connsiteY3-238" fmla="*/ 349269 h 916632"/>
                  <a:gd name="connsiteX4-239" fmla="*/ 264202 w 715845"/>
                  <a:gd name="connsiteY4-240" fmla="*/ 223173 h 916632"/>
                  <a:gd name="connsiteX5-241" fmla="*/ 459262 w 715845"/>
                  <a:gd name="connsiteY5-242" fmla="*/ 0 h 916632"/>
                  <a:gd name="connsiteX6-243" fmla="*/ 715845 w 715845"/>
                  <a:gd name="connsiteY6-244" fmla="*/ 284696 h 916632"/>
                  <a:gd name="connsiteX0-245" fmla="*/ 176697 w 715845"/>
                  <a:gd name="connsiteY0-246" fmla="*/ 914398 h 914398"/>
                  <a:gd name="connsiteX1-247" fmla="*/ 143648 w 715845"/>
                  <a:gd name="connsiteY1-248" fmla="*/ 613293 h 914398"/>
                  <a:gd name="connsiteX2-249" fmla="*/ 2063 w 715845"/>
                  <a:gd name="connsiteY2-250" fmla="*/ 349269 h 914398"/>
                  <a:gd name="connsiteX3-251" fmla="*/ 264202 w 715845"/>
                  <a:gd name="connsiteY3-252" fmla="*/ 223173 h 914398"/>
                  <a:gd name="connsiteX4-253" fmla="*/ 459262 w 715845"/>
                  <a:gd name="connsiteY4-254" fmla="*/ 0 h 914398"/>
                  <a:gd name="connsiteX5-255" fmla="*/ 715845 w 715845"/>
                  <a:gd name="connsiteY5-256" fmla="*/ 284696 h 914398"/>
                  <a:gd name="connsiteX0-257" fmla="*/ 143648 w 715845"/>
                  <a:gd name="connsiteY0-258" fmla="*/ 613293 h 613293"/>
                  <a:gd name="connsiteX1-259" fmla="*/ 2063 w 715845"/>
                  <a:gd name="connsiteY1-260" fmla="*/ 349269 h 613293"/>
                  <a:gd name="connsiteX2-261" fmla="*/ 264202 w 715845"/>
                  <a:gd name="connsiteY2-262" fmla="*/ 223173 h 613293"/>
                  <a:gd name="connsiteX3-263" fmla="*/ 459262 w 715845"/>
                  <a:gd name="connsiteY3-264" fmla="*/ 0 h 613293"/>
                  <a:gd name="connsiteX4-265" fmla="*/ 715845 w 715845"/>
                  <a:gd name="connsiteY4-266" fmla="*/ 284696 h 613293"/>
                  <a:gd name="connsiteX0-267" fmla="*/ 0 w 713782"/>
                  <a:gd name="connsiteY0-268" fmla="*/ 349269 h 349269"/>
                  <a:gd name="connsiteX1-269" fmla="*/ 262139 w 713782"/>
                  <a:gd name="connsiteY1-270" fmla="*/ 223173 h 349269"/>
                  <a:gd name="connsiteX2-271" fmla="*/ 457199 w 713782"/>
                  <a:gd name="connsiteY2-272" fmla="*/ 0 h 349269"/>
                  <a:gd name="connsiteX3-273" fmla="*/ 713782 w 713782"/>
                  <a:gd name="connsiteY3-274" fmla="*/ 284696 h 349269"/>
                  <a:gd name="connsiteX0-275" fmla="*/ 0 w 457199"/>
                  <a:gd name="connsiteY0-276" fmla="*/ 349269 h 349269"/>
                  <a:gd name="connsiteX1-277" fmla="*/ 262139 w 457199"/>
                  <a:gd name="connsiteY1-278" fmla="*/ 223173 h 349269"/>
                  <a:gd name="connsiteX2-279" fmla="*/ 457199 w 457199"/>
                  <a:gd name="connsiteY2-280" fmla="*/ 0 h 349269"/>
                </a:gdLst>
                <a:ahLst/>
                <a:cxnLst>
                  <a:cxn ang="0">
                    <a:pos x="connsiteX0-1" y="connsiteY0-2"/>
                  </a:cxn>
                  <a:cxn ang="0">
                    <a:pos x="connsiteX1-3" y="connsiteY1-4"/>
                  </a:cxn>
                  <a:cxn ang="0">
                    <a:pos x="connsiteX2-5" y="connsiteY2-6"/>
                  </a:cxn>
                </a:cxnLst>
                <a:rect l="l" t="t" r="r" b="b"/>
                <a:pathLst>
                  <a:path w="457199" h="349269">
                    <a:moveTo>
                      <a:pt x="0" y="349269"/>
                    </a:moveTo>
                    <a:cubicBezTo>
                      <a:pt x="20092" y="284249"/>
                      <a:pt x="185939" y="281384"/>
                      <a:pt x="262139" y="223173"/>
                    </a:cubicBezTo>
                    <a:cubicBezTo>
                      <a:pt x="338339" y="164962"/>
                      <a:pt x="392179" y="0"/>
                      <a:pt x="457199" y="0"/>
                    </a:cubicBezTo>
                  </a:path>
                </a:pathLst>
              </a:custGeom>
              <a:noFill/>
              <a:ln w="28575" cap="rnd">
                <a:solidFill>
                  <a:schemeClr val="bg1">
                    <a:alpha val="8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37" name="五角星 2"/>
              <p:cNvSpPr/>
              <p:nvPr/>
            </p:nvSpPr>
            <p:spPr>
              <a:xfrm rot="6997346">
                <a:off x="11587935" y="4901938"/>
                <a:ext cx="128719" cy="147271"/>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 name="connsiteX0-155" fmla="*/ 654322 w 918524"/>
                  <a:gd name="connsiteY0-156" fmla="*/ 223173 h 923906"/>
                  <a:gd name="connsiteX1-157" fmla="*/ 916461 w 918524"/>
                  <a:gd name="connsiteY1-158" fmla="*/ 349269 h 923906"/>
                  <a:gd name="connsiteX2-159" fmla="*/ 774876 w 918524"/>
                  <a:gd name="connsiteY2-160" fmla="*/ 613293 h 923906"/>
                  <a:gd name="connsiteX3-161" fmla="*/ 741827 w 918524"/>
                  <a:gd name="connsiteY3-162" fmla="*/ 914398 h 923906"/>
                  <a:gd name="connsiteX4-163" fmla="*/ 459262 w 918524"/>
                  <a:gd name="connsiteY4-164" fmla="*/ 854400 h 923906"/>
                  <a:gd name="connsiteX5-165" fmla="*/ 176697 w 918524"/>
                  <a:gd name="connsiteY5-166" fmla="*/ 914398 h 923906"/>
                  <a:gd name="connsiteX6-167" fmla="*/ 143648 w 918524"/>
                  <a:gd name="connsiteY6-168" fmla="*/ 613293 h 923906"/>
                  <a:gd name="connsiteX7-169" fmla="*/ 2063 w 918524"/>
                  <a:gd name="connsiteY7-170" fmla="*/ 349269 h 923906"/>
                  <a:gd name="connsiteX8-171" fmla="*/ 264202 w 918524"/>
                  <a:gd name="connsiteY8-172" fmla="*/ 223173 h 923906"/>
                  <a:gd name="connsiteX9-173" fmla="*/ 459262 w 918524"/>
                  <a:gd name="connsiteY9-174" fmla="*/ 0 h 923906"/>
                  <a:gd name="connsiteX10-175" fmla="*/ 715845 w 918524"/>
                  <a:gd name="connsiteY10-176" fmla="*/ 284696 h 923906"/>
                  <a:gd name="connsiteX0-177" fmla="*/ 916461 w 918524"/>
                  <a:gd name="connsiteY0-178" fmla="*/ 349269 h 923906"/>
                  <a:gd name="connsiteX1-179" fmla="*/ 774876 w 918524"/>
                  <a:gd name="connsiteY1-180" fmla="*/ 613293 h 923906"/>
                  <a:gd name="connsiteX2-181" fmla="*/ 741827 w 918524"/>
                  <a:gd name="connsiteY2-182" fmla="*/ 914398 h 923906"/>
                  <a:gd name="connsiteX3-183" fmla="*/ 459262 w 918524"/>
                  <a:gd name="connsiteY3-184" fmla="*/ 854400 h 923906"/>
                  <a:gd name="connsiteX4-185" fmla="*/ 176697 w 918524"/>
                  <a:gd name="connsiteY4-186" fmla="*/ 914398 h 923906"/>
                  <a:gd name="connsiteX5-187" fmla="*/ 143648 w 918524"/>
                  <a:gd name="connsiteY5-188" fmla="*/ 613293 h 923906"/>
                  <a:gd name="connsiteX6-189" fmla="*/ 2063 w 918524"/>
                  <a:gd name="connsiteY6-190" fmla="*/ 349269 h 923906"/>
                  <a:gd name="connsiteX7-191" fmla="*/ 264202 w 918524"/>
                  <a:gd name="connsiteY7-192" fmla="*/ 223173 h 923906"/>
                  <a:gd name="connsiteX8-193" fmla="*/ 459262 w 918524"/>
                  <a:gd name="connsiteY8-194" fmla="*/ 0 h 923906"/>
                  <a:gd name="connsiteX9-195" fmla="*/ 715845 w 918524"/>
                  <a:gd name="connsiteY9-196" fmla="*/ 284696 h 923906"/>
                  <a:gd name="connsiteX0-197" fmla="*/ 774876 w 774876"/>
                  <a:gd name="connsiteY0-198" fmla="*/ 613293 h 923906"/>
                  <a:gd name="connsiteX1-199" fmla="*/ 741827 w 774876"/>
                  <a:gd name="connsiteY1-200" fmla="*/ 914398 h 923906"/>
                  <a:gd name="connsiteX2-201" fmla="*/ 459262 w 774876"/>
                  <a:gd name="connsiteY2-202" fmla="*/ 854400 h 923906"/>
                  <a:gd name="connsiteX3-203" fmla="*/ 176697 w 774876"/>
                  <a:gd name="connsiteY3-204" fmla="*/ 914398 h 923906"/>
                  <a:gd name="connsiteX4-205" fmla="*/ 143648 w 774876"/>
                  <a:gd name="connsiteY4-206" fmla="*/ 613293 h 923906"/>
                  <a:gd name="connsiteX5-207" fmla="*/ 2063 w 774876"/>
                  <a:gd name="connsiteY5-208" fmla="*/ 349269 h 923906"/>
                  <a:gd name="connsiteX6-209" fmla="*/ 264202 w 774876"/>
                  <a:gd name="connsiteY6-210" fmla="*/ 223173 h 923906"/>
                  <a:gd name="connsiteX7-211" fmla="*/ 459262 w 774876"/>
                  <a:gd name="connsiteY7-212" fmla="*/ 0 h 923906"/>
                  <a:gd name="connsiteX8-213" fmla="*/ 715845 w 774876"/>
                  <a:gd name="connsiteY8-214" fmla="*/ 284696 h 923906"/>
                  <a:gd name="connsiteX0-215" fmla="*/ 741827 w 741827"/>
                  <a:gd name="connsiteY0-216" fmla="*/ 914398 h 923906"/>
                  <a:gd name="connsiteX1-217" fmla="*/ 459262 w 741827"/>
                  <a:gd name="connsiteY1-218" fmla="*/ 854400 h 923906"/>
                  <a:gd name="connsiteX2-219" fmla="*/ 176697 w 741827"/>
                  <a:gd name="connsiteY2-220" fmla="*/ 914398 h 923906"/>
                  <a:gd name="connsiteX3-221" fmla="*/ 143648 w 741827"/>
                  <a:gd name="connsiteY3-222" fmla="*/ 613293 h 923906"/>
                  <a:gd name="connsiteX4-223" fmla="*/ 2063 w 741827"/>
                  <a:gd name="connsiteY4-224" fmla="*/ 349269 h 923906"/>
                  <a:gd name="connsiteX5-225" fmla="*/ 264202 w 741827"/>
                  <a:gd name="connsiteY5-226" fmla="*/ 223173 h 923906"/>
                  <a:gd name="connsiteX6-227" fmla="*/ 459262 w 741827"/>
                  <a:gd name="connsiteY6-228" fmla="*/ 0 h 923906"/>
                  <a:gd name="connsiteX7-229" fmla="*/ 715845 w 741827"/>
                  <a:gd name="connsiteY7-230" fmla="*/ 284696 h 923906"/>
                  <a:gd name="connsiteX0-231" fmla="*/ 459262 w 715845"/>
                  <a:gd name="connsiteY0-232" fmla="*/ 854400 h 916632"/>
                  <a:gd name="connsiteX1-233" fmla="*/ 176697 w 715845"/>
                  <a:gd name="connsiteY1-234" fmla="*/ 914398 h 916632"/>
                  <a:gd name="connsiteX2-235" fmla="*/ 143648 w 715845"/>
                  <a:gd name="connsiteY2-236" fmla="*/ 613293 h 916632"/>
                  <a:gd name="connsiteX3-237" fmla="*/ 2063 w 715845"/>
                  <a:gd name="connsiteY3-238" fmla="*/ 349269 h 916632"/>
                  <a:gd name="connsiteX4-239" fmla="*/ 264202 w 715845"/>
                  <a:gd name="connsiteY4-240" fmla="*/ 223173 h 916632"/>
                  <a:gd name="connsiteX5-241" fmla="*/ 459262 w 715845"/>
                  <a:gd name="connsiteY5-242" fmla="*/ 0 h 916632"/>
                  <a:gd name="connsiteX6-243" fmla="*/ 715845 w 715845"/>
                  <a:gd name="connsiteY6-244" fmla="*/ 284696 h 916632"/>
                  <a:gd name="connsiteX0-245" fmla="*/ 176697 w 715845"/>
                  <a:gd name="connsiteY0-246" fmla="*/ 914398 h 914398"/>
                  <a:gd name="connsiteX1-247" fmla="*/ 143648 w 715845"/>
                  <a:gd name="connsiteY1-248" fmla="*/ 613293 h 914398"/>
                  <a:gd name="connsiteX2-249" fmla="*/ 2063 w 715845"/>
                  <a:gd name="connsiteY2-250" fmla="*/ 349269 h 914398"/>
                  <a:gd name="connsiteX3-251" fmla="*/ 264202 w 715845"/>
                  <a:gd name="connsiteY3-252" fmla="*/ 223173 h 914398"/>
                  <a:gd name="connsiteX4-253" fmla="*/ 459262 w 715845"/>
                  <a:gd name="connsiteY4-254" fmla="*/ 0 h 914398"/>
                  <a:gd name="connsiteX5-255" fmla="*/ 715845 w 715845"/>
                  <a:gd name="connsiteY5-256" fmla="*/ 284696 h 914398"/>
                  <a:gd name="connsiteX0-257" fmla="*/ 143648 w 715845"/>
                  <a:gd name="connsiteY0-258" fmla="*/ 613293 h 613293"/>
                  <a:gd name="connsiteX1-259" fmla="*/ 2063 w 715845"/>
                  <a:gd name="connsiteY1-260" fmla="*/ 349269 h 613293"/>
                  <a:gd name="connsiteX2-261" fmla="*/ 264202 w 715845"/>
                  <a:gd name="connsiteY2-262" fmla="*/ 223173 h 613293"/>
                  <a:gd name="connsiteX3-263" fmla="*/ 459262 w 715845"/>
                  <a:gd name="connsiteY3-264" fmla="*/ 0 h 613293"/>
                  <a:gd name="connsiteX4-265" fmla="*/ 715845 w 715845"/>
                  <a:gd name="connsiteY4-266" fmla="*/ 284696 h 613293"/>
                  <a:gd name="connsiteX0-267" fmla="*/ 0 w 713782"/>
                  <a:gd name="connsiteY0-268" fmla="*/ 349269 h 349269"/>
                  <a:gd name="connsiteX1-269" fmla="*/ 262139 w 713782"/>
                  <a:gd name="connsiteY1-270" fmla="*/ 223173 h 349269"/>
                  <a:gd name="connsiteX2-271" fmla="*/ 457199 w 713782"/>
                  <a:gd name="connsiteY2-272" fmla="*/ 0 h 349269"/>
                  <a:gd name="connsiteX3-273" fmla="*/ 713782 w 713782"/>
                  <a:gd name="connsiteY3-274" fmla="*/ 284696 h 349269"/>
                  <a:gd name="connsiteX0-275" fmla="*/ 0 w 457199"/>
                  <a:gd name="connsiteY0-276" fmla="*/ 349269 h 349269"/>
                  <a:gd name="connsiteX1-277" fmla="*/ 262139 w 457199"/>
                  <a:gd name="connsiteY1-278" fmla="*/ 223173 h 349269"/>
                  <a:gd name="connsiteX2-279" fmla="*/ 457199 w 457199"/>
                  <a:gd name="connsiteY2-280" fmla="*/ 0 h 349269"/>
                  <a:gd name="connsiteX0-281" fmla="*/ 0 w 195060"/>
                  <a:gd name="connsiteY0-282" fmla="*/ 223173 h 223173"/>
                  <a:gd name="connsiteX1-283" fmla="*/ 195060 w 195060"/>
                  <a:gd name="connsiteY1-284" fmla="*/ 0 h 223173"/>
                </a:gdLst>
                <a:ahLst/>
                <a:cxnLst>
                  <a:cxn ang="0">
                    <a:pos x="connsiteX0-1" y="connsiteY0-2"/>
                  </a:cxn>
                  <a:cxn ang="0">
                    <a:pos x="connsiteX1-3" y="connsiteY1-4"/>
                  </a:cxn>
                </a:cxnLst>
                <a:rect l="l" t="t" r="r" b="b"/>
                <a:pathLst>
                  <a:path w="195060" h="223173">
                    <a:moveTo>
                      <a:pt x="0" y="223173"/>
                    </a:moveTo>
                    <a:cubicBezTo>
                      <a:pt x="76200" y="164962"/>
                      <a:pt x="130040" y="0"/>
                      <a:pt x="195060" y="0"/>
                    </a:cubicBezTo>
                  </a:path>
                </a:pathLst>
              </a:custGeom>
              <a:noFill/>
              <a:ln w="28575" cap="rnd">
                <a:solidFill>
                  <a:schemeClr val="bg1">
                    <a:alpha val="6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sp>
        <p:nvSpPr>
          <p:cNvPr id="84" name="弧形 83"/>
          <p:cNvSpPr/>
          <p:nvPr/>
        </p:nvSpPr>
        <p:spPr>
          <a:xfrm rot="17645248">
            <a:off x="2002788" y="1326943"/>
            <a:ext cx="1429019" cy="1429019"/>
          </a:xfrm>
          <a:prstGeom prst="arc">
            <a:avLst>
              <a:gd name="adj1" fmla="val 17218111"/>
              <a:gd name="adj2" fmla="val 20438047"/>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a:latin typeface="微软雅黑"/>
              <a:ea typeface="微软雅黑"/>
              <a:sym typeface="微软雅黑"/>
            </a:endParaRPr>
          </a:p>
        </p:txBody>
      </p:sp>
      <p:sp>
        <p:nvSpPr>
          <p:cNvPr id="85" name="弧形 84"/>
          <p:cNvSpPr/>
          <p:nvPr/>
        </p:nvSpPr>
        <p:spPr>
          <a:xfrm rot="6270057" flipH="1">
            <a:off x="691691" y="669579"/>
            <a:ext cx="744753" cy="744753"/>
          </a:xfrm>
          <a:prstGeom prst="arc">
            <a:avLst>
              <a:gd name="adj1" fmla="val 16200000"/>
              <a:gd name="adj2" fmla="val 20531645"/>
            </a:avLst>
          </a:prstGeom>
          <a:ln>
            <a:solidFill>
              <a:srgbClr val="FFFF00"/>
            </a:solidFill>
            <a:prstDash val="sysDash"/>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a:latin typeface="微软雅黑"/>
              <a:ea typeface="微软雅黑"/>
              <a:sym typeface="微软雅黑"/>
            </a:endParaRPr>
          </a:p>
        </p:txBody>
      </p:sp>
      <p:sp>
        <p:nvSpPr>
          <p:cNvPr id="86" name="弧形 85"/>
          <p:cNvSpPr/>
          <p:nvPr/>
        </p:nvSpPr>
        <p:spPr>
          <a:xfrm rot="18280354">
            <a:off x="1489268" y="851481"/>
            <a:ext cx="2171260" cy="1507389"/>
          </a:xfrm>
          <a:prstGeom prst="arc">
            <a:avLst>
              <a:gd name="adj1" fmla="val 15659802"/>
              <a:gd name="adj2" fmla="val 18892968"/>
            </a:avLst>
          </a:prstGeom>
          <a:ln>
            <a:solidFill>
              <a:srgbClr val="64E4F2"/>
            </a:solidFill>
            <a:prstDash val="sysDash"/>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a:latin typeface="微软雅黑"/>
              <a:ea typeface="微软雅黑"/>
              <a:sym typeface="微软雅黑"/>
            </a:endParaRPr>
          </a:p>
        </p:txBody>
      </p:sp>
      <p:grpSp>
        <p:nvGrpSpPr>
          <p:cNvPr id="78" name="组合 77"/>
          <p:cNvGrpSpPr/>
          <p:nvPr/>
        </p:nvGrpSpPr>
        <p:grpSpPr>
          <a:xfrm rot="920444">
            <a:off x="6696411" y="2514401"/>
            <a:ext cx="433085" cy="425121"/>
            <a:chOff x="10646778" y="4753862"/>
            <a:chExt cx="751521" cy="737702"/>
          </a:xfrm>
        </p:grpSpPr>
        <p:sp>
          <p:nvSpPr>
            <p:cNvPr id="79" name="五角星 2"/>
            <p:cNvSpPr/>
            <p:nvPr/>
          </p:nvSpPr>
          <p:spPr>
            <a:xfrm rot="20227648" flipH="1">
              <a:off x="10648573" y="4753862"/>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chemeClr val="bg1"/>
            </a:solidFill>
            <a:ln w="15875">
              <a:noFill/>
            </a:ln>
            <a:effectLst>
              <a:outerShdw blurRad="76200" dist="50800" dir="5400000" algn="t"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nvGrpSpPr>
            <p:cNvPr id="80" name="组合 79"/>
            <p:cNvGrpSpPr/>
            <p:nvPr/>
          </p:nvGrpSpPr>
          <p:grpSpPr>
            <a:xfrm>
              <a:off x="10646778" y="4762829"/>
              <a:ext cx="749726" cy="728735"/>
              <a:chOff x="11012539" y="4493889"/>
              <a:chExt cx="749726" cy="728735"/>
            </a:xfrm>
          </p:grpSpPr>
          <p:sp>
            <p:nvSpPr>
              <p:cNvPr id="81" name="五角星 2"/>
              <p:cNvSpPr/>
              <p:nvPr/>
            </p:nvSpPr>
            <p:spPr>
              <a:xfrm rot="20227648" flipH="1">
                <a:off x="11012539" y="4493889"/>
                <a:ext cx="749726" cy="72873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64E4F2"/>
              </a:solidFill>
              <a:ln w="15875">
                <a:solidFill>
                  <a:schemeClr val="bg1"/>
                </a:solidFill>
              </a:ln>
              <a:effectLst>
                <a:innerShdw blurRad="292100">
                  <a:srgbClr val="00B0F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82" name="五角星 2"/>
              <p:cNvSpPr/>
              <p:nvPr/>
            </p:nvSpPr>
            <p:spPr>
              <a:xfrm rot="20424262">
                <a:off x="11046365" y="4655056"/>
                <a:ext cx="290576" cy="221980"/>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 name="connsiteX0-155" fmla="*/ 654322 w 918524"/>
                  <a:gd name="connsiteY0-156" fmla="*/ 223173 h 923906"/>
                  <a:gd name="connsiteX1-157" fmla="*/ 916461 w 918524"/>
                  <a:gd name="connsiteY1-158" fmla="*/ 349269 h 923906"/>
                  <a:gd name="connsiteX2-159" fmla="*/ 774876 w 918524"/>
                  <a:gd name="connsiteY2-160" fmla="*/ 613293 h 923906"/>
                  <a:gd name="connsiteX3-161" fmla="*/ 741827 w 918524"/>
                  <a:gd name="connsiteY3-162" fmla="*/ 914398 h 923906"/>
                  <a:gd name="connsiteX4-163" fmla="*/ 459262 w 918524"/>
                  <a:gd name="connsiteY4-164" fmla="*/ 854400 h 923906"/>
                  <a:gd name="connsiteX5-165" fmla="*/ 176697 w 918524"/>
                  <a:gd name="connsiteY5-166" fmla="*/ 914398 h 923906"/>
                  <a:gd name="connsiteX6-167" fmla="*/ 143648 w 918524"/>
                  <a:gd name="connsiteY6-168" fmla="*/ 613293 h 923906"/>
                  <a:gd name="connsiteX7-169" fmla="*/ 2063 w 918524"/>
                  <a:gd name="connsiteY7-170" fmla="*/ 349269 h 923906"/>
                  <a:gd name="connsiteX8-171" fmla="*/ 264202 w 918524"/>
                  <a:gd name="connsiteY8-172" fmla="*/ 223173 h 923906"/>
                  <a:gd name="connsiteX9-173" fmla="*/ 459262 w 918524"/>
                  <a:gd name="connsiteY9-174" fmla="*/ 0 h 923906"/>
                  <a:gd name="connsiteX10-175" fmla="*/ 715845 w 918524"/>
                  <a:gd name="connsiteY10-176" fmla="*/ 284696 h 923906"/>
                  <a:gd name="connsiteX0-177" fmla="*/ 916461 w 918524"/>
                  <a:gd name="connsiteY0-178" fmla="*/ 349269 h 923906"/>
                  <a:gd name="connsiteX1-179" fmla="*/ 774876 w 918524"/>
                  <a:gd name="connsiteY1-180" fmla="*/ 613293 h 923906"/>
                  <a:gd name="connsiteX2-181" fmla="*/ 741827 w 918524"/>
                  <a:gd name="connsiteY2-182" fmla="*/ 914398 h 923906"/>
                  <a:gd name="connsiteX3-183" fmla="*/ 459262 w 918524"/>
                  <a:gd name="connsiteY3-184" fmla="*/ 854400 h 923906"/>
                  <a:gd name="connsiteX4-185" fmla="*/ 176697 w 918524"/>
                  <a:gd name="connsiteY4-186" fmla="*/ 914398 h 923906"/>
                  <a:gd name="connsiteX5-187" fmla="*/ 143648 w 918524"/>
                  <a:gd name="connsiteY5-188" fmla="*/ 613293 h 923906"/>
                  <a:gd name="connsiteX6-189" fmla="*/ 2063 w 918524"/>
                  <a:gd name="connsiteY6-190" fmla="*/ 349269 h 923906"/>
                  <a:gd name="connsiteX7-191" fmla="*/ 264202 w 918524"/>
                  <a:gd name="connsiteY7-192" fmla="*/ 223173 h 923906"/>
                  <a:gd name="connsiteX8-193" fmla="*/ 459262 w 918524"/>
                  <a:gd name="connsiteY8-194" fmla="*/ 0 h 923906"/>
                  <a:gd name="connsiteX9-195" fmla="*/ 715845 w 918524"/>
                  <a:gd name="connsiteY9-196" fmla="*/ 284696 h 923906"/>
                  <a:gd name="connsiteX0-197" fmla="*/ 774876 w 774876"/>
                  <a:gd name="connsiteY0-198" fmla="*/ 613293 h 923906"/>
                  <a:gd name="connsiteX1-199" fmla="*/ 741827 w 774876"/>
                  <a:gd name="connsiteY1-200" fmla="*/ 914398 h 923906"/>
                  <a:gd name="connsiteX2-201" fmla="*/ 459262 w 774876"/>
                  <a:gd name="connsiteY2-202" fmla="*/ 854400 h 923906"/>
                  <a:gd name="connsiteX3-203" fmla="*/ 176697 w 774876"/>
                  <a:gd name="connsiteY3-204" fmla="*/ 914398 h 923906"/>
                  <a:gd name="connsiteX4-205" fmla="*/ 143648 w 774876"/>
                  <a:gd name="connsiteY4-206" fmla="*/ 613293 h 923906"/>
                  <a:gd name="connsiteX5-207" fmla="*/ 2063 w 774876"/>
                  <a:gd name="connsiteY5-208" fmla="*/ 349269 h 923906"/>
                  <a:gd name="connsiteX6-209" fmla="*/ 264202 w 774876"/>
                  <a:gd name="connsiteY6-210" fmla="*/ 223173 h 923906"/>
                  <a:gd name="connsiteX7-211" fmla="*/ 459262 w 774876"/>
                  <a:gd name="connsiteY7-212" fmla="*/ 0 h 923906"/>
                  <a:gd name="connsiteX8-213" fmla="*/ 715845 w 774876"/>
                  <a:gd name="connsiteY8-214" fmla="*/ 284696 h 923906"/>
                  <a:gd name="connsiteX0-215" fmla="*/ 741827 w 741827"/>
                  <a:gd name="connsiteY0-216" fmla="*/ 914398 h 923906"/>
                  <a:gd name="connsiteX1-217" fmla="*/ 459262 w 741827"/>
                  <a:gd name="connsiteY1-218" fmla="*/ 854400 h 923906"/>
                  <a:gd name="connsiteX2-219" fmla="*/ 176697 w 741827"/>
                  <a:gd name="connsiteY2-220" fmla="*/ 914398 h 923906"/>
                  <a:gd name="connsiteX3-221" fmla="*/ 143648 w 741827"/>
                  <a:gd name="connsiteY3-222" fmla="*/ 613293 h 923906"/>
                  <a:gd name="connsiteX4-223" fmla="*/ 2063 w 741827"/>
                  <a:gd name="connsiteY4-224" fmla="*/ 349269 h 923906"/>
                  <a:gd name="connsiteX5-225" fmla="*/ 264202 w 741827"/>
                  <a:gd name="connsiteY5-226" fmla="*/ 223173 h 923906"/>
                  <a:gd name="connsiteX6-227" fmla="*/ 459262 w 741827"/>
                  <a:gd name="connsiteY6-228" fmla="*/ 0 h 923906"/>
                  <a:gd name="connsiteX7-229" fmla="*/ 715845 w 741827"/>
                  <a:gd name="connsiteY7-230" fmla="*/ 284696 h 923906"/>
                  <a:gd name="connsiteX0-231" fmla="*/ 459262 w 715845"/>
                  <a:gd name="connsiteY0-232" fmla="*/ 854400 h 916632"/>
                  <a:gd name="connsiteX1-233" fmla="*/ 176697 w 715845"/>
                  <a:gd name="connsiteY1-234" fmla="*/ 914398 h 916632"/>
                  <a:gd name="connsiteX2-235" fmla="*/ 143648 w 715845"/>
                  <a:gd name="connsiteY2-236" fmla="*/ 613293 h 916632"/>
                  <a:gd name="connsiteX3-237" fmla="*/ 2063 w 715845"/>
                  <a:gd name="connsiteY3-238" fmla="*/ 349269 h 916632"/>
                  <a:gd name="connsiteX4-239" fmla="*/ 264202 w 715845"/>
                  <a:gd name="connsiteY4-240" fmla="*/ 223173 h 916632"/>
                  <a:gd name="connsiteX5-241" fmla="*/ 459262 w 715845"/>
                  <a:gd name="connsiteY5-242" fmla="*/ 0 h 916632"/>
                  <a:gd name="connsiteX6-243" fmla="*/ 715845 w 715845"/>
                  <a:gd name="connsiteY6-244" fmla="*/ 284696 h 916632"/>
                  <a:gd name="connsiteX0-245" fmla="*/ 176697 w 715845"/>
                  <a:gd name="connsiteY0-246" fmla="*/ 914398 h 914398"/>
                  <a:gd name="connsiteX1-247" fmla="*/ 143648 w 715845"/>
                  <a:gd name="connsiteY1-248" fmla="*/ 613293 h 914398"/>
                  <a:gd name="connsiteX2-249" fmla="*/ 2063 w 715845"/>
                  <a:gd name="connsiteY2-250" fmla="*/ 349269 h 914398"/>
                  <a:gd name="connsiteX3-251" fmla="*/ 264202 w 715845"/>
                  <a:gd name="connsiteY3-252" fmla="*/ 223173 h 914398"/>
                  <a:gd name="connsiteX4-253" fmla="*/ 459262 w 715845"/>
                  <a:gd name="connsiteY4-254" fmla="*/ 0 h 914398"/>
                  <a:gd name="connsiteX5-255" fmla="*/ 715845 w 715845"/>
                  <a:gd name="connsiteY5-256" fmla="*/ 284696 h 914398"/>
                  <a:gd name="connsiteX0-257" fmla="*/ 143648 w 715845"/>
                  <a:gd name="connsiteY0-258" fmla="*/ 613293 h 613293"/>
                  <a:gd name="connsiteX1-259" fmla="*/ 2063 w 715845"/>
                  <a:gd name="connsiteY1-260" fmla="*/ 349269 h 613293"/>
                  <a:gd name="connsiteX2-261" fmla="*/ 264202 w 715845"/>
                  <a:gd name="connsiteY2-262" fmla="*/ 223173 h 613293"/>
                  <a:gd name="connsiteX3-263" fmla="*/ 459262 w 715845"/>
                  <a:gd name="connsiteY3-264" fmla="*/ 0 h 613293"/>
                  <a:gd name="connsiteX4-265" fmla="*/ 715845 w 715845"/>
                  <a:gd name="connsiteY4-266" fmla="*/ 284696 h 613293"/>
                  <a:gd name="connsiteX0-267" fmla="*/ 0 w 713782"/>
                  <a:gd name="connsiteY0-268" fmla="*/ 349269 h 349269"/>
                  <a:gd name="connsiteX1-269" fmla="*/ 262139 w 713782"/>
                  <a:gd name="connsiteY1-270" fmla="*/ 223173 h 349269"/>
                  <a:gd name="connsiteX2-271" fmla="*/ 457199 w 713782"/>
                  <a:gd name="connsiteY2-272" fmla="*/ 0 h 349269"/>
                  <a:gd name="connsiteX3-273" fmla="*/ 713782 w 713782"/>
                  <a:gd name="connsiteY3-274" fmla="*/ 284696 h 349269"/>
                  <a:gd name="connsiteX0-275" fmla="*/ 0 w 457199"/>
                  <a:gd name="connsiteY0-276" fmla="*/ 349269 h 349269"/>
                  <a:gd name="connsiteX1-277" fmla="*/ 262139 w 457199"/>
                  <a:gd name="connsiteY1-278" fmla="*/ 223173 h 349269"/>
                  <a:gd name="connsiteX2-279" fmla="*/ 457199 w 457199"/>
                  <a:gd name="connsiteY2-280" fmla="*/ 0 h 349269"/>
                </a:gdLst>
                <a:ahLst/>
                <a:cxnLst>
                  <a:cxn ang="0">
                    <a:pos x="connsiteX0-1" y="connsiteY0-2"/>
                  </a:cxn>
                  <a:cxn ang="0">
                    <a:pos x="connsiteX1-3" y="connsiteY1-4"/>
                  </a:cxn>
                  <a:cxn ang="0">
                    <a:pos x="connsiteX2-5" y="connsiteY2-6"/>
                  </a:cxn>
                </a:cxnLst>
                <a:rect l="l" t="t" r="r" b="b"/>
                <a:pathLst>
                  <a:path w="457199" h="349269">
                    <a:moveTo>
                      <a:pt x="0" y="349269"/>
                    </a:moveTo>
                    <a:cubicBezTo>
                      <a:pt x="20092" y="284249"/>
                      <a:pt x="185939" y="281384"/>
                      <a:pt x="262139" y="223173"/>
                    </a:cubicBezTo>
                    <a:cubicBezTo>
                      <a:pt x="338339" y="164962"/>
                      <a:pt x="392179" y="0"/>
                      <a:pt x="457199" y="0"/>
                    </a:cubicBezTo>
                  </a:path>
                </a:pathLst>
              </a:custGeom>
              <a:noFill/>
              <a:ln w="28575" cap="rnd">
                <a:solidFill>
                  <a:schemeClr val="bg1">
                    <a:alpha val="8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83" name="五角星 2"/>
              <p:cNvSpPr/>
              <p:nvPr/>
            </p:nvSpPr>
            <p:spPr>
              <a:xfrm rot="6997346">
                <a:off x="11587935" y="4901938"/>
                <a:ext cx="128719" cy="147271"/>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 name="connsiteX0-155" fmla="*/ 654322 w 918524"/>
                  <a:gd name="connsiteY0-156" fmla="*/ 223173 h 923906"/>
                  <a:gd name="connsiteX1-157" fmla="*/ 916461 w 918524"/>
                  <a:gd name="connsiteY1-158" fmla="*/ 349269 h 923906"/>
                  <a:gd name="connsiteX2-159" fmla="*/ 774876 w 918524"/>
                  <a:gd name="connsiteY2-160" fmla="*/ 613293 h 923906"/>
                  <a:gd name="connsiteX3-161" fmla="*/ 741827 w 918524"/>
                  <a:gd name="connsiteY3-162" fmla="*/ 914398 h 923906"/>
                  <a:gd name="connsiteX4-163" fmla="*/ 459262 w 918524"/>
                  <a:gd name="connsiteY4-164" fmla="*/ 854400 h 923906"/>
                  <a:gd name="connsiteX5-165" fmla="*/ 176697 w 918524"/>
                  <a:gd name="connsiteY5-166" fmla="*/ 914398 h 923906"/>
                  <a:gd name="connsiteX6-167" fmla="*/ 143648 w 918524"/>
                  <a:gd name="connsiteY6-168" fmla="*/ 613293 h 923906"/>
                  <a:gd name="connsiteX7-169" fmla="*/ 2063 w 918524"/>
                  <a:gd name="connsiteY7-170" fmla="*/ 349269 h 923906"/>
                  <a:gd name="connsiteX8-171" fmla="*/ 264202 w 918524"/>
                  <a:gd name="connsiteY8-172" fmla="*/ 223173 h 923906"/>
                  <a:gd name="connsiteX9-173" fmla="*/ 459262 w 918524"/>
                  <a:gd name="connsiteY9-174" fmla="*/ 0 h 923906"/>
                  <a:gd name="connsiteX10-175" fmla="*/ 715845 w 918524"/>
                  <a:gd name="connsiteY10-176" fmla="*/ 284696 h 923906"/>
                  <a:gd name="connsiteX0-177" fmla="*/ 916461 w 918524"/>
                  <a:gd name="connsiteY0-178" fmla="*/ 349269 h 923906"/>
                  <a:gd name="connsiteX1-179" fmla="*/ 774876 w 918524"/>
                  <a:gd name="connsiteY1-180" fmla="*/ 613293 h 923906"/>
                  <a:gd name="connsiteX2-181" fmla="*/ 741827 w 918524"/>
                  <a:gd name="connsiteY2-182" fmla="*/ 914398 h 923906"/>
                  <a:gd name="connsiteX3-183" fmla="*/ 459262 w 918524"/>
                  <a:gd name="connsiteY3-184" fmla="*/ 854400 h 923906"/>
                  <a:gd name="connsiteX4-185" fmla="*/ 176697 w 918524"/>
                  <a:gd name="connsiteY4-186" fmla="*/ 914398 h 923906"/>
                  <a:gd name="connsiteX5-187" fmla="*/ 143648 w 918524"/>
                  <a:gd name="connsiteY5-188" fmla="*/ 613293 h 923906"/>
                  <a:gd name="connsiteX6-189" fmla="*/ 2063 w 918524"/>
                  <a:gd name="connsiteY6-190" fmla="*/ 349269 h 923906"/>
                  <a:gd name="connsiteX7-191" fmla="*/ 264202 w 918524"/>
                  <a:gd name="connsiteY7-192" fmla="*/ 223173 h 923906"/>
                  <a:gd name="connsiteX8-193" fmla="*/ 459262 w 918524"/>
                  <a:gd name="connsiteY8-194" fmla="*/ 0 h 923906"/>
                  <a:gd name="connsiteX9-195" fmla="*/ 715845 w 918524"/>
                  <a:gd name="connsiteY9-196" fmla="*/ 284696 h 923906"/>
                  <a:gd name="connsiteX0-197" fmla="*/ 774876 w 774876"/>
                  <a:gd name="connsiteY0-198" fmla="*/ 613293 h 923906"/>
                  <a:gd name="connsiteX1-199" fmla="*/ 741827 w 774876"/>
                  <a:gd name="connsiteY1-200" fmla="*/ 914398 h 923906"/>
                  <a:gd name="connsiteX2-201" fmla="*/ 459262 w 774876"/>
                  <a:gd name="connsiteY2-202" fmla="*/ 854400 h 923906"/>
                  <a:gd name="connsiteX3-203" fmla="*/ 176697 w 774876"/>
                  <a:gd name="connsiteY3-204" fmla="*/ 914398 h 923906"/>
                  <a:gd name="connsiteX4-205" fmla="*/ 143648 w 774876"/>
                  <a:gd name="connsiteY4-206" fmla="*/ 613293 h 923906"/>
                  <a:gd name="connsiteX5-207" fmla="*/ 2063 w 774876"/>
                  <a:gd name="connsiteY5-208" fmla="*/ 349269 h 923906"/>
                  <a:gd name="connsiteX6-209" fmla="*/ 264202 w 774876"/>
                  <a:gd name="connsiteY6-210" fmla="*/ 223173 h 923906"/>
                  <a:gd name="connsiteX7-211" fmla="*/ 459262 w 774876"/>
                  <a:gd name="connsiteY7-212" fmla="*/ 0 h 923906"/>
                  <a:gd name="connsiteX8-213" fmla="*/ 715845 w 774876"/>
                  <a:gd name="connsiteY8-214" fmla="*/ 284696 h 923906"/>
                  <a:gd name="connsiteX0-215" fmla="*/ 741827 w 741827"/>
                  <a:gd name="connsiteY0-216" fmla="*/ 914398 h 923906"/>
                  <a:gd name="connsiteX1-217" fmla="*/ 459262 w 741827"/>
                  <a:gd name="connsiteY1-218" fmla="*/ 854400 h 923906"/>
                  <a:gd name="connsiteX2-219" fmla="*/ 176697 w 741827"/>
                  <a:gd name="connsiteY2-220" fmla="*/ 914398 h 923906"/>
                  <a:gd name="connsiteX3-221" fmla="*/ 143648 w 741827"/>
                  <a:gd name="connsiteY3-222" fmla="*/ 613293 h 923906"/>
                  <a:gd name="connsiteX4-223" fmla="*/ 2063 w 741827"/>
                  <a:gd name="connsiteY4-224" fmla="*/ 349269 h 923906"/>
                  <a:gd name="connsiteX5-225" fmla="*/ 264202 w 741827"/>
                  <a:gd name="connsiteY5-226" fmla="*/ 223173 h 923906"/>
                  <a:gd name="connsiteX6-227" fmla="*/ 459262 w 741827"/>
                  <a:gd name="connsiteY6-228" fmla="*/ 0 h 923906"/>
                  <a:gd name="connsiteX7-229" fmla="*/ 715845 w 741827"/>
                  <a:gd name="connsiteY7-230" fmla="*/ 284696 h 923906"/>
                  <a:gd name="connsiteX0-231" fmla="*/ 459262 w 715845"/>
                  <a:gd name="connsiteY0-232" fmla="*/ 854400 h 916632"/>
                  <a:gd name="connsiteX1-233" fmla="*/ 176697 w 715845"/>
                  <a:gd name="connsiteY1-234" fmla="*/ 914398 h 916632"/>
                  <a:gd name="connsiteX2-235" fmla="*/ 143648 w 715845"/>
                  <a:gd name="connsiteY2-236" fmla="*/ 613293 h 916632"/>
                  <a:gd name="connsiteX3-237" fmla="*/ 2063 w 715845"/>
                  <a:gd name="connsiteY3-238" fmla="*/ 349269 h 916632"/>
                  <a:gd name="connsiteX4-239" fmla="*/ 264202 w 715845"/>
                  <a:gd name="connsiteY4-240" fmla="*/ 223173 h 916632"/>
                  <a:gd name="connsiteX5-241" fmla="*/ 459262 w 715845"/>
                  <a:gd name="connsiteY5-242" fmla="*/ 0 h 916632"/>
                  <a:gd name="connsiteX6-243" fmla="*/ 715845 w 715845"/>
                  <a:gd name="connsiteY6-244" fmla="*/ 284696 h 916632"/>
                  <a:gd name="connsiteX0-245" fmla="*/ 176697 w 715845"/>
                  <a:gd name="connsiteY0-246" fmla="*/ 914398 h 914398"/>
                  <a:gd name="connsiteX1-247" fmla="*/ 143648 w 715845"/>
                  <a:gd name="connsiteY1-248" fmla="*/ 613293 h 914398"/>
                  <a:gd name="connsiteX2-249" fmla="*/ 2063 w 715845"/>
                  <a:gd name="connsiteY2-250" fmla="*/ 349269 h 914398"/>
                  <a:gd name="connsiteX3-251" fmla="*/ 264202 w 715845"/>
                  <a:gd name="connsiteY3-252" fmla="*/ 223173 h 914398"/>
                  <a:gd name="connsiteX4-253" fmla="*/ 459262 w 715845"/>
                  <a:gd name="connsiteY4-254" fmla="*/ 0 h 914398"/>
                  <a:gd name="connsiteX5-255" fmla="*/ 715845 w 715845"/>
                  <a:gd name="connsiteY5-256" fmla="*/ 284696 h 914398"/>
                  <a:gd name="connsiteX0-257" fmla="*/ 143648 w 715845"/>
                  <a:gd name="connsiteY0-258" fmla="*/ 613293 h 613293"/>
                  <a:gd name="connsiteX1-259" fmla="*/ 2063 w 715845"/>
                  <a:gd name="connsiteY1-260" fmla="*/ 349269 h 613293"/>
                  <a:gd name="connsiteX2-261" fmla="*/ 264202 w 715845"/>
                  <a:gd name="connsiteY2-262" fmla="*/ 223173 h 613293"/>
                  <a:gd name="connsiteX3-263" fmla="*/ 459262 w 715845"/>
                  <a:gd name="connsiteY3-264" fmla="*/ 0 h 613293"/>
                  <a:gd name="connsiteX4-265" fmla="*/ 715845 w 715845"/>
                  <a:gd name="connsiteY4-266" fmla="*/ 284696 h 613293"/>
                  <a:gd name="connsiteX0-267" fmla="*/ 0 w 713782"/>
                  <a:gd name="connsiteY0-268" fmla="*/ 349269 h 349269"/>
                  <a:gd name="connsiteX1-269" fmla="*/ 262139 w 713782"/>
                  <a:gd name="connsiteY1-270" fmla="*/ 223173 h 349269"/>
                  <a:gd name="connsiteX2-271" fmla="*/ 457199 w 713782"/>
                  <a:gd name="connsiteY2-272" fmla="*/ 0 h 349269"/>
                  <a:gd name="connsiteX3-273" fmla="*/ 713782 w 713782"/>
                  <a:gd name="connsiteY3-274" fmla="*/ 284696 h 349269"/>
                  <a:gd name="connsiteX0-275" fmla="*/ 0 w 457199"/>
                  <a:gd name="connsiteY0-276" fmla="*/ 349269 h 349269"/>
                  <a:gd name="connsiteX1-277" fmla="*/ 262139 w 457199"/>
                  <a:gd name="connsiteY1-278" fmla="*/ 223173 h 349269"/>
                  <a:gd name="connsiteX2-279" fmla="*/ 457199 w 457199"/>
                  <a:gd name="connsiteY2-280" fmla="*/ 0 h 349269"/>
                  <a:gd name="connsiteX0-281" fmla="*/ 0 w 195060"/>
                  <a:gd name="connsiteY0-282" fmla="*/ 223173 h 223173"/>
                  <a:gd name="connsiteX1-283" fmla="*/ 195060 w 195060"/>
                  <a:gd name="connsiteY1-284" fmla="*/ 0 h 223173"/>
                </a:gdLst>
                <a:ahLst/>
                <a:cxnLst>
                  <a:cxn ang="0">
                    <a:pos x="connsiteX0-1" y="connsiteY0-2"/>
                  </a:cxn>
                  <a:cxn ang="0">
                    <a:pos x="connsiteX1-3" y="connsiteY1-4"/>
                  </a:cxn>
                </a:cxnLst>
                <a:rect l="l" t="t" r="r" b="b"/>
                <a:pathLst>
                  <a:path w="195060" h="223173">
                    <a:moveTo>
                      <a:pt x="0" y="223173"/>
                    </a:moveTo>
                    <a:cubicBezTo>
                      <a:pt x="76200" y="164962"/>
                      <a:pt x="130040" y="0"/>
                      <a:pt x="195060" y="0"/>
                    </a:cubicBezTo>
                  </a:path>
                </a:pathLst>
              </a:custGeom>
              <a:noFill/>
              <a:ln w="28575" cap="rnd">
                <a:solidFill>
                  <a:schemeClr val="bg1">
                    <a:alpha val="6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spTree>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250"/>
                                            <p:tgtEl>
                                              <p:spTgt spid="4"/>
                                            </p:tgtEl>
                                          </p:cBhvr>
                                        </p:animEffect>
                                        <p:anim calcmode="lin" valueType="num">
                                          <p:cBhvr>
                                            <p:cTn id="8" dur="1250" fill="hold"/>
                                            <p:tgtEl>
                                              <p:spTgt spid="4"/>
                                            </p:tgtEl>
                                            <p:attrNameLst>
                                              <p:attrName>ppt_x</p:attrName>
                                            </p:attrNameLst>
                                          </p:cBhvr>
                                          <p:tavLst>
                                            <p:tav tm="0">
                                              <p:val>
                                                <p:strVal val="#ppt_x"/>
                                              </p:val>
                                            </p:tav>
                                            <p:tav tm="100000">
                                              <p:val>
                                                <p:strVal val="#ppt_x"/>
                                              </p:val>
                                            </p:tav>
                                          </p:tavLst>
                                        </p:anim>
                                        <p:anim calcmode="lin" valueType="num">
                                          <p:cBhvr>
                                            <p:cTn id="9" dur="125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100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750"/>
                                            <p:tgtEl>
                                              <p:spTgt spid="7"/>
                                            </p:tgtEl>
                                          </p:cBhvr>
                                        </p:animEffect>
                                        <p:anim calcmode="lin" valueType="num">
                                          <p:cBhvr>
                                            <p:cTn id="13" dur="1750" fill="hold"/>
                                            <p:tgtEl>
                                              <p:spTgt spid="7"/>
                                            </p:tgtEl>
                                            <p:attrNameLst>
                                              <p:attrName>ppt_x</p:attrName>
                                            </p:attrNameLst>
                                          </p:cBhvr>
                                          <p:tavLst>
                                            <p:tav tm="0">
                                              <p:val>
                                                <p:strVal val="#ppt_x"/>
                                              </p:val>
                                            </p:tav>
                                            <p:tav tm="100000">
                                              <p:val>
                                                <p:strVal val="#ppt_x"/>
                                              </p:val>
                                            </p:tav>
                                          </p:tavLst>
                                        </p:anim>
                                        <p:anim calcmode="lin" valueType="num">
                                          <p:cBhvr>
                                            <p:cTn id="14" dur="1750" fill="hold"/>
                                            <p:tgtEl>
                                              <p:spTgt spid="7"/>
                                            </p:tgtEl>
                                            <p:attrNameLst>
                                              <p:attrName>ppt_y</p:attrName>
                                            </p:attrNameLst>
                                          </p:cBhvr>
                                          <p:tavLst>
                                            <p:tav tm="0">
                                              <p:val>
                                                <p:strVal val="#ppt_y+.1"/>
                                              </p:val>
                                            </p:tav>
                                            <p:tav tm="100000">
                                              <p:val>
                                                <p:strVal val="#ppt_y"/>
                                              </p:val>
                                            </p:tav>
                                          </p:tavLst>
                                        </p:anim>
                                      </p:childTnLst>
                                    </p:cTn>
                                  </p:par>
                                  <p:par>
                                    <p:cTn id="15" presetID="22" presetClass="entr" presetSubtype="8" fill="hold" nodeType="withEffect">
                                      <p:stCondLst>
                                        <p:cond delay="2250"/>
                                      </p:stCondLst>
                                      <p:childTnLst>
                                        <p:set>
                                          <p:cBhvr>
                                            <p:cTn id="16" dur="1" fill="hold">
                                              <p:stCondLst>
                                                <p:cond delay="0"/>
                                              </p:stCondLst>
                                            </p:cTn>
                                            <p:tgtEl>
                                              <p:spTgt spid="87"/>
                                            </p:tgtEl>
                                            <p:attrNameLst>
                                              <p:attrName>style.visibility</p:attrName>
                                            </p:attrNameLst>
                                          </p:cBhvr>
                                          <p:to>
                                            <p:strVal val="visible"/>
                                          </p:to>
                                        </p:set>
                                        <p:animEffect transition="in" filter="wipe(left)">
                                          <p:cBhvr>
                                            <p:cTn id="17" dur="1500"/>
                                            <p:tgtEl>
                                              <p:spTgt spid="87"/>
                                            </p:tgtEl>
                                          </p:cBhvr>
                                        </p:animEffect>
                                      </p:childTnLst>
                                    </p:cTn>
                                  </p:par>
                                  <p:par>
                                    <p:cTn id="18" presetID="2" presetClass="entr" presetSubtype="8" fill="hold" nodeType="withEffect">
                                      <p:stCondLst>
                                        <p:cond delay="350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2000" fill="hold"/>
                                            <p:tgtEl>
                                              <p:spTgt spid="16"/>
                                            </p:tgtEl>
                                            <p:attrNameLst>
                                              <p:attrName>ppt_x</p:attrName>
                                            </p:attrNameLst>
                                          </p:cBhvr>
                                          <p:tavLst>
                                            <p:tav tm="0">
                                              <p:val>
                                                <p:strVal val="0-#ppt_w/2"/>
                                              </p:val>
                                            </p:tav>
                                            <p:tav tm="100000">
                                              <p:val>
                                                <p:strVal val="#ppt_x"/>
                                              </p:val>
                                            </p:tav>
                                          </p:tavLst>
                                        </p:anim>
                                        <p:anim calcmode="lin" valueType="num">
                                          <p:cBhvr additive="base">
                                            <p:cTn id="21" dur="2000" fill="hold"/>
                                            <p:tgtEl>
                                              <p:spTgt spid="16"/>
                                            </p:tgtEl>
                                            <p:attrNameLst>
                                              <p:attrName>ppt_y</p:attrName>
                                            </p:attrNameLst>
                                          </p:cBhvr>
                                          <p:tavLst>
                                            <p:tav tm="0">
                                              <p:val>
                                                <p:strVal val="#ppt_y"/>
                                              </p:val>
                                            </p:tav>
                                            <p:tav tm="100000">
                                              <p:val>
                                                <p:strVal val="#ppt_y"/>
                                              </p:val>
                                            </p:tav>
                                          </p:tavLst>
                                        </p:anim>
                                      </p:childTnLst>
                                    </p:cTn>
                                  </p:par>
                                  <p:par>
                                    <p:cTn id="22" presetID="22" presetClass="entr" presetSubtype="8" fill="hold" grpId="0" nodeType="withEffect">
                                      <p:stCondLst>
                                        <p:cond delay="4500"/>
                                      </p:stCondLst>
                                      <p:childTnLst>
                                        <p:set>
                                          <p:cBhvr>
                                            <p:cTn id="23" dur="1" fill="hold">
                                              <p:stCondLst>
                                                <p:cond delay="0"/>
                                              </p:stCondLst>
                                            </p:cTn>
                                            <p:tgtEl>
                                              <p:spTgt spid="2"/>
                                            </p:tgtEl>
                                            <p:attrNameLst>
                                              <p:attrName>style.visibility</p:attrName>
                                            </p:attrNameLst>
                                          </p:cBhvr>
                                          <p:to>
                                            <p:strVal val="visible"/>
                                          </p:to>
                                        </p:set>
                                        <p:animEffect transition="in" filter="wipe(left)">
                                          <p:cBhvr>
                                            <p:cTn id="24" dur="2250"/>
                                            <p:tgtEl>
                                              <p:spTgt spid="2"/>
                                            </p:tgtEl>
                                          </p:cBhvr>
                                        </p:animEffect>
                                      </p:childTnLst>
                                    </p:cTn>
                                  </p:par>
                                  <p:par>
                                    <p:cTn id="25" presetID="2" presetClass="exit" presetSubtype="2" fill="hold" nodeType="withEffect">
                                      <p:stCondLst>
                                        <p:cond delay="5500"/>
                                      </p:stCondLst>
                                      <p:childTnLst>
                                        <p:anim calcmode="lin" valueType="num">
                                          <p:cBhvr additive="base">
                                            <p:cTn id="26" dur="1750"/>
                                            <p:tgtEl>
                                              <p:spTgt spid="16"/>
                                            </p:tgtEl>
                                            <p:attrNameLst>
                                              <p:attrName>ppt_x</p:attrName>
                                            </p:attrNameLst>
                                          </p:cBhvr>
                                          <p:tavLst>
                                            <p:tav tm="0">
                                              <p:val>
                                                <p:strVal val="ppt_x"/>
                                              </p:val>
                                            </p:tav>
                                            <p:tav tm="100000">
                                              <p:val>
                                                <p:strVal val="1+ppt_w/2"/>
                                              </p:val>
                                            </p:tav>
                                          </p:tavLst>
                                        </p:anim>
                                        <p:anim calcmode="lin" valueType="num">
                                          <p:cBhvr additive="base">
                                            <p:cTn id="27" dur="1750"/>
                                            <p:tgtEl>
                                              <p:spTgt spid="16"/>
                                            </p:tgtEl>
                                            <p:attrNameLst>
                                              <p:attrName>ppt_y</p:attrName>
                                            </p:attrNameLst>
                                          </p:cBhvr>
                                          <p:tavLst>
                                            <p:tav tm="0">
                                              <p:val>
                                                <p:strVal val="ppt_y"/>
                                              </p:val>
                                            </p:tav>
                                            <p:tav tm="100000">
                                              <p:val>
                                                <p:strVal val="ppt_y"/>
                                              </p:val>
                                            </p:tav>
                                          </p:tavLst>
                                        </p:anim>
                                        <p:set>
                                          <p:cBhvr>
                                            <p:cTn id="28" dur="1" fill="hold">
                                              <p:stCondLst>
                                                <p:cond delay="1749"/>
                                              </p:stCondLst>
                                            </p:cTn>
                                            <p:tgtEl>
                                              <p:spTgt spid="16"/>
                                            </p:tgtEl>
                                            <p:attrNameLst>
                                              <p:attrName>style.visibility</p:attrName>
                                            </p:attrNameLst>
                                          </p:cBhvr>
                                          <p:to>
                                            <p:strVal val="hidden"/>
                                          </p:to>
                                        </p:set>
                                      </p:childTnLst>
                                    </p:cTn>
                                  </p:par>
                                  <p:par>
                                    <p:cTn id="29" presetID="2" presetClass="entr" presetSubtype="4" fill="hold" nodeType="withEffect" p14:presetBounceEnd="50000">
                                      <p:stCondLst>
                                        <p:cond delay="7250"/>
                                      </p:stCondLst>
                                      <p:childTnLst>
                                        <p:set>
                                          <p:cBhvr>
                                            <p:cTn id="30" dur="1" fill="hold">
                                              <p:stCondLst>
                                                <p:cond delay="0"/>
                                              </p:stCondLst>
                                            </p:cTn>
                                            <p:tgtEl>
                                              <p:spTgt spid="17"/>
                                            </p:tgtEl>
                                            <p:attrNameLst>
                                              <p:attrName>style.visibility</p:attrName>
                                            </p:attrNameLst>
                                          </p:cBhvr>
                                          <p:to>
                                            <p:strVal val="visible"/>
                                          </p:to>
                                        </p:set>
                                        <p:anim calcmode="lin" valueType="num" p14:bounceEnd="50000">
                                          <p:cBhvr additive="base">
                                            <p:cTn id="31" dur="15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32" dur="1500" fill="hold"/>
                                            <p:tgtEl>
                                              <p:spTgt spid="17"/>
                                            </p:tgtEl>
                                            <p:attrNameLst>
                                              <p:attrName>ppt_y</p:attrName>
                                            </p:attrNameLst>
                                          </p:cBhvr>
                                          <p:tavLst>
                                            <p:tav tm="0">
                                              <p:val>
                                                <p:strVal val="1+#ppt_h/2"/>
                                              </p:val>
                                            </p:tav>
                                            <p:tav tm="100000">
                                              <p:val>
                                                <p:strVal val="#ppt_y"/>
                                              </p:val>
                                            </p:tav>
                                          </p:tavLst>
                                        </p:anim>
                                      </p:childTnLst>
                                    </p:cTn>
                                  </p:par>
                                  <p:par>
                                    <p:cTn id="33" presetID="22" presetClass="entr" presetSubtype="4" fill="hold" grpId="0" nodeType="withEffect">
                                      <p:stCondLst>
                                        <p:cond delay="8750"/>
                                      </p:stCondLst>
                                      <p:childTnLst>
                                        <p:set>
                                          <p:cBhvr>
                                            <p:cTn id="34" dur="1" fill="hold">
                                              <p:stCondLst>
                                                <p:cond delay="0"/>
                                              </p:stCondLst>
                                            </p:cTn>
                                            <p:tgtEl>
                                              <p:spTgt spid="84"/>
                                            </p:tgtEl>
                                            <p:attrNameLst>
                                              <p:attrName>style.visibility</p:attrName>
                                            </p:attrNameLst>
                                          </p:cBhvr>
                                          <p:to>
                                            <p:strVal val="visible"/>
                                          </p:to>
                                        </p:set>
                                        <p:animEffect transition="in" filter="wipe(down)">
                                          <p:cBhvr>
                                            <p:cTn id="35" dur="500"/>
                                            <p:tgtEl>
                                              <p:spTgt spid="84"/>
                                            </p:tgtEl>
                                          </p:cBhvr>
                                        </p:animEffect>
                                      </p:childTnLst>
                                    </p:cTn>
                                  </p:par>
                                  <p:par>
                                    <p:cTn id="36" presetID="53" presetClass="entr" presetSubtype="16" fill="hold" nodeType="withEffect">
                                      <p:stCondLst>
                                        <p:cond delay="900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ppt_w</p:attrName>
                                            </p:attrNameLst>
                                          </p:cBhvr>
                                          <p:tavLst>
                                            <p:tav tm="0">
                                              <p:val>
                                                <p:fltVal val="0"/>
                                              </p:val>
                                            </p:tav>
                                            <p:tav tm="100000">
                                              <p:val>
                                                <p:strVal val="#ppt_w"/>
                                              </p:val>
                                            </p:tav>
                                          </p:tavLst>
                                        </p:anim>
                                        <p:anim calcmode="lin" valueType="num">
                                          <p:cBhvr>
                                            <p:cTn id="39" dur="500" fill="hold"/>
                                            <p:tgtEl>
                                              <p:spTgt spid="9"/>
                                            </p:tgtEl>
                                            <p:attrNameLst>
                                              <p:attrName>ppt_h</p:attrName>
                                            </p:attrNameLst>
                                          </p:cBhvr>
                                          <p:tavLst>
                                            <p:tav tm="0">
                                              <p:val>
                                                <p:fltVal val="0"/>
                                              </p:val>
                                            </p:tav>
                                            <p:tav tm="100000">
                                              <p:val>
                                                <p:strVal val="#ppt_h"/>
                                              </p:val>
                                            </p:tav>
                                          </p:tavLst>
                                        </p:anim>
                                        <p:animEffect transition="in" filter="fade">
                                          <p:cBhvr>
                                            <p:cTn id="40" dur="500"/>
                                            <p:tgtEl>
                                              <p:spTgt spid="9"/>
                                            </p:tgtEl>
                                          </p:cBhvr>
                                        </p:animEffect>
                                      </p:childTnLst>
                                    </p:cTn>
                                  </p:par>
                                  <p:par>
                                    <p:cTn id="41" presetID="22" presetClass="entr" presetSubtype="4" fill="hold" grpId="0" nodeType="withEffect">
                                      <p:stCondLst>
                                        <p:cond delay="9000"/>
                                      </p:stCondLst>
                                      <p:childTnLst>
                                        <p:set>
                                          <p:cBhvr>
                                            <p:cTn id="42" dur="1" fill="hold">
                                              <p:stCondLst>
                                                <p:cond delay="0"/>
                                              </p:stCondLst>
                                            </p:cTn>
                                            <p:tgtEl>
                                              <p:spTgt spid="86"/>
                                            </p:tgtEl>
                                            <p:attrNameLst>
                                              <p:attrName>style.visibility</p:attrName>
                                            </p:attrNameLst>
                                          </p:cBhvr>
                                          <p:to>
                                            <p:strVal val="visible"/>
                                          </p:to>
                                        </p:set>
                                        <p:animEffect transition="in" filter="wipe(down)">
                                          <p:cBhvr>
                                            <p:cTn id="43" dur="500"/>
                                            <p:tgtEl>
                                              <p:spTgt spid="86"/>
                                            </p:tgtEl>
                                          </p:cBhvr>
                                        </p:animEffect>
                                      </p:childTnLst>
                                    </p:cTn>
                                  </p:par>
                                  <p:par>
                                    <p:cTn id="44" presetID="53" presetClass="entr" presetSubtype="16" fill="hold" nodeType="withEffect">
                                      <p:stCondLst>
                                        <p:cond delay="9500"/>
                                      </p:stCondLst>
                                      <p:childTnLst>
                                        <p:set>
                                          <p:cBhvr>
                                            <p:cTn id="45" dur="1" fill="hold">
                                              <p:stCondLst>
                                                <p:cond delay="0"/>
                                              </p:stCondLst>
                                            </p:cTn>
                                            <p:tgtEl>
                                              <p:spTgt spid="32"/>
                                            </p:tgtEl>
                                            <p:attrNameLst>
                                              <p:attrName>style.visibility</p:attrName>
                                            </p:attrNameLst>
                                          </p:cBhvr>
                                          <p:to>
                                            <p:strVal val="visible"/>
                                          </p:to>
                                        </p:set>
                                        <p:anim calcmode="lin" valueType="num">
                                          <p:cBhvr>
                                            <p:cTn id="46" dur="500" fill="hold"/>
                                            <p:tgtEl>
                                              <p:spTgt spid="32"/>
                                            </p:tgtEl>
                                            <p:attrNameLst>
                                              <p:attrName>ppt_w</p:attrName>
                                            </p:attrNameLst>
                                          </p:cBhvr>
                                          <p:tavLst>
                                            <p:tav tm="0">
                                              <p:val>
                                                <p:fltVal val="0"/>
                                              </p:val>
                                            </p:tav>
                                            <p:tav tm="100000">
                                              <p:val>
                                                <p:strVal val="#ppt_w"/>
                                              </p:val>
                                            </p:tav>
                                          </p:tavLst>
                                        </p:anim>
                                        <p:anim calcmode="lin" valueType="num">
                                          <p:cBhvr>
                                            <p:cTn id="47" dur="500" fill="hold"/>
                                            <p:tgtEl>
                                              <p:spTgt spid="32"/>
                                            </p:tgtEl>
                                            <p:attrNameLst>
                                              <p:attrName>ppt_h</p:attrName>
                                            </p:attrNameLst>
                                          </p:cBhvr>
                                          <p:tavLst>
                                            <p:tav tm="0">
                                              <p:val>
                                                <p:fltVal val="0"/>
                                              </p:val>
                                            </p:tav>
                                            <p:tav tm="100000">
                                              <p:val>
                                                <p:strVal val="#ppt_h"/>
                                              </p:val>
                                            </p:tav>
                                          </p:tavLst>
                                        </p:anim>
                                        <p:animEffect transition="in" filter="fade">
                                          <p:cBhvr>
                                            <p:cTn id="48" dur="500"/>
                                            <p:tgtEl>
                                              <p:spTgt spid="32"/>
                                            </p:tgtEl>
                                          </p:cBhvr>
                                        </p:animEffect>
                                      </p:childTnLst>
                                    </p:cTn>
                                  </p:par>
                                  <p:par>
                                    <p:cTn id="49" presetID="22" presetClass="entr" presetSubtype="4" fill="hold" grpId="0" nodeType="withEffect">
                                      <p:stCondLst>
                                        <p:cond delay="9500"/>
                                      </p:stCondLst>
                                      <p:childTnLst>
                                        <p:set>
                                          <p:cBhvr>
                                            <p:cTn id="50" dur="1" fill="hold">
                                              <p:stCondLst>
                                                <p:cond delay="0"/>
                                              </p:stCondLst>
                                            </p:cTn>
                                            <p:tgtEl>
                                              <p:spTgt spid="85"/>
                                            </p:tgtEl>
                                            <p:attrNameLst>
                                              <p:attrName>style.visibility</p:attrName>
                                            </p:attrNameLst>
                                          </p:cBhvr>
                                          <p:to>
                                            <p:strVal val="visible"/>
                                          </p:to>
                                        </p:set>
                                        <p:animEffect transition="in" filter="wipe(down)">
                                          <p:cBhvr>
                                            <p:cTn id="51" dur="500"/>
                                            <p:tgtEl>
                                              <p:spTgt spid="85"/>
                                            </p:tgtEl>
                                          </p:cBhvr>
                                        </p:animEffect>
                                      </p:childTnLst>
                                    </p:cTn>
                                  </p:par>
                                  <p:par>
                                    <p:cTn id="52" presetID="53" presetClass="entr" presetSubtype="16" fill="hold" nodeType="withEffect">
                                      <p:stCondLst>
                                        <p:cond delay="10000"/>
                                      </p:stCondLst>
                                      <p:childTnLst>
                                        <p:set>
                                          <p:cBhvr>
                                            <p:cTn id="53" dur="1" fill="hold">
                                              <p:stCondLst>
                                                <p:cond delay="0"/>
                                              </p:stCondLst>
                                            </p:cTn>
                                            <p:tgtEl>
                                              <p:spTgt spid="26"/>
                                            </p:tgtEl>
                                            <p:attrNameLst>
                                              <p:attrName>style.visibility</p:attrName>
                                            </p:attrNameLst>
                                          </p:cBhvr>
                                          <p:to>
                                            <p:strVal val="visible"/>
                                          </p:to>
                                        </p:set>
                                        <p:anim calcmode="lin" valueType="num">
                                          <p:cBhvr>
                                            <p:cTn id="54" dur="500" fill="hold"/>
                                            <p:tgtEl>
                                              <p:spTgt spid="26"/>
                                            </p:tgtEl>
                                            <p:attrNameLst>
                                              <p:attrName>ppt_w</p:attrName>
                                            </p:attrNameLst>
                                          </p:cBhvr>
                                          <p:tavLst>
                                            <p:tav tm="0">
                                              <p:val>
                                                <p:fltVal val="0"/>
                                              </p:val>
                                            </p:tav>
                                            <p:tav tm="100000">
                                              <p:val>
                                                <p:strVal val="#ppt_w"/>
                                              </p:val>
                                            </p:tav>
                                          </p:tavLst>
                                        </p:anim>
                                        <p:anim calcmode="lin" valueType="num">
                                          <p:cBhvr>
                                            <p:cTn id="55" dur="500" fill="hold"/>
                                            <p:tgtEl>
                                              <p:spTgt spid="26"/>
                                            </p:tgtEl>
                                            <p:attrNameLst>
                                              <p:attrName>ppt_h</p:attrName>
                                            </p:attrNameLst>
                                          </p:cBhvr>
                                          <p:tavLst>
                                            <p:tav tm="0">
                                              <p:val>
                                                <p:fltVal val="0"/>
                                              </p:val>
                                            </p:tav>
                                            <p:tav tm="100000">
                                              <p:val>
                                                <p:strVal val="#ppt_h"/>
                                              </p:val>
                                            </p:tav>
                                          </p:tavLst>
                                        </p:anim>
                                        <p:animEffect transition="in" filter="fade">
                                          <p:cBhvr>
                                            <p:cTn id="56" dur="500"/>
                                            <p:tgtEl>
                                              <p:spTgt spid="26"/>
                                            </p:tgtEl>
                                          </p:cBhvr>
                                        </p:animEffect>
                                      </p:childTnLst>
                                    </p:cTn>
                                  </p:par>
                                  <p:par>
                                    <p:cTn id="57" presetID="26" presetClass="emph" presetSubtype="0" fill="hold" grpId="1" nodeType="withEffect">
                                      <p:stCondLst>
                                        <p:cond delay="10500"/>
                                      </p:stCondLst>
                                      <p:childTnLst>
                                        <p:animEffect transition="out" filter="fade">
                                          <p:cBhvr>
                                            <p:cTn id="58" dur="750" tmFilter="0, 0; .2, .5; .8, .5; 1, 0"/>
                                            <p:tgtEl>
                                              <p:spTgt spid="2"/>
                                            </p:tgtEl>
                                          </p:cBhvr>
                                        </p:animEffect>
                                        <p:animScale>
                                          <p:cBhvr>
                                            <p:cTn id="59" dur="375" autoRev="1" fill="hold"/>
                                            <p:tgtEl>
                                              <p:spTgt spid="2"/>
                                            </p:tgtEl>
                                          </p:cBhvr>
                                          <p:by x="105000" y="105000"/>
                                        </p:animScale>
                                      </p:childTnLst>
                                    </p:cTn>
                                  </p:par>
                                  <p:par>
                                    <p:cTn id="60" presetID="53" presetClass="entr" presetSubtype="16" fill="hold" nodeType="withEffect">
                                      <p:stCondLst>
                                        <p:cond delay="11250"/>
                                      </p:stCondLst>
                                      <p:childTnLst>
                                        <p:set>
                                          <p:cBhvr>
                                            <p:cTn id="61" dur="1" fill="hold">
                                              <p:stCondLst>
                                                <p:cond delay="0"/>
                                              </p:stCondLst>
                                            </p:cTn>
                                            <p:tgtEl>
                                              <p:spTgt spid="78"/>
                                            </p:tgtEl>
                                            <p:attrNameLst>
                                              <p:attrName>style.visibility</p:attrName>
                                            </p:attrNameLst>
                                          </p:cBhvr>
                                          <p:to>
                                            <p:strVal val="visible"/>
                                          </p:to>
                                        </p:set>
                                        <p:anim calcmode="lin" valueType="num">
                                          <p:cBhvr>
                                            <p:cTn id="62" dur="750" fill="hold"/>
                                            <p:tgtEl>
                                              <p:spTgt spid="78"/>
                                            </p:tgtEl>
                                            <p:attrNameLst>
                                              <p:attrName>ppt_w</p:attrName>
                                            </p:attrNameLst>
                                          </p:cBhvr>
                                          <p:tavLst>
                                            <p:tav tm="0">
                                              <p:val>
                                                <p:fltVal val="0"/>
                                              </p:val>
                                            </p:tav>
                                            <p:tav tm="100000">
                                              <p:val>
                                                <p:strVal val="#ppt_w"/>
                                              </p:val>
                                            </p:tav>
                                          </p:tavLst>
                                        </p:anim>
                                        <p:anim calcmode="lin" valueType="num">
                                          <p:cBhvr>
                                            <p:cTn id="63" dur="750" fill="hold"/>
                                            <p:tgtEl>
                                              <p:spTgt spid="78"/>
                                            </p:tgtEl>
                                            <p:attrNameLst>
                                              <p:attrName>ppt_h</p:attrName>
                                            </p:attrNameLst>
                                          </p:cBhvr>
                                          <p:tavLst>
                                            <p:tav tm="0">
                                              <p:val>
                                                <p:fltVal val="0"/>
                                              </p:val>
                                            </p:tav>
                                            <p:tav tm="100000">
                                              <p:val>
                                                <p:strVal val="#ppt_h"/>
                                              </p:val>
                                            </p:tav>
                                          </p:tavLst>
                                        </p:anim>
                                        <p:animEffect transition="in" filter="fade">
                                          <p:cBhvr>
                                            <p:cTn id="64" dur="750"/>
                                            <p:tgtEl>
                                              <p:spTgt spid="78"/>
                                            </p:tgtEl>
                                          </p:cBhvr>
                                        </p:animEffect>
                                      </p:childTnLst>
                                    </p:cTn>
                                  </p:par>
                                  <p:par>
                                    <p:cTn id="65" presetID="8" presetClass="emph" presetSubtype="0" fill="hold" nodeType="withEffect">
                                      <p:stCondLst>
                                        <p:cond delay="11750"/>
                                      </p:stCondLst>
                                      <p:childTnLst>
                                        <p:animRot by="10800000">
                                          <p:cBhvr>
                                            <p:cTn id="66" dur="4750" fill="hold"/>
                                            <p:tgtEl>
                                              <p:spTgt spid="7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4" grpId="0" animBg="1"/>
          <p:bldP spid="85" grpId="0" animBg="1"/>
          <p:bldP spid="8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250"/>
                                            <p:tgtEl>
                                              <p:spTgt spid="4"/>
                                            </p:tgtEl>
                                          </p:cBhvr>
                                        </p:animEffect>
                                        <p:anim calcmode="lin" valueType="num">
                                          <p:cBhvr>
                                            <p:cTn id="8" dur="1250" fill="hold"/>
                                            <p:tgtEl>
                                              <p:spTgt spid="4"/>
                                            </p:tgtEl>
                                            <p:attrNameLst>
                                              <p:attrName>ppt_x</p:attrName>
                                            </p:attrNameLst>
                                          </p:cBhvr>
                                          <p:tavLst>
                                            <p:tav tm="0">
                                              <p:val>
                                                <p:strVal val="#ppt_x"/>
                                              </p:val>
                                            </p:tav>
                                            <p:tav tm="100000">
                                              <p:val>
                                                <p:strVal val="#ppt_x"/>
                                              </p:val>
                                            </p:tav>
                                          </p:tavLst>
                                        </p:anim>
                                        <p:anim calcmode="lin" valueType="num">
                                          <p:cBhvr>
                                            <p:cTn id="9" dur="125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100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750"/>
                                            <p:tgtEl>
                                              <p:spTgt spid="7"/>
                                            </p:tgtEl>
                                          </p:cBhvr>
                                        </p:animEffect>
                                        <p:anim calcmode="lin" valueType="num">
                                          <p:cBhvr>
                                            <p:cTn id="13" dur="1750" fill="hold"/>
                                            <p:tgtEl>
                                              <p:spTgt spid="7"/>
                                            </p:tgtEl>
                                            <p:attrNameLst>
                                              <p:attrName>ppt_x</p:attrName>
                                            </p:attrNameLst>
                                          </p:cBhvr>
                                          <p:tavLst>
                                            <p:tav tm="0">
                                              <p:val>
                                                <p:strVal val="#ppt_x"/>
                                              </p:val>
                                            </p:tav>
                                            <p:tav tm="100000">
                                              <p:val>
                                                <p:strVal val="#ppt_x"/>
                                              </p:val>
                                            </p:tav>
                                          </p:tavLst>
                                        </p:anim>
                                        <p:anim calcmode="lin" valueType="num">
                                          <p:cBhvr>
                                            <p:cTn id="14" dur="1750" fill="hold"/>
                                            <p:tgtEl>
                                              <p:spTgt spid="7"/>
                                            </p:tgtEl>
                                            <p:attrNameLst>
                                              <p:attrName>ppt_y</p:attrName>
                                            </p:attrNameLst>
                                          </p:cBhvr>
                                          <p:tavLst>
                                            <p:tav tm="0">
                                              <p:val>
                                                <p:strVal val="#ppt_y+.1"/>
                                              </p:val>
                                            </p:tav>
                                            <p:tav tm="100000">
                                              <p:val>
                                                <p:strVal val="#ppt_y"/>
                                              </p:val>
                                            </p:tav>
                                          </p:tavLst>
                                        </p:anim>
                                      </p:childTnLst>
                                    </p:cTn>
                                  </p:par>
                                  <p:par>
                                    <p:cTn id="15" presetID="22" presetClass="entr" presetSubtype="8" fill="hold" nodeType="withEffect">
                                      <p:stCondLst>
                                        <p:cond delay="2250"/>
                                      </p:stCondLst>
                                      <p:childTnLst>
                                        <p:set>
                                          <p:cBhvr>
                                            <p:cTn id="16" dur="1" fill="hold">
                                              <p:stCondLst>
                                                <p:cond delay="0"/>
                                              </p:stCondLst>
                                            </p:cTn>
                                            <p:tgtEl>
                                              <p:spTgt spid="87"/>
                                            </p:tgtEl>
                                            <p:attrNameLst>
                                              <p:attrName>style.visibility</p:attrName>
                                            </p:attrNameLst>
                                          </p:cBhvr>
                                          <p:to>
                                            <p:strVal val="visible"/>
                                          </p:to>
                                        </p:set>
                                        <p:animEffect transition="in" filter="wipe(left)">
                                          <p:cBhvr>
                                            <p:cTn id="17" dur="1500"/>
                                            <p:tgtEl>
                                              <p:spTgt spid="87"/>
                                            </p:tgtEl>
                                          </p:cBhvr>
                                        </p:animEffect>
                                      </p:childTnLst>
                                    </p:cTn>
                                  </p:par>
                                  <p:par>
                                    <p:cTn id="18" presetID="2" presetClass="entr" presetSubtype="8" fill="hold" nodeType="withEffect">
                                      <p:stCondLst>
                                        <p:cond delay="350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2000" fill="hold"/>
                                            <p:tgtEl>
                                              <p:spTgt spid="16"/>
                                            </p:tgtEl>
                                            <p:attrNameLst>
                                              <p:attrName>ppt_x</p:attrName>
                                            </p:attrNameLst>
                                          </p:cBhvr>
                                          <p:tavLst>
                                            <p:tav tm="0">
                                              <p:val>
                                                <p:strVal val="0-#ppt_w/2"/>
                                              </p:val>
                                            </p:tav>
                                            <p:tav tm="100000">
                                              <p:val>
                                                <p:strVal val="#ppt_x"/>
                                              </p:val>
                                            </p:tav>
                                          </p:tavLst>
                                        </p:anim>
                                        <p:anim calcmode="lin" valueType="num">
                                          <p:cBhvr additive="base">
                                            <p:cTn id="21" dur="2000" fill="hold"/>
                                            <p:tgtEl>
                                              <p:spTgt spid="16"/>
                                            </p:tgtEl>
                                            <p:attrNameLst>
                                              <p:attrName>ppt_y</p:attrName>
                                            </p:attrNameLst>
                                          </p:cBhvr>
                                          <p:tavLst>
                                            <p:tav tm="0">
                                              <p:val>
                                                <p:strVal val="#ppt_y"/>
                                              </p:val>
                                            </p:tav>
                                            <p:tav tm="100000">
                                              <p:val>
                                                <p:strVal val="#ppt_y"/>
                                              </p:val>
                                            </p:tav>
                                          </p:tavLst>
                                        </p:anim>
                                      </p:childTnLst>
                                    </p:cTn>
                                  </p:par>
                                  <p:par>
                                    <p:cTn id="22" presetID="22" presetClass="entr" presetSubtype="8" fill="hold" grpId="0" nodeType="withEffect">
                                      <p:stCondLst>
                                        <p:cond delay="4500"/>
                                      </p:stCondLst>
                                      <p:childTnLst>
                                        <p:set>
                                          <p:cBhvr>
                                            <p:cTn id="23" dur="1" fill="hold">
                                              <p:stCondLst>
                                                <p:cond delay="0"/>
                                              </p:stCondLst>
                                            </p:cTn>
                                            <p:tgtEl>
                                              <p:spTgt spid="2"/>
                                            </p:tgtEl>
                                            <p:attrNameLst>
                                              <p:attrName>style.visibility</p:attrName>
                                            </p:attrNameLst>
                                          </p:cBhvr>
                                          <p:to>
                                            <p:strVal val="visible"/>
                                          </p:to>
                                        </p:set>
                                        <p:animEffect transition="in" filter="wipe(left)">
                                          <p:cBhvr>
                                            <p:cTn id="24" dur="2250"/>
                                            <p:tgtEl>
                                              <p:spTgt spid="2"/>
                                            </p:tgtEl>
                                          </p:cBhvr>
                                        </p:animEffect>
                                      </p:childTnLst>
                                    </p:cTn>
                                  </p:par>
                                  <p:par>
                                    <p:cTn id="25" presetID="2" presetClass="exit" presetSubtype="2" fill="hold" nodeType="withEffect">
                                      <p:stCondLst>
                                        <p:cond delay="5500"/>
                                      </p:stCondLst>
                                      <p:childTnLst>
                                        <p:anim calcmode="lin" valueType="num">
                                          <p:cBhvr additive="base">
                                            <p:cTn id="26" dur="1750"/>
                                            <p:tgtEl>
                                              <p:spTgt spid="16"/>
                                            </p:tgtEl>
                                            <p:attrNameLst>
                                              <p:attrName>ppt_x</p:attrName>
                                            </p:attrNameLst>
                                          </p:cBhvr>
                                          <p:tavLst>
                                            <p:tav tm="0">
                                              <p:val>
                                                <p:strVal val="ppt_x"/>
                                              </p:val>
                                            </p:tav>
                                            <p:tav tm="100000">
                                              <p:val>
                                                <p:strVal val="1+ppt_w/2"/>
                                              </p:val>
                                            </p:tav>
                                          </p:tavLst>
                                        </p:anim>
                                        <p:anim calcmode="lin" valueType="num">
                                          <p:cBhvr additive="base">
                                            <p:cTn id="27" dur="1750"/>
                                            <p:tgtEl>
                                              <p:spTgt spid="16"/>
                                            </p:tgtEl>
                                            <p:attrNameLst>
                                              <p:attrName>ppt_y</p:attrName>
                                            </p:attrNameLst>
                                          </p:cBhvr>
                                          <p:tavLst>
                                            <p:tav tm="0">
                                              <p:val>
                                                <p:strVal val="ppt_y"/>
                                              </p:val>
                                            </p:tav>
                                            <p:tav tm="100000">
                                              <p:val>
                                                <p:strVal val="ppt_y"/>
                                              </p:val>
                                            </p:tav>
                                          </p:tavLst>
                                        </p:anim>
                                        <p:set>
                                          <p:cBhvr>
                                            <p:cTn id="28" dur="1" fill="hold">
                                              <p:stCondLst>
                                                <p:cond delay="1749"/>
                                              </p:stCondLst>
                                            </p:cTn>
                                            <p:tgtEl>
                                              <p:spTgt spid="16"/>
                                            </p:tgtEl>
                                            <p:attrNameLst>
                                              <p:attrName>style.visibility</p:attrName>
                                            </p:attrNameLst>
                                          </p:cBhvr>
                                          <p:to>
                                            <p:strVal val="hidden"/>
                                          </p:to>
                                        </p:set>
                                      </p:childTnLst>
                                    </p:cTn>
                                  </p:par>
                                  <p:par>
                                    <p:cTn id="29" presetID="2" presetClass="entr" presetSubtype="4" fill="hold" nodeType="withEffect">
                                      <p:stCondLst>
                                        <p:cond delay="725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500" fill="hold"/>
                                            <p:tgtEl>
                                              <p:spTgt spid="17"/>
                                            </p:tgtEl>
                                            <p:attrNameLst>
                                              <p:attrName>ppt_x</p:attrName>
                                            </p:attrNameLst>
                                          </p:cBhvr>
                                          <p:tavLst>
                                            <p:tav tm="0">
                                              <p:val>
                                                <p:strVal val="#ppt_x"/>
                                              </p:val>
                                            </p:tav>
                                            <p:tav tm="100000">
                                              <p:val>
                                                <p:strVal val="#ppt_x"/>
                                              </p:val>
                                            </p:tav>
                                          </p:tavLst>
                                        </p:anim>
                                        <p:anim calcmode="lin" valueType="num">
                                          <p:cBhvr additive="base">
                                            <p:cTn id="32" dur="1500" fill="hold"/>
                                            <p:tgtEl>
                                              <p:spTgt spid="17"/>
                                            </p:tgtEl>
                                            <p:attrNameLst>
                                              <p:attrName>ppt_y</p:attrName>
                                            </p:attrNameLst>
                                          </p:cBhvr>
                                          <p:tavLst>
                                            <p:tav tm="0">
                                              <p:val>
                                                <p:strVal val="1+#ppt_h/2"/>
                                              </p:val>
                                            </p:tav>
                                            <p:tav tm="100000">
                                              <p:val>
                                                <p:strVal val="#ppt_y"/>
                                              </p:val>
                                            </p:tav>
                                          </p:tavLst>
                                        </p:anim>
                                      </p:childTnLst>
                                    </p:cTn>
                                  </p:par>
                                  <p:par>
                                    <p:cTn id="33" presetID="22" presetClass="entr" presetSubtype="4" fill="hold" grpId="0" nodeType="withEffect">
                                      <p:stCondLst>
                                        <p:cond delay="8750"/>
                                      </p:stCondLst>
                                      <p:childTnLst>
                                        <p:set>
                                          <p:cBhvr>
                                            <p:cTn id="34" dur="1" fill="hold">
                                              <p:stCondLst>
                                                <p:cond delay="0"/>
                                              </p:stCondLst>
                                            </p:cTn>
                                            <p:tgtEl>
                                              <p:spTgt spid="84"/>
                                            </p:tgtEl>
                                            <p:attrNameLst>
                                              <p:attrName>style.visibility</p:attrName>
                                            </p:attrNameLst>
                                          </p:cBhvr>
                                          <p:to>
                                            <p:strVal val="visible"/>
                                          </p:to>
                                        </p:set>
                                        <p:animEffect transition="in" filter="wipe(down)">
                                          <p:cBhvr>
                                            <p:cTn id="35" dur="500"/>
                                            <p:tgtEl>
                                              <p:spTgt spid="84"/>
                                            </p:tgtEl>
                                          </p:cBhvr>
                                        </p:animEffect>
                                      </p:childTnLst>
                                    </p:cTn>
                                  </p:par>
                                  <p:par>
                                    <p:cTn id="36" presetID="53" presetClass="entr" presetSubtype="16" fill="hold" nodeType="withEffect">
                                      <p:stCondLst>
                                        <p:cond delay="900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ppt_w</p:attrName>
                                            </p:attrNameLst>
                                          </p:cBhvr>
                                          <p:tavLst>
                                            <p:tav tm="0">
                                              <p:val>
                                                <p:fltVal val="0"/>
                                              </p:val>
                                            </p:tav>
                                            <p:tav tm="100000">
                                              <p:val>
                                                <p:strVal val="#ppt_w"/>
                                              </p:val>
                                            </p:tav>
                                          </p:tavLst>
                                        </p:anim>
                                        <p:anim calcmode="lin" valueType="num">
                                          <p:cBhvr>
                                            <p:cTn id="39" dur="500" fill="hold"/>
                                            <p:tgtEl>
                                              <p:spTgt spid="9"/>
                                            </p:tgtEl>
                                            <p:attrNameLst>
                                              <p:attrName>ppt_h</p:attrName>
                                            </p:attrNameLst>
                                          </p:cBhvr>
                                          <p:tavLst>
                                            <p:tav tm="0">
                                              <p:val>
                                                <p:fltVal val="0"/>
                                              </p:val>
                                            </p:tav>
                                            <p:tav tm="100000">
                                              <p:val>
                                                <p:strVal val="#ppt_h"/>
                                              </p:val>
                                            </p:tav>
                                          </p:tavLst>
                                        </p:anim>
                                        <p:animEffect transition="in" filter="fade">
                                          <p:cBhvr>
                                            <p:cTn id="40" dur="500"/>
                                            <p:tgtEl>
                                              <p:spTgt spid="9"/>
                                            </p:tgtEl>
                                          </p:cBhvr>
                                        </p:animEffect>
                                      </p:childTnLst>
                                    </p:cTn>
                                  </p:par>
                                  <p:par>
                                    <p:cTn id="41" presetID="22" presetClass="entr" presetSubtype="4" fill="hold" grpId="0" nodeType="withEffect">
                                      <p:stCondLst>
                                        <p:cond delay="9000"/>
                                      </p:stCondLst>
                                      <p:childTnLst>
                                        <p:set>
                                          <p:cBhvr>
                                            <p:cTn id="42" dur="1" fill="hold">
                                              <p:stCondLst>
                                                <p:cond delay="0"/>
                                              </p:stCondLst>
                                            </p:cTn>
                                            <p:tgtEl>
                                              <p:spTgt spid="86"/>
                                            </p:tgtEl>
                                            <p:attrNameLst>
                                              <p:attrName>style.visibility</p:attrName>
                                            </p:attrNameLst>
                                          </p:cBhvr>
                                          <p:to>
                                            <p:strVal val="visible"/>
                                          </p:to>
                                        </p:set>
                                        <p:animEffect transition="in" filter="wipe(down)">
                                          <p:cBhvr>
                                            <p:cTn id="43" dur="500"/>
                                            <p:tgtEl>
                                              <p:spTgt spid="86"/>
                                            </p:tgtEl>
                                          </p:cBhvr>
                                        </p:animEffect>
                                      </p:childTnLst>
                                    </p:cTn>
                                  </p:par>
                                  <p:par>
                                    <p:cTn id="44" presetID="53" presetClass="entr" presetSubtype="16" fill="hold" nodeType="withEffect">
                                      <p:stCondLst>
                                        <p:cond delay="9500"/>
                                      </p:stCondLst>
                                      <p:childTnLst>
                                        <p:set>
                                          <p:cBhvr>
                                            <p:cTn id="45" dur="1" fill="hold">
                                              <p:stCondLst>
                                                <p:cond delay="0"/>
                                              </p:stCondLst>
                                            </p:cTn>
                                            <p:tgtEl>
                                              <p:spTgt spid="32"/>
                                            </p:tgtEl>
                                            <p:attrNameLst>
                                              <p:attrName>style.visibility</p:attrName>
                                            </p:attrNameLst>
                                          </p:cBhvr>
                                          <p:to>
                                            <p:strVal val="visible"/>
                                          </p:to>
                                        </p:set>
                                        <p:anim calcmode="lin" valueType="num">
                                          <p:cBhvr>
                                            <p:cTn id="46" dur="500" fill="hold"/>
                                            <p:tgtEl>
                                              <p:spTgt spid="32"/>
                                            </p:tgtEl>
                                            <p:attrNameLst>
                                              <p:attrName>ppt_w</p:attrName>
                                            </p:attrNameLst>
                                          </p:cBhvr>
                                          <p:tavLst>
                                            <p:tav tm="0">
                                              <p:val>
                                                <p:fltVal val="0"/>
                                              </p:val>
                                            </p:tav>
                                            <p:tav tm="100000">
                                              <p:val>
                                                <p:strVal val="#ppt_w"/>
                                              </p:val>
                                            </p:tav>
                                          </p:tavLst>
                                        </p:anim>
                                        <p:anim calcmode="lin" valueType="num">
                                          <p:cBhvr>
                                            <p:cTn id="47" dur="500" fill="hold"/>
                                            <p:tgtEl>
                                              <p:spTgt spid="32"/>
                                            </p:tgtEl>
                                            <p:attrNameLst>
                                              <p:attrName>ppt_h</p:attrName>
                                            </p:attrNameLst>
                                          </p:cBhvr>
                                          <p:tavLst>
                                            <p:tav tm="0">
                                              <p:val>
                                                <p:fltVal val="0"/>
                                              </p:val>
                                            </p:tav>
                                            <p:tav tm="100000">
                                              <p:val>
                                                <p:strVal val="#ppt_h"/>
                                              </p:val>
                                            </p:tav>
                                          </p:tavLst>
                                        </p:anim>
                                        <p:animEffect transition="in" filter="fade">
                                          <p:cBhvr>
                                            <p:cTn id="48" dur="500"/>
                                            <p:tgtEl>
                                              <p:spTgt spid="32"/>
                                            </p:tgtEl>
                                          </p:cBhvr>
                                        </p:animEffect>
                                      </p:childTnLst>
                                    </p:cTn>
                                  </p:par>
                                  <p:par>
                                    <p:cTn id="49" presetID="22" presetClass="entr" presetSubtype="4" fill="hold" grpId="0" nodeType="withEffect">
                                      <p:stCondLst>
                                        <p:cond delay="9500"/>
                                      </p:stCondLst>
                                      <p:childTnLst>
                                        <p:set>
                                          <p:cBhvr>
                                            <p:cTn id="50" dur="1" fill="hold">
                                              <p:stCondLst>
                                                <p:cond delay="0"/>
                                              </p:stCondLst>
                                            </p:cTn>
                                            <p:tgtEl>
                                              <p:spTgt spid="85"/>
                                            </p:tgtEl>
                                            <p:attrNameLst>
                                              <p:attrName>style.visibility</p:attrName>
                                            </p:attrNameLst>
                                          </p:cBhvr>
                                          <p:to>
                                            <p:strVal val="visible"/>
                                          </p:to>
                                        </p:set>
                                        <p:animEffect transition="in" filter="wipe(down)">
                                          <p:cBhvr>
                                            <p:cTn id="51" dur="500"/>
                                            <p:tgtEl>
                                              <p:spTgt spid="85"/>
                                            </p:tgtEl>
                                          </p:cBhvr>
                                        </p:animEffect>
                                      </p:childTnLst>
                                    </p:cTn>
                                  </p:par>
                                  <p:par>
                                    <p:cTn id="52" presetID="53" presetClass="entr" presetSubtype="16" fill="hold" nodeType="withEffect">
                                      <p:stCondLst>
                                        <p:cond delay="10000"/>
                                      </p:stCondLst>
                                      <p:childTnLst>
                                        <p:set>
                                          <p:cBhvr>
                                            <p:cTn id="53" dur="1" fill="hold">
                                              <p:stCondLst>
                                                <p:cond delay="0"/>
                                              </p:stCondLst>
                                            </p:cTn>
                                            <p:tgtEl>
                                              <p:spTgt spid="26"/>
                                            </p:tgtEl>
                                            <p:attrNameLst>
                                              <p:attrName>style.visibility</p:attrName>
                                            </p:attrNameLst>
                                          </p:cBhvr>
                                          <p:to>
                                            <p:strVal val="visible"/>
                                          </p:to>
                                        </p:set>
                                        <p:anim calcmode="lin" valueType="num">
                                          <p:cBhvr>
                                            <p:cTn id="54" dur="500" fill="hold"/>
                                            <p:tgtEl>
                                              <p:spTgt spid="26"/>
                                            </p:tgtEl>
                                            <p:attrNameLst>
                                              <p:attrName>ppt_w</p:attrName>
                                            </p:attrNameLst>
                                          </p:cBhvr>
                                          <p:tavLst>
                                            <p:tav tm="0">
                                              <p:val>
                                                <p:fltVal val="0"/>
                                              </p:val>
                                            </p:tav>
                                            <p:tav tm="100000">
                                              <p:val>
                                                <p:strVal val="#ppt_w"/>
                                              </p:val>
                                            </p:tav>
                                          </p:tavLst>
                                        </p:anim>
                                        <p:anim calcmode="lin" valueType="num">
                                          <p:cBhvr>
                                            <p:cTn id="55" dur="500" fill="hold"/>
                                            <p:tgtEl>
                                              <p:spTgt spid="26"/>
                                            </p:tgtEl>
                                            <p:attrNameLst>
                                              <p:attrName>ppt_h</p:attrName>
                                            </p:attrNameLst>
                                          </p:cBhvr>
                                          <p:tavLst>
                                            <p:tav tm="0">
                                              <p:val>
                                                <p:fltVal val="0"/>
                                              </p:val>
                                            </p:tav>
                                            <p:tav tm="100000">
                                              <p:val>
                                                <p:strVal val="#ppt_h"/>
                                              </p:val>
                                            </p:tav>
                                          </p:tavLst>
                                        </p:anim>
                                        <p:animEffect transition="in" filter="fade">
                                          <p:cBhvr>
                                            <p:cTn id="56" dur="500"/>
                                            <p:tgtEl>
                                              <p:spTgt spid="26"/>
                                            </p:tgtEl>
                                          </p:cBhvr>
                                        </p:animEffect>
                                      </p:childTnLst>
                                    </p:cTn>
                                  </p:par>
                                  <p:par>
                                    <p:cTn id="57" presetID="26" presetClass="emph" presetSubtype="0" fill="hold" grpId="1" nodeType="withEffect">
                                      <p:stCondLst>
                                        <p:cond delay="10500"/>
                                      </p:stCondLst>
                                      <p:childTnLst>
                                        <p:animEffect transition="out" filter="fade">
                                          <p:cBhvr>
                                            <p:cTn id="58" dur="750" tmFilter="0, 0; .2, .5; .8, .5; 1, 0"/>
                                            <p:tgtEl>
                                              <p:spTgt spid="2"/>
                                            </p:tgtEl>
                                          </p:cBhvr>
                                        </p:animEffect>
                                        <p:animScale>
                                          <p:cBhvr>
                                            <p:cTn id="59" dur="375" autoRev="1" fill="hold"/>
                                            <p:tgtEl>
                                              <p:spTgt spid="2"/>
                                            </p:tgtEl>
                                          </p:cBhvr>
                                          <p:by x="105000" y="105000"/>
                                        </p:animScale>
                                      </p:childTnLst>
                                    </p:cTn>
                                  </p:par>
                                  <p:par>
                                    <p:cTn id="60" presetID="53" presetClass="entr" presetSubtype="16" fill="hold" nodeType="withEffect">
                                      <p:stCondLst>
                                        <p:cond delay="11250"/>
                                      </p:stCondLst>
                                      <p:childTnLst>
                                        <p:set>
                                          <p:cBhvr>
                                            <p:cTn id="61" dur="1" fill="hold">
                                              <p:stCondLst>
                                                <p:cond delay="0"/>
                                              </p:stCondLst>
                                            </p:cTn>
                                            <p:tgtEl>
                                              <p:spTgt spid="78"/>
                                            </p:tgtEl>
                                            <p:attrNameLst>
                                              <p:attrName>style.visibility</p:attrName>
                                            </p:attrNameLst>
                                          </p:cBhvr>
                                          <p:to>
                                            <p:strVal val="visible"/>
                                          </p:to>
                                        </p:set>
                                        <p:anim calcmode="lin" valueType="num">
                                          <p:cBhvr>
                                            <p:cTn id="62" dur="750" fill="hold"/>
                                            <p:tgtEl>
                                              <p:spTgt spid="78"/>
                                            </p:tgtEl>
                                            <p:attrNameLst>
                                              <p:attrName>ppt_w</p:attrName>
                                            </p:attrNameLst>
                                          </p:cBhvr>
                                          <p:tavLst>
                                            <p:tav tm="0">
                                              <p:val>
                                                <p:fltVal val="0"/>
                                              </p:val>
                                            </p:tav>
                                            <p:tav tm="100000">
                                              <p:val>
                                                <p:strVal val="#ppt_w"/>
                                              </p:val>
                                            </p:tav>
                                          </p:tavLst>
                                        </p:anim>
                                        <p:anim calcmode="lin" valueType="num">
                                          <p:cBhvr>
                                            <p:cTn id="63" dur="750" fill="hold"/>
                                            <p:tgtEl>
                                              <p:spTgt spid="78"/>
                                            </p:tgtEl>
                                            <p:attrNameLst>
                                              <p:attrName>ppt_h</p:attrName>
                                            </p:attrNameLst>
                                          </p:cBhvr>
                                          <p:tavLst>
                                            <p:tav tm="0">
                                              <p:val>
                                                <p:fltVal val="0"/>
                                              </p:val>
                                            </p:tav>
                                            <p:tav tm="100000">
                                              <p:val>
                                                <p:strVal val="#ppt_h"/>
                                              </p:val>
                                            </p:tav>
                                          </p:tavLst>
                                        </p:anim>
                                        <p:animEffect transition="in" filter="fade">
                                          <p:cBhvr>
                                            <p:cTn id="64" dur="750"/>
                                            <p:tgtEl>
                                              <p:spTgt spid="78"/>
                                            </p:tgtEl>
                                          </p:cBhvr>
                                        </p:animEffect>
                                      </p:childTnLst>
                                    </p:cTn>
                                  </p:par>
                                  <p:par>
                                    <p:cTn id="65" presetID="8" presetClass="emph" presetSubtype="0" fill="hold" nodeType="withEffect">
                                      <p:stCondLst>
                                        <p:cond delay="11750"/>
                                      </p:stCondLst>
                                      <p:childTnLst>
                                        <p:animRot by="10800000">
                                          <p:cBhvr>
                                            <p:cTn id="66" dur="4750" fill="hold"/>
                                            <p:tgtEl>
                                              <p:spTgt spid="7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4" grpId="0" animBg="1"/>
          <p:bldP spid="85" grpId="0" animBg="1"/>
          <p:bldP spid="86"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922937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3" name="组合 92"/>
          <p:cNvGrpSpPr/>
          <p:nvPr/>
        </p:nvGrpSpPr>
        <p:grpSpPr>
          <a:xfrm>
            <a:off x="1668780" y="3618071"/>
            <a:ext cx="3322320" cy="2699385"/>
            <a:chOff x="3051715" y="1629522"/>
            <a:chExt cx="7107908" cy="7107908"/>
          </a:xfrm>
        </p:grpSpPr>
        <p:sp>
          <p:nvSpPr>
            <p:cNvPr id="94" name="弧形 93"/>
            <p:cNvSpPr/>
            <p:nvPr/>
          </p:nvSpPr>
          <p:spPr>
            <a:xfrm>
              <a:off x="3649687" y="2170235"/>
              <a:ext cx="5852160" cy="5852160"/>
            </a:xfrm>
            <a:prstGeom prst="arc">
              <a:avLst>
                <a:gd name="adj1" fmla="val 10783137"/>
                <a:gd name="adj2" fmla="val 21423404"/>
              </a:avLst>
            </a:prstGeom>
            <a:ln w="38100">
              <a:solidFill>
                <a:srgbClr val="64E4F2"/>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sp>
          <p:nvSpPr>
            <p:cNvPr id="95" name="弧形 94"/>
            <p:cNvSpPr/>
            <p:nvPr/>
          </p:nvSpPr>
          <p:spPr>
            <a:xfrm>
              <a:off x="3473839" y="2023989"/>
              <a:ext cx="6197699" cy="6197699"/>
            </a:xfrm>
            <a:prstGeom prst="arc">
              <a:avLst>
                <a:gd name="adj1" fmla="val 10783137"/>
                <a:gd name="adj2" fmla="val 21575808"/>
              </a:avLst>
            </a:prstGeom>
            <a:ln w="38100">
              <a:solidFill>
                <a:srgbClr val="AEE34F"/>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sp>
          <p:nvSpPr>
            <p:cNvPr id="96" name="弧形 95"/>
            <p:cNvSpPr/>
            <p:nvPr/>
          </p:nvSpPr>
          <p:spPr>
            <a:xfrm>
              <a:off x="3321439" y="1895035"/>
              <a:ext cx="6525946" cy="6525946"/>
            </a:xfrm>
            <a:prstGeom prst="arc">
              <a:avLst>
                <a:gd name="adj1" fmla="val 10783137"/>
                <a:gd name="adj2" fmla="val 68847"/>
              </a:avLst>
            </a:prstGeom>
            <a:ln w="38100">
              <a:solidFill>
                <a:srgbClr val="FFD347"/>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sp>
          <p:nvSpPr>
            <p:cNvPr id="97" name="弧形 96"/>
            <p:cNvSpPr/>
            <p:nvPr/>
          </p:nvSpPr>
          <p:spPr>
            <a:xfrm>
              <a:off x="3169038" y="1766082"/>
              <a:ext cx="6819022" cy="6819022"/>
            </a:xfrm>
            <a:prstGeom prst="arc">
              <a:avLst>
                <a:gd name="adj1" fmla="val 10783137"/>
                <a:gd name="adj2" fmla="val 77825"/>
              </a:avLst>
            </a:prstGeom>
            <a:ln w="38100">
              <a:solidFill>
                <a:srgbClr val="FDA155"/>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sp>
          <p:nvSpPr>
            <p:cNvPr id="98" name="弧形 97"/>
            <p:cNvSpPr/>
            <p:nvPr/>
          </p:nvSpPr>
          <p:spPr>
            <a:xfrm>
              <a:off x="3051715" y="1629522"/>
              <a:ext cx="7107908" cy="7107908"/>
            </a:xfrm>
            <a:prstGeom prst="arc">
              <a:avLst>
                <a:gd name="adj1" fmla="val 10783137"/>
                <a:gd name="adj2" fmla="val 191996"/>
              </a:avLst>
            </a:prstGeom>
            <a:ln w="38100">
              <a:solidFill>
                <a:srgbClr val="FF9FAF"/>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grpSp>
      <p:sp>
        <p:nvSpPr>
          <p:cNvPr id="4" name="五角星 2"/>
          <p:cNvSpPr/>
          <p:nvPr/>
        </p:nvSpPr>
        <p:spPr>
          <a:xfrm rot="1013228">
            <a:off x="983933" y="4216719"/>
            <a:ext cx="879634" cy="884396"/>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0BEEF9"/>
          </a:solidFill>
          <a:ln w="63500">
            <a:noFill/>
          </a:ln>
          <a:effectLst>
            <a:outerShdw blurRad="190500" dist="63500" dir="5400000" algn="t" rotWithShape="0">
              <a:prstClr val="black">
                <a:alpha val="20000"/>
              </a:prstClr>
            </a:outerShdw>
          </a:effectLst>
          <a:scene3d>
            <a:camera prst="orthographicFront"/>
            <a:lightRig rig="threePt" dir="t"/>
          </a:scene3d>
          <a:sp3d extrusionH="76200" contourW="31750" prstMaterial="plastic">
            <a:bevelT w="438150" h="158750" prst="angle"/>
            <a:bevelB w="88900"/>
            <a:extrusionClr>
              <a:srgbClr val="0DDBF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6" name="椭圆 5"/>
          <p:cNvSpPr/>
          <p:nvPr/>
        </p:nvSpPr>
        <p:spPr>
          <a:xfrm>
            <a:off x="900684" y="4012214"/>
            <a:ext cx="1232587" cy="1232587"/>
          </a:xfrm>
          <a:prstGeom prst="ellipse">
            <a:avLst/>
          </a:prstGeom>
          <a:noFill/>
          <a:ln>
            <a:solidFill>
              <a:srgbClr val="22F1F6"/>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7" name="十字星 6"/>
          <p:cNvSpPr/>
          <p:nvPr/>
        </p:nvSpPr>
        <p:spPr>
          <a:xfrm rot="20953261">
            <a:off x="8383215" y="140510"/>
            <a:ext cx="425131" cy="425131"/>
          </a:xfrm>
          <a:prstGeom prst="star4">
            <a:avLst/>
          </a:prstGeom>
          <a:solidFill>
            <a:srgbClr val="06E5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grpSp>
        <p:nvGrpSpPr>
          <p:cNvPr id="78" name="组合 77"/>
          <p:cNvGrpSpPr/>
          <p:nvPr/>
        </p:nvGrpSpPr>
        <p:grpSpPr>
          <a:xfrm>
            <a:off x="176877" y="2506282"/>
            <a:ext cx="928501" cy="896217"/>
            <a:chOff x="9272337" y="-1404832"/>
            <a:chExt cx="1679466" cy="1621072"/>
          </a:xfrm>
        </p:grpSpPr>
        <p:sp>
          <p:nvSpPr>
            <p:cNvPr id="66" name="椭圆 65"/>
            <p:cNvSpPr/>
            <p:nvPr/>
          </p:nvSpPr>
          <p:spPr>
            <a:xfrm>
              <a:off x="9272337" y="-1377658"/>
              <a:ext cx="1593898" cy="1593898"/>
            </a:xfrm>
            <a:prstGeom prst="ellipse">
              <a:avLst/>
            </a:prstGeom>
            <a:solidFill>
              <a:srgbClr val="20B6BE"/>
            </a:solidFill>
            <a:ln>
              <a:noFill/>
            </a:ln>
            <a:effectLst>
              <a:outerShdw blurRad="254000" dist="635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nvGrpSpPr>
            <p:cNvPr id="39" name="组合 38"/>
            <p:cNvGrpSpPr/>
            <p:nvPr/>
          </p:nvGrpSpPr>
          <p:grpSpPr>
            <a:xfrm>
              <a:off x="9272337" y="-1404832"/>
              <a:ext cx="1597009" cy="1597009"/>
              <a:chOff x="9437178" y="1562958"/>
              <a:chExt cx="1597009" cy="1597009"/>
            </a:xfrm>
          </p:grpSpPr>
          <p:sp>
            <p:nvSpPr>
              <p:cNvPr id="34" name="椭圆 33"/>
              <p:cNvSpPr/>
              <p:nvPr/>
            </p:nvSpPr>
            <p:spPr>
              <a:xfrm>
                <a:off x="9437178" y="1566069"/>
                <a:ext cx="1593898" cy="1593898"/>
              </a:xfrm>
              <a:prstGeom prst="ellipse">
                <a:avLst/>
              </a:prstGeom>
              <a:solidFill>
                <a:srgbClr val="22F1F6"/>
              </a:solidFill>
              <a:ln>
                <a:noFill/>
              </a:ln>
              <a:effectLst>
                <a:innerShdw blurRad="571500" dist="241300" dir="5400000">
                  <a:srgbClr val="20B6BE">
                    <a:alpha val="8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35" name="椭圆 34"/>
              <p:cNvSpPr/>
              <p:nvPr/>
            </p:nvSpPr>
            <p:spPr>
              <a:xfrm>
                <a:off x="9440289" y="1562958"/>
                <a:ext cx="1593898" cy="1593898"/>
              </a:xfrm>
              <a:prstGeom prst="ellipse">
                <a:avLst/>
              </a:prstGeom>
              <a:gradFill flip="none" rotWithShape="1">
                <a:gsLst>
                  <a:gs pos="0">
                    <a:srgbClr val="22F1F6"/>
                  </a:gs>
                  <a:gs pos="40000">
                    <a:srgbClr val="22F1F6"/>
                  </a:gs>
                  <a:gs pos="100000">
                    <a:srgbClr val="20B6BE">
                      <a:alpha val="0"/>
                    </a:srgbClr>
                  </a:gs>
                </a:gsLst>
                <a:path path="circle">
                  <a:fillToRect l="50000" t="-80000" r="50000" b="180000"/>
                </a:path>
                <a:tileRect/>
              </a:gradFill>
              <a:ln w="31750">
                <a:solidFill>
                  <a:srgbClr val="22F1F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37" name="弧形 36"/>
              <p:cNvSpPr/>
              <p:nvPr/>
            </p:nvSpPr>
            <p:spPr>
              <a:xfrm rot="17150761">
                <a:off x="9589212" y="1706945"/>
                <a:ext cx="1382557" cy="1382557"/>
              </a:xfrm>
              <a:prstGeom prst="arc">
                <a:avLst>
                  <a:gd name="adj1" fmla="val 14257598"/>
                  <a:gd name="adj2" fmla="val 17991522"/>
                </a:avLst>
              </a:prstGeom>
              <a:ln w="127000" cap="rnd">
                <a:solidFill>
                  <a:schemeClr val="bg1">
                    <a:alpha val="9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sp>
            <p:nvSpPr>
              <p:cNvPr id="38" name="弧形 37"/>
              <p:cNvSpPr/>
              <p:nvPr/>
            </p:nvSpPr>
            <p:spPr>
              <a:xfrm rot="17283909">
                <a:off x="9629644" y="1685173"/>
                <a:ext cx="1382557" cy="1382557"/>
              </a:xfrm>
              <a:prstGeom prst="arc">
                <a:avLst>
                  <a:gd name="adj1" fmla="val 18582933"/>
                  <a:gd name="adj2" fmla="val 19067742"/>
                </a:avLst>
              </a:prstGeom>
              <a:ln w="127000" cap="rnd">
                <a:solidFill>
                  <a:schemeClr val="bg1">
                    <a:alpha val="9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grpSp>
        <p:sp>
          <p:nvSpPr>
            <p:cNvPr id="40" name="TextBox 1"/>
            <p:cNvSpPr txBox="1"/>
            <p:nvPr/>
          </p:nvSpPr>
          <p:spPr>
            <a:xfrm>
              <a:off x="9665068" y="-1045121"/>
              <a:ext cx="1286735" cy="918562"/>
            </a:xfrm>
            <a:prstGeom prst="rect">
              <a:avLst/>
            </a:prstGeom>
            <a:noFill/>
            <a:effectLst/>
          </p:spPr>
          <p:txBody>
            <a:bodyPr wrap="square" rtlCol="0">
              <a:spAutoFit/>
            </a:bodyPr>
            <a:lstStyle/>
            <a:p>
              <a:r>
                <a:rPr lang="zh-CN" altLang="en-US" sz="2700" b="1" dirty="0">
                  <a:solidFill>
                    <a:srgbClr val="FFFF00"/>
                  </a:solidFill>
                  <a:effectLst>
                    <a:outerShdw blurRad="177800" dist="50800" dir="16620000" sx="93000" sy="93000" rotWithShape="0">
                      <a:srgbClr val="20B6BE"/>
                    </a:outerShdw>
                  </a:effectLst>
                  <a:latin typeface="微软雅黑"/>
                  <a:ea typeface="微软雅黑"/>
                  <a:sym typeface="微软雅黑"/>
                </a:rPr>
                <a:t>微</a:t>
              </a:r>
            </a:p>
          </p:txBody>
        </p:sp>
      </p:grpSp>
      <p:grpSp>
        <p:nvGrpSpPr>
          <p:cNvPr id="73" name="组合 72"/>
          <p:cNvGrpSpPr/>
          <p:nvPr/>
        </p:nvGrpSpPr>
        <p:grpSpPr>
          <a:xfrm>
            <a:off x="174169" y="132061"/>
            <a:ext cx="885628" cy="887348"/>
            <a:chOff x="11934016" y="4450536"/>
            <a:chExt cx="1601919" cy="1605030"/>
          </a:xfrm>
        </p:grpSpPr>
        <p:sp>
          <p:nvSpPr>
            <p:cNvPr id="71" name="椭圆 70"/>
            <p:cNvSpPr/>
            <p:nvPr/>
          </p:nvSpPr>
          <p:spPr>
            <a:xfrm>
              <a:off x="11934016" y="4450536"/>
              <a:ext cx="1593898" cy="1593898"/>
            </a:xfrm>
            <a:prstGeom prst="ellipse">
              <a:avLst/>
            </a:prstGeom>
            <a:solidFill>
              <a:srgbClr val="FF97B8"/>
            </a:solidFill>
            <a:ln>
              <a:noFill/>
            </a:ln>
            <a:effectLst>
              <a:outerShdw blurRad="254000" dist="635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nvGrpSpPr>
            <p:cNvPr id="41" name="组合 40"/>
            <p:cNvGrpSpPr/>
            <p:nvPr/>
          </p:nvGrpSpPr>
          <p:grpSpPr>
            <a:xfrm>
              <a:off x="11938926" y="4458557"/>
              <a:ext cx="1597009" cy="1597009"/>
              <a:chOff x="9437178" y="1562958"/>
              <a:chExt cx="1597009" cy="1597009"/>
            </a:xfrm>
          </p:grpSpPr>
          <p:sp>
            <p:nvSpPr>
              <p:cNvPr id="42" name="椭圆 41"/>
              <p:cNvSpPr/>
              <p:nvPr/>
            </p:nvSpPr>
            <p:spPr>
              <a:xfrm>
                <a:off x="9437178" y="1566069"/>
                <a:ext cx="1593898" cy="1593898"/>
              </a:xfrm>
              <a:prstGeom prst="ellipse">
                <a:avLst/>
              </a:prstGeom>
              <a:solidFill>
                <a:srgbClr val="22F1F6"/>
              </a:solidFill>
              <a:ln>
                <a:noFill/>
              </a:ln>
              <a:effectLst>
                <a:innerShdw blurRad="571500" dist="241300" dir="5400000">
                  <a:srgbClr val="20B6BE">
                    <a:alpha val="8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43" name="椭圆 42"/>
              <p:cNvSpPr/>
              <p:nvPr/>
            </p:nvSpPr>
            <p:spPr>
              <a:xfrm>
                <a:off x="9440289" y="1562958"/>
                <a:ext cx="1593898" cy="1593898"/>
              </a:xfrm>
              <a:prstGeom prst="ellipse">
                <a:avLst/>
              </a:prstGeom>
              <a:gradFill flip="none" rotWithShape="1">
                <a:gsLst>
                  <a:gs pos="0">
                    <a:schemeClr val="bg1"/>
                  </a:gs>
                  <a:gs pos="40000">
                    <a:srgbClr val="FFA3C4"/>
                  </a:gs>
                  <a:gs pos="100000">
                    <a:srgbClr val="FF7593"/>
                  </a:gs>
                </a:gsLst>
                <a:path path="circle">
                  <a:fillToRect l="50000" t="-80000" r="50000" b="180000"/>
                </a:path>
                <a:tileRect/>
              </a:gradFill>
              <a:ln w="31750">
                <a:solidFill>
                  <a:srgbClr val="FFD1E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44" name="弧形 43"/>
              <p:cNvSpPr/>
              <p:nvPr/>
            </p:nvSpPr>
            <p:spPr>
              <a:xfrm rot="17150761">
                <a:off x="9589212" y="1706945"/>
                <a:ext cx="1382557" cy="1382557"/>
              </a:xfrm>
              <a:prstGeom prst="arc">
                <a:avLst>
                  <a:gd name="adj1" fmla="val 14257598"/>
                  <a:gd name="adj2" fmla="val 17991522"/>
                </a:avLst>
              </a:prstGeom>
              <a:ln w="127000" cap="rnd">
                <a:solidFill>
                  <a:schemeClr val="bg1">
                    <a:alpha val="9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sp>
            <p:nvSpPr>
              <p:cNvPr id="45" name="弧形 44"/>
              <p:cNvSpPr/>
              <p:nvPr/>
            </p:nvSpPr>
            <p:spPr>
              <a:xfrm rot="17283909">
                <a:off x="9629644" y="1685173"/>
                <a:ext cx="1382557" cy="1382557"/>
              </a:xfrm>
              <a:prstGeom prst="arc">
                <a:avLst>
                  <a:gd name="adj1" fmla="val 18582933"/>
                  <a:gd name="adj2" fmla="val 19067742"/>
                </a:avLst>
              </a:prstGeom>
              <a:ln w="127000" cap="rnd">
                <a:solidFill>
                  <a:schemeClr val="bg1">
                    <a:alpha val="84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grpSp>
        <p:sp>
          <p:nvSpPr>
            <p:cNvPr id="47" name="TextBox 10"/>
            <p:cNvSpPr txBox="1"/>
            <p:nvPr/>
          </p:nvSpPr>
          <p:spPr>
            <a:xfrm>
              <a:off x="12301690" y="4820784"/>
              <a:ext cx="960316" cy="918562"/>
            </a:xfrm>
            <a:prstGeom prst="rect">
              <a:avLst/>
            </a:prstGeom>
            <a:noFill/>
            <a:effectLst>
              <a:glow rad="139700">
                <a:schemeClr val="bg1">
                  <a:alpha val="40000"/>
                </a:schemeClr>
              </a:glow>
              <a:outerShdw blurRad="152400" dist="152400" sx="102000" sy="102000" algn="ctr" rotWithShape="0">
                <a:prstClr val="black">
                  <a:alpha val="53000"/>
                </a:prstClr>
              </a:outerShdw>
            </a:effectLst>
          </p:spPr>
          <p:txBody>
            <a:bodyPr wrap="none">
              <a:spAutoFit/>
            </a:bodyPr>
            <a:lstStyle/>
            <a:p>
              <a:pPr algn="ctr">
                <a:defRPr/>
              </a:pPr>
              <a:r>
                <a:rPr lang="zh-CN" altLang="en-US" sz="2700" b="1" dirty="0">
                  <a:solidFill>
                    <a:schemeClr val="bg1"/>
                  </a:solidFill>
                  <a:effectLst>
                    <a:outerShdw blurRad="50800" dist="38100" algn="l" rotWithShape="0">
                      <a:prstClr val="black">
                        <a:alpha val="40000"/>
                      </a:prstClr>
                    </a:outerShdw>
                  </a:effectLst>
                  <a:latin typeface="微软雅黑"/>
                  <a:ea typeface="微软雅黑"/>
                  <a:sym typeface="微软雅黑"/>
                </a:rPr>
                <a:t>寻</a:t>
              </a:r>
            </a:p>
          </p:txBody>
        </p:sp>
      </p:grpSp>
      <p:grpSp>
        <p:nvGrpSpPr>
          <p:cNvPr id="76" name="组合 75"/>
          <p:cNvGrpSpPr/>
          <p:nvPr/>
        </p:nvGrpSpPr>
        <p:grpSpPr>
          <a:xfrm>
            <a:off x="166219" y="3627129"/>
            <a:ext cx="1030668" cy="883460"/>
            <a:chOff x="7953284" y="6299301"/>
            <a:chExt cx="1864267" cy="1597996"/>
          </a:xfrm>
        </p:grpSpPr>
        <p:sp>
          <p:nvSpPr>
            <p:cNvPr id="72" name="椭圆 71"/>
            <p:cNvSpPr/>
            <p:nvPr/>
          </p:nvSpPr>
          <p:spPr>
            <a:xfrm>
              <a:off x="7963595" y="6303399"/>
              <a:ext cx="1593898" cy="1593898"/>
            </a:xfrm>
            <a:prstGeom prst="ellipse">
              <a:avLst/>
            </a:prstGeom>
            <a:solidFill>
              <a:srgbClr val="FFC000"/>
            </a:solidFill>
            <a:ln>
              <a:noFill/>
            </a:ln>
            <a:effectLst>
              <a:outerShdw blurRad="254000" dist="635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nvGrpSpPr>
            <p:cNvPr id="63" name="组合 62"/>
            <p:cNvGrpSpPr/>
            <p:nvPr/>
          </p:nvGrpSpPr>
          <p:grpSpPr>
            <a:xfrm>
              <a:off x="7953284" y="6299301"/>
              <a:ext cx="1864267" cy="1597009"/>
              <a:chOff x="8402463" y="4859938"/>
              <a:chExt cx="1864267" cy="1597009"/>
            </a:xfrm>
          </p:grpSpPr>
          <p:grpSp>
            <p:nvGrpSpPr>
              <p:cNvPr id="54" name="组合 53"/>
              <p:cNvGrpSpPr/>
              <p:nvPr/>
            </p:nvGrpSpPr>
            <p:grpSpPr>
              <a:xfrm>
                <a:off x="8402463" y="4859938"/>
                <a:ext cx="1597009" cy="1597009"/>
                <a:chOff x="9437178" y="1562958"/>
                <a:chExt cx="1597009" cy="1597009"/>
              </a:xfrm>
            </p:grpSpPr>
            <p:sp>
              <p:nvSpPr>
                <p:cNvPr id="55" name="椭圆 54"/>
                <p:cNvSpPr/>
                <p:nvPr/>
              </p:nvSpPr>
              <p:spPr>
                <a:xfrm>
                  <a:off x="9437178" y="1566069"/>
                  <a:ext cx="1593898" cy="1593898"/>
                </a:xfrm>
                <a:prstGeom prst="ellipse">
                  <a:avLst/>
                </a:prstGeom>
                <a:solidFill>
                  <a:srgbClr val="22F1F6"/>
                </a:solidFill>
                <a:ln>
                  <a:noFill/>
                </a:ln>
                <a:effectLst>
                  <a:innerShdw blurRad="571500" dist="241300" dir="5400000">
                    <a:srgbClr val="20B6BE">
                      <a:alpha val="8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56" name="椭圆 55"/>
                <p:cNvSpPr/>
                <p:nvPr/>
              </p:nvSpPr>
              <p:spPr>
                <a:xfrm>
                  <a:off x="9440289" y="1562958"/>
                  <a:ext cx="1593898" cy="1593898"/>
                </a:xfrm>
                <a:prstGeom prst="ellipse">
                  <a:avLst/>
                </a:prstGeom>
                <a:gradFill flip="none" rotWithShape="1">
                  <a:gsLst>
                    <a:gs pos="0">
                      <a:srgbClr val="FFC000"/>
                    </a:gs>
                    <a:gs pos="40000">
                      <a:srgbClr val="FFFF00"/>
                    </a:gs>
                    <a:gs pos="96000">
                      <a:srgbClr val="FFC000"/>
                    </a:gs>
                  </a:gsLst>
                  <a:path path="circle">
                    <a:fillToRect l="50000" t="-80000" r="50000" b="180000"/>
                  </a:path>
                  <a:tileRect/>
                </a:gradFill>
                <a:ln w="31750">
                  <a:solidFill>
                    <a:srgbClr val="FFFF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57" name="弧形 56"/>
                <p:cNvSpPr/>
                <p:nvPr/>
              </p:nvSpPr>
              <p:spPr>
                <a:xfrm rot="17150761">
                  <a:off x="9589212" y="1706945"/>
                  <a:ext cx="1382557" cy="1382557"/>
                </a:xfrm>
                <a:prstGeom prst="arc">
                  <a:avLst>
                    <a:gd name="adj1" fmla="val 14257598"/>
                    <a:gd name="adj2" fmla="val 17991522"/>
                  </a:avLst>
                </a:prstGeom>
                <a:ln w="127000" cap="rnd">
                  <a:solidFill>
                    <a:schemeClr val="bg1">
                      <a:alpha val="9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sp>
              <p:nvSpPr>
                <p:cNvPr id="58" name="弧形 57"/>
                <p:cNvSpPr/>
                <p:nvPr/>
              </p:nvSpPr>
              <p:spPr>
                <a:xfrm rot="17283909">
                  <a:off x="9629644" y="1685173"/>
                  <a:ext cx="1382557" cy="1382557"/>
                </a:xfrm>
                <a:prstGeom prst="arc">
                  <a:avLst>
                    <a:gd name="adj1" fmla="val 18582933"/>
                    <a:gd name="adj2" fmla="val 19067742"/>
                  </a:avLst>
                </a:prstGeom>
                <a:ln w="127000" cap="rnd">
                  <a:solidFill>
                    <a:schemeClr val="bg1">
                      <a:alpha val="9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grpSp>
          <p:sp>
            <p:nvSpPr>
              <p:cNvPr id="60" name="矩形 59"/>
              <p:cNvSpPr/>
              <p:nvPr/>
            </p:nvSpPr>
            <p:spPr>
              <a:xfrm>
                <a:off x="8830959" y="5214758"/>
                <a:ext cx="1435771" cy="918561"/>
              </a:xfrm>
              <a:prstGeom prst="rect">
                <a:avLst/>
              </a:prstGeom>
              <a:effectLst>
                <a:outerShdw blurRad="50800" dist="38100" dir="5400000" algn="t" rotWithShape="0">
                  <a:srgbClr val="F9A601">
                    <a:alpha val="92941"/>
                  </a:srgbClr>
                </a:outerShdw>
              </a:effectLst>
            </p:spPr>
            <p:txBody>
              <a:bodyPr wrap="square">
                <a:spAutoFit/>
              </a:bodyPr>
              <a:lstStyle/>
              <a:p>
                <a:r>
                  <a:rPr lang="zh-CN" altLang="en-US" sz="2700" b="1" dirty="0">
                    <a:solidFill>
                      <a:srgbClr val="FF0000"/>
                    </a:solidFill>
                    <a:latin typeface="微软雅黑"/>
                    <a:ea typeface="微软雅黑"/>
                    <a:sym typeface="微软雅黑"/>
                  </a:rPr>
                  <a:t>尘</a:t>
                </a:r>
              </a:p>
            </p:txBody>
          </p:sp>
        </p:grpSp>
      </p:grpSp>
      <p:grpSp>
        <p:nvGrpSpPr>
          <p:cNvPr id="77" name="组合 76"/>
          <p:cNvGrpSpPr/>
          <p:nvPr/>
        </p:nvGrpSpPr>
        <p:grpSpPr>
          <a:xfrm>
            <a:off x="177292" y="1309925"/>
            <a:ext cx="970521" cy="887349"/>
            <a:chOff x="6204695" y="728767"/>
            <a:chExt cx="1755471" cy="1605031"/>
          </a:xfrm>
        </p:grpSpPr>
        <p:sp>
          <p:nvSpPr>
            <p:cNvPr id="75" name="椭圆 74"/>
            <p:cNvSpPr/>
            <p:nvPr/>
          </p:nvSpPr>
          <p:spPr>
            <a:xfrm>
              <a:off x="6206985" y="728767"/>
              <a:ext cx="1593898" cy="1593898"/>
            </a:xfrm>
            <a:prstGeom prst="ellipse">
              <a:avLst/>
            </a:prstGeom>
            <a:solidFill>
              <a:srgbClr val="9FB70D"/>
            </a:solidFill>
            <a:ln>
              <a:noFill/>
            </a:ln>
            <a:effectLst>
              <a:outerShdw blurRad="254000" dist="635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nvGrpSpPr>
            <p:cNvPr id="62" name="组合 61"/>
            <p:cNvGrpSpPr/>
            <p:nvPr/>
          </p:nvGrpSpPr>
          <p:grpSpPr>
            <a:xfrm>
              <a:off x="6204695" y="736789"/>
              <a:ext cx="1755471" cy="1597009"/>
              <a:chOff x="6092400" y="4779400"/>
              <a:chExt cx="1755471" cy="1597009"/>
            </a:xfrm>
          </p:grpSpPr>
          <p:grpSp>
            <p:nvGrpSpPr>
              <p:cNvPr id="49" name="组合 48"/>
              <p:cNvGrpSpPr/>
              <p:nvPr/>
            </p:nvGrpSpPr>
            <p:grpSpPr>
              <a:xfrm>
                <a:off x="6092400" y="4779400"/>
                <a:ext cx="1597009" cy="1597009"/>
                <a:chOff x="9437178" y="1562958"/>
                <a:chExt cx="1597009" cy="1597009"/>
              </a:xfrm>
            </p:grpSpPr>
            <p:sp>
              <p:nvSpPr>
                <p:cNvPr id="50" name="椭圆 49"/>
                <p:cNvSpPr/>
                <p:nvPr/>
              </p:nvSpPr>
              <p:spPr>
                <a:xfrm>
                  <a:off x="9437178" y="1566069"/>
                  <a:ext cx="1593898" cy="1593898"/>
                </a:xfrm>
                <a:prstGeom prst="ellipse">
                  <a:avLst/>
                </a:prstGeom>
                <a:solidFill>
                  <a:srgbClr val="22F1F6"/>
                </a:solidFill>
                <a:ln>
                  <a:noFill/>
                </a:ln>
                <a:effectLst>
                  <a:innerShdw blurRad="571500" dist="241300" dir="5400000">
                    <a:srgbClr val="20B6BE">
                      <a:alpha val="8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51" name="椭圆 50"/>
                <p:cNvSpPr/>
                <p:nvPr/>
              </p:nvSpPr>
              <p:spPr>
                <a:xfrm>
                  <a:off x="9440289" y="1562958"/>
                  <a:ext cx="1593898" cy="1593898"/>
                </a:xfrm>
                <a:prstGeom prst="ellipse">
                  <a:avLst/>
                </a:prstGeom>
                <a:gradFill flip="none" rotWithShape="1">
                  <a:gsLst>
                    <a:gs pos="0">
                      <a:schemeClr val="accent3"/>
                    </a:gs>
                    <a:gs pos="40000">
                      <a:srgbClr val="D6F133"/>
                    </a:gs>
                    <a:gs pos="100000">
                      <a:srgbClr val="92D050"/>
                    </a:gs>
                  </a:gsLst>
                  <a:path path="circle">
                    <a:fillToRect l="50000" t="-80000" r="50000" b="180000"/>
                  </a:path>
                  <a:tileRect/>
                </a:gradFill>
                <a:ln w="31750">
                  <a:solidFill>
                    <a:srgbClr val="D6F13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52" name="弧形 51"/>
                <p:cNvSpPr/>
                <p:nvPr/>
              </p:nvSpPr>
              <p:spPr>
                <a:xfrm rot="17150761">
                  <a:off x="9589212" y="1706945"/>
                  <a:ext cx="1382557" cy="1382557"/>
                </a:xfrm>
                <a:prstGeom prst="arc">
                  <a:avLst>
                    <a:gd name="adj1" fmla="val 14257598"/>
                    <a:gd name="adj2" fmla="val 17991522"/>
                  </a:avLst>
                </a:prstGeom>
                <a:ln w="127000" cap="rnd">
                  <a:solidFill>
                    <a:schemeClr val="bg1">
                      <a:alpha val="9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sp>
              <p:nvSpPr>
                <p:cNvPr id="53" name="弧形 52"/>
                <p:cNvSpPr/>
                <p:nvPr/>
              </p:nvSpPr>
              <p:spPr>
                <a:xfrm rot="17283909">
                  <a:off x="9629644" y="1685173"/>
                  <a:ext cx="1382557" cy="1382557"/>
                </a:xfrm>
                <a:prstGeom prst="arc">
                  <a:avLst>
                    <a:gd name="adj1" fmla="val 18582933"/>
                    <a:gd name="adj2" fmla="val 19067742"/>
                  </a:avLst>
                </a:prstGeom>
                <a:ln w="127000" cap="rnd">
                  <a:solidFill>
                    <a:schemeClr val="bg1">
                      <a:alpha val="9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grpSp>
          <p:sp>
            <p:nvSpPr>
              <p:cNvPr id="61" name="TextBox 322"/>
              <p:cNvSpPr txBox="1"/>
              <p:nvPr/>
            </p:nvSpPr>
            <p:spPr>
              <a:xfrm>
                <a:off x="6484997" y="5130594"/>
                <a:ext cx="1362874" cy="918561"/>
              </a:xfrm>
              <a:prstGeom prst="rect">
                <a:avLst/>
              </a:prstGeom>
              <a:effectLst>
                <a:outerShdw blurRad="50800" dist="38100" dir="5400000" algn="t" rotWithShape="0">
                  <a:srgbClr val="9FB70D">
                    <a:alpha val="93000"/>
                  </a:srgbClr>
                </a:outerShdw>
              </a:effectLst>
            </p:spPr>
            <p:txBody>
              <a:bodyPr wrap="square">
                <a:spAutoFit/>
              </a:bodyPr>
              <a:lstStyle>
                <a:defPPr>
                  <a:defRPr lang="zh-CN"/>
                </a:defPPr>
                <a:lvl1pPr>
                  <a:defRPr sz="4000" b="1">
                    <a:solidFill>
                      <a:srgbClr val="22F1F6"/>
                    </a:solidFill>
                    <a:latin typeface="微软雅黑" panose="020B0503020204020204" pitchFamily="34" charset="-122"/>
                    <a:ea typeface="微软雅黑" panose="020B0503020204020204" pitchFamily="34" charset="-122"/>
                  </a:defRPr>
                </a:lvl1pPr>
              </a:lstStyle>
              <a:p>
                <a:r>
                  <a:rPr lang="zh-CN" altLang="en-US" sz="2700" dirty="0">
                    <a:solidFill>
                      <a:schemeClr val="accent2"/>
                    </a:solidFill>
                    <a:latin typeface="微软雅黑"/>
                    <a:ea typeface="微软雅黑"/>
                    <a:sym typeface="微软雅黑"/>
                  </a:rPr>
                  <a:t>找</a:t>
                </a:r>
              </a:p>
            </p:txBody>
          </p:sp>
        </p:grpSp>
      </p:grpSp>
      <p:pic>
        <p:nvPicPr>
          <p:cNvPr id="81" name="图片 80"/>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1469750" y="3979085"/>
            <a:ext cx="562073" cy="974261"/>
          </a:xfrm>
          <a:prstGeom prst="rect">
            <a:avLst/>
          </a:prstGeom>
        </p:spPr>
      </p:pic>
      <p:grpSp>
        <p:nvGrpSpPr>
          <p:cNvPr id="9" name="组合 8"/>
          <p:cNvGrpSpPr/>
          <p:nvPr/>
        </p:nvGrpSpPr>
        <p:grpSpPr>
          <a:xfrm flipH="1">
            <a:off x="3877152" y="4327209"/>
            <a:ext cx="1566386" cy="873919"/>
            <a:chOff x="594424" y="1153191"/>
            <a:chExt cx="2605976" cy="1634460"/>
          </a:xfrm>
        </p:grpSpPr>
        <p:sp>
          <p:nvSpPr>
            <p:cNvPr id="10" name="任意多边形 9"/>
            <p:cNvSpPr/>
            <p:nvPr/>
          </p:nvSpPr>
          <p:spPr>
            <a:xfrm>
              <a:off x="616196" y="1175175"/>
              <a:ext cx="2584204" cy="1612476"/>
            </a:xfrm>
            <a:custGeom>
              <a:avLst/>
              <a:gdLst>
                <a:gd name="connsiteX0" fmla="*/ 1389184 w 3610707"/>
                <a:gd name="connsiteY0" fmla="*/ 0 h 2450125"/>
                <a:gd name="connsiteX1" fmla="*/ 2191163 w 3610707"/>
                <a:gd name="connsiteY1" fmla="*/ 426409 h 2450125"/>
                <a:gd name="connsiteX2" fmla="*/ 2262626 w 3610707"/>
                <a:gd name="connsiteY2" fmla="*/ 558069 h 2450125"/>
                <a:gd name="connsiteX3" fmla="*/ 2332890 w 3610707"/>
                <a:gd name="connsiteY3" fmla="*/ 550986 h 2450125"/>
                <a:gd name="connsiteX4" fmla="*/ 2894584 w 3610707"/>
                <a:gd name="connsiteY4" fmla="*/ 923302 h 2450125"/>
                <a:gd name="connsiteX5" fmla="*/ 2915413 w 3610707"/>
                <a:gd name="connsiteY5" fmla="*/ 990402 h 2450125"/>
                <a:gd name="connsiteX6" fmla="*/ 2934595 w 3610707"/>
                <a:gd name="connsiteY6" fmla="*/ 984447 h 2450125"/>
                <a:gd name="connsiteX7" fmla="*/ 3048000 w 3610707"/>
                <a:gd name="connsiteY7" fmla="*/ 973015 h 2450125"/>
                <a:gd name="connsiteX8" fmla="*/ 3610707 w 3610707"/>
                <a:gd name="connsiteY8" fmla="*/ 1535722 h 2450125"/>
                <a:gd name="connsiteX9" fmla="*/ 3048000 w 3610707"/>
                <a:gd name="connsiteY9" fmla="*/ 2098429 h 2450125"/>
                <a:gd name="connsiteX10" fmla="*/ 2934595 w 3610707"/>
                <a:gd name="connsiteY10" fmla="*/ 2086997 h 2450125"/>
                <a:gd name="connsiteX11" fmla="*/ 2841470 w 3610707"/>
                <a:gd name="connsiteY11" fmla="*/ 2058089 h 2450125"/>
                <a:gd name="connsiteX12" fmla="*/ 2778805 w 3610707"/>
                <a:gd name="connsiteY12" fmla="*/ 2134039 h 2450125"/>
                <a:gd name="connsiteX13" fmla="*/ 2327029 w 3610707"/>
                <a:gd name="connsiteY13" fmla="*/ 2321171 h 2450125"/>
                <a:gd name="connsiteX14" fmla="*/ 1897442 w 3610707"/>
                <a:gd name="connsiteY14" fmla="*/ 2155195 h 2450125"/>
                <a:gd name="connsiteX15" fmla="*/ 1878393 w 3610707"/>
                <a:gd name="connsiteY15" fmla="*/ 2135215 h 2450125"/>
                <a:gd name="connsiteX16" fmla="*/ 1860361 w 3610707"/>
                <a:gd name="connsiteY16" fmla="*/ 2168437 h 2450125"/>
                <a:gd name="connsiteX17" fmla="*/ 1330568 w 3610707"/>
                <a:gd name="connsiteY17" fmla="*/ 2450125 h 2450125"/>
                <a:gd name="connsiteX18" fmla="*/ 800775 w 3610707"/>
                <a:gd name="connsiteY18" fmla="*/ 2168437 h 2450125"/>
                <a:gd name="connsiteX19" fmla="*/ 771869 w 3610707"/>
                <a:gd name="connsiteY19" fmla="*/ 2115180 h 2450125"/>
                <a:gd name="connsiteX20" fmla="*/ 753583 w 3610707"/>
                <a:gd name="connsiteY20" fmla="*/ 2120856 h 2450125"/>
                <a:gd name="connsiteX21" fmla="*/ 627184 w 3610707"/>
                <a:gd name="connsiteY21" fmla="*/ 2133598 h 2450125"/>
                <a:gd name="connsiteX22" fmla="*/ 0 w 3610707"/>
                <a:gd name="connsiteY22" fmla="*/ 1506414 h 2450125"/>
                <a:gd name="connsiteX23" fmla="*/ 383056 w 3610707"/>
                <a:gd name="connsiteY23" fmla="*/ 928517 h 2450125"/>
                <a:gd name="connsiteX24" fmla="*/ 424632 w 3610707"/>
                <a:gd name="connsiteY24" fmla="*/ 915611 h 2450125"/>
                <a:gd name="connsiteX25" fmla="*/ 427023 w 3610707"/>
                <a:gd name="connsiteY25" fmla="*/ 868268 h 2450125"/>
                <a:gd name="connsiteX26" fmla="*/ 1389184 w 3610707"/>
                <a:gd name="connsiteY26" fmla="*/ 0 h 245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610707" h="2450125">
                  <a:moveTo>
                    <a:pt x="1389184" y="0"/>
                  </a:moveTo>
                  <a:cubicBezTo>
                    <a:pt x="1723024" y="0"/>
                    <a:pt x="2017359" y="169144"/>
                    <a:pt x="2191163" y="426409"/>
                  </a:cubicBezTo>
                  <a:lnTo>
                    <a:pt x="2262626" y="558069"/>
                  </a:lnTo>
                  <a:lnTo>
                    <a:pt x="2332890" y="550986"/>
                  </a:lnTo>
                  <a:cubicBezTo>
                    <a:pt x="2585394" y="550986"/>
                    <a:pt x="2802042" y="704507"/>
                    <a:pt x="2894584" y="923302"/>
                  </a:cubicBezTo>
                  <a:lnTo>
                    <a:pt x="2915413" y="990402"/>
                  </a:lnTo>
                  <a:lnTo>
                    <a:pt x="2934595" y="984447"/>
                  </a:lnTo>
                  <a:cubicBezTo>
                    <a:pt x="2971226" y="976951"/>
                    <a:pt x="3009154" y="973015"/>
                    <a:pt x="3048000" y="973015"/>
                  </a:cubicBezTo>
                  <a:cubicBezTo>
                    <a:pt x="3358774" y="973015"/>
                    <a:pt x="3610707" y="1224948"/>
                    <a:pt x="3610707" y="1535722"/>
                  </a:cubicBezTo>
                  <a:cubicBezTo>
                    <a:pt x="3610707" y="1846496"/>
                    <a:pt x="3358774" y="2098429"/>
                    <a:pt x="3048000" y="2098429"/>
                  </a:cubicBezTo>
                  <a:cubicBezTo>
                    <a:pt x="3009154" y="2098429"/>
                    <a:pt x="2971226" y="2094493"/>
                    <a:pt x="2934595" y="2086997"/>
                  </a:cubicBezTo>
                  <a:lnTo>
                    <a:pt x="2841470" y="2058089"/>
                  </a:lnTo>
                  <a:lnTo>
                    <a:pt x="2778805" y="2134039"/>
                  </a:lnTo>
                  <a:cubicBezTo>
                    <a:pt x="2663186" y="2249659"/>
                    <a:pt x="2503459" y="2321171"/>
                    <a:pt x="2327029" y="2321171"/>
                  </a:cubicBezTo>
                  <a:cubicBezTo>
                    <a:pt x="2161626" y="2321171"/>
                    <a:pt x="2010904" y="2258319"/>
                    <a:pt x="1897442" y="2155195"/>
                  </a:cubicBezTo>
                  <a:lnTo>
                    <a:pt x="1878393" y="2135215"/>
                  </a:lnTo>
                  <a:lnTo>
                    <a:pt x="1860361" y="2168437"/>
                  </a:lnTo>
                  <a:cubicBezTo>
                    <a:pt x="1745544" y="2338387"/>
                    <a:pt x="1551105" y="2450125"/>
                    <a:pt x="1330568" y="2450125"/>
                  </a:cubicBezTo>
                  <a:cubicBezTo>
                    <a:pt x="1110031" y="2450125"/>
                    <a:pt x="915592" y="2338387"/>
                    <a:pt x="800775" y="2168437"/>
                  </a:cubicBezTo>
                  <a:lnTo>
                    <a:pt x="771869" y="2115180"/>
                  </a:lnTo>
                  <a:lnTo>
                    <a:pt x="753583" y="2120856"/>
                  </a:lnTo>
                  <a:cubicBezTo>
                    <a:pt x="712755" y="2129211"/>
                    <a:pt x="670482" y="2133598"/>
                    <a:pt x="627184" y="2133598"/>
                  </a:cubicBezTo>
                  <a:cubicBezTo>
                    <a:pt x="280800" y="2133598"/>
                    <a:pt x="0" y="1852798"/>
                    <a:pt x="0" y="1506414"/>
                  </a:cubicBezTo>
                  <a:cubicBezTo>
                    <a:pt x="0" y="1246626"/>
                    <a:pt x="157950" y="1023729"/>
                    <a:pt x="383056" y="928517"/>
                  </a:cubicBezTo>
                  <a:lnTo>
                    <a:pt x="424632" y="915611"/>
                  </a:lnTo>
                  <a:lnTo>
                    <a:pt x="427023" y="868268"/>
                  </a:lnTo>
                  <a:cubicBezTo>
                    <a:pt x="476551" y="380575"/>
                    <a:pt x="888424" y="0"/>
                    <a:pt x="1389184" y="0"/>
                  </a:cubicBezTo>
                  <a:close/>
                </a:path>
              </a:pathLst>
            </a:custGeom>
            <a:solidFill>
              <a:schemeClr val="bg1"/>
            </a:solidFill>
            <a:ln w="19050">
              <a:noFill/>
            </a:ln>
            <a:effectLst>
              <a:outerShdw blurRad="152400" dist="889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1" name="任意多边形 10"/>
            <p:cNvSpPr/>
            <p:nvPr/>
          </p:nvSpPr>
          <p:spPr>
            <a:xfrm>
              <a:off x="594424" y="1153191"/>
              <a:ext cx="2584204" cy="1612476"/>
            </a:xfrm>
            <a:custGeom>
              <a:avLst/>
              <a:gdLst>
                <a:gd name="connsiteX0" fmla="*/ 1389184 w 3610707"/>
                <a:gd name="connsiteY0" fmla="*/ 0 h 2450125"/>
                <a:gd name="connsiteX1" fmla="*/ 2191163 w 3610707"/>
                <a:gd name="connsiteY1" fmla="*/ 426409 h 2450125"/>
                <a:gd name="connsiteX2" fmla="*/ 2262626 w 3610707"/>
                <a:gd name="connsiteY2" fmla="*/ 558069 h 2450125"/>
                <a:gd name="connsiteX3" fmla="*/ 2332890 w 3610707"/>
                <a:gd name="connsiteY3" fmla="*/ 550986 h 2450125"/>
                <a:gd name="connsiteX4" fmla="*/ 2894584 w 3610707"/>
                <a:gd name="connsiteY4" fmla="*/ 923302 h 2450125"/>
                <a:gd name="connsiteX5" fmla="*/ 2915413 w 3610707"/>
                <a:gd name="connsiteY5" fmla="*/ 990402 h 2450125"/>
                <a:gd name="connsiteX6" fmla="*/ 2934595 w 3610707"/>
                <a:gd name="connsiteY6" fmla="*/ 984447 h 2450125"/>
                <a:gd name="connsiteX7" fmla="*/ 3048000 w 3610707"/>
                <a:gd name="connsiteY7" fmla="*/ 973015 h 2450125"/>
                <a:gd name="connsiteX8" fmla="*/ 3610707 w 3610707"/>
                <a:gd name="connsiteY8" fmla="*/ 1535722 h 2450125"/>
                <a:gd name="connsiteX9" fmla="*/ 3048000 w 3610707"/>
                <a:gd name="connsiteY9" fmla="*/ 2098429 h 2450125"/>
                <a:gd name="connsiteX10" fmla="*/ 2934595 w 3610707"/>
                <a:gd name="connsiteY10" fmla="*/ 2086997 h 2450125"/>
                <a:gd name="connsiteX11" fmla="*/ 2841470 w 3610707"/>
                <a:gd name="connsiteY11" fmla="*/ 2058089 h 2450125"/>
                <a:gd name="connsiteX12" fmla="*/ 2778805 w 3610707"/>
                <a:gd name="connsiteY12" fmla="*/ 2134039 h 2450125"/>
                <a:gd name="connsiteX13" fmla="*/ 2327029 w 3610707"/>
                <a:gd name="connsiteY13" fmla="*/ 2321171 h 2450125"/>
                <a:gd name="connsiteX14" fmla="*/ 1897442 w 3610707"/>
                <a:gd name="connsiteY14" fmla="*/ 2155195 h 2450125"/>
                <a:gd name="connsiteX15" fmla="*/ 1878393 w 3610707"/>
                <a:gd name="connsiteY15" fmla="*/ 2135215 h 2450125"/>
                <a:gd name="connsiteX16" fmla="*/ 1860361 w 3610707"/>
                <a:gd name="connsiteY16" fmla="*/ 2168437 h 2450125"/>
                <a:gd name="connsiteX17" fmla="*/ 1330568 w 3610707"/>
                <a:gd name="connsiteY17" fmla="*/ 2450125 h 2450125"/>
                <a:gd name="connsiteX18" fmla="*/ 800775 w 3610707"/>
                <a:gd name="connsiteY18" fmla="*/ 2168437 h 2450125"/>
                <a:gd name="connsiteX19" fmla="*/ 771869 w 3610707"/>
                <a:gd name="connsiteY19" fmla="*/ 2115180 h 2450125"/>
                <a:gd name="connsiteX20" fmla="*/ 753583 w 3610707"/>
                <a:gd name="connsiteY20" fmla="*/ 2120856 h 2450125"/>
                <a:gd name="connsiteX21" fmla="*/ 627184 w 3610707"/>
                <a:gd name="connsiteY21" fmla="*/ 2133598 h 2450125"/>
                <a:gd name="connsiteX22" fmla="*/ 0 w 3610707"/>
                <a:gd name="connsiteY22" fmla="*/ 1506414 h 2450125"/>
                <a:gd name="connsiteX23" fmla="*/ 383056 w 3610707"/>
                <a:gd name="connsiteY23" fmla="*/ 928517 h 2450125"/>
                <a:gd name="connsiteX24" fmla="*/ 424632 w 3610707"/>
                <a:gd name="connsiteY24" fmla="*/ 915611 h 2450125"/>
                <a:gd name="connsiteX25" fmla="*/ 427023 w 3610707"/>
                <a:gd name="connsiteY25" fmla="*/ 868268 h 2450125"/>
                <a:gd name="connsiteX26" fmla="*/ 1389184 w 3610707"/>
                <a:gd name="connsiteY26" fmla="*/ 0 h 245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610707" h="2450125">
                  <a:moveTo>
                    <a:pt x="1389184" y="0"/>
                  </a:moveTo>
                  <a:cubicBezTo>
                    <a:pt x="1723024" y="0"/>
                    <a:pt x="2017359" y="169144"/>
                    <a:pt x="2191163" y="426409"/>
                  </a:cubicBezTo>
                  <a:lnTo>
                    <a:pt x="2262626" y="558069"/>
                  </a:lnTo>
                  <a:lnTo>
                    <a:pt x="2332890" y="550986"/>
                  </a:lnTo>
                  <a:cubicBezTo>
                    <a:pt x="2585394" y="550986"/>
                    <a:pt x="2802042" y="704507"/>
                    <a:pt x="2894584" y="923302"/>
                  </a:cubicBezTo>
                  <a:lnTo>
                    <a:pt x="2915413" y="990402"/>
                  </a:lnTo>
                  <a:lnTo>
                    <a:pt x="2934595" y="984447"/>
                  </a:lnTo>
                  <a:cubicBezTo>
                    <a:pt x="2971226" y="976951"/>
                    <a:pt x="3009154" y="973015"/>
                    <a:pt x="3048000" y="973015"/>
                  </a:cubicBezTo>
                  <a:cubicBezTo>
                    <a:pt x="3358774" y="973015"/>
                    <a:pt x="3610707" y="1224948"/>
                    <a:pt x="3610707" y="1535722"/>
                  </a:cubicBezTo>
                  <a:cubicBezTo>
                    <a:pt x="3610707" y="1846496"/>
                    <a:pt x="3358774" y="2098429"/>
                    <a:pt x="3048000" y="2098429"/>
                  </a:cubicBezTo>
                  <a:cubicBezTo>
                    <a:pt x="3009154" y="2098429"/>
                    <a:pt x="2971226" y="2094493"/>
                    <a:pt x="2934595" y="2086997"/>
                  </a:cubicBezTo>
                  <a:lnTo>
                    <a:pt x="2841470" y="2058089"/>
                  </a:lnTo>
                  <a:lnTo>
                    <a:pt x="2778805" y="2134039"/>
                  </a:lnTo>
                  <a:cubicBezTo>
                    <a:pt x="2663186" y="2249659"/>
                    <a:pt x="2503459" y="2321171"/>
                    <a:pt x="2327029" y="2321171"/>
                  </a:cubicBezTo>
                  <a:cubicBezTo>
                    <a:pt x="2161626" y="2321171"/>
                    <a:pt x="2010904" y="2258319"/>
                    <a:pt x="1897442" y="2155195"/>
                  </a:cubicBezTo>
                  <a:lnTo>
                    <a:pt x="1878393" y="2135215"/>
                  </a:lnTo>
                  <a:lnTo>
                    <a:pt x="1860361" y="2168437"/>
                  </a:lnTo>
                  <a:cubicBezTo>
                    <a:pt x="1745544" y="2338387"/>
                    <a:pt x="1551105" y="2450125"/>
                    <a:pt x="1330568" y="2450125"/>
                  </a:cubicBezTo>
                  <a:cubicBezTo>
                    <a:pt x="1110031" y="2450125"/>
                    <a:pt x="915592" y="2338387"/>
                    <a:pt x="800775" y="2168437"/>
                  </a:cubicBezTo>
                  <a:lnTo>
                    <a:pt x="771869" y="2115180"/>
                  </a:lnTo>
                  <a:lnTo>
                    <a:pt x="753583" y="2120856"/>
                  </a:lnTo>
                  <a:cubicBezTo>
                    <a:pt x="712755" y="2129211"/>
                    <a:pt x="670482" y="2133598"/>
                    <a:pt x="627184" y="2133598"/>
                  </a:cubicBezTo>
                  <a:cubicBezTo>
                    <a:pt x="280800" y="2133598"/>
                    <a:pt x="0" y="1852798"/>
                    <a:pt x="0" y="1506414"/>
                  </a:cubicBezTo>
                  <a:cubicBezTo>
                    <a:pt x="0" y="1246626"/>
                    <a:pt x="157950" y="1023729"/>
                    <a:pt x="383056" y="928517"/>
                  </a:cubicBezTo>
                  <a:lnTo>
                    <a:pt x="424632" y="915611"/>
                  </a:lnTo>
                  <a:lnTo>
                    <a:pt x="427023" y="868268"/>
                  </a:lnTo>
                  <a:cubicBezTo>
                    <a:pt x="476551" y="380575"/>
                    <a:pt x="888424" y="0"/>
                    <a:pt x="1389184" y="0"/>
                  </a:cubicBezTo>
                  <a:close/>
                </a:path>
              </a:pathLst>
            </a:custGeom>
            <a:solidFill>
              <a:schemeClr val="bg1"/>
            </a:solidFill>
            <a:ln w="19050">
              <a:solidFill>
                <a:srgbClr val="91F0FD"/>
              </a:solidFill>
            </a:ln>
            <a:effectLst>
              <a:innerShdw blurRad="355600" dist="101600" dir="3600000">
                <a:srgbClr val="19B4C9">
                  <a:alpha val="51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nvGrpSpPr>
          <p:cNvPr id="103" name="组合 102"/>
          <p:cNvGrpSpPr/>
          <p:nvPr/>
        </p:nvGrpSpPr>
        <p:grpSpPr>
          <a:xfrm>
            <a:off x="7731445" y="3660158"/>
            <a:ext cx="1108687" cy="1212299"/>
            <a:chOff x="9886950" y="4535871"/>
            <a:chExt cx="1834461" cy="2005899"/>
          </a:xfrm>
        </p:grpSpPr>
        <p:sp>
          <p:nvSpPr>
            <p:cNvPr id="104" name="圆角矩形 103"/>
            <p:cNvSpPr/>
            <p:nvPr/>
          </p:nvSpPr>
          <p:spPr>
            <a:xfrm>
              <a:off x="10526487" y="5428190"/>
              <a:ext cx="328183" cy="134639"/>
            </a:xfrm>
            <a:prstGeom prst="roundRect">
              <a:avLst/>
            </a:prstGeom>
            <a:solidFill>
              <a:srgbClr val="C87404"/>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05" name="圆角矩形 104"/>
            <p:cNvSpPr/>
            <p:nvPr/>
          </p:nvSpPr>
          <p:spPr>
            <a:xfrm rot="1452078">
              <a:off x="10593807" y="5007442"/>
              <a:ext cx="286109" cy="488068"/>
            </a:xfrm>
            <a:prstGeom prst="roundRect">
              <a:avLst>
                <a:gd name="adj" fmla="val 50000"/>
              </a:avLst>
            </a:prstGeom>
            <a:solidFill>
              <a:srgbClr val="FFC000"/>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nvGrpSpPr>
            <p:cNvPr id="106" name="组合 105"/>
            <p:cNvGrpSpPr/>
            <p:nvPr/>
          </p:nvGrpSpPr>
          <p:grpSpPr>
            <a:xfrm rot="17559220">
              <a:off x="10526211" y="4117280"/>
              <a:ext cx="611597" cy="1772498"/>
              <a:chOff x="2994660" y="1680210"/>
              <a:chExt cx="1234440" cy="3577590"/>
            </a:xfrm>
            <a:solidFill>
              <a:srgbClr val="FFC000"/>
            </a:solidFill>
          </p:grpSpPr>
          <p:sp>
            <p:nvSpPr>
              <p:cNvPr id="118" name="椭圆 117"/>
              <p:cNvSpPr/>
              <p:nvPr/>
            </p:nvSpPr>
            <p:spPr>
              <a:xfrm>
                <a:off x="3080385" y="1680210"/>
                <a:ext cx="1062990" cy="1062990"/>
              </a:xfrm>
              <a:prstGeom prst="ellipse">
                <a:avLst/>
              </a:prstGeom>
              <a:solidFill>
                <a:srgbClr val="84F6FC"/>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19" name="矩形 118"/>
              <p:cNvSpPr/>
              <p:nvPr/>
            </p:nvSpPr>
            <p:spPr>
              <a:xfrm>
                <a:off x="3423285" y="4983480"/>
                <a:ext cx="377190" cy="274320"/>
              </a:xfrm>
              <a:prstGeom prst="rect">
                <a:avLst/>
              </a:prstGeom>
              <a:grp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20" name="矩形 119"/>
              <p:cNvSpPr/>
              <p:nvPr/>
            </p:nvSpPr>
            <p:spPr>
              <a:xfrm>
                <a:off x="3314700" y="4297680"/>
                <a:ext cx="594360" cy="742950"/>
              </a:xfrm>
              <a:prstGeom prst="rect">
                <a:avLst/>
              </a:prstGeom>
              <a:grp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21" name="矩形 120"/>
              <p:cNvSpPr/>
              <p:nvPr/>
            </p:nvSpPr>
            <p:spPr>
              <a:xfrm>
                <a:off x="3177540" y="2514600"/>
                <a:ext cx="868680" cy="1874520"/>
              </a:xfrm>
              <a:prstGeom prst="rect">
                <a:avLst/>
              </a:prstGeom>
              <a:grpFill/>
              <a:ln w="63500" cap="rnd">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22" name="梯形 121"/>
              <p:cNvSpPr/>
              <p:nvPr/>
            </p:nvSpPr>
            <p:spPr>
              <a:xfrm>
                <a:off x="2994660" y="2137410"/>
                <a:ext cx="1234440" cy="457200"/>
              </a:xfrm>
              <a:prstGeom prst="trapezoid">
                <a:avLst>
                  <a:gd name="adj" fmla="val 4323"/>
                </a:avLst>
              </a:prstGeom>
              <a:grp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sp>
          <p:nvSpPr>
            <p:cNvPr id="107" name="椭圆 106"/>
            <p:cNvSpPr/>
            <p:nvPr/>
          </p:nvSpPr>
          <p:spPr>
            <a:xfrm>
              <a:off x="10644296" y="5276721"/>
              <a:ext cx="100980" cy="10098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cxnSp>
          <p:nvCxnSpPr>
            <p:cNvPr id="108" name="直接连接符 107"/>
            <p:cNvCxnSpPr>
              <a:stCxn id="104" idx="2"/>
            </p:cNvCxnSpPr>
            <p:nvPr/>
          </p:nvCxnSpPr>
          <p:spPr>
            <a:xfrm flipH="1">
              <a:off x="10686371" y="5562830"/>
              <a:ext cx="4207" cy="95089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flipH="1">
              <a:off x="10274038" y="5565635"/>
              <a:ext cx="293122" cy="9565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a:off x="10806985" y="5551610"/>
              <a:ext cx="293122" cy="9565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a:off x="10080494" y="6530550"/>
              <a:ext cx="1489448" cy="0"/>
            </a:xfrm>
            <a:prstGeom prst="line">
              <a:avLst/>
            </a:prstGeom>
            <a:ln w="6350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a:off x="9886950" y="6541770"/>
              <a:ext cx="103784" cy="0"/>
            </a:xfrm>
            <a:prstGeom prst="line">
              <a:avLst/>
            </a:prstGeom>
            <a:ln w="6350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a:off x="11665311" y="6527745"/>
              <a:ext cx="56100" cy="0"/>
            </a:xfrm>
            <a:prstGeom prst="line">
              <a:avLst/>
            </a:prstGeom>
            <a:ln w="63500"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114" name="矩形 113"/>
            <p:cNvSpPr/>
            <p:nvPr/>
          </p:nvSpPr>
          <p:spPr>
            <a:xfrm rot="17559220">
              <a:off x="10853495" y="4455518"/>
              <a:ext cx="79608" cy="824798"/>
            </a:xfrm>
            <a:prstGeom prst="rect">
              <a:avLst/>
            </a:prstGeom>
            <a:solidFill>
              <a:schemeClr val="bg1"/>
            </a:solidFill>
            <a:ln w="63500"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15" name="矩形 114"/>
            <p:cNvSpPr/>
            <p:nvPr/>
          </p:nvSpPr>
          <p:spPr>
            <a:xfrm rot="17559220">
              <a:off x="10743004" y="4722219"/>
              <a:ext cx="79608" cy="824798"/>
            </a:xfrm>
            <a:prstGeom prst="rect">
              <a:avLst/>
            </a:prstGeom>
            <a:solidFill>
              <a:srgbClr val="FC9204"/>
            </a:solidFill>
            <a:ln w="63500"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16" name="矩形 115"/>
            <p:cNvSpPr/>
            <p:nvPr/>
          </p:nvSpPr>
          <p:spPr>
            <a:xfrm rot="17559220">
              <a:off x="10372657" y="4488927"/>
              <a:ext cx="84972" cy="178859"/>
            </a:xfrm>
            <a:prstGeom prst="rect">
              <a:avLst/>
            </a:prstGeom>
            <a:solidFill>
              <a:schemeClr val="bg1"/>
            </a:solidFill>
            <a:ln w="63500"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17" name="矩形 116"/>
            <p:cNvSpPr/>
            <p:nvPr/>
          </p:nvSpPr>
          <p:spPr>
            <a:xfrm rot="17559220">
              <a:off x="11189014" y="5155725"/>
              <a:ext cx="256730" cy="87380"/>
            </a:xfrm>
            <a:prstGeom prst="rect">
              <a:avLst/>
            </a:prstGeom>
            <a:solidFill>
              <a:schemeClr val="tx1"/>
            </a:solidFill>
            <a:ln w="63500"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nvGrpSpPr>
          <p:cNvPr id="2" name="组合 1"/>
          <p:cNvGrpSpPr/>
          <p:nvPr/>
        </p:nvGrpSpPr>
        <p:grpSpPr>
          <a:xfrm>
            <a:off x="1106329" y="601505"/>
            <a:ext cx="7905274" cy="2944654"/>
            <a:chOff x="2323" y="1263"/>
            <a:chExt cx="16599" cy="6183"/>
          </a:xfrm>
        </p:grpSpPr>
        <p:sp>
          <p:nvSpPr>
            <p:cNvPr id="8" name="矩形 7"/>
            <p:cNvSpPr/>
            <p:nvPr/>
          </p:nvSpPr>
          <p:spPr>
            <a:xfrm>
              <a:off x="2323" y="1263"/>
              <a:ext cx="16599" cy="6183"/>
            </a:xfrm>
            <a:prstGeom prst="rect">
              <a:avLst/>
            </a:prstGeom>
            <a:solidFill>
              <a:srgbClr val="DEEB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29" lvl="2" indent="340519">
                <a:lnSpc>
                  <a:spcPct val="120000"/>
                </a:lnSpc>
                <a:defRPr/>
              </a:pPr>
              <a:r>
                <a:rPr lang="zh-CN" altLang="en-US" b="1" dirty="0" smtClean="0">
                  <a:solidFill>
                    <a:srgbClr val="000000"/>
                  </a:solidFill>
                  <a:latin typeface="微软雅黑"/>
                  <a:ea typeface="微软雅黑"/>
                  <a:cs typeface="微软雅黑" panose="020B0503020204020204" pitchFamily="34" charset="-122"/>
                  <a:sym typeface="微软雅黑"/>
                </a:rPr>
                <a:t> </a:t>
              </a:r>
              <a:endParaRPr lang="en-US" altLang="zh-CN" sz="1800" b="1" dirty="0">
                <a:solidFill>
                  <a:srgbClr val="000000"/>
                </a:solidFill>
                <a:latin typeface="微软雅黑"/>
                <a:ea typeface="微软雅黑"/>
                <a:cs typeface="微软雅黑" panose="020B0503020204020204" pitchFamily="34" charset="-122"/>
                <a:sym typeface="微软雅黑"/>
              </a:endParaRPr>
            </a:p>
          </p:txBody>
        </p:sp>
        <p:sp>
          <p:nvSpPr>
            <p:cNvPr id="12" name="文本框 11"/>
            <p:cNvSpPr txBox="1"/>
            <p:nvPr/>
          </p:nvSpPr>
          <p:spPr>
            <a:xfrm>
              <a:off x="2571" y="1497"/>
              <a:ext cx="16104" cy="5777"/>
            </a:xfrm>
            <a:prstGeom prst="rect">
              <a:avLst/>
            </a:prstGeom>
            <a:noFill/>
            <a:ln w="28575">
              <a:solidFill>
                <a:srgbClr val="1D41D5"/>
              </a:solidFill>
              <a:prstDash val="lgDash"/>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1429" lvl="2" indent="340519">
                <a:lnSpc>
                  <a:spcPct val="120000"/>
                </a:lnSpc>
                <a:spcBef>
                  <a:spcPts val="0"/>
                </a:spcBef>
                <a:spcAft>
                  <a:spcPts val="0"/>
                </a:spcAft>
                <a:buNone/>
                <a:defRPr/>
              </a:pPr>
              <a:r>
                <a:rPr lang="zh-CN" altLang="en-US" sz="1800" b="1" dirty="0">
                  <a:solidFill>
                    <a:srgbClr val="000000"/>
                  </a:solidFill>
                  <a:latin typeface="微软雅黑"/>
                  <a:ea typeface="微软雅黑"/>
                  <a:cs typeface="微软雅黑" panose="020B0503020204020204" pitchFamily="34" charset="-122"/>
                  <a:sym typeface="微软雅黑"/>
                </a:rPr>
                <a:t>   </a:t>
              </a:r>
              <a:r>
                <a:rPr lang="en-US" altLang="zh-CN" sz="1800" b="1" dirty="0">
                  <a:solidFill>
                    <a:srgbClr val="000000"/>
                  </a:solidFill>
                  <a:latin typeface="微软雅黑"/>
                  <a:ea typeface="微软雅黑"/>
                  <a:cs typeface="微软雅黑" panose="020B0503020204020204" pitchFamily="34" charset="-122"/>
                  <a:sym typeface="微软雅黑"/>
                </a:rPr>
                <a:t>2004 </a:t>
              </a:r>
              <a:r>
                <a:rPr lang="zh-CN" altLang="en-US" sz="1800" b="1" dirty="0">
                  <a:solidFill>
                    <a:srgbClr val="000000"/>
                  </a:solidFill>
                  <a:latin typeface="微软雅黑"/>
                  <a:ea typeface="微软雅黑"/>
                  <a:cs typeface="微软雅黑" panose="020B0503020204020204" pitchFamily="34" charset="-122"/>
                  <a:sym typeface="微软雅黑"/>
                </a:rPr>
                <a:t>年的最后一天， 一对中年夫妇走进青岛市红十字会， 掏出 </a:t>
              </a:r>
              <a:r>
                <a:rPr lang="en-US" altLang="zh-CN" sz="1800" b="1" dirty="0">
                  <a:solidFill>
                    <a:srgbClr val="000000"/>
                  </a:solidFill>
                  <a:latin typeface="微软雅黑"/>
                  <a:ea typeface="微软雅黑"/>
                  <a:cs typeface="微软雅黑" panose="020B0503020204020204" pitchFamily="34" charset="-122"/>
                  <a:sym typeface="微软雅黑"/>
                </a:rPr>
                <a:t>5 </a:t>
              </a:r>
              <a:r>
                <a:rPr lang="zh-CN" altLang="en-US" sz="1800" b="1" dirty="0">
                  <a:solidFill>
                    <a:srgbClr val="000000"/>
                  </a:solidFill>
                  <a:latin typeface="微软雅黑"/>
                  <a:ea typeface="微软雅黑"/>
                  <a:cs typeface="微软雅黑" panose="020B0503020204020204" pitchFamily="34" charset="-122"/>
                  <a:sym typeface="微软雅黑"/>
                </a:rPr>
                <a:t>万元现金，说要向印度洋海啸灾区捐款。工作人员在开具捐款收据时， 他们说，自己是很平凡的人，做的事也很微小， 就像一粒微不足道的 尘埃。如果非要留下什么名字的话，就写上“微尘”好啦。 </a:t>
              </a:r>
            </a:p>
            <a:p>
              <a:pPr marL="1429" lvl="2" indent="340519">
                <a:lnSpc>
                  <a:spcPct val="120000"/>
                </a:lnSpc>
                <a:spcBef>
                  <a:spcPts val="0"/>
                </a:spcBef>
                <a:spcAft>
                  <a:spcPts val="0"/>
                </a:spcAft>
                <a:buNone/>
                <a:defRPr/>
              </a:pPr>
              <a:r>
                <a:rPr lang="zh-CN" altLang="en-US" sz="1800" b="1" dirty="0">
                  <a:solidFill>
                    <a:srgbClr val="000000"/>
                  </a:solidFill>
                  <a:latin typeface="微软雅黑"/>
                  <a:ea typeface="微软雅黑"/>
                  <a:cs typeface="微软雅黑" panose="020B0503020204020204" pitchFamily="34" charset="-122"/>
                  <a:sym typeface="微软雅黑"/>
                </a:rPr>
                <a:t>  工作人员联想起以前“微尘”这个名字的出现，去查找有关记 录，发现这两位市民曾为新疆地震灾区捐款 </a:t>
              </a:r>
              <a:r>
                <a:rPr lang="en-US" altLang="zh-CN" sz="1800" b="1" dirty="0">
                  <a:solidFill>
                    <a:srgbClr val="000000"/>
                  </a:solidFill>
                  <a:latin typeface="微软雅黑"/>
                  <a:ea typeface="微软雅黑"/>
                  <a:cs typeface="微软雅黑" panose="020B0503020204020204" pitchFamily="34" charset="-122"/>
                  <a:sym typeface="微软雅黑"/>
                </a:rPr>
                <a:t>5000 </a:t>
              </a:r>
              <a:r>
                <a:rPr lang="zh-CN" altLang="en-US" sz="1800" b="1" dirty="0">
                  <a:solidFill>
                    <a:srgbClr val="000000"/>
                  </a:solidFill>
                  <a:latin typeface="微软雅黑"/>
                  <a:ea typeface="微软雅黑"/>
                  <a:cs typeface="微软雅黑" panose="020B0503020204020204" pitchFamily="34" charset="-122"/>
                  <a:sym typeface="微软雅黑"/>
                </a:rPr>
                <a:t>元，为抗击非典捐数万元，还多次救助贫困患病儿童和福利院孤儿，署名都是 “微 尘”。</a:t>
              </a:r>
            </a:p>
            <a:p>
              <a:pPr marL="1429" lvl="2" indent="340519">
                <a:lnSpc>
                  <a:spcPct val="120000"/>
                </a:lnSpc>
                <a:spcBef>
                  <a:spcPts val="0"/>
                </a:spcBef>
                <a:spcAft>
                  <a:spcPts val="0"/>
                </a:spcAft>
                <a:buNone/>
                <a:defRPr/>
              </a:pPr>
              <a:r>
                <a:rPr lang="zh-CN" altLang="en-US" sz="1800" b="1" dirty="0">
                  <a:solidFill>
                    <a:srgbClr val="000000"/>
                  </a:solidFill>
                  <a:latin typeface="微软雅黑"/>
                  <a:ea typeface="微软雅黑"/>
                  <a:cs typeface="微软雅黑" panose="020B0503020204020204" pitchFamily="34" charset="-122"/>
                  <a:sym typeface="微软雅黑"/>
                </a:rPr>
                <a:t> “微尘”是谁？“微尘”在哪里？一时间，大家都在寻找。</a:t>
              </a: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3" name="组合 92"/>
          <p:cNvGrpSpPr/>
          <p:nvPr/>
        </p:nvGrpSpPr>
        <p:grpSpPr>
          <a:xfrm>
            <a:off x="1668780" y="3618071"/>
            <a:ext cx="3322320" cy="2699385"/>
            <a:chOff x="3051715" y="1629522"/>
            <a:chExt cx="7107908" cy="7107908"/>
          </a:xfrm>
        </p:grpSpPr>
        <p:sp>
          <p:nvSpPr>
            <p:cNvPr id="94" name="弧形 93"/>
            <p:cNvSpPr/>
            <p:nvPr/>
          </p:nvSpPr>
          <p:spPr>
            <a:xfrm>
              <a:off x="3649687" y="2170235"/>
              <a:ext cx="5852160" cy="5852160"/>
            </a:xfrm>
            <a:prstGeom prst="arc">
              <a:avLst>
                <a:gd name="adj1" fmla="val 10783137"/>
                <a:gd name="adj2" fmla="val 21423404"/>
              </a:avLst>
            </a:prstGeom>
            <a:ln w="38100">
              <a:solidFill>
                <a:srgbClr val="64E4F2"/>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sp>
          <p:nvSpPr>
            <p:cNvPr id="95" name="弧形 94"/>
            <p:cNvSpPr/>
            <p:nvPr/>
          </p:nvSpPr>
          <p:spPr>
            <a:xfrm>
              <a:off x="3473839" y="2023989"/>
              <a:ext cx="6197699" cy="6197699"/>
            </a:xfrm>
            <a:prstGeom prst="arc">
              <a:avLst>
                <a:gd name="adj1" fmla="val 10783137"/>
                <a:gd name="adj2" fmla="val 21575808"/>
              </a:avLst>
            </a:prstGeom>
            <a:ln w="38100">
              <a:solidFill>
                <a:srgbClr val="AEE34F"/>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sp>
          <p:nvSpPr>
            <p:cNvPr id="96" name="弧形 95"/>
            <p:cNvSpPr/>
            <p:nvPr/>
          </p:nvSpPr>
          <p:spPr>
            <a:xfrm>
              <a:off x="3321439" y="1895035"/>
              <a:ext cx="6525946" cy="6525946"/>
            </a:xfrm>
            <a:prstGeom prst="arc">
              <a:avLst>
                <a:gd name="adj1" fmla="val 10783137"/>
                <a:gd name="adj2" fmla="val 68847"/>
              </a:avLst>
            </a:prstGeom>
            <a:ln w="38100">
              <a:solidFill>
                <a:srgbClr val="FFD347"/>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sp>
          <p:nvSpPr>
            <p:cNvPr id="97" name="弧形 96"/>
            <p:cNvSpPr/>
            <p:nvPr/>
          </p:nvSpPr>
          <p:spPr>
            <a:xfrm>
              <a:off x="3169038" y="1766082"/>
              <a:ext cx="6819022" cy="6819022"/>
            </a:xfrm>
            <a:prstGeom prst="arc">
              <a:avLst>
                <a:gd name="adj1" fmla="val 10783137"/>
                <a:gd name="adj2" fmla="val 77825"/>
              </a:avLst>
            </a:prstGeom>
            <a:ln w="38100">
              <a:solidFill>
                <a:srgbClr val="FDA155"/>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sp>
          <p:nvSpPr>
            <p:cNvPr id="98" name="弧形 97"/>
            <p:cNvSpPr/>
            <p:nvPr/>
          </p:nvSpPr>
          <p:spPr>
            <a:xfrm>
              <a:off x="3051715" y="1629522"/>
              <a:ext cx="7107908" cy="7107908"/>
            </a:xfrm>
            <a:prstGeom prst="arc">
              <a:avLst>
                <a:gd name="adj1" fmla="val 10783137"/>
                <a:gd name="adj2" fmla="val 191996"/>
              </a:avLst>
            </a:prstGeom>
            <a:ln w="38100">
              <a:solidFill>
                <a:srgbClr val="FF9FAF"/>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grpSp>
      <p:sp>
        <p:nvSpPr>
          <p:cNvPr id="4" name="五角星 2"/>
          <p:cNvSpPr/>
          <p:nvPr/>
        </p:nvSpPr>
        <p:spPr>
          <a:xfrm rot="1013228">
            <a:off x="983933" y="4216719"/>
            <a:ext cx="879634" cy="884396"/>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0BEEF9"/>
          </a:solidFill>
          <a:ln w="63500">
            <a:noFill/>
          </a:ln>
          <a:effectLst>
            <a:outerShdw blurRad="190500" dist="63500" dir="5400000" algn="t" rotWithShape="0">
              <a:prstClr val="black">
                <a:alpha val="20000"/>
              </a:prstClr>
            </a:outerShdw>
          </a:effectLst>
          <a:scene3d>
            <a:camera prst="orthographicFront"/>
            <a:lightRig rig="threePt" dir="t"/>
          </a:scene3d>
          <a:sp3d extrusionH="76200" contourW="31750" prstMaterial="plastic">
            <a:bevelT w="438150" h="158750" prst="angle"/>
            <a:bevelB w="88900"/>
            <a:extrusionClr>
              <a:srgbClr val="0DDBF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6" name="椭圆 5"/>
          <p:cNvSpPr/>
          <p:nvPr/>
        </p:nvSpPr>
        <p:spPr>
          <a:xfrm>
            <a:off x="900684" y="4012214"/>
            <a:ext cx="1232587" cy="1232587"/>
          </a:xfrm>
          <a:prstGeom prst="ellipse">
            <a:avLst/>
          </a:prstGeom>
          <a:noFill/>
          <a:ln>
            <a:solidFill>
              <a:srgbClr val="22F1F6"/>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7" name="十字星 6"/>
          <p:cNvSpPr/>
          <p:nvPr/>
        </p:nvSpPr>
        <p:spPr>
          <a:xfrm rot="20953261">
            <a:off x="8383215" y="140510"/>
            <a:ext cx="425131" cy="425131"/>
          </a:xfrm>
          <a:prstGeom prst="star4">
            <a:avLst/>
          </a:prstGeom>
          <a:solidFill>
            <a:srgbClr val="06E5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grpSp>
        <p:nvGrpSpPr>
          <p:cNvPr id="78" name="组合 77"/>
          <p:cNvGrpSpPr/>
          <p:nvPr/>
        </p:nvGrpSpPr>
        <p:grpSpPr>
          <a:xfrm>
            <a:off x="176877" y="2506282"/>
            <a:ext cx="928501" cy="896217"/>
            <a:chOff x="9272337" y="-1404832"/>
            <a:chExt cx="1679466" cy="1621072"/>
          </a:xfrm>
        </p:grpSpPr>
        <p:sp>
          <p:nvSpPr>
            <p:cNvPr id="66" name="椭圆 65"/>
            <p:cNvSpPr/>
            <p:nvPr/>
          </p:nvSpPr>
          <p:spPr>
            <a:xfrm>
              <a:off x="9272337" y="-1377658"/>
              <a:ext cx="1593898" cy="1593898"/>
            </a:xfrm>
            <a:prstGeom prst="ellipse">
              <a:avLst/>
            </a:prstGeom>
            <a:solidFill>
              <a:srgbClr val="20B6BE"/>
            </a:solidFill>
            <a:ln>
              <a:noFill/>
            </a:ln>
            <a:effectLst>
              <a:outerShdw blurRad="254000" dist="635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nvGrpSpPr>
            <p:cNvPr id="39" name="组合 38"/>
            <p:cNvGrpSpPr/>
            <p:nvPr/>
          </p:nvGrpSpPr>
          <p:grpSpPr>
            <a:xfrm>
              <a:off x="9272337" y="-1404832"/>
              <a:ext cx="1597009" cy="1597009"/>
              <a:chOff x="9437178" y="1562958"/>
              <a:chExt cx="1597009" cy="1597009"/>
            </a:xfrm>
          </p:grpSpPr>
          <p:sp>
            <p:nvSpPr>
              <p:cNvPr id="34" name="椭圆 33"/>
              <p:cNvSpPr/>
              <p:nvPr/>
            </p:nvSpPr>
            <p:spPr>
              <a:xfrm>
                <a:off x="9437178" y="1566069"/>
                <a:ext cx="1593898" cy="1593898"/>
              </a:xfrm>
              <a:prstGeom prst="ellipse">
                <a:avLst/>
              </a:prstGeom>
              <a:solidFill>
                <a:srgbClr val="22F1F6"/>
              </a:solidFill>
              <a:ln>
                <a:noFill/>
              </a:ln>
              <a:effectLst>
                <a:innerShdw blurRad="571500" dist="241300" dir="5400000">
                  <a:srgbClr val="20B6BE">
                    <a:alpha val="8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35" name="椭圆 34"/>
              <p:cNvSpPr/>
              <p:nvPr/>
            </p:nvSpPr>
            <p:spPr>
              <a:xfrm>
                <a:off x="9440289" y="1562958"/>
                <a:ext cx="1593898" cy="1593898"/>
              </a:xfrm>
              <a:prstGeom prst="ellipse">
                <a:avLst/>
              </a:prstGeom>
              <a:gradFill flip="none" rotWithShape="1">
                <a:gsLst>
                  <a:gs pos="0">
                    <a:srgbClr val="22F1F6"/>
                  </a:gs>
                  <a:gs pos="40000">
                    <a:srgbClr val="22F1F6"/>
                  </a:gs>
                  <a:gs pos="100000">
                    <a:srgbClr val="20B6BE">
                      <a:alpha val="0"/>
                    </a:srgbClr>
                  </a:gs>
                </a:gsLst>
                <a:path path="circle">
                  <a:fillToRect l="50000" t="-80000" r="50000" b="180000"/>
                </a:path>
                <a:tileRect/>
              </a:gradFill>
              <a:ln w="31750">
                <a:solidFill>
                  <a:srgbClr val="22F1F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37" name="弧形 36"/>
              <p:cNvSpPr/>
              <p:nvPr/>
            </p:nvSpPr>
            <p:spPr>
              <a:xfrm rot="17150761">
                <a:off x="9589212" y="1706945"/>
                <a:ext cx="1382557" cy="1382557"/>
              </a:xfrm>
              <a:prstGeom prst="arc">
                <a:avLst>
                  <a:gd name="adj1" fmla="val 14257598"/>
                  <a:gd name="adj2" fmla="val 17991522"/>
                </a:avLst>
              </a:prstGeom>
              <a:ln w="127000" cap="rnd">
                <a:solidFill>
                  <a:schemeClr val="bg1">
                    <a:alpha val="9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sp>
            <p:nvSpPr>
              <p:cNvPr id="38" name="弧形 37"/>
              <p:cNvSpPr/>
              <p:nvPr/>
            </p:nvSpPr>
            <p:spPr>
              <a:xfrm rot="17283909">
                <a:off x="9629644" y="1685173"/>
                <a:ext cx="1382557" cy="1382557"/>
              </a:xfrm>
              <a:prstGeom prst="arc">
                <a:avLst>
                  <a:gd name="adj1" fmla="val 18582933"/>
                  <a:gd name="adj2" fmla="val 19067742"/>
                </a:avLst>
              </a:prstGeom>
              <a:ln w="127000" cap="rnd">
                <a:solidFill>
                  <a:schemeClr val="bg1">
                    <a:alpha val="9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grpSp>
        <p:sp>
          <p:nvSpPr>
            <p:cNvPr id="40" name="TextBox 1"/>
            <p:cNvSpPr txBox="1"/>
            <p:nvPr/>
          </p:nvSpPr>
          <p:spPr>
            <a:xfrm>
              <a:off x="9665068" y="-1045121"/>
              <a:ext cx="1286735" cy="918562"/>
            </a:xfrm>
            <a:prstGeom prst="rect">
              <a:avLst/>
            </a:prstGeom>
            <a:noFill/>
            <a:effectLst/>
          </p:spPr>
          <p:txBody>
            <a:bodyPr wrap="square" rtlCol="0">
              <a:spAutoFit/>
            </a:bodyPr>
            <a:lstStyle/>
            <a:p>
              <a:r>
                <a:rPr lang="zh-CN" altLang="en-US" sz="2700" b="1" dirty="0">
                  <a:solidFill>
                    <a:srgbClr val="FFFF00"/>
                  </a:solidFill>
                  <a:effectLst>
                    <a:outerShdw blurRad="177800" dist="50800" dir="16620000" sx="93000" sy="93000" rotWithShape="0">
                      <a:srgbClr val="20B6BE"/>
                    </a:outerShdw>
                  </a:effectLst>
                  <a:latin typeface="微软雅黑"/>
                  <a:ea typeface="微软雅黑"/>
                  <a:sym typeface="微软雅黑"/>
                </a:rPr>
                <a:t>微</a:t>
              </a:r>
            </a:p>
          </p:txBody>
        </p:sp>
      </p:grpSp>
      <p:grpSp>
        <p:nvGrpSpPr>
          <p:cNvPr id="73" name="组合 72"/>
          <p:cNvGrpSpPr/>
          <p:nvPr/>
        </p:nvGrpSpPr>
        <p:grpSpPr>
          <a:xfrm>
            <a:off x="174169" y="132061"/>
            <a:ext cx="885628" cy="887348"/>
            <a:chOff x="11934016" y="4450536"/>
            <a:chExt cx="1601919" cy="1605030"/>
          </a:xfrm>
        </p:grpSpPr>
        <p:sp>
          <p:nvSpPr>
            <p:cNvPr id="71" name="椭圆 70"/>
            <p:cNvSpPr/>
            <p:nvPr/>
          </p:nvSpPr>
          <p:spPr>
            <a:xfrm>
              <a:off x="11934016" y="4450536"/>
              <a:ext cx="1593898" cy="1593898"/>
            </a:xfrm>
            <a:prstGeom prst="ellipse">
              <a:avLst/>
            </a:prstGeom>
            <a:solidFill>
              <a:srgbClr val="FF97B8"/>
            </a:solidFill>
            <a:ln>
              <a:noFill/>
            </a:ln>
            <a:effectLst>
              <a:outerShdw blurRad="254000" dist="635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nvGrpSpPr>
            <p:cNvPr id="41" name="组合 40"/>
            <p:cNvGrpSpPr/>
            <p:nvPr/>
          </p:nvGrpSpPr>
          <p:grpSpPr>
            <a:xfrm>
              <a:off x="11938926" y="4458557"/>
              <a:ext cx="1597009" cy="1597009"/>
              <a:chOff x="9437178" y="1562958"/>
              <a:chExt cx="1597009" cy="1597009"/>
            </a:xfrm>
          </p:grpSpPr>
          <p:sp>
            <p:nvSpPr>
              <p:cNvPr id="42" name="椭圆 41"/>
              <p:cNvSpPr/>
              <p:nvPr/>
            </p:nvSpPr>
            <p:spPr>
              <a:xfrm>
                <a:off x="9437178" y="1566069"/>
                <a:ext cx="1593898" cy="1593898"/>
              </a:xfrm>
              <a:prstGeom prst="ellipse">
                <a:avLst/>
              </a:prstGeom>
              <a:solidFill>
                <a:srgbClr val="22F1F6"/>
              </a:solidFill>
              <a:ln>
                <a:noFill/>
              </a:ln>
              <a:effectLst>
                <a:innerShdw blurRad="571500" dist="241300" dir="5400000">
                  <a:srgbClr val="20B6BE">
                    <a:alpha val="8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43" name="椭圆 42"/>
              <p:cNvSpPr/>
              <p:nvPr/>
            </p:nvSpPr>
            <p:spPr>
              <a:xfrm>
                <a:off x="9440289" y="1562958"/>
                <a:ext cx="1593898" cy="1593898"/>
              </a:xfrm>
              <a:prstGeom prst="ellipse">
                <a:avLst/>
              </a:prstGeom>
              <a:gradFill flip="none" rotWithShape="1">
                <a:gsLst>
                  <a:gs pos="0">
                    <a:schemeClr val="bg1"/>
                  </a:gs>
                  <a:gs pos="40000">
                    <a:srgbClr val="FFA3C4"/>
                  </a:gs>
                  <a:gs pos="100000">
                    <a:srgbClr val="FF7593"/>
                  </a:gs>
                </a:gsLst>
                <a:path path="circle">
                  <a:fillToRect l="50000" t="-80000" r="50000" b="180000"/>
                </a:path>
                <a:tileRect/>
              </a:gradFill>
              <a:ln w="31750">
                <a:solidFill>
                  <a:srgbClr val="FFD1E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44" name="弧形 43"/>
              <p:cNvSpPr/>
              <p:nvPr/>
            </p:nvSpPr>
            <p:spPr>
              <a:xfrm rot="17150761">
                <a:off x="9589212" y="1706945"/>
                <a:ext cx="1382557" cy="1382557"/>
              </a:xfrm>
              <a:prstGeom prst="arc">
                <a:avLst>
                  <a:gd name="adj1" fmla="val 14257598"/>
                  <a:gd name="adj2" fmla="val 17991522"/>
                </a:avLst>
              </a:prstGeom>
              <a:ln w="127000" cap="rnd">
                <a:solidFill>
                  <a:schemeClr val="bg1">
                    <a:alpha val="9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sp>
            <p:nvSpPr>
              <p:cNvPr id="45" name="弧形 44"/>
              <p:cNvSpPr/>
              <p:nvPr/>
            </p:nvSpPr>
            <p:spPr>
              <a:xfrm rot="17283909">
                <a:off x="9629644" y="1685173"/>
                <a:ext cx="1382557" cy="1382557"/>
              </a:xfrm>
              <a:prstGeom prst="arc">
                <a:avLst>
                  <a:gd name="adj1" fmla="val 18582933"/>
                  <a:gd name="adj2" fmla="val 19067742"/>
                </a:avLst>
              </a:prstGeom>
              <a:ln w="127000" cap="rnd">
                <a:solidFill>
                  <a:schemeClr val="bg1">
                    <a:alpha val="84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grpSp>
        <p:sp>
          <p:nvSpPr>
            <p:cNvPr id="47" name="TextBox 10"/>
            <p:cNvSpPr txBox="1"/>
            <p:nvPr/>
          </p:nvSpPr>
          <p:spPr>
            <a:xfrm>
              <a:off x="12301690" y="4820784"/>
              <a:ext cx="960316" cy="918562"/>
            </a:xfrm>
            <a:prstGeom prst="rect">
              <a:avLst/>
            </a:prstGeom>
            <a:noFill/>
            <a:effectLst>
              <a:glow rad="139700">
                <a:schemeClr val="bg1">
                  <a:alpha val="40000"/>
                </a:schemeClr>
              </a:glow>
              <a:outerShdw blurRad="152400" dist="152400" sx="102000" sy="102000" algn="ctr" rotWithShape="0">
                <a:prstClr val="black">
                  <a:alpha val="53000"/>
                </a:prstClr>
              </a:outerShdw>
            </a:effectLst>
          </p:spPr>
          <p:txBody>
            <a:bodyPr wrap="none">
              <a:spAutoFit/>
            </a:bodyPr>
            <a:lstStyle/>
            <a:p>
              <a:pPr algn="ctr">
                <a:defRPr/>
              </a:pPr>
              <a:r>
                <a:rPr lang="zh-CN" altLang="en-US" sz="2700" b="1" dirty="0">
                  <a:solidFill>
                    <a:schemeClr val="bg1"/>
                  </a:solidFill>
                  <a:effectLst>
                    <a:outerShdw blurRad="50800" dist="38100" algn="l" rotWithShape="0">
                      <a:prstClr val="black">
                        <a:alpha val="40000"/>
                      </a:prstClr>
                    </a:outerShdw>
                  </a:effectLst>
                  <a:latin typeface="微软雅黑"/>
                  <a:ea typeface="微软雅黑"/>
                  <a:sym typeface="微软雅黑"/>
                </a:rPr>
                <a:t>寻</a:t>
              </a:r>
            </a:p>
          </p:txBody>
        </p:sp>
      </p:grpSp>
      <p:grpSp>
        <p:nvGrpSpPr>
          <p:cNvPr id="76" name="组合 75"/>
          <p:cNvGrpSpPr/>
          <p:nvPr/>
        </p:nvGrpSpPr>
        <p:grpSpPr>
          <a:xfrm>
            <a:off x="166219" y="3627129"/>
            <a:ext cx="1030668" cy="883460"/>
            <a:chOff x="7953284" y="6299301"/>
            <a:chExt cx="1864267" cy="1597996"/>
          </a:xfrm>
        </p:grpSpPr>
        <p:sp>
          <p:nvSpPr>
            <p:cNvPr id="72" name="椭圆 71"/>
            <p:cNvSpPr/>
            <p:nvPr/>
          </p:nvSpPr>
          <p:spPr>
            <a:xfrm>
              <a:off x="7963595" y="6303399"/>
              <a:ext cx="1593898" cy="1593898"/>
            </a:xfrm>
            <a:prstGeom prst="ellipse">
              <a:avLst/>
            </a:prstGeom>
            <a:solidFill>
              <a:srgbClr val="FFC000"/>
            </a:solidFill>
            <a:ln>
              <a:noFill/>
            </a:ln>
            <a:effectLst>
              <a:outerShdw blurRad="254000" dist="635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nvGrpSpPr>
            <p:cNvPr id="63" name="组合 62"/>
            <p:cNvGrpSpPr/>
            <p:nvPr/>
          </p:nvGrpSpPr>
          <p:grpSpPr>
            <a:xfrm>
              <a:off x="7953284" y="6299301"/>
              <a:ext cx="1864267" cy="1597009"/>
              <a:chOff x="8402463" y="4859938"/>
              <a:chExt cx="1864267" cy="1597009"/>
            </a:xfrm>
          </p:grpSpPr>
          <p:grpSp>
            <p:nvGrpSpPr>
              <p:cNvPr id="54" name="组合 53"/>
              <p:cNvGrpSpPr/>
              <p:nvPr/>
            </p:nvGrpSpPr>
            <p:grpSpPr>
              <a:xfrm>
                <a:off x="8402463" y="4859938"/>
                <a:ext cx="1597009" cy="1597009"/>
                <a:chOff x="9437178" y="1562958"/>
                <a:chExt cx="1597009" cy="1597009"/>
              </a:xfrm>
            </p:grpSpPr>
            <p:sp>
              <p:nvSpPr>
                <p:cNvPr id="55" name="椭圆 54"/>
                <p:cNvSpPr/>
                <p:nvPr/>
              </p:nvSpPr>
              <p:spPr>
                <a:xfrm>
                  <a:off x="9437178" y="1566069"/>
                  <a:ext cx="1593898" cy="1593898"/>
                </a:xfrm>
                <a:prstGeom prst="ellipse">
                  <a:avLst/>
                </a:prstGeom>
                <a:solidFill>
                  <a:srgbClr val="22F1F6"/>
                </a:solidFill>
                <a:ln>
                  <a:noFill/>
                </a:ln>
                <a:effectLst>
                  <a:innerShdw blurRad="571500" dist="241300" dir="5400000">
                    <a:srgbClr val="20B6BE">
                      <a:alpha val="8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56" name="椭圆 55"/>
                <p:cNvSpPr/>
                <p:nvPr/>
              </p:nvSpPr>
              <p:spPr>
                <a:xfrm>
                  <a:off x="9440289" y="1562958"/>
                  <a:ext cx="1593898" cy="1593898"/>
                </a:xfrm>
                <a:prstGeom prst="ellipse">
                  <a:avLst/>
                </a:prstGeom>
                <a:gradFill flip="none" rotWithShape="1">
                  <a:gsLst>
                    <a:gs pos="0">
                      <a:srgbClr val="FFC000"/>
                    </a:gs>
                    <a:gs pos="40000">
                      <a:srgbClr val="FFFF00"/>
                    </a:gs>
                    <a:gs pos="96000">
                      <a:srgbClr val="FFC000"/>
                    </a:gs>
                  </a:gsLst>
                  <a:path path="circle">
                    <a:fillToRect l="50000" t="-80000" r="50000" b="180000"/>
                  </a:path>
                  <a:tileRect/>
                </a:gradFill>
                <a:ln w="31750">
                  <a:solidFill>
                    <a:srgbClr val="FFFF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57" name="弧形 56"/>
                <p:cNvSpPr/>
                <p:nvPr/>
              </p:nvSpPr>
              <p:spPr>
                <a:xfrm rot="17150761">
                  <a:off x="9589212" y="1706945"/>
                  <a:ext cx="1382557" cy="1382557"/>
                </a:xfrm>
                <a:prstGeom prst="arc">
                  <a:avLst>
                    <a:gd name="adj1" fmla="val 14257598"/>
                    <a:gd name="adj2" fmla="val 17991522"/>
                  </a:avLst>
                </a:prstGeom>
                <a:ln w="127000" cap="rnd">
                  <a:solidFill>
                    <a:schemeClr val="bg1">
                      <a:alpha val="9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sp>
              <p:nvSpPr>
                <p:cNvPr id="58" name="弧形 57"/>
                <p:cNvSpPr/>
                <p:nvPr/>
              </p:nvSpPr>
              <p:spPr>
                <a:xfrm rot="17283909">
                  <a:off x="9629644" y="1685173"/>
                  <a:ext cx="1382557" cy="1382557"/>
                </a:xfrm>
                <a:prstGeom prst="arc">
                  <a:avLst>
                    <a:gd name="adj1" fmla="val 18582933"/>
                    <a:gd name="adj2" fmla="val 19067742"/>
                  </a:avLst>
                </a:prstGeom>
                <a:ln w="127000" cap="rnd">
                  <a:solidFill>
                    <a:schemeClr val="bg1">
                      <a:alpha val="9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grpSp>
          <p:sp>
            <p:nvSpPr>
              <p:cNvPr id="60" name="矩形 59"/>
              <p:cNvSpPr/>
              <p:nvPr/>
            </p:nvSpPr>
            <p:spPr>
              <a:xfrm>
                <a:off x="8830959" y="5214758"/>
                <a:ext cx="1435771" cy="918561"/>
              </a:xfrm>
              <a:prstGeom prst="rect">
                <a:avLst/>
              </a:prstGeom>
              <a:effectLst>
                <a:outerShdw blurRad="50800" dist="38100" dir="5400000" algn="t" rotWithShape="0">
                  <a:srgbClr val="F9A601">
                    <a:alpha val="92941"/>
                  </a:srgbClr>
                </a:outerShdw>
              </a:effectLst>
            </p:spPr>
            <p:txBody>
              <a:bodyPr wrap="square">
                <a:spAutoFit/>
              </a:bodyPr>
              <a:lstStyle/>
              <a:p>
                <a:r>
                  <a:rPr lang="zh-CN" altLang="en-US" sz="2700" b="1" dirty="0">
                    <a:solidFill>
                      <a:srgbClr val="FF0000"/>
                    </a:solidFill>
                    <a:latin typeface="微软雅黑"/>
                    <a:ea typeface="微软雅黑"/>
                    <a:sym typeface="微软雅黑"/>
                  </a:rPr>
                  <a:t>尘</a:t>
                </a:r>
              </a:p>
            </p:txBody>
          </p:sp>
        </p:grpSp>
      </p:grpSp>
      <p:grpSp>
        <p:nvGrpSpPr>
          <p:cNvPr id="77" name="组合 76"/>
          <p:cNvGrpSpPr/>
          <p:nvPr/>
        </p:nvGrpSpPr>
        <p:grpSpPr>
          <a:xfrm>
            <a:off x="177292" y="1309925"/>
            <a:ext cx="970521" cy="887349"/>
            <a:chOff x="6204695" y="728767"/>
            <a:chExt cx="1755471" cy="1605031"/>
          </a:xfrm>
        </p:grpSpPr>
        <p:sp>
          <p:nvSpPr>
            <p:cNvPr id="75" name="椭圆 74"/>
            <p:cNvSpPr/>
            <p:nvPr/>
          </p:nvSpPr>
          <p:spPr>
            <a:xfrm>
              <a:off x="6206985" y="728767"/>
              <a:ext cx="1593898" cy="1593898"/>
            </a:xfrm>
            <a:prstGeom prst="ellipse">
              <a:avLst/>
            </a:prstGeom>
            <a:solidFill>
              <a:srgbClr val="9FB70D"/>
            </a:solidFill>
            <a:ln>
              <a:noFill/>
            </a:ln>
            <a:effectLst>
              <a:outerShdw blurRad="254000" dist="635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nvGrpSpPr>
            <p:cNvPr id="62" name="组合 61"/>
            <p:cNvGrpSpPr/>
            <p:nvPr/>
          </p:nvGrpSpPr>
          <p:grpSpPr>
            <a:xfrm>
              <a:off x="6204695" y="736789"/>
              <a:ext cx="1755471" cy="1597009"/>
              <a:chOff x="6092400" y="4779400"/>
              <a:chExt cx="1755471" cy="1597009"/>
            </a:xfrm>
          </p:grpSpPr>
          <p:grpSp>
            <p:nvGrpSpPr>
              <p:cNvPr id="49" name="组合 48"/>
              <p:cNvGrpSpPr/>
              <p:nvPr/>
            </p:nvGrpSpPr>
            <p:grpSpPr>
              <a:xfrm>
                <a:off x="6092400" y="4779400"/>
                <a:ext cx="1597009" cy="1597009"/>
                <a:chOff x="9437178" y="1562958"/>
                <a:chExt cx="1597009" cy="1597009"/>
              </a:xfrm>
            </p:grpSpPr>
            <p:sp>
              <p:nvSpPr>
                <p:cNvPr id="50" name="椭圆 49"/>
                <p:cNvSpPr/>
                <p:nvPr/>
              </p:nvSpPr>
              <p:spPr>
                <a:xfrm>
                  <a:off x="9437178" y="1566069"/>
                  <a:ext cx="1593898" cy="1593898"/>
                </a:xfrm>
                <a:prstGeom prst="ellipse">
                  <a:avLst/>
                </a:prstGeom>
                <a:solidFill>
                  <a:srgbClr val="22F1F6"/>
                </a:solidFill>
                <a:ln>
                  <a:noFill/>
                </a:ln>
                <a:effectLst>
                  <a:innerShdw blurRad="571500" dist="241300" dir="5400000">
                    <a:srgbClr val="20B6BE">
                      <a:alpha val="8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51" name="椭圆 50"/>
                <p:cNvSpPr/>
                <p:nvPr/>
              </p:nvSpPr>
              <p:spPr>
                <a:xfrm>
                  <a:off x="9440289" y="1562958"/>
                  <a:ext cx="1593898" cy="1593898"/>
                </a:xfrm>
                <a:prstGeom prst="ellipse">
                  <a:avLst/>
                </a:prstGeom>
                <a:gradFill flip="none" rotWithShape="1">
                  <a:gsLst>
                    <a:gs pos="0">
                      <a:schemeClr val="accent3"/>
                    </a:gs>
                    <a:gs pos="40000">
                      <a:srgbClr val="D6F133"/>
                    </a:gs>
                    <a:gs pos="100000">
                      <a:srgbClr val="92D050"/>
                    </a:gs>
                  </a:gsLst>
                  <a:path path="circle">
                    <a:fillToRect l="50000" t="-80000" r="50000" b="180000"/>
                  </a:path>
                  <a:tileRect/>
                </a:gradFill>
                <a:ln w="31750">
                  <a:solidFill>
                    <a:srgbClr val="D6F13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52" name="弧形 51"/>
                <p:cNvSpPr/>
                <p:nvPr/>
              </p:nvSpPr>
              <p:spPr>
                <a:xfrm rot="17150761">
                  <a:off x="9589212" y="1706945"/>
                  <a:ext cx="1382557" cy="1382557"/>
                </a:xfrm>
                <a:prstGeom prst="arc">
                  <a:avLst>
                    <a:gd name="adj1" fmla="val 14257598"/>
                    <a:gd name="adj2" fmla="val 17991522"/>
                  </a:avLst>
                </a:prstGeom>
                <a:ln w="127000" cap="rnd">
                  <a:solidFill>
                    <a:schemeClr val="bg1">
                      <a:alpha val="9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sp>
              <p:nvSpPr>
                <p:cNvPr id="53" name="弧形 52"/>
                <p:cNvSpPr/>
                <p:nvPr/>
              </p:nvSpPr>
              <p:spPr>
                <a:xfrm rot="17283909">
                  <a:off x="9629644" y="1685173"/>
                  <a:ext cx="1382557" cy="1382557"/>
                </a:xfrm>
                <a:prstGeom prst="arc">
                  <a:avLst>
                    <a:gd name="adj1" fmla="val 18582933"/>
                    <a:gd name="adj2" fmla="val 19067742"/>
                  </a:avLst>
                </a:prstGeom>
                <a:ln w="127000" cap="rnd">
                  <a:solidFill>
                    <a:schemeClr val="bg1">
                      <a:alpha val="9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a:ea typeface="微软雅黑"/>
                    <a:sym typeface="微软雅黑"/>
                  </a:endParaRPr>
                </a:p>
              </p:txBody>
            </p:sp>
          </p:grpSp>
          <p:sp>
            <p:nvSpPr>
              <p:cNvPr id="61" name="TextBox 322"/>
              <p:cNvSpPr txBox="1"/>
              <p:nvPr/>
            </p:nvSpPr>
            <p:spPr>
              <a:xfrm>
                <a:off x="6484997" y="5130594"/>
                <a:ext cx="1362874" cy="918561"/>
              </a:xfrm>
              <a:prstGeom prst="rect">
                <a:avLst/>
              </a:prstGeom>
              <a:effectLst>
                <a:outerShdw blurRad="50800" dist="38100" dir="5400000" algn="t" rotWithShape="0">
                  <a:srgbClr val="9FB70D">
                    <a:alpha val="93000"/>
                  </a:srgbClr>
                </a:outerShdw>
              </a:effectLst>
            </p:spPr>
            <p:txBody>
              <a:bodyPr wrap="square">
                <a:spAutoFit/>
              </a:bodyPr>
              <a:lstStyle>
                <a:defPPr>
                  <a:defRPr lang="zh-CN"/>
                </a:defPPr>
                <a:lvl1pPr>
                  <a:defRPr sz="4000" b="1">
                    <a:solidFill>
                      <a:srgbClr val="22F1F6"/>
                    </a:solidFill>
                    <a:latin typeface="微软雅黑" panose="020B0503020204020204" pitchFamily="34" charset="-122"/>
                    <a:ea typeface="微软雅黑" panose="020B0503020204020204" pitchFamily="34" charset="-122"/>
                  </a:defRPr>
                </a:lvl1pPr>
              </a:lstStyle>
              <a:p>
                <a:r>
                  <a:rPr lang="zh-CN" altLang="en-US" sz="2700" dirty="0">
                    <a:solidFill>
                      <a:schemeClr val="accent2"/>
                    </a:solidFill>
                    <a:latin typeface="微软雅黑"/>
                    <a:ea typeface="微软雅黑"/>
                    <a:sym typeface="微软雅黑"/>
                  </a:rPr>
                  <a:t>找</a:t>
                </a:r>
              </a:p>
            </p:txBody>
          </p:sp>
        </p:grpSp>
      </p:grpSp>
      <p:pic>
        <p:nvPicPr>
          <p:cNvPr id="81" name="图片 80"/>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1469750" y="3979085"/>
            <a:ext cx="562073" cy="974261"/>
          </a:xfrm>
          <a:prstGeom prst="rect">
            <a:avLst/>
          </a:prstGeom>
        </p:spPr>
      </p:pic>
      <p:grpSp>
        <p:nvGrpSpPr>
          <p:cNvPr id="9" name="组合 8"/>
          <p:cNvGrpSpPr/>
          <p:nvPr/>
        </p:nvGrpSpPr>
        <p:grpSpPr>
          <a:xfrm flipH="1">
            <a:off x="3877152" y="4327209"/>
            <a:ext cx="1566386" cy="873919"/>
            <a:chOff x="594424" y="1153191"/>
            <a:chExt cx="2605976" cy="1634460"/>
          </a:xfrm>
        </p:grpSpPr>
        <p:sp>
          <p:nvSpPr>
            <p:cNvPr id="10" name="任意多边形 9"/>
            <p:cNvSpPr/>
            <p:nvPr/>
          </p:nvSpPr>
          <p:spPr>
            <a:xfrm>
              <a:off x="616196" y="1175175"/>
              <a:ext cx="2584204" cy="1612476"/>
            </a:xfrm>
            <a:custGeom>
              <a:avLst/>
              <a:gdLst>
                <a:gd name="connsiteX0" fmla="*/ 1389184 w 3610707"/>
                <a:gd name="connsiteY0" fmla="*/ 0 h 2450125"/>
                <a:gd name="connsiteX1" fmla="*/ 2191163 w 3610707"/>
                <a:gd name="connsiteY1" fmla="*/ 426409 h 2450125"/>
                <a:gd name="connsiteX2" fmla="*/ 2262626 w 3610707"/>
                <a:gd name="connsiteY2" fmla="*/ 558069 h 2450125"/>
                <a:gd name="connsiteX3" fmla="*/ 2332890 w 3610707"/>
                <a:gd name="connsiteY3" fmla="*/ 550986 h 2450125"/>
                <a:gd name="connsiteX4" fmla="*/ 2894584 w 3610707"/>
                <a:gd name="connsiteY4" fmla="*/ 923302 h 2450125"/>
                <a:gd name="connsiteX5" fmla="*/ 2915413 w 3610707"/>
                <a:gd name="connsiteY5" fmla="*/ 990402 h 2450125"/>
                <a:gd name="connsiteX6" fmla="*/ 2934595 w 3610707"/>
                <a:gd name="connsiteY6" fmla="*/ 984447 h 2450125"/>
                <a:gd name="connsiteX7" fmla="*/ 3048000 w 3610707"/>
                <a:gd name="connsiteY7" fmla="*/ 973015 h 2450125"/>
                <a:gd name="connsiteX8" fmla="*/ 3610707 w 3610707"/>
                <a:gd name="connsiteY8" fmla="*/ 1535722 h 2450125"/>
                <a:gd name="connsiteX9" fmla="*/ 3048000 w 3610707"/>
                <a:gd name="connsiteY9" fmla="*/ 2098429 h 2450125"/>
                <a:gd name="connsiteX10" fmla="*/ 2934595 w 3610707"/>
                <a:gd name="connsiteY10" fmla="*/ 2086997 h 2450125"/>
                <a:gd name="connsiteX11" fmla="*/ 2841470 w 3610707"/>
                <a:gd name="connsiteY11" fmla="*/ 2058089 h 2450125"/>
                <a:gd name="connsiteX12" fmla="*/ 2778805 w 3610707"/>
                <a:gd name="connsiteY12" fmla="*/ 2134039 h 2450125"/>
                <a:gd name="connsiteX13" fmla="*/ 2327029 w 3610707"/>
                <a:gd name="connsiteY13" fmla="*/ 2321171 h 2450125"/>
                <a:gd name="connsiteX14" fmla="*/ 1897442 w 3610707"/>
                <a:gd name="connsiteY14" fmla="*/ 2155195 h 2450125"/>
                <a:gd name="connsiteX15" fmla="*/ 1878393 w 3610707"/>
                <a:gd name="connsiteY15" fmla="*/ 2135215 h 2450125"/>
                <a:gd name="connsiteX16" fmla="*/ 1860361 w 3610707"/>
                <a:gd name="connsiteY16" fmla="*/ 2168437 h 2450125"/>
                <a:gd name="connsiteX17" fmla="*/ 1330568 w 3610707"/>
                <a:gd name="connsiteY17" fmla="*/ 2450125 h 2450125"/>
                <a:gd name="connsiteX18" fmla="*/ 800775 w 3610707"/>
                <a:gd name="connsiteY18" fmla="*/ 2168437 h 2450125"/>
                <a:gd name="connsiteX19" fmla="*/ 771869 w 3610707"/>
                <a:gd name="connsiteY19" fmla="*/ 2115180 h 2450125"/>
                <a:gd name="connsiteX20" fmla="*/ 753583 w 3610707"/>
                <a:gd name="connsiteY20" fmla="*/ 2120856 h 2450125"/>
                <a:gd name="connsiteX21" fmla="*/ 627184 w 3610707"/>
                <a:gd name="connsiteY21" fmla="*/ 2133598 h 2450125"/>
                <a:gd name="connsiteX22" fmla="*/ 0 w 3610707"/>
                <a:gd name="connsiteY22" fmla="*/ 1506414 h 2450125"/>
                <a:gd name="connsiteX23" fmla="*/ 383056 w 3610707"/>
                <a:gd name="connsiteY23" fmla="*/ 928517 h 2450125"/>
                <a:gd name="connsiteX24" fmla="*/ 424632 w 3610707"/>
                <a:gd name="connsiteY24" fmla="*/ 915611 h 2450125"/>
                <a:gd name="connsiteX25" fmla="*/ 427023 w 3610707"/>
                <a:gd name="connsiteY25" fmla="*/ 868268 h 2450125"/>
                <a:gd name="connsiteX26" fmla="*/ 1389184 w 3610707"/>
                <a:gd name="connsiteY26" fmla="*/ 0 h 245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610707" h="2450125">
                  <a:moveTo>
                    <a:pt x="1389184" y="0"/>
                  </a:moveTo>
                  <a:cubicBezTo>
                    <a:pt x="1723024" y="0"/>
                    <a:pt x="2017359" y="169144"/>
                    <a:pt x="2191163" y="426409"/>
                  </a:cubicBezTo>
                  <a:lnTo>
                    <a:pt x="2262626" y="558069"/>
                  </a:lnTo>
                  <a:lnTo>
                    <a:pt x="2332890" y="550986"/>
                  </a:lnTo>
                  <a:cubicBezTo>
                    <a:pt x="2585394" y="550986"/>
                    <a:pt x="2802042" y="704507"/>
                    <a:pt x="2894584" y="923302"/>
                  </a:cubicBezTo>
                  <a:lnTo>
                    <a:pt x="2915413" y="990402"/>
                  </a:lnTo>
                  <a:lnTo>
                    <a:pt x="2934595" y="984447"/>
                  </a:lnTo>
                  <a:cubicBezTo>
                    <a:pt x="2971226" y="976951"/>
                    <a:pt x="3009154" y="973015"/>
                    <a:pt x="3048000" y="973015"/>
                  </a:cubicBezTo>
                  <a:cubicBezTo>
                    <a:pt x="3358774" y="973015"/>
                    <a:pt x="3610707" y="1224948"/>
                    <a:pt x="3610707" y="1535722"/>
                  </a:cubicBezTo>
                  <a:cubicBezTo>
                    <a:pt x="3610707" y="1846496"/>
                    <a:pt x="3358774" y="2098429"/>
                    <a:pt x="3048000" y="2098429"/>
                  </a:cubicBezTo>
                  <a:cubicBezTo>
                    <a:pt x="3009154" y="2098429"/>
                    <a:pt x="2971226" y="2094493"/>
                    <a:pt x="2934595" y="2086997"/>
                  </a:cubicBezTo>
                  <a:lnTo>
                    <a:pt x="2841470" y="2058089"/>
                  </a:lnTo>
                  <a:lnTo>
                    <a:pt x="2778805" y="2134039"/>
                  </a:lnTo>
                  <a:cubicBezTo>
                    <a:pt x="2663186" y="2249659"/>
                    <a:pt x="2503459" y="2321171"/>
                    <a:pt x="2327029" y="2321171"/>
                  </a:cubicBezTo>
                  <a:cubicBezTo>
                    <a:pt x="2161626" y="2321171"/>
                    <a:pt x="2010904" y="2258319"/>
                    <a:pt x="1897442" y="2155195"/>
                  </a:cubicBezTo>
                  <a:lnTo>
                    <a:pt x="1878393" y="2135215"/>
                  </a:lnTo>
                  <a:lnTo>
                    <a:pt x="1860361" y="2168437"/>
                  </a:lnTo>
                  <a:cubicBezTo>
                    <a:pt x="1745544" y="2338387"/>
                    <a:pt x="1551105" y="2450125"/>
                    <a:pt x="1330568" y="2450125"/>
                  </a:cubicBezTo>
                  <a:cubicBezTo>
                    <a:pt x="1110031" y="2450125"/>
                    <a:pt x="915592" y="2338387"/>
                    <a:pt x="800775" y="2168437"/>
                  </a:cubicBezTo>
                  <a:lnTo>
                    <a:pt x="771869" y="2115180"/>
                  </a:lnTo>
                  <a:lnTo>
                    <a:pt x="753583" y="2120856"/>
                  </a:lnTo>
                  <a:cubicBezTo>
                    <a:pt x="712755" y="2129211"/>
                    <a:pt x="670482" y="2133598"/>
                    <a:pt x="627184" y="2133598"/>
                  </a:cubicBezTo>
                  <a:cubicBezTo>
                    <a:pt x="280800" y="2133598"/>
                    <a:pt x="0" y="1852798"/>
                    <a:pt x="0" y="1506414"/>
                  </a:cubicBezTo>
                  <a:cubicBezTo>
                    <a:pt x="0" y="1246626"/>
                    <a:pt x="157950" y="1023729"/>
                    <a:pt x="383056" y="928517"/>
                  </a:cubicBezTo>
                  <a:lnTo>
                    <a:pt x="424632" y="915611"/>
                  </a:lnTo>
                  <a:lnTo>
                    <a:pt x="427023" y="868268"/>
                  </a:lnTo>
                  <a:cubicBezTo>
                    <a:pt x="476551" y="380575"/>
                    <a:pt x="888424" y="0"/>
                    <a:pt x="1389184" y="0"/>
                  </a:cubicBezTo>
                  <a:close/>
                </a:path>
              </a:pathLst>
            </a:custGeom>
            <a:solidFill>
              <a:schemeClr val="bg1"/>
            </a:solidFill>
            <a:ln w="19050">
              <a:noFill/>
            </a:ln>
            <a:effectLst>
              <a:outerShdw blurRad="152400" dist="889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1" name="任意多边形 10"/>
            <p:cNvSpPr/>
            <p:nvPr/>
          </p:nvSpPr>
          <p:spPr>
            <a:xfrm>
              <a:off x="594424" y="1153191"/>
              <a:ext cx="2584204" cy="1612476"/>
            </a:xfrm>
            <a:custGeom>
              <a:avLst/>
              <a:gdLst>
                <a:gd name="connsiteX0" fmla="*/ 1389184 w 3610707"/>
                <a:gd name="connsiteY0" fmla="*/ 0 h 2450125"/>
                <a:gd name="connsiteX1" fmla="*/ 2191163 w 3610707"/>
                <a:gd name="connsiteY1" fmla="*/ 426409 h 2450125"/>
                <a:gd name="connsiteX2" fmla="*/ 2262626 w 3610707"/>
                <a:gd name="connsiteY2" fmla="*/ 558069 h 2450125"/>
                <a:gd name="connsiteX3" fmla="*/ 2332890 w 3610707"/>
                <a:gd name="connsiteY3" fmla="*/ 550986 h 2450125"/>
                <a:gd name="connsiteX4" fmla="*/ 2894584 w 3610707"/>
                <a:gd name="connsiteY4" fmla="*/ 923302 h 2450125"/>
                <a:gd name="connsiteX5" fmla="*/ 2915413 w 3610707"/>
                <a:gd name="connsiteY5" fmla="*/ 990402 h 2450125"/>
                <a:gd name="connsiteX6" fmla="*/ 2934595 w 3610707"/>
                <a:gd name="connsiteY6" fmla="*/ 984447 h 2450125"/>
                <a:gd name="connsiteX7" fmla="*/ 3048000 w 3610707"/>
                <a:gd name="connsiteY7" fmla="*/ 973015 h 2450125"/>
                <a:gd name="connsiteX8" fmla="*/ 3610707 w 3610707"/>
                <a:gd name="connsiteY8" fmla="*/ 1535722 h 2450125"/>
                <a:gd name="connsiteX9" fmla="*/ 3048000 w 3610707"/>
                <a:gd name="connsiteY9" fmla="*/ 2098429 h 2450125"/>
                <a:gd name="connsiteX10" fmla="*/ 2934595 w 3610707"/>
                <a:gd name="connsiteY10" fmla="*/ 2086997 h 2450125"/>
                <a:gd name="connsiteX11" fmla="*/ 2841470 w 3610707"/>
                <a:gd name="connsiteY11" fmla="*/ 2058089 h 2450125"/>
                <a:gd name="connsiteX12" fmla="*/ 2778805 w 3610707"/>
                <a:gd name="connsiteY12" fmla="*/ 2134039 h 2450125"/>
                <a:gd name="connsiteX13" fmla="*/ 2327029 w 3610707"/>
                <a:gd name="connsiteY13" fmla="*/ 2321171 h 2450125"/>
                <a:gd name="connsiteX14" fmla="*/ 1897442 w 3610707"/>
                <a:gd name="connsiteY14" fmla="*/ 2155195 h 2450125"/>
                <a:gd name="connsiteX15" fmla="*/ 1878393 w 3610707"/>
                <a:gd name="connsiteY15" fmla="*/ 2135215 h 2450125"/>
                <a:gd name="connsiteX16" fmla="*/ 1860361 w 3610707"/>
                <a:gd name="connsiteY16" fmla="*/ 2168437 h 2450125"/>
                <a:gd name="connsiteX17" fmla="*/ 1330568 w 3610707"/>
                <a:gd name="connsiteY17" fmla="*/ 2450125 h 2450125"/>
                <a:gd name="connsiteX18" fmla="*/ 800775 w 3610707"/>
                <a:gd name="connsiteY18" fmla="*/ 2168437 h 2450125"/>
                <a:gd name="connsiteX19" fmla="*/ 771869 w 3610707"/>
                <a:gd name="connsiteY19" fmla="*/ 2115180 h 2450125"/>
                <a:gd name="connsiteX20" fmla="*/ 753583 w 3610707"/>
                <a:gd name="connsiteY20" fmla="*/ 2120856 h 2450125"/>
                <a:gd name="connsiteX21" fmla="*/ 627184 w 3610707"/>
                <a:gd name="connsiteY21" fmla="*/ 2133598 h 2450125"/>
                <a:gd name="connsiteX22" fmla="*/ 0 w 3610707"/>
                <a:gd name="connsiteY22" fmla="*/ 1506414 h 2450125"/>
                <a:gd name="connsiteX23" fmla="*/ 383056 w 3610707"/>
                <a:gd name="connsiteY23" fmla="*/ 928517 h 2450125"/>
                <a:gd name="connsiteX24" fmla="*/ 424632 w 3610707"/>
                <a:gd name="connsiteY24" fmla="*/ 915611 h 2450125"/>
                <a:gd name="connsiteX25" fmla="*/ 427023 w 3610707"/>
                <a:gd name="connsiteY25" fmla="*/ 868268 h 2450125"/>
                <a:gd name="connsiteX26" fmla="*/ 1389184 w 3610707"/>
                <a:gd name="connsiteY26" fmla="*/ 0 h 245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610707" h="2450125">
                  <a:moveTo>
                    <a:pt x="1389184" y="0"/>
                  </a:moveTo>
                  <a:cubicBezTo>
                    <a:pt x="1723024" y="0"/>
                    <a:pt x="2017359" y="169144"/>
                    <a:pt x="2191163" y="426409"/>
                  </a:cubicBezTo>
                  <a:lnTo>
                    <a:pt x="2262626" y="558069"/>
                  </a:lnTo>
                  <a:lnTo>
                    <a:pt x="2332890" y="550986"/>
                  </a:lnTo>
                  <a:cubicBezTo>
                    <a:pt x="2585394" y="550986"/>
                    <a:pt x="2802042" y="704507"/>
                    <a:pt x="2894584" y="923302"/>
                  </a:cubicBezTo>
                  <a:lnTo>
                    <a:pt x="2915413" y="990402"/>
                  </a:lnTo>
                  <a:lnTo>
                    <a:pt x="2934595" y="984447"/>
                  </a:lnTo>
                  <a:cubicBezTo>
                    <a:pt x="2971226" y="976951"/>
                    <a:pt x="3009154" y="973015"/>
                    <a:pt x="3048000" y="973015"/>
                  </a:cubicBezTo>
                  <a:cubicBezTo>
                    <a:pt x="3358774" y="973015"/>
                    <a:pt x="3610707" y="1224948"/>
                    <a:pt x="3610707" y="1535722"/>
                  </a:cubicBezTo>
                  <a:cubicBezTo>
                    <a:pt x="3610707" y="1846496"/>
                    <a:pt x="3358774" y="2098429"/>
                    <a:pt x="3048000" y="2098429"/>
                  </a:cubicBezTo>
                  <a:cubicBezTo>
                    <a:pt x="3009154" y="2098429"/>
                    <a:pt x="2971226" y="2094493"/>
                    <a:pt x="2934595" y="2086997"/>
                  </a:cubicBezTo>
                  <a:lnTo>
                    <a:pt x="2841470" y="2058089"/>
                  </a:lnTo>
                  <a:lnTo>
                    <a:pt x="2778805" y="2134039"/>
                  </a:lnTo>
                  <a:cubicBezTo>
                    <a:pt x="2663186" y="2249659"/>
                    <a:pt x="2503459" y="2321171"/>
                    <a:pt x="2327029" y="2321171"/>
                  </a:cubicBezTo>
                  <a:cubicBezTo>
                    <a:pt x="2161626" y="2321171"/>
                    <a:pt x="2010904" y="2258319"/>
                    <a:pt x="1897442" y="2155195"/>
                  </a:cubicBezTo>
                  <a:lnTo>
                    <a:pt x="1878393" y="2135215"/>
                  </a:lnTo>
                  <a:lnTo>
                    <a:pt x="1860361" y="2168437"/>
                  </a:lnTo>
                  <a:cubicBezTo>
                    <a:pt x="1745544" y="2338387"/>
                    <a:pt x="1551105" y="2450125"/>
                    <a:pt x="1330568" y="2450125"/>
                  </a:cubicBezTo>
                  <a:cubicBezTo>
                    <a:pt x="1110031" y="2450125"/>
                    <a:pt x="915592" y="2338387"/>
                    <a:pt x="800775" y="2168437"/>
                  </a:cubicBezTo>
                  <a:lnTo>
                    <a:pt x="771869" y="2115180"/>
                  </a:lnTo>
                  <a:lnTo>
                    <a:pt x="753583" y="2120856"/>
                  </a:lnTo>
                  <a:cubicBezTo>
                    <a:pt x="712755" y="2129211"/>
                    <a:pt x="670482" y="2133598"/>
                    <a:pt x="627184" y="2133598"/>
                  </a:cubicBezTo>
                  <a:cubicBezTo>
                    <a:pt x="280800" y="2133598"/>
                    <a:pt x="0" y="1852798"/>
                    <a:pt x="0" y="1506414"/>
                  </a:cubicBezTo>
                  <a:cubicBezTo>
                    <a:pt x="0" y="1246626"/>
                    <a:pt x="157950" y="1023729"/>
                    <a:pt x="383056" y="928517"/>
                  </a:cubicBezTo>
                  <a:lnTo>
                    <a:pt x="424632" y="915611"/>
                  </a:lnTo>
                  <a:lnTo>
                    <a:pt x="427023" y="868268"/>
                  </a:lnTo>
                  <a:cubicBezTo>
                    <a:pt x="476551" y="380575"/>
                    <a:pt x="888424" y="0"/>
                    <a:pt x="1389184" y="0"/>
                  </a:cubicBezTo>
                  <a:close/>
                </a:path>
              </a:pathLst>
            </a:custGeom>
            <a:solidFill>
              <a:schemeClr val="bg1"/>
            </a:solidFill>
            <a:ln w="19050">
              <a:solidFill>
                <a:srgbClr val="91F0FD"/>
              </a:solidFill>
            </a:ln>
            <a:effectLst>
              <a:innerShdw blurRad="355600" dist="101600" dir="3600000">
                <a:srgbClr val="19B4C9">
                  <a:alpha val="51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nvGrpSpPr>
          <p:cNvPr id="103" name="组合 102"/>
          <p:cNvGrpSpPr/>
          <p:nvPr/>
        </p:nvGrpSpPr>
        <p:grpSpPr>
          <a:xfrm>
            <a:off x="7731445" y="3660158"/>
            <a:ext cx="1108687" cy="1212299"/>
            <a:chOff x="9886950" y="4535871"/>
            <a:chExt cx="1834461" cy="2005899"/>
          </a:xfrm>
        </p:grpSpPr>
        <p:sp>
          <p:nvSpPr>
            <p:cNvPr id="104" name="圆角矩形 103"/>
            <p:cNvSpPr/>
            <p:nvPr/>
          </p:nvSpPr>
          <p:spPr>
            <a:xfrm>
              <a:off x="10526487" y="5428190"/>
              <a:ext cx="328183" cy="134639"/>
            </a:xfrm>
            <a:prstGeom prst="roundRect">
              <a:avLst/>
            </a:prstGeom>
            <a:solidFill>
              <a:srgbClr val="C87404"/>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05" name="圆角矩形 104"/>
            <p:cNvSpPr/>
            <p:nvPr/>
          </p:nvSpPr>
          <p:spPr>
            <a:xfrm rot="1452078">
              <a:off x="10593807" y="5007442"/>
              <a:ext cx="286109" cy="488068"/>
            </a:xfrm>
            <a:prstGeom prst="roundRect">
              <a:avLst>
                <a:gd name="adj" fmla="val 50000"/>
              </a:avLst>
            </a:prstGeom>
            <a:solidFill>
              <a:srgbClr val="FFC000"/>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nvGrpSpPr>
            <p:cNvPr id="106" name="组合 105"/>
            <p:cNvGrpSpPr/>
            <p:nvPr/>
          </p:nvGrpSpPr>
          <p:grpSpPr>
            <a:xfrm rot="17559220">
              <a:off x="10526211" y="4117280"/>
              <a:ext cx="611597" cy="1772498"/>
              <a:chOff x="2994660" y="1680210"/>
              <a:chExt cx="1234440" cy="3577590"/>
            </a:xfrm>
            <a:solidFill>
              <a:srgbClr val="FFC000"/>
            </a:solidFill>
          </p:grpSpPr>
          <p:sp>
            <p:nvSpPr>
              <p:cNvPr id="118" name="椭圆 117"/>
              <p:cNvSpPr/>
              <p:nvPr/>
            </p:nvSpPr>
            <p:spPr>
              <a:xfrm>
                <a:off x="3080385" y="1680210"/>
                <a:ext cx="1062990" cy="1062990"/>
              </a:xfrm>
              <a:prstGeom prst="ellipse">
                <a:avLst/>
              </a:prstGeom>
              <a:solidFill>
                <a:srgbClr val="84F6FC"/>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19" name="矩形 118"/>
              <p:cNvSpPr/>
              <p:nvPr/>
            </p:nvSpPr>
            <p:spPr>
              <a:xfrm>
                <a:off x="3423285" y="4983480"/>
                <a:ext cx="377190" cy="274320"/>
              </a:xfrm>
              <a:prstGeom prst="rect">
                <a:avLst/>
              </a:prstGeom>
              <a:grp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20" name="矩形 119"/>
              <p:cNvSpPr/>
              <p:nvPr/>
            </p:nvSpPr>
            <p:spPr>
              <a:xfrm>
                <a:off x="3314700" y="4297680"/>
                <a:ext cx="594360" cy="742950"/>
              </a:xfrm>
              <a:prstGeom prst="rect">
                <a:avLst/>
              </a:prstGeom>
              <a:grp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21" name="矩形 120"/>
              <p:cNvSpPr/>
              <p:nvPr/>
            </p:nvSpPr>
            <p:spPr>
              <a:xfrm>
                <a:off x="3177540" y="2514600"/>
                <a:ext cx="868680" cy="1874520"/>
              </a:xfrm>
              <a:prstGeom prst="rect">
                <a:avLst/>
              </a:prstGeom>
              <a:grpFill/>
              <a:ln w="63500" cap="rnd">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22" name="梯形 121"/>
              <p:cNvSpPr/>
              <p:nvPr/>
            </p:nvSpPr>
            <p:spPr>
              <a:xfrm>
                <a:off x="2994660" y="2137410"/>
                <a:ext cx="1234440" cy="457200"/>
              </a:xfrm>
              <a:prstGeom prst="trapezoid">
                <a:avLst>
                  <a:gd name="adj" fmla="val 4323"/>
                </a:avLst>
              </a:prstGeom>
              <a:grp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sp>
          <p:nvSpPr>
            <p:cNvPr id="107" name="椭圆 106"/>
            <p:cNvSpPr/>
            <p:nvPr/>
          </p:nvSpPr>
          <p:spPr>
            <a:xfrm>
              <a:off x="10644296" y="5276721"/>
              <a:ext cx="100980" cy="10098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cxnSp>
          <p:nvCxnSpPr>
            <p:cNvPr id="108" name="直接连接符 107"/>
            <p:cNvCxnSpPr>
              <a:stCxn id="104" idx="2"/>
            </p:cNvCxnSpPr>
            <p:nvPr/>
          </p:nvCxnSpPr>
          <p:spPr>
            <a:xfrm flipH="1">
              <a:off x="10686371" y="5562830"/>
              <a:ext cx="4207" cy="95089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flipH="1">
              <a:off x="10274038" y="5565635"/>
              <a:ext cx="293122" cy="9565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a:off x="10806985" y="5551610"/>
              <a:ext cx="293122" cy="9565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a:off x="10080494" y="6530550"/>
              <a:ext cx="1489448" cy="0"/>
            </a:xfrm>
            <a:prstGeom prst="line">
              <a:avLst/>
            </a:prstGeom>
            <a:ln w="6350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a:off x="9886950" y="6541770"/>
              <a:ext cx="103784" cy="0"/>
            </a:xfrm>
            <a:prstGeom prst="line">
              <a:avLst/>
            </a:prstGeom>
            <a:ln w="6350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a:off x="11665311" y="6527745"/>
              <a:ext cx="56100" cy="0"/>
            </a:xfrm>
            <a:prstGeom prst="line">
              <a:avLst/>
            </a:prstGeom>
            <a:ln w="63500"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114" name="矩形 113"/>
            <p:cNvSpPr/>
            <p:nvPr/>
          </p:nvSpPr>
          <p:spPr>
            <a:xfrm rot="17559220">
              <a:off x="10853495" y="4455518"/>
              <a:ext cx="79608" cy="824798"/>
            </a:xfrm>
            <a:prstGeom prst="rect">
              <a:avLst/>
            </a:prstGeom>
            <a:solidFill>
              <a:schemeClr val="bg1"/>
            </a:solidFill>
            <a:ln w="63500"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15" name="矩形 114"/>
            <p:cNvSpPr/>
            <p:nvPr/>
          </p:nvSpPr>
          <p:spPr>
            <a:xfrm rot="17559220">
              <a:off x="10743004" y="4722219"/>
              <a:ext cx="79608" cy="824798"/>
            </a:xfrm>
            <a:prstGeom prst="rect">
              <a:avLst/>
            </a:prstGeom>
            <a:solidFill>
              <a:srgbClr val="FC9204"/>
            </a:solidFill>
            <a:ln w="63500"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16" name="矩形 115"/>
            <p:cNvSpPr/>
            <p:nvPr/>
          </p:nvSpPr>
          <p:spPr>
            <a:xfrm rot="17559220">
              <a:off x="10372657" y="4488927"/>
              <a:ext cx="84972" cy="178859"/>
            </a:xfrm>
            <a:prstGeom prst="rect">
              <a:avLst/>
            </a:prstGeom>
            <a:solidFill>
              <a:schemeClr val="bg1"/>
            </a:solidFill>
            <a:ln w="63500"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17" name="矩形 116"/>
            <p:cNvSpPr/>
            <p:nvPr/>
          </p:nvSpPr>
          <p:spPr>
            <a:xfrm rot="17559220">
              <a:off x="11189014" y="5155725"/>
              <a:ext cx="256730" cy="87380"/>
            </a:xfrm>
            <a:prstGeom prst="rect">
              <a:avLst/>
            </a:prstGeom>
            <a:solidFill>
              <a:schemeClr val="tx1"/>
            </a:solidFill>
            <a:ln w="63500"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nvGrpSpPr>
          <p:cNvPr id="2" name="组合 1"/>
          <p:cNvGrpSpPr/>
          <p:nvPr/>
        </p:nvGrpSpPr>
        <p:grpSpPr>
          <a:xfrm>
            <a:off x="1106329" y="601504"/>
            <a:ext cx="7905274" cy="2944655"/>
            <a:chOff x="2323" y="1263"/>
            <a:chExt cx="16599" cy="6183"/>
          </a:xfrm>
        </p:grpSpPr>
        <p:sp>
          <p:nvSpPr>
            <p:cNvPr id="8" name="矩形 7"/>
            <p:cNvSpPr/>
            <p:nvPr/>
          </p:nvSpPr>
          <p:spPr>
            <a:xfrm>
              <a:off x="2323" y="1263"/>
              <a:ext cx="16599" cy="6183"/>
            </a:xfrm>
            <a:prstGeom prst="rect">
              <a:avLst/>
            </a:prstGeom>
            <a:solidFill>
              <a:srgbClr val="DEEB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429" lvl="2" indent="340519">
                <a:lnSpc>
                  <a:spcPct val="120000"/>
                </a:lnSpc>
                <a:defRPr/>
              </a:pPr>
              <a:r>
                <a:rPr lang="zh-CN" altLang="en-US" b="1" dirty="0" smtClean="0">
                  <a:solidFill>
                    <a:srgbClr val="000000"/>
                  </a:solidFill>
                  <a:latin typeface="微软雅黑"/>
                  <a:ea typeface="微软雅黑"/>
                  <a:cs typeface="微软雅黑" panose="020B0503020204020204" pitchFamily="34" charset="-122"/>
                  <a:sym typeface="微软雅黑"/>
                </a:rPr>
                <a:t> </a:t>
              </a:r>
              <a:endParaRPr lang="zh-CN" altLang="en-US" sz="1800">
                <a:latin typeface="微软雅黑"/>
                <a:ea typeface="微软雅黑"/>
                <a:sym typeface="微软雅黑"/>
              </a:endParaRPr>
            </a:p>
          </p:txBody>
        </p:sp>
        <p:sp>
          <p:nvSpPr>
            <p:cNvPr id="3" name="文本框 2"/>
            <p:cNvSpPr txBox="1"/>
            <p:nvPr/>
          </p:nvSpPr>
          <p:spPr>
            <a:xfrm>
              <a:off x="2342" y="1494"/>
              <a:ext cx="16104" cy="5777"/>
            </a:xfrm>
            <a:prstGeom prst="rect">
              <a:avLst/>
            </a:prstGeom>
            <a:noFill/>
            <a:ln w="28575">
              <a:solidFill>
                <a:srgbClr val="1D41D5"/>
              </a:solidFill>
              <a:prstDash val="lgDash"/>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1429" lvl="2" indent="340519">
                <a:lnSpc>
                  <a:spcPct val="120000"/>
                </a:lnSpc>
                <a:spcBef>
                  <a:spcPts val="0"/>
                </a:spcBef>
                <a:spcAft>
                  <a:spcPts val="0"/>
                </a:spcAft>
                <a:buNone/>
                <a:defRPr/>
              </a:pPr>
              <a:r>
                <a:rPr lang="zh-CN" altLang="en-US" sz="1800" b="1" dirty="0">
                  <a:solidFill>
                    <a:srgbClr val="000000"/>
                  </a:solidFill>
                  <a:latin typeface="微软雅黑"/>
                  <a:ea typeface="微软雅黑"/>
                  <a:cs typeface="微软雅黑" panose="020B0503020204020204" pitchFamily="34" charset="-122"/>
                  <a:sym typeface="微软雅黑"/>
                </a:rPr>
                <a:t>  结果，一个“微尘”还没找到，众多“微尘”却涌现了出来：</a:t>
              </a:r>
              <a:r>
                <a:rPr lang="en-US" altLang="zh-CN" sz="1800" b="1" dirty="0">
                  <a:solidFill>
                    <a:srgbClr val="000000"/>
                  </a:solidFill>
                  <a:latin typeface="微软雅黑"/>
                  <a:ea typeface="微软雅黑"/>
                  <a:cs typeface="微软雅黑" panose="020B0503020204020204" pitchFamily="34" charset="-122"/>
                  <a:sym typeface="微软雅黑"/>
                </a:rPr>
                <a:t>2005 </a:t>
              </a:r>
              <a:r>
                <a:rPr lang="zh-CN" altLang="en-US" sz="1800" b="1" dirty="0">
                  <a:solidFill>
                    <a:srgbClr val="000000"/>
                  </a:solidFill>
                  <a:latin typeface="微软雅黑"/>
                  <a:ea typeface="微软雅黑"/>
                  <a:cs typeface="微软雅黑" panose="020B0503020204020204" pitchFamily="34" charset="-122"/>
                  <a:sym typeface="微软雅黑"/>
                </a:rPr>
                <a:t>年第一天，青岛红十字会的大门刚打开，一位捐款人走了进来，捐献 </a:t>
              </a:r>
              <a:r>
                <a:rPr lang="en-US" altLang="zh-CN" sz="1800" b="1" dirty="0">
                  <a:solidFill>
                    <a:srgbClr val="000000"/>
                  </a:solidFill>
                  <a:latin typeface="微软雅黑"/>
                  <a:ea typeface="微软雅黑"/>
                  <a:cs typeface="微软雅黑" panose="020B0503020204020204" pitchFamily="34" charset="-122"/>
                  <a:sym typeface="微软雅黑"/>
                </a:rPr>
                <a:t>500 </a:t>
              </a:r>
              <a:r>
                <a:rPr lang="zh-CN" altLang="en-US" sz="1800" b="1" dirty="0">
                  <a:solidFill>
                    <a:srgbClr val="000000"/>
                  </a:solidFill>
                  <a:latin typeface="微软雅黑"/>
                  <a:ea typeface="微软雅黑"/>
                  <a:cs typeface="微软雅黑" panose="020B0503020204020204" pitchFamily="34" charset="-122"/>
                  <a:sym typeface="微软雅黑"/>
                </a:rPr>
                <a:t>元并署名“微尘”。十余名大学生拿着自己的生活费赶到街头募捐点，说自己是“微尘”。一位母亲抱着 </a:t>
              </a:r>
              <a:r>
                <a:rPr lang="en-US" altLang="zh-CN" sz="1800" b="1" dirty="0">
                  <a:solidFill>
                    <a:srgbClr val="000000"/>
                  </a:solidFill>
                  <a:latin typeface="微软雅黑"/>
                  <a:ea typeface="微软雅黑"/>
                  <a:cs typeface="微软雅黑" panose="020B0503020204020204" pitchFamily="34" charset="-122"/>
                  <a:sym typeface="微软雅黑"/>
                </a:rPr>
                <a:t>3 </a:t>
              </a:r>
              <a:r>
                <a:rPr lang="zh-CN" altLang="en-US" sz="1800" b="1" dirty="0">
                  <a:solidFill>
                    <a:srgbClr val="000000"/>
                  </a:solidFill>
                  <a:latin typeface="微软雅黑"/>
                  <a:ea typeface="微软雅黑"/>
                  <a:cs typeface="微软雅黑" panose="020B0503020204020204" pitchFamily="34" charset="-122"/>
                  <a:sym typeface="微软雅黑"/>
                </a:rPr>
                <a:t>岁的儿子，向募捐箱里塞进孩子的压岁钱说： “孩子也当小‘微尘’。”</a:t>
              </a:r>
            </a:p>
            <a:p>
              <a:pPr marL="1429" lvl="2" indent="340519">
                <a:lnSpc>
                  <a:spcPct val="120000"/>
                </a:lnSpc>
                <a:spcBef>
                  <a:spcPts val="0"/>
                </a:spcBef>
                <a:spcAft>
                  <a:spcPts val="0"/>
                </a:spcAft>
                <a:buNone/>
                <a:defRPr/>
              </a:pPr>
              <a:r>
                <a:rPr lang="zh-CN" altLang="en-US" sz="1800" b="1" dirty="0">
                  <a:solidFill>
                    <a:srgbClr val="000000"/>
                  </a:solidFill>
                  <a:latin typeface="微软雅黑"/>
                  <a:ea typeface="微软雅黑"/>
                  <a:cs typeface="微软雅黑" panose="020B0503020204020204" pitchFamily="34" charset="-122"/>
                  <a:sym typeface="微软雅黑"/>
                </a:rPr>
                <a:t>  记者想采访他们，凡是能联系到 “微尘”个体，都明确表示不愿公开露面。工作人员陈敏说。截至目前，青岛市红十字会收到的上千笔 捐款中，很多捐助者都署名 “微尘”。</a:t>
              </a: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4" name="组合 93"/>
          <p:cNvGrpSpPr/>
          <p:nvPr/>
        </p:nvGrpSpPr>
        <p:grpSpPr>
          <a:xfrm flipH="1">
            <a:off x="0" y="-86065"/>
            <a:ext cx="3595951" cy="3373482"/>
            <a:chOff x="7620003" y="-95794"/>
            <a:chExt cx="4794601" cy="4497976"/>
          </a:xfrm>
        </p:grpSpPr>
        <p:grpSp>
          <p:nvGrpSpPr>
            <p:cNvPr id="95" name="组合 94"/>
            <p:cNvGrpSpPr/>
            <p:nvPr/>
          </p:nvGrpSpPr>
          <p:grpSpPr>
            <a:xfrm>
              <a:off x="8212184" y="-95794"/>
              <a:ext cx="4202420" cy="3604079"/>
              <a:chOff x="8212184" y="-95794"/>
              <a:chExt cx="4202420" cy="3604079"/>
            </a:xfrm>
          </p:grpSpPr>
          <p:sp>
            <p:nvSpPr>
              <p:cNvPr id="97" name="矩形 96"/>
              <p:cNvSpPr/>
              <p:nvPr/>
            </p:nvSpPr>
            <p:spPr>
              <a:xfrm>
                <a:off x="8883278" y="18959"/>
                <a:ext cx="3531326" cy="2769326"/>
              </a:xfrm>
              <a:prstGeom prst="rect">
                <a:avLst/>
              </a:prstGeom>
              <a:solidFill>
                <a:srgbClr val="19B4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98" name="任意多边形 97"/>
              <p:cNvSpPr/>
              <p:nvPr/>
            </p:nvSpPr>
            <p:spPr>
              <a:xfrm>
                <a:off x="8212184" y="-95794"/>
                <a:ext cx="4167052" cy="3566160"/>
              </a:xfrm>
              <a:custGeom>
                <a:avLst/>
                <a:gdLst>
                  <a:gd name="connsiteX0" fmla="*/ 66171 w 3897085"/>
                  <a:gd name="connsiteY0" fmla="*/ 0 h 3474720"/>
                  <a:gd name="connsiteX1" fmla="*/ 913544 w 3897085"/>
                  <a:gd name="connsiteY1" fmla="*/ 0 h 3474720"/>
                  <a:gd name="connsiteX2" fmla="*/ 941219 w 3897085"/>
                  <a:gd name="connsiteY2" fmla="*/ 50987 h 3474720"/>
                  <a:gd name="connsiteX3" fmla="*/ 979714 w 3897085"/>
                  <a:gd name="connsiteY3" fmla="*/ 241662 h 3474720"/>
                  <a:gd name="connsiteX4" fmla="*/ 941219 w 3897085"/>
                  <a:gd name="connsiteY4" fmla="*/ 432337 h 3474720"/>
                  <a:gd name="connsiteX5" fmla="*/ 940094 w 3897085"/>
                  <a:gd name="connsiteY5" fmla="*/ 434410 h 3474720"/>
                  <a:gd name="connsiteX6" fmla="*/ 973181 w 3897085"/>
                  <a:gd name="connsiteY6" fmla="*/ 431074 h 3474720"/>
                  <a:gd name="connsiteX7" fmla="*/ 1508797 w 3897085"/>
                  <a:gd name="connsiteY7" fmla="*/ 786104 h 3474720"/>
                  <a:gd name="connsiteX8" fmla="*/ 1526368 w 3897085"/>
                  <a:gd name="connsiteY8" fmla="*/ 842708 h 3474720"/>
                  <a:gd name="connsiteX9" fmla="*/ 1579016 w 3897085"/>
                  <a:gd name="connsiteY9" fmla="*/ 799269 h 3474720"/>
                  <a:gd name="connsiteX10" fmla="*/ 2057400 w 3897085"/>
                  <a:gd name="connsiteY10" fmla="*/ 653143 h 3474720"/>
                  <a:gd name="connsiteX11" fmla="*/ 2913018 w 3897085"/>
                  <a:gd name="connsiteY11" fmla="*/ 1508761 h 3474720"/>
                  <a:gd name="connsiteX12" fmla="*/ 2845779 w 3897085"/>
                  <a:gd name="connsiteY12" fmla="*/ 1841806 h 3474720"/>
                  <a:gd name="connsiteX13" fmla="*/ 2789968 w 3897085"/>
                  <a:gd name="connsiteY13" fmla="*/ 1944631 h 3474720"/>
                  <a:gd name="connsiteX14" fmla="*/ 2857646 w 3897085"/>
                  <a:gd name="connsiteY14" fmla="*/ 1965639 h 3474720"/>
                  <a:gd name="connsiteX15" fmla="*/ 3038685 w 3897085"/>
                  <a:gd name="connsiteY15" fmla="*/ 2114721 h 3474720"/>
                  <a:gd name="connsiteX16" fmla="*/ 3070970 w 3897085"/>
                  <a:gd name="connsiteY16" fmla="*/ 2174202 h 3474720"/>
                  <a:gd name="connsiteX17" fmla="*/ 3120278 w 3897085"/>
                  <a:gd name="connsiteY17" fmla="*/ 2114440 h 3474720"/>
                  <a:gd name="connsiteX18" fmla="*/ 3683725 w 3897085"/>
                  <a:gd name="connsiteY18" fmla="*/ 1881052 h 3474720"/>
                  <a:gd name="connsiteX19" fmla="*/ 3844315 w 3897085"/>
                  <a:gd name="connsiteY19" fmla="*/ 1897241 h 3474720"/>
                  <a:gd name="connsiteX20" fmla="*/ 3897085 w 3897085"/>
                  <a:gd name="connsiteY20" fmla="*/ 1910810 h 3474720"/>
                  <a:gd name="connsiteX21" fmla="*/ 3897085 w 3897085"/>
                  <a:gd name="connsiteY21" fmla="*/ 3444963 h 3474720"/>
                  <a:gd name="connsiteX22" fmla="*/ 3844315 w 3897085"/>
                  <a:gd name="connsiteY22" fmla="*/ 3458531 h 3474720"/>
                  <a:gd name="connsiteX23" fmla="*/ 3683725 w 3897085"/>
                  <a:gd name="connsiteY23" fmla="*/ 3474720 h 3474720"/>
                  <a:gd name="connsiteX24" fmla="*/ 2903080 w 3897085"/>
                  <a:gd name="connsiteY24" fmla="*/ 2838476 h 3474720"/>
                  <a:gd name="connsiteX25" fmla="*/ 2889774 w 3897085"/>
                  <a:gd name="connsiteY25" fmla="*/ 2706488 h 3474720"/>
                  <a:gd name="connsiteX26" fmla="*/ 2857646 w 3897085"/>
                  <a:gd name="connsiteY26" fmla="*/ 2723927 h 3474720"/>
                  <a:gd name="connsiteX27" fmla="*/ 2697479 w 3897085"/>
                  <a:gd name="connsiteY27" fmla="*/ 2756263 h 3474720"/>
                  <a:gd name="connsiteX28" fmla="*/ 2285999 w 3897085"/>
                  <a:gd name="connsiteY28" fmla="*/ 2344783 h 3474720"/>
                  <a:gd name="connsiteX29" fmla="*/ 2287265 w 3897085"/>
                  <a:gd name="connsiteY29" fmla="*/ 2332230 h 3474720"/>
                  <a:gd name="connsiteX30" fmla="*/ 2229837 w 3897085"/>
                  <a:gd name="connsiteY30" fmla="*/ 2346996 h 3474720"/>
                  <a:gd name="connsiteX31" fmla="*/ 2057400 w 3897085"/>
                  <a:gd name="connsiteY31" fmla="*/ 2364379 h 3474720"/>
                  <a:gd name="connsiteX32" fmla="*/ 1219165 w 3897085"/>
                  <a:gd name="connsiteY32" fmla="*/ 1681198 h 3474720"/>
                  <a:gd name="connsiteX33" fmla="*/ 1205410 w 3897085"/>
                  <a:gd name="connsiteY33" fmla="*/ 1544751 h 3474720"/>
                  <a:gd name="connsiteX34" fmla="*/ 1199448 w 3897085"/>
                  <a:gd name="connsiteY34" fmla="*/ 1547987 h 3474720"/>
                  <a:gd name="connsiteX35" fmla="*/ 973181 w 3897085"/>
                  <a:gd name="connsiteY35" fmla="*/ 1593668 h 3474720"/>
                  <a:gd name="connsiteX36" fmla="*/ 391884 w 3897085"/>
                  <a:gd name="connsiteY36" fmla="*/ 1012371 h 3474720"/>
                  <a:gd name="connsiteX37" fmla="*/ 437565 w 3897085"/>
                  <a:gd name="connsiteY37" fmla="*/ 786104 h 3474720"/>
                  <a:gd name="connsiteX38" fmla="*/ 468369 w 3897085"/>
                  <a:gd name="connsiteY38" fmla="*/ 729353 h 3474720"/>
                  <a:gd name="connsiteX39" fmla="*/ 391134 w 3897085"/>
                  <a:gd name="connsiteY39" fmla="*/ 721567 h 3474720"/>
                  <a:gd name="connsiteX40" fmla="*/ 0 w 3897085"/>
                  <a:gd name="connsiteY40" fmla="*/ 241662 h 3474720"/>
                  <a:gd name="connsiteX41" fmla="*/ 38496 w 3897085"/>
                  <a:gd name="connsiteY41" fmla="*/ 50987 h 347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897085" h="3474720">
                    <a:moveTo>
                      <a:pt x="66171" y="0"/>
                    </a:moveTo>
                    <a:lnTo>
                      <a:pt x="913544" y="0"/>
                    </a:lnTo>
                    <a:lnTo>
                      <a:pt x="941219" y="50987"/>
                    </a:lnTo>
                    <a:cubicBezTo>
                      <a:pt x="966007" y="109593"/>
                      <a:pt x="979714" y="174027"/>
                      <a:pt x="979714" y="241662"/>
                    </a:cubicBezTo>
                    <a:cubicBezTo>
                      <a:pt x="979714" y="309297"/>
                      <a:pt x="966007" y="373731"/>
                      <a:pt x="941219" y="432337"/>
                    </a:cubicBezTo>
                    <a:lnTo>
                      <a:pt x="940094" y="434410"/>
                    </a:lnTo>
                    <a:lnTo>
                      <a:pt x="973181" y="431074"/>
                    </a:lnTo>
                    <a:cubicBezTo>
                      <a:pt x="1213962" y="431074"/>
                      <a:pt x="1420551" y="577468"/>
                      <a:pt x="1508797" y="786104"/>
                    </a:cubicBezTo>
                    <a:lnTo>
                      <a:pt x="1526368" y="842708"/>
                    </a:lnTo>
                    <a:lnTo>
                      <a:pt x="1579016" y="799269"/>
                    </a:lnTo>
                    <a:cubicBezTo>
                      <a:pt x="1715573" y="707013"/>
                      <a:pt x="1880196" y="653143"/>
                      <a:pt x="2057400" y="653143"/>
                    </a:cubicBezTo>
                    <a:cubicBezTo>
                      <a:pt x="2529945" y="653143"/>
                      <a:pt x="2913018" y="1036216"/>
                      <a:pt x="2913018" y="1508761"/>
                    </a:cubicBezTo>
                    <a:cubicBezTo>
                      <a:pt x="2913018" y="1626897"/>
                      <a:pt x="2889076" y="1739442"/>
                      <a:pt x="2845779" y="1841806"/>
                    </a:cubicBezTo>
                    <a:lnTo>
                      <a:pt x="2789968" y="1944631"/>
                    </a:lnTo>
                    <a:lnTo>
                      <a:pt x="2857646" y="1965639"/>
                    </a:lnTo>
                    <a:cubicBezTo>
                      <a:pt x="2931489" y="1996872"/>
                      <a:pt x="2994317" y="2049048"/>
                      <a:pt x="3038685" y="2114721"/>
                    </a:cubicBezTo>
                    <a:lnTo>
                      <a:pt x="3070970" y="2174202"/>
                    </a:lnTo>
                    <a:lnTo>
                      <a:pt x="3120278" y="2114440"/>
                    </a:lnTo>
                    <a:cubicBezTo>
                      <a:pt x="3264477" y="1970241"/>
                      <a:pt x="3463685" y="1881052"/>
                      <a:pt x="3683725" y="1881052"/>
                    </a:cubicBezTo>
                    <a:cubicBezTo>
                      <a:pt x="3738735" y="1881052"/>
                      <a:pt x="3792443" y="1886626"/>
                      <a:pt x="3844315" y="1897241"/>
                    </a:cubicBezTo>
                    <a:lnTo>
                      <a:pt x="3897085" y="1910810"/>
                    </a:lnTo>
                    <a:lnTo>
                      <a:pt x="3897085" y="3444963"/>
                    </a:lnTo>
                    <a:lnTo>
                      <a:pt x="3844315" y="3458531"/>
                    </a:lnTo>
                    <a:cubicBezTo>
                      <a:pt x="3792443" y="3469146"/>
                      <a:pt x="3738735" y="3474720"/>
                      <a:pt x="3683725" y="3474720"/>
                    </a:cubicBezTo>
                    <a:cubicBezTo>
                      <a:pt x="3298656" y="3474720"/>
                      <a:pt x="2977382" y="3201580"/>
                      <a:pt x="2903080" y="2838476"/>
                    </a:cubicBezTo>
                    <a:lnTo>
                      <a:pt x="2889774" y="2706488"/>
                    </a:lnTo>
                    <a:lnTo>
                      <a:pt x="2857646" y="2723927"/>
                    </a:lnTo>
                    <a:cubicBezTo>
                      <a:pt x="2808417" y="2744749"/>
                      <a:pt x="2754293" y="2756263"/>
                      <a:pt x="2697479" y="2756263"/>
                    </a:cubicBezTo>
                    <a:cubicBezTo>
                      <a:pt x="2470225" y="2756263"/>
                      <a:pt x="2285999" y="2572037"/>
                      <a:pt x="2285999" y="2344783"/>
                    </a:cubicBezTo>
                    <a:lnTo>
                      <a:pt x="2287265" y="2332230"/>
                    </a:lnTo>
                    <a:lnTo>
                      <a:pt x="2229837" y="2346996"/>
                    </a:lnTo>
                    <a:cubicBezTo>
                      <a:pt x="2174138" y="2358394"/>
                      <a:pt x="2116468" y="2364379"/>
                      <a:pt x="2057400" y="2364379"/>
                    </a:cubicBezTo>
                    <a:cubicBezTo>
                      <a:pt x="1643923" y="2364379"/>
                      <a:pt x="1298948" y="2071089"/>
                      <a:pt x="1219165" y="1681198"/>
                    </a:cubicBezTo>
                    <a:lnTo>
                      <a:pt x="1205410" y="1544751"/>
                    </a:lnTo>
                    <a:lnTo>
                      <a:pt x="1199448" y="1547987"/>
                    </a:lnTo>
                    <a:cubicBezTo>
                      <a:pt x="1129903" y="1577402"/>
                      <a:pt x="1053441" y="1593668"/>
                      <a:pt x="973181" y="1593668"/>
                    </a:cubicBezTo>
                    <a:cubicBezTo>
                      <a:pt x="652140" y="1593668"/>
                      <a:pt x="391884" y="1333412"/>
                      <a:pt x="391884" y="1012371"/>
                    </a:cubicBezTo>
                    <a:cubicBezTo>
                      <a:pt x="391884" y="932111"/>
                      <a:pt x="408150" y="855650"/>
                      <a:pt x="437565" y="786104"/>
                    </a:cubicBezTo>
                    <a:lnTo>
                      <a:pt x="468369" y="729353"/>
                    </a:lnTo>
                    <a:lnTo>
                      <a:pt x="391134" y="721567"/>
                    </a:lnTo>
                    <a:cubicBezTo>
                      <a:pt x="167914" y="675890"/>
                      <a:pt x="0" y="478385"/>
                      <a:pt x="0" y="241662"/>
                    </a:cubicBezTo>
                    <a:cubicBezTo>
                      <a:pt x="0" y="174027"/>
                      <a:pt x="13708" y="109593"/>
                      <a:pt x="38496" y="50987"/>
                    </a:cubicBezTo>
                    <a:close/>
                  </a:path>
                </a:pathLst>
              </a:custGeom>
              <a:solidFill>
                <a:schemeClr val="bg1"/>
              </a:solidFill>
              <a:ln>
                <a:noFill/>
              </a:ln>
              <a:effectLst>
                <a:outerShdw blurRad="165100" dist="88900" algn="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99" name="任意多边形 98"/>
              <p:cNvSpPr/>
              <p:nvPr/>
            </p:nvSpPr>
            <p:spPr>
              <a:xfrm>
                <a:off x="8247552" y="-57874"/>
                <a:ext cx="4167052" cy="3566159"/>
              </a:xfrm>
              <a:custGeom>
                <a:avLst/>
                <a:gdLst>
                  <a:gd name="connsiteX0" fmla="*/ 66171 w 3897085"/>
                  <a:gd name="connsiteY0" fmla="*/ 0 h 3474720"/>
                  <a:gd name="connsiteX1" fmla="*/ 913544 w 3897085"/>
                  <a:gd name="connsiteY1" fmla="*/ 0 h 3474720"/>
                  <a:gd name="connsiteX2" fmla="*/ 941219 w 3897085"/>
                  <a:gd name="connsiteY2" fmla="*/ 50987 h 3474720"/>
                  <a:gd name="connsiteX3" fmla="*/ 979714 w 3897085"/>
                  <a:gd name="connsiteY3" fmla="*/ 241662 h 3474720"/>
                  <a:gd name="connsiteX4" fmla="*/ 941219 w 3897085"/>
                  <a:gd name="connsiteY4" fmla="*/ 432337 h 3474720"/>
                  <a:gd name="connsiteX5" fmla="*/ 940094 w 3897085"/>
                  <a:gd name="connsiteY5" fmla="*/ 434410 h 3474720"/>
                  <a:gd name="connsiteX6" fmla="*/ 973181 w 3897085"/>
                  <a:gd name="connsiteY6" fmla="*/ 431074 h 3474720"/>
                  <a:gd name="connsiteX7" fmla="*/ 1508797 w 3897085"/>
                  <a:gd name="connsiteY7" fmla="*/ 786104 h 3474720"/>
                  <a:gd name="connsiteX8" fmla="*/ 1526368 w 3897085"/>
                  <a:gd name="connsiteY8" fmla="*/ 842708 h 3474720"/>
                  <a:gd name="connsiteX9" fmla="*/ 1579016 w 3897085"/>
                  <a:gd name="connsiteY9" fmla="*/ 799269 h 3474720"/>
                  <a:gd name="connsiteX10" fmla="*/ 2057400 w 3897085"/>
                  <a:gd name="connsiteY10" fmla="*/ 653143 h 3474720"/>
                  <a:gd name="connsiteX11" fmla="*/ 2913018 w 3897085"/>
                  <a:gd name="connsiteY11" fmla="*/ 1508761 h 3474720"/>
                  <a:gd name="connsiteX12" fmla="*/ 2845779 w 3897085"/>
                  <a:gd name="connsiteY12" fmla="*/ 1841806 h 3474720"/>
                  <a:gd name="connsiteX13" fmla="*/ 2789968 w 3897085"/>
                  <a:gd name="connsiteY13" fmla="*/ 1944631 h 3474720"/>
                  <a:gd name="connsiteX14" fmla="*/ 2857646 w 3897085"/>
                  <a:gd name="connsiteY14" fmla="*/ 1965639 h 3474720"/>
                  <a:gd name="connsiteX15" fmla="*/ 3038685 w 3897085"/>
                  <a:gd name="connsiteY15" fmla="*/ 2114721 h 3474720"/>
                  <a:gd name="connsiteX16" fmla="*/ 3070970 w 3897085"/>
                  <a:gd name="connsiteY16" fmla="*/ 2174202 h 3474720"/>
                  <a:gd name="connsiteX17" fmla="*/ 3120278 w 3897085"/>
                  <a:gd name="connsiteY17" fmla="*/ 2114440 h 3474720"/>
                  <a:gd name="connsiteX18" fmla="*/ 3683725 w 3897085"/>
                  <a:gd name="connsiteY18" fmla="*/ 1881052 h 3474720"/>
                  <a:gd name="connsiteX19" fmla="*/ 3844315 w 3897085"/>
                  <a:gd name="connsiteY19" fmla="*/ 1897241 h 3474720"/>
                  <a:gd name="connsiteX20" fmla="*/ 3897085 w 3897085"/>
                  <a:gd name="connsiteY20" fmla="*/ 1910810 h 3474720"/>
                  <a:gd name="connsiteX21" fmla="*/ 3897085 w 3897085"/>
                  <a:gd name="connsiteY21" fmla="*/ 3444963 h 3474720"/>
                  <a:gd name="connsiteX22" fmla="*/ 3844315 w 3897085"/>
                  <a:gd name="connsiteY22" fmla="*/ 3458531 h 3474720"/>
                  <a:gd name="connsiteX23" fmla="*/ 3683725 w 3897085"/>
                  <a:gd name="connsiteY23" fmla="*/ 3474720 h 3474720"/>
                  <a:gd name="connsiteX24" fmla="*/ 2903080 w 3897085"/>
                  <a:gd name="connsiteY24" fmla="*/ 2838476 h 3474720"/>
                  <a:gd name="connsiteX25" fmla="*/ 2889774 w 3897085"/>
                  <a:gd name="connsiteY25" fmla="*/ 2706488 h 3474720"/>
                  <a:gd name="connsiteX26" fmla="*/ 2857646 w 3897085"/>
                  <a:gd name="connsiteY26" fmla="*/ 2723927 h 3474720"/>
                  <a:gd name="connsiteX27" fmla="*/ 2697479 w 3897085"/>
                  <a:gd name="connsiteY27" fmla="*/ 2756263 h 3474720"/>
                  <a:gd name="connsiteX28" fmla="*/ 2285999 w 3897085"/>
                  <a:gd name="connsiteY28" fmla="*/ 2344783 h 3474720"/>
                  <a:gd name="connsiteX29" fmla="*/ 2287265 w 3897085"/>
                  <a:gd name="connsiteY29" fmla="*/ 2332230 h 3474720"/>
                  <a:gd name="connsiteX30" fmla="*/ 2229837 w 3897085"/>
                  <a:gd name="connsiteY30" fmla="*/ 2346996 h 3474720"/>
                  <a:gd name="connsiteX31" fmla="*/ 2057400 w 3897085"/>
                  <a:gd name="connsiteY31" fmla="*/ 2364379 h 3474720"/>
                  <a:gd name="connsiteX32" fmla="*/ 1219165 w 3897085"/>
                  <a:gd name="connsiteY32" fmla="*/ 1681198 h 3474720"/>
                  <a:gd name="connsiteX33" fmla="*/ 1205410 w 3897085"/>
                  <a:gd name="connsiteY33" fmla="*/ 1544751 h 3474720"/>
                  <a:gd name="connsiteX34" fmla="*/ 1199448 w 3897085"/>
                  <a:gd name="connsiteY34" fmla="*/ 1547987 h 3474720"/>
                  <a:gd name="connsiteX35" fmla="*/ 973181 w 3897085"/>
                  <a:gd name="connsiteY35" fmla="*/ 1593668 h 3474720"/>
                  <a:gd name="connsiteX36" fmla="*/ 391884 w 3897085"/>
                  <a:gd name="connsiteY36" fmla="*/ 1012371 h 3474720"/>
                  <a:gd name="connsiteX37" fmla="*/ 437565 w 3897085"/>
                  <a:gd name="connsiteY37" fmla="*/ 786104 h 3474720"/>
                  <a:gd name="connsiteX38" fmla="*/ 468369 w 3897085"/>
                  <a:gd name="connsiteY38" fmla="*/ 729353 h 3474720"/>
                  <a:gd name="connsiteX39" fmla="*/ 391134 w 3897085"/>
                  <a:gd name="connsiteY39" fmla="*/ 721567 h 3474720"/>
                  <a:gd name="connsiteX40" fmla="*/ 0 w 3897085"/>
                  <a:gd name="connsiteY40" fmla="*/ 241662 h 3474720"/>
                  <a:gd name="connsiteX41" fmla="*/ 38496 w 3897085"/>
                  <a:gd name="connsiteY41" fmla="*/ 50987 h 347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897085" h="3474720">
                    <a:moveTo>
                      <a:pt x="66171" y="0"/>
                    </a:moveTo>
                    <a:lnTo>
                      <a:pt x="913544" y="0"/>
                    </a:lnTo>
                    <a:lnTo>
                      <a:pt x="941219" y="50987"/>
                    </a:lnTo>
                    <a:cubicBezTo>
                      <a:pt x="966007" y="109593"/>
                      <a:pt x="979714" y="174027"/>
                      <a:pt x="979714" y="241662"/>
                    </a:cubicBezTo>
                    <a:cubicBezTo>
                      <a:pt x="979714" y="309297"/>
                      <a:pt x="966007" y="373731"/>
                      <a:pt x="941219" y="432337"/>
                    </a:cubicBezTo>
                    <a:lnTo>
                      <a:pt x="940094" y="434410"/>
                    </a:lnTo>
                    <a:lnTo>
                      <a:pt x="973181" y="431074"/>
                    </a:lnTo>
                    <a:cubicBezTo>
                      <a:pt x="1213962" y="431074"/>
                      <a:pt x="1420551" y="577468"/>
                      <a:pt x="1508797" y="786104"/>
                    </a:cubicBezTo>
                    <a:lnTo>
                      <a:pt x="1526368" y="842708"/>
                    </a:lnTo>
                    <a:lnTo>
                      <a:pt x="1579016" y="799269"/>
                    </a:lnTo>
                    <a:cubicBezTo>
                      <a:pt x="1715573" y="707013"/>
                      <a:pt x="1880196" y="653143"/>
                      <a:pt x="2057400" y="653143"/>
                    </a:cubicBezTo>
                    <a:cubicBezTo>
                      <a:pt x="2529945" y="653143"/>
                      <a:pt x="2913018" y="1036216"/>
                      <a:pt x="2913018" y="1508761"/>
                    </a:cubicBezTo>
                    <a:cubicBezTo>
                      <a:pt x="2913018" y="1626897"/>
                      <a:pt x="2889076" y="1739442"/>
                      <a:pt x="2845779" y="1841806"/>
                    </a:cubicBezTo>
                    <a:lnTo>
                      <a:pt x="2789968" y="1944631"/>
                    </a:lnTo>
                    <a:lnTo>
                      <a:pt x="2857646" y="1965639"/>
                    </a:lnTo>
                    <a:cubicBezTo>
                      <a:pt x="2931489" y="1996872"/>
                      <a:pt x="2994317" y="2049048"/>
                      <a:pt x="3038685" y="2114721"/>
                    </a:cubicBezTo>
                    <a:lnTo>
                      <a:pt x="3070970" y="2174202"/>
                    </a:lnTo>
                    <a:lnTo>
                      <a:pt x="3120278" y="2114440"/>
                    </a:lnTo>
                    <a:cubicBezTo>
                      <a:pt x="3264477" y="1970241"/>
                      <a:pt x="3463685" y="1881052"/>
                      <a:pt x="3683725" y="1881052"/>
                    </a:cubicBezTo>
                    <a:cubicBezTo>
                      <a:pt x="3738735" y="1881052"/>
                      <a:pt x="3792443" y="1886626"/>
                      <a:pt x="3844315" y="1897241"/>
                    </a:cubicBezTo>
                    <a:lnTo>
                      <a:pt x="3897085" y="1910810"/>
                    </a:lnTo>
                    <a:lnTo>
                      <a:pt x="3897085" y="3444963"/>
                    </a:lnTo>
                    <a:lnTo>
                      <a:pt x="3844315" y="3458531"/>
                    </a:lnTo>
                    <a:cubicBezTo>
                      <a:pt x="3792443" y="3469146"/>
                      <a:pt x="3738735" y="3474720"/>
                      <a:pt x="3683725" y="3474720"/>
                    </a:cubicBezTo>
                    <a:cubicBezTo>
                      <a:pt x="3298656" y="3474720"/>
                      <a:pt x="2977382" y="3201580"/>
                      <a:pt x="2903080" y="2838476"/>
                    </a:cubicBezTo>
                    <a:lnTo>
                      <a:pt x="2889774" y="2706488"/>
                    </a:lnTo>
                    <a:lnTo>
                      <a:pt x="2857646" y="2723927"/>
                    </a:lnTo>
                    <a:cubicBezTo>
                      <a:pt x="2808417" y="2744749"/>
                      <a:pt x="2754293" y="2756263"/>
                      <a:pt x="2697479" y="2756263"/>
                    </a:cubicBezTo>
                    <a:cubicBezTo>
                      <a:pt x="2470225" y="2756263"/>
                      <a:pt x="2285999" y="2572037"/>
                      <a:pt x="2285999" y="2344783"/>
                    </a:cubicBezTo>
                    <a:lnTo>
                      <a:pt x="2287265" y="2332230"/>
                    </a:lnTo>
                    <a:lnTo>
                      <a:pt x="2229837" y="2346996"/>
                    </a:lnTo>
                    <a:cubicBezTo>
                      <a:pt x="2174138" y="2358394"/>
                      <a:pt x="2116468" y="2364379"/>
                      <a:pt x="2057400" y="2364379"/>
                    </a:cubicBezTo>
                    <a:cubicBezTo>
                      <a:pt x="1643923" y="2364379"/>
                      <a:pt x="1298948" y="2071089"/>
                      <a:pt x="1219165" y="1681198"/>
                    </a:cubicBezTo>
                    <a:lnTo>
                      <a:pt x="1205410" y="1544751"/>
                    </a:lnTo>
                    <a:lnTo>
                      <a:pt x="1199448" y="1547987"/>
                    </a:lnTo>
                    <a:cubicBezTo>
                      <a:pt x="1129903" y="1577402"/>
                      <a:pt x="1053441" y="1593668"/>
                      <a:pt x="973181" y="1593668"/>
                    </a:cubicBezTo>
                    <a:cubicBezTo>
                      <a:pt x="652140" y="1593668"/>
                      <a:pt x="391884" y="1333412"/>
                      <a:pt x="391884" y="1012371"/>
                    </a:cubicBezTo>
                    <a:cubicBezTo>
                      <a:pt x="391884" y="932111"/>
                      <a:pt x="408150" y="855650"/>
                      <a:pt x="437565" y="786104"/>
                    </a:cubicBezTo>
                    <a:lnTo>
                      <a:pt x="468369" y="729353"/>
                    </a:lnTo>
                    <a:lnTo>
                      <a:pt x="391134" y="721567"/>
                    </a:lnTo>
                    <a:cubicBezTo>
                      <a:pt x="167914" y="675890"/>
                      <a:pt x="0" y="478385"/>
                      <a:pt x="0" y="241662"/>
                    </a:cubicBezTo>
                    <a:cubicBezTo>
                      <a:pt x="0" y="174027"/>
                      <a:pt x="13708" y="109593"/>
                      <a:pt x="38496" y="50987"/>
                    </a:cubicBezTo>
                    <a:close/>
                  </a:path>
                </a:pathLst>
              </a:custGeom>
              <a:solidFill>
                <a:schemeClr val="bg1"/>
              </a:solidFill>
              <a:ln>
                <a:noFill/>
              </a:ln>
              <a:effectLst>
                <a:innerShdw blurRad="444500" dist="50800" dir="18900000">
                  <a:srgbClr val="91F0FD">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sp>
          <p:nvSpPr>
            <p:cNvPr id="96" name="任意多边形 95"/>
            <p:cNvSpPr/>
            <p:nvPr/>
          </p:nvSpPr>
          <p:spPr>
            <a:xfrm>
              <a:off x="7620003" y="13063"/>
              <a:ext cx="4563291" cy="4389119"/>
            </a:xfrm>
            <a:custGeom>
              <a:avLst/>
              <a:gdLst>
                <a:gd name="connsiteX0" fmla="*/ 0 w 4563291"/>
                <a:gd name="connsiteY0" fmla="*/ 0 h 4389119"/>
                <a:gd name="connsiteX1" fmla="*/ 1195147 w 4563291"/>
                <a:gd name="connsiteY1" fmla="*/ 0 h 4389119"/>
                <a:gd name="connsiteX2" fmla="*/ 1195147 w 4563291"/>
                <a:gd name="connsiteY2" fmla="*/ 1271847 h 4389119"/>
                <a:gd name="connsiteX3" fmla="*/ 2160923 w 4563291"/>
                <a:gd name="connsiteY3" fmla="*/ 1271847 h 4389119"/>
                <a:gd name="connsiteX4" fmla="*/ 2160923 w 4563291"/>
                <a:gd name="connsiteY4" fmla="*/ 1724298 h 4389119"/>
                <a:gd name="connsiteX5" fmla="*/ 2586445 w 4563291"/>
                <a:gd name="connsiteY5" fmla="*/ 1724298 h 4389119"/>
                <a:gd name="connsiteX6" fmla="*/ 2586445 w 4563291"/>
                <a:gd name="connsiteY6" fmla="*/ 2169621 h 4389119"/>
                <a:gd name="connsiteX7" fmla="*/ 3078410 w 4563291"/>
                <a:gd name="connsiteY7" fmla="*/ 2169621 h 4389119"/>
                <a:gd name="connsiteX8" fmla="*/ 3078410 w 4563291"/>
                <a:gd name="connsiteY8" fmla="*/ 2508070 h 4389119"/>
                <a:gd name="connsiteX9" fmla="*/ 3866605 w 4563291"/>
                <a:gd name="connsiteY9" fmla="*/ 2508070 h 4389119"/>
                <a:gd name="connsiteX10" fmla="*/ 3866605 w 4563291"/>
                <a:gd name="connsiteY10" fmla="*/ 2743200 h 4389119"/>
                <a:gd name="connsiteX11" fmla="*/ 4563291 w 4563291"/>
                <a:gd name="connsiteY11" fmla="*/ 2743200 h 4389119"/>
                <a:gd name="connsiteX12" fmla="*/ 4563291 w 4563291"/>
                <a:gd name="connsiteY12" fmla="*/ 4389119 h 4389119"/>
                <a:gd name="connsiteX13" fmla="*/ 2595523 w 4563291"/>
                <a:gd name="connsiteY13" fmla="*/ 4389119 h 4389119"/>
                <a:gd name="connsiteX14" fmla="*/ 2595523 w 4563291"/>
                <a:gd name="connsiteY14" fmla="*/ 3366654 h 4389119"/>
                <a:gd name="connsiteX15" fmla="*/ 1690108 w 4563291"/>
                <a:gd name="connsiteY15" fmla="*/ 3366654 h 4389119"/>
                <a:gd name="connsiteX16" fmla="*/ 1690108 w 4563291"/>
                <a:gd name="connsiteY16" fmla="*/ 2867890 h 4389119"/>
                <a:gd name="connsiteX17" fmla="*/ 639826 w 4563291"/>
                <a:gd name="connsiteY17" fmla="*/ 2867890 h 4389119"/>
                <a:gd name="connsiteX18" fmla="*/ 639826 w 4563291"/>
                <a:gd name="connsiteY18" fmla="*/ 2019992 h 4389119"/>
                <a:gd name="connsiteX19" fmla="*/ 0 w 4563291"/>
                <a:gd name="connsiteY19" fmla="*/ 2019992 h 4389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563291" h="4389119">
                  <a:moveTo>
                    <a:pt x="0" y="0"/>
                  </a:moveTo>
                  <a:lnTo>
                    <a:pt x="1195147" y="0"/>
                  </a:lnTo>
                  <a:lnTo>
                    <a:pt x="1195147" y="1271847"/>
                  </a:lnTo>
                  <a:lnTo>
                    <a:pt x="2160923" y="1271847"/>
                  </a:lnTo>
                  <a:lnTo>
                    <a:pt x="2160923" y="1724298"/>
                  </a:lnTo>
                  <a:lnTo>
                    <a:pt x="2586445" y="1724298"/>
                  </a:lnTo>
                  <a:lnTo>
                    <a:pt x="2586445" y="2169621"/>
                  </a:lnTo>
                  <a:lnTo>
                    <a:pt x="3078410" y="2169621"/>
                  </a:lnTo>
                  <a:lnTo>
                    <a:pt x="3078410" y="2508070"/>
                  </a:lnTo>
                  <a:lnTo>
                    <a:pt x="3866605" y="2508070"/>
                  </a:lnTo>
                  <a:lnTo>
                    <a:pt x="3866605" y="2743200"/>
                  </a:lnTo>
                  <a:lnTo>
                    <a:pt x="4563291" y="2743200"/>
                  </a:lnTo>
                  <a:lnTo>
                    <a:pt x="4563291" y="4389119"/>
                  </a:lnTo>
                  <a:lnTo>
                    <a:pt x="2595523" y="4389119"/>
                  </a:lnTo>
                  <a:lnTo>
                    <a:pt x="2595523" y="3366654"/>
                  </a:lnTo>
                  <a:lnTo>
                    <a:pt x="1690108" y="3366654"/>
                  </a:lnTo>
                  <a:lnTo>
                    <a:pt x="1690108" y="2867890"/>
                  </a:lnTo>
                  <a:lnTo>
                    <a:pt x="639826" y="2867890"/>
                  </a:lnTo>
                  <a:lnTo>
                    <a:pt x="639826" y="2019992"/>
                  </a:lnTo>
                  <a:lnTo>
                    <a:pt x="0" y="201999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sp>
        <p:nvSpPr>
          <p:cNvPr id="55" name="任意多边形 54"/>
          <p:cNvSpPr/>
          <p:nvPr/>
        </p:nvSpPr>
        <p:spPr>
          <a:xfrm>
            <a:off x="4332148" y="2433743"/>
            <a:ext cx="477341" cy="565377"/>
          </a:xfrm>
          <a:custGeom>
            <a:avLst/>
            <a:gdLst>
              <a:gd name="connsiteX0" fmla="*/ 318132 w 636454"/>
              <a:gd name="connsiteY0" fmla="*/ 0 h 753836"/>
              <a:gd name="connsiteX1" fmla="*/ 355922 w 636454"/>
              <a:gd name="connsiteY1" fmla="*/ 41579 h 753836"/>
              <a:gd name="connsiteX2" fmla="*/ 617484 w 636454"/>
              <a:gd name="connsiteY2" fmla="*/ 587949 h 753836"/>
              <a:gd name="connsiteX3" fmla="*/ 636454 w 636454"/>
              <a:gd name="connsiteY3" fmla="*/ 712242 h 753836"/>
              <a:gd name="connsiteX4" fmla="*/ 574034 w 636454"/>
              <a:gd name="connsiteY4" fmla="*/ 728292 h 753836"/>
              <a:gd name="connsiteX5" fmla="*/ 320644 w 636454"/>
              <a:gd name="connsiteY5" fmla="*/ 753836 h 753836"/>
              <a:gd name="connsiteX6" fmla="*/ 67254 w 636454"/>
              <a:gd name="connsiteY6" fmla="*/ 728292 h 753836"/>
              <a:gd name="connsiteX7" fmla="*/ 0 w 636454"/>
              <a:gd name="connsiteY7" fmla="*/ 710999 h 753836"/>
              <a:gd name="connsiteX8" fmla="*/ 18780 w 636454"/>
              <a:gd name="connsiteY8" fmla="*/ 587949 h 753836"/>
              <a:gd name="connsiteX9" fmla="*/ 280342 w 636454"/>
              <a:gd name="connsiteY9" fmla="*/ 41579 h 753836"/>
              <a:gd name="connsiteX10" fmla="*/ 318132 w 636454"/>
              <a:gd name="connsiteY10" fmla="*/ 0 h 753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6454" h="753836">
                <a:moveTo>
                  <a:pt x="318132" y="0"/>
                </a:moveTo>
                <a:lnTo>
                  <a:pt x="355922" y="41579"/>
                </a:lnTo>
                <a:cubicBezTo>
                  <a:pt x="484037" y="196819"/>
                  <a:pt x="575614" y="383331"/>
                  <a:pt x="617484" y="587949"/>
                </a:cubicBezTo>
                <a:lnTo>
                  <a:pt x="636454" y="712242"/>
                </a:lnTo>
                <a:lnTo>
                  <a:pt x="574034" y="728292"/>
                </a:lnTo>
                <a:cubicBezTo>
                  <a:pt x="492187" y="745041"/>
                  <a:pt x="407443" y="753836"/>
                  <a:pt x="320644" y="753836"/>
                </a:cubicBezTo>
                <a:cubicBezTo>
                  <a:pt x="233846" y="753836"/>
                  <a:pt x="149102" y="745041"/>
                  <a:pt x="67254" y="728292"/>
                </a:cubicBezTo>
                <a:lnTo>
                  <a:pt x="0" y="710999"/>
                </a:lnTo>
                <a:lnTo>
                  <a:pt x="18780" y="587949"/>
                </a:lnTo>
                <a:cubicBezTo>
                  <a:pt x="60651" y="383331"/>
                  <a:pt x="152227" y="196819"/>
                  <a:pt x="280342" y="41579"/>
                </a:cubicBezTo>
                <a:lnTo>
                  <a:pt x="318132"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grpSp>
        <p:nvGrpSpPr>
          <p:cNvPr id="14" name="组合 13"/>
          <p:cNvGrpSpPr/>
          <p:nvPr/>
        </p:nvGrpSpPr>
        <p:grpSpPr>
          <a:xfrm>
            <a:off x="2677479" y="2318861"/>
            <a:ext cx="3083243" cy="2413635"/>
            <a:chOff x="7430" y="2006"/>
            <a:chExt cx="6474" cy="5068"/>
          </a:xfrm>
        </p:grpSpPr>
        <p:sp>
          <p:nvSpPr>
            <p:cNvPr id="117" name="任意多边形 116"/>
            <p:cNvSpPr/>
            <p:nvPr/>
          </p:nvSpPr>
          <p:spPr>
            <a:xfrm>
              <a:off x="7430" y="2006"/>
              <a:ext cx="6475" cy="5069"/>
            </a:xfrm>
            <a:custGeom>
              <a:avLst/>
              <a:gdLst>
                <a:gd name="connsiteX0" fmla="*/ 2766801 w 5470189"/>
                <a:gd name="connsiteY0" fmla="*/ 0 h 4094335"/>
                <a:gd name="connsiteX1" fmla="*/ 3728208 w 5470189"/>
                <a:gd name="connsiteY1" fmla="*/ 398228 h 4094335"/>
                <a:gd name="connsiteX2" fmla="*/ 3793514 w 5470189"/>
                <a:gd name="connsiteY2" fmla="*/ 470083 h 4094335"/>
                <a:gd name="connsiteX3" fmla="*/ 4324261 w 5470189"/>
                <a:gd name="connsiteY3" fmla="*/ 373949 h 4094335"/>
                <a:gd name="connsiteX4" fmla="*/ 4029838 w 5470189"/>
                <a:gd name="connsiteY4" fmla="*/ 858408 h 4094335"/>
                <a:gd name="connsiteX5" fmla="*/ 4065309 w 5470189"/>
                <a:gd name="connsiteY5" fmla="*/ 955321 h 4094335"/>
                <a:gd name="connsiteX6" fmla="*/ 4126435 w 5470189"/>
                <a:gd name="connsiteY6" fmla="*/ 1359635 h 4094335"/>
                <a:gd name="connsiteX7" fmla="*/ 4123488 w 5470189"/>
                <a:gd name="connsiteY7" fmla="*/ 1417999 h 4094335"/>
                <a:gd name="connsiteX8" fmla="*/ 4165905 w 5470189"/>
                <a:gd name="connsiteY8" fmla="*/ 1428906 h 4094335"/>
                <a:gd name="connsiteX9" fmla="*/ 4164354 w 5470189"/>
                <a:gd name="connsiteY9" fmla="*/ 1439069 h 4094335"/>
                <a:gd name="connsiteX10" fmla="*/ 4213113 w 5470189"/>
                <a:gd name="connsiteY10" fmla="*/ 1456408 h 4094335"/>
                <a:gd name="connsiteX11" fmla="*/ 5064764 w 5470189"/>
                <a:gd name="connsiteY11" fmla="*/ 2716106 h 4094335"/>
                <a:gd name="connsiteX12" fmla="*/ 5057759 w 5470189"/>
                <a:gd name="connsiteY12" fmla="*/ 2854839 h 4094335"/>
                <a:gd name="connsiteX13" fmla="*/ 5048361 w 5470189"/>
                <a:gd name="connsiteY13" fmla="*/ 2916420 h 4094335"/>
                <a:gd name="connsiteX14" fmla="*/ 5470189 w 5470189"/>
                <a:gd name="connsiteY14" fmla="*/ 3286875 h 4094335"/>
                <a:gd name="connsiteX15" fmla="*/ 4922738 w 5470189"/>
                <a:gd name="connsiteY15" fmla="*/ 3317741 h 4094335"/>
                <a:gd name="connsiteX16" fmla="*/ 4900997 w 5470189"/>
                <a:gd name="connsiteY16" fmla="*/ 3362874 h 4094335"/>
                <a:gd name="connsiteX17" fmla="*/ 3707889 w 5470189"/>
                <a:gd name="connsiteY17" fmla="*/ 4072981 h 4094335"/>
                <a:gd name="connsiteX18" fmla="*/ 2844791 w 5470189"/>
                <a:gd name="connsiteY18" fmla="*/ 3763137 h 4094335"/>
                <a:gd name="connsiteX19" fmla="*/ 2783265 w 5470189"/>
                <a:gd name="connsiteY19" fmla="*/ 3707219 h 4094335"/>
                <a:gd name="connsiteX20" fmla="*/ 2703970 w 5470189"/>
                <a:gd name="connsiteY20" fmla="*/ 3779288 h 4094335"/>
                <a:gd name="connsiteX21" fmla="*/ 1826375 w 5470189"/>
                <a:gd name="connsiteY21" fmla="*/ 4094335 h 4094335"/>
                <a:gd name="connsiteX22" fmla="*/ 446711 w 5470189"/>
                <a:gd name="connsiteY22" fmla="*/ 2714671 h 4094335"/>
                <a:gd name="connsiteX23" fmla="*/ 457584 w 5470189"/>
                <a:gd name="connsiteY23" fmla="*/ 2581990 h 4094335"/>
                <a:gd name="connsiteX24" fmla="*/ 0 w 5470189"/>
                <a:gd name="connsiteY24" fmla="*/ 2213080 h 4094335"/>
                <a:gd name="connsiteX25" fmla="*/ 576384 w 5470189"/>
                <a:gd name="connsiteY25" fmla="*/ 2139144 h 4094335"/>
                <a:gd name="connsiteX26" fmla="*/ 605351 w 5470189"/>
                <a:gd name="connsiteY26" fmla="*/ 2071756 h 4094335"/>
                <a:gd name="connsiteX27" fmla="*/ 1312666 w 5470189"/>
                <a:gd name="connsiteY27" fmla="*/ 1433816 h 4094335"/>
                <a:gd name="connsiteX28" fmla="*/ 1409179 w 5470189"/>
                <a:gd name="connsiteY28" fmla="*/ 1399497 h 4094335"/>
                <a:gd name="connsiteX29" fmla="*/ 1407166 w 5470189"/>
                <a:gd name="connsiteY29" fmla="*/ 1359635 h 4094335"/>
                <a:gd name="connsiteX30" fmla="*/ 2766801 w 5470189"/>
                <a:gd name="connsiteY30" fmla="*/ 0 h 4094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470189" h="4094335">
                  <a:moveTo>
                    <a:pt x="2766801" y="0"/>
                  </a:moveTo>
                  <a:cubicBezTo>
                    <a:pt x="3142253" y="0"/>
                    <a:pt x="3482162" y="152182"/>
                    <a:pt x="3728208" y="398228"/>
                  </a:cubicBezTo>
                  <a:lnTo>
                    <a:pt x="3793514" y="470083"/>
                  </a:lnTo>
                  <a:lnTo>
                    <a:pt x="4324261" y="373949"/>
                  </a:lnTo>
                  <a:lnTo>
                    <a:pt x="4029838" y="858408"/>
                  </a:lnTo>
                  <a:lnTo>
                    <a:pt x="4065309" y="955321"/>
                  </a:lnTo>
                  <a:cubicBezTo>
                    <a:pt x="4105035" y="1083043"/>
                    <a:pt x="4126435" y="1218840"/>
                    <a:pt x="4126435" y="1359635"/>
                  </a:cubicBezTo>
                  <a:lnTo>
                    <a:pt x="4123488" y="1417999"/>
                  </a:lnTo>
                  <a:lnTo>
                    <a:pt x="4165905" y="1428906"/>
                  </a:lnTo>
                  <a:lnTo>
                    <a:pt x="4164354" y="1439069"/>
                  </a:lnTo>
                  <a:lnTo>
                    <a:pt x="4213113" y="1456408"/>
                  </a:lnTo>
                  <a:cubicBezTo>
                    <a:pt x="4712287" y="1656795"/>
                    <a:pt x="5064764" y="2145288"/>
                    <a:pt x="5064764" y="2716106"/>
                  </a:cubicBezTo>
                  <a:cubicBezTo>
                    <a:pt x="5064764" y="2762943"/>
                    <a:pt x="5062391" y="2809225"/>
                    <a:pt x="5057759" y="2854839"/>
                  </a:cubicBezTo>
                  <a:lnTo>
                    <a:pt x="5048361" y="2916420"/>
                  </a:lnTo>
                  <a:lnTo>
                    <a:pt x="5470189" y="3286875"/>
                  </a:lnTo>
                  <a:lnTo>
                    <a:pt x="4922738" y="3317741"/>
                  </a:lnTo>
                  <a:lnTo>
                    <a:pt x="4900997" y="3362874"/>
                  </a:lnTo>
                  <a:cubicBezTo>
                    <a:pt x="4671225" y="3785846"/>
                    <a:pt x="4223089" y="4072981"/>
                    <a:pt x="3707889" y="4072981"/>
                  </a:cubicBezTo>
                  <a:cubicBezTo>
                    <a:pt x="3380034" y="4072981"/>
                    <a:pt x="3079339" y="3956703"/>
                    <a:pt x="2844791" y="3763137"/>
                  </a:cubicBezTo>
                  <a:lnTo>
                    <a:pt x="2783265" y="3707219"/>
                  </a:lnTo>
                  <a:lnTo>
                    <a:pt x="2703970" y="3779288"/>
                  </a:lnTo>
                  <a:cubicBezTo>
                    <a:pt x="2465482" y="3976104"/>
                    <a:pt x="2159736" y="4094335"/>
                    <a:pt x="1826375" y="4094335"/>
                  </a:cubicBezTo>
                  <a:cubicBezTo>
                    <a:pt x="1064407" y="4094335"/>
                    <a:pt x="446711" y="3476639"/>
                    <a:pt x="446711" y="2714671"/>
                  </a:cubicBezTo>
                  <a:lnTo>
                    <a:pt x="457584" y="2581990"/>
                  </a:lnTo>
                  <a:lnTo>
                    <a:pt x="0" y="2213080"/>
                  </a:lnTo>
                  <a:lnTo>
                    <a:pt x="576384" y="2139144"/>
                  </a:lnTo>
                  <a:lnTo>
                    <a:pt x="605351" y="2071756"/>
                  </a:lnTo>
                  <a:cubicBezTo>
                    <a:pt x="757294" y="1783779"/>
                    <a:pt x="1008131" y="1556068"/>
                    <a:pt x="1312666" y="1433816"/>
                  </a:cubicBezTo>
                  <a:lnTo>
                    <a:pt x="1409179" y="1399497"/>
                  </a:lnTo>
                  <a:lnTo>
                    <a:pt x="1407166" y="1359635"/>
                  </a:lnTo>
                  <a:cubicBezTo>
                    <a:pt x="1407166" y="608729"/>
                    <a:pt x="2015895" y="0"/>
                    <a:pt x="2766801" y="0"/>
                  </a:cubicBezTo>
                  <a:close/>
                </a:path>
              </a:pathLst>
            </a:custGeom>
            <a:noFill/>
            <a:ln w="25400">
              <a:solidFill>
                <a:srgbClr val="1CD8E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微软雅黑"/>
                <a:ea typeface="微软雅黑"/>
                <a:sym typeface="微软雅黑"/>
              </a:endParaRPr>
            </a:p>
          </p:txBody>
        </p:sp>
        <p:grpSp>
          <p:nvGrpSpPr>
            <p:cNvPr id="13" name="组合 12"/>
            <p:cNvGrpSpPr/>
            <p:nvPr/>
          </p:nvGrpSpPr>
          <p:grpSpPr>
            <a:xfrm>
              <a:off x="7690" y="2145"/>
              <a:ext cx="5903" cy="4724"/>
              <a:chOff x="5545" y="2145"/>
              <a:chExt cx="8048" cy="6270"/>
            </a:xfrm>
          </p:grpSpPr>
          <p:grpSp>
            <p:nvGrpSpPr>
              <p:cNvPr id="5" name="组合 4"/>
              <p:cNvGrpSpPr/>
              <p:nvPr/>
            </p:nvGrpSpPr>
            <p:grpSpPr>
              <a:xfrm>
                <a:off x="7587" y="2145"/>
                <a:ext cx="4371" cy="4085"/>
                <a:chOff x="4817865" y="1362261"/>
                <a:chExt cx="2775515" cy="2593729"/>
              </a:xfrm>
            </p:grpSpPr>
            <p:sp>
              <p:nvSpPr>
                <p:cNvPr id="49" name="任意多边形 48"/>
                <p:cNvSpPr/>
                <p:nvPr/>
              </p:nvSpPr>
              <p:spPr>
                <a:xfrm>
                  <a:off x="4846113" y="2829030"/>
                  <a:ext cx="1248214" cy="1126960"/>
                </a:xfrm>
                <a:custGeom>
                  <a:avLst/>
                  <a:gdLst>
                    <a:gd name="connsiteX0" fmla="*/ 315810 w 1248214"/>
                    <a:gd name="connsiteY0" fmla="*/ 0 h 1126960"/>
                    <a:gd name="connsiteX1" fmla="*/ 1204856 w 1248214"/>
                    <a:gd name="connsiteY1" fmla="*/ 368255 h 1126960"/>
                    <a:gd name="connsiteX2" fmla="*/ 1248214 w 1248214"/>
                    <a:gd name="connsiteY2" fmla="*/ 415961 h 1126960"/>
                    <a:gd name="connsiteX3" fmla="*/ 1210424 w 1248214"/>
                    <a:gd name="connsiteY3" fmla="*/ 457540 h 1126960"/>
                    <a:gd name="connsiteX4" fmla="*/ 948862 w 1248214"/>
                    <a:gd name="connsiteY4" fmla="*/ 1003910 h 1126960"/>
                    <a:gd name="connsiteX5" fmla="*/ 930082 w 1248214"/>
                    <a:gd name="connsiteY5" fmla="*/ 1126960 h 1126960"/>
                    <a:gd name="connsiteX6" fmla="*/ 876843 w 1248214"/>
                    <a:gd name="connsiteY6" fmla="*/ 1113271 h 1126960"/>
                    <a:gd name="connsiteX7" fmla="*/ 18970 w 1248214"/>
                    <a:gd name="connsiteY7" fmla="*/ 165887 h 1126960"/>
                    <a:gd name="connsiteX8" fmla="*/ 0 w 1248214"/>
                    <a:gd name="connsiteY8" fmla="*/ 41594 h 1126960"/>
                    <a:gd name="connsiteX9" fmla="*/ 62420 w 1248214"/>
                    <a:gd name="connsiteY9" fmla="*/ 25544 h 1126960"/>
                    <a:gd name="connsiteX10" fmla="*/ 315810 w 1248214"/>
                    <a:gd name="connsiteY10" fmla="*/ 0 h 112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48214" h="1126960">
                      <a:moveTo>
                        <a:pt x="315810" y="0"/>
                      </a:moveTo>
                      <a:cubicBezTo>
                        <a:pt x="663004" y="0"/>
                        <a:pt x="977329" y="140728"/>
                        <a:pt x="1204856" y="368255"/>
                      </a:cubicBezTo>
                      <a:lnTo>
                        <a:pt x="1248214" y="415961"/>
                      </a:lnTo>
                      <a:lnTo>
                        <a:pt x="1210424" y="457540"/>
                      </a:lnTo>
                      <a:cubicBezTo>
                        <a:pt x="1082309" y="612780"/>
                        <a:pt x="990733" y="799292"/>
                        <a:pt x="948862" y="1003910"/>
                      </a:cubicBezTo>
                      <a:lnTo>
                        <a:pt x="930082" y="1126960"/>
                      </a:lnTo>
                      <a:lnTo>
                        <a:pt x="876843" y="1113271"/>
                      </a:lnTo>
                      <a:cubicBezTo>
                        <a:pt x="443776" y="978573"/>
                        <a:pt x="111086" y="616047"/>
                        <a:pt x="18970" y="165887"/>
                      </a:cubicBezTo>
                      <a:lnTo>
                        <a:pt x="0" y="41594"/>
                      </a:lnTo>
                      <a:lnTo>
                        <a:pt x="62420" y="25544"/>
                      </a:lnTo>
                      <a:cubicBezTo>
                        <a:pt x="144268" y="8796"/>
                        <a:pt x="229012" y="0"/>
                        <a:pt x="315810" y="0"/>
                      </a:cubicBez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14" name="任意多边形 113"/>
                <p:cNvSpPr/>
                <p:nvPr/>
              </p:nvSpPr>
              <p:spPr>
                <a:xfrm rot="3330657">
                  <a:off x="5169142" y="1010984"/>
                  <a:ext cx="2072962" cy="2775515"/>
                </a:xfrm>
                <a:custGeom>
                  <a:avLst/>
                  <a:gdLst>
                    <a:gd name="connsiteX0" fmla="*/ 221107 w 2072962"/>
                    <a:gd name="connsiteY0" fmla="*/ 959578 h 2775515"/>
                    <a:gd name="connsiteX1" fmla="*/ 1147599 w 2072962"/>
                    <a:gd name="connsiteY1" fmla="*/ 418992 h 2775515"/>
                    <a:gd name="connsiteX2" fmla="*/ 1163448 w 2072962"/>
                    <a:gd name="connsiteY2" fmla="*/ 418356 h 2775515"/>
                    <a:gd name="connsiteX3" fmla="*/ 1320332 w 2072962"/>
                    <a:gd name="connsiteY3" fmla="*/ 0 h 2775515"/>
                    <a:gd name="connsiteX4" fmla="*/ 1484135 w 2072962"/>
                    <a:gd name="connsiteY4" fmla="*/ 436809 h 2775515"/>
                    <a:gd name="connsiteX5" fmla="*/ 1510035 w 2072962"/>
                    <a:gd name="connsiteY5" fmla="*/ 439530 h 2775515"/>
                    <a:gd name="connsiteX6" fmla="*/ 1969362 w 2072962"/>
                    <a:gd name="connsiteY6" fmla="*/ 635213 h 2775515"/>
                    <a:gd name="connsiteX7" fmla="*/ 2071643 w 2072962"/>
                    <a:gd name="connsiteY7" fmla="*/ 713355 h 2775515"/>
                    <a:gd name="connsiteX8" fmla="*/ 2072962 w 2072962"/>
                    <a:gd name="connsiteY8" fmla="*/ 714593 h 2775515"/>
                    <a:gd name="connsiteX9" fmla="*/ 2020626 w 2072962"/>
                    <a:gd name="connsiteY9" fmla="*/ 760234 h 2775515"/>
                    <a:gd name="connsiteX10" fmla="*/ 1856090 w 2072962"/>
                    <a:gd name="connsiteY10" fmla="*/ 954622 h 2775515"/>
                    <a:gd name="connsiteX11" fmla="*/ 1656198 w 2072962"/>
                    <a:gd name="connsiteY11" fmla="*/ 1895928 h 2775515"/>
                    <a:gd name="connsiteX12" fmla="*/ 1670967 w 2072962"/>
                    <a:gd name="connsiteY12" fmla="*/ 1958679 h 2775515"/>
                    <a:gd name="connsiteX13" fmla="*/ 1607095 w 2072962"/>
                    <a:gd name="connsiteY13" fmla="*/ 1967403 h 2775515"/>
                    <a:gd name="connsiteX14" fmla="*/ 800145 w 2072962"/>
                    <a:gd name="connsiteY14" fmla="*/ 2491661 h 2775515"/>
                    <a:gd name="connsiteX15" fmla="*/ 677717 w 2072962"/>
                    <a:gd name="connsiteY15" fmla="*/ 2714978 h 2775515"/>
                    <a:gd name="connsiteX16" fmla="*/ 655601 w 2072962"/>
                    <a:gd name="connsiteY16" fmla="*/ 2775515 h 2775515"/>
                    <a:gd name="connsiteX17" fmla="*/ 655105 w 2072962"/>
                    <a:gd name="connsiteY17" fmla="*/ 2775275 h 2775515"/>
                    <a:gd name="connsiteX18" fmla="*/ 545472 w 2072962"/>
                    <a:gd name="connsiteY18" fmla="*/ 2707833 h 2775515"/>
                    <a:gd name="connsiteX19" fmla="*/ 221107 w 2072962"/>
                    <a:gd name="connsiteY19" fmla="*/ 959578 h 2775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072962" h="2775515">
                      <a:moveTo>
                        <a:pt x="221107" y="959578"/>
                      </a:moveTo>
                      <a:cubicBezTo>
                        <a:pt x="442280" y="637638"/>
                        <a:pt x="786700" y="450839"/>
                        <a:pt x="1147599" y="418992"/>
                      </a:cubicBezTo>
                      <a:lnTo>
                        <a:pt x="1163448" y="418356"/>
                      </a:lnTo>
                      <a:lnTo>
                        <a:pt x="1320332" y="0"/>
                      </a:lnTo>
                      <a:lnTo>
                        <a:pt x="1484135" y="436809"/>
                      </a:lnTo>
                      <a:lnTo>
                        <a:pt x="1510035" y="439530"/>
                      </a:lnTo>
                      <a:cubicBezTo>
                        <a:pt x="1670044" y="472266"/>
                        <a:pt x="1826277" y="536914"/>
                        <a:pt x="1969362" y="635213"/>
                      </a:cubicBezTo>
                      <a:cubicBezTo>
                        <a:pt x="2005133" y="659787"/>
                        <a:pt x="2039235" y="685884"/>
                        <a:pt x="2071643" y="713355"/>
                      </a:cubicBezTo>
                      <a:lnTo>
                        <a:pt x="2072962" y="714593"/>
                      </a:lnTo>
                      <a:lnTo>
                        <a:pt x="2020626" y="760234"/>
                      </a:lnTo>
                      <a:cubicBezTo>
                        <a:pt x="1960476" y="818211"/>
                        <a:pt x="1905240" y="883079"/>
                        <a:pt x="1856090" y="954622"/>
                      </a:cubicBezTo>
                      <a:cubicBezTo>
                        <a:pt x="1659492" y="1240791"/>
                        <a:pt x="1597499" y="1579556"/>
                        <a:pt x="1656198" y="1895928"/>
                      </a:cubicBezTo>
                      <a:lnTo>
                        <a:pt x="1670967" y="1958679"/>
                      </a:lnTo>
                      <a:lnTo>
                        <a:pt x="1607095" y="1967403"/>
                      </a:lnTo>
                      <a:cubicBezTo>
                        <a:pt x="1290722" y="2026101"/>
                        <a:pt x="996743" y="2205492"/>
                        <a:pt x="800145" y="2491661"/>
                      </a:cubicBezTo>
                      <a:cubicBezTo>
                        <a:pt x="750996" y="2563203"/>
                        <a:pt x="710260" y="2638033"/>
                        <a:pt x="677717" y="2714978"/>
                      </a:cubicBezTo>
                      <a:lnTo>
                        <a:pt x="655601" y="2775515"/>
                      </a:lnTo>
                      <a:lnTo>
                        <a:pt x="655105" y="2775275"/>
                      </a:lnTo>
                      <a:cubicBezTo>
                        <a:pt x="617837" y="2754879"/>
                        <a:pt x="581243" y="2732407"/>
                        <a:pt x="545472" y="2707833"/>
                      </a:cubicBezTo>
                      <a:cubicBezTo>
                        <a:pt x="-26866" y="2314636"/>
                        <a:pt x="-172089" y="1531917"/>
                        <a:pt x="221107" y="959578"/>
                      </a:cubicBezTo>
                      <a:close/>
                    </a:path>
                  </a:pathLst>
                </a:custGeom>
                <a:solidFill>
                  <a:srgbClr val="FF859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微软雅黑"/>
                    <a:ea typeface="微软雅黑"/>
                    <a:sym typeface="微软雅黑"/>
                  </a:endParaRPr>
                </a:p>
              </p:txBody>
            </p:sp>
          </p:grpSp>
          <p:grpSp>
            <p:nvGrpSpPr>
              <p:cNvPr id="6" name="组合 5"/>
              <p:cNvGrpSpPr/>
              <p:nvPr/>
            </p:nvGrpSpPr>
            <p:grpSpPr>
              <a:xfrm>
                <a:off x="5545" y="4521"/>
                <a:ext cx="4564" cy="3894"/>
                <a:chOff x="3520786" y="2870624"/>
                <a:chExt cx="2898437" cy="2473006"/>
              </a:xfrm>
            </p:grpSpPr>
            <p:sp>
              <p:nvSpPr>
                <p:cNvPr id="51" name="任意多边形 50"/>
                <p:cNvSpPr/>
                <p:nvPr/>
              </p:nvSpPr>
              <p:spPr>
                <a:xfrm>
                  <a:off x="5769431" y="3955990"/>
                  <a:ext cx="649792" cy="971680"/>
                </a:xfrm>
                <a:custGeom>
                  <a:avLst/>
                  <a:gdLst>
                    <a:gd name="connsiteX0" fmla="*/ 6764 w 649792"/>
                    <a:gd name="connsiteY0" fmla="*/ 0 h 971680"/>
                    <a:gd name="connsiteX1" fmla="*/ 74018 w 649792"/>
                    <a:gd name="connsiteY1" fmla="*/ 17293 h 971680"/>
                    <a:gd name="connsiteX2" fmla="*/ 327408 w 649792"/>
                    <a:gd name="connsiteY2" fmla="*/ 42837 h 971680"/>
                    <a:gd name="connsiteX3" fmla="*/ 580798 w 649792"/>
                    <a:gd name="connsiteY3" fmla="*/ 17293 h 971680"/>
                    <a:gd name="connsiteX4" fmla="*/ 643218 w 649792"/>
                    <a:gd name="connsiteY4" fmla="*/ 1243 h 971680"/>
                    <a:gd name="connsiteX5" fmla="*/ 643301 w 649792"/>
                    <a:gd name="connsiteY5" fmla="*/ 1788 h 971680"/>
                    <a:gd name="connsiteX6" fmla="*/ 649792 w 649792"/>
                    <a:gd name="connsiteY6" fmla="*/ 130340 h 971680"/>
                    <a:gd name="connsiteX7" fmla="*/ 362686 w 649792"/>
                    <a:gd name="connsiteY7" fmla="*/ 930100 h 971680"/>
                    <a:gd name="connsiteX8" fmla="*/ 324896 w 649792"/>
                    <a:gd name="connsiteY8" fmla="*/ 971680 h 971680"/>
                    <a:gd name="connsiteX9" fmla="*/ 287106 w 649792"/>
                    <a:gd name="connsiteY9" fmla="*/ 930100 h 971680"/>
                    <a:gd name="connsiteX10" fmla="*/ 0 w 649792"/>
                    <a:gd name="connsiteY10" fmla="*/ 130340 h 971680"/>
                    <a:gd name="connsiteX11" fmla="*/ 6491 w 649792"/>
                    <a:gd name="connsiteY11" fmla="*/ 1788 h 971680"/>
                    <a:gd name="connsiteX12" fmla="*/ 6764 w 649792"/>
                    <a:gd name="connsiteY12" fmla="*/ 0 h 971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49792" h="971680">
                      <a:moveTo>
                        <a:pt x="6764" y="0"/>
                      </a:moveTo>
                      <a:lnTo>
                        <a:pt x="74018" y="17293"/>
                      </a:lnTo>
                      <a:cubicBezTo>
                        <a:pt x="155866" y="34042"/>
                        <a:pt x="240610" y="42837"/>
                        <a:pt x="327408" y="42837"/>
                      </a:cubicBezTo>
                      <a:cubicBezTo>
                        <a:pt x="414207" y="42837"/>
                        <a:pt x="498951" y="34042"/>
                        <a:pt x="580798" y="17293"/>
                      </a:cubicBezTo>
                      <a:lnTo>
                        <a:pt x="643218" y="1243"/>
                      </a:lnTo>
                      <a:lnTo>
                        <a:pt x="643301" y="1788"/>
                      </a:lnTo>
                      <a:cubicBezTo>
                        <a:pt x="647593" y="44055"/>
                        <a:pt x="649792" y="86941"/>
                        <a:pt x="649792" y="130340"/>
                      </a:cubicBezTo>
                      <a:cubicBezTo>
                        <a:pt x="649792" y="434135"/>
                        <a:pt x="542047" y="712764"/>
                        <a:pt x="362686" y="930100"/>
                      </a:cubicBezTo>
                      <a:lnTo>
                        <a:pt x="324896" y="971680"/>
                      </a:lnTo>
                      <a:lnTo>
                        <a:pt x="287106" y="930100"/>
                      </a:lnTo>
                      <a:cubicBezTo>
                        <a:pt x="107745" y="712764"/>
                        <a:pt x="0" y="434135"/>
                        <a:pt x="0" y="130340"/>
                      </a:cubicBezTo>
                      <a:cubicBezTo>
                        <a:pt x="0" y="86941"/>
                        <a:pt x="2199" y="44055"/>
                        <a:pt x="6491" y="1788"/>
                      </a:cubicBezTo>
                      <a:lnTo>
                        <a:pt x="6764" y="0"/>
                      </a:ln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16" name="任意多边形 115"/>
                <p:cNvSpPr/>
                <p:nvPr/>
              </p:nvSpPr>
              <p:spPr>
                <a:xfrm>
                  <a:off x="3520786" y="2870624"/>
                  <a:ext cx="2573541" cy="2473006"/>
                </a:xfrm>
                <a:custGeom>
                  <a:avLst/>
                  <a:gdLst>
                    <a:gd name="connsiteX0" fmla="*/ 1325327 w 2573541"/>
                    <a:gd name="connsiteY0" fmla="*/ 0 h 2473006"/>
                    <a:gd name="connsiteX1" fmla="*/ 1344297 w 2573541"/>
                    <a:gd name="connsiteY1" fmla="*/ 124293 h 2473006"/>
                    <a:gd name="connsiteX2" fmla="*/ 2202170 w 2573541"/>
                    <a:gd name="connsiteY2" fmla="*/ 1071677 h 2473006"/>
                    <a:gd name="connsiteX3" fmla="*/ 2255409 w 2573541"/>
                    <a:gd name="connsiteY3" fmla="*/ 1085366 h 2473006"/>
                    <a:gd name="connsiteX4" fmla="*/ 2255136 w 2573541"/>
                    <a:gd name="connsiteY4" fmla="*/ 1087154 h 2473006"/>
                    <a:gd name="connsiteX5" fmla="*/ 2248645 w 2573541"/>
                    <a:gd name="connsiteY5" fmla="*/ 1215706 h 2473006"/>
                    <a:gd name="connsiteX6" fmla="*/ 2535751 w 2573541"/>
                    <a:gd name="connsiteY6" fmla="*/ 2015466 h 2473006"/>
                    <a:gd name="connsiteX7" fmla="*/ 2573541 w 2573541"/>
                    <a:gd name="connsiteY7" fmla="*/ 2057046 h 2473006"/>
                    <a:gd name="connsiteX8" fmla="*/ 2530183 w 2573541"/>
                    <a:gd name="connsiteY8" fmla="*/ 2104752 h 2473006"/>
                    <a:gd name="connsiteX9" fmla="*/ 1641137 w 2573541"/>
                    <a:gd name="connsiteY9" fmla="*/ 2473006 h 2473006"/>
                    <a:gd name="connsiteX10" fmla="*/ 383837 w 2573541"/>
                    <a:gd name="connsiteY10" fmla="*/ 1215706 h 2473006"/>
                    <a:gd name="connsiteX11" fmla="*/ 388135 w 2573541"/>
                    <a:gd name="connsiteY11" fmla="*/ 1110994 h 2473006"/>
                    <a:gd name="connsiteX12" fmla="*/ 393811 w 2573541"/>
                    <a:gd name="connsiteY12" fmla="*/ 1065144 h 2473006"/>
                    <a:gd name="connsiteX13" fmla="*/ 0 w 2573541"/>
                    <a:gd name="connsiteY13" fmla="*/ 775445 h 2473006"/>
                    <a:gd name="connsiteX14" fmla="*/ 483146 w 2573541"/>
                    <a:gd name="connsiteY14" fmla="*/ 735105 h 2473006"/>
                    <a:gd name="connsiteX15" fmla="*/ 528407 w 2573541"/>
                    <a:gd name="connsiteY15" fmla="*/ 629812 h 2473006"/>
                    <a:gd name="connsiteX16" fmla="*/ 1267254 w 2573541"/>
                    <a:gd name="connsiteY16" fmla="*/ 14932 h 2473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3541" h="2473006">
                      <a:moveTo>
                        <a:pt x="1325327" y="0"/>
                      </a:moveTo>
                      <a:lnTo>
                        <a:pt x="1344297" y="124293"/>
                      </a:lnTo>
                      <a:cubicBezTo>
                        <a:pt x="1436413" y="574453"/>
                        <a:pt x="1769103" y="936979"/>
                        <a:pt x="2202170" y="1071677"/>
                      </a:cubicBezTo>
                      <a:lnTo>
                        <a:pt x="2255409" y="1085366"/>
                      </a:lnTo>
                      <a:lnTo>
                        <a:pt x="2255136" y="1087154"/>
                      </a:lnTo>
                      <a:cubicBezTo>
                        <a:pt x="2250844" y="1129421"/>
                        <a:pt x="2248645" y="1172307"/>
                        <a:pt x="2248645" y="1215706"/>
                      </a:cubicBezTo>
                      <a:cubicBezTo>
                        <a:pt x="2248645" y="1519501"/>
                        <a:pt x="2356390" y="1798130"/>
                        <a:pt x="2535751" y="2015466"/>
                      </a:cubicBezTo>
                      <a:lnTo>
                        <a:pt x="2573541" y="2057046"/>
                      </a:lnTo>
                      <a:lnTo>
                        <a:pt x="2530183" y="2104752"/>
                      </a:lnTo>
                      <a:cubicBezTo>
                        <a:pt x="2302656" y="2332278"/>
                        <a:pt x="1988331" y="2473006"/>
                        <a:pt x="1641137" y="2473006"/>
                      </a:cubicBezTo>
                      <a:cubicBezTo>
                        <a:pt x="946749" y="2473006"/>
                        <a:pt x="383837" y="1910094"/>
                        <a:pt x="383837" y="1215706"/>
                      </a:cubicBezTo>
                      <a:cubicBezTo>
                        <a:pt x="383837" y="1180444"/>
                        <a:pt x="385289" y="1145521"/>
                        <a:pt x="388135" y="1110994"/>
                      </a:cubicBezTo>
                      <a:lnTo>
                        <a:pt x="393811" y="1065144"/>
                      </a:lnTo>
                      <a:lnTo>
                        <a:pt x="0" y="775445"/>
                      </a:lnTo>
                      <a:lnTo>
                        <a:pt x="483146" y="735105"/>
                      </a:lnTo>
                      <a:lnTo>
                        <a:pt x="528407" y="629812"/>
                      </a:lnTo>
                      <a:cubicBezTo>
                        <a:pt x="682260" y="338217"/>
                        <a:pt x="947375" y="114425"/>
                        <a:pt x="1267254" y="14932"/>
                      </a:cubicBezTo>
                      <a:close/>
                    </a:path>
                  </a:pathLst>
                </a:custGeom>
                <a:solidFill>
                  <a:srgbClr val="FEE00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微软雅黑"/>
                    <a:ea typeface="微软雅黑"/>
                    <a:sym typeface="微软雅黑"/>
                  </a:endParaRPr>
                </a:p>
              </p:txBody>
            </p:sp>
          </p:grpSp>
          <p:grpSp>
            <p:nvGrpSpPr>
              <p:cNvPr id="4" name="组合 3"/>
              <p:cNvGrpSpPr/>
              <p:nvPr/>
            </p:nvGrpSpPr>
            <p:grpSpPr>
              <a:xfrm>
                <a:off x="9597" y="4455"/>
                <a:ext cx="3996" cy="3960"/>
                <a:chOff x="6094327" y="2829031"/>
                <a:chExt cx="2537345" cy="2514600"/>
              </a:xfrm>
            </p:grpSpPr>
            <p:sp>
              <p:nvSpPr>
                <p:cNvPr id="50" name="任意多边形 49"/>
                <p:cNvSpPr/>
                <p:nvPr/>
              </p:nvSpPr>
              <p:spPr>
                <a:xfrm>
                  <a:off x="6094327" y="2829031"/>
                  <a:ext cx="1253048" cy="1128203"/>
                </a:xfrm>
                <a:custGeom>
                  <a:avLst/>
                  <a:gdLst>
                    <a:gd name="connsiteX0" fmla="*/ 932404 w 1253048"/>
                    <a:gd name="connsiteY0" fmla="*/ 0 h 1128203"/>
                    <a:gd name="connsiteX1" fmla="*/ 1185794 w 1253048"/>
                    <a:gd name="connsiteY1" fmla="*/ 25544 h 1128203"/>
                    <a:gd name="connsiteX2" fmla="*/ 1253048 w 1253048"/>
                    <a:gd name="connsiteY2" fmla="*/ 42837 h 1128203"/>
                    <a:gd name="connsiteX3" fmla="*/ 1234268 w 1253048"/>
                    <a:gd name="connsiteY3" fmla="*/ 165887 h 1128203"/>
                    <a:gd name="connsiteX4" fmla="*/ 376395 w 1253048"/>
                    <a:gd name="connsiteY4" fmla="*/ 1113271 h 1128203"/>
                    <a:gd name="connsiteX5" fmla="*/ 318322 w 1253048"/>
                    <a:gd name="connsiteY5" fmla="*/ 1128203 h 1128203"/>
                    <a:gd name="connsiteX6" fmla="*/ 299352 w 1253048"/>
                    <a:gd name="connsiteY6" fmla="*/ 1003910 h 1128203"/>
                    <a:gd name="connsiteX7" fmla="*/ 37790 w 1253048"/>
                    <a:gd name="connsiteY7" fmla="*/ 457540 h 1128203"/>
                    <a:gd name="connsiteX8" fmla="*/ 0 w 1253048"/>
                    <a:gd name="connsiteY8" fmla="*/ 415961 h 1128203"/>
                    <a:gd name="connsiteX9" fmla="*/ 43359 w 1253048"/>
                    <a:gd name="connsiteY9" fmla="*/ 368255 h 1128203"/>
                    <a:gd name="connsiteX10" fmla="*/ 932404 w 1253048"/>
                    <a:gd name="connsiteY10" fmla="*/ 0 h 112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3048" h="1128203">
                      <a:moveTo>
                        <a:pt x="932404" y="0"/>
                      </a:moveTo>
                      <a:cubicBezTo>
                        <a:pt x="1019203" y="0"/>
                        <a:pt x="1103947" y="8796"/>
                        <a:pt x="1185794" y="25544"/>
                      </a:cubicBezTo>
                      <a:lnTo>
                        <a:pt x="1253048" y="42837"/>
                      </a:lnTo>
                      <a:lnTo>
                        <a:pt x="1234268" y="165887"/>
                      </a:lnTo>
                      <a:cubicBezTo>
                        <a:pt x="1142152" y="616047"/>
                        <a:pt x="809463" y="978573"/>
                        <a:pt x="376395" y="1113271"/>
                      </a:cubicBezTo>
                      <a:lnTo>
                        <a:pt x="318322" y="1128203"/>
                      </a:lnTo>
                      <a:lnTo>
                        <a:pt x="299352" y="1003910"/>
                      </a:lnTo>
                      <a:cubicBezTo>
                        <a:pt x="257482" y="799292"/>
                        <a:pt x="165905" y="612780"/>
                        <a:pt x="37790" y="457540"/>
                      </a:cubicBezTo>
                      <a:lnTo>
                        <a:pt x="0" y="415961"/>
                      </a:lnTo>
                      <a:lnTo>
                        <a:pt x="43359" y="368255"/>
                      </a:lnTo>
                      <a:cubicBezTo>
                        <a:pt x="270885" y="140728"/>
                        <a:pt x="585210" y="0"/>
                        <a:pt x="932404" y="0"/>
                      </a:cubicBezTo>
                      <a:close/>
                    </a:path>
                  </a:pathLst>
                </a:custGeom>
                <a:solidFill>
                  <a:srgbClr val="13C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13" name="任意多边形 112"/>
                <p:cNvSpPr/>
                <p:nvPr/>
              </p:nvSpPr>
              <p:spPr>
                <a:xfrm>
                  <a:off x="6094327" y="2871868"/>
                  <a:ext cx="2537345" cy="2471763"/>
                </a:xfrm>
                <a:custGeom>
                  <a:avLst/>
                  <a:gdLst>
                    <a:gd name="connsiteX0" fmla="*/ 1253048 w 2537345"/>
                    <a:gd name="connsiteY0" fmla="*/ 0 h 2471763"/>
                    <a:gd name="connsiteX1" fmla="*/ 1306287 w 2537345"/>
                    <a:gd name="connsiteY1" fmla="*/ 13689 h 2471763"/>
                    <a:gd name="connsiteX2" fmla="*/ 2189704 w 2537345"/>
                    <a:gd name="connsiteY2" fmla="*/ 1214463 h 2471763"/>
                    <a:gd name="connsiteX3" fmla="*/ 2183213 w 2537345"/>
                    <a:gd name="connsiteY3" fmla="*/ 1343015 h 2471763"/>
                    <a:gd name="connsiteX4" fmla="*/ 2169459 w 2537345"/>
                    <a:gd name="connsiteY4" fmla="*/ 1433136 h 2471763"/>
                    <a:gd name="connsiteX5" fmla="*/ 2537345 w 2537345"/>
                    <a:gd name="connsiteY5" fmla="*/ 1737344 h 2471763"/>
                    <a:gd name="connsiteX6" fmla="*/ 2068763 w 2537345"/>
                    <a:gd name="connsiteY6" fmla="*/ 1749814 h 2471763"/>
                    <a:gd name="connsiteX7" fmla="*/ 2037955 w 2537345"/>
                    <a:gd name="connsiteY7" fmla="*/ 1813767 h 2471763"/>
                    <a:gd name="connsiteX8" fmla="*/ 932404 w 2537345"/>
                    <a:gd name="connsiteY8" fmla="*/ 2471763 h 2471763"/>
                    <a:gd name="connsiteX9" fmla="*/ 43359 w 2537345"/>
                    <a:gd name="connsiteY9" fmla="*/ 2103509 h 2471763"/>
                    <a:gd name="connsiteX10" fmla="*/ 0 w 2537345"/>
                    <a:gd name="connsiteY10" fmla="*/ 2055803 h 2471763"/>
                    <a:gd name="connsiteX11" fmla="*/ 37790 w 2537345"/>
                    <a:gd name="connsiteY11" fmla="*/ 2014223 h 2471763"/>
                    <a:gd name="connsiteX12" fmla="*/ 324896 w 2537345"/>
                    <a:gd name="connsiteY12" fmla="*/ 1214463 h 2471763"/>
                    <a:gd name="connsiteX13" fmla="*/ 318405 w 2537345"/>
                    <a:gd name="connsiteY13" fmla="*/ 1085911 h 2471763"/>
                    <a:gd name="connsiteX14" fmla="*/ 318322 w 2537345"/>
                    <a:gd name="connsiteY14" fmla="*/ 1085366 h 2471763"/>
                    <a:gd name="connsiteX15" fmla="*/ 376395 w 2537345"/>
                    <a:gd name="connsiteY15" fmla="*/ 1070434 h 2471763"/>
                    <a:gd name="connsiteX16" fmla="*/ 1234268 w 2537345"/>
                    <a:gd name="connsiteY16" fmla="*/ 123050 h 2471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37345" h="2471763">
                      <a:moveTo>
                        <a:pt x="1253048" y="0"/>
                      </a:moveTo>
                      <a:lnTo>
                        <a:pt x="1306287" y="13689"/>
                      </a:lnTo>
                      <a:cubicBezTo>
                        <a:pt x="1818094" y="172877"/>
                        <a:pt x="2189704" y="650273"/>
                        <a:pt x="2189704" y="1214463"/>
                      </a:cubicBezTo>
                      <a:cubicBezTo>
                        <a:pt x="2189704" y="1257862"/>
                        <a:pt x="2187505" y="1300748"/>
                        <a:pt x="2183213" y="1343015"/>
                      </a:cubicBezTo>
                      <a:lnTo>
                        <a:pt x="2169459" y="1433136"/>
                      </a:lnTo>
                      <a:lnTo>
                        <a:pt x="2537345" y="1737344"/>
                      </a:lnTo>
                      <a:lnTo>
                        <a:pt x="2068763" y="1749814"/>
                      </a:lnTo>
                      <a:lnTo>
                        <a:pt x="2037955" y="1813767"/>
                      </a:lnTo>
                      <a:cubicBezTo>
                        <a:pt x="1825045" y="2205699"/>
                        <a:pt x="1409796" y="2471763"/>
                        <a:pt x="932404" y="2471763"/>
                      </a:cubicBezTo>
                      <a:cubicBezTo>
                        <a:pt x="585210" y="2471763"/>
                        <a:pt x="270885" y="2331035"/>
                        <a:pt x="43359" y="2103509"/>
                      </a:cubicBezTo>
                      <a:lnTo>
                        <a:pt x="0" y="2055803"/>
                      </a:lnTo>
                      <a:lnTo>
                        <a:pt x="37790" y="2014223"/>
                      </a:lnTo>
                      <a:cubicBezTo>
                        <a:pt x="217151" y="1796887"/>
                        <a:pt x="324896" y="1518258"/>
                        <a:pt x="324896" y="1214463"/>
                      </a:cubicBezTo>
                      <a:cubicBezTo>
                        <a:pt x="324896" y="1171064"/>
                        <a:pt x="322697" y="1128178"/>
                        <a:pt x="318405" y="1085911"/>
                      </a:cubicBezTo>
                      <a:lnTo>
                        <a:pt x="318322" y="1085366"/>
                      </a:lnTo>
                      <a:lnTo>
                        <a:pt x="376395" y="1070434"/>
                      </a:lnTo>
                      <a:cubicBezTo>
                        <a:pt x="809463" y="935736"/>
                        <a:pt x="1142152" y="573210"/>
                        <a:pt x="1234268" y="123050"/>
                      </a:cubicBezTo>
                      <a:close/>
                    </a:path>
                  </a:pathLst>
                </a:custGeom>
                <a:solidFill>
                  <a:srgbClr val="1CD8EC"/>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微软雅黑"/>
                    <a:ea typeface="微软雅黑"/>
                    <a:sym typeface="微软雅黑"/>
                  </a:endParaRPr>
                </a:p>
              </p:txBody>
            </p:sp>
          </p:grpSp>
        </p:grpSp>
      </p:grpSp>
      <p:grpSp>
        <p:nvGrpSpPr>
          <p:cNvPr id="74" name="组合 73"/>
          <p:cNvGrpSpPr/>
          <p:nvPr/>
        </p:nvGrpSpPr>
        <p:grpSpPr>
          <a:xfrm rot="20774763">
            <a:off x="39011" y="3362748"/>
            <a:ext cx="675407" cy="545131"/>
            <a:chOff x="9618107" y="2489824"/>
            <a:chExt cx="513031" cy="414075"/>
          </a:xfrm>
        </p:grpSpPr>
        <p:sp>
          <p:nvSpPr>
            <p:cNvPr id="75" name="五角星 2"/>
            <p:cNvSpPr/>
            <p:nvPr/>
          </p:nvSpPr>
          <p:spPr>
            <a:xfrm rot="425293" flipH="1">
              <a:off x="9618107" y="2489824"/>
              <a:ext cx="411662" cy="41407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DDF03"/>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76" name="文本框 75"/>
            <p:cNvSpPr txBox="1"/>
            <p:nvPr/>
          </p:nvSpPr>
          <p:spPr>
            <a:xfrm rot="825237">
              <a:off x="9688308" y="2607186"/>
              <a:ext cx="442830" cy="280540"/>
            </a:xfrm>
            <a:prstGeom prst="rect">
              <a:avLst/>
            </a:prstGeom>
            <a:noFill/>
            <a:ln>
              <a:noFill/>
            </a:ln>
          </p:spPr>
          <p:txBody>
            <a:bodyPr wrap="square" rtlCol="0">
              <a:spAutoFit/>
            </a:bodyPr>
            <a:lstStyle/>
            <a:p>
              <a:r>
                <a:rPr lang="en-US" altLang="zh-CN" sz="1800" dirty="0">
                  <a:ln w="25400">
                    <a:noFill/>
                  </a:ln>
                  <a:solidFill>
                    <a:schemeClr val="bg1"/>
                  </a:solidFill>
                  <a:latin typeface="微软雅黑"/>
                  <a:ea typeface="微软雅黑"/>
                  <a:sym typeface="微软雅黑"/>
                </a:rPr>
                <a:t>01</a:t>
              </a:r>
              <a:endParaRPr lang="zh-CN" altLang="en-US" sz="1800" dirty="0">
                <a:ln w="25400">
                  <a:noFill/>
                </a:ln>
                <a:solidFill>
                  <a:schemeClr val="bg1"/>
                </a:solidFill>
                <a:latin typeface="微软雅黑"/>
                <a:ea typeface="微软雅黑"/>
                <a:sym typeface="微软雅黑"/>
              </a:endParaRPr>
            </a:p>
          </p:txBody>
        </p:sp>
      </p:grpSp>
      <p:cxnSp>
        <p:nvCxnSpPr>
          <p:cNvPr id="85" name="直接连接符 84"/>
          <p:cNvCxnSpPr/>
          <p:nvPr/>
        </p:nvCxnSpPr>
        <p:spPr>
          <a:xfrm flipV="1">
            <a:off x="752477" y="3843338"/>
            <a:ext cx="1708785" cy="28575"/>
          </a:xfrm>
          <a:prstGeom prst="line">
            <a:avLst/>
          </a:prstGeom>
          <a:ln>
            <a:solidFill>
              <a:srgbClr val="13CFE3"/>
            </a:solidFill>
          </a:ln>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5421154" y="2165986"/>
            <a:ext cx="2767012" cy="527685"/>
            <a:chOff x="11383" y="4548"/>
            <a:chExt cx="5810" cy="1108"/>
          </a:xfrm>
        </p:grpSpPr>
        <p:grpSp>
          <p:nvGrpSpPr>
            <p:cNvPr id="71" name="组合 70"/>
            <p:cNvGrpSpPr/>
            <p:nvPr/>
          </p:nvGrpSpPr>
          <p:grpSpPr>
            <a:xfrm rot="1261464">
              <a:off x="11383" y="4548"/>
              <a:ext cx="1357" cy="1108"/>
              <a:chOff x="7698101" y="3670924"/>
              <a:chExt cx="507093" cy="414075"/>
            </a:xfrm>
          </p:grpSpPr>
          <p:sp>
            <p:nvSpPr>
              <p:cNvPr id="72" name="五角星 2"/>
              <p:cNvSpPr/>
              <p:nvPr/>
            </p:nvSpPr>
            <p:spPr>
              <a:xfrm rot="20074394" flipH="1">
                <a:off x="7698101" y="3670924"/>
                <a:ext cx="411662" cy="41407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8599"/>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73" name="文本框 72"/>
              <p:cNvSpPr txBox="1"/>
              <p:nvPr/>
            </p:nvSpPr>
            <p:spPr>
              <a:xfrm rot="20550900">
                <a:off x="7762364" y="3717774"/>
                <a:ext cx="442830" cy="289815"/>
              </a:xfrm>
              <a:prstGeom prst="rect">
                <a:avLst/>
              </a:prstGeom>
              <a:noFill/>
              <a:ln>
                <a:noFill/>
              </a:ln>
            </p:spPr>
            <p:txBody>
              <a:bodyPr wrap="square" rtlCol="0">
                <a:spAutoFit/>
              </a:bodyPr>
              <a:lstStyle/>
              <a:p>
                <a:r>
                  <a:rPr lang="en-US" altLang="zh-CN" sz="1800" dirty="0">
                    <a:ln w="25400">
                      <a:noFill/>
                    </a:ln>
                    <a:solidFill>
                      <a:schemeClr val="bg1"/>
                    </a:solidFill>
                    <a:latin typeface="微软雅黑"/>
                    <a:ea typeface="微软雅黑"/>
                    <a:sym typeface="微软雅黑"/>
                  </a:rPr>
                  <a:t>02</a:t>
                </a:r>
                <a:endParaRPr lang="zh-CN" altLang="en-US" sz="1800" dirty="0">
                  <a:ln w="25400">
                    <a:noFill/>
                  </a:ln>
                  <a:solidFill>
                    <a:schemeClr val="bg1"/>
                  </a:solidFill>
                  <a:latin typeface="微软雅黑"/>
                  <a:ea typeface="微软雅黑"/>
                  <a:sym typeface="微软雅黑"/>
                </a:endParaRPr>
              </a:p>
            </p:txBody>
          </p:sp>
        </p:grpSp>
        <p:sp>
          <p:nvSpPr>
            <p:cNvPr id="84" name="文本框 83"/>
            <p:cNvSpPr txBox="1"/>
            <p:nvPr/>
          </p:nvSpPr>
          <p:spPr>
            <a:xfrm>
              <a:off x="12784" y="4782"/>
              <a:ext cx="4409" cy="679"/>
            </a:xfrm>
            <a:prstGeom prst="rect">
              <a:avLst/>
            </a:prstGeom>
            <a:noFill/>
          </p:spPr>
          <p:txBody>
            <a:bodyPr wrap="square" rtlCol="0">
              <a:spAutoFit/>
            </a:bodyPr>
            <a:lstStyle/>
            <a:p>
              <a:r>
                <a:rPr lang="zh-CN" altLang="en-US" sz="1500" b="1" dirty="0">
                  <a:solidFill>
                    <a:srgbClr val="20B6BE"/>
                  </a:solidFill>
                  <a:latin typeface="微软雅黑"/>
                  <a:ea typeface="微软雅黑"/>
                  <a:sym typeface="微软雅黑"/>
                </a:rPr>
                <a:t>一个关爱他人的符号</a:t>
              </a:r>
            </a:p>
          </p:txBody>
        </p:sp>
        <p:cxnSp>
          <p:nvCxnSpPr>
            <p:cNvPr id="88" name="直接连接符 87"/>
            <p:cNvCxnSpPr/>
            <p:nvPr/>
          </p:nvCxnSpPr>
          <p:spPr>
            <a:xfrm>
              <a:off x="13048" y="5495"/>
              <a:ext cx="3469" cy="52"/>
            </a:xfrm>
            <a:prstGeom prst="line">
              <a:avLst/>
            </a:prstGeom>
            <a:ln>
              <a:solidFill>
                <a:srgbClr val="13CFE3"/>
              </a:solidFill>
            </a:ln>
          </p:spPr>
          <p:style>
            <a:lnRef idx="1">
              <a:schemeClr val="accent1"/>
            </a:lnRef>
            <a:fillRef idx="0">
              <a:schemeClr val="accent1"/>
            </a:fillRef>
            <a:effectRef idx="0">
              <a:schemeClr val="accent1"/>
            </a:effectRef>
            <a:fontRef idx="minor">
              <a:schemeClr val="tx1"/>
            </a:fontRef>
          </p:style>
        </p:cxnSp>
      </p:grpSp>
      <p:sp>
        <p:nvSpPr>
          <p:cNvPr id="89" name="矩形 88"/>
          <p:cNvSpPr/>
          <p:nvPr/>
        </p:nvSpPr>
        <p:spPr>
          <a:xfrm>
            <a:off x="2906678" y="829484"/>
            <a:ext cx="2441500" cy="553998"/>
          </a:xfrm>
          <a:prstGeom prst="rect">
            <a:avLst/>
          </a:prstGeom>
        </p:spPr>
        <p:txBody>
          <a:bodyPr wrap="square" lIns="68580" tIns="34290" rIns="68580" bIns="34290">
            <a:spAutoFit/>
          </a:bodyPr>
          <a:lstStyle/>
          <a:p>
            <a:pPr>
              <a:lnSpc>
                <a:spcPct val="150000"/>
              </a:lnSpc>
            </a:pPr>
            <a:r>
              <a:rPr lang="zh-CN" altLang="en-US" sz="2100" b="1" kern="100" dirty="0">
                <a:solidFill>
                  <a:prstClr val="black">
                    <a:lumMod val="65000"/>
                    <a:lumOff val="35000"/>
                  </a:prstClr>
                </a:solidFill>
                <a:latin typeface="微软雅黑"/>
                <a:ea typeface="微软雅黑"/>
                <a:cs typeface="Times New Roman" panose="02020603050405020304" pitchFamily="18" charset="0"/>
                <a:sym typeface="微软雅黑"/>
              </a:rPr>
              <a:t>“微尘”是什么？</a:t>
            </a:r>
            <a:endParaRPr lang="zh-CN" altLang="en-US" sz="2100" dirty="0">
              <a:latin typeface="微软雅黑"/>
              <a:ea typeface="微软雅黑"/>
              <a:sym typeface="微软雅黑"/>
            </a:endParaRPr>
          </a:p>
        </p:txBody>
      </p:sp>
      <p:sp>
        <p:nvSpPr>
          <p:cNvPr id="90" name="椭圆 89"/>
          <p:cNvSpPr/>
          <p:nvPr/>
        </p:nvSpPr>
        <p:spPr>
          <a:xfrm>
            <a:off x="3075040" y="2132912"/>
            <a:ext cx="241854" cy="255441"/>
          </a:xfrm>
          <a:prstGeom prst="ellipse">
            <a:avLst/>
          </a:prstGeom>
          <a:solidFill>
            <a:schemeClr val="bg1">
              <a:alpha val="60000"/>
            </a:schemeClr>
          </a:solidFill>
          <a:ln w="50800">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91" name="椭圆 90"/>
          <p:cNvSpPr/>
          <p:nvPr/>
        </p:nvSpPr>
        <p:spPr>
          <a:xfrm>
            <a:off x="6011030" y="3643708"/>
            <a:ext cx="202821" cy="214215"/>
          </a:xfrm>
          <a:prstGeom prst="ellipse">
            <a:avLst/>
          </a:prstGeom>
          <a:solidFill>
            <a:schemeClr val="bg1">
              <a:alpha val="60000"/>
            </a:schemeClr>
          </a:solidFill>
          <a:ln w="508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92" name="椭圆 91"/>
          <p:cNvSpPr/>
          <p:nvPr/>
        </p:nvSpPr>
        <p:spPr>
          <a:xfrm>
            <a:off x="5710807" y="4033557"/>
            <a:ext cx="261093" cy="275761"/>
          </a:xfrm>
          <a:prstGeom prst="ellipse">
            <a:avLst/>
          </a:prstGeom>
          <a:solidFill>
            <a:schemeClr val="bg1">
              <a:alpha val="60000"/>
            </a:schemeClr>
          </a:solidFill>
          <a:ln w="50800">
            <a:solidFill>
              <a:srgbClr val="13CCDF"/>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93" name="椭圆 92"/>
          <p:cNvSpPr/>
          <p:nvPr/>
        </p:nvSpPr>
        <p:spPr>
          <a:xfrm>
            <a:off x="5075296" y="911201"/>
            <a:ext cx="190334" cy="201027"/>
          </a:xfrm>
          <a:prstGeom prst="ellipse">
            <a:avLst/>
          </a:prstGeom>
          <a:solidFill>
            <a:schemeClr val="bg1">
              <a:alpha val="60000"/>
            </a:schemeClr>
          </a:solidFill>
          <a:ln w="50800">
            <a:solidFill>
              <a:srgbClr val="84F6FC"/>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pic>
        <p:nvPicPr>
          <p:cNvPr id="100" name="图片 99"/>
          <p:cNvPicPr>
            <a:picLocks noChangeAspect="1"/>
          </p:cNvPicPr>
          <p:nvPr/>
        </p:nvPicPr>
        <p:blipFill rotWithShape="1">
          <a:blip r:embed="rId4" cstate="email">
            <a:extLst>
              <a:ext uri="{28A0092B-C50C-407E-A947-70E740481C1C}">
                <a14:useLocalDpi xmlns:a14="http://schemas.microsoft.com/office/drawing/2010/main"/>
              </a:ext>
            </a:extLst>
          </a:blip>
          <a:srcRect/>
          <a:stretch>
            <a:fillRect/>
          </a:stretch>
        </p:blipFill>
        <p:spPr>
          <a:xfrm rot="15295563">
            <a:off x="701254" y="-72363"/>
            <a:ext cx="435429" cy="625930"/>
          </a:xfrm>
          <a:prstGeom prst="rect">
            <a:avLst/>
          </a:prstGeom>
        </p:spPr>
      </p:pic>
      <p:grpSp>
        <p:nvGrpSpPr>
          <p:cNvPr id="2" name="组合 1"/>
          <p:cNvGrpSpPr/>
          <p:nvPr/>
        </p:nvGrpSpPr>
        <p:grpSpPr>
          <a:xfrm rot="1845734">
            <a:off x="2048443" y="56201"/>
            <a:ext cx="1020844" cy="753876"/>
            <a:chOff x="467955" y="825830"/>
            <a:chExt cx="1688486" cy="1246918"/>
          </a:xfrm>
        </p:grpSpPr>
        <p:sp>
          <p:nvSpPr>
            <p:cNvPr id="102" name="梯形 96"/>
            <p:cNvSpPr/>
            <p:nvPr/>
          </p:nvSpPr>
          <p:spPr>
            <a:xfrm rot="4183552">
              <a:off x="756190" y="835010"/>
              <a:ext cx="949503" cy="1525973"/>
            </a:xfrm>
            <a:custGeom>
              <a:avLst/>
              <a:gdLst/>
              <a:ahLst/>
              <a:cxnLst/>
              <a:rect l="l" t="t" r="r" b="b"/>
              <a:pathLst>
                <a:path w="1638954" h="2632273">
                  <a:moveTo>
                    <a:pt x="460131" y="0"/>
                  </a:moveTo>
                  <a:lnTo>
                    <a:pt x="985333" y="24657"/>
                  </a:lnTo>
                  <a:cubicBezTo>
                    <a:pt x="904127" y="674964"/>
                    <a:pt x="987214" y="1517335"/>
                    <a:pt x="1638954" y="2440233"/>
                  </a:cubicBezTo>
                  <a:lnTo>
                    <a:pt x="1063128" y="2071125"/>
                  </a:lnTo>
                  <a:lnTo>
                    <a:pt x="678579" y="2632273"/>
                  </a:lnTo>
                  <a:lnTo>
                    <a:pt x="262163" y="2020459"/>
                  </a:lnTo>
                  <a:cubicBezTo>
                    <a:pt x="141403" y="2335233"/>
                    <a:pt x="143936" y="2337566"/>
                    <a:pt x="68760" y="2596304"/>
                  </a:cubicBezTo>
                  <a:cubicBezTo>
                    <a:pt x="-118888" y="1450551"/>
                    <a:pt x="99284" y="691656"/>
                    <a:pt x="460131" y="0"/>
                  </a:cubicBezTo>
                  <a:close/>
                </a:path>
              </a:pathLst>
            </a:custGeom>
            <a:solidFill>
              <a:schemeClr val="bg1"/>
            </a:solidFill>
            <a:ln w="38100">
              <a:solidFill>
                <a:srgbClr val="73E0E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latin typeface="微软雅黑"/>
                <a:ea typeface="微软雅黑"/>
                <a:sym typeface="微软雅黑"/>
              </a:endParaRPr>
            </a:p>
          </p:txBody>
        </p:sp>
        <p:sp>
          <p:nvSpPr>
            <p:cNvPr id="103" name="梯形 96"/>
            <p:cNvSpPr/>
            <p:nvPr/>
          </p:nvSpPr>
          <p:spPr>
            <a:xfrm rot="4183552">
              <a:off x="1234404" y="1194710"/>
              <a:ext cx="198553" cy="840519"/>
            </a:xfrm>
            <a:custGeom>
              <a:avLst/>
              <a:gdLst/>
              <a:ahLst/>
              <a:cxnLst/>
              <a:rect l="l" t="t" r="r" b="b"/>
              <a:pathLst>
                <a:path w="420536" h="1778648">
                  <a:moveTo>
                    <a:pt x="21975" y="0"/>
                  </a:moveTo>
                  <a:lnTo>
                    <a:pt x="139673" y="5525"/>
                  </a:lnTo>
                  <a:cubicBezTo>
                    <a:pt x="77745" y="501457"/>
                    <a:pt x="111365" y="1109088"/>
                    <a:pt x="420536" y="1778648"/>
                  </a:cubicBezTo>
                  <a:lnTo>
                    <a:pt x="279766" y="1771733"/>
                  </a:lnTo>
                  <a:cubicBezTo>
                    <a:pt x="2200" y="1106360"/>
                    <a:pt x="-33067" y="500890"/>
                    <a:pt x="21975" y="0"/>
                  </a:cubicBezTo>
                  <a:close/>
                </a:path>
              </a:pathLst>
            </a:custGeom>
            <a:solidFill>
              <a:srgbClr val="73E0E3"/>
            </a:solidFill>
            <a:ln>
              <a:solidFill>
                <a:srgbClr val="73E0E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endParaRPr lang="zh-CN" altLang="en-US">
                <a:latin typeface="微软雅黑"/>
                <a:ea typeface="微软雅黑"/>
                <a:sym typeface="微软雅黑"/>
              </a:endParaRPr>
            </a:p>
          </p:txBody>
        </p:sp>
        <p:grpSp>
          <p:nvGrpSpPr>
            <p:cNvPr id="104" name="组合 103"/>
            <p:cNvGrpSpPr/>
            <p:nvPr/>
          </p:nvGrpSpPr>
          <p:grpSpPr>
            <a:xfrm rot="21335217">
              <a:off x="1363234" y="825830"/>
              <a:ext cx="793207" cy="804046"/>
              <a:chOff x="7973454" y="5027358"/>
              <a:chExt cx="1573288" cy="1594782"/>
            </a:xfrm>
          </p:grpSpPr>
          <p:sp>
            <p:nvSpPr>
              <p:cNvPr id="105" name="五角星 2"/>
              <p:cNvSpPr/>
              <p:nvPr/>
            </p:nvSpPr>
            <p:spPr>
              <a:xfrm rot="20480842">
                <a:off x="7975659" y="5027358"/>
                <a:ext cx="1571083" cy="1580289"/>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C4EF39"/>
              </a:solidFill>
              <a:ln w="63500">
                <a:no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06" name="五角星 2"/>
              <p:cNvSpPr/>
              <p:nvPr/>
            </p:nvSpPr>
            <p:spPr>
              <a:xfrm rot="20480842">
                <a:off x="7973454" y="5041849"/>
                <a:ext cx="1571084" cy="1580291"/>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FF00"/>
              </a:solidFill>
              <a:ln w="66675">
                <a:solidFill>
                  <a:srgbClr val="19B4C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sp>
        <p:nvSpPr>
          <p:cNvPr id="3" name="矩形 2"/>
          <p:cNvSpPr/>
          <p:nvPr/>
        </p:nvSpPr>
        <p:spPr>
          <a:xfrm>
            <a:off x="2894164" y="1382631"/>
            <a:ext cx="2562240" cy="392415"/>
          </a:xfrm>
          <a:prstGeom prst="rect">
            <a:avLst/>
          </a:prstGeom>
        </p:spPr>
        <p:txBody>
          <a:bodyPr wrap="none" lIns="68580" tIns="34290" rIns="68580" bIns="34290">
            <a:spAutoFit/>
          </a:bodyPr>
          <a:lstStyle/>
          <a:p>
            <a:pPr algn="ctr"/>
            <a:r>
              <a:rPr lang="zh-CN" altLang="en-US" sz="2100" b="1" kern="100" dirty="0">
                <a:solidFill>
                  <a:prstClr val="black">
                    <a:lumMod val="65000"/>
                    <a:lumOff val="35000"/>
                  </a:prstClr>
                </a:solidFill>
                <a:latin typeface="微软雅黑"/>
                <a:ea typeface="微软雅黑"/>
                <a:cs typeface="Times New Roman" panose="02020603050405020304" pitchFamily="18" charset="0"/>
                <a:sym typeface="微软雅黑"/>
              </a:rPr>
              <a:t>“微尘”在哪里呢</a:t>
            </a:r>
            <a:r>
              <a:rPr lang="zh-CN" altLang="en-US" sz="2100" b="1" kern="100" dirty="0" smtClean="0">
                <a:solidFill>
                  <a:prstClr val="black">
                    <a:lumMod val="65000"/>
                    <a:lumOff val="35000"/>
                  </a:prstClr>
                </a:solidFill>
                <a:latin typeface="微软雅黑"/>
                <a:ea typeface="微软雅黑"/>
                <a:cs typeface="Times New Roman" panose="02020603050405020304" pitchFamily="18" charset="0"/>
                <a:sym typeface="微软雅黑"/>
              </a:rPr>
              <a:t>？</a:t>
            </a:r>
            <a:endParaRPr lang="zh-CN" altLang="en-US" sz="2100" b="1" kern="100" dirty="0">
              <a:solidFill>
                <a:prstClr val="black">
                  <a:lumMod val="65000"/>
                  <a:lumOff val="35000"/>
                </a:prstClr>
              </a:solidFill>
              <a:latin typeface="微软雅黑"/>
              <a:ea typeface="微软雅黑"/>
              <a:cs typeface="Times New Roman" panose="02020603050405020304" pitchFamily="18" charset="0"/>
              <a:sym typeface="微软雅黑"/>
            </a:endParaRPr>
          </a:p>
        </p:txBody>
      </p:sp>
      <p:sp>
        <p:nvSpPr>
          <p:cNvPr id="7" name="矩形 6"/>
          <p:cNvSpPr/>
          <p:nvPr/>
        </p:nvSpPr>
        <p:spPr>
          <a:xfrm>
            <a:off x="4037659" y="2729025"/>
            <a:ext cx="480060" cy="484748"/>
          </a:xfrm>
          <a:prstGeom prst="rect">
            <a:avLst/>
          </a:prstGeom>
        </p:spPr>
        <p:txBody>
          <a:bodyPr wrap="square" lIns="68580" tIns="34290" rIns="68580" bIns="34290">
            <a:spAutoFit/>
          </a:bodyPr>
          <a:lstStyle/>
          <a:p>
            <a:pPr algn="ctr"/>
            <a:r>
              <a:rPr lang="zh-CN" altLang="en-US" sz="2700" b="1" dirty="0">
                <a:solidFill>
                  <a:schemeClr val="bg1"/>
                </a:solidFill>
                <a:latin typeface="微软雅黑"/>
                <a:ea typeface="微软雅黑"/>
                <a:sym typeface="微软雅黑"/>
              </a:rPr>
              <a:t>我</a:t>
            </a:r>
          </a:p>
        </p:txBody>
      </p:sp>
      <p:sp>
        <p:nvSpPr>
          <p:cNvPr id="8" name="矩形 7"/>
          <p:cNvSpPr/>
          <p:nvPr/>
        </p:nvSpPr>
        <p:spPr>
          <a:xfrm>
            <a:off x="5132513" y="2792878"/>
            <a:ext cx="484748" cy="484748"/>
          </a:xfrm>
          <a:prstGeom prst="rect">
            <a:avLst/>
          </a:prstGeom>
        </p:spPr>
        <p:txBody>
          <a:bodyPr wrap="none" lIns="68580" tIns="34290" rIns="68580" bIns="34290">
            <a:spAutoFit/>
          </a:bodyPr>
          <a:lstStyle/>
          <a:p>
            <a:pPr algn="ctr"/>
            <a:r>
              <a:rPr lang="zh-CN" altLang="en-US" sz="2700" b="1" dirty="0">
                <a:solidFill>
                  <a:schemeClr val="bg1"/>
                </a:solidFill>
                <a:latin typeface="微软雅黑"/>
                <a:ea typeface="微软雅黑"/>
                <a:sym typeface="微软雅黑"/>
              </a:rPr>
              <a:t>他</a:t>
            </a:r>
          </a:p>
        </p:txBody>
      </p:sp>
      <p:cxnSp>
        <p:nvCxnSpPr>
          <p:cNvPr id="10" name="直接连接符 9"/>
          <p:cNvCxnSpPr/>
          <p:nvPr/>
        </p:nvCxnSpPr>
        <p:spPr>
          <a:xfrm>
            <a:off x="2999901" y="178118"/>
            <a:ext cx="2900839" cy="952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2999899" y="835344"/>
            <a:ext cx="2853690" cy="904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2999901" y="259081"/>
            <a:ext cx="2892743" cy="577081"/>
          </a:xfrm>
          <a:prstGeom prst="rect">
            <a:avLst/>
          </a:prstGeom>
          <a:noFill/>
        </p:spPr>
        <p:txBody>
          <a:bodyPr wrap="square" lIns="68580" tIns="34290" rIns="68580" bIns="34290" rtlCol="0">
            <a:spAutoFit/>
          </a:bodyPr>
          <a:lstStyle/>
          <a:p>
            <a:pPr algn="ctr">
              <a:defRPr/>
            </a:pPr>
            <a:r>
              <a:rPr lang="zh-CN" altLang="en-US" sz="3300" b="1" dirty="0">
                <a:solidFill>
                  <a:srgbClr val="FF0000"/>
                </a:solidFill>
                <a:latin typeface="微软雅黑"/>
                <a:ea typeface="微软雅黑"/>
                <a:sym typeface="微软雅黑"/>
              </a:rPr>
              <a:t>小小讨论会</a:t>
            </a:r>
          </a:p>
        </p:txBody>
      </p:sp>
      <p:sp>
        <p:nvSpPr>
          <p:cNvPr id="15" name="文本框 14"/>
          <p:cNvSpPr txBox="1"/>
          <p:nvPr/>
        </p:nvSpPr>
        <p:spPr>
          <a:xfrm>
            <a:off x="725329" y="3504724"/>
            <a:ext cx="2099786" cy="300082"/>
          </a:xfrm>
          <a:prstGeom prst="rect">
            <a:avLst/>
          </a:prstGeom>
          <a:noFill/>
        </p:spPr>
        <p:txBody>
          <a:bodyPr wrap="square" lIns="68580" tIns="34290" rIns="68580" bIns="34290" rtlCol="0">
            <a:spAutoFit/>
          </a:bodyPr>
          <a:lstStyle/>
          <a:p>
            <a:r>
              <a:rPr lang="zh-CN" altLang="en-US" sz="1500" b="1" dirty="0">
                <a:solidFill>
                  <a:srgbClr val="20B6BE"/>
                </a:solidFill>
                <a:latin typeface="微软雅黑"/>
                <a:ea typeface="微软雅黑"/>
                <a:sym typeface="微软雅黑"/>
              </a:rPr>
              <a:t>一个充满爱心的集体</a:t>
            </a:r>
          </a:p>
        </p:txBody>
      </p:sp>
      <p:grpSp>
        <p:nvGrpSpPr>
          <p:cNvPr id="26" name="组合 25"/>
          <p:cNvGrpSpPr/>
          <p:nvPr/>
        </p:nvGrpSpPr>
        <p:grpSpPr>
          <a:xfrm>
            <a:off x="6084094" y="3970502"/>
            <a:ext cx="2850356" cy="683896"/>
            <a:chOff x="12775" y="8337"/>
            <a:chExt cx="5985" cy="1436"/>
          </a:xfrm>
        </p:grpSpPr>
        <p:grpSp>
          <p:nvGrpSpPr>
            <p:cNvPr id="77" name="组合 76"/>
            <p:cNvGrpSpPr/>
            <p:nvPr/>
          </p:nvGrpSpPr>
          <p:grpSpPr>
            <a:xfrm rot="1261464">
              <a:off x="12775" y="8337"/>
              <a:ext cx="1357" cy="1108"/>
              <a:chOff x="7698101" y="3670924"/>
              <a:chExt cx="507093" cy="414075"/>
            </a:xfrm>
          </p:grpSpPr>
          <p:sp>
            <p:nvSpPr>
              <p:cNvPr id="78" name="五角星 2"/>
              <p:cNvSpPr/>
              <p:nvPr/>
            </p:nvSpPr>
            <p:spPr>
              <a:xfrm rot="20074394" flipH="1">
                <a:off x="7698101" y="3670924"/>
                <a:ext cx="411662" cy="414075"/>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1CD8EC"/>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79" name="文本框 78"/>
              <p:cNvSpPr txBox="1"/>
              <p:nvPr/>
            </p:nvSpPr>
            <p:spPr>
              <a:xfrm rot="20160459">
                <a:off x="7762364" y="3717774"/>
                <a:ext cx="442830" cy="289815"/>
              </a:xfrm>
              <a:prstGeom prst="rect">
                <a:avLst/>
              </a:prstGeom>
              <a:noFill/>
              <a:ln>
                <a:noFill/>
              </a:ln>
            </p:spPr>
            <p:txBody>
              <a:bodyPr wrap="square" rtlCol="0">
                <a:spAutoFit/>
              </a:bodyPr>
              <a:lstStyle/>
              <a:p>
                <a:r>
                  <a:rPr lang="en-US" altLang="zh-CN" sz="1800" dirty="0">
                    <a:ln w="25400">
                      <a:noFill/>
                    </a:ln>
                    <a:solidFill>
                      <a:schemeClr val="bg1"/>
                    </a:solidFill>
                    <a:latin typeface="微软雅黑"/>
                    <a:ea typeface="微软雅黑"/>
                    <a:sym typeface="微软雅黑"/>
                  </a:rPr>
                  <a:t>03</a:t>
                </a:r>
                <a:endParaRPr lang="zh-CN" altLang="en-US" sz="1800" dirty="0">
                  <a:ln w="25400">
                    <a:noFill/>
                  </a:ln>
                  <a:solidFill>
                    <a:schemeClr val="bg1"/>
                  </a:solidFill>
                  <a:latin typeface="微软雅黑"/>
                  <a:ea typeface="微软雅黑"/>
                  <a:sym typeface="微软雅黑"/>
                </a:endParaRPr>
              </a:p>
            </p:txBody>
          </p:sp>
        </p:grpSp>
        <p:sp>
          <p:nvSpPr>
            <p:cNvPr id="87" name="文本框 86"/>
            <p:cNvSpPr txBox="1"/>
            <p:nvPr/>
          </p:nvSpPr>
          <p:spPr>
            <a:xfrm>
              <a:off x="14002" y="8691"/>
              <a:ext cx="4758" cy="1082"/>
            </a:xfrm>
            <a:prstGeom prst="rect">
              <a:avLst/>
            </a:prstGeom>
            <a:noFill/>
          </p:spPr>
          <p:txBody>
            <a:bodyPr wrap="square" rtlCol="0">
              <a:spAutoFit/>
            </a:bodyPr>
            <a:lstStyle/>
            <a:p>
              <a:pPr>
                <a:lnSpc>
                  <a:spcPts val="1125"/>
                </a:lnSpc>
              </a:pPr>
              <a:r>
                <a:rPr lang="zh-CN" altLang="en-US" sz="1500" b="1" dirty="0">
                  <a:solidFill>
                    <a:srgbClr val="20B6BE"/>
                  </a:solidFill>
                  <a:latin typeface="微软雅黑"/>
                  <a:ea typeface="微软雅黑"/>
                  <a:sym typeface="微软雅黑"/>
                </a:rPr>
                <a:t>一段记录城市文明的断章</a:t>
              </a:r>
            </a:p>
            <a:p>
              <a:pPr>
                <a:lnSpc>
                  <a:spcPts val="1125"/>
                </a:lnSpc>
              </a:pPr>
              <a:endParaRPr lang="en-US" altLang="zh-CN" sz="1500" b="1" dirty="0">
                <a:solidFill>
                  <a:srgbClr val="20B6BE"/>
                </a:solidFill>
                <a:latin typeface="微软雅黑"/>
                <a:ea typeface="微软雅黑"/>
                <a:sym typeface="微软雅黑"/>
              </a:endParaRPr>
            </a:p>
          </p:txBody>
        </p:sp>
        <p:cxnSp>
          <p:nvCxnSpPr>
            <p:cNvPr id="16" name="直接连接符 15"/>
            <p:cNvCxnSpPr/>
            <p:nvPr/>
          </p:nvCxnSpPr>
          <p:spPr>
            <a:xfrm>
              <a:off x="14159" y="9277"/>
              <a:ext cx="4466" cy="35"/>
            </a:xfrm>
            <a:prstGeom prst="line">
              <a:avLst/>
            </a:prstGeom>
            <a:ln>
              <a:solidFill>
                <a:srgbClr val="13CFE3"/>
              </a:solidFill>
            </a:ln>
          </p:spPr>
          <p:style>
            <a:lnRef idx="1">
              <a:schemeClr val="accent1"/>
            </a:lnRef>
            <a:fillRef idx="0">
              <a:schemeClr val="accent1"/>
            </a:fillRef>
            <a:effectRef idx="0">
              <a:schemeClr val="accent1"/>
            </a:effectRef>
            <a:fontRef idx="minor">
              <a:schemeClr val="tx1"/>
            </a:fontRef>
          </p:style>
        </p:cxnSp>
      </p:grpSp>
      <p:sp>
        <p:nvSpPr>
          <p:cNvPr id="17" name="矩形 16"/>
          <p:cNvSpPr/>
          <p:nvPr/>
        </p:nvSpPr>
        <p:spPr>
          <a:xfrm>
            <a:off x="3317093" y="3694860"/>
            <a:ext cx="480060" cy="484748"/>
          </a:xfrm>
          <a:prstGeom prst="rect">
            <a:avLst/>
          </a:prstGeom>
        </p:spPr>
        <p:txBody>
          <a:bodyPr wrap="square" lIns="68580" tIns="34290" rIns="68580" bIns="34290">
            <a:spAutoFit/>
          </a:bodyPr>
          <a:lstStyle/>
          <a:p>
            <a:pPr algn="ctr"/>
            <a:r>
              <a:rPr lang="zh-CN" altLang="en-US" sz="2700" b="1" dirty="0">
                <a:solidFill>
                  <a:schemeClr val="bg1"/>
                </a:solidFill>
                <a:latin typeface="微软雅黑"/>
                <a:ea typeface="微软雅黑"/>
                <a:sym typeface="微软雅黑"/>
              </a:rPr>
              <a:t>你</a:t>
            </a:r>
          </a:p>
        </p:txBody>
      </p:sp>
      <p:sp>
        <p:nvSpPr>
          <p:cNvPr id="18" name="矩形 17"/>
          <p:cNvSpPr/>
          <p:nvPr/>
        </p:nvSpPr>
        <p:spPr>
          <a:xfrm>
            <a:off x="4595348" y="3694860"/>
            <a:ext cx="480060" cy="484748"/>
          </a:xfrm>
          <a:prstGeom prst="rect">
            <a:avLst/>
          </a:prstGeom>
        </p:spPr>
        <p:txBody>
          <a:bodyPr wrap="square" lIns="68580" tIns="34290" rIns="68580" bIns="34290">
            <a:spAutoFit/>
          </a:bodyPr>
          <a:lstStyle/>
          <a:p>
            <a:pPr algn="ctr"/>
            <a:r>
              <a:rPr lang="zh-CN" altLang="en-US" sz="2700" b="1" dirty="0">
                <a:solidFill>
                  <a:schemeClr val="bg1"/>
                </a:solidFill>
                <a:latin typeface="微软雅黑"/>
                <a:ea typeface="微软雅黑"/>
                <a:sym typeface="微软雅黑"/>
              </a:rPr>
              <a:t>他</a:t>
            </a:r>
          </a:p>
        </p:txBody>
      </p:sp>
    </p:spTree>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9"/>
                                        </p:tgtEl>
                                        <p:attrNameLst>
                                          <p:attrName>style.visibility</p:attrName>
                                        </p:attrNameLst>
                                      </p:cBhvr>
                                      <p:to>
                                        <p:strVal val="visible"/>
                                      </p:to>
                                    </p:set>
                                    <p:anim calcmode="lin" valueType="num">
                                      <p:cBhvr additive="base">
                                        <p:cTn id="7" dur="500" fill="hold"/>
                                        <p:tgtEl>
                                          <p:spTgt spid="89"/>
                                        </p:tgtEl>
                                        <p:attrNameLst>
                                          <p:attrName>ppt_x</p:attrName>
                                        </p:attrNameLst>
                                      </p:cBhvr>
                                      <p:tavLst>
                                        <p:tav tm="0">
                                          <p:val>
                                            <p:strVal val="0-#ppt_w/2"/>
                                          </p:val>
                                        </p:tav>
                                        <p:tav tm="100000">
                                          <p:val>
                                            <p:strVal val="#ppt_x"/>
                                          </p:val>
                                        </p:tav>
                                      </p:tavLst>
                                    </p:anim>
                                    <p:anim calcmode="lin" valueType="num">
                                      <p:cBhvr additive="base">
                                        <p:cTn id="8" dur="500" fill="hold"/>
                                        <p:tgtEl>
                                          <p:spTgt spid="8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0-#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nodeType="clickEffect">
                                  <p:stCondLst>
                                    <p:cond delay="0"/>
                                  </p:stCondLst>
                                  <p:childTnLst>
                                    <p:set>
                                      <p:cBhvr>
                                        <p:cTn id="18" dur="1" fill="hold">
                                          <p:stCondLst>
                                            <p:cond delay="0"/>
                                          </p:stCondLst>
                                        </p:cTn>
                                        <p:tgtEl>
                                          <p:spTgt spid="74"/>
                                        </p:tgtEl>
                                        <p:attrNameLst>
                                          <p:attrName>style.visibility</p:attrName>
                                        </p:attrNameLst>
                                      </p:cBhvr>
                                      <p:to>
                                        <p:strVal val="visible"/>
                                      </p:to>
                                    </p:set>
                                    <p:animEffect transition="in" filter="blinds(horizontal)">
                                      <p:cBhvr>
                                        <p:cTn id="19" dur="500"/>
                                        <p:tgtEl>
                                          <p:spTgt spid="74"/>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linds(horizontal)">
                                      <p:cBhvr>
                                        <p:cTn id="22" dur="500"/>
                                        <p:tgtEl>
                                          <p:spTgt spid="15"/>
                                        </p:tgtEl>
                                      </p:cBhvr>
                                    </p:animEffect>
                                  </p:childTnLst>
                                </p:cTn>
                              </p:par>
                              <p:par>
                                <p:cTn id="23" presetID="3" presetClass="entr" presetSubtype="10" fill="hold" nodeType="withEffect">
                                  <p:stCondLst>
                                    <p:cond delay="0"/>
                                  </p:stCondLst>
                                  <p:childTnLst>
                                    <p:set>
                                      <p:cBhvr>
                                        <p:cTn id="24" dur="1" fill="hold">
                                          <p:stCondLst>
                                            <p:cond delay="0"/>
                                          </p:stCondLst>
                                        </p:cTn>
                                        <p:tgtEl>
                                          <p:spTgt spid="85"/>
                                        </p:tgtEl>
                                        <p:attrNameLst>
                                          <p:attrName>style.visibility</p:attrName>
                                        </p:attrNameLst>
                                      </p:cBhvr>
                                      <p:to>
                                        <p:strVal val="visible"/>
                                      </p:to>
                                    </p:set>
                                    <p:animEffect transition="in" filter="blinds(horizontal)">
                                      <p:cBhvr>
                                        <p:cTn id="25" dur="500"/>
                                        <p:tgtEl>
                                          <p:spTgt spid="85"/>
                                        </p:tgtEl>
                                      </p:cBhvr>
                                    </p:animEffect>
                                  </p:childTnLst>
                                </p:cTn>
                              </p:par>
                            </p:childTnLst>
                          </p:cTn>
                        </p:par>
                        <p:par>
                          <p:cTn id="26" fill="hold">
                            <p:stCondLst>
                              <p:cond delay="500"/>
                            </p:stCondLst>
                            <p:childTnLst>
                              <p:par>
                                <p:cTn id="27" presetID="4" presetClass="entr" presetSubtype="16"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box(in)">
                                      <p:cBhvr>
                                        <p:cTn id="29" dur="2000"/>
                                        <p:tgtEl>
                                          <p:spTgt spid="24"/>
                                        </p:tgtEl>
                                      </p:cBhvr>
                                    </p:animEffect>
                                  </p:childTnLst>
                                </p:cTn>
                              </p:par>
                            </p:childTnLst>
                          </p:cTn>
                        </p:par>
                        <p:par>
                          <p:cTn id="30" fill="hold">
                            <p:stCondLst>
                              <p:cond delay="2500"/>
                            </p:stCondLst>
                            <p:childTnLst>
                              <p:par>
                                <p:cTn id="31" presetID="1" presetClass="entr" presetSubtype="0" fill="hold" nodeType="after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blinds(horizontal)">
                                      <p:cBhvr>
                                        <p:cTn id="37" dur="500"/>
                                        <p:tgtEl>
                                          <p:spTgt spid="7"/>
                                        </p:tgtEl>
                                      </p:cBhvr>
                                    </p:animEffect>
                                  </p:childTnLst>
                                </p:cTn>
                              </p:par>
                            </p:childTnLst>
                          </p:cTn>
                        </p:par>
                        <p:par>
                          <p:cTn id="38" fill="hold">
                            <p:stCondLst>
                              <p:cond delay="500"/>
                            </p:stCondLst>
                            <p:childTnLst>
                              <p:par>
                                <p:cTn id="39" presetID="1"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childTnLst>
                                </p:cTn>
                              </p:par>
                            </p:childTnLst>
                          </p:cTn>
                        </p:par>
                        <p:par>
                          <p:cTn id="41" fill="hold">
                            <p:stCondLst>
                              <p:cond delay="500"/>
                            </p:stCondLst>
                            <p:childTnLst>
                              <p:par>
                                <p:cTn id="42" presetID="1" presetClass="entr" presetSubtype="0"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3" grpId="0"/>
      <p:bldP spid="7" grpId="0"/>
      <p:bldP spid="15" grpId="0"/>
      <p:bldP spid="17"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0" y="0"/>
            <a:ext cx="9144000" cy="514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15" name="矩形 14"/>
          <p:cNvSpPr/>
          <p:nvPr/>
        </p:nvSpPr>
        <p:spPr>
          <a:xfrm>
            <a:off x="178563" y="160718"/>
            <a:ext cx="8786874" cy="48220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5" name="椭圆 4"/>
          <p:cNvSpPr/>
          <p:nvPr/>
        </p:nvSpPr>
        <p:spPr>
          <a:xfrm>
            <a:off x="5375680" y="1398464"/>
            <a:ext cx="3589759" cy="3347355"/>
          </a:xfrm>
          <a:prstGeom prst="ellipse">
            <a:avLst/>
          </a:prstGeom>
          <a:solidFill>
            <a:schemeClr val="bg1"/>
          </a:solidFill>
          <a:ln w="57150">
            <a:solidFill>
              <a:srgbClr val="92D050"/>
            </a:solidFill>
          </a:ln>
        </p:spPr>
        <p:style>
          <a:lnRef idx="2">
            <a:schemeClr val="accent3"/>
          </a:lnRef>
          <a:fillRef idx="1">
            <a:schemeClr val="lt1"/>
          </a:fillRef>
          <a:effectRef idx="0">
            <a:schemeClr val="accent3"/>
          </a:effectRef>
          <a:fontRef idx="minor">
            <a:schemeClr val="dk1"/>
          </a:fontRef>
        </p:style>
        <p:txBody>
          <a:bodyPr lIns="68580" tIns="34290" rIns="68580" bIns="34290" rtlCol="0" anchor="ctr"/>
          <a:lstStyle/>
          <a:p>
            <a:pPr indent="342900">
              <a:lnSpc>
                <a:spcPct val="150000"/>
              </a:lnSpc>
            </a:pPr>
            <a:endParaRPr lang="zh-CN" altLang="en-US" dirty="0">
              <a:solidFill>
                <a:schemeClr val="bg1">
                  <a:lumMod val="50000"/>
                </a:schemeClr>
              </a:solidFill>
              <a:latin typeface="微软雅黑"/>
              <a:ea typeface="微软雅黑"/>
              <a:sym typeface="微软雅黑"/>
            </a:endParaRPr>
          </a:p>
        </p:txBody>
      </p:sp>
      <p:pic>
        <p:nvPicPr>
          <p:cNvPr id="6" name="Picture 3" descr="E:\UCDownloaded\！PPT图片及版面资源\06-PPT精选插图\03-人物\女孩NPG05.png"/>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auto">
          <a:xfrm>
            <a:off x="5375678" y="1730618"/>
            <a:ext cx="3785258" cy="3252165"/>
          </a:xfrm>
          <a:prstGeom prst="rect">
            <a:avLst/>
          </a:prstGeom>
          <a:noFill/>
          <a:extLst>
            <a:ext uri="{909E8E84-426E-40DD-AFC4-6F175D3DCCD1}">
              <a14:hiddenFill xmlns:a14="http://schemas.microsoft.com/office/drawing/2010/main">
                <a:solidFill>
                  <a:srgbClr val="FFFFFF"/>
                </a:solidFill>
              </a14:hiddenFill>
            </a:ext>
          </a:extLst>
        </p:spPr>
      </p:pic>
      <p:sp>
        <p:nvSpPr>
          <p:cNvPr id="8" name="文本框 7"/>
          <p:cNvSpPr txBox="1"/>
          <p:nvPr/>
        </p:nvSpPr>
        <p:spPr>
          <a:xfrm>
            <a:off x="1262430" y="1203614"/>
            <a:ext cx="3294129" cy="577081"/>
          </a:xfrm>
          <a:prstGeom prst="rect">
            <a:avLst/>
          </a:prstGeom>
          <a:noFill/>
        </p:spPr>
        <p:txBody>
          <a:bodyPr wrap="square" lIns="68580" tIns="34290" rIns="68580" bIns="34290" rtlCol="0">
            <a:spAutoFit/>
          </a:bodyPr>
          <a:lstStyle/>
          <a:p>
            <a:pPr algn="ctr">
              <a:defRPr/>
            </a:pPr>
            <a:r>
              <a:rPr lang="zh-CN" altLang="en-US" sz="3300" b="1" dirty="0">
                <a:solidFill>
                  <a:srgbClr val="FF0000"/>
                </a:solidFill>
                <a:latin typeface="微软雅黑"/>
                <a:ea typeface="微软雅黑"/>
                <a:sym typeface="微软雅黑"/>
              </a:rPr>
              <a:t>爱心小镜头</a:t>
            </a:r>
          </a:p>
        </p:txBody>
      </p:sp>
      <p:cxnSp>
        <p:nvCxnSpPr>
          <p:cNvPr id="9" name="直接连接符 8"/>
          <p:cNvCxnSpPr/>
          <p:nvPr/>
        </p:nvCxnSpPr>
        <p:spPr>
          <a:xfrm>
            <a:off x="1262430" y="1155603"/>
            <a:ext cx="329412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262430" y="1828703"/>
            <a:ext cx="329412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423774" y="2104411"/>
            <a:ext cx="5062626" cy="1749710"/>
          </a:xfrm>
          <a:prstGeom prst="rect">
            <a:avLst/>
          </a:prstGeom>
        </p:spPr>
        <p:txBody>
          <a:bodyPr wrap="square" lIns="68580" tIns="34290" rIns="68580" bIns="34290">
            <a:spAutoFit/>
          </a:bodyPr>
          <a:lstStyle/>
          <a:p>
            <a:pPr lvl="0">
              <a:lnSpc>
                <a:spcPct val="130000"/>
              </a:lnSpc>
              <a:defRPr/>
            </a:pPr>
            <a:r>
              <a:rPr lang="en-US" altLang="zh-CN" sz="2100" b="1" kern="100" dirty="0">
                <a:solidFill>
                  <a:prstClr val="black">
                    <a:lumMod val="65000"/>
                    <a:lumOff val="35000"/>
                  </a:prstClr>
                </a:solidFill>
                <a:latin typeface="微软雅黑"/>
                <a:ea typeface="微软雅黑"/>
                <a:cs typeface="Times New Roman" panose="02020603050405020304" pitchFamily="18" charset="0"/>
                <a:sym typeface="微软雅黑"/>
              </a:rPr>
              <a:t>1</a:t>
            </a:r>
            <a:r>
              <a:rPr lang="zh-CN" altLang="en-US" sz="2100" b="1" kern="100" dirty="0">
                <a:solidFill>
                  <a:prstClr val="black">
                    <a:lumMod val="65000"/>
                    <a:lumOff val="35000"/>
                  </a:prstClr>
                </a:solidFill>
                <a:latin typeface="微软雅黑"/>
                <a:ea typeface="微软雅黑"/>
                <a:cs typeface="Times New Roman" panose="02020603050405020304" pitchFamily="18" charset="0"/>
                <a:sym typeface="微软雅黑"/>
              </a:rPr>
              <a:t>、说一说，你得到过别人什么关心或帮助？你当时有何感受？</a:t>
            </a:r>
          </a:p>
          <a:p>
            <a:pPr lvl="0">
              <a:lnSpc>
                <a:spcPct val="130000"/>
              </a:lnSpc>
              <a:defRPr/>
            </a:pPr>
            <a:r>
              <a:rPr lang="en-US" altLang="zh-CN" sz="2100" b="1" kern="100" dirty="0">
                <a:solidFill>
                  <a:prstClr val="black">
                    <a:lumMod val="65000"/>
                    <a:lumOff val="35000"/>
                  </a:prstClr>
                </a:solidFill>
                <a:latin typeface="微软雅黑"/>
                <a:ea typeface="微软雅黑"/>
                <a:cs typeface="Times New Roman" panose="02020603050405020304" pitchFamily="18" charset="0"/>
                <a:sym typeface="微软雅黑"/>
              </a:rPr>
              <a:t>2</a:t>
            </a:r>
            <a:r>
              <a:rPr lang="zh-CN" altLang="en-US" sz="2100" b="1" kern="100" dirty="0">
                <a:solidFill>
                  <a:prstClr val="black">
                    <a:lumMod val="65000"/>
                    <a:lumOff val="35000"/>
                  </a:prstClr>
                </a:solidFill>
                <a:latin typeface="微软雅黑"/>
                <a:ea typeface="微软雅黑"/>
                <a:cs typeface="Times New Roman" panose="02020603050405020304" pitchFamily="18" charset="0"/>
                <a:sym typeface="微软雅黑"/>
              </a:rPr>
              <a:t>、回想一下，你曾经给过别人什么关心或帮助？</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81369" y="2173639"/>
            <a:ext cx="2778071" cy="29698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grpSp>
        <p:nvGrpSpPr>
          <p:cNvPr id="4" name="组合 3"/>
          <p:cNvGrpSpPr/>
          <p:nvPr/>
        </p:nvGrpSpPr>
        <p:grpSpPr>
          <a:xfrm rot="21120000">
            <a:off x="381953" y="1277304"/>
            <a:ext cx="3958590" cy="3252311"/>
            <a:chOff x="742951" y="1223372"/>
            <a:chExt cx="2228850" cy="2367553"/>
          </a:xfrm>
        </p:grpSpPr>
        <p:sp>
          <p:nvSpPr>
            <p:cNvPr id="5" name="矩形 7"/>
            <p:cNvSpPr/>
            <p:nvPr/>
          </p:nvSpPr>
          <p:spPr>
            <a:xfrm rot="21230724">
              <a:off x="2213305" y="1223372"/>
              <a:ext cx="676669" cy="727637"/>
            </a:xfrm>
            <a:custGeom>
              <a:avLst/>
              <a:gdLst>
                <a:gd name="connsiteX0" fmla="*/ 0 w 642174"/>
                <a:gd name="connsiteY0" fmla="*/ 0 h 725936"/>
                <a:gd name="connsiteX1" fmla="*/ 642174 w 642174"/>
                <a:gd name="connsiteY1" fmla="*/ 0 h 725936"/>
                <a:gd name="connsiteX2" fmla="*/ 642174 w 642174"/>
                <a:gd name="connsiteY2" fmla="*/ 725936 h 725936"/>
                <a:gd name="connsiteX3" fmla="*/ 0 w 642174"/>
                <a:gd name="connsiteY3" fmla="*/ 725936 h 725936"/>
                <a:gd name="connsiteX4" fmla="*/ 0 w 642174"/>
                <a:gd name="connsiteY4" fmla="*/ 0 h 725936"/>
                <a:gd name="connsiteX0-1" fmla="*/ 0 w 667483"/>
                <a:gd name="connsiteY0-2" fmla="*/ 39394 h 725936"/>
                <a:gd name="connsiteX1-3" fmla="*/ 667483 w 667483"/>
                <a:gd name="connsiteY1-4" fmla="*/ 0 h 725936"/>
                <a:gd name="connsiteX2-5" fmla="*/ 667483 w 667483"/>
                <a:gd name="connsiteY2-6" fmla="*/ 725936 h 725936"/>
                <a:gd name="connsiteX3-7" fmla="*/ 25309 w 667483"/>
                <a:gd name="connsiteY3-8" fmla="*/ 725936 h 725936"/>
                <a:gd name="connsiteX4-9" fmla="*/ 0 w 667483"/>
                <a:gd name="connsiteY4-10" fmla="*/ 39394 h 725936"/>
                <a:gd name="connsiteX0-11" fmla="*/ 0 w 676669"/>
                <a:gd name="connsiteY0-12" fmla="*/ 59465 h 725936"/>
                <a:gd name="connsiteX1-13" fmla="*/ 676669 w 676669"/>
                <a:gd name="connsiteY1-14" fmla="*/ 0 h 725936"/>
                <a:gd name="connsiteX2-15" fmla="*/ 676669 w 676669"/>
                <a:gd name="connsiteY2-16" fmla="*/ 725936 h 725936"/>
                <a:gd name="connsiteX3-17" fmla="*/ 34495 w 676669"/>
                <a:gd name="connsiteY3-18" fmla="*/ 725936 h 725936"/>
                <a:gd name="connsiteX4-19" fmla="*/ 0 w 676669"/>
                <a:gd name="connsiteY4-20" fmla="*/ 59465 h 725936"/>
                <a:gd name="connsiteX0-21" fmla="*/ 0 w 676669"/>
                <a:gd name="connsiteY0-22" fmla="*/ 59465 h 727637"/>
                <a:gd name="connsiteX1-23" fmla="*/ 676669 w 676669"/>
                <a:gd name="connsiteY1-24" fmla="*/ 0 h 727637"/>
                <a:gd name="connsiteX2-25" fmla="*/ 627341 w 676669"/>
                <a:gd name="connsiteY2-26" fmla="*/ 727637 h 727637"/>
                <a:gd name="connsiteX3-27" fmla="*/ 34495 w 676669"/>
                <a:gd name="connsiteY3-28" fmla="*/ 725936 h 727637"/>
                <a:gd name="connsiteX4-29" fmla="*/ 0 w 676669"/>
                <a:gd name="connsiteY4-30" fmla="*/ 59465 h 72763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76669" h="727637">
                  <a:moveTo>
                    <a:pt x="0" y="59465"/>
                  </a:moveTo>
                  <a:lnTo>
                    <a:pt x="676669" y="0"/>
                  </a:lnTo>
                  <a:lnTo>
                    <a:pt x="627341" y="727637"/>
                  </a:lnTo>
                  <a:lnTo>
                    <a:pt x="34495" y="725936"/>
                  </a:lnTo>
                  <a:lnTo>
                    <a:pt x="0" y="59465"/>
                  </a:lnTo>
                  <a:close/>
                </a:path>
              </a:pathLst>
            </a:custGeom>
            <a:ln>
              <a:noFill/>
            </a:ln>
            <a:effectLst>
              <a:outerShdw blurRad="63500" dist="63500" dir="1794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7" name="矩形 6"/>
            <p:cNvSpPr/>
            <p:nvPr/>
          </p:nvSpPr>
          <p:spPr>
            <a:xfrm flipH="1">
              <a:off x="742951" y="1295400"/>
              <a:ext cx="2228850" cy="2295525"/>
            </a:xfrm>
            <a:prstGeom prst="rect">
              <a:avLst/>
            </a:prstGeom>
            <a:solidFill>
              <a:srgbClr val="FFC000"/>
            </a:solidFill>
            <a:ln w="190500" cap="sq">
              <a:noFill/>
              <a:miter lim="800000"/>
            </a:ln>
            <a:effectLst/>
            <a:scene3d>
              <a:camera prst="orthographicFront">
                <a:rot lat="0" lon="0" rev="360000"/>
              </a:camera>
              <a:lightRig rig="threePt" dir="t"/>
            </a:scene3d>
            <a:sp3d extrusionH="76200" prstMaterial="matte">
              <a:extrusionClr>
                <a:schemeClr val="bg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nvGrpSpPr>
          <p:cNvPr id="32" name="组合 31"/>
          <p:cNvGrpSpPr/>
          <p:nvPr/>
        </p:nvGrpSpPr>
        <p:grpSpPr>
          <a:xfrm rot="1115461">
            <a:off x="5075873" y="1482568"/>
            <a:ext cx="3532346" cy="3281839"/>
            <a:chOff x="742951" y="1223372"/>
            <a:chExt cx="2228850" cy="2409996"/>
          </a:xfrm>
        </p:grpSpPr>
        <p:sp>
          <p:nvSpPr>
            <p:cNvPr id="33" name="矩形 7"/>
            <p:cNvSpPr/>
            <p:nvPr/>
          </p:nvSpPr>
          <p:spPr>
            <a:xfrm rot="21230724">
              <a:off x="2213305" y="1223372"/>
              <a:ext cx="676669" cy="727637"/>
            </a:xfrm>
            <a:custGeom>
              <a:avLst/>
              <a:gdLst>
                <a:gd name="connsiteX0" fmla="*/ 0 w 642174"/>
                <a:gd name="connsiteY0" fmla="*/ 0 h 725936"/>
                <a:gd name="connsiteX1" fmla="*/ 642174 w 642174"/>
                <a:gd name="connsiteY1" fmla="*/ 0 h 725936"/>
                <a:gd name="connsiteX2" fmla="*/ 642174 w 642174"/>
                <a:gd name="connsiteY2" fmla="*/ 725936 h 725936"/>
                <a:gd name="connsiteX3" fmla="*/ 0 w 642174"/>
                <a:gd name="connsiteY3" fmla="*/ 725936 h 725936"/>
                <a:gd name="connsiteX4" fmla="*/ 0 w 642174"/>
                <a:gd name="connsiteY4" fmla="*/ 0 h 725936"/>
                <a:gd name="connsiteX0-1" fmla="*/ 0 w 667483"/>
                <a:gd name="connsiteY0-2" fmla="*/ 39394 h 725936"/>
                <a:gd name="connsiteX1-3" fmla="*/ 667483 w 667483"/>
                <a:gd name="connsiteY1-4" fmla="*/ 0 h 725936"/>
                <a:gd name="connsiteX2-5" fmla="*/ 667483 w 667483"/>
                <a:gd name="connsiteY2-6" fmla="*/ 725936 h 725936"/>
                <a:gd name="connsiteX3-7" fmla="*/ 25309 w 667483"/>
                <a:gd name="connsiteY3-8" fmla="*/ 725936 h 725936"/>
                <a:gd name="connsiteX4-9" fmla="*/ 0 w 667483"/>
                <a:gd name="connsiteY4-10" fmla="*/ 39394 h 725936"/>
                <a:gd name="connsiteX0-11" fmla="*/ 0 w 676669"/>
                <a:gd name="connsiteY0-12" fmla="*/ 59465 h 725936"/>
                <a:gd name="connsiteX1-13" fmla="*/ 676669 w 676669"/>
                <a:gd name="connsiteY1-14" fmla="*/ 0 h 725936"/>
                <a:gd name="connsiteX2-15" fmla="*/ 676669 w 676669"/>
                <a:gd name="connsiteY2-16" fmla="*/ 725936 h 725936"/>
                <a:gd name="connsiteX3-17" fmla="*/ 34495 w 676669"/>
                <a:gd name="connsiteY3-18" fmla="*/ 725936 h 725936"/>
                <a:gd name="connsiteX4-19" fmla="*/ 0 w 676669"/>
                <a:gd name="connsiteY4-20" fmla="*/ 59465 h 725936"/>
                <a:gd name="connsiteX0-21" fmla="*/ 0 w 676669"/>
                <a:gd name="connsiteY0-22" fmla="*/ 59465 h 727637"/>
                <a:gd name="connsiteX1-23" fmla="*/ 676669 w 676669"/>
                <a:gd name="connsiteY1-24" fmla="*/ 0 h 727637"/>
                <a:gd name="connsiteX2-25" fmla="*/ 627341 w 676669"/>
                <a:gd name="connsiteY2-26" fmla="*/ 727637 h 727637"/>
                <a:gd name="connsiteX3-27" fmla="*/ 34495 w 676669"/>
                <a:gd name="connsiteY3-28" fmla="*/ 725936 h 727637"/>
                <a:gd name="connsiteX4-29" fmla="*/ 0 w 676669"/>
                <a:gd name="connsiteY4-30" fmla="*/ 59465 h 72763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76669" h="727637">
                  <a:moveTo>
                    <a:pt x="0" y="59465"/>
                  </a:moveTo>
                  <a:lnTo>
                    <a:pt x="676669" y="0"/>
                  </a:lnTo>
                  <a:lnTo>
                    <a:pt x="627341" y="727637"/>
                  </a:lnTo>
                  <a:lnTo>
                    <a:pt x="34495" y="725936"/>
                  </a:lnTo>
                  <a:lnTo>
                    <a:pt x="0" y="59465"/>
                  </a:lnTo>
                  <a:close/>
                </a:path>
              </a:pathLst>
            </a:custGeom>
            <a:ln>
              <a:noFill/>
            </a:ln>
            <a:effectLst>
              <a:outerShdw blurRad="63500" dist="63500" dir="1794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34" name="梯形 5"/>
            <p:cNvSpPr/>
            <p:nvPr/>
          </p:nvSpPr>
          <p:spPr>
            <a:xfrm rot="21272080">
              <a:off x="822154" y="2670172"/>
              <a:ext cx="1424631" cy="963196"/>
            </a:xfrm>
            <a:custGeom>
              <a:avLst/>
              <a:gdLst>
                <a:gd name="connsiteX0" fmla="*/ 0 w 1347169"/>
                <a:gd name="connsiteY0" fmla="*/ 788757 h 788757"/>
                <a:gd name="connsiteX1" fmla="*/ 197189 w 1347169"/>
                <a:gd name="connsiteY1" fmla="*/ 0 h 788757"/>
                <a:gd name="connsiteX2" fmla="*/ 1149980 w 1347169"/>
                <a:gd name="connsiteY2" fmla="*/ 0 h 788757"/>
                <a:gd name="connsiteX3" fmla="*/ 1347169 w 1347169"/>
                <a:gd name="connsiteY3" fmla="*/ 788757 h 788757"/>
                <a:gd name="connsiteX4" fmla="*/ 0 w 1347169"/>
                <a:gd name="connsiteY4" fmla="*/ 788757 h 788757"/>
                <a:gd name="connsiteX0-1" fmla="*/ 0 w 1347169"/>
                <a:gd name="connsiteY0-2" fmla="*/ 835166 h 835166"/>
                <a:gd name="connsiteX1-3" fmla="*/ 5292 w 1347169"/>
                <a:gd name="connsiteY1-4" fmla="*/ 0 h 835166"/>
                <a:gd name="connsiteX2-5" fmla="*/ 1149980 w 1347169"/>
                <a:gd name="connsiteY2-6" fmla="*/ 46409 h 835166"/>
                <a:gd name="connsiteX3-7" fmla="*/ 1347169 w 1347169"/>
                <a:gd name="connsiteY3-8" fmla="*/ 835166 h 835166"/>
                <a:gd name="connsiteX4-9" fmla="*/ 0 w 1347169"/>
                <a:gd name="connsiteY4-10" fmla="*/ 835166 h 835166"/>
                <a:gd name="connsiteX0-11" fmla="*/ 0 w 1364390"/>
                <a:gd name="connsiteY0-12" fmla="*/ 835166 h 835166"/>
                <a:gd name="connsiteX1-13" fmla="*/ 5292 w 1364390"/>
                <a:gd name="connsiteY1-14" fmla="*/ 0 h 835166"/>
                <a:gd name="connsiteX2-15" fmla="*/ 1149980 w 1364390"/>
                <a:gd name="connsiteY2-16" fmla="*/ 46409 h 835166"/>
                <a:gd name="connsiteX3-17" fmla="*/ 1364390 w 1364390"/>
                <a:gd name="connsiteY3-18" fmla="*/ 801753 h 835166"/>
                <a:gd name="connsiteX4-19" fmla="*/ 0 w 1364390"/>
                <a:gd name="connsiteY4-20" fmla="*/ 835166 h 835166"/>
                <a:gd name="connsiteX0-21" fmla="*/ 0 w 1415023"/>
                <a:gd name="connsiteY0-22" fmla="*/ 835166 h 835166"/>
                <a:gd name="connsiteX1-23" fmla="*/ 5292 w 1415023"/>
                <a:gd name="connsiteY1-24" fmla="*/ 0 h 835166"/>
                <a:gd name="connsiteX2-25" fmla="*/ 1149980 w 1415023"/>
                <a:gd name="connsiteY2-26" fmla="*/ 46409 h 835166"/>
                <a:gd name="connsiteX3-27" fmla="*/ 1415023 w 1415023"/>
                <a:gd name="connsiteY3-28" fmla="*/ 785562 h 835166"/>
                <a:gd name="connsiteX4-29" fmla="*/ 0 w 1415023"/>
                <a:gd name="connsiteY4-30" fmla="*/ 835166 h 835166"/>
                <a:gd name="connsiteX0-31" fmla="*/ 0 w 1424631"/>
                <a:gd name="connsiteY0-32" fmla="*/ 835166 h 835166"/>
                <a:gd name="connsiteX1-33" fmla="*/ 5292 w 1424631"/>
                <a:gd name="connsiteY1-34" fmla="*/ 0 h 835166"/>
                <a:gd name="connsiteX2-35" fmla="*/ 1149980 w 1424631"/>
                <a:gd name="connsiteY2-36" fmla="*/ 46409 h 835166"/>
                <a:gd name="connsiteX3-37" fmla="*/ 1424631 w 1424631"/>
                <a:gd name="connsiteY3-38" fmla="*/ 758433 h 835166"/>
                <a:gd name="connsiteX4-39" fmla="*/ 0 w 1424631"/>
                <a:gd name="connsiteY4-40" fmla="*/ 835166 h 835166"/>
                <a:gd name="connsiteX0-41" fmla="*/ 0 w 1424631"/>
                <a:gd name="connsiteY0-42" fmla="*/ 882475 h 882475"/>
                <a:gd name="connsiteX1-43" fmla="*/ 23844 w 1424631"/>
                <a:gd name="connsiteY1-44" fmla="*/ 0 h 882475"/>
                <a:gd name="connsiteX2-45" fmla="*/ 1149980 w 1424631"/>
                <a:gd name="connsiteY2-46" fmla="*/ 93718 h 882475"/>
                <a:gd name="connsiteX3-47" fmla="*/ 1424631 w 1424631"/>
                <a:gd name="connsiteY3-48" fmla="*/ 805742 h 882475"/>
                <a:gd name="connsiteX4-49" fmla="*/ 0 w 1424631"/>
                <a:gd name="connsiteY4-50" fmla="*/ 882475 h 882475"/>
                <a:gd name="connsiteX0-51" fmla="*/ 0 w 1424631"/>
                <a:gd name="connsiteY0-52" fmla="*/ 923500 h 923500"/>
                <a:gd name="connsiteX1-53" fmla="*/ 34781 w 1424631"/>
                <a:gd name="connsiteY1-54" fmla="*/ 0 h 923500"/>
                <a:gd name="connsiteX2-55" fmla="*/ 1149980 w 1424631"/>
                <a:gd name="connsiteY2-56" fmla="*/ 134743 h 923500"/>
                <a:gd name="connsiteX3-57" fmla="*/ 1424631 w 1424631"/>
                <a:gd name="connsiteY3-58" fmla="*/ 846767 h 923500"/>
                <a:gd name="connsiteX4-59" fmla="*/ 0 w 1424631"/>
                <a:gd name="connsiteY4-60" fmla="*/ 923500 h 923500"/>
                <a:gd name="connsiteX0-61" fmla="*/ 0 w 1424631"/>
                <a:gd name="connsiteY0-62" fmla="*/ 943016 h 943016"/>
                <a:gd name="connsiteX1-63" fmla="*/ 50672 w 1424631"/>
                <a:gd name="connsiteY1-64" fmla="*/ 0 h 943016"/>
                <a:gd name="connsiteX2-65" fmla="*/ 1149980 w 1424631"/>
                <a:gd name="connsiteY2-66" fmla="*/ 154259 h 943016"/>
                <a:gd name="connsiteX3-67" fmla="*/ 1424631 w 1424631"/>
                <a:gd name="connsiteY3-68" fmla="*/ 866283 h 943016"/>
                <a:gd name="connsiteX4-69" fmla="*/ 0 w 1424631"/>
                <a:gd name="connsiteY4-70" fmla="*/ 943016 h 943016"/>
                <a:gd name="connsiteX0-71" fmla="*/ 0 w 1424631"/>
                <a:gd name="connsiteY0-72" fmla="*/ 963196 h 963196"/>
                <a:gd name="connsiteX1-73" fmla="*/ 59615 w 1424631"/>
                <a:gd name="connsiteY1-74" fmla="*/ 0 h 963196"/>
                <a:gd name="connsiteX2-75" fmla="*/ 1149980 w 1424631"/>
                <a:gd name="connsiteY2-76" fmla="*/ 174439 h 963196"/>
                <a:gd name="connsiteX3-77" fmla="*/ 1424631 w 1424631"/>
                <a:gd name="connsiteY3-78" fmla="*/ 886463 h 963196"/>
                <a:gd name="connsiteX4-79" fmla="*/ 0 w 1424631"/>
                <a:gd name="connsiteY4-80" fmla="*/ 963196 h 96319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24631" h="963196">
                  <a:moveTo>
                    <a:pt x="0" y="963196"/>
                  </a:moveTo>
                  <a:lnTo>
                    <a:pt x="59615" y="0"/>
                  </a:lnTo>
                  <a:lnTo>
                    <a:pt x="1149980" y="174439"/>
                  </a:lnTo>
                  <a:lnTo>
                    <a:pt x="1424631" y="886463"/>
                  </a:lnTo>
                  <a:lnTo>
                    <a:pt x="0" y="963196"/>
                  </a:lnTo>
                  <a:close/>
                </a:path>
              </a:pathLst>
            </a:custGeom>
            <a:ln>
              <a:noFill/>
            </a:ln>
            <a:effectLst>
              <a:outerShdw blurRad="50800" dist="88900" dir="786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35" name="矩形 34"/>
            <p:cNvSpPr/>
            <p:nvPr/>
          </p:nvSpPr>
          <p:spPr>
            <a:xfrm flipH="1">
              <a:off x="742951" y="1295400"/>
              <a:ext cx="2228850" cy="2295525"/>
            </a:xfrm>
            <a:prstGeom prst="rect">
              <a:avLst/>
            </a:prstGeom>
            <a:solidFill>
              <a:srgbClr val="76CE0C"/>
            </a:solidFill>
            <a:ln w="190500" cap="sq">
              <a:noFill/>
              <a:miter lim="800000"/>
            </a:ln>
            <a:effectLst/>
            <a:scene3d>
              <a:camera prst="orthographicFront">
                <a:rot lat="0" lon="0" rev="360000"/>
              </a:camera>
              <a:lightRig rig="threePt" dir="t"/>
            </a:scene3d>
            <a:sp3d extrusionH="76200" prstMaterial="matte">
              <a:extrusionClr>
                <a:schemeClr val="bg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sp>
        <p:nvSpPr>
          <p:cNvPr id="109" name="文本框 108"/>
          <p:cNvSpPr txBox="1"/>
          <p:nvPr/>
        </p:nvSpPr>
        <p:spPr>
          <a:xfrm rot="182610">
            <a:off x="2254092" y="244072"/>
            <a:ext cx="609124" cy="346249"/>
          </a:xfrm>
          <a:prstGeom prst="rect">
            <a:avLst/>
          </a:prstGeom>
          <a:noFill/>
          <a:ln>
            <a:noFill/>
          </a:ln>
        </p:spPr>
        <p:txBody>
          <a:bodyPr wrap="square" lIns="68580" tIns="34290" rIns="68580" bIns="34290" rtlCol="0">
            <a:spAutoFit/>
          </a:bodyPr>
          <a:lstStyle/>
          <a:p>
            <a:r>
              <a:rPr lang="en-US" altLang="zh-CN" sz="1800" dirty="0">
                <a:ln w="25400">
                  <a:noFill/>
                </a:ln>
                <a:solidFill>
                  <a:schemeClr val="bg1"/>
                </a:solidFill>
                <a:latin typeface="微软雅黑"/>
                <a:ea typeface="微软雅黑"/>
                <a:sym typeface="微软雅黑"/>
              </a:rPr>
              <a:t>01</a:t>
            </a:r>
            <a:endParaRPr lang="zh-CN" altLang="en-US" sz="1800" dirty="0">
              <a:ln w="25400">
                <a:noFill/>
              </a:ln>
              <a:solidFill>
                <a:schemeClr val="bg1"/>
              </a:solidFill>
              <a:latin typeface="微软雅黑"/>
              <a:ea typeface="微软雅黑"/>
              <a:sym typeface="微软雅黑"/>
            </a:endParaRPr>
          </a:p>
        </p:txBody>
      </p:sp>
      <p:grpSp>
        <p:nvGrpSpPr>
          <p:cNvPr id="11" name="组合 10"/>
          <p:cNvGrpSpPr/>
          <p:nvPr/>
        </p:nvGrpSpPr>
        <p:grpSpPr>
          <a:xfrm>
            <a:off x="12382" y="1427321"/>
            <a:ext cx="4277678" cy="2987040"/>
            <a:chOff x="26" y="2997"/>
            <a:chExt cx="8982" cy="6272"/>
          </a:xfrm>
        </p:grpSpPr>
        <p:pic>
          <p:nvPicPr>
            <p:cNvPr id="2" name="图片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20760000">
              <a:off x="974" y="2997"/>
              <a:ext cx="8034" cy="6273"/>
            </a:xfrm>
            <a:prstGeom prst="rect">
              <a:avLst/>
            </a:prstGeom>
          </p:spPr>
        </p:pic>
        <p:grpSp>
          <p:nvGrpSpPr>
            <p:cNvPr id="16" name="组合 15"/>
            <p:cNvGrpSpPr/>
            <p:nvPr/>
          </p:nvGrpSpPr>
          <p:grpSpPr>
            <a:xfrm>
              <a:off x="26" y="3191"/>
              <a:ext cx="1529" cy="1185"/>
              <a:chOff x="3532062" y="3175457"/>
              <a:chExt cx="970764" cy="752191"/>
            </a:xfrm>
          </p:grpSpPr>
          <p:sp>
            <p:nvSpPr>
              <p:cNvPr id="110" name="五角星 2"/>
              <p:cNvSpPr/>
              <p:nvPr/>
            </p:nvSpPr>
            <p:spPr>
              <a:xfrm rot="20844947" flipH="1">
                <a:off x="3532062" y="3175457"/>
                <a:ext cx="747808" cy="752191"/>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76CE0C"/>
              </a:solidFill>
              <a:ln w="63500">
                <a:solidFill>
                  <a:schemeClr val="bg1"/>
                </a:solidFill>
              </a:ln>
              <a:effectLst>
                <a:outerShdw blurRad="114300" dist="762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11" name="文本框 110"/>
              <p:cNvSpPr txBox="1"/>
              <p:nvPr/>
            </p:nvSpPr>
            <p:spPr>
              <a:xfrm rot="296942">
                <a:off x="3692609" y="3360892"/>
                <a:ext cx="810217" cy="492257"/>
              </a:xfrm>
              <a:prstGeom prst="rect">
                <a:avLst/>
              </a:prstGeom>
              <a:noFill/>
              <a:ln>
                <a:noFill/>
              </a:ln>
            </p:spPr>
            <p:txBody>
              <a:bodyPr wrap="square" rtlCol="0">
                <a:spAutoFit/>
              </a:bodyPr>
              <a:lstStyle/>
              <a:p>
                <a:r>
                  <a:rPr lang="en-US" altLang="zh-CN" sz="1800" dirty="0">
                    <a:ln w="25400">
                      <a:noFill/>
                    </a:ln>
                    <a:solidFill>
                      <a:schemeClr val="bg1"/>
                    </a:solidFill>
                    <a:latin typeface="微软雅黑"/>
                    <a:ea typeface="微软雅黑"/>
                    <a:sym typeface="微软雅黑"/>
                  </a:rPr>
                  <a:t>01</a:t>
                </a:r>
                <a:endParaRPr lang="zh-CN" altLang="en-US" sz="1800" dirty="0">
                  <a:ln w="25400">
                    <a:noFill/>
                  </a:ln>
                  <a:solidFill>
                    <a:schemeClr val="bg1"/>
                  </a:solidFill>
                  <a:latin typeface="微软雅黑"/>
                  <a:ea typeface="微软雅黑"/>
                  <a:sym typeface="微软雅黑"/>
                </a:endParaRPr>
              </a:p>
            </p:txBody>
          </p:sp>
        </p:grpSp>
      </p:grpSp>
      <p:pic>
        <p:nvPicPr>
          <p:cNvPr id="3" name="图片 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594134" y="-171927"/>
            <a:ext cx="5200650" cy="1385888"/>
          </a:xfrm>
          <a:prstGeom prst="rect">
            <a:avLst/>
          </a:prstGeom>
        </p:spPr>
      </p:pic>
      <p:grpSp>
        <p:nvGrpSpPr>
          <p:cNvPr id="18" name="组合 17"/>
          <p:cNvGrpSpPr/>
          <p:nvPr/>
        </p:nvGrpSpPr>
        <p:grpSpPr>
          <a:xfrm>
            <a:off x="5214937" y="1213962"/>
            <a:ext cx="3241358" cy="3346133"/>
            <a:chOff x="10950" y="2549"/>
            <a:chExt cx="6806" cy="7026"/>
          </a:xfrm>
        </p:grpSpPr>
        <p:pic>
          <p:nvPicPr>
            <p:cNvPr id="13" name="图片 12"/>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780000">
              <a:off x="10950" y="3623"/>
              <a:ext cx="6807" cy="5952"/>
            </a:xfrm>
            <a:prstGeom prst="rect">
              <a:avLst/>
            </a:prstGeom>
          </p:spPr>
        </p:pic>
        <p:grpSp>
          <p:nvGrpSpPr>
            <p:cNvPr id="15" name="组合 14"/>
            <p:cNvGrpSpPr/>
            <p:nvPr/>
          </p:nvGrpSpPr>
          <p:grpSpPr>
            <a:xfrm>
              <a:off x="11044" y="2549"/>
              <a:ext cx="1349" cy="1194"/>
              <a:chOff x="10086555" y="862404"/>
              <a:chExt cx="856519" cy="758089"/>
            </a:xfrm>
          </p:grpSpPr>
          <p:sp>
            <p:nvSpPr>
              <p:cNvPr id="39" name="五角星 2"/>
              <p:cNvSpPr/>
              <p:nvPr/>
            </p:nvSpPr>
            <p:spPr>
              <a:xfrm rot="21343109" flipH="1">
                <a:off x="10086555" y="862404"/>
                <a:ext cx="753673" cy="758089"/>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C000"/>
              </a:solidFill>
              <a:ln w="63500">
                <a:solidFill>
                  <a:schemeClr val="bg1"/>
                </a:solidFill>
              </a:ln>
              <a:effectLst>
                <a:outerShdw blurRad="114300" dist="762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40" name="文本框 39"/>
              <p:cNvSpPr txBox="1"/>
              <p:nvPr/>
            </p:nvSpPr>
            <p:spPr>
              <a:xfrm rot="177787">
                <a:off x="10221007" y="1008699"/>
                <a:ext cx="722067" cy="492377"/>
              </a:xfrm>
              <a:prstGeom prst="rect">
                <a:avLst/>
              </a:prstGeom>
              <a:noFill/>
              <a:ln>
                <a:noFill/>
              </a:ln>
            </p:spPr>
            <p:txBody>
              <a:bodyPr wrap="square" rtlCol="0">
                <a:spAutoFit/>
              </a:bodyPr>
              <a:lstStyle/>
              <a:p>
                <a:r>
                  <a:rPr lang="en-US" altLang="zh-CN" sz="1800" dirty="0">
                    <a:ln w="25400">
                      <a:noFill/>
                    </a:ln>
                    <a:solidFill>
                      <a:schemeClr val="bg1"/>
                    </a:solidFill>
                    <a:latin typeface="微软雅黑"/>
                    <a:ea typeface="微软雅黑"/>
                    <a:sym typeface="微软雅黑"/>
                  </a:rPr>
                  <a:t>02</a:t>
                </a:r>
                <a:endParaRPr lang="zh-CN" altLang="en-US" sz="1800" dirty="0">
                  <a:ln w="25400">
                    <a:noFill/>
                  </a:ln>
                  <a:solidFill>
                    <a:schemeClr val="bg1"/>
                  </a:solidFill>
                  <a:latin typeface="微软雅黑"/>
                  <a:ea typeface="微软雅黑"/>
                  <a:sym typeface="微软雅黑"/>
                </a:endParaRPr>
              </a:p>
            </p:txBody>
          </p:sp>
        </p:grpSp>
      </p:gr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81369" y="2173639"/>
            <a:ext cx="2778071" cy="29698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grpSp>
        <p:nvGrpSpPr>
          <p:cNvPr id="4" name="组合 3"/>
          <p:cNvGrpSpPr/>
          <p:nvPr/>
        </p:nvGrpSpPr>
        <p:grpSpPr>
          <a:xfrm rot="21120000">
            <a:off x="381953" y="1277304"/>
            <a:ext cx="3958590" cy="3252311"/>
            <a:chOff x="742951" y="1223372"/>
            <a:chExt cx="2228850" cy="2367553"/>
          </a:xfrm>
          <a:solidFill>
            <a:schemeClr val="accent2"/>
          </a:solidFill>
        </p:grpSpPr>
        <p:sp>
          <p:nvSpPr>
            <p:cNvPr id="5" name="矩形 7"/>
            <p:cNvSpPr/>
            <p:nvPr/>
          </p:nvSpPr>
          <p:spPr>
            <a:xfrm rot="21230724">
              <a:off x="2213305" y="1223372"/>
              <a:ext cx="676669" cy="727637"/>
            </a:xfrm>
            <a:custGeom>
              <a:avLst/>
              <a:gdLst>
                <a:gd name="connsiteX0" fmla="*/ 0 w 642174"/>
                <a:gd name="connsiteY0" fmla="*/ 0 h 725936"/>
                <a:gd name="connsiteX1" fmla="*/ 642174 w 642174"/>
                <a:gd name="connsiteY1" fmla="*/ 0 h 725936"/>
                <a:gd name="connsiteX2" fmla="*/ 642174 w 642174"/>
                <a:gd name="connsiteY2" fmla="*/ 725936 h 725936"/>
                <a:gd name="connsiteX3" fmla="*/ 0 w 642174"/>
                <a:gd name="connsiteY3" fmla="*/ 725936 h 725936"/>
                <a:gd name="connsiteX4" fmla="*/ 0 w 642174"/>
                <a:gd name="connsiteY4" fmla="*/ 0 h 725936"/>
                <a:gd name="connsiteX0-1" fmla="*/ 0 w 667483"/>
                <a:gd name="connsiteY0-2" fmla="*/ 39394 h 725936"/>
                <a:gd name="connsiteX1-3" fmla="*/ 667483 w 667483"/>
                <a:gd name="connsiteY1-4" fmla="*/ 0 h 725936"/>
                <a:gd name="connsiteX2-5" fmla="*/ 667483 w 667483"/>
                <a:gd name="connsiteY2-6" fmla="*/ 725936 h 725936"/>
                <a:gd name="connsiteX3-7" fmla="*/ 25309 w 667483"/>
                <a:gd name="connsiteY3-8" fmla="*/ 725936 h 725936"/>
                <a:gd name="connsiteX4-9" fmla="*/ 0 w 667483"/>
                <a:gd name="connsiteY4-10" fmla="*/ 39394 h 725936"/>
                <a:gd name="connsiteX0-11" fmla="*/ 0 w 676669"/>
                <a:gd name="connsiteY0-12" fmla="*/ 59465 h 725936"/>
                <a:gd name="connsiteX1-13" fmla="*/ 676669 w 676669"/>
                <a:gd name="connsiteY1-14" fmla="*/ 0 h 725936"/>
                <a:gd name="connsiteX2-15" fmla="*/ 676669 w 676669"/>
                <a:gd name="connsiteY2-16" fmla="*/ 725936 h 725936"/>
                <a:gd name="connsiteX3-17" fmla="*/ 34495 w 676669"/>
                <a:gd name="connsiteY3-18" fmla="*/ 725936 h 725936"/>
                <a:gd name="connsiteX4-19" fmla="*/ 0 w 676669"/>
                <a:gd name="connsiteY4-20" fmla="*/ 59465 h 725936"/>
                <a:gd name="connsiteX0-21" fmla="*/ 0 w 676669"/>
                <a:gd name="connsiteY0-22" fmla="*/ 59465 h 727637"/>
                <a:gd name="connsiteX1-23" fmla="*/ 676669 w 676669"/>
                <a:gd name="connsiteY1-24" fmla="*/ 0 h 727637"/>
                <a:gd name="connsiteX2-25" fmla="*/ 627341 w 676669"/>
                <a:gd name="connsiteY2-26" fmla="*/ 727637 h 727637"/>
                <a:gd name="connsiteX3-27" fmla="*/ 34495 w 676669"/>
                <a:gd name="connsiteY3-28" fmla="*/ 725936 h 727637"/>
                <a:gd name="connsiteX4-29" fmla="*/ 0 w 676669"/>
                <a:gd name="connsiteY4-30" fmla="*/ 59465 h 72763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76669" h="727637">
                  <a:moveTo>
                    <a:pt x="0" y="59465"/>
                  </a:moveTo>
                  <a:lnTo>
                    <a:pt x="676669" y="0"/>
                  </a:lnTo>
                  <a:lnTo>
                    <a:pt x="627341" y="727637"/>
                  </a:lnTo>
                  <a:lnTo>
                    <a:pt x="34495" y="725936"/>
                  </a:lnTo>
                  <a:lnTo>
                    <a:pt x="0" y="59465"/>
                  </a:lnTo>
                  <a:close/>
                </a:path>
              </a:pathLst>
            </a:custGeom>
            <a:grpFill/>
            <a:ln>
              <a:noFill/>
            </a:ln>
            <a:effectLst>
              <a:outerShdw blurRad="63500" dist="63500" dir="1794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7" name="矩形 6"/>
            <p:cNvSpPr/>
            <p:nvPr/>
          </p:nvSpPr>
          <p:spPr>
            <a:xfrm flipH="1">
              <a:off x="742951" y="1295400"/>
              <a:ext cx="2228850" cy="2295525"/>
            </a:xfrm>
            <a:prstGeom prst="rect">
              <a:avLst/>
            </a:prstGeom>
            <a:grpFill/>
            <a:ln w="190500" cap="sq">
              <a:noFill/>
              <a:miter lim="800000"/>
            </a:ln>
            <a:effectLst/>
            <a:scene3d>
              <a:camera prst="orthographicFront">
                <a:rot lat="0" lon="0" rev="360000"/>
              </a:camera>
              <a:lightRig rig="threePt" dir="t"/>
            </a:scene3d>
            <a:sp3d extrusionH="76200" prstMaterial="matte">
              <a:extrusionClr>
                <a:schemeClr val="bg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nvGrpSpPr>
          <p:cNvPr id="32" name="组合 31"/>
          <p:cNvGrpSpPr/>
          <p:nvPr/>
        </p:nvGrpSpPr>
        <p:grpSpPr>
          <a:xfrm rot="1115461">
            <a:off x="5070160" y="1515905"/>
            <a:ext cx="3742849" cy="3281839"/>
            <a:chOff x="742951" y="1223372"/>
            <a:chExt cx="2228850" cy="2409996"/>
          </a:xfrm>
        </p:grpSpPr>
        <p:sp>
          <p:nvSpPr>
            <p:cNvPr id="33" name="矩形 7"/>
            <p:cNvSpPr/>
            <p:nvPr/>
          </p:nvSpPr>
          <p:spPr>
            <a:xfrm rot="21230724">
              <a:off x="2213305" y="1223372"/>
              <a:ext cx="676669" cy="727637"/>
            </a:xfrm>
            <a:custGeom>
              <a:avLst/>
              <a:gdLst>
                <a:gd name="connsiteX0" fmla="*/ 0 w 642174"/>
                <a:gd name="connsiteY0" fmla="*/ 0 h 725936"/>
                <a:gd name="connsiteX1" fmla="*/ 642174 w 642174"/>
                <a:gd name="connsiteY1" fmla="*/ 0 h 725936"/>
                <a:gd name="connsiteX2" fmla="*/ 642174 w 642174"/>
                <a:gd name="connsiteY2" fmla="*/ 725936 h 725936"/>
                <a:gd name="connsiteX3" fmla="*/ 0 w 642174"/>
                <a:gd name="connsiteY3" fmla="*/ 725936 h 725936"/>
                <a:gd name="connsiteX4" fmla="*/ 0 w 642174"/>
                <a:gd name="connsiteY4" fmla="*/ 0 h 725936"/>
                <a:gd name="connsiteX0-1" fmla="*/ 0 w 667483"/>
                <a:gd name="connsiteY0-2" fmla="*/ 39394 h 725936"/>
                <a:gd name="connsiteX1-3" fmla="*/ 667483 w 667483"/>
                <a:gd name="connsiteY1-4" fmla="*/ 0 h 725936"/>
                <a:gd name="connsiteX2-5" fmla="*/ 667483 w 667483"/>
                <a:gd name="connsiteY2-6" fmla="*/ 725936 h 725936"/>
                <a:gd name="connsiteX3-7" fmla="*/ 25309 w 667483"/>
                <a:gd name="connsiteY3-8" fmla="*/ 725936 h 725936"/>
                <a:gd name="connsiteX4-9" fmla="*/ 0 w 667483"/>
                <a:gd name="connsiteY4-10" fmla="*/ 39394 h 725936"/>
                <a:gd name="connsiteX0-11" fmla="*/ 0 w 676669"/>
                <a:gd name="connsiteY0-12" fmla="*/ 59465 h 725936"/>
                <a:gd name="connsiteX1-13" fmla="*/ 676669 w 676669"/>
                <a:gd name="connsiteY1-14" fmla="*/ 0 h 725936"/>
                <a:gd name="connsiteX2-15" fmla="*/ 676669 w 676669"/>
                <a:gd name="connsiteY2-16" fmla="*/ 725936 h 725936"/>
                <a:gd name="connsiteX3-17" fmla="*/ 34495 w 676669"/>
                <a:gd name="connsiteY3-18" fmla="*/ 725936 h 725936"/>
                <a:gd name="connsiteX4-19" fmla="*/ 0 w 676669"/>
                <a:gd name="connsiteY4-20" fmla="*/ 59465 h 725936"/>
                <a:gd name="connsiteX0-21" fmla="*/ 0 w 676669"/>
                <a:gd name="connsiteY0-22" fmla="*/ 59465 h 727637"/>
                <a:gd name="connsiteX1-23" fmla="*/ 676669 w 676669"/>
                <a:gd name="connsiteY1-24" fmla="*/ 0 h 727637"/>
                <a:gd name="connsiteX2-25" fmla="*/ 627341 w 676669"/>
                <a:gd name="connsiteY2-26" fmla="*/ 727637 h 727637"/>
                <a:gd name="connsiteX3-27" fmla="*/ 34495 w 676669"/>
                <a:gd name="connsiteY3-28" fmla="*/ 725936 h 727637"/>
                <a:gd name="connsiteX4-29" fmla="*/ 0 w 676669"/>
                <a:gd name="connsiteY4-30" fmla="*/ 59465 h 72763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76669" h="727637">
                  <a:moveTo>
                    <a:pt x="0" y="59465"/>
                  </a:moveTo>
                  <a:lnTo>
                    <a:pt x="676669" y="0"/>
                  </a:lnTo>
                  <a:lnTo>
                    <a:pt x="627341" y="727637"/>
                  </a:lnTo>
                  <a:lnTo>
                    <a:pt x="34495" y="725936"/>
                  </a:lnTo>
                  <a:lnTo>
                    <a:pt x="0" y="59465"/>
                  </a:lnTo>
                  <a:close/>
                </a:path>
              </a:pathLst>
            </a:custGeom>
            <a:ln>
              <a:noFill/>
            </a:ln>
            <a:effectLst>
              <a:outerShdw blurRad="63500" dist="63500" dir="1794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34" name="梯形 5"/>
            <p:cNvSpPr/>
            <p:nvPr/>
          </p:nvSpPr>
          <p:spPr>
            <a:xfrm rot="21272080">
              <a:off x="822154" y="2670172"/>
              <a:ext cx="1424631" cy="963196"/>
            </a:xfrm>
            <a:custGeom>
              <a:avLst/>
              <a:gdLst>
                <a:gd name="connsiteX0" fmla="*/ 0 w 1347169"/>
                <a:gd name="connsiteY0" fmla="*/ 788757 h 788757"/>
                <a:gd name="connsiteX1" fmla="*/ 197189 w 1347169"/>
                <a:gd name="connsiteY1" fmla="*/ 0 h 788757"/>
                <a:gd name="connsiteX2" fmla="*/ 1149980 w 1347169"/>
                <a:gd name="connsiteY2" fmla="*/ 0 h 788757"/>
                <a:gd name="connsiteX3" fmla="*/ 1347169 w 1347169"/>
                <a:gd name="connsiteY3" fmla="*/ 788757 h 788757"/>
                <a:gd name="connsiteX4" fmla="*/ 0 w 1347169"/>
                <a:gd name="connsiteY4" fmla="*/ 788757 h 788757"/>
                <a:gd name="connsiteX0-1" fmla="*/ 0 w 1347169"/>
                <a:gd name="connsiteY0-2" fmla="*/ 835166 h 835166"/>
                <a:gd name="connsiteX1-3" fmla="*/ 5292 w 1347169"/>
                <a:gd name="connsiteY1-4" fmla="*/ 0 h 835166"/>
                <a:gd name="connsiteX2-5" fmla="*/ 1149980 w 1347169"/>
                <a:gd name="connsiteY2-6" fmla="*/ 46409 h 835166"/>
                <a:gd name="connsiteX3-7" fmla="*/ 1347169 w 1347169"/>
                <a:gd name="connsiteY3-8" fmla="*/ 835166 h 835166"/>
                <a:gd name="connsiteX4-9" fmla="*/ 0 w 1347169"/>
                <a:gd name="connsiteY4-10" fmla="*/ 835166 h 835166"/>
                <a:gd name="connsiteX0-11" fmla="*/ 0 w 1364390"/>
                <a:gd name="connsiteY0-12" fmla="*/ 835166 h 835166"/>
                <a:gd name="connsiteX1-13" fmla="*/ 5292 w 1364390"/>
                <a:gd name="connsiteY1-14" fmla="*/ 0 h 835166"/>
                <a:gd name="connsiteX2-15" fmla="*/ 1149980 w 1364390"/>
                <a:gd name="connsiteY2-16" fmla="*/ 46409 h 835166"/>
                <a:gd name="connsiteX3-17" fmla="*/ 1364390 w 1364390"/>
                <a:gd name="connsiteY3-18" fmla="*/ 801753 h 835166"/>
                <a:gd name="connsiteX4-19" fmla="*/ 0 w 1364390"/>
                <a:gd name="connsiteY4-20" fmla="*/ 835166 h 835166"/>
                <a:gd name="connsiteX0-21" fmla="*/ 0 w 1415023"/>
                <a:gd name="connsiteY0-22" fmla="*/ 835166 h 835166"/>
                <a:gd name="connsiteX1-23" fmla="*/ 5292 w 1415023"/>
                <a:gd name="connsiteY1-24" fmla="*/ 0 h 835166"/>
                <a:gd name="connsiteX2-25" fmla="*/ 1149980 w 1415023"/>
                <a:gd name="connsiteY2-26" fmla="*/ 46409 h 835166"/>
                <a:gd name="connsiteX3-27" fmla="*/ 1415023 w 1415023"/>
                <a:gd name="connsiteY3-28" fmla="*/ 785562 h 835166"/>
                <a:gd name="connsiteX4-29" fmla="*/ 0 w 1415023"/>
                <a:gd name="connsiteY4-30" fmla="*/ 835166 h 835166"/>
                <a:gd name="connsiteX0-31" fmla="*/ 0 w 1424631"/>
                <a:gd name="connsiteY0-32" fmla="*/ 835166 h 835166"/>
                <a:gd name="connsiteX1-33" fmla="*/ 5292 w 1424631"/>
                <a:gd name="connsiteY1-34" fmla="*/ 0 h 835166"/>
                <a:gd name="connsiteX2-35" fmla="*/ 1149980 w 1424631"/>
                <a:gd name="connsiteY2-36" fmla="*/ 46409 h 835166"/>
                <a:gd name="connsiteX3-37" fmla="*/ 1424631 w 1424631"/>
                <a:gd name="connsiteY3-38" fmla="*/ 758433 h 835166"/>
                <a:gd name="connsiteX4-39" fmla="*/ 0 w 1424631"/>
                <a:gd name="connsiteY4-40" fmla="*/ 835166 h 835166"/>
                <a:gd name="connsiteX0-41" fmla="*/ 0 w 1424631"/>
                <a:gd name="connsiteY0-42" fmla="*/ 882475 h 882475"/>
                <a:gd name="connsiteX1-43" fmla="*/ 23844 w 1424631"/>
                <a:gd name="connsiteY1-44" fmla="*/ 0 h 882475"/>
                <a:gd name="connsiteX2-45" fmla="*/ 1149980 w 1424631"/>
                <a:gd name="connsiteY2-46" fmla="*/ 93718 h 882475"/>
                <a:gd name="connsiteX3-47" fmla="*/ 1424631 w 1424631"/>
                <a:gd name="connsiteY3-48" fmla="*/ 805742 h 882475"/>
                <a:gd name="connsiteX4-49" fmla="*/ 0 w 1424631"/>
                <a:gd name="connsiteY4-50" fmla="*/ 882475 h 882475"/>
                <a:gd name="connsiteX0-51" fmla="*/ 0 w 1424631"/>
                <a:gd name="connsiteY0-52" fmla="*/ 923500 h 923500"/>
                <a:gd name="connsiteX1-53" fmla="*/ 34781 w 1424631"/>
                <a:gd name="connsiteY1-54" fmla="*/ 0 h 923500"/>
                <a:gd name="connsiteX2-55" fmla="*/ 1149980 w 1424631"/>
                <a:gd name="connsiteY2-56" fmla="*/ 134743 h 923500"/>
                <a:gd name="connsiteX3-57" fmla="*/ 1424631 w 1424631"/>
                <a:gd name="connsiteY3-58" fmla="*/ 846767 h 923500"/>
                <a:gd name="connsiteX4-59" fmla="*/ 0 w 1424631"/>
                <a:gd name="connsiteY4-60" fmla="*/ 923500 h 923500"/>
                <a:gd name="connsiteX0-61" fmla="*/ 0 w 1424631"/>
                <a:gd name="connsiteY0-62" fmla="*/ 943016 h 943016"/>
                <a:gd name="connsiteX1-63" fmla="*/ 50672 w 1424631"/>
                <a:gd name="connsiteY1-64" fmla="*/ 0 h 943016"/>
                <a:gd name="connsiteX2-65" fmla="*/ 1149980 w 1424631"/>
                <a:gd name="connsiteY2-66" fmla="*/ 154259 h 943016"/>
                <a:gd name="connsiteX3-67" fmla="*/ 1424631 w 1424631"/>
                <a:gd name="connsiteY3-68" fmla="*/ 866283 h 943016"/>
                <a:gd name="connsiteX4-69" fmla="*/ 0 w 1424631"/>
                <a:gd name="connsiteY4-70" fmla="*/ 943016 h 943016"/>
                <a:gd name="connsiteX0-71" fmla="*/ 0 w 1424631"/>
                <a:gd name="connsiteY0-72" fmla="*/ 963196 h 963196"/>
                <a:gd name="connsiteX1-73" fmla="*/ 59615 w 1424631"/>
                <a:gd name="connsiteY1-74" fmla="*/ 0 h 963196"/>
                <a:gd name="connsiteX2-75" fmla="*/ 1149980 w 1424631"/>
                <a:gd name="connsiteY2-76" fmla="*/ 174439 h 963196"/>
                <a:gd name="connsiteX3-77" fmla="*/ 1424631 w 1424631"/>
                <a:gd name="connsiteY3-78" fmla="*/ 886463 h 963196"/>
                <a:gd name="connsiteX4-79" fmla="*/ 0 w 1424631"/>
                <a:gd name="connsiteY4-80" fmla="*/ 963196 h 96319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24631" h="963196">
                  <a:moveTo>
                    <a:pt x="0" y="963196"/>
                  </a:moveTo>
                  <a:lnTo>
                    <a:pt x="59615" y="0"/>
                  </a:lnTo>
                  <a:lnTo>
                    <a:pt x="1149980" y="174439"/>
                  </a:lnTo>
                  <a:lnTo>
                    <a:pt x="1424631" y="886463"/>
                  </a:lnTo>
                  <a:lnTo>
                    <a:pt x="0" y="963196"/>
                  </a:lnTo>
                  <a:close/>
                </a:path>
              </a:pathLst>
            </a:custGeom>
            <a:ln>
              <a:noFill/>
            </a:ln>
            <a:effectLst>
              <a:outerShdw blurRad="50800" dist="88900" dir="786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35" name="矩形 34"/>
            <p:cNvSpPr/>
            <p:nvPr/>
          </p:nvSpPr>
          <p:spPr>
            <a:xfrm flipH="1">
              <a:off x="742951" y="1295400"/>
              <a:ext cx="2228850" cy="2295525"/>
            </a:xfrm>
            <a:prstGeom prst="rect">
              <a:avLst/>
            </a:prstGeom>
            <a:solidFill>
              <a:srgbClr val="76CE0C"/>
            </a:solidFill>
            <a:ln w="190500" cap="sq">
              <a:noFill/>
              <a:miter lim="800000"/>
            </a:ln>
            <a:effectLst/>
            <a:scene3d>
              <a:camera prst="orthographicFront">
                <a:rot lat="0" lon="0" rev="360000"/>
              </a:camera>
              <a:lightRig rig="threePt" dir="t"/>
            </a:scene3d>
            <a:sp3d extrusionH="76200" prstMaterial="matte">
              <a:extrusionClr>
                <a:schemeClr val="bg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sp>
        <p:nvSpPr>
          <p:cNvPr id="109" name="文本框 108"/>
          <p:cNvSpPr txBox="1"/>
          <p:nvPr/>
        </p:nvSpPr>
        <p:spPr>
          <a:xfrm rot="182610">
            <a:off x="2254092" y="244072"/>
            <a:ext cx="609124" cy="346249"/>
          </a:xfrm>
          <a:prstGeom prst="rect">
            <a:avLst/>
          </a:prstGeom>
          <a:noFill/>
          <a:ln>
            <a:noFill/>
          </a:ln>
        </p:spPr>
        <p:txBody>
          <a:bodyPr wrap="square" lIns="68580" tIns="34290" rIns="68580" bIns="34290" rtlCol="0">
            <a:spAutoFit/>
          </a:bodyPr>
          <a:lstStyle/>
          <a:p>
            <a:r>
              <a:rPr lang="en-US" altLang="zh-CN" sz="1800" dirty="0">
                <a:ln w="25400">
                  <a:noFill/>
                </a:ln>
                <a:solidFill>
                  <a:schemeClr val="bg1"/>
                </a:solidFill>
                <a:latin typeface="微软雅黑"/>
                <a:ea typeface="微软雅黑"/>
                <a:sym typeface="微软雅黑"/>
              </a:rPr>
              <a:t>01</a:t>
            </a:r>
            <a:endParaRPr lang="zh-CN" altLang="en-US" sz="1800" dirty="0">
              <a:ln w="25400">
                <a:noFill/>
              </a:ln>
              <a:solidFill>
                <a:schemeClr val="bg1"/>
              </a:solidFill>
              <a:latin typeface="微软雅黑"/>
              <a:ea typeface="微软雅黑"/>
              <a:sym typeface="微软雅黑"/>
            </a:endParaRPr>
          </a:p>
        </p:txBody>
      </p:sp>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594134" y="-171927"/>
            <a:ext cx="5200650" cy="1385888"/>
          </a:xfrm>
          <a:prstGeom prst="rect">
            <a:avLst/>
          </a:prstGeom>
        </p:spPr>
      </p:pic>
      <p:pic>
        <p:nvPicPr>
          <p:cNvPr id="6" name="图片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700000">
            <a:off x="596867" y="1474042"/>
            <a:ext cx="3542857" cy="2957143"/>
          </a:xfrm>
          <a:prstGeom prst="rect">
            <a:avLst/>
          </a:prstGeom>
        </p:spPr>
      </p:pic>
      <p:grpSp>
        <p:nvGrpSpPr>
          <p:cNvPr id="16" name="组合 15"/>
          <p:cNvGrpSpPr/>
          <p:nvPr/>
        </p:nvGrpSpPr>
        <p:grpSpPr>
          <a:xfrm>
            <a:off x="3334" y="1495903"/>
            <a:ext cx="728186" cy="564356"/>
            <a:chOff x="3532062" y="3175457"/>
            <a:chExt cx="970764" cy="752191"/>
          </a:xfrm>
        </p:grpSpPr>
        <p:sp>
          <p:nvSpPr>
            <p:cNvPr id="110" name="五角星 2"/>
            <p:cNvSpPr/>
            <p:nvPr/>
          </p:nvSpPr>
          <p:spPr>
            <a:xfrm rot="20844947" flipH="1">
              <a:off x="3532062" y="3175457"/>
              <a:ext cx="747808" cy="752191"/>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76CE0C"/>
            </a:solidFill>
            <a:ln w="63500">
              <a:solidFill>
                <a:schemeClr val="bg1"/>
              </a:solidFill>
            </a:ln>
            <a:effectLst>
              <a:outerShdw blurRad="114300" dist="762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11" name="文本框 110"/>
            <p:cNvSpPr txBox="1"/>
            <p:nvPr/>
          </p:nvSpPr>
          <p:spPr>
            <a:xfrm rot="296942">
              <a:off x="3692609" y="3360807"/>
              <a:ext cx="810217" cy="492257"/>
            </a:xfrm>
            <a:prstGeom prst="rect">
              <a:avLst/>
            </a:prstGeom>
            <a:noFill/>
            <a:ln>
              <a:noFill/>
            </a:ln>
          </p:spPr>
          <p:txBody>
            <a:bodyPr wrap="square" rtlCol="0">
              <a:spAutoFit/>
            </a:bodyPr>
            <a:lstStyle/>
            <a:p>
              <a:r>
                <a:rPr lang="en-US" altLang="zh-CN" sz="1800" dirty="0">
                  <a:ln w="25400">
                    <a:noFill/>
                  </a:ln>
                  <a:solidFill>
                    <a:schemeClr val="bg1"/>
                  </a:solidFill>
                  <a:latin typeface="微软雅黑"/>
                  <a:ea typeface="微软雅黑"/>
                  <a:sym typeface="微软雅黑"/>
                </a:rPr>
                <a:t>03</a:t>
              </a:r>
              <a:endParaRPr lang="zh-CN" altLang="en-US" sz="1800" dirty="0">
                <a:ln w="25400">
                  <a:noFill/>
                </a:ln>
                <a:solidFill>
                  <a:schemeClr val="bg1"/>
                </a:solidFill>
                <a:latin typeface="微软雅黑"/>
                <a:ea typeface="微软雅黑"/>
                <a:sym typeface="微软雅黑"/>
              </a:endParaRPr>
            </a:p>
          </p:txBody>
        </p:sp>
      </p:grpSp>
      <p:pic>
        <p:nvPicPr>
          <p:cNvPr id="8" name="图片 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780000">
            <a:off x="5137311" y="1674972"/>
            <a:ext cx="3564731" cy="2959894"/>
          </a:xfrm>
          <a:prstGeom prst="rect">
            <a:avLst/>
          </a:prstGeom>
        </p:spPr>
      </p:pic>
      <p:grpSp>
        <p:nvGrpSpPr>
          <p:cNvPr id="15" name="组合 14"/>
          <p:cNvGrpSpPr/>
          <p:nvPr/>
        </p:nvGrpSpPr>
        <p:grpSpPr>
          <a:xfrm>
            <a:off x="5165886" y="1105853"/>
            <a:ext cx="642461" cy="568643"/>
            <a:chOff x="10086555" y="862404"/>
            <a:chExt cx="856519" cy="758089"/>
          </a:xfrm>
        </p:grpSpPr>
        <p:sp>
          <p:nvSpPr>
            <p:cNvPr id="39" name="五角星 2"/>
            <p:cNvSpPr/>
            <p:nvPr/>
          </p:nvSpPr>
          <p:spPr>
            <a:xfrm rot="21343109" flipH="1">
              <a:off x="10086555" y="862404"/>
              <a:ext cx="753673" cy="758089"/>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solidFill>
              <a:srgbClr val="FFC000"/>
            </a:solidFill>
            <a:ln w="63500">
              <a:solidFill>
                <a:schemeClr val="bg1"/>
              </a:solidFill>
            </a:ln>
            <a:effectLst>
              <a:outerShdw blurRad="114300" dist="762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40" name="文本框 39"/>
            <p:cNvSpPr txBox="1"/>
            <p:nvPr/>
          </p:nvSpPr>
          <p:spPr>
            <a:xfrm rot="177787">
              <a:off x="10221007" y="1008668"/>
              <a:ext cx="722067" cy="492377"/>
            </a:xfrm>
            <a:prstGeom prst="rect">
              <a:avLst/>
            </a:prstGeom>
            <a:noFill/>
            <a:ln>
              <a:noFill/>
            </a:ln>
          </p:spPr>
          <p:txBody>
            <a:bodyPr wrap="square" rtlCol="0">
              <a:spAutoFit/>
            </a:bodyPr>
            <a:lstStyle/>
            <a:p>
              <a:r>
                <a:rPr lang="en-US" altLang="zh-CN" sz="1800" dirty="0">
                  <a:ln w="25400">
                    <a:noFill/>
                  </a:ln>
                  <a:solidFill>
                    <a:schemeClr val="bg1"/>
                  </a:solidFill>
                  <a:latin typeface="微软雅黑"/>
                  <a:ea typeface="微软雅黑"/>
                  <a:sym typeface="微软雅黑"/>
                </a:rPr>
                <a:t>04</a:t>
              </a:r>
              <a:endParaRPr lang="zh-CN" altLang="en-US" sz="1800" dirty="0">
                <a:ln w="25400">
                  <a:noFill/>
                </a:ln>
                <a:solidFill>
                  <a:schemeClr val="bg1"/>
                </a:solidFill>
                <a:latin typeface="微软雅黑"/>
                <a:ea typeface="微软雅黑"/>
                <a:sym typeface="微软雅黑"/>
              </a:endParaRPr>
            </a:p>
          </p:txBody>
        </p:sp>
      </p:gr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任意多边形 134"/>
          <p:cNvSpPr/>
          <p:nvPr/>
        </p:nvSpPr>
        <p:spPr>
          <a:xfrm>
            <a:off x="0" y="4726746"/>
            <a:ext cx="9144000" cy="506437"/>
          </a:xfrm>
          <a:custGeom>
            <a:avLst/>
            <a:gdLst>
              <a:gd name="connsiteX0" fmla="*/ 1848026 w 12192000"/>
              <a:gd name="connsiteY0" fmla="*/ 1 h 1096647"/>
              <a:gd name="connsiteX1" fmla="*/ 3002111 w 12192000"/>
              <a:gd name="connsiteY1" fmla="*/ 237513 h 1096647"/>
              <a:gd name="connsiteX2" fmla="*/ 3047089 w 12192000"/>
              <a:gd name="connsiteY2" fmla="*/ 186452 h 1096647"/>
              <a:gd name="connsiteX3" fmla="*/ 3047089 w 12192000"/>
              <a:gd name="connsiteY3" fmla="*/ 186090 h 1096647"/>
              <a:gd name="connsiteX4" fmla="*/ 4571971 w 12192000"/>
              <a:gd name="connsiteY4" fmla="*/ 186090 h 1096647"/>
              <a:gd name="connsiteX5" fmla="*/ 6096853 w 12192000"/>
              <a:gd name="connsiteY5" fmla="*/ 186090 h 1096647"/>
              <a:gd name="connsiteX6" fmla="*/ 6096853 w 12192000"/>
              <a:gd name="connsiteY6" fmla="*/ 188511 h 1096647"/>
              <a:gd name="connsiteX7" fmla="*/ 6136844 w 12192000"/>
              <a:gd name="connsiteY7" fmla="*/ 142548 h 1096647"/>
              <a:gd name="connsiteX8" fmla="*/ 6428715 w 12192000"/>
              <a:gd name="connsiteY8" fmla="*/ 7236 h 1096647"/>
              <a:gd name="connsiteX9" fmla="*/ 7620030 w 12192000"/>
              <a:gd name="connsiteY9" fmla="*/ 190470 h 1096647"/>
              <a:gd name="connsiteX10" fmla="*/ 9097259 w 12192000"/>
              <a:gd name="connsiteY10" fmla="*/ 244568 h 1096647"/>
              <a:gd name="connsiteX11" fmla="*/ 9142236 w 12192000"/>
              <a:gd name="connsiteY11" fmla="*/ 193507 h 1096647"/>
              <a:gd name="connsiteX12" fmla="*/ 9142236 w 12192000"/>
              <a:gd name="connsiteY12" fmla="*/ 193146 h 1096647"/>
              <a:gd name="connsiteX13" fmla="*/ 10667118 w 12192000"/>
              <a:gd name="connsiteY13" fmla="*/ 193146 h 1096647"/>
              <a:gd name="connsiteX14" fmla="*/ 12192000 w 12192000"/>
              <a:gd name="connsiteY14" fmla="*/ 193146 h 1096647"/>
              <a:gd name="connsiteX15" fmla="*/ 12192000 w 12192000"/>
              <a:gd name="connsiteY15" fmla="*/ 1096647 h 1096647"/>
              <a:gd name="connsiteX16" fmla="*/ 0 w 12192000"/>
              <a:gd name="connsiteY16" fmla="*/ 1096647 h 1096647"/>
              <a:gd name="connsiteX17" fmla="*/ 0 w 12192000"/>
              <a:gd name="connsiteY17" fmla="*/ 183415 h 1096647"/>
              <a:gd name="connsiteX18" fmla="*/ 333568 w 12192000"/>
              <a:gd name="connsiteY18" fmla="*/ 181 h 1096647"/>
              <a:gd name="connsiteX19" fmla="*/ 1524882 w 12192000"/>
              <a:gd name="connsiteY19" fmla="*/ 183415 h 1096647"/>
              <a:gd name="connsiteX20" fmla="*/ 1848026 w 12192000"/>
              <a:gd name="connsiteY20" fmla="*/ 1 h 1096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000" h="1096647">
                <a:moveTo>
                  <a:pt x="1848026" y="1"/>
                </a:moveTo>
                <a:cubicBezTo>
                  <a:pt x="2232722" y="981"/>
                  <a:pt x="2617417" y="631037"/>
                  <a:pt x="3002111" y="237513"/>
                </a:cubicBezTo>
                <a:lnTo>
                  <a:pt x="3047089" y="186452"/>
                </a:lnTo>
                <a:lnTo>
                  <a:pt x="3047089" y="186090"/>
                </a:lnTo>
                <a:cubicBezTo>
                  <a:pt x="3555383" y="-449278"/>
                  <a:pt x="4063678" y="821458"/>
                  <a:pt x="4571971" y="186090"/>
                </a:cubicBezTo>
                <a:cubicBezTo>
                  <a:pt x="5080265" y="-449278"/>
                  <a:pt x="5588560" y="821458"/>
                  <a:pt x="6096853" y="186090"/>
                </a:cubicBezTo>
                <a:lnTo>
                  <a:pt x="6096853" y="188511"/>
                </a:lnTo>
                <a:lnTo>
                  <a:pt x="6136844" y="142548"/>
                </a:lnTo>
                <a:cubicBezTo>
                  <a:pt x="6234135" y="40341"/>
                  <a:pt x="6331425" y="4148"/>
                  <a:pt x="6428715" y="7236"/>
                </a:cubicBezTo>
                <a:cubicBezTo>
                  <a:pt x="6825820" y="19839"/>
                  <a:pt x="7222925" y="686852"/>
                  <a:pt x="7620030" y="190470"/>
                </a:cubicBezTo>
                <a:cubicBezTo>
                  <a:pt x="8112439" y="-425043"/>
                  <a:pt x="8604849" y="748279"/>
                  <a:pt x="9097259" y="244568"/>
                </a:cubicBezTo>
                <a:lnTo>
                  <a:pt x="9142236" y="193507"/>
                </a:lnTo>
                <a:lnTo>
                  <a:pt x="9142236" y="193146"/>
                </a:lnTo>
                <a:cubicBezTo>
                  <a:pt x="9650530" y="-442223"/>
                  <a:pt x="10158824" y="828513"/>
                  <a:pt x="10667118" y="193146"/>
                </a:cubicBezTo>
                <a:cubicBezTo>
                  <a:pt x="11175412" y="-442223"/>
                  <a:pt x="11683706" y="828513"/>
                  <a:pt x="12192000" y="193146"/>
                </a:cubicBezTo>
                <a:lnTo>
                  <a:pt x="12192000" y="1096647"/>
                </a:lnTo>
                <a:lnTo>
                  <a:pt x="0" y="1096647"/>
                </a:lnTo>
                <a:lnTo>
                  <a:pt x="0" y="183415"/>
                </a:lnTo>
                <a:cubicBezTo>
                  <a:pt x="111190" y="44428"/>
                  <a:pt x="222379" y="-3349"/>
                  <a:pt x="333568" y="181"/>
                </a:cubicBezTo>
                <a:cubicBezTo>
                  <a:pt x="730673" y="12784"/>
                  <a:pt x="1127777" y="679796"/>
                  <a:pt x="1524882" y="183415"/>
                </a:cubicBezTo>
                <a:cubicBezTo>
                  <a:pt x="1632597" y="48772"/>
                  <a:pt x="1740311" y="-274"/>
                  <a:pt x="1848026" y="1"/>
                </a:cubicBezTo>
                <a:close/>
              </a:path>
            </a:pathLst>
          </a:custGeom>
          <a:solidFill>
            <a:srgbClr val="68F2F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136" name="任意多边形 135"/>
          <p:cNvSpPr/>
          <p:nvPr/>
        </p:nvSpPr>
        <p:spPr>
          <a:xfrm flipH="1">
            <a:off x="0" y="4673991"/>
            <a:ext cx="9144000" cy="469510"/>
          </a:xfrm>
          <a:custGeom>
            <a:avLst/>
            <a:gdLst>
              <a:gd name="connsiteX0" fmla="*/ 1848026 w 12192000"/>
              <a:gd name="connsiteY0" fmla="*/ 1 h 944247"/>
              <a:gd name="connsiteX1" fmla="*/ 1524882 w 12192000"/>
              <a:gd name="connsiteY1" fmla="*/ 183415 h 944247"/>
              <a:gd name="connsiteX2" fmla="*/ 333568 w 12192000"/>
              <a:gd name="connsiteY2" fmla="*/ 181 h 944247"/>
              <a:gd name="connsiteX3" fmla="*/ 0 w 12192000"/>
              <a:gd name="connsiteY3" fmla="*/ 183415 h 944247"/>
              <a:gd name="connsiteX4" fmla="*/ 0 w 12192000"/>
              <a:gd name="connsiteY4" fmla="*/ 944247 h 944247"/>
              <a:gd name="connsiteX5" fmla="*/ 12192000 w 12192000"/>
              <a:gd name="connsiteY5" fmla="*/ 944247 h 944247"/>
              <a:gd name="connsiteX6" fmla="*/ 12192000 w 12192000"/>
              <a:gd name="connsiteY6" fmla="*/ 193146 h 944247"/>
              <a:gd name="connsiteX7" fmla="*/ 10667118 w 12192000"/>
              <a:gd name="connsiteY7" fmla="*/ 193146 h 944247"/>
              <a:gd name="connsiteX8" fmla="*/ 9142236 w 12192000"/>
              <a:gd name="connsiteY8" fmla="*/ 193146 h 944247"/>
              <a:gd name="connsiteX9" fmla="*/ 9142236 w 12192000"/>
              <a:gd name="connsiteY9" fmla="*/ 193507 h 944247"/>
              <a:gd name="connsiteX10" fmla="*/ 9097259 w 12192000"/>
              <a:gd name="connsiteY10" fmla="*/ 244568 h 944247"/>
              <a:gd name="connsiteX11" fmla="*/ 7620030 w 12192000"/>
              <a:gd name="connsiteY11" fmla="*/ 190470 h 944247"/>
              <a:gd name="connsiteX12" fmla="*/ 6428715 w 12192000"/>
              <a:gd name="connsiteY12" fmla="*/ 7236 h 944247"/>
              <a:gd name="connsiteX13" fmla="*/ 6136844 w 12192000"/>
              <a:gd name="connsiteY13" fmla="*/ 142548 h 944247"/>
              <a:gd name="connsiteX14" fmla="*/ 6096852 w 12192000"/>
              <a:gd name="connsiteY14" fmla="*/ 188511 h 944247"/>
              <a:gd name="connsiteX15" fmla="*/ 6096852 w 12192000"/>
              <a:gd name="connsiteY15" fmla="*/ 186090 h 944247"/>
              <a:gd name="connsiteX16" fmla="*/ 4571971 w 12192000"/>
              <a:gd name="connsiteY16" fmla="*/ 186090 h 944247"/>
              <a:gd name="connsiteX17" fmla="*/ 3047088 w 12192000"/>
              <a:gd name="connsiteY17" fmla="*/ 186090 h 944247"/>
              <a:gd name="connsiteX18" fmla="*/ 3047088 w 12192000"/>
              <a:gd name="connsiteY18" fmla="*/ 186452 h 944247"/>
              <a:gd name="connsiteX19" fmla="*/ 3002111 w 12192000"/>
              <a:gd name="connsiteY19" fmla="*/ 237513 h 944247"/>
              <a:gd name="connsiteX20" fmla="*/ 1848026 w 12192000"/>
              <a:gd name="connsiteY20" fmla="*/ 1 h 9442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192000" h="944247">
                <a:moveTo>
                  <a:pt x="1848026" y="1"/>
                </a:moveTo>
                <a:cubicBezTo>
                  <a:pt x="1740311" y="-274"/>
                  <a:pt x="1632597" y="48772"/>
                  <a:pt x="1524882" y="183415"/>
                </a:cubicBezTo>
                <a:cubicBezTo>
                  <a:pt x="1127777" y="679796"/>
                  <a:pt x="730672" y="12784"/>
                  <a:pt x="333568" y="181"/>
                </a:cubicBezTo>
                <a:cubicBezTo>
                  <a:pt x="222378" y="-3349"/>
                  <a:pt x="111189" y="44428"/>
                  <a:pt x="0" y="183415"/>
                </a:cubicBezTo>
                <a:lnTo>
                  <a:pt x="0" y="944247"/>
                </a:lnTo>
                <a:lnTo>
                  <a:pt x="12192000" y="944247"/>
                </a:lnTo>
                <a:lnTo>
                  <a:pt x="12192000" y="193146"/>
                </a:lnTo>
                <a:cubicBezTo>
                  <a:pt x="11683706" y="828513"/>
                  <a:pt x="11175412" y="-442223"/>
                  <a:pt x="10667118" y="193146"/>
                </a:cubicBezTo>
                <a:cubicBezTo>
                  <a:pt x="10158824" y="828513"/>
                  <a:pt x="9650530" y="-442223"/>
                  <a:pt x="9142236" y="193146"/>
                </a:cubicBezTo>
                <a:lnTo>
                  <a:pt x="9142236" y="193507"/>
                </a:lnTo>
                <a:lnTo>
                  <a:pt x="9097259" y="244568"/>
                </a:lnTo>
                <a:cubicBezTo>
                  <a:pt x="8604849" y="748279"/>
                  <a:pt x="8112439" y="-425043"/>
                  <a:pt x="7620030" y="190470"/>
                </a:cubicBezTo>
                <a:cubicBezTo>
                  <a:pt x="7222925" y="686852"/>
                  <a:pt x="6825820" y="19839"/>
                  <a:pt x="6428715" y="7236"/>
                </a:cubicBezTo>
                <a:cubicBezTo>
                  <a:pt x="6331425" y="4148"/>
                  <a:pt x="6234135" y="40341"/>
                  <a:pt x="6136844" y="142548"/>
                </a:cubicBezTo>
                <a:lnTo>
                  <a:pt x="6096852" y="188511"/>
                </a:lnTo>
                <a:lnTo>
                  <a:pt x="6096852" y="186090"/>
                </a:lnTo>
                <a:cubicBezTo>
                  <a:pt x="5588559" y="821458"/>
                  <a:pt x="5080265" y="-449278"/>
                  <a:pt x="4571971" y="186090"/>
                </a:cubicBezTo>
                <a:cubicBezTo>
                  <a:pt x="4063677" y="821458"/>
                  <a:pt x="3555382" y="-449278"/>
                  <a:pt x="3047088" y="186090"/>
                </a:cubicBezTo>
                <a:lnTo>
                  <a:pt x="3047088" y="186452"/>
                </a:lnTo>
                <a:lnTo>
                  <a:pt x="3002111" y="237513"/>
                </a:lnTo>
                <a:cubicBezTo>
                  <a:pt x="2617416" y="631037"/>
                  <a:pt x="2232722" y="981"/>
                  <a:pt x="1848026" y="1"/>
                </a:cubicBezTo>
                <a:close/>
              </a:path>
            </a:pathLst>
          </a:custGeom>
          <a:solidFill>
            <a:srgbClr val="0BB5C7">
              <a:alpha val="3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121" name="矩形 120"/>
          <p:cNvSpPr/>
          <p:nvPr/>
        </p:nvSpPr>
        <p:spPr>
          <a:xfrm flipH="1">
            <a:off x="5096" y="-9798"/>
            <a:ext cx="2648495" cy="2076995"/>
          </a:xfrm>
          <a:prstGeom prst="rect">
            <a:avLst/>
          </a:prstGeom>
          <a:solidFill>
            <a:srgbClr val="19B4C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grpSp>
        <p:nvGrpSpPr>
          <p:cNvPr id="104" name="组合 103"/>
          <p:cNvGrpSpPr/>
          <p:nvPr/>
        </p:nvGrpSpPr>
        <p:grpSpPr>
          <a:xfrm rot="20099494">
            <a:off x="253624" y="288569"/>
            <a:ext cx="1082195" cy="1082195"/>
            <a:chOff x="5153025" y="4019551"/>
            <a:chExt cx="1866899" cy="1866899"/>
          </a:xfrm>
        </p:grpSpPr>
        <p:sp>
          <p:nvSpPr>
            <p:cNvPr id="105" name="椭圆 104"/>
            <p:cNvSpPr/>
            <p:nvPr/>
          </p:nvSpPr>
          <p:spPr>
            <a:xfrm>
              <a:off x="5588968" y="4443918"/>
              <a:ext cx="994382" cy="994382"/>
            </a:xfrm>
            <a:prstGeom prst="ellipse">
              <a:avLst/>
            </a:prstGeom>
            <a:solidFill>
              <a:srgbClr val="FFFF00"/>
            </a:solidFill>
            <a:ln w="635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nvGrpSpPr>
            <p:cNvPr id="106" name="组合 105"/>
            <p:cNvGrpSpPr/>
            <p:nvPr/>
          </p:nvGrpSpPr>
          <p:grpSpPr>
            <a:xfrm>
              <a:off x="6050915" y="4019551"/>
              <a:ext cx="71120" cy="1866899"/>
              <a:chOff x="6072187" y="3914775"/>
              <a:chExt cx="0" cy="2143125"/>
            </a:xfrm>
          </p:grpSpPr>
          <p:cxnSp>
            <p:nvCxnSpPr>
              <p:cNvPr id="116" name="直接连接符 115"/>
              <p:cNvCxnSpPr/>
              <p:nvPr/>
            </p:nvCxnSpPr>
            <p:spPr>
              <a:xfrm>
                <a:off x="6072187" y="3914775"/>
                <a:ext cx="0" cy="247650"/>
              </a:xfrm>
              <a:prstGeom prst="line">
                <a:avLst/>
              </a:prstGeom>
              <a:ln w="63500" cap="rnd">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a:off x="6072187" y="5810250"/>
                <a:ext cx="0" cy="247650"/>
              </a:xfrm>
              <a:prstGeom prst="line">
                <a:avLst/>
              </a:prstGeom>
              <a:ln w="63500" cap="rnd">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07" name="组合 106"/>
            <p:cNvGrpSpPr/>
            <p:nvPr/>
          </p:nvGrpSpPr>
          <p:grpSpPr>
            <a:xfrm rot="16200000">
              <a:off x="6050915" y="4019551"/>
              <a:ext cx="71120" cy="1866899"/>
              <a:chOff x="6072187" y="3914775"/>
              <a:chExt cx="0" cy="2143125"/>
            </a:xfrm>
          </p:grpSpPr>
          <p:cxnSp>
            <p:nvCxnSpPr>
              <p:cNvPr id="114" name="直接连接符 113"/>
              <p:cNvCxnSpPr/>
              <p:nvPr/>
            </p:nvCxnSpPr>
            <p:spPr>
              <a:xfrm>
                <a:off x="6072187" y="3914775"/>
                <a:ext cx="0" cy="247650"/>
              </a:xfrm>
              <a:prstGeom prst="line">
                <a:avLst/>
              </a:prstGeom>
              <a:ln w="63500" cap="rnd">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a:off x="6072187" y="5810250"/>
                <a:ext cx="0" cy="247650"/>
              </a:xfrm>
              <a:prstGeom prst="line">
                <a:avLst/>
              </a:prstGeom>
              <a:ln w="63500" cap="rnd">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08" name="组合 107"/>
            <p:cNvGrpSpPr/>
            <p:nvPr/>
          </p:nvGrpSpPr>
          <p:grpSpPr>
            <a:xfrm rot="2700000">
              <a:off x="6050915" y="4019551"/>
              <a:ext cx="71120" cy="1866899"/>
              <a:chOff x="6072187" y="3914775"/>
              <a:chExt cx="0" cy="2143125"/>
            </a:xfrm>
          </p:grpSpPr>
          <p:cxnSp>
            <p:nvCxnSpPr>
              <p:cNvPr id="112" name="直接连接符 111"/>
              <p:cNvCxnSpPr/>
              <p:nvPr/>
            </p:nvCxnSpPr>
            <p:spPr>
              <a:xfrm>
                <a:off x="6072187" y="3914775"/>
                <a:ext cx="0" cy="247650"/>
              </a:xfrm>
              <a:prstGeom prst="line">
                <a:avLst/>
              </a:prstGeom>
              <a:ln w="63500" cap="rnd">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a:off x="6072187" y="5810250"/>
                <a:ext cx="0" cy="247650"/>
              </a:xfrm>
              <a:prstGeom prst="line">
                <a:avLst/>
              </a:prstGeom>
              <a:ln w="63500" cap="rnd">
                <a:solidFill>
                  <a:srgbClr val="FFFF00"/>
                </a:solidFill>
              </a:ln>
            </p:spPr>
            <p:style>
              <a:lnRef idx="1">
                <a:schemeClr val="accent1"/>
              </a:lnRef>
              <a:fillRef idx="0">
                <a:schemeClr val="accent1"/>
              </a:fillRef>
              <a:effectRef idx="0">
                <a:schemeClr val="accent1"/>
              </a:effectRef>
              <a:fontRef idx="minor">
                <a:schemeClr val="tx1"/>
              </a:fontRef>
            </p:style>
          </p:cxnSp>
        </p:grpSp>
        <p:grpSp>
          <p:nvGrpSpPr>
            <p:cNvPr id="109" name="组合 108"/>
            <p:cNvGrpSpPr/>
            <p:nvPr/>
          </p:nvGrpSpPr>
          <p:grpSpPr>
            <a:xfrm rot="18900000" flipH="1">
              <a:off x="6050915" y="4019551"/>
              <a:ext cx="71120" cy="1866899"/>
              <a:chOff x="6072187" y="3914775"/>
              <a:chExt cx="0" cy="2143125"/>
            </a:xfrm>
          </p:grpSpPr>
          <p:cxnSp>
            <p:nvCxnSpPr>
              <p:cNvPr id="110" name="直接连接符 109"/>
              <p:cNvCxnSpPr/>
              <p:nvPr/>
            </p:nvCxnSpPr>
            <p:spPr>
              <a:xfrm>
                <a:off x="6072187" y="3914775"/>
                <a:ext cx="0" cy="247650"/>
              </a:xfrm>
              <a:prstGeom prst="line">
                <a:avLst/>
              </a:prstGeom>
              <a:ln w="63500" cap="rnd">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a:off x="6072187" y="5810250"/>
                <a:ext cx="0" cy="247650"/>
              </a:xfrm>
              <a:prstGeom prst="line">
                <a:avLst/>
              </a:prstGeom>
              <a:ln w="63500" cap="rnd">
                <a:solidFill>
                  <a:srgbClr val="FFFF00"/>
                </a:solidFill>
              </a:ln>
            </p:spPr>
            <p:style>
              <a:lnRef idx="1">
                <a:schemeClr val="accent1"/>
              </a:lnRef>
              <a:fillRef idx="0">
                <a:schemeClr val="accent1"/>
              </a:fillRef>
              <a:effectRef idx="0">
                <a:schemeClr val="accent1"/>
              </a:effectRef>
              <a:fontRef idx="minor">
                <a:schemeClr val="tx1"/>
              </a:fontRef>
            </p:style>
          </p:cxnSp>
        </p:grpSp>
      </p:grpSp>
      <p:sp>
        <p:nvSpPr>
          <p:cNvPr id="122" name="任意多边形 121"/>
          <p:cNvSpPr/>
          <p:nvPr/>
        </p:nvSpPr>
        <p:spPr>
          <a:xfrm flipH="1">
            <a:off x="-135333" y="-81643"/>
            <a:ext cx="3125289" cy="2674620"/>
          </a:xfrm>
          <a:custGeom>
            <a:avLst/>
            <a:gdLst>
              <a:gd name="connsiteX0" fmla="*/ 66171 w 3897085"/>
              <a:gd name="connsiteY0" fmla="*/ 0 h 3474720"/>
              <a:gd name="connsiteX1" fmla="*/ 913544 w 3897085"/>
              <a:gd name="connsiteY1" fmla="*/ 0 h 3474720"/>
              <a:gd name="connsiteX2" fmla="*/ 941219 w 3897085"/>
              <a:gd name="connsiteY2" fmla="*/ 50987 h 3474720"/>
              <a:gd name="connsiteX3" fmla="*/ 979714 w 3897085"/>
              <a:gd name="connsiteY3" fmla="*/ 241662 h 3474720"/>
              <a:gd name="connsiteX4" fmla="*/ 941219 w 3897085"/>
              <a:gd name="connsiteY4" fmla="*/ 432337 h 3474720"/>
              <a:gd name="connsiteX5" fmla="*/ 940094 w 3897085"/>
              <a:gd name="connsiteY5" fmla="*/ 434410 h 3474720"/>
              <a:gd name="connsiteX6" fmla="*/ 973181 w 3897085"/>
              <a:gd name="connsiteY6" fmla="*/ 431074 h 3474720"/>
              <a:gd name="connsiteX7" fmla="*/ 1508797 w 3897085"/>
              <a:gd name="connsiteY7" fmla="*/ 786104 h 3474720"/>
              <a:gd name="connsiteX8" fmla="*/ 1526368 w 3897085"/>
              <a:gd name="connsiteY8" fmla="*/ 842708 h 3474720"/>
              <a:gd name="connsiteX9" fmla="*/ 1579016 w 3897085"/>
              <a:gd name="connsiteY9" fmla="*/ 799269 h 3474720"/>
              <a:gd name="connsiteX10" fmla="*/ 2057400 w 3897085"/>
              <a:gd name="connsiteY10" fmla="*/ 653143 h 3474720"/>
              <a:gd name="connsiteX11" fmla="*/ 2913018 w 3897085"/>
              <a:gd name="connsiteY11" fmla="*/ 1508761 h 3474720"/>
              <a:gd name="connsiteX12" fmla="*/ 2845779 w 3897085"/>
              <a:gd name="connsiteY12" fmla="*/ 1841806 h 3474720"/>
              <a:gd name="connsiteX13" fmla="*/ 2789968 w 3897085"/>
              <a:gd name="connsiteY13" fmla="*/ 1944631 h 3474720"/>
              <a:gd name="connsiteX14" fmla="*/ 2857646 w 3897085"/>
              <a:gd name="connsiteY14" fmla="*/ 1965639 h 3474720"/>
              <a:gd name="connsiteX15" fmla="*/ 3038685 w 3897085"/>
              <a:gd name="connsiteY15" fmla="*/ 2114721 h 3474720"/>
              <a:gd name="connsiteX16" fmla="*/ 3070970 w 3897085"/>
              <a:gd name="connsiteY16" fmla="*/ 2174202 h 3474720"/>
              <a:gd name="connsiteX17" fmla="*/ 3120278 w 3897085"/>
              <a:gd name="connsiteY17" fmla="*/ 2114440 h 3474720"/>
              <a:gd name="connsiteX18" fmla="*/ 3683725 w 3897085"/>
              <a:gd name="connsiteY18" fmla="*/ 1881052 h 3474720"/>
              <a:gd name="connsiteX19" fmla="*/ 3844315 w 3897085"/>
              <a:gd name="connsiteY19" fmla="*/ 1897241 h 3474720"/>
              <a:gd name="connsiteX20" fmla="*/ 3897085 w 3897085"/>
              <a:gd name="connsiteY20" fmla="*/ 1910810 h 3474720"/>
              <a:gd name="connsiteX21" fmla="*/ 3897085 w 3897085"/>
              <a:gd name="connsiteY21" fmla="*/ 3444963 h 3474720"/>
              <a:gd name="connsiteX22" fmla="*/ 3844315 w 3897085"/>
              <a:gd name="connsiteY22" fmla="*/ 3458531 h 3474720"/>
              <a:gd name="connsiteX23" fmla="*/ 3683725 w 3897085"/>
              <a:gd name="connsiteY23" fmla="*/ 3474720 h 3474720"/>
              <a:gd name="connsiteX24" fmla="*/ 2903080 w 3897085"/>
              <a:gd name="connsiteY24" fmla="*/ 2838476 h 3474720"/>
              <a:gd name="connsiteX25" fmla="*/ 2889774 w 3897085"/>
              <a:gd name="connsiteY25" fmla="*/ 2706488 h 3474720"/>
              <a:gd name="connsiteX26" fmla="*/ 2857646 w 3897085"/>
              <a:gd name="connsiteY26" fmla="*/ 2723927 h 3474720"/>
              <a:gd name="connsiteX27" fmla="*/ 2697479 w 3897085"/>
              <a:gd name="connsiteY27" fmla="*/ 2756263 h 3474720"/>
              <a:gd name="connsiteX28" fmla="*/ 2285999 w 3897085"/>
              <a:gd name="connsiteY28" fmla="*/ 2344783 h 3474720"/>
              <a:gd name="connsiteX29" fmla="*/ 2287265 w 3897085"/>
              <a:gd name="connsiteY29" fmla="*/ 2332230 h 3474720"/>
              <a:gd name="connsiteX30" fmla="*/ 2229837 w 3897085"/>
              <a:gd name="connsiteY30" fmla="*/ 2346996 h 3474720"/>
              <a:gd name="connsiteX31" fmla="*/ 2057400 w 3897085"/>
              <a:gd name="connsiteY31" fmla="*/ 2364379 h 3474720"/>
              <a:gd name="connsiteX32" fmla="*/ 1219165 w 3897085"/>
              <a:gd name="connsiteY32" fmla="*/ 1681198 h 3474720"/>
              <a:gd name="connsiteX33" fmla="*/ 1205410 w 3897085"/>
              <a:gd name="connsiteY33" fmla="*/ 1544751 h 3474720"/>
              <a:gd name="connsiteX34" fmla="*/ 1199448 w 3897085"/>
              <a:gd name="connsiteY34" fmla="*/ 1547987 h 3474720"/>
              <a:gd name="connsiteX35" fmla="*/ 973181 w 3897085"/>
              <a:gd name="connsiteY35" fmla="*/ 1593668 h 3474720"/>
              <a:gd name="connsiteX36" fmla="*/ 391884 w 3897085"/>
              <a:gd name="connsiteY36" fmla="*/ 1012371 h 3474720"/>
              <a:gd name="connsiteX37" fmla="*/ 437565 w 3897085"/>
              <a:gd name="connsiteY37" fmla="*/ 786104 h 3474720"/>
              <a:gd name="connsiteX38" fmla="*/ 468369 w 3897085"/>
              <a:gd name="connsiteY38" fmla="*/ 729353 h 3474720"/>
              <a:gd name="connsiteX39" fmla="*/ 391134 w 3897085"/>
              <a:gd name="connsiteY39" fmla="*/ 721567 h 3474720"/>
              <a:gd name="connsiteX40" fmla="*/ 0 w 3897085"/>
              <a:gd name="connsiteY40" fmla="*/ 241662 h 3474720"/>
              <a:gd name="connsiteX41" fmla="*/ 38496 w 3897085"/>
              <a:gd name="connsiteY41" fmla="*/ 50987 h 347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897085" h="3474720">
                <a:moveTo>
                  <a:pt x="66171" y="0"/>
                </a:moveTo>
                <a:lnTo>
                  <a:pt x="913544" y="0"/>
                </a:lnTo>
                <a:lnTo>
                  <a:pt x="941219" y="50987"/>
                </a:lnTo>
                <a:cubicBezTo>
                  <a:pt x="966007" y="109593"/>
                  <a:pt x="979714" y="174027"/>
                  <a:pt x="979714" y="241662"/>
                </a:cubicBezTo>
                <a:cubicBezTo>
                  <a:pt x="979714" y="309297"/>
                  <a:pt x="966007" y="373731"/>
                  <a:pt x="941219" y="432337"/>
                </a:cubicBezTo>
                <a:lnTo>
                  <a:pt x="940094" y="434410"/>
                </a:lnTo>
                <a:lnTo>
                  <a:pt x="973181" y="431074"/>
                </a:lnTo>
                <a:cubicBezTo>
                  <a:pt x="1213962" y="431074"/>
                  <a:pt x="1420551" y="577468"/>
                  <a:pt x="1508797" y="786104"/>
                </a:cubicBezTo>
                <a:lnTo>
                  <a:pt x="1526368" y="842708"/>
                </a:lnTo>
                <a:lnTo>
                  <a:pt x="1579016" y="799269"/>
                </a:lnTo>
                <a:cubicBezTo>
                  <a:pt x="1715573" y="707013"/>
                  <a:pt x="1880196" y="653143"/>
                  <a:pt x="2057400" y="653143"/>
                </a:cubicBezTo>
                <a:cubicBezTo>
                  <a:pt x="2529945" y="653143"/>
                  <a:pt x="2913018" y="1036216"/>
                  <a:pt x="2913018" y="1508761"/>
                </a:cubicBezTo>
                <a:cubicBezTo>
                  <a:pt x="2913018" y="1626897"/>
                  <a:pt x="2889076" y="1739442"/>
                  <a:pt x="2845779" y="1841806"/>
                </a:cubicBezTo>
                <a:lnTo>
                  <a:pt x="2789968" y="1944631"/>
                </a:lnTo>
                <a:lnTo>
                  <a:pt x="2857646" y="1965639"/>
                </a:lnTo>
                <a:cubicBezTo>
                  <a:pt x="2931489" y="1996872"/>
                  <a:pt x="2994317" y="2049048"/>
                  <a:pt x="3038685" y="2114721"/>
                </a:cubicBezTo>
                <a:lnTo>
                  <a:pt x="3070970" y="2174202"/>
                </a:lnTo>
                <a:lnTo>
                  <a:pt x="3120278" y="2114440"/>
                </a:lnTo>
                <a:cubicBezTo>
                  <a:pt x="3264477" y="1970241"/>
                  <a:pt x="3463685" y="1881052"/>
                  <a:pt x="3683725" y="1881052"/>
                </a:cubicBezTo>
                <a:cubicBezTo>
                  <a:pt x="3738735" y="1881052"/>
                  <a:pt x="3792443" y="1886626"/>
                  <a:pt x="3844315" y="1897241"/>
                </a:cubicBezTo>
                <a:lnTo>
                  <a:pt x="3897085" y="1910810"/>
                </a:lnTo>
                <a:lnTo>
                  <a:pt x="3897085" y="3444963"/>
                </a:lnTo>
                <a:lnTo>
                  <a:pt x="3844315" y="3458531"/>
                </a:lnTo>
                <a:cubicBezTo>
                  <a:pt x="3792443" y="3469146"/>
                  <a:pt x="3738735" y="3474720"/>
                  <a:pt x="3683725" y="3474720"/>
                </a:cubicBezTo>
                <a:cubicBezTo>
                  <a:pt x="3298656" y="3474720"/>
                  <a:pt x="2977382" y="3201580"/>
                  <a:pt x="2903080" y="2838476"/>
                </a:cubicBezTo>
                <a:lnTo>
                  <a:pt x="2889774" y="2706488"/>
                </a:lnTo>
                <a:lnTo>
                  <a:pt x="2857646" y="2723927"/>
                </a:lnTo>
                <a:cubicBezTo>
                  <a:pt x="2808417" y="2744749"/>
                  <a:pt x="2754293" y="2756263"/>
                  <a:pt x="2697479" y="2756263"/>
                </a:cubicBezTo>
                <a:cubicBezTo>
                  <a:pt x="2470225" y="2756263"/>
                  <a:pt x="2285999" y="2572037"/>
                  <a:pt x="2285999" y="2344783"/>
                </a:cubicBezTo>
                <a:lnTo>
                  <a:pt x="2287265" y="2332230"/>
                </a:lnTo>
                <a:lnTo>
                  <a:pt x="2229837" y="2346996"/>
                </a:lnTo>
                <a:cubicBezTo>
                  <a:pt x="2174138" y="2358394"/>
                  <a:pt x="2116468" y="2364379"/>
                  <a:pt x="2057400" y="2364379"/>
                </a:cubicBezTo>
                <a:cubicBezTo>
                  <a:pt x="1643923" y="2364379"/>
                  <a:pt x="1298948" y="2071089"/>
                  <a:pt x="1219165" y="1681198"/>
                </a:cubicBezTo>
                <a:lnTo>
                  <a:pt x="1205410" y="1544751"/>
                </a:lnTo>
                <a:lnTo>
                  <a:pt x="1199448" y="1547987"/>
                </a:lnTo>
                <a:cubicBezTo>
                  <a:pt x="1129903" y="1577402"/>
                  <a:pt x="1053441" y="1593668"/>
                  <a:pt x="973181" y="1593668"/>
                </a:cubicBezTo>
                <a:cubicBezTo>
                  <a:pt x="652140" y="1593668"/>
                  <a:pt x="391884" y="1333412"/>
                  <a:pt x="391884" y="1012371"/>
                </a:cubicBezTo>
                <a:cubicBezTo>
                  <a:pt x="391884" y="932111"/>
                  <a:pt x="408150" y="855650"/>
                  <a:pt x="437565" y="786104"/>
                </a:cubicBezTo>
                <a:lnTo>
                  <a:pt x="468369" y="729353"/>
                </a:lnTo>
                <a:lnTo>
                  <a:pt x="391134" y="721567"/>
                </a:lnTo>
                <a:cubicBezTo>
                  <a:pt x="167914" y="675890"/>
                  <a:pt x="0" y="478385"/>
                  <a:pt x="0" y="241662"/>
                </a:cubicBezTo>
                <a:cubicBezTo>
                  <a:pt x="0" y="174027"/>
                  <a:pt x="13708" y="109593"/>
                  <a:pt x="38496" y="50987"/>
                </a:cubicBezTo>
                <a:close/>
              </a:path>
            </a:pathLst>
          </a:custGeom>
          <a:solidFill>
            <a:schemeClr val="bg1"/>
          </a:solidFill>
          <a:ln>
            <a:noFill/>
          </a:ln>
          <a:effectLst>
            <a:outerShdw blurRad="165100" dist="88900" algn="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grpSp>
        <p:nvGrpSpPr>
          <p:cNvPr id="143" name="组合 142"/>
          <p:cNvGrpSpPr/>
          <p:nvPr/>
        </p:nvGrpSpPr>
        <p:grpSpPr>
          <a:xfrm>
            <a:off x="-128802" y="-78378"/>
            <a:ext cx="3551270" cy="3370217"/>
            <a:chOff x="-171735" y="-104503"/>
            <a:chExt cx="4735026" cy="4493622"/>
          </a:xfrm>
        </p:grpSpPr>
        <p:sp>
          <p:nvSpPr>
            <p:cNvPr id="123" name="任意多边形 122"/>
            <p:cNvSpPr/>
            <p:nvPr/>
          </p:nvSpPr>
          <p:spPr>
            <a:xfrm flipH="1">
              <a:off x="-171735" y="-104503"/>
              <a:ext cx="4167052" cy="3566160"/>
            </a:xfrm>
            <a:custGeom>
              <a:avLst/>
              <a:gdLst>
                <a:gd name="connsiteX0" fmla="*/ 66171 w 3897085"/>
                <a:gd name="connsiteY0" fmla="*/ 0 h 3474720"/>
                <a:gd name="connsiteX1" fmla="*/ 913544 w 3897085"/>
                <a:gd name="connsiteY1" fmla="*/ 0 h 3474720"/>
                <a:gd name="connsiteX2" fmla="*/ 941219 w 3897085"/>
                <a:gd name="connsiteY2" fmla="*/ 50987 h 3474720"/>
                <a:gd name="connsiteX3" fmla="*/ 979714 w 3897085"/>
                <a:gd name="connsiteY3" fmla="*/ 241662 h 3474720"/>
                <a:gd name="connsiteX4" fmla="*/ 941219 w 3897085"/>
                <a:gd name="connsiteY4" fmla="*/ 432337 h 3474720"/>
                <a:gd name="connsiteX5" fmla="*/ 940094 w 3897085"/>
                <a:gd name="connsiteY5" fmla="*/ 434410 h 3474720"/>
                <a:gd name="connsiteX6" fmla="*/ 973181 w 3897085"/>
                <a:gd name="connsiteY6" fmla="*/ 431074 h 3474720"/>
                <a:gd name="connsiteX7" fmla="*/ 1508797 w 3897085"/>
                <a:gd name="connsiteY7" fmla="*/ 786104 h 3474720"/>
                <a:gd name="connsiteX8" fmla="*/ 1526368 w 3897085"/>
                <a:gd name="connsiteY8" fmla="*/ 842708 h 3474720"/>
                <a:gd name="connsiteX9" fmla="*/ 1579016 w 3897085"/>
                <a:gd name="connsiteY9" fmla="*/ 799269 h 3474720"/>
                <a:gd name="connsiteX10" fmla="*/ 2057400 w 3897085"/>
                <a:gd name="connsiteY10" fmla="*/ 653143 h 3474720"/>
                <a:gd name="connsiteX11" fmla="*/ 2913018 w 3897085"/>
                <a:gd name="connsiteY11" fmla="*/ 1508761 h 3474720"/>
                <a:gd name="connsiteX12" fmla="*/ 2845779 w 3897085"/>
                <a:gd name="connsiteY12" fmla="*/ 1841806 h 3474720"/>
                <a:gd name="connsiteX13" fmla="*/ 2789968 w 3897085"/>
                <a:gd name="connsiteY13" fmla="*/ 1944631 h 3474720"/>
                <a:gd name="connsiteX14" fmla="*/ 2857646 w 3897085"/>
                <a:gd name="connsiteY14" fmla="*/ 1965639 h 3474720"/>
                <a:gd name="connsiteX15" fmla="*/ 3038685 w 3897085"/>
                <a:gd name="connsiteY15" fmla="*/ 2114721 h 3474720"/>
                <a:gd name="connsiteX16" fmla="*/ 3070970 w 3897085"/>
                <a:gd name="connsiteY16" fmla="*/ 2174202 h 3474720"/>
                <a:gd name="connsiteX17" fmla="*/ 3120278 w 3897085"/>
                <a:gd name="connsiteY17" fmla="*/ 2114440 h 3474720"/>
                <a:gd name="connsiteX18" fmla="*/ 3683725 w 3897085"/>
                <a:gd name="connsiteY18" fmla="*/ 1881052 h 3474720"/>
                <a:gd name="connsiteX19" fmla="*/ 3844315 w 3897085"/>
                <a:gd name="connsiteY19" fmla="*/ 1897241 h 3474720"/>
                <a:gd name="connsiteX20" fmla="*/ 3897085 w 3897085"/>
                <a:gd name="connsiteY20" fmla="*/ 1910810 h 3474720"/>
                <a:gd name="connsiteX21" fmla="*/ 3897085 w 3897085"/>
                <a:gd name="connsiteY21" fmla="*/ 3444963 h 3474720"/>
                <a:gd name="connsiteX22" fmla="*/ 3844315 w 3897085"/>
                <a:gd name="connsiteY22" fmla="*/ 3458531 h 3474720"/>
                <a:gd name="connsiteX23" fmla="*/ 3683725 w 3897085"/>
                <a:gd name="connsiteY23" fmla="*/ 3474720 h 3474720"/>
                <a:gd name="connsiteX24" fmla="*/ 2903080 w 3897085"/>
                <a:gd name="connsiteY24" fmla="*/ 2838476 h 3474720"/>
                <a:gd name="connsiteX25" fmla="*/ 2889774 w 3897085"/>
                <a:gd name="connsiteY25" fmla="*/ 2706488 h 3474720"/>
                <a:gd name="connsiteX26" fmla="*/ 2857646 w 3897085"/>
                <a:gd name="connsiteY26" fmla="*/ 2723927 h 3474720"/>
                <a:gd name="connsiteX27" fmla="*/ 2697479 w 3897085"/>
                <a:gd name="connsiteY27" fmla="*/ 2756263 h 3474720"/>
                <a:gd name="connsiteX28" fmla="*/ 2285999 w 3897085"/>
                <a:gd name="connsiteY28" fmla="*/ 2344783 h 3474720"/>
                <a:gd name="connsiteX29" fmla="*/ 2287265 w 3897085"/>
                <a:gd name="connsiteY29" fmla="*/ 2332230 h 3474720"/>
                <a:gd name="connsiteX30" fmla="*/ 2229837 w 3897085"/>
                <a:gd name="connsiteY30" fmla="*/ 2346996 h 3474720"/>
                <a:gd name="connsiteX31" fmla="*/ 2057400 w 3897085"/>
                <a:gd name="connsiteY31" fmla="*/ 2364379 h 3474720"/>
                <a:gd name="connsiteX32" fmla="*/ 1219165 w 3897085"/>
                <a:gd name="connsiteY32" fmla="*/ 1681198 h 3474720"/>
                <a:gd name="connsiteX33" fmla="*/ 1205410 w 3897085"/>
                <a:gd name="connsiteY33" fmla="*/ 1544751 h 3474720"/>
                <a:gd name="connsiteX34" fmla="*/ 1199448 w 3897085"/>
                <a:gd name="connsiteY34" fmla="*/ 1547987 h 3474720"/>
                <a:gd name="connsiteX35" fmla="*/ 973181 w 3897085"/>
                <a:gd name="connsiteY35" fmla="*/ 1593668 h 3474720"/>
                <a:gd name="connsiteX36" fmla="*/ 391884 w 3897085"/>
                <a:gd name="connsiteY36" fmla="*/ 1012371 h 3474720"/>
                <a:gd name="connsiteX37" fmla="*/ 437565 w 3897085"/>
                <a:gd name="connsiteY37" fmla="*/ 786104 h 3474720"/>
                <a:gd name="connsiteX38" fmla="*/ 468369 w 3897085"/>
                <a:gd name="connsiteY38" fmla="*/ 729353 h 3474720"/>
                <a:gd name="connsiteX39" fmla="*/ 391134 w 3897085"/>
                <a:gd name="connsiteY39" fmla="*/ 721567 h 3474720"/>
                <a:gd name="connsiteX40" fmla="*/ 0 w 3897085"/>
                <a:gd name="connsiteY40" fmla="*/ 241662 h 3474720"/>
                <a:gd name="connsiteX41" fmla="*/ 38496 w 3897085"/>
                <a:gd name="connsiteY41" fmla="*/ 50987 h 347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897085" h="3474720">
                  <a:moveTo>
                    <a:pt x="66171" y="0"/>
                  </a:moveTo>
                  <a:lnTo>
                    <a:pt x="913544" y="0"/>
                  </a:lnTo>
                  <a:lnTo>
                    <a:pt x="941219" y="50987"/>
                  </a:lnTo>
                  <a:cubicBezTo>
                    <a:pt x="966007" y="109593"/>
                    <a:pt x="979714" y="174027"/>
                    <a:pt x="979714" y="241662"/>
                  </a:cubicBezTo>
                  <a:cubicBezTo>
                    <a:pt x="979714" y="309297"/>
                    <a:pt x="966007" y="373731"/>
                    <a:pt x="941219" y="432337"/>
                  </a:cubicBezTo>
                  <a:lnTo>
                    <a:pt x="940094" y="434410"/>
                  </a:lnTo>
                  <a:lnTo>
                    <a:pt x="973181" y="431074"/>
                  </a:lnTo>
                  <a:cubicBezTo>
                    <a:pt x="1213962" y="431074"/>
                    <a:pt x="1420551" y="577468"/>
                    <a:pt x="1508797" y="786104"/>
                  </a:cubicBezTo>
                  <a:lnTo>
                    <a:pt x="1526368" y="842708"/>
                  </a:lnTo>
                  <a:lnTo>
                    <a:pt x="1579016" y="799269"/>
                  </a:lnTo>
                  <a:cubicBezTo>
                    <a:pt x="1715573" y="707013"/>
                    <a:pt x="1880196" y="653143"/>
                    <a:pt x="2057400" y="653143"/>
                  </a:cubicBezTo>
                  <a:cubicBezTo>
                    <a:pt x="2529945" y="653143"/>
                    <a:pt x="2913018" y="1036216"/>
                    <a:pt x="2913018" y="1508761"/>
                  </a:cubicBezTo>
                  <a:cubicBezTo>
                    <a:pt x="2913018" y="1626897"/>
                    <a:pt x="2889076" y="1739442"/>
                    <a:pt x="2845779" y="1841806"/>
                  </a:cubicBezTo>
                  <a:lnTo>
                    <a:pt x="2789968" y="1944631"/>
                  </a:lnTo>
                  <a:lnTo>
                    <a:pt x="2857646" y="1965639"/>
                  </a:lnTo>
                  <a:cubicBezTo>
                    <a:pt x="2931489" y="1996872"/>
                    <a:pt x="2994317" y="2049048"/>
                    <a:pt x="3038685" y="2114721"/>
                  </a:cubicBezTo>
                  <a:lnTo>
                    <a:pt x="3070970" y="2174202"/>
                  </a:lnTo>
                  <a:lnTo>
                    <a:pt x="3120278" y="2114440"/>
                  </a:lnTo>
                  <a:cubicBezTo>
                    <a:pt x="3264477" y="1970241"/>
                    <a:pt x="3463685" y="1881052"/>
                    <a:pt x="3683725" y="1881052"/>
                  </a:cubicBezTo>
                  <a:cubicBezTo>
                    <a:pt x="3738735" y="1881052"/>
                    <a:pt x="3792443" y="1886626"/>
                    <a:pt x="3844315" y="1897241"/>
                  </a:cubicBezTo>
                  <a:lnTo>
                    <a:pt x="3897085" y="1910810"/>
                  </a:lnTo>
                  <a:lnTo>
                    <a:pt x="3897085" y="3444963"/>
                  </a:lnTo>
                  <a:lnTo>
                    <a:pt x="3844315" y="3458531"/>
                  </a:lnTo>
                  <a:cubicBezTo>
                    <a:pt x="3792443" y="3469146"/>
                    <a:pt x="3738735" y="3474720"/>
                    <a:pt x="3683725" y="3474720"/>
                  </a:cubicBezTo>
                  <a:cubicBezTo>
                    <a:pt x="3298656" y="3474720"/>
                    <a:pt x="2977382" y="3201580"/>
                    <a:pt x="2903080" y="2838476"/>
                  </a:cubicBezTo>
                  <a:lnTo>
                    <a:pt x="2889774" y="2706488"/>
                  </a:lnTo>
                  <a:lnTo>
                    <a:pt x="2857646" y="2723927"/>
                  </a:lnTo>
                  <a:cubicBezTo>
                    <a:pt x="2808417" y="2744749"/>
                    <a:pt x="2754293" y="2756263"/>
                    <a:pt x="2697479" y="2756263"/>
                  </a:cubicBezTo>
                  <a:cubicBezTo>
                    <a:pt x="2470225" y="2756263"/>
                    <a:pt x="2285999" y="2572037"/>
                    <a:pt x="2285999" y="2344783"/>
                  </a:cubicBezTo>
                  <a:lnTo>
                    <a:pt x="2287265" y="2332230"/>
                  </a:lnTo>
                  <a:lnTo>
                    <a:pt x="2229837" y="2346996"/>
                  </a:lnTo>
                  <a:cubicBezTo>
                    <a:pt x="2174138" y="2358394"/>
                    <a:pt x="2116468" y="2364379"/>
                    <a:pt x="2057400" y="2364379"/>
                  </a:cubicBezTo>
                  <a:cubicBezTo>
                    <a:pt x="1643923" y="2364379"/>
                    <a:pt x="1298948" y="2071089"/>
                    <a:pt x="1219165" y="1681198"/>
                  </a:cubicBezTo>
                  <a:lnTo>
                    <a:pt x="1205410" y="1544751"/>
                  </a:lnTo>
                  <a:lnTo>
                    <a:pt x="1199448" y="1547987"/>
                  </a:lnTo>
                  <a:cubicBezTo>
                    <a:pt x="1129903" y="1577402"/>
                    <a:pt x="1053441" y="1593668"/>
                    <a:pt x="973181" y="1593668"/>
                  </a:cubicBezTo>
                  <a:cubicBezTo>
                    <a:pt x="652140" y="1593668"/>
                    <a:pt x="391884" y="1333412"/>
                    <a:pt x="391884" y="1012371"/>
                  </a:cubicBezTo>
                  <a:cubicBezTo>
                    <a:pt x="391884" y="932111"/>
                    <a:pt x="408150" y="855650"/>
                    <a:pt x="437565" y="786104"/>
                  </a:cubicBezTo>
                  <a:lnTo>
                    <a:pt x="468369" y="729353"/>
                  </a:lnTo>
                  <a:lnTo>
                    <a:pt x="391134" y="721567"/>
                  </a:lnTo>
                  <a:cubicBezTo>
                    <a:pt x="167914" y="675890"/>
                    <a:pt x="0" y="478385"/>
                    <a:pt x="0" y="241662"/>
                  </a:cubicBezTo>
                  <a:cubicBezTo>
                    <a:pt x="0" y="174027"/>
                    <a:pt x="13708" y="109593"/>
                    <a:pt x="38496" y="50987"/>
                  </a:cubicBezTo>
                  <a:close/>
                </a:path>
              </a:pathLst>
            </a:custGeom>
            <a:solidFill>
              <a:schemeClr val="bg1"/>
            </a:solidFill>
            <a:ln>
              <a:noFill/>
            </a:ln>
            <a:effectLst>
              <a:innerShdw blurRad="444500" dist="50800" dir="18900000">
                <a:srgbClr val="91F0FD">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20" name="任意多边形 119"/>
            <p:cNvSpPr/>
            <p:nvPr/>
          </p:nvSpPr>
          <p:spPr>
            <a:xfrm flipH="1">
              <a:off x="0" y="0"/>
              <a:ext cx="4563291" cy="4389119"/>
            </a:xfrm>
            <a:custGeom>
              <a:avLst/>
              <a:gdLst>
                <a:gd name="connsiteX0" fmla="*/ 0 w 4563291"/>
                <a:gd name="connsiteY0" fmla="*/ 0 h 4389119"/>
                <a:gd name="connsiteX1" fmla="*/ 1195147 w 4563291"/>
                <a:gd name="connsiteY1" fmla="*/ 0 h 4389119"/>
                <a:gd name="connsiteX2" fmla="*/ 1195147 w 4563291"/>
                <a:gd name="connsiteY2" fmla="*/ 1271847 h 4389119"/>
                <a:gd name="connsiteX3" fmla="*/ 2160923 w 4563291"/>
                <a:gd name="connsiteY3" fmla="*/ 1271847 h 4389119"/>
                <a:gd name="connsiteX4" fmla="*/ 2160923 w 4563291"/>
                <a:gd name="connsiteY4" fmla="*/ 1724298 h 4389119"/>
                <a:gd name="connsiteX5" fmla="*/ 2586445 w 4563291"/>
                <a:gd name="connsiteY5" fmla="*/ 1724298 h 4389119"/>
                <a:gd name="connsiteX6" fmla="*/ 2586445 w 4563291"/>
                <a:gd name="connsiteY6" fmla="*/ 2169621 h 4389119"/>
                <a:gd name="connsiteX7" fmla="*/ 3078410 w 4563291"/>
                <a:gd name="connsiteY7" fmla="*/ 2169621 h 4389119"/>
                <a:gd name="connsiteX8" fmla="*/ 3078410 w 4563291"/>
                <a:gd name="connsiteY8" fmla="*/ 2508070 h 4389119"/>
                <a:gd name="connsiteX9" fmla="*/ 3866605 w 4563291"/>
                <a:gd name="connsiteY9" fmla="*/ 2508070 h 4389119"/>
                <a:gd name="connsiteX10" fmla="*/ 3866605 w 4563291"/>
                <a:gd name="connsiteY10" fmla="*/ 2743200 h 4389119"/>
                <a:gd name="connsiteX11" fmla="*/ 4563291 w 4563291"/>
                <a:gd name="connsiteY11" fmla="*/ 2743200 h 4389119"/>
                <a:gd name="connsiteX12" fmla="*/ 4563291 w 4563291"/>
                <a:gd name="connsiteY12" fmla="*/ 4389119 h 4389119"/>
                <a:gd name="connsiteX13" fmla="*/ 2595523 w 4563291"/>
                <a:gd name="connsiteY13" fmla="*/ 4389119 h 4389119"/>
                <a:gd name="connsiteX14" fmla="*/ 2595523 w 4563291"/>
                <a:gd name="connsiteY14" fmla="*/ 3366654 h 4389119"/>
                <a:gd name="connsiteX15" fmla="*/ 1690108 w 4563291"/>
                <a:gd name="connsiteY15" fmla="*/ 3366654 h 4389119"/>
                <a:gd name="connsiteX16" fmla="*/ 1690108 w 4563291"/>
                <a:gd name="connsiteY16" fmla="*/ 2867890 h 4389119"/>
                <a:gd name="connsiteX17" fmla="*/ 639826 w 4563291"/>
                <a:gd name="connsiteY17" fmla="*/ 2867890 h 4389119"/>
                <a:gd name="connsiteX18" fmla="*/ 639826 w 4563291"/>
                <a:gd name="connsiteY18" fmla="*/ 2019992 h 4389119"/>
                <a:gd name="connsiteX19" fmla="*/ 0 w 4563291"/>
                <a:gd name="connsiteY19" fmla="*/ 2019992 h 4389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563291" h="4389119">
                  <a:moveTo>
                    <a:pt x="0" y="0"/>
                  </a:moveTo>
                  <a:lnTo>
                    <a:pt x="1195147" y="0"/>
                  </a:lnTo>
                  <a:lnTo>
                    <a:pt x="1195147" y="1271847"/>
                  </a:lnTo>
                  <a:lnTo>
                    <a:pt x="2160923" y="1271847"/>
                  </a:lnTo>
                  <a:lnTo>
                    <a:pt x="2160923" y="1724298"/>
                  </a:lnTo>
                  <a:lnTo>
                    <a:pt x="2586445" y="1724298"/>
                  </a:lnTo>
                  <a:lnTo>
                    <a:pt x="2586445" y="2169621"/>
                  </a:lnTo>
                  <a:lnTo>
                    <a:pt x="3078410" y="2169621"/>
                  </a:lnTo>
                  <a:lnTo>
                    <a:pt x="3078410" y="2508070"/>
                  </a:lnTo>
                  <a:lnTo>
                    <a:pt x="3866605" y="2508070"/>
                  </a:lnTo>
                  <a:lnTo>
                    <a:pt x="3866605" y="2743200"/>
                  </a:lnTo>
                  <a:lnTo>
                    <a:pt x="4563291" y="2743200"/>
                  </a:lnTo>
                  <a:lnTo>
                    <a:pt x="4563291" y="4389119"/>
                  </a:lnTo>
                  <a:lnTo>
                    <a:pt x="2595523" y="4389119"/>
                  </a:lnTo>
                  <a:lnTo>
                    <a:pt x="2595523" y="3366654"/>
                  </a:lnTo>
                  <a:lnTo>
                    <a:pt x="1690108" y="3366654"/>
                  </a:lnTo>
                  <a:lnTo>
                    <a:pt x="1690108" y="2867890"/>
                  </a:lnTo>
                  <a:lnTo>
                    <a:pt x="639826" y="2867890"/>
                  </a:lnTo>
                  <a:lnTo>
                    <a:pt x="639826" y="2019992"/>
                  </a:lnTo>
                  <a:lnTo>
                    <a:pt x="0" y="201999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grpSp>
        <p:nvGrpSpPr>
          <p:cNvPr id="147" name="组合 146"/>
          <p:cNvGrpSpPr/>
          <p:nvPr/>
        </p:nvGrpSpPr>
        <p:grpSpPr>
          <a:xfrm>
            <a:off x="3305650" y="3853634"/>
            <a:ext cx="2955608" cy="557213"/>
            <a:chOff x="5792469" y="4465712"/>
            <a:chExt cx="3940810" cy="742950"/>
          </a:xfrm>
        </p:grpSpPr>
        <p:sp>
          <p:nvSpPr>
            <p:cNvPr id="76" name="矩形 75"/>
            <p:cNvSpPr/>
            <p:nvPr/>
          </p:nvSpPr>
          <p:spPr>
            <a:xfrm>
              <a:off x="5792469" y="4465712"/>
              <a:ext cx="3940810" cy="742950"/>
            </a:xfrm>
            <a:prstGeom prst="rect">
              <a:avLst/>
            </a:prstGeom>
            <a:solidFill>
              <a:srgbClr val="99DB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77" name="文本框 76"/>
            <p:cNvSpPr txBox="1"/>
            <p:nvPr/>
          </p:nvSpPr>
          <p:spPr>
            <a:xfrm>
              <a:off x="7126111" y="4573027"/>
              <a:ext cx="1878330" cy="492442"/>
            </a:xfrm>
            <a:prstGeom prst="rect">
              <a:avLst/>
            </a:prstGeom>
            <a:noFill/>
          </p:spPr>
          <p:txBody>
            <a:bodyPr wrap="square" rtlCol="0">
              <a:spAutoFit/>
            </a:bodyPr>
            <a:lstStyle/>
            <a:p>
              <a:r>
                <a:rPr lang="zh-CN" altLang="en-US" sz="1800" b="1" dirty="0">
                  <a:latin typeface="微软雅黑"/>
                  <a:ea typeface="微软雅黑"/>
                  <a:sym typeface="微软雅黑"/>
                </a:rPr>
                <a:t>捐资助学</a:t>
              </a:r>
              <a:endParaRPr lang="zh-CN" altLang="en-US" sz="1800" b="1" dirty="0">
                <a:solidFill>
                  <a:schemeClr val="bg1"/>
                </a:solidFill>
                <a:latin typeface="微软雅黑"/>
                <a:ea typeface="微软雅黑"/>
                <a:sym typeface="微软雅黑"/>
              </a:endParaRPr>
            </a:p>
          </p:txBody>
        </p:sp>
      </p:grpSp>
      <p:grpSp>
        <p:nvGrpSpPr>
          <p:cNvPr id="148" name="组合 147"/>
          <p:cNvGrpSpPr/>
          <p:nvPr/>
        </p:nvGrpSpPr>
        <p:grpSpPr>
          <a:xfrm>
            <a:off x="6526787" y="2293036"/>
            <a:ext cx="2507456" cy="557213"/>
            <a:chOff x="8702382" y="3057380"/>
            <a:chExt cx="3343275" cy="742950"/>
          </a:xfrm>
        </p:grpSpPr>
        <p:sp>
          <p:nvSpPr>
            <p:cNvPr id="83" name="矩形 82"/>
            <p:cNvSpPr/>
            <p:nvPr/>
          </p:nvSpPr>
          <p:spPr>
            <a:xfrm>
              <a:off x="8702382" y="3057380"/>
              <a:ext cx="3343275" cy="742950"/>
            </a:xfrm>
            <a:prstGeom prst="rect">
              <a:avLst/>
            </a:prstGeom>
            <a:solidFill>
              <a:srgbClr val="0CD8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84" name="文本框 83"/>
            <p:cNvSpPr txBox="1"/>
            <p:nvPr/>
          </p:nvSpPr>
          <p:spPr>
            <a:xfrm>
              <a:off x="9636902" y="3198252"/>
              <a:ext cx="1878330" cy="492442"/>
            </a:xfrm>
            <a:prstGeom prst="rect">
              <a:avLst/>
            </a:prstGeom>
            <a:noFill/>
          </p:spPr>
          <p:txBody>
            <a:bodyPr wrap="square" rtlCol="0">
              <a:spAutoFit/>
            </a:bodyPr>
            <a:lstStyle/>
            <a:p>
              <a:r>
                <a:rPr lang="zh-CN" altLang="en-US" sz="1800" b="1" dirty="0">
                  <a:latin typeface="微软雅黑"/>
                  <a:ea typeface="微软雅黑"/>
                  <a:sym typeface="微软雅黑"/>
                </a:rPr>
                <a:t>抗震救灾</a:t>
              </a:r>
              <a:endParaRPr lang="zh-CN" altLang="en-US" sz="1800" b="1" dirty="0">
                <a:solidFill>
                  <a:schemeClr val="bg1"/>
                </a:solidFill>
                <a:latin typeface="微软雅黑"/>
                <a:ea typeface="微软雅黑"/>
                <a:sym typeface="微软雅黑"/>
              </a:endParaRPr>
            </a:p>
          </p:txBody>
        </p:sp>
      </p:grpSp>
      <p:grpSp>
        <p:nvGrpSpPr>
          <p:cNvPr id="149" name="组合 148"/>
          <p:cNvGrpSpPr/>
          <p:nvPr/>
        </p:nvGrpSpPr>
        <p:grpSpPr>
          <a:xfrm>
            <a:off x="6507481" y="2944179"/>
            <a:ext cx="2526506" cy="1635919"/>
            <a:chOff x="9284677" y="4177505"/>
            <a:chExt cx="2463605" cy="2007738"/>
          </a:xfrm>
        </p:grpSpPr>
        <p:pic>
          <p:nvPicPr>
            <p:cNvPr id="68" name="图片 6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306196" y="4177505"/>
              <a:ext cx="2420053" cy="1612635"/>
            </a:xfrm>
            <a:prstGeom prst="rect">
              <a:avLst/>
            </a:prstGeom>
            <a:ln>
              <a:solidFill>
                <a:srgbClr val="00B0F0"/>
              </a:solidFill>
            </a:ln>
          </p:spPr>
        </p:pic>
        <p:sp>
          <p:nvSpPr>
            <p:cNvPr id="100" name="矩形 99"/>
            <p:cNvSpPr/>
            <p:nvPr/>
          </p:nvSpPr>
          <p:spPr>
            <a:xfrm>
              <a:off x="9284677" y="5641145"/>
              <a:ext cx="2463605" cy="54409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85" name="文本框 84"/>
            <p:cNvSpPr txBox="1"/>
            <p:nvPr/>
          </p:nvSpPr>
          <p:spPr>
            <a:xfrm>
              <a:off x="9977087" y="5641079"/>
              <a:ext cx="1137299" cy="453275"/>
            </a:xfrm>
            <a:prstGeom prst="rect">
              <a:avLst/>
            </a:prstGeom>
            <a:noFill/>
          </p:spPr>
          <p:txBody>
            <a:bodyPr wrap="square" rtlCol="0">
              <a:spAutoFit/>
            </a:bodyPr>
            <a:lstStyle/>
            <a:p>
              <a:r>
                <a:rPr lang="zh-CN" altLang="en-US" sz="1800" b="1" dirty="0">
                  <a:latin typeface="微软雅黑"/>
                  <a:ea typeface="微软雅黑"/>
                  <a:sym typeface="微软雅黑"/>
                </a:rPr>
                <a:t>教师辅导</a:t>
              </a:r>
            </a:p>
          </p:txBody>
        </p:sp>
      </p:grpSp>
      <p:sp>
        <p:nvSpPr>
          <p:cNvPr id="91" name="椭圆 90"/>
          <p:cNvSpPr/>
          <p:nvPr/>
        </p:nvSpPr>
        <p:spPr>
          <a:xfrm>
            <a:off x="7019716" y="4452097"/>
            <a:ext cx="207563" cy="219223"/>
          </a:xfrm>
          <a:prstGeom prst="ellipse">
            <a:avLst/>
          </a:prstGeom>
          <a:solidFill>
            <a:schemeClr val="bg1">
              <a:alpha val="60000"/>
            </a:schemeClr>
          </a:solidFill>
          <a:ln w="50800">
            <a:solidFill>
              <a:srgbClr val="13D6EB"/>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latin typeface="微软雅黑"/>
              <a:ea typeface="微软雅黑"/>
              <a:sym typeface="微软雅黑"/>
            </a:endParaRPr>
          </a:p>
        </p:txBody>
      </p:sp>
      <p:grpSp>
        <p:nvGrpSpPr>
          <p:cNvPr id="144" name="组合 143"/>
          <p:cNvGrpSpPr/>
          <p:nvPr/>
        </p:nvGrpSpPr>
        <p:grpSpPr>
          <a:xfrm>
            <a:off x="13812" y="3853808"/>
            <a:ext cx="2929414" cy="428386"/>
            <a:chOff x="604910" y="5373861"/>
            <a:chExt cx="3305907" cy="467089"/>
          </a:xfrm>
        </p:grpSpPr>
        <p:sp>
          <p:nvSpPr>
            <p:cNvPr id="102" name="矩形 101"/>
            <p:cNvSpPr/>
            <p:nvPr/>
          </p:nvSpPr>
          <p:spPr>
            <a:xfrm>
              <a:off x="604910" y="5373861"/>
              <a:ext cx="3305907" cy="46423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03" name="文本框 102"/>
            <p:cNvSpPr txBox="1"/>
            <p:nvPr/>
          </p:nvSpPr>
          <p:spPr>
            <a:xfrm>
              <a:off x="1723361" y="5438251"/>
              <a:ext cx="1560779" cy="402699"/>
            </a:xfrm>
            <a:prstGeom prst="rect">
              <a:avLst/>
            </a:prstGeom>
            <a:noFill/>
          </p:spPr>
          <p:txBody>
            <a:bodyPr wrap="square" rtlCol="0">
              <a:spAutoFit/>
            </a:bodyPr>
            <a:lstStyle/>
            <a:p>
              <a:r>
                <a:rPr lang="zh-CN" altLang="en-US" sz="1800" b="1" dirty="0">
                  <a:latin typeface="微软雅黑"/>
                  <a:ea typeface="微软雅黑"/>
                  <a:sym typeface="微软雅黑"/>
                </a:rPr>
                <a:t>无偿献血</a:t>
              </a:r>
              <a:endParaRPr lang="zh-CN" altLang="en-US" sz="1800" b="1" dirty="0">
                <a:solidFill>
                  <a:schemeClr val="bg1"/>
                </a:solidFill>
                <a:latin typeface="微软雅黑"/>
                <a:ea typeface="微软雅黑"/>
                <a:sym typeface="微软雅黑"/>
              </a:endParaRPr>
            </a:p>
          </p:txBody>
        </p:sp>
      </p:grpSp>
      <p:sp>
        <p:nvSpPr>
          <p:cNvPr id="98" name="椭圆 97"/>
          <p:cNvSpPr/>
          <p:nvPr/>
        </p:nvSpPr>
        <p:spPr>
          <a:xfrm>
            <a:off x="3935847" y="4237588"/>
            <a:ext cx="262327" cy="277064"/>
          </a:xfrm>
          <a:prstGeom prst="ellipse">
            <a:avLst/>
          </a:prstGeom>
          <a:solidFill>
            <a:schemeClr val="bg1">
              <a:alpha val="60000"/>
            </a:schemeClr>
          </a:solidFill>
          <a:ln w="508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grpSp>
        <p:nvGrpSpPr>
          <p:cNvPr id="132" name="组合 131"/>
          <p:cNvGrpSpPr/>
          <p:nvPr/>
        </p:nvGrpSpPr>
        <p:grpSpPr>
          <a:xfrm rot="2617822">
            <a:off x="3135189" y="690381"/>
            <a:ext cx="453176" cy="459367"/>
            <a:chOff x="7973451" y="5027358"/>
            <a:chExt cx="1573291" cy="1594779"/>
          </a:xfrm>
          <a:solidFill>
            <a:srgbClr val="FFFF00"/>
          </a:solidFill>
        </p:grpSpPr>
        <p:sp>
          <p:nvSpPr>
            <p:cNvPr id="133" name="五角星 2"/>
            <p:cNvSpPr/>
            <p:nvPr/>
          </p:nvSpPr>
          <p:spPr>
            <a:xfrm rot="20480842">
              <a:off x="7975659" y="5027358"/>
              <a:ext cx="1571083" cy="1580289"/>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grpFill/>
            <a:ln w="63500">
              <a:noFill/>
            </a:ln>
            <a:effectLst>
              <a:outerShdw blurRad="1905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34" name="五角星 2"/>
            <p:cNvSpPr/>
            <p:nvPr/>
          </p:nvSpPr>
          <p:spPr>
            <a:xfrm rot="20480842">
              <a:off x="7973451" y="5041848"/>
              <a:ext cx="1571083" cy="1580289"/>
            </a:xfrm>
            <a:custGeom>
              <a:avLst/>
              <a:gdLst>
                <a:gd name="connsiteX0" fmla="*/ 1 w 914400"/>
                <a:gd name="connsiteY0" fmla="*/ 349269 h 914400"/>
                <a:gd name="connsiteX1" fmla="*/ 262140 w 914400"/>
                <a:gd name="connsiteY1" fmla="*/ 223173 h 914400"/>
                <a:gd name="connsiteX2" fmla="*/ 457200 w 914400"/>
                <a:gd name="connsiteY2" fmla="*/ 0 h 914400"/>
                <a:gd name="connsiteX3" fmla="*/ 652260 w 914400"/>
                <a:gd name="connsiteY3" fmla="*/ 223173 h 914400"/>
                <a:gd name="connsiteX4" fmla="*/ 914399 w 914400"/>
                <a:gd name="connsiteY4" fmla="*/ 349269 h 914400"/>
                <a:gd name="connsiteX5" fmla="*/ 772814 w 914400"/>
                <a:gd name="connsiteY5" fmla="*/ 613293 h 914400"/>
                <a:gd name="connsiteX6" fmla="*/ 739765 w 914400"/>
                <a:gd name="connsiteY6" fmla="*/ 914398 h 914400"/>
                <a:gd name="connsiteX7" fmla="*/ 457200 w 914400"/>
                <a:gd name="connsiteY7" fmla="*/ 854400 h 914400"/>
                <a:gd name="connsiteX8" fmla="*/ 174635 w 914400"/>
                <a:gd name="connsiteY8" fmla="*/ 914398 h 914400"/>
                <a:gd name="connsiteX9" fmla="*/ 141586 w 914400"/>
                <a:gd name="connsiteY9" fmla="*/ 613293 h 914400"/>
                <a:gd name="connsiteX10" fmla="*/ 1 w 914400"/>
                <a:gd name="connsiteY10" fmla="*/ 349269 h 914400"/>
                <a:gd name="connsiteX0-1" fmla="*/ 0 w 914398"/>
                <a:gd name="connsiteY0-2" fmla="*/ 349269 h 923906"/>
                <a:gd name="connsiteX1-3" fmla="*/ 262139 w 914398"/>
                <a:gd name="connsiteY1-4" fmla="*/ 223173 h 923906"/>
                <a:gd name="connsiteX2-5" fmla="*/ 457199 w 914398"/>
                <a:gd name="connsiteY2-6" fmla="*/ 0 h 923906"/>
                <a:gd name="connsiteX3-7" fmla="*/ 652259 w 914398"/>
                <a:gd name="connsiteY3-8" fmla="*/ 223173 h 923906"/>
                <a:gd name="connsiteX4-9" fmla="*/ 914398 w 914398"/>
                <a:gd name="connsiteY4-10" fmla="*/ 349269 h 923906"/>
                <a:gd name="connsiteX5-11" fmla="*/ 772813 w 914398"/>
                <a:gd name="connsiteY5-12" fmla="*/ 613293 h 923906"/>
                <a:gd name="connsiteX6-13" fmla="*/ 739764 w 914398"/>
                <a:gd name="connsiteY6-14" fmla="*/ 914398 h 923906"/>
                <a:gd name="connsiteX7-15" fmla="*/ 457199 w 914398"/>
                <a:gd name="connsiteY7-16" fmla="*/ 854400 h 923906"/>
                <a:gd name="connsiteX8-17" fmla="*/ 174634 w 914398"/>
                <a:gd name="connsiteY8-18" fmla="*/ 914398 h 923906"/>
                <a:gd name="connsiteX9-19" fmla="*/ 141585 w 914398"/>
                <a:gd name="connsiteY9-20" fmla="*/ 613293 h 923906"/>
                <a:gd name="connsiteX10-21" fmla="*/ 0 w 914398"/>
                <a:gd name="connsiteY10-22" fmla="*/ 349269 h 923906"/>
                <a:gd name="connsiteX0-23" fmla="*/ 0 w 916461"/>
                <a:gd name="connsiteY0-24" fmla="*/ 349269 h 923906"/>
                <a:gd name="connsiteX1-25" fmla="*/ 262139 w 916461"/>
                <a:gd name="connsiteY1-26" fmla="*/ 223173 h 923906"/>
                <a:gd name="connsiteX2-27" fmla="*/ 457199 w 916461"/>
                <a:gd name="connsiteY2-28" fmla="*/ 0 h 923906"/>
                <a:gd name="connsiteX3-29" fmla="*/ 652259 w 916461"/>
                <a:gd name="connsiteY3-30" fmla="*/ 223173 h 923906"/>
                <a:gd name="connsiteX4-31" fmla="*/ 914398 w 916461"/>
                <a:gd name="connsiteY4-32" fmla="*/ 349269 h 923906"/>
                <a:gd name="connsiteX5-33" fmla="*/ 772813 w 916461"/>
                <a:gd name="connsiteY5-34" fmla="*/ 613293 h 923906"/>
                <a:gd name="connsiteX6-35" fmla="*/ 739764 w 916461"/>
                <a:gd name="connsiteY6-36" fmla="*/ 914398 h 923906"/>
                <a:gd name="connsiteX7-37" fmla="*/ 457199 w 916461"/>
                <a:gd name="connsiteY7-38" fmla="*/ 854400 h 923906"/>
                <a:gd name="connsiteX8-39" fmla="*/ 174634 w 916461"/>
                <a:gd name="connsiteY8-40" fmla="*/ 914398 h 923906"/>
                <a:gd name="connsiteX9-41" fmla="*/ 141585 w 916461"/>
                <a:gd name="connsiteY9-42" fmla="*/ 613293 h 923906"/>
                <a:gd name="connsiteX10-43" fmla="*/ 0 w 916461"/>
                <a:gd name="connsiteY10-44" fmla="*/ 349269 h 923906"/>
                <a:gd name="connsiteX0-45" fmla="*/ 0 w 916461"/>
                <a:gd name="connsiteY0-46" fmla="*/ 349269 h 923906"/>
                <a:gd name="connsiteX1-47" fmla="*/ 262139 w 916461"/>
                <a:gd name="connsiteY1-48" fmla="*/ 223173 h 923906"/>
                <a:gd name="connsiteX2-49" fmla="*/ 457199 w 916461"/>
                <a:gd name="connsiteY2-50" fmla="*/ 0 h 923906"/>
                <a:gd name="connsiteX3-51" fmla="*/ 652259 w 916461"/>
                <a:gd name="connsiteY3-52" fmla="*/ 223173 h 923906"/>
                <a:gd name="connsiteX4-53" fmla="*/ 914398 w 916461"/>
                <a:gd name="connsiteY4-54" fmla="*/ 349269 h 923906"/>
                <a:gd name="connsiteX5-55" fmla="*/ 772813 w 916461"/>
                <a:gd name="connsiteY5-56" fmla="*/ 613293 h 923906"/>
                <a:gd name="connsiteX6-57" fmla="*/ 739764 w 916461"/>
                <a:gd name="connsiteY6-58" fmla="*/ 914398 h 923906"/>
                <a:gd name="connsiteX7-59" fmla="*/ 457199 w 916461"/>
                <a:gd name="connsiteY7-60" fmla="*/ 854400 h 923906"/>
                <a:gd name="connsiteX8-61" fmla="*/ 174634 w 916461"/>
                <a:gd name="connsiteY8-62" fmla="*/ 914398 h 923906"/>
                <a:gd name="connsiteX9-63" fmla="*/ 141585 w 916461"/>
                <a:gd name="connsiteY9-64" fmla="*/ 613293 h 923906"/>
                <a:gd name="connsiteX10-65" fmla="*/ 0 w 916461"/>
                <a:gd name="connsiteY10-66" fmla="*/ 349269 h 923906"/>
                <a:gd name="connsiteX0-67" fmla="*/ 2063 w 918524"/>
                <a:gd name="connsiteY0-68" fmla="*/ 349269 h 923906"/>
                <a:gd name="connsiteX1-69" fmla="*/ 264202 w 918524"/>
                <a:gd name="connsiteY1-70" fmla="*/ 223173 h 923906"/>
                <a:gd name="connsiteX2-71" fmla="*/ 459262 w 918524"/>
                <a:gd name="connsiteY2-72" fmla="*/ 0 h 923906"/>
                <a:gd name="connsiteX3-73" fmla="*/ 654322 w 918524"/>
                <a:gd name="connsiteY3-74" fmla="*/ 223173 h 923906"/>
                <a:gd name="connsiteX4-75" fmla="*/ 916461 w 918524"/>
                <a:gd name="connsiteY4-76" fmla="*/ 349269 h 923906"/>
                <a:gd name="connsiteX5-77" fmla="*/ 774876 w 918524"/>
                <a:gd name="connsiteY5-78" fmla="*/ 613293 h 923906"/>
                <a:gd name="connsiteX6-79" fmla="*/ 741827 w 918524"/>
                <a:gd name="connsiteY6-80" fmla="*/ 914398 h 923906"/>
                <a:gd name="connsiteX7-81" fmla="*/ 459262 w 918524"/>
                <a:gd name="connsiteY7-82" fmla="*/ 854400 h 923906"/>
                <a:gd name="connsiteX8-83" fmla="*/ 176697 w 918524"/>
                <a:gd name="connsiteY8-84" fmla="*/ 914398 h 923906"/>
                <a:gd name="connsiteX9-85" fmla="*/ 143648 w 918524"/>
                <a:gd name="connsiteY9-86" fmla="*/ 613293 h 923906"/>
                <a:gd name="connsiteX10-87" fmla="*/ 2063 w 918524"/>
                <a:gd name="connsiteY10-88" fmla="*/ 349269 h 923906"/>
                <a:gd name="connsiteX0-89" fmla="*/ 2063 w 918524"/>
                <a:gd name="connsiteY0-90" fmla="*/ 349269 h 923906"/>
                <a:gd name="connsiteX1-91" fmla="*/ 264202 w 918524"/>
                <a:gd name="connsiteY1-92" fmla="*/ 223173 h 923906"/>
                <a:gd name="connsiteX2-93" fmla="*/ 459262 w 918524"/>
                <a:gd name="connsiteY2-94" fmla="*/ 0 h 923906"/>
                <a:gd name="connsiteX3-95" fmla="*/ 654322 w 918524"/>
                <a:gd name="connsiteY3-96" fmla="*/ 223173 h 923906"/>
                <a:gd name="connsiteX4-97" fmla="*/ 916461 w 918524"/>
                <a:gd name="connsiteY4-98" fmla="*/ 349269 h 923906"/>
                <a:gd name="connsiteX5-99" fmla="*/ 774876 w 918524"/>
                <a:gd name="connsiteY5-100" fmla="*/ 613293 h 923906"/>
                <a:gd name="connsiteX6-101" fmla="*/ 741827 w 918524"/>
                <a:gd name="connsiteY6-102" fmla="*/ 914398 h 923906"/>
                <a:gd name="connsiteX7-103" fmla="*/ 459262 w 918524"/>
                <a:gd name="connsiteY7-104" fmla="*/ 854400 h 923906"/>
                <a:gd name="connsiteX8-105" fmla="*/ 176697 w 918524"/>
                <a:gd name="connsiteY8-106" fmla="*/ 914398 h 923906"/>
                <a:gd name="connsiteX9-107" fmla="*/ 143648 w 918524"/>
                <a:gd name="connsiteY9-108" fmla="*/ 613293 h 923906"/>
                <a:gd name="connsiteX10-109" fmla="*/ 2063 w 918524"/>
                <a:gd name="connsiteY10-110" fmla="*/ 349269 h 923906"/>
                <a:gd name="connsiteX0-111" fmla="*/ 2063 w 918524"/>
                <a:gd name="connsiteY0-112" fmla="*/ 349269 h 923906"/>
                <a:gd name="connsiteX1-113" fmla="*/ 264202 w 918524"/>
                <a:gd name="connsiteY1-114" fmla="*/ 223173 h 923906"/>
                <a:gd name="connsiteX2-115" fmla="*/ 459262 w 918524"/>
                <a:gd name="connsiteY2-116" fmla="*/ 0 h 923906"/>
                <a:gd name="connsiteX3-117" fmla="*/ 654322 w 918524"/>
                <a:gd name="connsiteY3-118" fmla="*/ 223173 h 923906"/>
                <a:gd name="connsiteX4-119" fmla="*/ 916461 w 918524"/>
                <a:gd name="connsiteY4-120" fmla="*/ 349269 h 923906"/>
                <a:gd name="connsiteX5-121" fmla="*/ 774876 w 918524"/>
                <a:gd name="connsiteY5-122" fmla="*/ 613293 h 923906"/>
                <a:gd name="connsiteX6-123" fmla="*/ 741827 w 918524"/>
                <a:gd name="connsiteY6-124" fmla="*/ 914398 h 923906"/>
                <a:gd name="connsiteX7-125" fmla="*/ 459262 w 918524"/>
                <a:gd name="connsiteY7-126" fmla="*/ 854400 h 923906"/>
                <a:gd name="connsiteX8-127" fmla="*/ 176697 w 918524"/>
                <a:gd name="connsiteY8-128" fmla="*/ 914398 h 923906"/>
                <a:gd name="connsiteX9-129" fmla="*/ 143648 w 918524"/>
                <a:gd name="connsiteY9-130" fmla="*/ 613293 h 923906"/>
                <a:gd name="connsiteX10-131" fmla="*/ 2063 w 918524"/>
                <a:gd name="connsiteY10-132" fmla="*/ 349269 h 923906"/>
                <a:gd name="connsiteX0-133" fmla="*/ 2063 w 918524"/>
                <a:gd name="connsiteY0-134" fmla="*/ 349269 h 923906"/>
                <a:gd name="connsiteX1-135" fmla="*/ 264202 w 918524"/>
                <a:gd name="connsiteY1-136" fmla="*/ 223173 h 923906"/>
                <a:gd name="connsiteX2-137" fmla="*/ 459262 w 918524"/>
                <a:gd name="connsiteY2-138" fmla="*/ 0 h 923906"/>
                <a:gd name="connsiteX3-139" fmla="*/ 654322 w 918524"/>
                <a:gd name="connsiteY3-140" fmla="*/ 223173 h 923906"/>
                <a:gd name="connsiteX4-141" fmla="*/ 916461 w 918524"/>
                <a:gd name="connsiteY4-142" fmla="*/ 349269 h 923906"/>
                <a:gd name="connsiteX5-143" fmla="*/ 774876 w 918524"/>
                <a:gd name="connsiteY5-144" fmla="*/ 613293 h 923906"/>
                <a:gd name="connsiteX6-145" fmla="*/ 741827 w 918524"/>
                <a:gd name="connsiteY6-146" fmla="*/ 914398 h 923906"/>
                <a:gd name="connsiteX7-147" fmla="*/ 459262 w 918524"/>
                <a:gd name="connsiteY7-148" fmla="*/ 854400 h 923906"/>
                <a:gd name="connsiteX8-149" fmla="*/ 176697 w 918524"/>
                <a:gd name="connsiteY8-150" fmla="*/ 914398 h 923906"/>
                <a:gd name="connsiteX9-151" fmla="*/ 143648 w 918524"/>
                <a:gd name="connsiteY9-152" fmla="*/ 613293 h 923906"/>
                <a:gd name="connsiteX10-153" fmla="*/ 2063 w 918524"/>
                <a:gd name="connsiteY10-154" fmla="*/ 349269 h 9239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918524" h="923906">
                  <a:moveTo>
                    <a:pt x="2063" y="349269"/>
                  </a:moveTo>
                  <a:cubicBezTo>
                    <a:pt x="22155" y="284249"/>
                    <a:pt x="188002" y="281384"/>
                    <a:pt x="264202" y="223173"/>
                  </a:cubicBezTo>
                  <a:cubicBezTo>
                    <a:pt x="340402" y="164962"/>
                    <a:pt x="394242" y="0"/>
                    <a:pt x="459262" y="0"/>
                  </a:cubicBezTo>
                  <a:cubicBezTo>
                    <a:pt x="524282" y="0"/>
                    <a:pt x="578122" y="164962"/>
                    <a:pt x="654322" y="223173"/>
                  </a:cubicBezTo>
                  <a:cubicBezTo>
                    <a:pt x="730522" y="281384"/>
                    <a:pt x="896369" y="284249"/>
                    <a:pt x="916461" y="349269"/>
                  </a:cubicBezTo>
                  <a:cubicBezTo>
                    <a:pt x="936553" y="414289"/>
                    <a:pt x="803982" y="519105"/>
                    <a:pt x="774876" y="613293"/>
                  </a:cubicBezTo>
                  <a:cubicBezTo>
                    <a:pt x="745770" y="707481"/>
                    <a:pt x="794429" y="874213"/>
                    <a:pt x="741827" y="914398"/>
                  </a:cubicBezTo>
                  <a:cubicBezTo>
                    <a:pt x="689225" y="954583"/>
                    <a:pt x="553450" y="854400"/>
                    <a:pt x="459262" y="854400"/>
                  </a:cubicBezTo>
                  <a:cubicBezTo>
                    <a:pt x="365074" y="874399"/>
                    <a:pt x="257367" y="928196"/>
                    <a:pt x="176697" y="914398"/>
                  </a:cubicBezTo>
                  <a:cubicBezTo>
                    <a:pt x="96027" y="900600"/>
                    <a:pt x="172754" y="707481"/>
                    <a:pt x="143648" y="613293"/>
                  </a:cubicBezTo>
                  <a:cubicBezTo>
                    <a:pt x="114542" y="519105"/>
                    <a:pt x="-18029" y="414289"/>
                    <a:pt x="2063" y="349269"/>
                  </a:cubicBezTo>
                  <a:close/>
                </a:path>
              </a:pathLst>
            </a:custGeom>
            <a:grpFill/>
            <a:ln w="25400">
              <a:solidFill>
                <a:schemeClr val="bg1"/>
              </a:solidFill>
            </a:ln>
            <a:effectLst>
              <a:innerShdw blurRad="368300">
                <a:srgbClr val="04C5F2"/>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grpSp>
      <p:sp>
        <p:nvSpPr>
          <p:cNvPr id="137" name="椭圆 136"/>
          <p:cNvSpPr/>
          <p:nvPr/>
        </p:nvSpPr>
        <p:spPr>
          <a:xfrm>
            <a:off x="1626515" y="4492543"/>
            <a:ext cx="207563" cy="219223"/>
          </a:xfrm>
          <a:prstGeom prst="ellipse">
            <a:avLst/>
          </a:prstGeom>
          <a:solidFill>
            <a:schemeClr val="bg1">
              <a:alpha val="60000"/>
            </a:schemeClr>
          </a:solidFill>
          <a:ln w="50800">
            <a:solidFill>
              <a:srgbClr val="FF9FAF"/>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latin typeface="微软雅黑"/>
              <a:ea typeface="微软雅黑"/>
              <a:sym typeface="微软雅黑"/>
            </a:endParaRPr>
          </a:p>
        </p:txBody>
      </p:sp>
      <p:sp>
        <p:nvSpPr>
          <p:cNvPr id="138" name="椭圆 137"/>
          <p:cNvSpPr/>
          <p:nvPr/>
        </p:nvSpPr>
        <p:spPr>
          <a:xfrm>
            <a:off x="970608" y="4279769"/>
            <a:ext cx="207563" cy="219223"/>
          </a:xfrm>
          <a:prstGeom prst="ellipse">
            <a:avLst/>
          </a:prstGeom>
          <a:solidFill>
            <a:schemeClr val="bg1">
              <a:alpha val="60000"/>
            </a:schemeClr>
          </a:solidFill>
          <a:ln w="50800">
            <a:solidFill>
              <a:srgbClr val="91F0FD"/>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latin typeface="微软雅黑"/>
              <a:ea typeface="微软雅黑"/>
              <a:sym typeface="微软雅黑"/>
            </a:endParaRPr>
          </a:p>
        </p:txBody>
      </p:sp>
      <p:sp>
        <p:nvSpPr>
          <p:cNvPr id="2" name="文本框 1"/>
          <p:cNvSpPr txBox="1"/>
          <p:nvPr/>
        </p:nvSpPr>
        <p:spPr>
          <a:xfrm>
            <a:off x="917537" y="672390"/>
            <a:ext cx="2208571" cy="577081"/>
          </a:xfrm>
          <a:prstGeom prst="rect">
            <a:avLst/>
          </a:prstGeom>
          <a:gradFill>
            <a:gsLst>
              <a:gs pos="0">
                <a:srgbClr val="FE4444"/>
              </a:gs>
              <a:gs pos="100000">
                <a:srgbClr val="832B2B"/>
              </a:gs>
            </a:gsLst>
            <a:path path="circle"/>
          </a:gradFill>
        </p:spPr>
        <p:txBody>
          <a:bodyPr wrap="square" lIns="68580" tIns="34290" rIns="68580" bIns="34290" rtlCol="0">
            <a:spAutoFit/>
          </a:bodyPr>
          <a:lstStyle/>
          <a:p>
            <a:r>
              <a:rPr lang="zh-CN" altLang="en-US" sz="3300" b="1" dirty="0">
                <a:solidFill>
                  <a:schemeClr val="bg1"/>
                </a:solidFill>
                <a:latin typeface="微软雅黑"/>
                <a:ea typeface="微软雅黑"/>
                <a:sym typeface="微软雅黑"/>
              </a:rPr>
              <a:t>大 爱 人 间</a:t>
            </a:r>
          </a:p>
        </p:txBody>
      </p:sp>
      <p:pic>
        <p:nvPicPr>
          <p:cNvPr id="3" name="图片 2"/>
          <p:cNvPicPr>
            <a:picLocks noChangeAspect="1"/>
          </p:cNvPicPr>
          <p:nvPr/>
        </p:nvPicPr>
        <p:blipFill rotWithShape="1">
          <a:blip r:embed="rId5" cstate="email">
            <a:extLst>
              <a:ext uri="{28A0092B-C50C-407E-A947-70E740481C1C}">
                <a14:useLocalDpi xmlns:a14="http://schemas.microsoft.com/office/drawing/2010/main"/>
              </a:ext>
            </a:extLst>
          </a:blip>
          <a:srcRect/>
          <a:stretch>
            <a:fillRect/>
          </a:stretch>
        </p:blipFill>
        <p:spPr>
          <a:xfrm>
            <a:off x="34290" y="1647825"/>
            <a:ext cx="2909120" cy="2240028"/>
          </a:xfrm>
          <a:prstGeom prst="rect">
            <a:avLst/>
          </a:prstGeom>
        </p:spPr>
      </p:pic>
      <p:pic>
        <p:nvPicPr>
          <p:cNvPr id="5" name="图片 4"/>
          <p:cNvPicPr>
            <a:picLocks noChangeAspect="1"/>
          </p:cNvPicPr>
          <p:nvPr/>
        </p:nvPicPr>
        <p:blipFill rotWithShape="1">
          <a:blip r:embed="rId6" cstate="email">
            <a:extLst>
              <a:ext uri="{28A0092B-C50C-407E-A947-70E740481C1C}">
                <a14:useLocalDpi xmlns:a14="http://schemas.microsoft.com/office/drawing/2010/main"/>
              </a:ext>
            </a:extLst>
          </a:blip>
          <a:srcRect/>
          <a:stretch>
            <a:fillRect/>
          </a:stretch>
        </p:blipFill>
        <p:spPr>
          <a:xfrm>
            <a:off x="3295650" y="1226822"/>
            <a:ext cx="2955608" cy="2707481"/>
          </a:xfrm>
          <a:prstGeom prst="rect">
            <a:avLst/>
          </a:prstGeom>
        </p:spPr>
      </p:pic>
      <p:pic>
        <p:nvPicPr>
          <p:cNvPr id="9" name="图片 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527007" y="461488"/>
            <a:ext cx="2507456" cy="183689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1250"/>
                                  </p:stCondLst>
                                  <p:childTnLst>
                                    <p:animRot by="21600000">
                                      <p:cBhvr>
                                        <p:cTn id="6" dur="5750" fill="hold"/>
                                        <p:tgtEl>
                                          <p:spTgt spid="104"/>
                                        </p:tgtEl>
                                        <p:attrNameLst>
                                          <p:attrName>r</p:attrName>
                                        </p:attrNameLst>
                                      </p:cBhvr>
                                    </p:animRot>
                                  </p:childTnLst>
                                </p:cTn>
                              </p:par>
                              <p:par>
                                <p:cTn id="7" presetID="42" presetClass="path" presetSubtype="0" accel="50000" decel="50000" fill="hold" nodeType="withEffect">
                                  <p:stCondLst>
                                    <p:cond delay="0"/>
                                  </p:stCondLst>
                                  <p:childTnLst>
                                    <p:animMotion origin="layout" path="M 0.05508 0.06458 L 0.00078 -0.00324 " pathEditMode="relative" rAng="0" ptsTypes="AA">
                                      <p:cBhvr>
                                        <p:cTn id="8" dur="1500" fill="hold"/>
                                        <p:tgtEl>
                                          <p:spTgt spid="104"/>
                                        </p:tgtEl>
                                        <p:attrNameLst>
                                          <p:attrName>ppt_x</p:attrName>
                                          <p:attrName>ppt_y</p:attrName>
                                        </p:attrNameLst>
                                      </p:cBhvr>
                                      <p:rCtr x="-2721" y="-3403"/>
                                    </p:animMotion>
                                  </p:childTnLst>
                                </p:cTn>
                              </p:par>
                              <p:par>
                                <p:cTn id="9" presetID="42" presetClass="entr" presetSubtype="0" fill="hold" grpId="0" nodeType="withEffect">
                                  <p:stCondLst>
                                    <p:cond delay="9250"/>
                                  </p:stCondLst>
                                  <p:childTnLst>
                                    <p:set>
                                      <p:cBhvr>
                                        <p:cTn id="10" dur="1" fill="hold">
                                          <p:stCondLst>
                                            <p:cond delay="0"/>
                                          </p:stCondLst>
                                        </p:cTn>
                                        <p:tgtEl>
                                          <p:spTgt spid="138"/>
                                        </p:tgtEl>
                                        <p:attrNameLst>
                                          <p:attrName>style.visibility</p:attrName>
                                        </p:attrNameLst>
                                      </p:cBhvr>
                                      <p:to>
                                        <p:strVal val="visible"/>
                                      </p:to>
                                    </p:set>
                                    <p:animEffect transition="in" filter="fade">
                                      <p:cBhvr>
                                        <p:cTn id="11" dur="1250"/>
                                        <p:tgtEl>
                                          <p:spTgt spid="138"/>
                                        </p:tgtEl>
                                      </p:cBhvr>
                                    </p:animEffect>
                                    <p:anim calcmode="lin" valueType="num">
                                      <p:cBhvr>
                                        <p:cTn id="12" dur="1250" fill="hold"/>
                                        <p:tgtEl>
                                          <p:spTgt spid="138"/>
                                        </p:tgtEl>
                                        <p:attrNameLst>
                                          <p:attrName>ppt_x</p:attrName>
                                        </p:attrNameLst>
                                      </p:cBhvr>
                                      <p:tavLst>
                                        <p:tav tm="0">
                                          <p:val>
                                            <p:strVal val="#ppt_x"/>
                                          </p:val>
                                        </p:tav>
                                        <p:tav tm="100000">
                                          <p:val>
                                            <p:strVal val="#ppt_x"/>
                                          </p:val>
                                        </p:tav>
                                      </p:tavLst>
                                    </p:anim>
                                    <p:anim calcmode="lin" valueType="num">
                                      <p:cBhvr>
                                        <p:cTn id="13" dur="1250" fill="hold"/>
                                        <p:tgtEl>
                                          <p:spTgt spid="138"/>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8750"/>
                                  </p:stCondLst>
                                  <p:childTnLst>
                                    <p:set>
                                      <p:cBhvr>
                                        <p:cTn id="15" dur="1" fill="hold">
                                          <p:stCondLst>
                                            <p:cond delay="0"/>
                                          </p:stCondLst>
                                        </p:cTn>
                                        <p:tgtEl>
                                          <p:spTgt spid="137"/>
                                        </p:tgtEl>
                                        <p:attrNameLst>
                                          <p:attrName>style.visibility</p:attrName>
                                        </p:attrNameLst>
                                      </p:cBhvr>
                                      <p:to>
                                        <p:strVal val="visible"/>
                                      </p:to>
                                    </p:set>
                                    <p:animEffect transition="in" filter="fade">
                                      <p:cBhvr>
                                        <p:cTn id="16" dur="1250"/>
                                        <p:tgtEl>
                                          <p:spTgt spid="137"/>
                                        </p:tgtEl>
                                      </p:cBhvr>
                                    </p:animEffect>
                                    <p:anim calcmode="lin" valueType="num">
                                      <p:cBhvr>
                                        <p:cTn id="17" dur="1250" fill="hold"/>
                                        <p:tgtEl>
                                          <p:spTgt spid="137"/>
                                        </p:tgtEl>
                                        <p:attrNameLst>
                                          <p:attrName>ppt_x</p:attrName>
                                        </p:attrNameLst>
                                      </p:cBhvr>
                                      <p:tavLst>
                                        <p:tav tm="0">
                                          <p:val>
                                            <p:strVal val="#ppt_x"/>
                                          </p:val>
                                        </p:tav>
                                        <p:tav tm="100000">
                                          <p:val>
                                            <p:strVal val="#ppt_x"/>
                                          </p:val>
                                        </p:tav>
                                      </p:tavLst>
                                    </p:anim>
                                    <p:anim calcmode="lin" valueType="num">
                                      <p:cBhvr>
                                        <p:cTn id="18" dur="1250" fill="hold"/>
                                        <p:tgtEl>
                                          <p:spTgt spid="137"/>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9750"/>
                                  </p:stCondLst>
                                  <p:childTnLst>
                                    <p:set>
                                      <p:cBhvr>
                                        <p:cTn id="20" dur="1" fill="hold">
                                          <p:stCondLst>
                                            <p:cond delay="0"/>
                                          </p:stCondLst>
                                        </p:cTn>
                                        <p:tgtEl>
                                          <p:spTgt spid="98"/>
                                        </p:tgtEl>
                                        <p:attrNameLst>
                                          <p:attrName>style.visibility</p:attrName>
                                        </p:attrNameLst>
                                      </p:cBhvr>
                                      <p:to>
                                        <p:strVal val="visible"/>
                                      </p:to>
                                    </p:set>
                                    <p:animEffect transition="in" filter="fade">
                                      <p:cBhvr>
                                        <p:cTn id="21" dur="1250"/>
                                        <p:tgtEl>
                                          <p:spTgt spid="98"/>
                                        </p:tgtEl>
                                      </p:cBhvr>
                                    </p:animEffect>
                                    <p:anim calcmode="lin" valueType="num">
                                      <p:cBhvr>
                                        <p:cTn id="22" dur="1250" fill="hold"/>
                                        <p:tgtEl>
                                          <p:spTgt spid="98"/>
                                        </p:tgtEl>
                                        <p:attrNameLst>
                                          <p:attrName>ppt_x</p:attrName>
                                        </p:attrNameLst>
                                      </p:cBhvr>
                                      <p:tavLst>
                                        <p:tav tm="0">
                                          <p:val>
                                            <p:strVal val="#ppt_x"/>
                                          </p:val>
                                        </p:tav>
                                        <p:tav tm="100000">
                                          <p:val>
                                            <p:strVal val="#ppt_x"/>
                                          </p:val>
                                        </p:tav>
                                      </p:tavLst>
                                    </p:anim>
                                    <p:anim calcmode="lin" valueType="num">
                                      <p:cBhvr>
                                        <p:cTn id="23" dur="1250" fill="hold"/>
                                        <p:tgtEl>
                                          <p:spTgt spid="98"/>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10250"/>
                                  </p:stCondLst>
                                  <p:childTnLst>
                                    <p:set>
                                      <p:cBhvr>
                                        <p:cTn id="25" dur="1" fill="hold">
                                          <p:stCondLst>
                                            <p:cond delay="0"/>
                                          </p:stCondLst>
                                        </p:cTn>
                                        <p:tgtEl>
                                          <p:spTgt spid="91"/>
                                        </p:tgtEl>
                                        <p:attrNameLst>
                                          <p:attrName>style.visibility</p:attrName>
                                        </p:attrNameLst>
                                      </p:cBhvr>
                                      <p:to>
                                        <p:strVal val="visible"/>
                                      </p:to>
                                    </p:set>
                                    <p:animEffect transition="in" filter="fade">
                                      <p:cBhvr>
                                        <p:cTn id="26" dur="1250"/>
                                        <p:tgtEl>
                                          <p:spTgt spid="91"/>
                                        </p:tgtEl>
                                      </p:cBhvr>
                                    </p:animEffect>
                                    <p:anim calcmode="lin" valueType="num">
                                      <p:cBhvr>
                                        <p:cTn id="27" dur="1250" fill="hold"/>
                                        <p:tgtEl>
                                          <p:spTgt spid="91"/>
                                        </p:tgtEl>
                                        <p:attrNameLst>
                                          <p:attrName>ppt_x</p:attrName>
                                        </p:attrNameLst>
                                      </p:cBhvr>
                                      <p:tavLst>
                                        <p:tav tm="0">
                                          <p:val>
                                            <p:strVal val="#ppt_x"/>
                                          </p:val>
                                        </p:tav>
                                        <p:tav tm="100000">
                                          <p:val>
                                            <p:strVal val="#ppt_x"/>
                                          </p:val>
                                        </p:tav>
                                      </p:tavLst>
                                    </p:anim>
                                    <p:anim calcmode="lin" valueType="num">
                                      <p:cBhvr>
                                        <p:cTn id="28" dur="1250" fill="hold"/>
                                        <p:tgtEl>
                                          <p:spTgt spid="91"/>
                                        </p:tgtEl>
                                        <p:attrNameLst>
                                          <p:attrName>ppt_y</p:attrName>
                                        </p:attrNameLst>
                                      </p:cBhvr>
                                      <p:tavLst>
                                        <p:tav tm="0">
                                          <p:val>
                                            <p:strVal val="#ppt_y+.1"/>
                                          </p:val>
                                        </p:tav>
                                        <p:tav tm="100000">
                                          <p:val>
                                            <p:strVal val="#ppt_y"/>
                                          </p:val>
                                        </p:tav>
                                      </p:tavLst>
                                    </p:anim>
                                  </p:childTnLst>
                                </p:cTn>
                              </p:par>
                              <p:par>
                                <p:cTn id="29" presetID="53" presetClass="entr" presetSubtype="16" fill="hold" nodeType="withEffect">
                                  <p:stCondLst>
                                    <p:cond delay="3500"/>
                                  </p:stCondLst>
                                  <p:childTnLst>
                                    <p:set>
                                      <p:cBhvr>
                                        <p:cTn id="30" dur="1" fill="hold">
                                          <p:stCondLst>
                                            <p:cond delay="0"/>
                                          </p:stCondLst>
                                        </p:cTn>
                                        <p:tgtEl>
                                          <p:spTgt spid="132"/>
                                        </p:tgtEl>
                                        <p:attrNameLst>
                                          <p:attrName>style.visibility</p:attrName>
                                        </p:attrNameLst>
                                      </p:cBhvr>
                                      <p:to>
                                        <p:strVal val="visible"/>
                                      </p:to>
                                    </p:set>
                                    <p:anim calcmode="lin" valueType="num">
                                      <p:cBhvr>
                                        <p:cTn id="31" dur="500" fill="hold"/>
                                        <p:tgtEl>
                                          <p:spTgt spid="132"/>
                                        </p:tgtEl>
                                        <p:attrNameLst>
                                          <p:attrName>ppt_w</p:attrName>
                                        </p:attrNameLst>
                                      </p:cBhvr>
                                      <p:tavLst>
                                        <p:tav tm="0">
                                          <p:val>
                                            <p:fltVal val="0"/>
                                          </p:val>
                                        </p:tav>
                                        <p:tav tm="100000">
                                          <p:val>
                                            <p:strVal val="#ppt_w"/>
                                          </p:val>
                                        </p:tav>
                                      </p:tavLst>
                                    </p:anim>
                                    <p:anim calcmode="lin" valueType="num">
                                      <p:cBhvr>
                                        <p:cTn id="32" dur="500" fill="hold"/>
                                        <p:tgtEl>
                                          <p:spTgt spid="132"/>
                                        </p:tgtEl>
                                        <p:attrNameLst>
                                          <p:attrName>ppt_h</p:attrName>
                                        </p:attrNameLst>
                                      </p:cBhvr>
                                      <p:tavLst>
                                        <p:tav tm="0">
                                          <p:val>
                                            <p:fltVal val="0"/>
                                          </p:val>
                                        </p:tav>
                                        <p:tav tm="100000">
                                          <p:val>
                                            <p:strVal val="#ppt_h"/>
                                          </p:val>
                                        </p:tav>
                                      </p:tavLst>
                                    </p:anim>
                                    <p:animEffect transition="in" filter="fade">
                                      <p:cBhvr>
                                        <p:cTn id="33" dur="500"/>
                                        <p:tgtEl>
                                          <p:spTgt spid="132"/>
                                        </p:tgtEl>
                                      </p:cBhvr>
                                    </p:animEffect>
                                  </p:childTnLst>
                                </p:cTn>
                              </p:par>
                              <p:par>
                                <p:cTn id="34" presetID="26" presetClass="emph" presetSubtype="0" repeatCount="5000" fill="hold" nodeType="withEffect">
                                  <p:stCondLst>
                                    <p:cond delay="4000"/>
                                  </p:stCondLst>
                                  <p:childTnLst>
                                    <p:animEffect transition="out" filter="fade">
                                      <p:cBhvr>
                                        <p:cTn id="35" dur="750" tmFilter="0, 0; .2, .5; .8, .5; 1, 0"/>
                                        <p:tgtEl>
                                          <p:spTgt spid="132"/>
                                        </p:tgtEl>
                                      </p:cBhvr>
                                    </p:animEffect>
                                    <p:animScale>
                                      <p:cBhvr>
                                        <p:cTn id="36" dur="375" autoRev="1" fill="hold"/>
                                        <p:tgtEl>
                                          <p:spTgt spid="132"/>
                                        </p:tgtEl>
                                      </p:cBhvr>
                                      <p:by x="105000" y="105000"/>
                                    </p:animScale>
                                  </p:childTnLst>
                                </p:cTn>
                              </p:par>
                              <p:par>
                                <p:cTn id="37" presetID="42" presetClass="entr" presetSubtype="0" fill="hold" grpId="0" nodeType="withEffect">
                                  <p:stCondLst>
                                    <p:cond delay="500"/>
                                  </p:stCondLst>
                                  <p:childTnLst>
                                    <p:set>
                                      <p:cBhvr>
                                        <p:cTn id="38" dur="1" fill="hold">
                                          <p:stCondLst>
                                            <p:cond delay="0"/>
                                          </p:stCondLst>
                                        </p:cTn>
                                        <p:tgtEl>
                                          <p:spTgt spid="136"/>
                                        </p:tgtEl>
                                        <p:attrNameLst>
                                          <p:attrName>style.visibility</p:attrName>
                                        </p:attrNameLst>
                                      </p:cBhvr>
                                      <p:to>
                                        <p:strVal val="visible"/>
                                      </p:to>
                                    </p:set>
                                    <p:animEffect transition="in" filter="fade">
                                      <p:cBhvr>
                                        <p:cTn id="39" dur="1250"/>
                                        <p:tgtEl>
                                          <p:spTgt spid="136"/>
                                        </p:tgtEl>
                                      </p:cBhvr>
                                    </p:animEffect>
                                    <p:anim calcmode="lin" valueType="num">
                                      <p:cBhvr>
                                        <p:cTn id="40" dur="1250" fill="hold"/>
                                        <p:tgtEl>
                                          <p:spTgt spid="136"/>
                                        </p:tgtEl>
                                        <p:attrNameLst>
                                          <p:attrName>ppt_x</p:attrName>
                                        </p:attrNameLst>
                                      </p:cBhvr>
                                      <p:tavLst>
                                        <p:tav tm="0">
                                          <p:val>
                                            <p:strVal val="#ppt_x"/>
                                          </p:val>
                                        </p:tav>
                                        <p:tav tm="100000">
                                          <p:val>
                                            <p:strVal val="#ppt_x"/>
                                          </p:val>
                                        </p:tav>
                                      </p:tavLst>
                                    </p:anim>
                                    <p:anim calcmode="lin" valueType="num">
                                      <p:cBhvr>
                                        <p:cTn id="41" dur="1250" fill="hold"/>
                                        <p:tgtEl>
                                          <p:spTgt spid="136"/>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1000"/>
                                  </p:stCondLst>
                                  <p:childTnLst>
                                    <p:set>
                                      <p:cBhvr>
                                        <p:cTn id="43" dur="1" fill="hold">
                                          <p:stCondLst>
                                            <p:cond delay="0"/>
                                          </p:stCondLst>
                                        </p:cTn>
                                        <p:tgtEl>
                                          <p:spTgt spid="135"/>
                                        </p:tgtEl>
                                        <p:attrNameLst>
                                          <p:attrName>style.visibility</p:attrName>
                                        </p:attrNameLst>
                                      </p:cBhvr>
                                      <p:to>
                                        <p:strVal val="visible"/>
                                      </p:to>
                                    </p:set>
                                    <p:animEffect transition="in" filter="fade">
                                      <p:cBhvr>
                                        <p:cTn id="44" dur="1250"/>
                                        <p:tgtEl>
                                          <p:spTgt spid="135"/>
                                        </p:tgtEl>
                                      </p:cBhvr>
                                    </p:animEffect>
                                    <p:anim calcmode="lin" valueType="num">
                                      <p:cBhvr>
                                        <p:cTn id="45" dur="1250" fill="hold"/>
                                        <p:tgtEl>
                                          <p:spTgt spid="135"/>
                                        </p:tgtEl>
                                        <p:attrNameLst>
                                          <p:attrName>ppt_x</p:attrName>
                                        </p:attrNameLst>
                                      </p:cBhvr>
                                      <p:tavLst>
                                        <p:tav tm="0">
                                          <p:val>
                                            <p:strVal val="#ppt_x"/>
                                          </p:val>
                                        </p:tav>
                                        <p:tav tm="100000">
                                          <p:val>
                                            <p:strVal val="#ppt_x"/>
                                          </p:val>
                                        </p:tav>
                                      </p:tavLst>
                                    </p:anim>
                                    <p:anim calcmode="lin" valueType="num">
                                      <p:cBhvr>
                                        <p:cTn id="46" dur="1250" fill="hold"/>
                                        <p:tgtEl>
                                          <p:spTgt spid="1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0" animBg="1"/>
      <p:bldP spid="136" grpId="0" animBg="1"/>
      <p:bldP spid="91" grpId="0" animBg="1"/>
      <p:bldP spid="98" grpId="0" animBg="1"/>
      <p:bldP spid="137" grpId="0" animBg="1"/>
      <p:bldP spid="138" grpId="0" animBg="1"/>
    </p:bldLst>
  </p:timing>
</p:sld>
</file>

<file path=ppt/theme/theme1.xml><?xml version="1.0" encoding="utf-8"?>
<a:theme xmlns:a="http://schemas.openxmlformats.org/drawingml/2006/main" name="第一PPT模板网-WWW.1PPT.COM">
  <a:themeElements>
    <a:clrScheme name="Office">
      <a:dk1>
        <a:srgbClr val="000000"/>
      </a:dk1>
      <a:lt1>
        <a:srgbClr val="FFFFFF"/>
      </a:lt1>
      <a:dk2>
        <a:srgbClr val="455F51"/>
      </a:dk2>
      <a:lt2>
        <a:srgbClr val="E2DFCC"/>
      </a:lt2>
      <a:accent1>
        <a:srgbClr val="63A537"/>
      </a:accent1>
      <a:accent2>
        <a:srgbClr val="08A5EF"/>
      </a:accent2>
      <a:accent3>
        <a:srgbClr val="739A28"/>
      </a:accent3>
      <a:accent4>
        <a:srgbClr val="37A76F"/>
      </a:accent4>
      <a:accent5>
        <a:srgbClr val="4EB3CF"/>
      </a:accent5>
      <a:accent6>
        <a:srgbClr val="51C3F9"/>
      </a:accent6>
      <a:hlink>
        <a:srgbClr val="08A5EF"/>
      </a:hlink>
      <a:folHlink>
        <a:srgbClr val="977B2D"/>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455F51"/>
    </a:dk2>
    <a:lt2>
      <a:srgbClr val="E2DFCC"/>
    </a:lt2>
    <a:accent1>
      <a:srgbClr val="63A537"/>
    </a:accent1>
    <a:accent2>
      <a:srgbClr val="08A5EF"/>
    </a:accent2>
    <a:accent3>
      <a:srgbClr val="739A28"/>
    </a:accent3>
    <a:accent4>
      <a:srgbClr val="37A76F"/>
    </a:accent4>
    <a:accent5>
      <a:srgbClr val="4EB3CF"/>
    </a:accent5>
    <a:accent6>
      <a:srgbClr val="51C3F9"/>
    </a:accent6>
    <a:hlink>
      <a:srgbClr val="08A5EF"/>
    </a:hlink>
    <a:folHlink>
      <a:srgbClr val="977B2D"/>
    </a:folHlink>
  </a:clrScheme>
</a:themeOverride>
</file>

<file path=ppt/theme/themeOverride2.xml><?xml version="1.0" encoding="utf-8"?>
<a:themeOverride xmlns:a="http://schemas.openxmlformats.org/drawingml/2006/main">
  <a:clrScheme name="Office">
    <a:dk1>
      <a:srgbClr val="000000"/>
    </a:dk1>
    <a:lt1>
      <a:srgbClr val="FFFFFF"/>
    </a:lt1>
    <a:dk2>
      <a:srgbClr val="455F51"/>
    </a:dk2>
    <a:lt2>
      <a:srgbClr val="E2DFCC"/>
    </a:lt2>
    <a:accent1>
      <a:srgbClr val="63A537"/>
    </a:accent1>
    <a:accent2>
      <a:srgbClr val="08A5EF"/>
    </a:accent2>
    <a:accent3>
      <a:srgbClr val="739A28"/>
    </a:accent3>
    <a:accent4>
      <a:srgbClr val="37A76F"/>
    </a:accent4>
    <a:accent5>
      <a:srgbClr val="4EB3CF"/>
    </a:accent5>
    <a:accent6>
      <a:srgbClr val="51C3F9"/>
    </a:accent6>
    <a:hlink>
      <a:srgbClr val="08A5EF"/>
    </a:hlink>
    <a:folHlink>
      <a:srgbClr val="977B2D"/>
    </a:folHlink>
  </a:clrScheme>
</a:themeOverride>
</file>

<file path=ppt/theme/themeOverride3.xml><?xml version="1.0" encoding="utf-8"?>
<a:themeOverride xmlns:a="http://schemas.openxmlformats.org/drawingml/2006/main">
  <a:clrScheme name="Office">
    <a:dk1>
      <a:srgbClr val="000000"/>
    </a:dk1>
    <a:lt1>
      <a:srgbClr val="FFFFFF"/>
    </a:lt1>
    <a:dk2>
      <a:srgbClr val="455F51"/>
    </a:dk2>
    <a:lt2>
      <a:srgbClr val="E2DFCC"/>
    </a:lt2>
    <a:accent1>
      <a:srgbClr val="63A537"/>
    </a:accent1>
    <a:accent2>
      <a:srgbClr val="08A5EF"/>
    </a:accent2>
    <a:accent3>
      <a:srgbClr val="739A28"/>
    </a:accent3>
    <a:accent4>
      <a:srgbClr val="37A76F"/>
    </a:accent4>
    <a:accent5>
      <a:srgbClr val="4EB3CF"/>
    </a:accent5>
    <a:accent6>
      <a:srgbClr val="51C3F9"/>
    </a:accent6>
    <a:hlink>
      <a:srgbClr val="08A5EF"/>
    </a:hlink>
    <a:folHlink>
      <a:srgbClr val="977B2D"/>
    </a:folHlink>
  </a:clrScheme>
</a:themeOverride>
</file>

<file path=ppt/theme/themeOverride4.xml><?xml version="1.0" encoding="utf-8"?>
<a:themeOverride xmlns:a="http://schemas.openxmlformats.org/drawingml/2006/main">
  <a:clrScheme name="Office">
    <a:dk1>
      <a:srgbClr val="000000"/>
    </a:dk1>
    <a:lt1>
      <a:srgbClr val="FFFFFF"/>
    </a:lt1>
    <a:dk2>
      <a:srgbClr val="455F51"/>
    </a:dk2>
    <a:lt2>
      <a:srgbClr val="E2DFCC"/>
    </a:lt2>
    <a:accent1>
      <a:srgbClr val="63A537"/>
    </a:accent1>
    <a:accent2>
      <a:srgbClr val="08A5EF"/>
    </a:accent2>
    <a:accent3>
      <a:srgbClr val="739A28"/>
    </a:accent3>
    <a:accent4>
      <a:srgbClr val="37A76F"/>
    </a:accent4>
    <a:accent5>
      <a:srgbClr val="4EB3CF"/>
    </a:accent5>
    <a:accent6>
      <a:srgbClr val="51C3F9"/>
    </a:accent6>
    <a:hlink>
      <a:srgbClr val="08A5EF"/>
    </a:hlink>
    <a:folHlink>
      <a:srgbClr val="977B2D"/>
    </a:folHlink>
  </a:clrScheme>
</a:themeOverride>
</file>

<file path=ppt/theme/themeOverride5.xml><?xml version="1.0" encoding="utf-8"?>
<a:themeOverride xmlns:a="http://schemas.openxmlformats.org/drawingml/2006/main">
  <a:clrScheme name="Office">
    <a:dk1>
      <a:srgbClr val="000000"/>
    </a:dk1>
    <a:lt1>
      <a:srgbClr val="FFFFFF"/>
    </a:lt1>
    <a:dk2>
      <a:srgbClr val="455F51"/>
    </a:dk2>
    <a:lt2>
      <a:srgbClr val="E2DFCC"/>
    </a:lt2>
    <a:accent1>
      <a:srgbClr val="63A537"/>
    </a:accent1>
    <a:accent2>
      <a:srgbClr val="08A5EF"/>
    </a:accent2>
    <a:accent3>
      <a:srgbClr val="739A28"/>
    </a:accent3>
    <a:accent4>
      <a:srgbClr val="37A76F"/>
    </a:accent4>
    <a:accent5>
      <a:srgbClr val="4EB3CF"/>
    </a:accent5>
    <a:accent6>
      <a:srgbClr val="51C3F9"/>
    </a:accent6>
    <a:hlink>
      <a:srgbClr val="08A5EF"/>
    </a:hlink>
    <a:folHlink>
      <a:srgbClr val="977B2D"/>
    </a:folHlink>
  </a:clrScheme>
</a:themeOverride>
</file>

<file path=ppt/theme/themeOverride6.xml><?xml version="1.0" encoding="utf-8"?>
<a:themeOverride xmlns:a="http://schemas.openxmlformats.org/drawingml/2006/main">
  <a:clrScheme name="Office">
    <a:dk1>
      <a:srgbClr val="000000"/>
    </a:dk1>
    <a:lt1>
      <a:srgbClr val="FFFFFF"/>
    </a:lt1>
    <a:dk2>
      <a:srgbClr val="455F51"/>
    </a:dk2>
    <a:lt2>
      <a:srgbClr val="E2DFCC"/>
    </a:lt2>
    <a:accent1>
      <a:srgbClr val="63A537"/>
    </a:accent1>
    <a:accent2>
      <a:srgbClr val="08A5EF"/>
    </a:accent2>
    <a:accent3>
      <a:srgbClr val="739A28"/>
    </a:accent3>
    <a:accent4>
      <a:srgbClr val="37A76F"/>
    </a:accent4>
    <a:accent5>
      <a:srgbClr val="4EB3CF"/>
    </a:accent5>
    <a:accent6>
      <a:srgbClr val="51C3F9"/>
    </a:accent6>
    <a:hlink>
      <a:srgbClr val="08A5EF"/>
    </a:hlink>
    <a:folHlink>
      <a:srgbClr val="977B2D"/>
    </a:folHlink>
  </a:clrScheme>
</a:themeOverride>
</file>

<file path=docProps/app.xml><?xml version="1.0" encoding="utf-8"?>
<Properties xmlns="http://schemas.openxmlformats.org/officeDocument/2006/extended-properties" xmlns:vt="http://schemas.openxmlformats.org/officeDocument/2006/docPropsVTypes">
  <TotalTime>11</TotalTime>
  <Words>1331</Words>
  <Application>Microsoft Office PowerPoint</Application>
  <PresentationFormat>全屏显示(16:9)</PresentationFormat>
  <Paragraphs>149</Paragraphs>
  <Slides>23</Slides>
  <Notes>19</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23</vt:i4>
      </vt:variant>
    </vt:vector>
  </HeadingPairs>
  <TitlesOfParts>
    <vt:vector size="32" baseType="lpstr">
      <vt:lpstr>Meiryo</vt:lpstr>
      <vt:lpstr>宋体</vt:lpstr>
      <vt:lpstr>微软雅黑</vt:lpstr>
      <vt:lpstr>Arial</vt:lpstr>
      <vt:lpstr>Calibri</vt:lpstr>
      <vt:lpstr>Calibri Light</vt:lpstr>
      <vt:lpstr>Times New Roman</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6</cp:revision>
  <dcterms:created xsi:type="dcterms:W3CDTF">2016-08-07T08:11:00Z</dcterms:created>
  <dcterms:modified xsi:type="dcterms:W3CDTF">2022-04-19T09:41:46Z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2052-10.1.0.7566</vt:lpwstr>
  </property>
</Properties>
</file>