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6" r:id="rId2"/>
  </p:sldMasterIdLst>
  <p:notesMasterIdLst>
    <p:notesMasterId r:id="rId29"/>
  </p:notesMasterIdLst>
  <p:handoutMasterIdLst>
    <p:handoutMasterId r:id="rId30"/>
  </p:handoutMasterIdLst>
  <p:sldIdLst>
    <p:sldId id="425" r:id="rId3"/>
    <p:sldId id="363" r:id="rId4"/>
    <p:sldId id="427" r:id="rId5"/>
    <p:sldId id="379" r:id="rId6"/>
    <p:sldId id="428" r:id="rId7"/>
    <p:sldId id="395" r:id="rId8"/>
    <p:sldId id="381" r:id="rId9"/>
    <p:sldId id="369" r:id="rId10"/>
    <p:sldId id="382" r:id="rId11"/>
    <p:sldId id="383" r:id="rId12"/>
    <p:sldId id="384" r:id="rId13"/>
    <p:sldId id="371" r:id="rId14"/>
    <p:sldId id="406" r:id="rId15"/>
    <p:sldId id="400" r:id="rId16"/>
    <p:sldId id="401" r:id="rId17"/>
    <p:sldId id="409" r:id="rId18"/>
    <p:sldId id="402" r:id="rId19"/>
    <p:sldId id="413" r:id="rId20"/>
    <p:sldId id="387" r:id="rId21"/>
    <p:sldId id="433" r:id="rId22"/>
    <p:sldId id="432" r:id="rId23"/>
    <p:sldId id="375" r:id="rId24"/>
    <p:sldId id="393" r:id="rId25"/>
    <p:sldId id="420" r:id="rId26"/>
    <p:sldId id="373" r:id="rId27"/>
    <p:sldId id="434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CCFF33"/>
    <a:srgbClr val="26182F"/>
    <a:srgbClr val="FF7124"/>
    <a:srgbClr val="EF7509"/>
    <a:srgbClr val="8CC5B1"/>
    <a:srgbClr val="202E4A"/>
    <a:srgbClr val="68BC9E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9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7378-7136-493C-A505-DB111E44D9D1}" type="datetimeFigureOut">
              <a:rPr lang="zh-CN" altLang="en-US" smtClean="0"/>
              <a:pPr/>
              <a:t>2022/4/18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1A663-AC84-493B-8663-1A01AEFFA8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043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E7A799FB-B973-4727-8223-0B0CC5C44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085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799FB-B973-4727-8223-0B0CC5C4434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535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0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B4D7-F511-4E32-B555-21525E5BC3C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38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75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68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30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77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3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34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70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711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5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14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8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89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24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367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8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74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7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99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8" r:id="rId2"/>
    <p:sldLayoutId id="2147483779" r:id="rId3"/>
    <p:sldLayoutId id="2147483780" r:id="rId4"/>
    <p:sldLayoutId id="2147483781" r:id="rId5"/>
    <p:sldLayoutId id="2147483785" r:id="rId6"/>
    <p:sldLayoutId id="2147483784" r:id="rId7"/>
    <p:sldLayoutId id="2147483783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8322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833822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latin typeface="微软雅黑" pitchFamily="34" charset="-122"/>
                <a:ea typeface="微软雅黑" pitchFamily="34" charset="-122"/>
              </a:rPr>
              <a:t>请到我的家乡来</a:t>
            </a:r>
          </a:p>
        </p:txBody>
      </p:sp>
      <p:sp>
        <p:nvSpPr>
          <p:cNvPr id="6" name="矩形 5"/>
          <p:cNvSpPr/>
          <p:nvPr/>
        </p:nvSpPr>
        <p:spPr>
          <a:xfrm>
            <a:off x="5420175" y="541225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024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E6D949F-06EA-4E4A-9EDA-793B65E166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100000" l="231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4622"/>
            <a:ext cx="4956313" cy="371723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9FA7E98-45DB-47E5-B546-C105F655C1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8" b="97004" l="9659" r="9858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707918">
            <a:off x="1312486" y="3959918"/>
            <a:ext cx="3352381" cy="254285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58352" y="1806125"/>
            <a:ext cx="7633648" cy="640780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740104" y="1881882"/>
            <a:ext cx="469530" cy="469530"/>
            <a:chOff x="7070971" y="788848"/>
            <a:chExt cx="1800200" cy="1800200"/>
          </a:xfrm>
        </p:grpSpPr>
        <p:sp>
          <p:nvSpPr>
            <p:cNvPr id="9" name="椭圆 8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燕尾形 9"/>
            <p:cNvSpPr/>
            <p:nvPr/>
          </p:nvSpPr>
          <p:spPr>
            <a:xfrm>
              <a:off x="7575071" y="1166948"/>
              <a:ext cx="792000" cy="1044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"/>
          <p:cNvSpPr txBox="1"/>
          <p:nvPr/>
        </p:nvSpPr>
        <p:spPr>
          <a:xfrm>
            <a:off x="5264225" y="1821057"/>
            <a:ext cx="5258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我的家乡在这里</a:t>
            </a:r>
          </a:p>
        </p:txBody>
      </p:sp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4614141" y="2639437"/>
            <a:ext cx="7455938" cy="295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我的家乡在广东省，我觉得它像一只香喷喷的大鸡腿。和它相邻的有江西、福建、广西、海南、湖南五个省份和澳门、香港两个特别行政区。</a:t>
            </a:r>
          </a:p>
        </p:txBody>
      </p:sp>
    </p:spTree>
    <p:extLst>
      <p:ext uri="{BB962C8B-B14F-4D97-AF65-F5344CB8AC3E}">
        <p14:creationId xmlns:p14="http://schemas.microsoft.com/office/powerpoint/2010/main" val="382348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/>
          <a:stretch/>
        </p:blipFill>
        <p:spPr>
          <a:xfrm>
            <a:off x="0" y="463024"/>
            <a:ext cx="12192000" cy="60617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36232" y="2436185"/>
            <a:ext cx="76775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原来同学们的家乡就在这些地方，既然我们已经知道了地点，那么就让我们一起购买车票，搭上旅游的巴士，一起去看看吧！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5C196E8-7AE3-4235-89A5-CEE98C5326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12" b="98495" l="10000" r="93607">
                        <a14:foregroundMark x1="86885" y1="71237" x2="86885" y2="682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2672"/>
            <a:ext cx="4599810" cy="450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FE84636-B688-45BF-98EA-1A61D00A0782}"/>
              </a:ext>
            </a:extLst>
          </p:cNvPr>
          <p:cNvSpPr txBox="1"/>
          <p:nvPr/>
        </p:nvSpPr>
        <p:spPr>
          <a:xfrm>
            <a:off x="800472" y="1652650"/>
            <a:ext cx="10445284" cy="70788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小组讨论交流：</a:t>
            </a:r>
            <a:endParaRPr lang="zh-CN" altLang="en-US" sz="40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5B29EE1-C15B-4EA6-A27C-F9AABDB36E30}"/>
              </a:ext>
            </a:extLst>
          </p:cNvPr>
          <p:cNvSpPr txBox="1"/>
          <p:nvPr/>
        </p:nvSpPr>
        <p:spPr>
          <a:xfrm>
            <a:off x="4387174" y="2950556"/>
            <a:ext cx="53502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5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要向大家介绍你家乡的</a:t>
            </a:r>
            <a:r>
              <a:rPr lang="zh-CN" altLang="en-US" sz="54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哪些风景名胜呢？</a:t>
            </a:r>
            <a:endParaRPr lang="en-US" altLang="zh-CN" sz="54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167A325-4DB9-4084-9016-25F606102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099" b="100000" l="2028" r="35257">
                        <a14:foregroundMark x1="14977" y1="90597" x2="18721" y2="781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321" y="3281834"/>
            <a:ext cx="2739243" cy="260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4" cy="688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29920"/>
            <a:ext cx="12192000" cy="81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8058" y="0"/>
            <a:ext cx="12910058" cy="726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30580"/>
            <a:ext cx="13669971" cy="768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03" y="0"/>
            <a:ext cx="123110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3151" y="-613775"/>
            <a:ext cx="13887321" cy="84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0468089-1E35-4267-94EA-E390EA8816AC}"/>
              </a:ext>
            </a:extLst>
          </p:cNvPr>
          <p:cNvSpPr txBox="1"/>
          <p:nvPr/>
        </p:nvSpPr>
        <p:spPr>
          <a:xfrm>
            <a:off x="3948913" y="582627"/>
            <a:ext cx="4608233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长泰文庙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57BEF86-AD82-46F4-8162-62BD89AB292E}"/>
              </a:ext>
            </a:extLst>
          </p:cNvPr>
          <p:cNvSpPr txBox="1"/>
          <p:nvPr/>
        </p:nvSpPr>
        <p:spPr>
          <a:xfrm>
            <a:off x="5397393" y="2259595"/>
            <a:ext cx="6230500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1" name="Picture 1" descr="E:\文庙1.web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108" y="1374635"/>
            <a:ext cx="1089424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02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5B548B4-6CF9-4A20-AA2B-1E3C4CFCC334}"/>
              </a:ext>
            </a:extLst>
          </p:cNvPr>
          <p:cNvSpPr txBox="1"/>
          <p:nvPr/>
        </p:nvSpPr>
        <p:spPr>
          <a:xfrm>
            <a:off x="3647907" y="729265"/>
            <a:ext cx="4486158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猜一猜：他们的家乡在哪里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52C8C03-3AE6-4F9F-8F8A-46EAD5E28871}"/>
              </a:ext>
            </a:extLst>
          </p:cNvPr>
          <p:cNvSpPr txBox="1"/>
          <p:nvPr/>
        </p:nvSpPr>
        <p:spPr>
          <a:xfrm>
            <a:off x="1712069" y="2412461"/>
            <a:ext cx="3253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我家乡的电话区号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0596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DDDA8EF-22F8-49F5-AD22-01B36F8176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8212" y="2259634"/>
            <a:ext cx="2940004" cy="2871321"/>
          </a:xfrm>
          <a:prstGeom prst="ellipse">
            <a:avLst/>
          </a:prstGeom>
          <a:ln w="1905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01E365C-566D-49D6-A496-FEB1F4BA06AA}"/>
              </a:ext>
            </a:extLst>
          </p:cNvPr>
          <p:cNvSpPr txBox="1"/>
          <p:nvPr/>
        </p:nvSpPr>
        <p:spPr>
          <a:xfrm>
            <a:off x="4630366" y="5476673"/>
            <a:ext cx="4036979" cy="707886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福建省漳州市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749526" y="3644823"/>
            <a:ext cx="2975212" cy="40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68171" y="1100831"/>
            <a:ext cx="220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302" y="1156932"/>
            <a:ext cx="4762500" cy="4762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05816" y="2041545"/>
            <a:ext cx="4392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我是家乡小导游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505816" y="1977532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505816" y="2874999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92578" y="3501918"/>
            <a:ext cx="6750168" cy="742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36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谁先来当家乡的小导游呢？</a:t>
            </a:r>
          </a:p>
        </p:txBody>
      </p:sp>
    </p:spTree>
    <p:extLst>
      <p:ext uri="{BB962C8B-B14F-4D97-AF65-F5344CB8AC3E}">
        <p14:creationId xmlns:p14="http://schemas.microsoft.com/office/powerpoint/2010/main" val="34784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5470" y="1584950"/>
            <a:ext cx="3629076" cy="362907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05816" y="1498061"/>
            <a:ext cx="4392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我是家乡小导游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544726" y="1491149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544726" y="2349705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92578" y="2869660"/>
            <a:ext cx="675016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大家好，欢迎大家来到</a:t>
            </a:r>
            <a:r>
              <a:rPr lang="en-US" altLang="zh-CN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_____,</a:t>
            </a:r>
            <a:r>
              <a:rPr lang="zh-CN" altLang="en-US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我是你们的导游</a:t>
            </a:r>
            <a:r>
              <a:rPr lang="en-US" altLang="zh-CN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____</a:t>
            </a:r>
            <a:r>
              <a:rPr lang="zh-CN" altLang="en-US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，首先我们看到的是</a:t>
            </a:r>
            <a:r>
              <a:rPr lang="en-US" altLang="zh-CN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_____,</a:t>
            </a:r>
            <a:r>
              <a:rPr lang="zh-CN" altLang="en-US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接着往前走，我们又看到了</a:t>
            </a:r>
            <a:r>
              <a:rPr lang="en-US" altLang="zh-CN" sz="36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……</a:t>
            </a:r>
            <a:endParaRPr lang="zh-CN" altLang="en-US" sz="3600" b="1" kern="1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4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925"/>
            <a:ext cx="12192000" cy="6102532"/>
          </a:xfrm>
          <a:prstGeom prst="rect">
            <a:avLst/>
          </a:prstGeom>
        </p:spPr>
      </p:pic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171488" y="2457423"/>
            <a:ext cx="691277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4800" b="1" dirty="0">
                <a:solidFill>
                  <a:srgbClr val="569547"/>
                </a:solidFill>
                <a:cs typeface="Arial" panose="020B0604020202020204" pitchFamily="34" charset="0"/>
              </a:rPr>
              <a:t>家乡传说交流会</a:t>
            </a: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171686" y="3388362"/>
            <a:ext cx="7850258" cy="99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cs typeface="Arial" panose="020B0604020202020204" pitchFamily="34" charset="0"/>
              </a:rPr>
              <a:t>我国许多地方都有着属于自己美丽的传说，你的家乡有哪些关于风景名胜的传说或故事呢？</a:t>
            </a:r>
          </a:p>
        </p:txBody>
      </p:sp>
    </p:spTree>
    <p:extLst>
      <p:ext uri="{BB962C8B-B14F-4D97-AF65-F5344CB8AC3E}">
        <p14:creationId xmlns:p14="http://schemas.microsoft.com/office/powerpoint/2010/main" val="359699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1E86E01-2B7F-429F-9D99-B6A4EB751016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1648" y="671208"/>
            <a:ext cx="94872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“神女峰”</a:t>
            </a:r>
            <a:r>
              <a:rPr lang="en-US" altLang="zh-CN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传说</a:t>
            </a:r>
          </a:p>
        </p:txBody>
      </p:sp>
    </p:spTree>
    <p:extLst>
      <p:ext uri="{BB962C8B-B14F-4D97-AF65-F5344CB8AC3E}">
        <p14:creationId xmlns:p14="http://schemas.microsoft.com/office/powerpoint/2010/main" val="22440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7383" y="190027"/>
            <a:ext cx="10515600" cy="1325563"/>
          </a:xfrm>
        </p:spPr>
        <p:txBody>
          <a:bodyPr/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             林震“一笔化三千”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2648" y="2199411"/>
            <a:ext cx="11614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00FF"/>
                </a:solidFill>
              </a:rPr>
              <a:t>       </a:t>
            </a:r>
            <a:r>
              <a:rPr lang="zh-CN" altLang="en-US" sz="3600" dirty="0" smtClean="0">
                <a:solidFill>
                  <a:srgbClr val="0000FF"/>
                </a:solidFill>
              </a:rPr>
              <a:t>林震参加会试，考官是来自江西的杨士奇和福建的杨荣，两位主考官争执不休，决定在殿前比试，由杨士奇出考题，深知沈文求有绝技，能同时两手执笔快写。所以出题谁最快写完三千字，谁就是状元。</a:t>
            </a:r>
          </a:p>
          <a:p>
            <a:r>
              <a:rPr lang="zh-CN" altLang="en-US" sz="3600" dirty="0" smtClean="0">
                <a:solidFill>
                  <a:srgbClr val="0000FF"/>
                </a:solidFill>
              </a:rPr>
              <a:t>        比试开始后，林震只写了“一笔化三千”五个字，抢先交卷。皇帝判定林震机智，点为状元。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03D8E275-22F8-4F5B-B98E-3DDFAF06A566}"/>
              </a:ext>
            </a:extLst>
          </p:cNvPr>
          <p:cNvSpPr txBox="1"/>
          <p:nvPr/>
        </p:nvSpPr>
        <p:spPr>
          <a:xfrm>
            <a:off x="767833" y="2908028"/>
            <a:ext cx="4309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活动园：班级旅游图册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7C60008-9EE8-4208-B25B-D6674E7AB079}"/>
              </a:ext>
            </a:extLst>
          </p:cNvPr>
          <p:cNvSpPr txBox="1"/>
          <p:nvPr/>
        </p:nvSpPr>
        <p:spPr>
          <a:xfrm>
            <a:off x="272953" y="3673817"/>
            <a:ext cx="5500049" cy="193899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让我们把家乡的自然风光用剪报或画报的方式汇集在一起，制作成一本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班级旅游图册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，供大家传阅吧。看看我们在什么时候，会把图册上的所有地方都旅游完！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D83A569-0E90-44A8-A3D4-80A529E6A84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967" y="1250185"/>
            <a:ext cx="5703518" cy="428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1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39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5B548B4-6CF9-4A20-AA2B-1E3C4CFCC334}"/>
              </a:ext>
            </a:extLst>
          </p:cNvPr>
          <p:cNvSpPr txBox="1"/>
          <p:nvPr/>
        </p:nvSpPr>
        <p:spPr>
          <a:xfrm>
            <a:off x="3647907" y="729265"/>
            <a:ext cx="4486158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猜一猜：他们的家乡在哪里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9630D46-B262-4494-8227-60CADE7FB30D}"/>
              </a:ext>
            </a:extLst>
          </p:cNvPr>
          <p:cNvSpPr txBox="1"/>
          <p:nvPr/>
        </p:nvSpPr>
        <p:spPr>
          <a:xfrm>
            <a:off x="7545233" y="2344367"/>
            <a:ext cx="3748580" cy="1313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我家乡的简称是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“京”。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FAD090B-1692-4823-8DC4-7AD64D9917DF}"/>
              </a:ext>
            </a:extLst>
          </p:cNvPr>
          <p:cNvSpPr txBox="1"/>
          <p:nvPr/>
        </p:nvSpPr>
        <p:spPr>
          <a:xfrm>
            <a:off x="8055613" y="4730051"/>
            <a:ext cx="2615629" cy="769441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北京市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2" descr="F:\cacd-fxyxusa4938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3632" y="2110900"/>
            <a:ext cx="4870343" cy="3636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08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83D511D-5962-4273-9C2A-E62240A50F7F}"/>
              </a:ext>
            </a:extLst>
          </p:cNvPr>
          <p:cNvSpPr txBox="1"/>
          <p:nvPr/>
        </p:nvSpPr>
        <p:spPr>
          <a:xfrm>
            <a:off x="3838977" y="879390"/>
            <a:ext cx="4513453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猜一猜：他们的家乡在哪里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C38A584-9876-4A4A-80B6-6114C3D05D79}"/>
              </a:ext>
            </a:extLst>
          </p:cNvPr>
          <p:cNvSpPr txBox="1"/>
          <p:nvPr/>
        </p:nvSpPr>
        <p:spPr>
          <a:xfrm>
            <a:off x="7266563" y="2140084"/>
            <a:ext cx="44941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我的家乡有美丽的草原和蒙古包。</a:t>
            </a:r>
            <a:endParaRPr lang="zh-CN" altLang="en-US" sz="4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B963834-D13B-43BB-A0DF-B4632EE5D5C8}"/>
              </a:ext>
            </a:extLst>
          </p:cNvPr>
          <p:cNvSpPr txBox="1"/>
          <p:nvPr/>
        </p:nvSpPr>
        <p:spPr>
          <a:xfrm>
            <a:off x="7808147" y="4445540"/>
            <a:ext cx="3582942" cy="707886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内蒙古自治区</a:t>
            </a:r>
            <a:endParaRPr lang="zh-CN" altLang="en-US" sz="4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 descr="F:\432719_2015011516225614120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312" y="1566154"/>
            <a:ext cx="6497062" cy="4669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896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83D511D-5962-4273-9C2A-E62240A50F7F}"/>
              </a:ext>
            </a:extLst>
          </p:cNvPr>
          <p:cNvSpPr txBox="1"/>
          <p:nvPr/>
        </p:nvSpPr>
        <p:spPr>
          <a:xfrm>
            <a:off x="3838977" y="772386"/>
            <a:ext cx="4513453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猜一猜：他们的家乡在哪里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C38A584-9876-4A4A-80B6-6114C3D05D79}"/>
              </a:ext>
            </a:extLst>
          </p:cNvPr>
          <p:cNvSpPr txBox="1"/>
          <p:nvPr/>
        </p:nvSpPr>
        <p:spPr>
          <a:xfrm>
            <a:off x="7942298" y="2363821"/>
            <a:ext cx="33709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东方明珠是我家乡的著名景点。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FB963834-D13B-43BB-A0DF-B4632EE5D5C8}"/>
              </a:ext>
            </a:extLst>
          </p:cNvPr>
          <p:cNvSpPr txBox="1"/>
          <p:nvPr/>
        </p:nvSpPr>
        <p:spPr>
          <a:xfrm>
            <a:off x="8287965" y="4815191"/>
            <a:ext cx="2548647" cy="830997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4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zh-CN" altLang="en-US" sz="2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 descr="F:\67c63700e2ca4caf9a756d6570337aa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207" y="1449419"/>
            <a:ext cx="6597785" cy="49483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896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48418" y="678714"/>
            <a:ext cx="11403107" cy="5612039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Tahoma"/>
              <a:ea typeface="微软雅黑"/>
            </a:endParaRPr>
          </a:p>
        </p:txBody>
      </p:sp>
      <p:pic>
        <p:nvPicPr>
          <p:cNvPr id="18" name="Picture 2" descr="E:\仝德志文件，勿删！\03-参考文档\！PPT图片及版面资源\PPT精美插图\图标\羽毛笔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7501" y="3482264"/>
            <a:ext cx="1151209" cy="134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图片 14" descr="timg (14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30388" y="2832557"/>
            <a:ext cx="2744236" cy="3264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4426436" y="1645759"/>
            <a:ext cx="7569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小活动：猜一猜，我的家乡在哪里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808575" y="1540804"/>
            <a:ext cx="6737431" cy="286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849518" y="2374710"/>
            <a:ext cx="6778375" cy="226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875505" y="2907079"/>
            <a:ext cx="44844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4000" b="1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你也能出</a:t>
            </a:r>
            <a:r>
              <a:rPr lang="zh-CN" altLang="en-US" sz="40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一道这样的题目，让大家猜猜你的家乡在哪里吗？</a:t>
            </a:r>
          </a:p>
        </p:txBody>
      </p:sp>
      <p:pic>
        <p:nvPicPr>
          <p:cNvPr id="13" name="图片 12" descr="timg (13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055" y="860628"/>
            <a:ext cx="2746497" cy="3112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73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中国行政区划地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4207" y="554477"/>
            <a:ext cx="5887793" cy="4922195"/>
          </a:xfrm>
          <a:prstGeom prst="rect">
            <a:avLst/>
          </a:prstGeom>
          <a:noFill/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E75FE3D-1F31-4F75-B317-35EF1C83F39F}"/>
              </a:ext>
            </a:extLst>
          </p:cNvPr>
          <p:cNvSpPr txBox="1"/>
          <p:nvPr/>
        </p:nvSpPr>
        <p:spPr>
          <a:xfrm>
            <a:off x="886510" y="2645886"/>
            <a:ext cx="4722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小活动：我的家乡在这里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4C83A03-5B24-429F-96DC-17D8D216E761}"/>
              </a:ext>
            </a:extLst>
          </p:cNvPr>
          <p:cNvSpPr txBox="1"/>
          <p:nvPr/>
        </p:nvSpPr>
        <p:spPr>
          <a:xfrm>
            <a:off x="680936" y="3667328"/>
            <a:ext cx="6741268" cy="255454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找出你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家乡所在的省级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行政区。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描一描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它的轮廓，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想象它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像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什么。</a:t>
            </a:r>
            <a:endParaRPr lang="en-US" altLang="zh-CN" sz="3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再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着找一找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你家乡的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邻居。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8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8CFA2D0-31FF-42CF-BE60-1935AE37E5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07" y="1814731"/>
            <a:ext cx="4384720" cy="4384720"/>
          </a:xfrm>
          <a:prstGeom prst="rect">
            <a:avLst/>
          </a:prstGeom>
        </p:spPr>
      </p:pic>
      <p:pic>
        <p:nvPicPr>
          <p:cNvPr id="2056" name="Picture 8" descr="https://timgsa.baidu.com/timg?image&amp;quality=80&amp;size=b9999_10000&amp;sec=1553487933998&amp;di=3a9cbd60e1bae01d8dd2fccc2cebb775&amp;imgtype=0&amp;src=http%3A%2F%2Fpic.51yuansu.com%2Fpic3%2Fcover%2F01%2F45%2F90%2F593a0aeb8ed92_610.jpg">
            <a:extLst>
              <a:ext uri="{FF2B5EF4-FFF2-40B4-BE49-F238E27FC236}">
                <a16:creationId xmlns="" xmlns:a16="http://schemas.microsoft.com/office/drawing/2014/main" id="{DAE50C44-F42B-4D8C-8666-876458D9F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763" y="841261"/>
            <a:ext cx="2313317" cy="244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558352" y="1806125"/>
            <a:ext cx="7633648" cy="640780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740104" y="1881882"/>
            <a:ext cx="469530" cy="469530"/>
            <a:chOff x="7070971" y="788848"/>
            <a:chExt cx="1800200" cy="1800200"/>
          </a:xfrm>
        </p:grpSpPr>
        <p:sp>
          <p:nvSpPr>
            <p:cNvPr id="9" name="椭圆 8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燕尾形 9"/>
            <p:cNvSpPr/>
            <p:nvPr/>
          </p:nvSpPr>
          <p:spPr>
            <a:xfrm>
              <a:off x="7575071" y="1166948"/>
              <a:ext cx="792000" cy="1044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"/>
          <p:cNvSpPr txBox="1"/>
          <p:nvPr/>
        </p:nvSpPr>
        <p:spPr>
          <a:xfrm>
            <a:off x="5264225" y="1821057"/>
            <a:ext cx="5258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我的家乡在这里</a:t>
            </a:r>
          </a:p>
        </p:txBody>
      </p:sp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4501601" y="2639437"/>
            <a:ext cx="745593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我的家乡在黑龙江省，我觉得它像一只大白鹅。在它隔壁的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是内蒙古自治区和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吉林省。</a:t>
            </a:r>
          </a:p>
        </p:txBody>
      </p:sp>
    </p:spTree>
    <p:extLst>
      <p:ext uri="{BB962C8B-B14F-4D97-AF65-F5344CB8AC3E}">
        <p14:creationId xmlns:p14="http://schemas.microsoft.com/office/powerpoint/2010/main" val="400615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786A9F4-F39E-4C2B-AD49-8FB9B87F41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33" y="1320866"/>
            <a:ext cx="4241845" cy="335954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0A2CA49-14AD-439D-8AD7-7EC16629FF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0" b="9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51427">
            <a:off x="2085421" y="3723615"/>
            <a:ext cx="2374231" cy="23812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58352" y="1806125"/>
            <a:ext cx="7633648" cy="640780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740104" y="1881882"/>
            <a:ext cx="469530" cy="469530"/>
            <a:chOff x="7070971" y="788848"/>
            <a:chExt cx="1800200" cy="1800200"/>
          </a:xfrm>
        </p:grpSpPr>
        <p:sp>
          <p:nvSpPr>
            <p:cNvPr id="8" name="椭圆 7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>
              <a:off x="7575071" y="1166948"/>
              <a:ext cx="792000" cy="1044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1"/>
          <p:cNvSpPr txBox="1"/>
          <p:nvPr/>
        </p:nvSpPr>
        <p:spPr>
          <a:xfrm>
            <a:off x="5264225" y="1821057"/>
            <a:ext cx="5258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我的家乡在这里</a:t>
            </a:r>
          </a:p>
        </p:txBody>
      </p:sp>
      <p:sp>
        <p:nvSpPr>
          <p:cNvPr id="11" name="Text Box 44"/>
          <p:cNvSpPr txBox="1">
            <a:spLocks noChangeArrowheads="1"/>
          </p:cNvSpPr>
          <p:nvPr/>
        </p:nvSpPr>
        <p:spPr bwMode="auto">
          <a:xfrm>
            <a:off x="4501601" y="2639437"/>
            <a:ext cx="7455938" cy="295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我的家乡在内蒙古自治区，我觉得它像一只奔跑的小狐狸。和它相邻的有黑龙江、吉林、辽宁、河北、山西、陕西、宁夏、甘肃八个省份。</a:t>
            </a:r>
          </a:p>
        </p:txBody>
      </p:sp>
    </p:spTree>
    <p:extLst>
      <p:ext uri="{BB962C8B-B14F-4D97-AF65-F5344CB8AC3E}">
        <p14:creationId xmlns:p14="http://schemas.microsoft.com/office/powerpoint/2010/main" val="311018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12138</TotalTime>
  <Words>651</Words>
  <Application>Microsoft Office PowerPoint</Application>
  <PresentationFormat>宽屏</PresentationFormat>
  <Paragraphs>56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林震“一笔化三千”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1165</cp:revision>
  <dcterms:created xsi:type="dcterms:W3CDTF">2017-11-13T08:28:00Z</dcterms:created>
  <dcterms:modified xsi:type="dcterms:W3CDTF">2022-04-18T03:36:16Z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