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3" r:id="rId1"/>
    <p:sldMasterId id="2147483685" r:id="rId2"/>
  </p:sldMasterIdLst>
  <p:notesMasterIdLst>
    <p:notesMasterId r:id="rId15"/>
  </p:notesMasterIdLst>
  <p:handoutMasterIdLst>
    <p:handoutMasterId r:id="rId16"/>
  </p:handoutMasterIdLst>
  <p:sldIdLst>
    <p:sldId id="271" r:id="rId3"/>
    <p:sldId id="307" r:id="rId4"/>
    <p:sldId id="309" r:id="rId5"/>
    <p:sldId id="326" r:id="rId6"/>
    <p:sldId id="283" r:id="rId7"/>
    <p:sldId id="346" r:id="rId8"/>
    <p:sldId id="341" r:id="rId9"/>
    <p:sldId id="343" r:id="rId10"/>
    <p:sldId id="344" r:id="rId11"/>
    <p:sldId id="348" r:id="rId12"/>
    <p:sldId id="349" r:id="rId13"/>
    <p:sldId id="350" r:id="rId14"/>
  </p:sldIdLst>
  <p:sldSz cx="12192000" cy="6858000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B9BD5"/>
    <a:srgbClr val="5E513C"/>
    <a:srgbClr val="B1A085"/>
    <a:srgbClr val="ECE7E0"/>
    <a:srgbClr val="E0D9CE"/>
    <a:srgbClr val="C8BCA8"/>
    <a:srgbClr val="B7A487"/>
    <a:srgbClr val="75BD43"/>
    <a:srgbClr val="EAF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60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3D87939-04B2-4737-8304-6D1A8916D591}" type="datetimeFigureOut">
              <a:rPr lang="zh-CN" altLang="en-US"/>
              <a:pPr>
                <a:defRPr/>
              </a:pPr>
              <a:t>2022/4/12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C4EC96-45F3-4031-BEB9-FCD72EDA66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746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91BAE-A2DC-4125-8121-3F47A70A4737}" type="datetimeFigureOut">
              <a:rPr lang="zh-CN" altLang="en-US" smtClean="0"/>
              <a:pPr/>
              <a:t>2022/4/12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32735-FACF-4E7F-9902-6FB9F5202D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830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630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805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080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4569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589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81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47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89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168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395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361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32735-FACF-4E7F-9902-6FB9F5202D4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3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0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348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673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9022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707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8565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0339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751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352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663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9161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698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598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34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57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1125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867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3225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232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10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13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3229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611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9105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71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4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24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1B2910-E476-49BD-8C98-2CD5D4A2BD09}" type="datetimeFigureOut">
              <a:rPr lang="zh-CN" altLang="en-US" smtClean="0"/>
              <a:pPr>
                <a:defRPr/>
              </a:pPr>
              <a:t>2022/4/12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2C9C2D-313C-46A4-AD41-851445F4B89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897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28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77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945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 userDrawn="1"/>
        </p:nvSpPr>
        <p:spPr>
          <a:xfrm flipH="1">
            <a:off x="339984" y="333896"/>
            <a:ext cx="11512029" cy="6457598"/>
          </a:xfrm>
          <a:custGeom>
            <a:avLst/>
            <a:gdLst>
              <a:gd name="connsiteX0" fmla="*/ 7552390 w 8811784"/>
              <a:gd name="connsiteY0" fmla="*/ 400 h 6619876"/>
              <a:gd name="connsiteX1" fmla="*/ 8483835 w 8811784"/>
              <a:gd name="connsiteY1" fmla="*/ 182987 h 6619876"/>
              <a:gd name="connsiteX2" fmla="*/ 8651237 w 8811784"/>
              <a:gd name="connsiteY2" fmla="*/ 345679 h 6619876"/>
              <a:gd name="connsiteX3" fmla="*/ 8681033 w 8811784"/>
              <a:gd name="connsiteY3" fmla="*/ 398024 h 6619876"/>
              <a:gd name="connsiteX4" fmla="*/ 8682162 w 8811784"/>
              <a:gd name="connsiteY4" fmla="*/ 399244 h 6619876"/>
              <a:gd name="connsiteX5" fmla="*/ 8784028 w 8811784"/>
              <a:gd name="connsiteY5" fmla="*/ 671199 h 6619876"/>
              <a:gd name="connsiteX6" fmla="*/ 8787495 w 8811784"/>
              <a:gd name="connsiteY6" fmla="*/ 720875 h 6619876"/>
              <a:gd name="connsiteX7" fmla="*/ 8800857 w 8811784"/>
              <a:gd name="connsiteY7" fmla="*/ 814580 h 6619876"/>
              <a:gd name="connsiteX8" fmla="*/ 8758376 w 8811784"/>
              <a:gd name="connsiteY8" fmla="*/ 2224633 h 6619876"/>
              <a:gd name="connsiteX9" fmla="*/ 8723266 w 8811784"/>
              <a:gd name="connsiteY9" fmla="*/ 4039960 h 6619876"/>
              <a:gd name="connsiteX10" fmla="*/ 8705279 w 8811784"/>
              <a:gd name="connsiteY10" fmla="*/ 4415749 h 6619876"/>
              <a:gd name="connsiteX11" fmla="*/ 8696181 w 8811784"/>
              <a:gd name="connsiteY11" fmla="*/ 4565839 h 6619876"/>
              <a:gd name="connsiteX12" fmla="*/ 8707562 w 8811784"/>
              <a:gd name="connsiteY12" fmla="*/ 4664133 h 6619876"/>
              <a:gd name="connsiteX13" fmla="*/ 8764232 w 8811784"/>
              <a:gd name="connsiteY13" fmla="*/ 5312117 h 6619876"/>
              <a:gd name="connsiteX14" fmla="*/ 8599482 w 8811784"/>
              <a:gd name="connsiteY14" fmla="*/ 6325259 h 6619876"/>
              <a:gd name="connsiteX15" fmla="*/ 7507343 w 8811784"/>
              <a:gd name="connsiteY15" fmla="*/ 6559001 h 6619876"/>
              <a:gd name="connsiteX16" fmla="*/ 6644820 w 8811784"/>
              <a:gd name="connsiteY16" fmla="*/ 6520361 h 6619876"/>
              <a:gd name="connsiteX17" fmla="*/ 6369423 w 8811784"/>
              <a:gd name="connsiteY17" fmla="*/ 6528048 h 6619876"/>
              <a:gd name="connsiteX18" fmla="*/ 5118527 w 8811784"/>
              <a:gd name="connsiteY18" fmla="*/ 6559307 h 6619876"/>
              <a:gd name="connsiteX19" fmla="*/ 3550969 w 8811784"/>
              <a:gd name="connsiteY19" fmla="*/ 6458590 h 6619876"/>
              <a:gd name="connsiteX20" fmla="*/ 3190995 w 8811784"/>
              <a:gd name="connsiteY20" fmla="*/ 6428675 h 6619876"/>
              <a:gd name="connsiteX21" fmla="*/ 3171383 w 8811784"/>
              <a:gd name="connsiteY21" fmla="*/ 6428580 h 6619876"/>
              <a:gd name="connsiteX22" fmla="*/ 2094274 w 8811784"/>
              <a:gd name="connsiteY22" fmla="*/ 6429763 h 6619876"/>
              <a:gd name="connsiteX23" fmla="*/ 166719 w 8811784"/>
              <a:gd name="connsiteY23" fmla="*/ 6483788 h 6619876"/>
              <a:gd name="connsiteX24" fmla="*/ 146082 w 8811784"/>
              <a:gd name="connsiteY24" fmla="*/ 3752732 h 6619876"/>
              <a:gd name="connsiteX25" fmla="*/ 88919 w 8811784"/>
              <a:gd name="connsiteY25" fmla="*/ 2413792 h 6619876"/>
              <a:gd name="connsiteX26" fmla="*/ 85669 w 8811784"/>
              <a:gd name="connsiteY26" fmla="*/ 2345353 h 6619876"/>
              <a:gd name="connsiteX27" fmla="*/ 84008 w 8811784"/>
              <a:gd name="connsiteY27" fmla="*/ 2330616 h 6619876"/>
              <a:gd name="connsiteX28" fmla="*/ 164534 w 8811784"/>
              <a:gd name="connsiteY28" fmla="*/ 350127 h 6619876"/>
              <a:gd name="connsiteX29" fmla="*/ 1832900 w 8811784"/>
              <a:gd name="connsiteY29" fmla="*/ 212514 h 6619876"/>
              <a:gd name="connsiteX30" fmla="*/ 1895084 w 8811784"/>
              <a:gd name="connsiteY30" fmla="*/ 220905 h 6619876"/>
              <a:gd name="connsiteX31" fmla="*/ 1963128 w 8811784"/>
              <a:gd name="connsiteY31" fmla="*/ 219821 h 6619876"/>
              <a:gd name="connsiteX32" fmla="*/ 3661021 w 8811784"/>
              <a:gd name="connsiteY32" fmla="*/ 186066 h 6619876"/>
              <a:gd name="connsiteX33" fmla="*/ 3775002 w 8811784"/>
              <a:gd name="connsiteY33" fmla="*/ 185651 h 6619876"/>
              <a:gd name="connsiteX34" fmla="*/ 3955077 w 8811784"/>
              <a:gd name="connsiteY34" fmla="*/ 173966 h 6619876"/>
              <a:gd name="connsiteX35" fmla="*/ 5472333 w 8811784"/>
              <a:gd name="connsiteY35" fmla="*/ 107014 h 6619876"/>
              <a:gd name="connsiteX36" fmla="*/ 7552390 w 8811784"/>
              <a:gd name="connsiteY36" fmla="*/ 400 h 661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1784" h="6619876">
                <a:moveTo>
                  <a:pt x="7552390" y="400"/>
                </a:moveTo>
                <a:cubicBezTo>
                  <a:pt x="7943402" y="5024"/>
                  <a:pt x="8278457" y="50635"/>
                  <a:pt x="8483835" y="182987"/>
                </a:cubicBezTo>
                <a:cubicBezTo>
                  <a:pt x="8552294" y="227104"/>
                  <a:pt x="8607305" y="282048"/>
                  <a:pt x="8651237" y="345679"/>
                </a:cubicBezTo>
                <a:lnTo>
                  <a:pt x="8681033" y="398024"/>
                </a:lnTo>
                <a:lnTo>
                  <a:pt x="8682162" y="399244"/>
                </a:lnTo>
                <a:cubicBezTo>
                  <a:pt x="8740119" y="476931"/>
                  <a:pt x="8771032" y="568963"/>
                  <a:pt x="8784028" y="671199"/>
                </a:cubicBezTo>
                <a:lnTo>
                  <a:pt x="8787495" y="720875"/>
                </a:lnTo>
                <a:lnTo>
                  <a:pt x="8800857" y="814580"/>
                </a:lnTo>
                <a:cubicBezTo>
                  <a:pt x="8846363" y="1263655"/>
                  <a:pt x="8733435" y="1822866"/>
                  <a:pt x="8758376" y="2224633"/>
                </a:cubicBezTo>
                <a:cubicBezTo>
                  <a:pt x="8798281" y="2867461"/>
                  <a:pt x="8743419" y="3516858"/>
                  <a:pt x="8723266" y="4039960"/>
                </a:cubicBezTo>
                <a:cubicBezTo>
                  <a:pt x="8718227" y="4170736"/>
                  <a:pt x="8712089" y="4295869"/>
                  <a:pt x="8705279" y="4415749"/>
                </a:cubicBezTo>
                <a:lnTo>
                  <a:pt x="8696181" y="4565839"/>
                </a:lnTo>
                <a:lnTo>
                  <a:pt x="8707562" y="4664133"/>
                </a:lnTo>
                <a:cubicBezTo>
                  <a:pt x="8737897" y="4903434"/>
                  <a:pt x="8771090" y="5085483"/>
                  <a:pt x="8764232" y="5312117"/>
                </a:cubicBezTo>
                <a:cubicBezTo>
                  <a:pt x="8753260" y="5674733"/>
                  <a:pt x="8808964" y="6117445"/>
                  <a:pt x="8599482" y="6325259"/>
                </a:cubicBezTo>
                <a:cubicBezTo>
                  <a:pt x="8390001" y="6533072"/>
                  <a:pt x="8089463" y="6537969"/>
                  <a:pt x="7507343" y="6559001"/>
                </a:cubicBezTo>
                <a:lnTo>
                  <a:pt x="6644820" y="6520361"/>
                </a:lnTo>
                <a:lnTo>
                  <a:pt x="6369423" y="6528048"/>
                </a:lnTo>
                <a:cubicBezTo>
                  <a:pt x="5952457" y="6538468"/>
                  <a:pt x="5509387" y="6545717"/>
                  <a:pt x="5118527" y="6559307"/>
                </a:cubicBezTo>
                <a:cubicBezTo>
                  <a:pt x="4667438" y="6548538"/>
                  <a:pt x="4103602" y="6504343"/>
                  <a:pt x="3550969" y="6458590"/>
                </a:cubicBezTo>
                <a:lnTo>
                  <a:pt x="3190995" y="6428675"/>
                </a:lnTo>
                <a:lnTo>
                  <a:pt x="3171383" y="6428580"/>
                </a:lnTo>
                <a:cubicBezTo>
                  <a:pt x="2776976" y="6427259"/>
                  <a:pt x="2403026" y="6427742"/>
                  <a:pt x="2094274" y="6429763"/>
                </a:cubicBezTo>
                <a:cubicBezTo>
                  <a:pt x="1270934" y="6435150"/>
                  <a:pt x="399052" y="6816506"/>
                  <a:pt x="166719" y="6483788"/>
                </a:cubicBezTo>
                <a:cubicBezTo>
                  <a:pt x="-65615" y="6151070"/>
                  <a:pt x="139171" y="4761470"/>
                  <a:pt x="146082" y="3752732"/>
                </a:cubicBezTo>
                <a:cubicBezTo>
                  <a:pt x="148674" y="3374455"/>
                  <a:pt x="115468" y="2895621"/>
                  <a:pt x="88919" y="2413792"/>
                </a:cubicBezTo>
                <a:lnTo>
                  <a:pt x="85669" y="2345353"/>
                </a:lnTo>
                <a:lnTo>
                  <a:pt x="84008" y="2330616"/>
                </a:lnTo>
                <a:cubicBezTo>
                  <a:pt x="-6078" y="1522982"/>
                  <a:pt x="-76696" y="705336"/>
                  <a:pt x="164534" y="350127"/>
                </a:cubicBezTo>
                <a:cubicBezTo>
                  <a:pt x="454011" y="-76123"/>
                  <a:pt x="1136529" y="109937"/>
                  <a:pt x="1832900" y="212514"/>
                </a:cubicBezTo>
                <a:lnTo>
                  <a:pt x="1895084" y="220905"/>
                </a:lnTo>
                <a:lnTo>
                  <a:pt x="1963128" y="219821"/>
                </a:lnTo>
                <a:cubicBezTo>
                  <a:pt x="2405445" y="199562"/>
                  <a:pt x="3020144" y="189819"/>
                  <a:pt x="3661021" y="186066"/>
                </a:cubicBezTo>
                <a:lnTo>
                  <a:pt x="3775002" y="185651"/>
                </a:lnTo>
                <a:lnTo>
                  <a:pt x="3955077" y="173966"/>
                </a:lnTo>
                <a:cubicBezTo>
                  <a:pt x="4458370" y="142046"/>
                  <a:pt x="4975334" y="113556"/>
                  <a:pt x="5472333" y="107014"/>
                </a:cubicBezTo>
                <a:cubicBezTo>
                  <a:pt x="6093582" y="98837"/>
                  <a:pt x="6900703" y="-7308"/>
                  <a:pt x="7552390" y="40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任意多边形 8"/>
          <p:cNvSpPr/>
          <p:nvPr userDrawn="1"/>
        </p:nvSpPr>
        <p:spPr>
          <a:xfrm flipH="1">
            <a:off x="339986" y="333897"/>
            <a:ext cx="11512028" cy="6398513"/>
          </a:xfrm>
          <a:custGeom>
            <a:avLst/>
            <a:gdLst>
              <a:gd name="connsiteX0" fmla="*/ 285750 w 7115175"/>
              <a:gd name="connsiteY0" fmla="*/ 152400 h 3895725"/>
              <a:gd name="connsiteX1" fmla="*/ 1628775 w 7115175"/>
              <a:gd name="connsiteY1" fmla="*/ 19050 h 3895725"/>
              <a:gd name="connsiteX2" fmla="*/ 4467225 w 7115175"/>
              <a:gd name="connsiteY2" fmla="*/ 0 h 3895725"/>
              <a:gd name="connsiteX3" fmla="*/ 6696075 w 7115175"/>
              <a:gd name="connsiteY3" fmla="*/ 114300 h 3895725"/>
              <a:gd name="connsiteX4" fmla="*/ 6981825 w 7115175"/>
              <a:gd name="connsiteY4" fmla="*/ 1009650 h 3895725"/>
              <a:gd name="connsiteX5" fmla="*/ 7086600 w 7115175"/>
              <a:gd name="connsiteY5" fmla="*/ 2105025 h 3895725"/>
              <a:gd name="connsiteX6" fmla="*/ 7077075 w 7115175"/>
              <a:gd name="connsiteY6" fmla="*/ 3057525 h 3895725"/>
              <a:gd name="connsiteX7" fmla="*/ 7115175 w 7115175"/>
              <a:gd name="connsiteY7" fmla="*/ 3571875 h 3895725"/>
              <a:gd name="connsiteX8" fmla="*/ 6124575 w 7115175"/>
              <a:gd name="connsiteY8" fmla="*/ 3752850 h 3895725"/>
              <a:gd name="connsiteX9" fmla="*/ 4162425 w 7115175"/>
              <a:gd name="connsiteY9" fmla="*/ 3619500 h 3895725"/>
              <a:gd name="connsiteX10" fmla="*/ 1733550 w 7115175"/>
              <a:gd name="connsiteY10" fmla="*/ 3743325 h 3895725"/>
              <a:gd name="connsiteX11" fmla="*/ 171450 w 7115175"/>
              <a:gd name="connsiteY11" fmla="*/ 3895725 h 3895725"/>
              <a:gd name="connsiteX12" fmla="*/ 0 w 7115175"/>
              <a:gd name="connsiteY12" fmla="*/ 2190750 h 3895725"/>
              <a:gd name="connsiteX13" fmla="*/ 285750 w 7115175"/>
              <a:gd name="connsiteY13" fmla="*/ 152400 h 3895725"/>
              <a:gd name="connsiteX0-1" fmla="*/ 285750 w 7115175"/>
              <a:gd name="connsiteY0-2" fmla="*/ 196450 h 3939775"/>
              <a:gd name="connsiteX1-3" fmla="*/ 1628775 w 7115175"/>
              <a:gd name="connsiteY1-4" fmla="*/ 63100 h 3939775"/>
              <a:gd name="connsiteX2-5" fmla="*/ 4467225 w 7115175"/>
              <a:gd name="connsiteY2-6" fmla="*/ 44050 h 3939775"/>
              <a:gd name="connsiteX3-7" fmla="*/ 6696075 w 7115175"/>
              <a:gd name="connsiteY3-8" fmla="*/ 158350 h 3939775"/>
              <a:gd name="connsiteX4-9" fmla="*/ 6981825 w 7115175"/>
              <a:gd name="connsiteY4-10" fmla="*/ 1053700 h 3939775"/>
              <a:gd name="connsiteX5-11" fmla="*/ 7086600 w 7115175"/>
              <a:gd name="connsiteY5-12" fmla="*/ 2149075 h 3939775"/>
              <a:gd name="connsiteX6-13" fmla="*/ 7077075 w 7115175"/>
              <a:gd name="connsiteY6-14" fmla="*/ 3101575 h 3939775"/>
              <a:gd name="connsiteX7-15" fmla="*/ 7115175 w 7115175"/>
              <a:gd name="connsiteY7-16" fmla="*/ 3615925 h 3939775"/>
              <a:gd name="connsiteX8-17" fmla="*/ 6124575 w 7115175"/>
              <a:gd name="connsiteY8-18" fmla="*/ 3796900 h 3939775"/>
              <a:gd name="connsiteX9-19" fmla="*/ 4162425 w 7115175"/>
              <a:gd name="connsiteY9-20" fmla="*/ 3663550 h 3939775"/>
              <a:gd name="connsiteX10-21" fmla="*/ 1733550 w 7115175"/>
              <a:gd name="connsiteY10-22" fmla="*/ 3787375 h 3939775"/>
              <a:gd name="connsiteX11-23" fmla="*/ 171450 w 7115175"/>
              <a:gd name="connsiteY11-24" fmla="*/ 3939775 h 3939775"/>
              <a:gd name="connsiteX12-25" fmla="*/ 0 w 7115175"/>
              <a:gd name="connsiteY12-26" fmla="*/ 2234800 h 3939775"/>
              <a:gd name="connsiteX13-27" fmla="*/ 285750 w 7115175"/>
              <a:gd name="connsiteY13-28" fmla="*/ 196450 h 3939775"/>
              <a:gd name="connsiteX0-29" fmla="*/ 285750 w 7115175"/>
              <a:gd name="connsiteY0-30" fmla="*/ 196450 h 3939775"/>
              <a:gd name="connsiteX1-31" fmla="*/ 1628775 w 7115175"/>
              <a:gd name="connsiteY1-32" fmla="*/ 63100 h 3939775"/>
              <a:gd name="connsiteX2-33" fmla="*/ 4467225 w 7115175"/>
              <a:gd name="connsiteY2-34" fmla="*/ 44050 h 3939775"/>
              <a:gd name="connsiteX3-35" fmla="*/ 6696075 w 7115175"/>
              <a:gd name="connsiteY3-36" fmla="*/ 158350 h 3939775"/>
              <a:gd name="connsiteX4-37" fmla="*/ 6981825 w 7115175"/>
              <a:gd name="connsiteY4-38" fmla="*/ 1053700 h 3939775"/>
              <a:gd name="connsiteX5-39" fmla="*/ 7086600 w 7115175"/>
              <a:gd name="connsiteY5-40" fmla="*/ 2149075 h 3939775"/>
              <a:gd name="connsiteX6-41" fmla="*/ 7077075 w 7115175"/>
              <a:gd name="connsiteY6-42" fmla="*/ 3101575 h 3939775"/>
              <a:gd name="connsiteX7-43" fmla="*/ 7115175 w 7115175"/>
              <a:gd name="connsiteY7-44" fmla="*/ 3615925 h 3939775"/>
              <a:gd name="connsiteX8-45" fmla="*/ 6124575 w 7115175"/>
              <a:gd name="connsiteY8-46" fmla="*/ 3796900 h 3939775"/>
              <a:gd name="connsiteX9-47" fmla="*/ 4162425 w 7115175"/>
              <a:gd name="connsiteY9-48" fmla="*/ 3663550 h 3939775"/>
              <a:gd name="connsiteX10-49" fmla="*/ 1733550 w 7115175"/>
              <a:gd name="connsiteY10-50" fmla="*/ 3787375 h 3939775"/>
              <a:gd name="connsiteX11-51" fmla="*/ 171450 w 7115175"/>
              <a:gd name="connsiteY11-52" fmla="*/ 3939775 h 3939775"/>
              <a:gd name="connsiteX12-53" fmla="*/ 0 w 7115175"/>
              <a:gd name="connsiteY12-54" fmla="*/ 2234800 h 3939775"/>
              <a:gd name="connsiteX13-55" fmla="*/ 285750 w 7115175"/>
              <a:gd name="connsiteY13-56" fmla="*/ 196450 h 3939775"/>
              <a:gd name="connsiteX0-57" fmla="*/ 285750 w 7115175"/>
              <a:gd name="connsiteY0-58" fmla="*/ 196450 h 3939775"/>
              <a:gd name="connsiteX1-59" fmla="*/ 1628775 w 7115175"/>
              <a:gd name="connsiteY1-60" fmla="*/ 63100 h 3939775"/>
              <a:gd name="connsiteX2-61" fmla="*/ 4467225 w 7115175"/>
              <a:gd name="connsiteY2-62" fmla="*/ 44050 h 3939775"/>
              <a:gd name="connsiteX3-63" fmla="*/ 6696075 w 7115175"/>
              <a:gd name="connsiteY3-64" fmla="*/ 158350 h 3939775"/>
              <a:gd name="connsiteX4-65" fmla="*/ 6981825 w 7115175"/>
              <a:gd name="connsiteY4-66" fmla="*/ 1053700 h 3939775"/>
              <a:gd name="connsiteX5-67" fmla="*/ 7086600 w 7115175"/>
              <a:gd name="connsiteY5-68" fmla="*/ 2149075 h 3939775"/>
              <a:gd name="connsiteX6-69" fmla="*/ 7077075 w 7115175"/>
              <a:gd name="connsiteY6-70" fmla="*/ 3101575 h 3939775"/>
              <a:gd name="connsiteX7-71" fmla="*/ 7115175 w 7115175"/>
              <a:gd name="connsiteY7-72" fmla="*/ 3615925 h 3939775"/>
              <a:gd name="connsiteX8-73" fmla="*/ 6124575 w 7115175"/>
              <a:gd name="connsiteY8-74" fmla="*/ 3796900 h 3939775"/>
              <a:gd name="connsiteX9-75" fmla="*/ 4162425 w 7115175"/>
              <a:gd name="connsiteY9-76" fmla="*/ 3663550 h 3939775"/>
              <a:gd name="connsiteX10-77" fmla="*/ 1733550 w 7115175"/>
              <a:gd name="connsiteY10-78" fmla="*/ 3787375 h 3939775"/>
              <a:gd name="connsiteX11-79" fmla="*/ 171450 w 7115175"/>
              <a:gd name="connsiteY11-80" fmla="*/ 3939775 h 3939775"/>
              <a:gd name="connsiteX12-81" fmla="*/ 0 w 7115175"/>
              <a:gd name="connsiteY12-82" fmla="*/ 2234800 h 3939775"/>
              <a:gd name="connsiteX13-83" fmla="*/ 285750 w 7115175"/>
              <a:gd name="connsiteY13-84" fmla="*/ 196450 h 3939775"/>
              <a:gd name="connsiteX0-85" fmla="*/ 285750 w 7115175"/>
              <a:gd name="connsiteY0-86" fmla="*/ 196450 h 3939775"/>
              <a:gd name="connsiteX1-87" fmla="*/ 1628775 w 7115175"/>
              <a:gd name="connsiteY1-88" fmla="*/ 63100 h 3939775"/>
              <a:gd name="connsiteX2-89" fmla="*/ 4467225 w 7115175"/>
              <a:gd name="connsiteY2-90" fmla="*/ 44050 h 3939775"/>
              <a:gd name="connsiteX3-91" fmla="*/ 6696075 w 7115175"/>
              <a:gd name="connsiteY3-92" fmla="*/ 158350 h 3939775"/>
              <a:gd name="connsiteX4-93" fmla="*/ 6981825 w 7115175"/>
              <a:gd name="connsiteY4-94" fmla="*/ 1053700 h 3939775"/>
              <a:gd name="connsiteX5-95" fmla="*/ 7086600 w 7115175"/>
              <a:gd name="connsiteY5-96" fmla="*/ 2149075 h 3939775"/>
              <a:gd name="connsiteX6-97" fmla="*/ 7077075 w 7115175"/>
              <a:gd name="connsiteY6-98" fmla="*/ 3101575 h 3939775"/>
              <a:gd name="connsiteX7-99" fmla="*/ 7115175 w 7115175"/>
              <a:gd name="connsiteY7-100" fmla="*/ 3615925 h 3939775"/>
              <a:gd name="connsiteX8-101" fmla="*/ 6124575 w 7115175"/>
              <a:gd name="connsiteY8-102" fmla="*/ 3796900 h 3939775"/>
              <a:gd name="connsiteX9-103" fmla="*/ 4162425 w 7115175"/>
              <a:gd name="connsiteY9-104" fmla="*/ 3663550 h 3939775"/>
              <a:gd name="connsiteX10-105" fmla="*/ 1733550 w 7115175"/>
              <a:gd name="connsiteY10-106" fmla="*/ 3787375 h 3939775"/>
              <a:gd name="connsiteX11-107" fmla="*/ 171450 w 7115175"/>
              <a:gd name="connsiteY11-108" fmla="*/ 3939775 h 3939775"/>
              <a:gd name="connsiteX12-109" fmla="*/ 0 w 7115175"/>
              <a:gd name="connsiteY12-110" fmla="*/ 2234800 h 3939775"/>
              <a:gd name="connsiteX13-111" fmla="*/ 285750 w 7115175"/>
              <a:gd name="connsiteY13-112" fmla="*/ 196450 h 3939775"/>
              <a:gd name="connsiteX0-113" fmla="*/ 285750 w 7115175"/>
              <a:gd name="connsiteY0-114" fmla="*/ 196450 h 3939775"/>
              <a:gd name="connsiteX1-115" fmla="*/ 1628775 w 7115175"/>
              <a:gd name="connsiteY1-116" fmla="*/ 63100 h 3939775"/>
              <a:gd name="connsiteX2-117" fmla="*/ 4467225 w 7115175"/>
              <a:gd name="connsiteY2-118" fmla="*/ 44050 h 3939775"/>
              <a:gd name="connsiteX3-119" fmla="*/ 6696075 w 7115175"/>
              <a:gd name="connsiteY3-120" fmla="*/ 158350 h 3939775"/>
              <a:gd name="connsiteX4-121" fmla="*/ 6981825 w 7115175"/>
              <a:gd name="connsiteY4-122" fmla="*/ 1053700 h 3939775"/>
              <a:gd name="connsiteX5-123" fmla="*/ 7086600 w 7115175"/>
              <a:gd name="connsiteY5-124" fmla="*/ 2149075 h 3939775"/>
              <a:gd name="connsiteX6-125" fmla="*/ 7077075 w 7115175"/>
              <a:gd name="connsiteY6-126" fmla="*/ 3101575 h 3939775"/>
              <a:gd name="connsiteX7-127" fmla="*/ 7115175 w 7115175"/>
              <a:gd name="connsiteY7-128" fmla="*/ 3615925 h 3939775"/>
              <a:gd name="connsiteX8-129" fmla="*/ 6124575 w 7115175"/>
              <a:gd name="connsiteY8-130" fmla="*/ 3796900 h 3939775"/>
              <a:gd name="connsiteX9-131" fmla="*/ 4162425 w 7115175"/>
              <a:gd name="connsiteY9-132" fmla="*/ 3663550 h 3939775"/>
              <a:gd name="connsiteX10-133" fmla="*/ 1733550 w 7115175"/>
              <a:gd name="connsiteY10-134" fmla="*/ 3787375 h 3939775"/>
              <a:gd name="connsiteX11-135" fmla="*/ 171450 w 7115175"/>
              <a:gd name="connsiteY11-136" fmla="*/ 3939775 h 3939775"/>
              <a:gd name="connsiteX12-137" fmla="*/ 0 w 7115175"/>
              <a:gd name="connsiteY12-138" fmla="*/ 2234800 h 3939775"/>
              <a:gd name="connsiteX13-139" fmla="*/ 285750 w 7115175"/>
              <a:gd name="connsiteY13-140" fmla="*/ 196450 h 3939775"/>
              <a:gd name="connsiteX0-141" fmla="*/ 285750 w 7115175"/>
              <a:gd name="connsiteY0-142" fmla="*/ 196450 h 3939775"/>
              <a:gd name="connsiteX1-143" fmla="*/ 1628775 w 7115175"/>
              <a:gd name="connsiteY1-144" fmla="*/ 63100 h 3939775"/>
              <a:gd name="connsiteX2-145" fmla="*/ 4467225 w 7115175"/>
              <a:gd name="connsiteY2-146" fmla="*/ 44050 h 3939775"/>
              <a:gd name="connsiteX3-147" fmla="*/ 6696075 w 7115175"/>
              <a:gd name="connsiteY3-148" fmla="*/ 158350 h 3939775"/>
              <a:gd name="connsiteX4-149" fmla="*/ 6981825 w 7115175"/>
              <a:gd name="connsiteY4-150" fmla="*/ 1053700 h 3939775"/>
              <a:gd name="connsiteX5-151" fmla="*/ 7086600 w 7115175"/>
              <a:gd name="connsiteY5-152" fmla="*/ 2149075 h 3939775"/>
              <a:gd name="connsiteX6-153" fmla="*/ 7077075 w 7115175"/>
              <a:gd name="connsiteY6-154" fmla="*/ 3101575 h 3939775"/>
              <a:gd name="connsiteX7-155" fmla="*/ 7115175 w 7115175"/>
              <a:gd name="connsiteY7-156" fmla="*/ 3615925 h 3939775"/>
              <a:gd name="connsiteX8-157" fmla="*/ 6124575 w 7115175"/>
              <a:gd name="connsiteY8-158" fmla="*/ 3796900 h 3939775"/>
              <a:gd name="connsiteX9-159" fmla="*/ 4162425 w 7115175"/>
              <a:gd name="connsiteY9-160" fmla="*/ 3663550 h 3939775"/>
              <a:gd name="connsiteX10-161" fmla="*/ 1733550 w 7115175"/>
              <a:gd name="connsiteY10-162" fmla="*/ 3787375 h 3939775"/>
              <a:gd name="connsiteX11-163" fmla="*/ 171450 w 7115175"/>
              <a:gd name="connsiteY11-164" fmla="*/ 3939775 h 3939775"/>
              <a:gd name="connsiteX12-165" fmla="*/ 0 w 7115175"/>
              <a:gd name="connsiteY12-166" fmla="*/ 2234800 h 3939775"/>
              <a:gd name="connsiteX13-167" fmla="*/ 285750 w 7115175"/>
              <a:gd name="connsiteY13-168" fmla="*/ 196450 h 3939775"/>
              <a:gd name="connsiteX0-169" fmla="*/ 285750 w 7115175"/>
              <a:gd name="connsiteY0-170" fmla="*/ 196450 h 3939775"/>
              <a:gd name="connsiteX1-171" fmla="*/ 1628775 w 7115175"/>
              <a:gd name="connsiteY1-172" fmla="*/ 63100 h 3939775"/>
              <a:gd name="connsiteX2-173" fmla="*/ 4467225 w 7115175"/>
              <a:gd name="connsiteY2-174" fmla="*/ 44050 h 3939775"/>
              <a:gd name="connsiteX3-175" fmla="*/ 6696075 w 7115175"/>
              <a:gd name="connsiteY3-176" fmla="*/ 158350 h 3939775"/>
              <a:gd name="connsiteX4-177" fmla="*/ 6981825 w 7115175"/>
              <a:gd name="connsiteY4-178" fmla="*/ 1053700 h 3939775"/>
              <a:gd name="connsiteX5-179" fmla="*/ 7086600 w 7115175"/>
              <a:gd name="connsiteY5-180" fmla="*/ 2149075 h 3939775"/>
              <a:gd name="connsiteX6-181" fmla="*/ 7077075 w 7115175"/>
              <a:gd name="connsiteY6-182" fmla="*/ 3101575 h 3939775"/>
              <a:gd name="connsiteX7-183" fmla="*/ 7115175 w 7115175"/>
              <a:gd name="connsiteY7-184" fmla="*/ 3615925 h 3939775"/>
              <a:gd name="connsiteX8-185" fmla="*/ 6124575 w 7115175"/>
              <a:gd name="connsiteY8-186" fmla="*/ 3796900 h 3939775"/>
              <a:gd name="connsiteX9-187" fmla="*/ 4162425 w 7115175"/>
              <a:gd name="connsiteY9-188" fmla="*/ 3663550 h 3939775"/>
              <a:gd name="connsiteX10-189" fmla="*/ 1733550 w 7115175"/>
              <a:gd name="connsiteY10-190" fmla="*/ 3787375 h 3939775"/>
              <a:gd name="connsiteX11-191" fmla="*/ 171450 w 7115175"/>
              <a:gd name="connsiteY11-192" fmla="*/ 3939775 h 3939775"/>
              <a:gd name="connsiteX12-193" fmla="*/ 0 w 7115175"/>
              <a:gd name="connsiteY12-194" fmla="*/ 2234800 h 3939775"/>
              <a:gd name="connsiteX13-195" fmla="*/ 285750 w 7115175"/>
              <a:gd name="connsiteY13-196" fmla="*/ 196450 h 3939775"/>
              <a:gd name="connsiteX0-197" fmla="*/ 285750 w 7115175"/>
              <a:gd name="connsiteY0-198" fmla="*/ 196450 h 3939775"/>
              <a:gd name="connsiteX1-199" fmla="*/ 1628775 w 7115175"/>
              <a:gd name="connsiteY1-200" fmla="*/ 63100 h 3939775"/>
              <a:gd name="connsiteX2-201" fmla="*/ 4467225 w 7115175"/>
              <a:gd name="connsiteY2-202" fmla="*/ 44050 h 3939775"/>
              <a:gd name="connsiteX3-203" fmla="*/ 6696075 w 7115175"/>
              <a:gd name="connsiteY3-204" fmla="*/ 158350 h 3939775"/>
              <a:gd name="connsiteX4-205" fmla="*/ 6981825 w 7115175"/>
              <a:gd name="connsiteY4-206" fmla="*/ 1053700 h 3939775"/>
              <a:gd name="connsiteX5-207" fmla="*/ 7086600 w 7115175"/>
              <a:gd name="connsiteY5-208" fmla="*/ 2149075 h 3939775"/>
              <a:gd name="connsiteX6-209" fmla="*/ 7077075 w 7115175"/>
              <a:gd name="connsiteY6-210" fmla="*/ 3101575 h 3939775"/>
              <a:gd name="connsiteX7-211" fmla="*/ 7115175 w 7115175"/>
              <a:gd name="connsiteY7-212" fmla="*/ 3615925 h 3939775"/>
              <a:gd name="connsiteX8-213" fmla="*/ 6124575 w 7115175"/>
              <a:gd name="connsiteY8-214" fmla="*/ 3796900 h 3939775"/>
              <a:gd name="connsiteX9-215" fmla="*/ 4162425 w 7115175"/>
              <a:gd name="connsiteY9-216" fmla="*/ 3663550 h 3939775"/>
              <a:gd name="connsiteX10-217" fmla="*/ 1733550 w 7115175"/>
              <a:gd name="connsiteY10-218" fmla="*/ 3787375 h 3939775"/>
              <a:gd name="connsiteX11-219" fmla="*/ 171450 w 7115175"/>
              <a:gd name="connsiteY11-220" fmla="*/ 3939775 h 3939775"/>
              <a:gd name="connsiteX12-221" fmla="*/ 0 w 7115175"/>
              <a:gd name="connsiteY12-222" fmla="*/ 2234800 h 3939775"/>
              <a:gd name="connsiteX13-223" fmla="*/ 285750 w 7115175"/>
              <a:gd name="connsiteY13-224" fmla="*/ 196450 h 3939775"/>
              <a:gd name="connsiteX0-225" fmla="*/ 285750 w 7115406"/>
              <a:gd name="connsiteY0-226" fmla="*/ 196450 h 3939775"/>
              <a:gd name="connsiteX1-227" fmla="*/ 1628775 w 7115406"/>
              <a:gd name="connsiteY1-228" fmla="*/ 63100 h 3939775"/>
              <a:gd name="connsiteX2-229" fmla="*/ 4467225 w 7115406"/>
              <a:gd name="connsiteY2-230" fmla="*/ 44050 h 3939775"/>
              <a:gd name="connsiteX3-231" fmla="*/ 6696075 w 7115406"/>
              <a:gd name="connsiteY3-232" fmla="*/ 158350 h 3939775"/>
              <a:gd name="connsiteX4-233" fmla="*/ 6981825 w 7115406"/>
              <a:gd name="connsiteY4-234" fmla="*/ 1053700 h 3939775"/>
              <a:gd name="connsiteX5-235" fmla="*/ 7086600 w 7115406"/>
              <a:gd name="connsiteY5-236" fmla="*/ 2149075 h 3939775"/>
              <a:gd name="connsiteX6-237" fmla="*/ 7077075 w 7115406"/>
              <a:gd name="connsiteY6-238" fmla="*/ 3101575 h 3939775"/>
              <a:gd name="connsiteX7-239" fmla="*/ 7115175 w 7115406"/>
              <a:gd name="connsiteY7-240" fmla="*/ 3615925 h 3939775"/>
              <a:gd name="connsiteX8-241" fmla="*/ 6124575 w 7115406"/>
              <a:gd name="connsiteY8-242" fmla="*/ 3796900 h 3939775"/>
              <a:gd name="connsiteX9-243" fmla="*/ 4162425 w 7115406"/>
              <a:gd name="connsiteY9-244" fmla="*/ 3663550 h 3939775"/>
              <a:gd name="connsiteX10-245" fmla="*/ 1733550 w 7115406"/>
              <a:gd name="connsiteY10-246" fmla="*/ 3787375 h 3939775"/>
              <a:gd name="connsiteX11-247" fmla="*/ 171450 w 7115406"/>
              <a:gd name="connsiteY11-248" fmla="*/ 3939775 h 3939775"/>
              <a:gd name="connsiteX12-249" fmla="*/ 0 w 7115406"/>
              <a:gd name="connsiteY12-250" fmla="*/ 2234800 h 3939775"/>
              <a:gd name="connsiteX13-251" fmla="*/ 285750 w 7115406"/>
              <a:gd name="connsiteY13-252" fmla="*/ 196450 h 3939775"/>
              <a:gd name="connsiteX0-253" fmla="*/ 285750 w 7115175"/>
              <a:gd name="connsiteY0-254" fmla="*/ 196450 h 3939775"/>
              <a:gd name="connsiteX1-255" fmla="*/ 1628775 w 7115175"/>
              <a:gd name="connsiteY1-256" fmla="*/ 63100 h 3939775"/>
              <a:gd name="connsiteX2-257" fmla="*/ 4467225 w 7115175"/>
              <a:gd name="connsiteY2-258" fmla="*/ 44050 h 3939775"/>
              <a:gd name="connsiteX3-259" fmla="*/ 6696075 w 7115175"/>
              <a:gd name="connsiteY3-260" fmla="*/ 158350 h 3939775"/>
              <a:gd name="connsiteX4-261" fmla="*/ 6981825 w 7115175"/>
              <a:gd name="connsiteY4-262" fmla="*/ 1053700 h 3939775"/>
              <a:gd name="connsiteX5-263" fmla="*/ 7086600 w 7115175"/>
              <a:gd name="connsiteY5-264" fmla="*/ 2149075 h 3939775"/>
              <a:gd name="connsiteX6-265" fmla="*/ 7077075 w 7115175"/>
              <a:gd name="connsiteY6-266" fmla="*/ 3101575 h 3939775"/>
              <a:gd name="connsiteX7-267" fmla="*/ 7115175 w 7115175"/>
              <a:gd name="connsiteY7-268" fmla="*/ 3615925 h 3939775"/>
              <a:gd name="connsiteX8-269" fmla="*/ 6124575 w 7115175"/>
              <a:gd name="connsiteY8-270" fmla="*/ 3796900 h 3939775"/>
              <a:gd name="connsiteX9-271" fmla="*/ 4162425 w 7115175"/>
              <a:gd name="connsiteY9-272" fmla="*/ 3663550 h 3939775"/>
              <a:gd name="connsiteX10-273" fmla="*/ 1733550 w 7115175"/>
              <a:gd name="connsiteY10-274" fmla="*/ 3787375 h 3939775"/>
              <a:gd name="connsiteX11-275" fmla="*/ 171450 w 7115175"/>
              <a:gd name="connsiteY11-276" fmla="*/ 3939775 h 3939775"/>
              <a:gd name="connsiteX12-277" fmla="*/ 0 w 7115175"/>
              <a:gd name="connsiteY12-278" fmla="*/ 2234800 h 3939775"/>
              <a:gd name="connsiteX13-279" fmla="*/ 285750 w 7115175"/>
              <a:gd name="connsiteY13-280" fmla="*/ 196450 h 3939775"/>
              <a:gd name="connsiteX0-281" fmla="*/ 285750 w 7115406"/>
              <a:gd name="connsiteY0-282" fmla="*/ 196450 h 3939775"/>
              <a:gd name="connsiteX1-283" fmla="*/ 1628775 w 7115406"/>
              <a:gd name="connsiteY1-284" fmla="*/ 63100 h 3939775"/>
              <a:gd name="connsiteX2-285" fmla="*/ 4467225 w 7115406"/>
              <a:gd name="connsiteY2-286" fmla="*/ 44050 h 3939775"/>
              <a:gd name="connsiteX3-287" fmla="*/ 6696075 w 7115406"/>
              <a:gd name="connsiteY3-288" fmla="*/ 158350 h 3939775"/>
              <a:gd name="connsiteX4-289" fmla="*/ 6981825 w 7115406"/>
              <a:gd name="connsiteY4-290" fmla="*/ 1053700 h 3939775"/>
              <a:gd name="connsiteX5-291" fmla="*/ 7086600 w 7115406"/>
              <a:gd name="connsiteY5-292" fmla="*/ 2149075 h 3939775"/>
              <a:gd name="connsiteX6-293" fmla="*/ 7077075 w 7115406"/>
              <a:gd name="connsiteY6-294" fmla="*/ 3101575 h 3939775"/>
              <a:gd name="connsiteX7-295" fmla="*/ 7115175 w 7115406"/>
              <a:gd name="connsiteY7-296" fmla="*/ 3615925 h 3939775"/>
              <a:gd name="connsiteX8-297" fmla="*/ 6124575 w 7115406"/>
              <a:gd name="connsiteY8-298" fmla="*/ 3796900 h 3939775"/>
              <a:gd name="connsiteX9-299" fmla="*/ 4162425 w 7115406"/>
              <a:gd name="connsiteY9-300" fmla="*/ 3663550 h 3939775"/>
              <a:gd name="connsiteX10-301" fmla="*/ 1733550 w 7115406"/>
              <a:gd name="connsiteY10-302" fmla="*/ 3787375 h 3939775"/>
              <a:gd name="connsiteX11-303" fmla="*/ 171450 w 7115406"/>
              <a:gd name="connsiteY11-304" fmla="*/ 3939775 h 3939775"/>
              <a:gd name="connsiteX12-305" fmla="*/ 0 w 7115406"/>
              <a:gd name="connsiteY12-306" fmla="*/ 2234800 h 3939775"/>
              <a:gd name="connsiteX13-307" fmla="*/ 285750 w 7115406"/>
              <a:gd name="connsiteY13-308" fmla="*/ 196450 h 3939775"/>
              <a:gd name="connsiteX0-309" fmla="*/ 285750 w 7115406"/>
              <a:gd name="connsiteY0-310" fmla="*/ 196450 h 3939775"/>
              <a:gd name="connsiteX1-311" fmla="*/ 1628775 w 7115406"/>
              <a:gd name="connsiteY1-312" fmla="*/ 63100 h 3939775"/>
              <a:gd name="connsiteX2-313" fmla="*/ 4467225 w 7115406"/>
              <a:gd name="connsiteY2-314" fmla="*/ 44050 h 3939775"/>
              <a:gd name="connsiteX3-315" fmla="*/ 6696075 w 7115406"/>
              <a:gd name="connsiteY3-316" fmla="*/ 158350 h 3939775"/>
              <a:gd name="connsiteX4-317" fmla="*/ 6981825 w 7115406"/>
              <a:gd name="connsiteY4-318" fmla="*/ 1053700 h 3939775"/>
              <a:gd name="connsiteX5-319" fmla="*/ 7086600 w 7115406"/>
              <a:gd name="connsiteY5-320" fmla="*/ 2149075 h 3939775"/>
              <a:gd name="connsiteX6-321" fmla="*/ 7077075 w 7115406"/>
              <a:gd name="connsiteY6-322" fmla="*/ 3101575 h 3939775"/>
              <a:gd name="connsiteX7-323" fmla="*/ 7115175 w 7115406"/>
              <a:gd name="connsiteY7-324" fmla="*/ 3615925 h 3939775"/>
              <a:gd name="connsiteX8-325" fmla="*/ 6124575 w 7115406"/>
              <a:gd name="connsiteY8-326" fmla="*/ 3796900 h 3939775"/>
              <a:gd name="connsiteX9-327" fmla="*/ 4162425 w 7115406"/>
              <a:gd name="connsiteY9-328" fmla="*/ 3663550 h 3939775"/>
              <a:gd name="connsiteX10-329" fmla="*/ 1733550 w 7115406"/>
              <a:gd name="connsiteY10-330" fmla="*/ 3787375 h 3939775"/>
              <a:gd name="connsiteX11-331" fmla="*/ 171450 w 7115406"/>
              <a:gd name="connsiteY11-332" fmla="*/ 3939775 h 3939775"/>
              <a:gd name="connsiteX12-333" fmla="*/ 0 w 7115406"/>
              <a:gd name="connsiteY12-334" fmla="*/ 2234800 h 3939775"/>
              <a:gd name="connsiteX13-335" fmla="*/ 285750 w 7115406"/>
              <a:gd name="connsiteY13-336" fmla="*/ 196450 h 3939775"/>
              <a:gd name="connsiteX0-337" fmla="*/ 285750 w 7115406"/>
              <a:gd name="connsiteY0-338" fmla="*/ 196450 h 3939775"/>
              <a:gd name="connsiteX1-339" fmla="*/ 1628775 w 7115406"/>
              <a:gd name="connsiteY1-340" fmla="*/ 63100 h 3939775"/>
              <a:gd name="connsiteX2-341" fmla="*/ 4467225 w 7115406"/>
              <a:gd name="connsiteY2-342" fmla="*/ 44050 h 3939775"/>
              <a:gd name="connsiteX3-343" fmla="*/ 6696075 w 7115406"/>
              <a:gd name="connsiteY3-344" fmla="*/ 158350 h 3939775"/>
              <a:gd name="connsiteX4-345" fmla="*/ 6981825 w 7115406"/>
              <a:gd name="connsiteY4-346" fmla="*/ 1053700 h 3939775"/>
              <a:gd name="connsiteX5-347" fmla="*/ 7086600 w 7115406"/>
              <a:gd name="connsiteY5-348" fmla="*/ 2149075 h 3939775"/>
              <a:gd name="connsiteX6-349" fmla="*/ 7077075 w 7115406"/>
              <a:gd name="connsiteY6-350" fmla="*/ 3101575 h 3939775"/>
              <a:gd name="connsiteX7-351" fmla="*/ 7115175 w 7115406"/>
              <a:gd name="connsiteY7-352" fmla="*/ 3615925 h 3939775"/>
              <a:gd name="connsiteX8-353" fmla="*/ 6124575 w 7115406"/>
              <a:gd name="connsiteY8-354" fmla="*/ 3796900 h 3939775"/>
              <a:gd name="connsiteX9-355" fmla="*/ 4162425 w 7115406"/>
              <a:gd name="connsiteY9-356" fmla="*/ 3663550 h 3939775"/>
              <a:gd name="connsiteX10-357" fmla="*/ 1733550 w 7115406"/>
              <a:gd name="connsiteY10-358" fmla="*/ 3787375 h 3939775"/>
              <a:gd name="connsiteX11-359" fmla="*/ 171450 w 7115406"/>
              <a:gd name="connsiteY11-360" fmla="*/ 3939775 h 3939775"/>
              <a:gd name="connsiteX12-361" fmla="*/ 0 w 7115406"/>
              <a:gd name="connsiteY12-362" fmla="*/ 2234800 h 3939775"/>
              <a:gd name="connsiteX13-363" fmla="*/ 285750 w 7115406"/>
              <a:gd name="connsiteY13-364" fmla="*/ 196450 h 3939775"/>
              <a:gd name="connsiteX0-365" fmla="*/ 406430 w 7236086"/>
              <a:gd name="connsiteY0-366" fmla="*/ 196450 h 3941428"/>
              <a:gd name="connsiteX1-367" fmla="*/ 1749455 w 7236086"/>
              <a:gd name="connsiteY1-368" fmla="*/ 63100 h 3941428"/>
              <a:gd name="connsiteX2-369" fmla="*/ 4587905 w 7236086"/>
              <a:gd name="connsiteY2-370" fmla="*/ 44050 h 3941428"/>
              <a:gd name="connsiteX3-371" fmla="*/ 6816755 w 7236086"/>
              <a:gd name="connsiteY3-372" fmla="*/ 158350 h 3941428"/>
              <a:gd name="connsiteX4-373" fmla="*/ 7102505 w 7236086"/>
              <a:gd name="connsiteY4-374" fmla="*/ 1053700 h 3941428"/>
              <a:gd name="connsiteX5-375" fmla="*/ 7207280 w 7236086"/>
              <a:gd name="connsiteY5-376" fmla="*/ 2149075 h 3941428"/>
              <a:gd name="connsiteX6-377" fmla="*/ 7197755 w 7236086"/>
              <a:gd name="connsiteY6-378" fmla="*/ 3101575 h 3941428"/>
              <a:gd name="connsiteX7-379" fmla="*/ 7235855 w 7236086"/>
              <a:gd name="connsiteY7-380" fmla="*/ 3615925 h 3941428"/>
              <a:gd name="connsiteX8-381" fmla="*/ 6245255 w 7236086"/>
              <a:gd name="connsiteY8-382" fmla="*/ 3796900 h 3941428"/>
              <a:gd name="connsiteX9-383" fmla="*/ 4283105 w 7236086"/>
              <a:gd name="connsiteY9-384" fmla="*/ 3663550 h 3941428"/>
              <a:gd name="connsiteX10-385" fmla="*/ 1854230 w 7236086"/>
              <a:gd name="connsiteY10-386" fmla="*/ 3787375 h 3941428"/>
              <a:gd name="connsiteX11-387" fmla="*/ 292130 w 7236086"/>
              <a:gd name="connsiteY11-388" fmla="*/ 3939775 h 3941428"/>
              <a:gd name="connsiteX12-389" fmla="*/ 120680 w 7236086"/>
              <a:gd name="connsiteY12-390" fmla="*/ 2234800 h 3941428"/>
              <a:gd name="connsiteX13-391" fmla="*/ 406430 w 7236086"/>
              <a:gd name="connsiteY13-392" fmla="*/ 196450 h 3941428"/>
              <a:gd name="connsiteX0-393" fmla="*/ 338179 w 7167835"/>
              <a:gd name="connsiteY0-394" fmla="*/ 196450 h 3994352"/>
              <a:gd name="connsiteX1-395" fmla="*/ 1681204 w 7167835"/>
              <a:gd name="connsiteY1-396" fmla="*/ 63100 h 3994352"/>
              <a:gd name="connsiteX2-397" fmla="*/ 4519654 w 7167835"/>
              <a:gd name="connsiteY2-398" fmla="*/ 44050 h 3994352"/>
              <a:gd name="connsiteX3-399" fmla="*/ 6748504 w 7167835"/>
              <a:gd name="connsiteY3-400" fmla="*/ 158350 h 3994352"/>
              <a:gd name="connsiteX4-401" fmla="*/ 7034254 w 7167835"/>
              <a:gd name="connsiteY4-402" fmla="*/ 1053700 h 3994352"/>
              <a:gd name="connsiteX5-403" fmla="*/ 7139029 w 7167835"/>
              <a:gd name="connsiteY5-404" fmla="*/ 2149075 h 3994352"/>
              <a:gd name="connsiteX6-405" fmla="*/ 7129504 w 7167835"/>
              <a:gd name="connsiteY6-406" fmla="*/ 3101575 h 3994352"/>
              <a:gd name="connsiteX7-407" fmla="*/ 7167604 w 7167835"/>
              <a:gd name="connsiteY7-408" fmla="*/ 3615925 h 3994352"/>
              <a:gd name="connsiteX8-409" fmla="*/ 6177004 w 7167835"/>
              <a:gd name="connsiteY8-410" fmla="*/ 3796900 h 3994352"/>
              <a:gd name="connsiteX9-411" fmla="*/ 4214854 w 7167835"/>
              <a:gd name="connsiteY9-412" fmla="*/ 3663550 h 3994352"/>
              <a:gd name="connsiteX10-413" fmla="*/ 1785979 w 7167835"/>
              <a:gd name="connsiteY10-414" fmla="*/ 3787375 h 3994352"/>
              <a:gd name="connsiteX11-415" fmla="*/ 223879 w 7167835"/>
              <a:gd name="connsiteY11-416" fmla="*/ 3939775 h 3994352"/>
              <a:gd name="connsiteX12-417" fmla="*/ 52429 w 7167835"/>
              <a:gd name="connsiteY12-418" fmla="*/ 2234800 h 3994352"/>
              <a:gd name="connsiteX13-419" fmla="*/ 338179 w 7167835"/>
              <a:gd name="connsiteY13-420" fmla="*/ 196450 h 3994352"/>
              <a:gd name="connsiteX0-421" fmla="*/ 338179 w 7167835"/>
              <a:gd name="connsiteY0-422" fmla="*/ 196450 h 3994352"/>
              <a:gd name="connsiteX1-423" fmla="*/ 1681204 w 7167835"/>
              <a:gd name="connsiteY1-424" fmla="*/ 63100 h 3994352"/>
              <a:gd name="connsiteX2-425" fmla="*/ 4519654 w 7167835"/>
              <a:gd name="connsiteY2-426" fmla="*/ 44050 h 3994352"/>
              <a:gd name="connsiteX3-427" fmla="*/ 6748504 w 7167835"/>
              <a:gd name="connsiteY3-428" fmla="*/ 158350 h 3994352"/>
              <a:gd name="connsiteX4-429" fmla="*/ 7034254 w 7167835"/>
              <a:gd name="connsiteY4-430" fmla="*/ 1053700 h 3994352"/>
              <a:gd name="connsiteX5-431" fmla="*/ 7139029 w 7167835"/>
              <a:gd name="connsiteY5-432" fmla="*/ 2149075 h 3994352"/>
              <a:gd name="connsiteX6-433" fmla="*/ 7129504 w 7167835"/>
              <a:gd name="connsiteY6-434" fmla="*/ 3101575 h 3994352"/>
              <a:gd name="connsiteX7-435" fmla="*/ 7167604 w 7167835"/>
              <a:gd name="connsiteY7-436" fmla="*/ 3615925 h 3994352"/>
              <a:gd name="connsiteX8-437" fmla="*/ 6177004 w 7167835"/>
              <a:gd name="connsiteY8-438" fmla="*/ 3796900 h 3994352"/>
              <a:gd name="connsiteX9-439" fmla="*/ 4214854 w 7167835"/>
              <a:gd name="connsiteY9-440" fmla="*/ 3663550 h 3994352"/>
              <a:gd name="connsiteX10-441" fmla="*/ 1785979 w 7167835"/>
              <a:gd name="connsiteY10-442" fmla="*/ 3787375 h 3994352"/>
              <a:gd name="connsiteX11-443" fmla="*/ 223879 w 7167835"/>
              <a:gd name="connsiteY11-444" fmla="*/ 3939775 h 3994352"/>
              <a:gd name="connsiteX12-445" fmla="*/ 52429 w 7167835"/>
              <a:gd name="connsiteY12-446" fmla="*/ 2234800 h 3994352"/>
              <a:gd name="connsiteX13-447" fmla="*/ 338179 w 7167835"/>
              <a:gd name="connsiteY13-448" fmla="*/ 196450 h 3994352"/>
              <a:gd name="connsiteX0-449" fmla="*/ 338179 w 7145402"/>
              <a:gd name="connsiteY0-450" fmla="*/ 196450 h 3994352"/>
              <a:gd name="connsiteX1-451" fmla="*/ 1681204 w 7145402"/>
              <a:gd name="connsiteY1-452" fmla="*/ 63100 h 3994352"/>
              <a:gd name="connsiteX2-453" fmla="*/ 4519654 w 7145402"/>
              <a:gd name="connsiteY2-454" fmla="*/ 44050 h 3994352"/>
              <a:gd name="connsiteX3-455" fmla="*/ 6748504 w 7145402"/>
              <a:gd name="connsiteY3-456" fmla="*/ 158350 h 3994352"/>
              <a:gd name="connsiteX4-457" fmla="*/ 7034254 w 7145402"/>
              <a:gd name="connsiteY4-458" fmla="*/ 1053700 h 3994352"/>
              <a:gd name="connsiteX5-459" fmla="*/ 7139029 w 7145402"/>
              <a:gd name="connsiteY5-460" fmla="*/ 2149075 h 3994352"/>
              <a:gd name="connsiteX6-461" fmla="*/ 7129504 w 7145402"/>
              <a:gd name="connsiteY6-462" fmla="*/ 3101575 h 3994352"/>
              <a:gd name="connsiteX7-463" fmla="*/ 7093812 w 7145402"/>
              <a:gd name="connsiteY7-464" fmla="*/ 3735726 h 3994352"/>
              <a:gd name="connsiteX8-465" fmla="*/ 6177004 w 7145402"/>
              <a:gd name="connsiteY8-466" fmla="*/ 3796900 h 3994352"/>
              <a:gd name="connsiteX9-467" fmla="*/ 4214854 w 7145402"/>
              <a:gd name="connsiteY9-468" fmla="*/ 3663550 h 3994352"/>
              <a:gd name="connsiteX10-469" fmla="*/ 1785979 w 7145402"/>
              <a:gd name="connsiteY10-470" fmla="*/ 3787375 h 3994352"/>
              <a:gd name="connsiteX11-471" fmla="*/ 223879 w 7145402"/>
              <a:gd name="connsiteY11-472" fmla="*/ 3939775 h 3994352"/>
              <a:gd name="connsiteX12-473" fmla="*/ 52429 w 7145402"/>
              <a:gd name="connsiteY12-474" fmla="*/ 2234800 h 3994352"/>
              <a:gd name="connsiteX13-475" fmla="*/ 338179 w 7145402"/>
              <a:gd name="connsiteY13-476" fmla="*/ 196450 h 3994352"/>
              <a:gd name="connsiteX0-477" fmla="*/ 338179 w 7145402"/>
              <a:gd name="connsiteY0-478" fmla="*/ 196450 h 3991307"/>
              <a:gd name="connsiteX1-479" fmla="*/ 1681204 w 7145402"/>
              <a:gd name="connsiteY1-480" fmla="*/ 63100 h 3991307"/>
              <a:gd name="connsiteX2-481" fmla="*/ 4519654 w 7145402"/>
              <a:gd name="connsiteY2-482" fmla="*/ 44050 h 3991307"/>
              <a:gd name="connsiteX3-483" fmla="*/ 6748504 w 7145402"/>
              <a:gd name="connsiteY3-484" fmla="*/ 158350 h 3991307"/>
              <a:gd name="connsiteX4-485" fmla="*/ 7034254 w 7145402"/>
              <a:gd name="connsiteY4-486" fmla="*/ 1053700 h 3991307"/>
              <a:gd name="connsiteX5-487" fmla="*/ 7139029 w 7145402"/>
              <a:gd name="connsiteY5-488" fmla="*/ 2149075 h 3991307"/>
              <a:gd name="connsiteX6-489" fmla="*/ 7129504 w 7145402"/>
              <a:gd name="connsiteY6-490" fmla="*/ 3101575 h 3991307"/>
              <a:gd name="connsiteX7-491" fmla="*/ 7093812 w 7145402"/>
              <a:gd name="connsiteY7-492" fmla="*/ 3735726 h 3991307"/>
              <a:gd name="connsiteX8-493" fmla="*/ 6177004 w 7145402"/>
              <a:gd name="connsiteY8-494" fmla="*/ 3796900 h 3991307"/>
              <a:gd name="connsiteX9-495" fmla="*/ 4214854 w 7145402"/>
              <a:gd name="connsiteY9-496" fmla="*/ 3789056 h 3991307"/>
              <a:gd name="connsiteX10-497" fmla="*/ 1785979 w 7145402"/>
              <a:gd name="connsiteY10-498" fmla="*/ 3787375 h 3991307"/>
              <a:gd name="connsiteX11-499" fmla="*/ 223879 w 7145402"/>
              <a:gd name="connsiteY11-500" fmla="*/ 3939775 h 3991307"/>
              <a:gd name="connsiteX12-501" fmla="*/ 52429 w 7145402"/>
              <a:gd name="connsiteY12-502" fmla="*/ 2234800 h 3991307"/>
              <a:gd name="connsiteX13-503" fmla="*/ 338179 w 7145402"/>
              <a:gd name="connsiteY13-504" fmla="*/ 196450 h 3991307"/>
              <a:gd name="connsiteX0-505" fmla="*/ 338179 w 7177750"/>
              <a:gd name="connsiteY0-506" fmla="*/ 196450 h 3991307"/>
              <a:gd name="connsiteX1-507" fmla="*/ 1681204 w 7177750"/>
              <a:gd name="connsiteY1-508" fmla="*/ 63100 h 3991307"/>
              <a:gd name="connsiteX2-509" fmla="*/ 4519654 w 7177750"/>
              <a:gd name="connsiteY2-510" fmla="*/ 44050 h 3991307"/>
              <a:gd name="connsiteX3-511" fmla="*/ 6748504 w 7177750"/>
              <a:gd name="connsiteY3-512" fmla="*/ 158350 h 3991307"/>
              <a:gd name="connsiteX4-513" fmla="*/ 7034254 w 7177750"/>
              <a:gd name="connsiteY4-514" fmla="*/ 1053700 h 3991307"/>
              <a:gd name="connsiteX5-515" fmla="*/ 7139029 w 7177750"/>
              <a:gd name="connsiteY5-516" fmla="*/ 2149075 h 3991307"/>
              <a:gd name="connsiteX6-517" fmla="*/ 7129504 w 7177750"/>
              <a:gd name="connsiteY6-518" fmla="*/ 3101575 h 3991307"/>
              <a:gd name="connsiteX7-519" fmla="*/ 7093812 w 7177750"/>
              <a:gd name="connsiteY7-520" fmla="*/ 3735726 h 3991307"/>
              <a:gd name="connsiteX8-521" fmla="*/ 6110591 w 7177750"/>
              <a:gd name="connsiteY8-522" fmla="*/ 3888177 h 3991307"/>
              <a:gd name="connsiteX9-523" fmla="*/ 4214854 w 7177750"/>
              <a:gd name="connsiteY9-524" fmla="*/ 3789056 h 3991307"/>
              <a:gd name="connsiteX10-525" fmla="*/ 1785979 w 7177750"/>
              <a:gd name="connsiteY10-526" fmla="*/ 3787375 h 3991307"/>
              <a:gd name="connsiteX11-527" fmla="*/ 223879 w 7177750"/>
              <a:gd name="connsiteY11-528" fmla="*/ 3939775 h 3991307"/>
              <a:gd name="connsiteX12-529" fmla="*/ 52429 w 7177750"/>
              <a:gd name="connsiteY12-530" fmla="*/ 2234800 h 3991307"/>
              <a:gd name="connsiteX13-531" fmla="*/ 338179 w 7177750"/>
              <a:gd name="connsiteY13-532" fmla="*/ 196450 h 3991307"/>
              <a:gd name="connsiteX0-533" fmla="*/ 338179 w 7150144"/>
              <a:gd name="connsiteY0-534" fmla="*/ 196450 h 3991307"/>
              <a:gd name="connsiteX1-535" fmla="*/ 1681204 w 7150144"/>
              <a:gd name="connsiteY1-536" fmla="*/ 63100 h 3991307"/>
              <a:gd name="connsiteX2-537" fmla="*/ 4519654 w 7150144"/>
              <a:gd name="connsiteY2-538" fmla="*/ 44050 h 3991307"/>
              <a:gd name="connsiteX3-539" fmla="*/ 6748504 w 7150144"/>
              <a:gd name="connsiteY3-540" fmla="*/ 158350 h 3991307"/>
              <a:gd name="connsiteX4-541" fmla="*/ 7034254 w 7150144"/>
              <a:gd name="connsiteY4-542" fmla="*/ 1053700 h 3991307"/>
              <a:gd name="connsiteX5-543" fmla="*/ 7139029 w 7150144"/>
              <a:gd name="connsiteY5-544" fmla="*/ 2149075 h 3991307"/>
              <a:gd name="connsiteX6-545" fmla="*/ 7129504 w 7150144"/>
              <a:gd name="connsiteY6-546" fmla="*/ 3101575 h 3991307"/>
              <a:gd name="connsiteX7-547" fmla="*/ 6983124 w 7150144"/>
              <a:gd name="connsiteY7-548" fmla="*/ 3747136 h 3991307"/>
              <a:gd name="connsiteX8-549" fmla="*/ 6110591 w 7150144"/>
              <a:gd name="connsiteY8-550" fmla="*/ 3888177 h 3991307"/>
              <a:gd name="connsiteX9-551" fmla="*/ 4214854 w 7150144"/>
              <a:gd name="connsiteY9-552" fmla="*/ 3789056 h 3991307"/>
              <a:gd name="connsiteX10-553" fmla="*/ 1785979 w 7150144"/>
              <a:gd name="connsiteY10-554" fmla="*/ 3787375 h 3991307"/>
              <a:gd name="connsiteX11-555" fmla="*/ 223879 w 7150144"/>
              <a:gd name="connsiteY11-556" fmla="*/ 3939775 h 3991307"/>
              <a:gd name="connsiteX12-557" fmla="*/ 52429 w 7150144"/>
              <a:gd name="connsiteY12-558" fmla="*/ 2234800 h 3991307"/>
              <a:gd name="connsiteX13-559" fmla="*/ 338179 w 7150144"/>
              <a:gd name="connsiteY13-560" fmla="*/ 196450 h 3991307"/>
              <a:gd name="connsiteX0-561" fmla="*/ 338179 w 7150144"/>
              <a:gd name="connsiteY0-562" fmla="*/ 196450 h 3991307"/>
              <a:gd name="connsiteX1-563" fmla="*/ 1681204 w 7150144"/>
              <a:gd name="connsiteY1-564" fmla="*/ 63100 h 3991307"/>
              <a:gd name="connsiteX2-565" fmla="*/ 4519654 w 7150144"/>
              <a:gd name="connsiteY2-566" fmla="*/ 44050 h 3991307"/>
              <a:gd name="connsiteX3-567" fmla="*/ 6925605 w 7150144"/>
              <a:gd name="connsiteY3-568" fmla="*/ 89892 h 3991307"/>
              <a:gd name="connsiteX4-569" fmla="*/ 7034254 w 7150144"/>
              <a:gd name="connsiteY4-570" fmla="*/ 1053700 h 3991307"/>
              <a:gd name="connsiteX5-571" fmla="*/ 7139029 w 7150144"/>
              <a:gd name="connsiteY5-572" fmla="*/ 2149075 h 3991307"/>
              <a:gd name="connsiteX6-573" fmla="*/ 7129504 w 7150144"/>
              <a:gd name="connsiteY6-574" fmla="*/ 3101575 h 3991307"/>
              <a:gd name="connsiteX7-575" fmla="*/ 6983124 w 7150144"/>
              <a:gd name="connsiteY7-576" fmla="*/ 3747136 h 3991307"/>
              <a:gd name="connsiteX8-577" fmla="*/ 6110591 w 7150144"/>
              <a:gd name="connsiteY8-578" fmla="*/ 3888177 h 3991307"/>
              <a:gd name="connsiteX9-579" fmla="*/ 4214854 w 7150144"/>
              <a:gd name="connsiteY9-580" fmla="*/ 3789056 h 3991307"/>
              <a:gd name="connsiteX10-581" fmla="*/ 1785979 w 7150144"/>
              <a:gd name="connsiteY10-582" fmla="*/ 3787375 h 3991307"/>
              <a:gd name="connsiteX11-583" fmla="*/ 223879 w 7150144"/>
              <a:gd name="connsiteY11-584" fmla="*/ 3939775 h 3991307"/>
              <a:gd name="connsiteX12-585" fmla="*/ 52429 w 7150144"/>
              <a:gd name="connsiteY12-586" fmla="*/ 2234800 h 3991307"/>
              <a:gd name="connsiteX13-587" fmla="*/ 338179 w 7150144"/>
              <a:gd name="connsiteY13-588" fmla="*/ 196450 h 3991307"/>
              <a:gd name="connsiteX0-589" fmla="*/ 275417 w 7146416"/>
              <a:gd name="connsiteY0-590" fmla="*/ 194549 h 3995111"/>
              <a:gd name="connsiteX1-591" fmla="*/ 1677476 w 7146416"/>
              <a:gd name="connsiteY1-592" fmla="*/ 66904 h 3995111"/>
              <a:gd name="connsiteX2-593" fmla="*/ 4515926 w 7146416"/>
              <a:gd name="connsiteY2-594" fmla="*/ 47854 h 3995111"/>
              <a:gd name="connsiteX3-595" fmla="*/ 6921877 w 7146416"/>
              <a:gd name="connsiteY3-596" fmla="*/ 93696 h 3995111"/>
              <a:gd name="connsiteX4-597" fmla="*/ 7030526 w 7146416"/>
              <a:gd name="connsiteY4-598" fmla="*/ 1057504 h 3995111"/>
              <a:gd name="connsiteX5-599" fmla="*/ 7135301 w 7146416"/>
              <a:gd name="connsiteY5-600" fmla="*/ 2152879 h 3995111"/>
              <a:gd name="connsiteX6-601" fmla="*/ 7125776 w 7146416"/>
              <a:gd name="connsiteY6-602" fmla="*/ 3105379 h 3995111"/>
              <a:gd name="connsiteX7-603" fmla="*/ 6979396 w 7146416"/>
              <a:gd name="connsiteY7-604" fmla="*/ 3750940 h 3995111"/>
              <a:gd name="connsiteX8-605" fmla="*/ 6106863 w 7146416"/>
              <a:gd name="connsiteY8-606" fmla="*/ 3891981 h 3995111"/>
              <a:gd name="connsiteX9-607" fmla="*/ 4211126 w 7146416"/>
              <a:gd name="connsiteY9-608" fmla="*/ 3792860 h 3995111"/>
              <a:gd name="connsiteX10-609" fmla="*/ 1782251 w 7146416"/>
              <a:gd name="connsiteY10-610" fmla="*/ 3791179 h 3995111"/>
              <a:gd name="connsiteX11-611" fmla="*/ 220151 w 7146416"/>
              <a:gd name="connsiteY11-612" fmla="*/ 3943579 h 3995111"/>
              <a:gd name="connsiteX12-613" fmla="*/ 48701 w 7146416"/>
              <a:gd name="connsiteY12-614" fmla="*/ 2238604 h 3995111"/>
              <a:gd name="connsiteX13-615" fmla="*/ 275417 w 7146416"/>
              <a:gd name="connsiteY13-616" fmla="*/ 194549 h 3995111"/>
              <a:gd name="connsiteX0-617" fmla="*/ 171142 w 7042141"/>
              <a:gd name="connsiteY0-618" fmla="*/ 191732 h 4032455"/>
              <a:gd name="connsiteX1-619" fmla="*/ 1573201 w 7042141"/>
              <a:gd name="connsiteY1-620" fmla="*/ 64087 h 4032455"/>
              <a:gd name="connsiteX2-621" fmla="*/ 4411651 w 7042141"/>
              <a:gd name="connsiteY2-622" fmla="*/ 45037 h 4032455"/>
              <a:gd name="connsiteX3-623" fmla="*/ 6817602 w 7042141"/>
              <a:gd name="connsiteY3-624" fmla="*/ 90879 h 4032455"/>
              <a:gd name="connsiteX4-625" fmla="*/ 6926251 w 7042141"/>
              <a:gd name="connsiteY4-626" fmla="*/ 1054687 h 4032455"/>
              <a:gd name="connsiteX5-627" fmla="*/ 7031026 w 7042141"/>
              <a:gd name="connsiteY5-628" fmla="*/ 2150062 h 4032455"/>
              <a:gd name="connsiteX6-629" fmla="*/ 7021501 w 7042141"/>
              <a:gd name="connsiteY6-630" fmla="*/ 3102562 h 4032455"/>
              <a:gd name="connsiteX7-631" fmla="*/ 6875121 w 7042141"/>
              <a:gd name="connsiteY7-632" fmla="*/ 3748123 h 4032455"/>
              <a:gd name="connsiteX8-633" fmla="*/ 6002588 w 7042141"/>
              <a:gd name="connsiteY8-634" fmla="*/ 3889164 h 4032455"/>
              <a:gd name="connsiteX9-635" fmla="*/ 4106851 w 7042141"/>
              <a:gd name="connsiteY9-636" fmla="*/ 3790043 h 4032455"/>
              <a:gd name="connsiteX10-637" fmla="*/ 1677976 w 7042141"/>
              <a:gd name="connsiteY10-638" fmla="*/ 3788362 h 4032455"/>
              <a:gd name="connsiteX11-639" fmla="*/ 115876 w 7042141"/>
              <a:gd name="connsiteY11-640" fmla="*/ 3940762 h 4032455"/>
              <a:gd name="connsiteX12-641" fmla="*/ 121526 w 7042141"/>
              <a:gd name="connsiteY12-642" fmla="*/ 2195854 h 4032455"/>
              <a:gd name="connsiteX13-643" fmla="*/ 171142 w 7042141"/>
              <a:gd name="connsiteY13-644" fmla="*/ 191732 h 4032455"/>
              <a:gd name="connsiteX0-645" fmla="*/ 144905 w 7015904"/>
              <a:gd name="connsiteY0-646" fmla="*/ 191732 h 3978863"/>
              <a:gd name="connsiteX1-647" fmla="*/ 1546964 w 7015904"/>
              <a:gd name="connsiteY1-648" fmla="*/ 64087 h 3978863"/>
              <a:gd name="connsiteX2-649" fmla="*/ 4385414 w 7015904"/>
              <a:gd name="connsiteY2-650" fmla="*/ 45037 h 3978863"/>
              <a:gd name="connsiteX3-651" fmla="*/ 6791365 w 7015904"/>
              <a:gd name="connsiteY3-652" fmla="*/ 90879 h 3978863"/>
              <a:gd name="connsiteX4-653" fmla="*/ 6900014 w 7015904"/>
              <a:gd name="connsiteY4-654" fmla="*/ 1054687 h 3978863"/>
              <a:gd name="connsiteX5-655" fmla="*/ 7004789 w 7015904"/>
              <a:gd name="connsiteY5-656" fmla="*/ 2150062 h 3978863"/>
              <a:gd name="connsiteX6-657" fmla="*/ 6995264 w 7015904"/>
              <a:gd name="connsiteY6-658" fmla="*/ 3102562 h 3978863"/>
              <a:gd name="connsiteX7-659" fmla="*/ 6848884 w 7015904"/>
              <a:gd name="connsiteY7-660" fmla="*/ 3748123 h 3978863"/>
              <a:gd name="connsiteX8-661" fmla="*/ 5976351 w 7015904"/>
              <a:gd name="connsiteY8-662" fmla="*/ 3889164 h 3978863"/>
              <a:gd name="connsiteX9-663" fmla="*/ 4080614 w 7015904"/>
              <a:gd name="connsiteY9-664" fmla="*/ 3790043 h 3978863"/>
              <a:gd name="connsiteX10-665" fmla="*/ 1651739 w 7015904"/>
              <a:gd name="connsiteY10-666" fmla="*/ 3788362 h 3978863"/>
              <a:gd name="connsiteX11-667" fmla="*/ 89639 w 7015904"/>
              <a:gd name="connsiteY11-668" fmla="*/ 3940762 h 3978863"/>
              <a:gd name="connsiteX12-669" fmla="*/ 95289 w 7015904"/>
              <a:gd name="connsiteY12-670" fmla="*/ 2195854 h 3978863"/>
              <a:gd name="connsiteX13-671" fmla="*/ 144905 w 7015904"/>
              <a:gd name="connsiteY13-672" fmla="*/ 191732 h 3978863"/>
              <a:gd name="connsiteX0-673" fmla="*/ 139209 w 7010208"/>
              <a:gd name="connsiteY0-674" fmla="*/ 191732 h 3922735"/>
              <a:gd name="connsiteX1-675" fmla="*/ 1541268 w 7010208"/>
              <a:gd name="connsiteY1-676" fmla="*/ 64087 h 3922735"/>
              <a:gd name="connsiteX2-677" fmla="*/ 4379718 w 7010208"/>
              <a:gd name="connsiteY2-678" fmla="*/ 45037 h 3922735"/>
              <a:gd name="connsiteX3-679" fmla="*/ 6785669 w 7010208"/>
              <a:gd name="connsiteY3-680" fmla="*/ 90879 h 3922735"/>
              <a:gd name="connsiteX4-681" fmla="*/ 6894318 w 7010208"/>
              <a:gd name="connsiteY4-682" fmla="*/ 1054687 h 3922735"/>
              <a:gd name="connsiteX5-683" fmla="*/ 6999093 w 7010208"/>
              <a:gd name="connsiteY5-684" fmla="*/ 2150062 h 3922735"/>
              <a:gd name="connsiteX6-685" fmla="*/ 6989568 w 7010208"/>
              <a:gd name="connsiteY6-686" fmla="*/ 3102562 h 3922735"/>
              <a:gd name="connsiteX7-687" fmla="*/ 6843188 w 7010208"/>
              <a:gd name="connsiteY7-688" fmla="*/ 3748123 h 3922735"/>
              <a:gd name="connsiteX8-689" fmla="*/ 5970655 w 7010208"/>
              <a:gd name="connsiteY8-690" fmla="*/ 3889164 h 3922735"/>
              <a:gd name="connsiteX9-691" fmla="*/ 4074918 w 7010208"/>
              <a:gd name="connsiteY9-692" fmla="*/ 3790043 h 3922735"/>
              <a:gd name="connsiteX10-693" fmla="*/ 1646043 w 7010208"/>
              <a:gd name="connsiteY10-694" fmla="*/ 3788362 h 3922735"/>
              <a:gd name="connsiteX11-695" fmla="*/ 91322 w 7010208"/>
              <a:gd name="connsiteY11-696" fmla="*/ 3878009 h 3922735"/>
              <a:gd name="connsiteX12-697" fmla="*/ 89593 w 7010208"/>
              <a:gd name="connsiteY12-698" fmla="*/ 2195854 h 3922735"/>
              <a:gd name="connsiteX13-699" fmla="*/ 139209 w 7010208"/>
              <a:gd name="connsiteY13-700" fmla="*/ 191732 h 3922735"/>
              <a:gd name="connsiteX0-701" fmla="*/ 139209 w 6991523"/>
              <a:gd name="connsiteY0-702" fmla="*/ 191732 h 3922735"/>
              <a:gd name="connsiteX1-703" fmla="*/ 1541268 w 6991523"/>
              <a:gd name="connsiteY1-704" fmla="*/ 64087 h 3922735"/>
              <a:gd name="connsiteX2-705" fmla="*/ 4379718 w 6991523"/>
              <a:gd name="connsiteY2-706" fmla="*/ 45037 h 3922735"/>
              <a:gd name="connsiteX3-707" fmla="*/ 6785669 w 6991523"/>
              <a:gd name="connsiteY3-708" fmla="*/ 90879 h 3922735"/>
              <a:gd name="connsiteX4-709" fmla="*/ 6894318 w 6991523"/>
              <a:gd name="connsiteY4-710" fmla="*/ 1054687 h 3922735"/>
              <a:gd name="connsiteX5-711" fmla="*/ 6925301 w 6991523"/>
              <a:gd name="connsiteY5-712" fmla="*/ 2355435 h 3922735"/>
              <a:gd name="connsiteX6-713" fmla="*/ 6989568 w 6991523"/>
              <a:gd name="connsiteY6-714" fmla="*/ 3102562 h 3922735"/>
              <a:gd name="connsiteX7-715" fmla="*/ 6843188 w 6991523"/>
              <a:gd name="connsiteY7-716" fmla="*/ 3748123 h 3922735"/>
              <a:gd name="connsiteX8-717" fmla="*/ 5970655 w 6991523"/>
              <a:gd name="connsiteY8-718" fmla="*/ 3889164 h 3922735"/>
              <a:gd name="connsiteX9-719" fmla="*/ 4074918 w 6991523"/>
              <a:gd name="connsiteY9-720" fmla="*/ 3790043 h 3922735"/>
              <a:gd name="connsiteX10-721" fmla="*/ 1646043 w 6991523"/>
              <a:gd name="connsiteY10-722" fmla="*/ 3788362 h 3922735"/>
              <a:gd name="connsiteX11-723" fmla="*/ 91322 w 6991523"/>
              <a:gd name="connsiteY11-724" fmla="*/ 3878009 h 3922735"/>
              <a:gd name="connsiteX12-725" fmla="*/ 89593 w 6991523"/>
              <a:gd name="connsiteY12-726" fmla="*/ 2195854 h 3922735"/>
              <a:gd name="connsiteX13-727" fmla="*/ 139209 w 6991523"/>
              <a:gd name="connsiteY13-728" fmla="*/ 191732 h 3922735"/>
              <a:gd name="connsiteX0-729" fmla="*/ 139209 w 6990189"/>
              <a:gd name="connsiteY0-730" fmla="*/ 191732 h 3922735"/>
              <a:gd name="connsiteX1-731" fmla="*/ 1541268 w 6990189"/>
              <a:gd name="connsiteY1-732" fmla="*/ 64087 h 3922735"/>
              <a:gd name="connsiteX2-733" fmla="*/ 4379718 w 6990189"/>
              <a:gd name="connsiteY2-734" fmla="*/ 45037 h 3922735"/>
              <a:gd name="connsiteX3-735" fmla="*/ 6785669 w 6990189"/>
              <a:gd name="connsiteY3-736" fmla="*/ 90879 h 3922735"/>
              <a:gd name="connsiteX4-737" fmla="*/ 6894318 w 6990189"/>
              <a:gd name="connsiteY4-738" fmla="*/ 1054687 h 3922735"/>
              <a:gd name="connsiteX5-739" fmla="*/ 6895784 w 6990189"/>
              <a:gd name="connsiteY5-740" fmla="*/ 2412483 h 3922735"/>
              <a:gd name="connsiteX6-741" fmla="*/ 6989568 w 6990189"/>
              <a:gd name="connsiteY6-742" fmla="*/ 3102562 h 3922735"/>
              <a:gd name="connsiteX7-743" fmla="*/ 6843188 w 6990189"/>
              <a:gd name="connsiteY7-744" fmla="*/ 3748123 h 3922735"/>
              <a:gd name="connsiteX8-745" fmla="*/ 5970655 w 6990189"/>
              <a:gd name="connsiteY8-746" fmla="*/ 3889164 h 3922735"/>
              <a:gd name="connsiteX9-747" fmla="*/ 4074918 w 6990189"/>
              <a:gd name="connsiteY9-748" fmla="*/ 3790043 h 3922735"/>
              <a:gd name="connsiteX10-749" fmla="*/ 1646043 w 6990189"/>
              <a:gd name="connsiteY10-750" fmla="*/ 3788362 h 3922735"/>
              <a:gd name="connsiteX11-751" fmla="*/ 91322 w 6990189"/>
              <a:gd name="connsiteY11-752" fmla="*/ 3878009 h 3922735"/>
              <a:gd name="connsiteX12-753" fmla="*/ 89593 w 6990189"/>
              <a:gd name="connsiteY12-754" fmla="*/ 2195854 h 3922735"/>
              <a:gd name="connsiteX13-755" fmla="*/ 139209 w 6990189"/>
              <a:gd name="connsiteY13-756" fmla="*/ 191732 h 3922735"/>
              <a:gd name="connsiteX0-757" fmla="*/ 139209 w 6993114"/>
              <a:gd name="connsiteY0-758" fmla="*/ 191732 h 3922735"/>
              <a:gd name="connsiteX1-759" fmla="*/ 1541268 w 6993114"/>
              <a:gd name="connsiteY1-760" fmla="*/ 64087 h 3922735"/>
              <a:gd name="connsiteX2-761" fmla="*/ 4379718 w 6993114"/>
              <a:gd name="connsiteY2-762" fmla="*/ 45037 h 3922735"/>
              <a:gd name="connsiteX3-763" fmla="*/ 6785669 w 6993114"/>
              <a:gd name="connsiteY3-764" fmla="*/ 90879 h 3922735"/>
              <a:gd name="connsiteX4-765" fmla="*/ 6894318 w 6993114"/>
              <a:gd name="connsiteY4-766" fmla="*/ 1054687 h 3922735"/>
              <a:gd name="connsiteX5-767" fmla="*/ 6895784 w 6993114"/>
              <a:gd name="connsiteY5-768" fmla="*/ 2412483 h 3922735"/>
              <a:gd name="connsiteX6-769" fmla="*/ 6989568 w 6993114"/>
              <a:gd name="connsiteY6-770" fmla="*/ 3102562 h 3922735"/>
              <a:gd name="connsiteX7-771" fmla="*/ 6843188 w 6993114"/>
              <a:gd name="connsiteY7-772" fmla="*/ 3748123 h 3922735"/>
              <a:gd name="connsiteX8-773" fmla="*/ 5970655 w 6993114"/>
              <a:gd name="connsiteY8-774" fmla="*/ 3889164 h 3922735"/>
              <a:gd name="connsiteX9-775" fmla="*/ 4074918 w 6993114"/>
              <a:gd name="connsiteY9-776" fmla="*/ 3790043 h 3922735"/>
              <a:gd name="connsiteX10-777" fmla="*/ 1646043 w 6993114"/>
              <a:gd name="connsiteY10-778" fmla="*/ 3788362 h 3922735"/>
              <a:gd name="connsiteX11-779" fmla="*/ 91322 w 6993114"/>
              <a:gd name="connsiteY11-780" fmla="*/ 3878009 h 3922735"/>
              <a:gd name="connsiteX12-781" fmla="*/ 89593 w 6993114"/>
              <a:gd name="connsiteY12-782" fmla="*/ 2195854 h 3922735"/>
              <a:gd name="connsiteX13-783" fmla="*/ 139209 w 6993114"/>
              <a:gd name="connsiteY13-784" fmla="*/ 191732 h 3922735"/>
              <a:gd name="connsiteX0-785" fmla="*/ 139209 w 6989642"/>
              <a:gd name="connsiteY0-786" fmla="*/ 191732 h 3922735"/>
              <a:gd name="connsiteX1-787" fmla="*/ 1541268 w 6989642"/>
              <a:gd name="connsiteY1-788" fmla="*/ 64087 h 3922735"/>
              <a:gd name="connsiteX2-789" fmla="*/ 4379718 w 6989642"/>
              <a:gd name="connsiteY2-790" fmla="*/ 45037 h 3922735"/>
              <a:gd name="connsiteX3-791" fmla="*/ 6785669 w 6989642"/>
              <a:gd name="connsiteY3-792" fmla="*/ 90879 h 3922735"/>
              <a:gd name="connsiteX4-793" fmla="*/ 6894318 w 6989642"/>
              <a:gd name="connsiteY4-794" fmla="*/ 1054687 h 3922735"/>
              <a:gd name="connsiteX5-795" fmla="*/ 6858888 w 6989642"/>
              <a:gd name="connsiteY5-796" fmla="*/ 2435302 h 3922735"/>
              <a:gd name="connsiteX6-797" fmla="*/ 6989568 w 6989642"/>
              <a:gd name="connsiteY6-798" fmla="*/ 3102562 h 3922735"/>
              <a:gd name="connsiteX7-799" fmla="*/ 6843188 w 6989642"/>
              <a:gd name="connsiteY7-800" fmla="*/ 3748123 h 3922735"/>
              <a:gd name="connsiteX8-801" fmla="*/ 5970655 w 6989642"/>
              <a:gd name="connsiteY8-802" fmla="*/ 3889164 h 3922735"/>
              <a:gd name="connsiteX9-803" fmla="*/ 4074918 w 6989642"/>
              <a:gd name="connsiteY9-804" fmla="*/ 3790043 h 3922735"/>
              <a:gd name="connsiteX10-805" fmla="*/ 1646043 w 6989642"/>
              <a:gd name="connsiteY10-806" fmla="*/ 3788362 h 3922735"/>
              <a:gd name="connsiteX11-807" fmla="*/ 91322 w 6989642"/>
              <a:gd name="connsiteY11-808" fmla="*/ 3878009 h 3922735"/>
              <a:gd name="connsiteX12-809" fmla="*/ 89593 w 6989642"/>
              <a:gd name="connsiteY12-810" fmla="*/ 2195854 h 3922735"/>
              <a:gd name="connsiteX13-811" fmla="*/ 139209 w 6989642"/>
              <a:gd name="connsiteY13-812" fmla="*/ 191732 h 3922735"/>
              <a:gd name="connsiteX0-813" fmla="*/ 139209 w 6989642"/>
              <a:gd name="connsiteY0-814" fmla="*/ 191732 h 3922735"/>
              <a:gd name="connsiteX1-815" fmla="*/ 1541268 w 6989642"/>
              <a:gd name="connsiteY1-816" fmla="*/ 64087 h 3922735"/>
              <a:gd name="connsiteX2-817" fmla="*/ 4379718 w 6989642"/>
              <a:gd name="connsiteY2-818" fmla="*/ 45037 h 3922735"/>
              <a:gd name="connsiteX3-819" fmla="*/ 6785669 w 6989642"/>
              <a:gd name="connsiteY3-820" fmla="*/ 90879 h 3922735"/>
              <a:gd name="connsiteX4-821" fmla="*/ 6894318 w 6989642"/>
              <a:gd name="connsiteY4-822" fmla="*/ 1054687 h 3922735"/>
              <a:gd name="connsiteX5-823" fmla="*/ 6858888 w 6989642"/>
              <a:gd name="connsiteY5-824" fmla="*/ 2435302 h 3922735"/>
              <a:gd name="connsiteX6-825" fmla="*/ 6989568 w 6989642"/>
              <a:gd name="connsiteY6-826" fmla="*/ 3102562 h 3922735"/>
              <a:gd name="connsiteX7-827" fmla="*/ 6843188 w 6989642"/>
              <a:gd name="connsiteY7-828" fmla="*/ 3748123 h 3922735"/>
              <a:gd name="connsiteX8-829" fmla="*/ 5970655 w 6989642"/>
              <a:gd name="connsiteY8-830" fmla="*/ 3889164 h 3922735"/>
              <a:gd name="connsiteX9-831" fmla="*/ 4074918 w 6989642"/>
              <a:gd name="connsiteY9-832" fmla="*/ 3790043 h 3922735"/>
              <a:gd name="connsiteX10-833" fmla="*/ 1646043 w 6989642"/>
              <a:gd name="connsiteY10-834" fmla="*/ 3788362 h 3922735"/>
              <a:gd name="connsiteX11-835" fmla="*/ 91322 w 6989642"/>
              <a:gd name="connsiteY11-836" fmla="*/ 3878009 h 3922735"/>
              <a:gd name="connsiteX12-837" fmla="*/ 89593 w 6989642"/>
              <a:gd name="connsiteY12-838" fmla="*/ 2195854 h 3922735"/>
              <a:gd name="connsiteX13-839" fmla="*/ 139209 w 6989642"/>
              <a:gd name="connsiteY13-840" fmla="*/ 191732 h 3922735"/>
              <a:gd name="connsiteX0-841" fmla="*/ 139209 w 6989642"/>
              <a:gd name="connsiteY0-842" fmla="*/ 191732 h 3922735"/>
              <a:gd name="connsiteX1-843" fmla="*/ 1541268 w 6989642"/>
              <a:gd name="connsiteY1-844" fmla="*/ 64087 h 3922735"/>
              <a:gd name="connsiteX2-845" fmla="*/ 4379718 w 6989642"/>
              <a:gd name="connsiteY2-846" fmla="*/ 45037 h 3922735"/>
              <a:gd name="connsiteX3-847" fmla="*/ 6785669 w 6989642"/>
              <a:gd name="connsiteY3-848" fmla="*/ 90879 h 3922735"/>
              <a:gd name="connsiteX4-849" fmla="*/ 6894318 w 6989642"/>
              <a:gd name="connsiteY4-850" fmla="*/ 1054687 h 3922735"/>
              <a:gd name="connsiteX5-851" fmla="*/ 6858888 w 6989642"/>
              <a:gd name="connsiteY5-852" fmla="*/ 2435302 h 3922735"/>
              <a:gd name="connsiteX6-853" fmla="*/ 6989568 w 6989642"/>
              <a:gd name="connsiteY6-854" fmla="*/ 3102562 h 3922735"/>
              <a:gd name="connsiteX7-855" fmla="*/ 6843188 w 6989642"/>
              <a:gd name="connsiteY7-856" fmla="*/ 3748123 h 3922735"/>
              <a:gd name="connsiteX8-857" fmla="*/ 5970655 w 6989642"/>
              <a:gd name="connsiteY8-858" fmla="*/ 3889164 h 3922735"/>
              <a:gd name="connsiteX9-859" fmla="*/ 4074918 w 6989642"/>
              <a:gd name="connsiteY9-860" fmla="*/ 3790043 h 3922735"/>
              <a:gd name="connsiteX10-861" fmla="*/ 1646043 w 6989642"/>
              <a:gd name="connsiteY10-862" fmla="*/ 3788362 h 3922735"/>
              <a:gd name="connsiteX11-863" fmla="*/ 91322 w 6989642"/>
              <a:gd name="connsiteY11-864" fmla="*/ 3878009 h 3922735"/>
              <a:gd name="connsiteX12-865" fmla="*/ 89593 w 6989642"/>
              <a:gd name="connsiteY12-866" fmla="*/ 2195854 h 3922735"/>
              <a:gd name="connsiteX13-867" fmla="*/ 139209 w 6989642"/>
              <a:gd name="connsiteY13-868" fmla="*/ 191732 h 3922735"/>
              <a:gd name="connsiteX0-869" fmla="*/ 139209 w 6989642"/>
              <a:gd name="connsiteY0-870" fmla="*/ 191732 h 3921992"/>
              <a:gd name="connsiteX1-871" fmla="*/ 1541268 w 6989642"/>
              <a:gd name="connsiteY1-872" fmla="*/ 64087 h 3921992"/>
              <a:gd name="connsiteX2-873" fmla="*/ 4379718 w 6989642"/>
              <a:gd name="connsiteY2-874" fmla="*/ 45037 h 3921992"/>
              <a:gd name="connsiteX3-875" fmla="*/ 6785669 w 6989642"/>
              <a:gd name="connsiteY3-876" fmla="*/ 90879 h 3921992"/>
              <a:gd name="connsiteX4-877" fmla="*/ 6894318 w 6989642"/>
              <a:gd name="connsiteY4-878" fmla="*/ 1054687 h 3921992"/>
              <a:gd name="connsiteX5-879" fmla="*/ 6858888 w 6989642"/>
              <a:gd name="connsiteY5-880" fmla="*/ 2435302 h 3921992"/>
              <a:gd name="connsiteX6-881" fmla="*/ 6989568 w 6989642"/>
              <a:gd name="connsiteY6-882" fmla="*/ 3102562 h 3921992"/>
              <a:gd name="connsiteX7-883" fmla="*/ 6843188 w 6989642"/>
              <a:gd name="connsiteY7-884" fmla="*/ 3748123 h 3921992"/>
              <a:gd name="connsiteX8-885" fmla="*/ 5970655 w 6989642"/>
              <a:gd name="connsiteY8-886" fmla="*/ 3889164 h 3921992"/>
              <a:gd name="connsiteX9-887" fmla="*/ 4052780 w 6989642"/>
              <a:gd name="connsiteY9-888" fmla="*/ 3824272 h 3921992"/>
              <a:gd name="connsiteX10-889" fmla="*/ 1646043 w 6989642"/>
              <a:gd name="connsiteY10-890" fmla="*/ 3788362 h 3921992"/>
              <a:gd name="connsiteX11-891" fmla="*/ 91322 w 6989642"/>
              <a:gd name="connsiteY11-892" fmla="*/ 3878009 h 3921992"/>
              <a:gd name="connsiteX12-893" fmla="*/ 89593 w 6989642"/>
              <a:gd name="connsiteY12-894" fmla="*/ 2195854 h 3921992"/>
              <a:gd name="connsiteX13-895" fmla="*/ 139209 w 6989642"/>
              <a:gd name="connsiteY13-896" fmla="*/ 191732 h 3921992"/>
              <a:gd name="connsiteX0-897" fmla="*/ 165435 w 7015868"/>
              <a:gd name="connsiteY0-898" fmla="*/ 191732 h 3984083"/>
              <a:gd name="connsiteX1-899" fmla="*/ 1567494 w 7015868"/>
              <a:gd name="connsiteY1-900" fmla="*/ 64087 h 3984083"/>
              <a:gd name="connsiteX2-901" fmla="*/ 4405944 w 7015868"/>
              <a:gd name="connsiteY2-902" fmla="*/ 45037 h 3984083"/>
              <a:gd name="connsiteX3-903" fmla="*/ 6811895 w 7015868"/>
              <a:gd name="connsiteY3-904" fmla="*/ 90879 h 3984083"/>
              <a:gd name="connsiteX4-905" fmla="*/ 6920544 w 7015868"/>
              <a:gd name="connsiteY4-906" fmla="*/ 1054687 h 3984083"/>
              <a:gd name="connsiteX5-907" fmla="*/ 6885114 w 7015868"/>
              <a:gd name="connsiteY5-908" fmla="*/ 2435302 h 3984083"/>
              <a:gd name="connsiteX6-909" fmla="*/ 7015794 w 7015868"/>
              <a:gd name="connsiteY6-910" fmla="*/ 3102562 h 3984083"/>
              <a:gd name="connsiteX7-911" fmla="*/ 6869414 w 7015868"/>
              <a:gd name="connsiteY7-912" fmla="*/ 3748123 h 3984083"/>
              <a:gd name="connsiteX8-913" fmla="*/ 5996881 w 7015868"/>
              <a:gd name="connsiteY8-914" fmla="*/ 3889164 h 3984083"/>
              <a:gd name="connsiteX9-915" fmla="*/ 4079006 w 7015868"/>
              <a:gd name="connsiteY9-916" fmla="*/ 3824272 h 3984083"/>
              <a:gd name="connsiteX10-917" fmla="*/ 1672269 w 7015868"/>
              <a:gd name="connsiteY10-918" fmla="*/ 3811181 h 3984083"/>
              <a:gd name="connsiteX11-919" fmla="*/ 117548 w 7015868"/>
              <a:gd name="connsiteY11-920" fmla="*/ 3878009 h 3984083"/>
              <a:gd name="connsiteX12-921" fmla="*/ 115819 w 7015868"/>
              <a:gd name="connsiteY12-922" fmla="*/ 2195854 h 3984083"/>
              <a:gd name="connsiteX13-923" fmla="*/ 165435 w 7015868"/>
              <a:gd name="connsiteY13-924" fmla="*/ 191732 h 3984083"/>
              <a:gd name="connsiteX0-925" fmla="*/ 165435 w 7016283"/>
              <a:gd name="connsiteY0-926" fmla="*/ 191732 h 3984083"/>
              <a:gd name="connsiteX1-927" fmla="*/ 1567494 w 7016283"/>
              <a:gd name="connsiteY1-928" fmla="*/ 64087 h 3984083"/>
              <a:gd name="connsiteX2-929" fmla="*/ 4405944 w 7016283"/>
              <a:gd name="connsiteY2-930" fmla="*/ 45037 h 3984083"/>
              <a:gd name="connsiteX3-931" fmla="*/ 6811895 w 7016283"/>
              <a:gd name="connsiteY3-932" fmla="*/ 90879 h 3984083"/>
              <a:gd name="connsiteX4-933" fmla="*/ 6920544 w 7016283"/>
              <a:gd name="connsiteY4-934" fmla="*/ 1054687 h 3984083"/>
              <a:gd name="connsiteX5-935" fmla="*/ 6922010 w 7016283"/>
              <a:gd name="connsiteY5-936" fmla="*/ 2435302 h 3984083"/>
              <a:gd name="connsiteX6-937" fmla="*/ 7015794 w 7016283"/>
              <a:gd name="connsiteY6-938" fmla="*/ 3102562 h 3984083"/>
              <a:gd name="connsiteX7-939" fmla="*/ 6869414 w 7016283"/>
              <a:gd name="connsiteY7-940" fmla="*/ 3748123 h 3984083"/>
              <a:gd name="connsiteX8-941" fmla="*/ 5996881 w 7016283"/>
              <a:gd name="connsiteY8-942" fmla="*/ 3889164 h 3984083"/>
              <a:gd name="connsiteX9-943" fmla="*/ 4079006 w 7016283"/>
              <a:gd name="connsiteY9-944" fmla="*/ 3824272 h 3984083"/>
              <a:gd name="connsiteX10-945" fmla="*/ 1672269 w 7016283"/>
              <a:gd name="connsiteY10-946" fmla="*/ 3811181 h 3984083"/>
              <a:gd name="connsiteX11-947" fmla="*/ 117548 w 7016283"/>
              <a:gd name="connsiteY11-948" fmla="*/ 3878009 h 3984083"/>
              <a:gd name="connsiteX12-949" fmla="*/ 115819 w 7016283"/>
              <a:gd name="connsiteY12-950" fmla="*/ 2195854 h 3984083"/>
              <a:gd name="connsiteX13-951" fmla="*/ 165435 w 7016283"/>
              <a:gd name="connsiteY13-952" fmla="*/ 191732 h 3984083"/>
              <a:gd name="connsiteX0-953" fmla="*/ 165435 w 7022907"/>
              <a:gd name="connsiteY0-954" fmla="*/ 194569 h 3986920"/>
              <a:gd name="connsiteX1-955" fmla="*/ 1567494 w 7022907"/>
              <a:gd name="connsiteY1-956" fmla="*/ 66924 h 3986920"/>
              <a:gd name="connsiteX2-957" fmla="*/ 4405944 w 7022907"/>
              <a:gd name="connsiteY2-958" fmla="*/ 47874 h 3986920"/>
              <a:gd name="connsiteX3-959" fmla="*/ 6811895 w 7022907"/>
              <a:gd name="connsiteY3-960" fmla="*/ 93716 h 3986920"/>
              <a:gd name="connsiteX4-961" fmla="*/ 6913165 w 7022907"/>
              <a:gd name="connsiteY4-962" fmla="*/ 1143096 h 3986920"/>
              <a:gd name="connsiteX5-963" fmla="*/ 6922010 w 7022907"/>
              <a:gd name="connsiteY5-964" fmla="*/ 2438139 h 3986920"/>
              <a:gd name="connsiteX6-965" fmla="*/ 7015794 w 7022907"/>
              <a:gd name="connsiteY6-966" fmla="*/ 3105399 h 3986920"/>
              <a:gd name="connsiteX7-967" fmla="*/ 6869414 w 7022907"/>
              <a:gd name="connsiteY7-968" fmla="*/ 3750960 h 3986920"/>
              <a:gd name="connsiteX8-969" fmla="*/ 5996881 w 7022907"/>
              <a:gd name="connsiteY8-970" fmla="*/ 3892001 h 3986920"/>
              <a:gd name="connsiteX9-971" fmla="*/ 4079006 w 7022907"/>
              <a:gd name="connsiteY9-972" fmla="*/ 3827109 h 3986920"/>
              <a:gd name="connsiteX10-973" fmla="*/ 1672269 w 7022907"/>
              <a:gd name="connsiteY10-974" fmla="*/ 3814018 h 3986920"/>
              <a:gd name="connsiteX11-975" fmla="*/ 117548 w 7022907"/>
              <a:gd name="connsiteY11-976" fmla="*/ 3880846 h 3986920"/>
              <a:gd name="connsiteX12-977" fmla="*/ 115819 w 7022907"/>
              <a:gd name="connsiteY12-978" fmla="*/ 2198691 h 3986920"/>
              <a:gd name="connsiteX13-979" fmla="*/ 165435 w 7022907"/>
              <a:gd name="connsiteY13-980" fmla="*/ 194569 h 3986920"/>
              <a:gd name="connsiteX0-981" fmla="*/ 165435 w 7022907"/>
              <a:gd name="connsiteY0-982" fmla="*/ 198156 h 3990507"/>
              <a:gd name="connsiteX1-983" fmla="*/ 2047141 w 7022907"/>
              <a:gd name="connsiteY1-984" fmla="*/ 144674 h 3990507"/>
              <a:gd name="connsiteX2-985" fmla="*/ 4405944 w 7022907"/>
              <a:gd name="connsiteY2-986" fmla="*/ 51461 h 3990507"/>
              <a:gd name="connsiteX3-987" fmla="*/ 6811895 w 7022907"/>
              <a:gd name="connsiteY3-988" fmla="*/ 97303 h 3990507"/>
              <a:gd name="connsiteX4-989" fmla="*/ 6913165 w 7022907"/>
              <a:gd name="connsiteY4-990" fmla="*/ 1146683 h 3990507"/>
              <a:gd name="connsiteX5-991" fmla="*/ 6922010 w 7022907"/>
              <a:gd name="connsiteY5-992" fmla="*/ 2441726 h 3990507"/>
              <a:gd name="connsiteX6-993" fmla="*/ 7015794 w 7022907"/>
              <a:gd name="connsiteY6-994" fmla="*/ 3108986 h 3990507"/>
              <a:gd name="connsiteX7-995" fmla="*/ 6869414 w 7022907"/>
              <a:gd name="connsiteY7-996" fmla="*/ 3754547 h 3990507"/>
              <a:gd name="connsiteX8-997" fmla="*/ 5996881 w 7022907"/>
              <a:gd name="connsiteY8-998" fmla="*/ 3895588 h 3990507"/>
              <a:gd name="connsiteX9-999" fmla="*/ 4079006 w 7022907"/>
              <a:gd name="connsiteY9-1000" fmla="*/ 3830696 h 3990507"/>
              <a:gd name="connsiteX10-1001" fmla="*/ 1672269 w 7022907"/>
              <a:gd name="connsiteY10-1002" fmla="*/ 3817605 h 3990507"/>
              <a:gd name="connsiteX11-1003" fmla="*/ 117548 w 7022907"/>
              <a:gd name="connsiteY11-1004" fmla="*/ 3884433 h 3990507"/>
              <a:gd name="connsiteX12-1005" fmla="*/ 115819 w 7022907"/>
              <a:gd name="connsiteY12-1006" fmla="*/ 2202278 h 3990507"/>
              <a:gd name="connsiteX13-1007" fmla="*/ 165435 w 7022907"/>
              <a:gd name="connsiteY13-1008" fmla="*/ 198156 h 3990507"/>
              <a:gd name="connsiteX0-1009" fmla="*/ 141115 w 6998587"/>
              <a:gd name="connsiteY0-1010" fmla="*/ 198156 h 3990507"/>
              <a:gd name="connsiteX1-1011" fmla="*/ 2022821 w 6998587"/>
              <a:gd name="connsiteY1-1012" fmla="*/ 144674 h 3990507"/>
              <a:gd name="connsiteX2-1013" fmla="*/ 4381624 w 6998587"/>
              <a:gd name="connsiteY2-1014" fmla="*/ 51461 h 3990507"/>
              <a:gd name="connsiteX3-1015" fmla="*/ 6787575 w 6998587"/>
              <a:gd name="connsiteY3-1016" fmla="*/ 97303 h 3990507"/>
              <a:gd name="connsiteX4-1017" fmla="*/ 6888845 w 6998587"/>
              <a:gd name="connsiteY4-1018" fmla="*/ 1146683 h 3990507"/>
              <a:gd name="connsiteX5-1019" fmla="*/ 6897690 w 6998587"/>
              <a:gd name="connsiteY5-1020" fmla="*/ 2441726 h 3990507"/>
              <a:gd name="connsiteX6-1021" fmla="*/ 6991474 w 6998587"/>
              <a:gd name="connsiteY6-1022" fmla="*/ 3108986 h 3990507"/>
              <a:gd name="connsiteX7-1023" fmla="*/ 6845094 w 6998587"/>
              <a:gd name="connsiteY7-1024" fmla="*/ 3754547 h 3990507"/>
              <a:gd name="connsiteX8-1025" fmla="*/ 5972561 w 6998587"/>
              <a:gd name="connsiteY8-1026" fmla="*/ 3895588 h 3990507"/>
              <a:gd name="connsiteX9-1027" fmla="*/ 4054686 w 6998587"/>
              <a:gd name="connsiteY9-1028" fmla="*/ 3830696 h 3990507"/>
              <a:gd name="connsiteX10-1029" fmla="*/ 1647949 w 6998587"/>
              <a:gd name="connsiteY10-1030" fmla="*/ 3817605 h 3990507"/>
              <a:gd name="connsiteX11-1031" fmla="*/ 93228 w 6998587"/>
              <a:gd name="connsiteY11-1032" fmla="*/ 3884433 h 3990507"/>
              <a:gd name="connsiteX12-1033" fmla="*/ 172670 w 6998587"/>
              <a:gd name="connsiteY12-1034" fmla="*/ 2202278 h 3990507"/>
              <a:gd name="connsiteX13-1035" fmla="*/ 141115 w 6998587"/>
              <a:gd name="connsiteY13-1036" fmla="*/ 198156 h 3990507"/>
              <a:gd name="connsiteX0-1037" fmla="*/ 141115 w 6998587"/>
              <a:gd name="connsiteY0-1038" fmla="*/ 198156 h 3987180"/>
              <a:gd name="connsiteX1-1039" fmla="*/ 2022821 w 6998587"/>
              <a:gd name="connsiteY1-1040" fmla="*/ 144674 h 3987180"/>
              <a:gd name="connsiteX2-1041" fmla="*/ 4381624 w 6998587"/>
              <a:gd name="connsiteY2-1042" fmla="*/ 51461 h 3987180"/>
              <a:gd name="connsiteX3-1043" fmla="*/ 6787575 w 6998587"/>
              <a:gd name="connsiteY3-1044" fmla="*/ 97303 h 3987180"/>
              <a:gd name="connsiteX4-1045" fmla="*/ 6888845 w 6998587"/>
              <a:gd name="connsiteY4-1046" fmla="*/ 1146683 h 3987180"/>
              <a:gd name="connsiteX5-1047" fmla="*/ 6897690 w 6998587"/>
              <a:gd name="connsiteY5-1048" fmla="*/ 2441726 h 3987180"/>
              <a:gd name="connsiteX6-1049" fmla="*/ 6991474 w 6998587"/>
              <a:gd name="connsiteY6-1050" fmla="*/ 3108986 h 3987180"/>
              <a:gd name="connsiteX7-1051" fmla="*/ 6845094 w 6998587"/>
              <a:gd name="connsiteY7-1052" fmla="*/ 3754547 h 3987180"/>
              <a:gd name="connsiteX8-1053" fmla="*/ 5972561 w 6998587"/>
              <a:gd name="connsiteY8-1054" fmla="*/ 3895588 h 3987180"/>
              <a:gd name="connsiteX9-1055" fmla="*/ 4098961 w 6998587"/>
              <a:gd name="connsiteY9-1056" fmla="*/ 3944792 h 3987180"/>
              <a:gd name="connsiteX10-1057" fmla="*/ 1647949 w 6998587"/>
              <a:gd name="connsiteY10-1058" fmla="*/ 3817605 h 3987180"/>
              <a:gd name="connsiteX11-1059" fmla="*/ 93228 w 6998587"/>
              <a:gd name="connsiteY11-1060" fmla="*/ 3884433 h 3987180"/>
              <a:gd name="connsiteX12-1061" fmla="*/ 172670 w 6998587"/>
              <a:gd name="connsiteY12-1062" fmla="*/ 2202278 h 3987180"/>
              <a:gd name="connsiteX13-1063" fmla="*/ 141115 w 6998587"/>
              <a:gd name="connsiteY13-1064" fmla="*/ 198156 h 3987180"/>
              <a:gd name="connsiteX0-1065" fmla="*/ 129943 w 6987415"/>
              <a:gd name="connsiteY0-1066" fmla="*/ 198156 h 3972959"/>
              <a:gd name="connsiteX1-1067" fmla="*/ 2011649 w 6987415"/>
              <a:gd name="connsiteY1-1068" fmla="*/ 144674 h 3972959"/>
              <a:gd name="connsiteX2-1069" fmla="*/ 4370452 w 6987415"/>
              <a:gd name="connsiteY2-1070" fmla="*/ 51461 h 3972959"/>
              <a:gd name="connsiteX3-1071" fmla="*/ 6776403 w 6987415"/>
              <a:gd name="connsiteY3-1072" fmla="*/ 97303 h 3972959"/>
              <a:gd name="connsiteX4-1073" fmla="*/ 6877673 w 6987415"/>
              <a:gd name="connsiteY4-1074" fmla="*/ 1146683 h 3972959"/>
              <a:gd name="connsiteX5-1075" fmla="*/ 6886518 w 6987415"/>
              <a:gd name="connsiteY5-1076" fmla="*/ 2441726 h 3972959"/>
              <a:gd name="connsiteX6-1077" fmla="*/ 6980302 w 6987415"/>
              <a:gd name="connsiteY6-1078" fmla="*/ 3108986 h 3972959"/>
              <a:gd name="connsiteX7-1079" fmla="*/ 6833922 w 6987415"/>
              <a:gd name="connsiteY7-1080" fmla="*/ 3754547 h 3972959"/>
              <a:gd name="connsiteX8-1081" fmla="*/ 5961389 w 6987415"/>
              <a:gd name="connsiteY8-1082" fmla="*/ 3895588 h 3972959"/>
              <a:gd name="connsiteX9-1083" fmla="*/ 4087789 w 6987415"/>
              <a:gd name="connsiteY9-1084" fmla="*/ 3944792 h 3972959"/>
              <a:gd name="connsiteX10-1085" fmla="*/ 1636777 w 6987415"/>
              <a:gd name="connsiteY10-1086" fmla="*/ 3817605 h 3972959"/>
              <a:gd name="connsiteX11-1087" fmla="*/ 148469 w 6987415"/>
              <a:gd name="connsiteY11-1088" fmla="*/ 3867319 h 3972959"/>
              <a:gd name="connsiteX12-1089" fmla="*/ 161498 w 6987415"/>
              <a:gd name="connsiteY12-1090" fmla="*/ 2202278 h 3972959"/>
              <a:gd name="connsiteX13-1091" fmla="*/ 129943 w 6987415"/>
              <a:gd name="connsiteY13-1092" fmla="*/ 198156 h 3972959"/>
              <a:gd name="connsiteX0-1093" fmla="*/ 129943 w 6986829"/>
              <a:gd name="connsiteY0-1094" fmla="*/ 198156 h 3972959"/>
              <a:gd name="connsiteX1-1095" fmla="*/ 2011649 w 6986829"/>
              <a:gd name="connsiteY1-1096" fmla="*/ 144674 h 3972959"/>
              <a:gd name="connsiteX2-1097" fmla="*/ 4370452 w 6986829"/>
              <a:gd name="connsiteY2-1098" fmla="*/ 51461 h 3972959"/>
              <a:gd name="connsiteX3-1099" fmla="*/ 6776403 w 6986829"/>
              <a:gd name="connsiteY3-1100" fmla="*/ 97303 h 3972959"/>
              <a:gd name="connsiteX4-1101" fmla="*/ 6877673 w 6986829"/>
              <a:gd name="connsiteY4-1102" fmla="*/ 1146683 h 3972959"/>
              <a:gd name="connsiteX5-1103" fmla="*/ 6952931 w 6986829"/>
              <a:gd name="connsiteY5-1104" fmla="*/ 2430316 h 3972959"/>
              <a:gd name="connsiteX6-1105" fmla="*/ 6980302 w 6986829"/>
              <a:gd name="connsiteY6-1106" fmla="*/ 3108986 h 3972959"/>
              <a:gd name="connsiteX7-1107" fmla="*/ 6833922 w 6986829"/>
              <a:gd name="connsiteY7-1108" fmla="*/ 3754547 h 3972959"/>
              <a:gd name="connsiteX8-1109" fmla="*/ 5961389 w 6986829"/>
              <a:gd name="connsiteY8-1110" fmla="*/ 3895588 h 3972959"/>
              <a:gd name="connsiteX9-1111" fmla="*/ 4087789 w 6986829"/>
              <a:gd name="connsiteY9-1112" fmla="*/ 3944792 h 3972959"/>
              <a:gd name="connsiteX10-1113" fmla="*/ 1636777 w 6986829"/>
              <a:gd name="connsiteY10-1114" fmla="*/ 3817605 h 3972959"/>
              <a:gd name="connsiteX11-1115" fmla="*/ 148469 w 6986829"/>
              <a:gd name="connsiteY11-1116" fmla="*/ 3867319 h 3972959"/>
              <a:gd name="connsiteX12-1117" fmla="*/ 161498 w 6986829"/>
              <a:gd name="connsiteY12-1118" fmla="*/ 2202278 h 3972959"/>
              <a:gd name="connsiteX13-1119" fmla="*/ 129943 w 6986829"/>
              <a:gd name="connsiteY13-1120" fmla="*/ 198156 h 3972959"/>
              <a:gd name="connsiteX0-1121" fmla="*/ 129943 w 7006412"/>
              <a:gd name="connsiteY0-1122" fmla="*/ 198564 h 3973367"/>
              <a:gd name="connsiteX1-1123" fmla="*/ 2011649 w 7006412"/>
              <a:gd name="connsiteY1-1124" fmla="*/ 145082 h 3973367"/>
              <a:gd name="connsiteX2-1125" fmla="*/ 4370452 w 7006412"/>
              <a:gd name="connsiteY2-1126" fmla="*/ 51869 h 3973367"/>
              <a:gd name="connsiteX3-1127" fmla="*/ 6776403 w 7006412"/>
              <a:gd name="connsiteY3-1128" fmla="*/ 97711 h 3973367"/>
              <a:gd name="connsiteX4-1129" fmla="*/ 6929327 w 7006412"/>
              <a:gd name="connsiteY4-1130" fmla="*/ 1152796 h 3973367"/>
              <a:gd name="connsiteX5-1131" fmla="*/ 6952931 w 7006412"/>
              <a:gd name="connsiteY5-1132" fmla="*/ 2430724 h 3973367"/>
              <a:gd name="connsiteX6-1133" fmla="*/ 6980302 w 7006412"/>
              <a:gd name="connsiteY6-1134" fmla="*/ 3109394 h 3973367"/>
              <a:gd name="connsiteX7-1135" fmla="*/ 6833922 w 7006412"/>
              <a:gd name="connsiteY7-1136" fmla="*/ 3754955 h 3973367"/>
              <a:gd name="connsiteX8-1137" fmla="*/ 5961389 w 7006412"/>
              <a:gd name="connsiteY8-1138" fmla="*/ 3895996 h 3973367"/>
              <a:gd name="connsiteX9-1139" fmla="*/ 4087789 w 7006412"/>
              <a:gd name="connsiteY9-1140" fmla="*/ 3945200 h 3973367"/>
              <a:gd name="connsiteX10-1141" fmla="*/ 1636777 w 7006412"/>
              <a:gd name="connsiteY10-1142" fmla="*/ 3818013 h 3973367"/>
              <a:gd name="connsiteX11-1143" fmla="*/ 148469 w 7006412"/>
              <a:gd name="connsiteY11-1144" fmla="*/ 3867727 h 3973367"/>
              <a:gd name="connsiteX12-1145" fmla="*/ 161498 w 7006412"/>
              <a:gd name="connsiteY12-1146" fmla="*/ 2202686 h 3973367"/>
              <a:gd name="connsiteX13-1147" fmla="*/ 129943 w 7006412"/>
              <a:gd name="connsiteY13-1148" fmla="*/ 198564 h 3973367"/>
              <a:gd name="connsiteX0-1149" fmla="*/ 129943 w 7039297"/>
              <a:gd name="connsiteY0-1150" fmla="*/ 211267 h 3986070"/>
              <a:gd name="connsiteX1-1151" fmla="*/ 2011649 w 7039297"/>
              <a:gd name="connsiteY1-1152" fmla="*/ 157785 h 3986070"/>
              <a:gd name="connsiteX2-1153" fmla="*/ 4370452 w 7039297"/>
              <a:gd name="connsiteY2-1154" fmla="*/ 64572 h 3986070"/>
              <a:gd name="connsiteX3-1155" fmla="*/ 6776403 w 7039297"/>
              <a:gd name="connsiteY3-1156" fmla="*/ 110414 h 3986070"/>
              <a:gd name="connsiteX4-1157" fmla="*/ 6995739 w 7039297"/>
              <a:gd name="connsiteY4-1158" fmla="*/ 1342349 h 3986070"/>
              <a:gd name="connsiteX5-1159" fmla="*/ 6952931 w 7039297"/>
              <a:gd name="connsiteY5-1160" fmla="*/ 2443427 h 3986070"/>
              <a:gd name="connsiteX6-1161" fmla="*/ 6980302 w 7039297"/>
              <a:gd name="connsiteY6-1162" fmla="*/ 3122097 h 3986070"/>
              <a:gd name="connsiteX7-1163" fmla="*/ 6833922 w 7039297"/>
              <a:gd name="connsiteY7-1164" fmla="*/ 3767658 h 3986070"/>
              <a:gd name="connsiteX8-1165" fmla="*/ 5961389 w 7039297"/>
              <a:gd name="connsiteY8-1166" fmla="*/ 3908699 h 3986070"/>
              <a:gd name="connsiteX9-1167" fmla="*/ 4087789 w 7039297"/>
              <a:gd name="connsiteY9-1168" fmla="*/ 3957903 h 3986070"/>
              <a:gd name="connsiteX10-1169" fmla="*/ 1636777 w 7039297"/>
              <a:gd name="connsiteY10-1170" fmla="*/ 3830716 h 3986070"/>
              <a:gd name="connsiteX11-1171" fmla="*/ 148469 w 7039297"/>
              <a:gd name="connsiteY11-1172" fmla="*/ 3880430 h 3986070"/>
              <a:gd name="connsiteX12-1173" fmla="*/ 161498 w 7039297"/>
              <a:gd name="connsiteY12-1174" fmla="*/ 2215389 h 3986070"/>
              <a:gd name="connsiteX13-1175" fmla="*/ 129943 w 7039297"/>
              <a:gd name="connsiteY13-1176" fmla="*/ 211267 h 3986070"/>
              <a:gd name="connsiteX0-1177" fmla="*/ 129943 w 7038408"/>
              <a:gd name="connsiteY0-1178" fmla="*/ 211267 h 3986070"/>
              <a:gd name="connsiteX1-1179" fmla="*/ 2011649 w 7038408"/>
              <a:gd name="connsiteY1-1180" fmla="*/ 157785 h 3986070"/>
              <a:gd name="connsiteX2-1181" fmla="*/ 4370452 w 7038408"/>
              <a:gd name="connsiteY2-1182" fmla="*/ 64572 h 3986070"/>
              <a:gd name="connsiteX3-1183" fmla="*/ 6776403 w 7038408"/>
              <a:gd name="connsiteY3-1184" fmla="*/ 110414 h 3986070"/>
              <a:gd name="connsiteX4-1185" fmla="*/ 6995739 w 7038408"/>
              <a:gd name="connsiteY4-1186" fmla="*/ 1342349 h 3986070"/>
              <a:gd name="connsiteX5-1187" fmla="*/ 6967689 w 7038408"/>
              <a:gd name="connsiteY5-1188" fmla="*/ 2437722 h 3986070"/>
              <a:gd name="connsiteX6-1189" fmla="*/ 6980302 w 7038408"/>
              <a:gd name="connsiteY6-1190" fmla="*/ 3122097 h 3986070"/>
              <a:gd name="connsiteX7-1191" fmla="*/ 6833922 w 7038408"/>
              <a:gd name="connsiteY7-1192" fmla="*/ 3767658 h 3986070"/>
              <a:gd name="connsiteX8-1193" fmla="*/ 5961389 w 7038408"/>
              <a:gd name="connsiteY8-1194" fmla="*/ 3908699 h 3986070"/>
              <a:gd name="connsiteX9-1195" fmla="*/ 4087789 w 7038408"/>
              <a:gd name="connsiteY9-1196" fmla="*/ 3957903 h 3986070"/>
              <a:gd name="connsiteX10-1197" fmla="*/ 1636777 w 7038408"/>
              <a:gd name="connsiteY10-1198" fmla="*/ 3830716 h 3986070"/>
              <a:gd name="connsiteX11-1199" fmla="*/ 148469 w 7038408"/>
              <a:gd name="connsiteY11-1200" fmla="*/ 3880430 h 3986070"/>
              <a:gd name="connsiteX12-1201" fmla="*/ 161498 w 7038408"/>
              <a:gd name="connsiteY12-1202" fmla="*/ 2215389 h 3986070"/>
              <a:gd name="connsiteX13-1203" fmla="*/ 129943 w 7038408"/>
              <a:gd name="connsiteY13-1204" fmla="*/ 211267 h 3986070"/>
              <a:gd name="connsiteX0-1205" fmla="*/ 129943 w 7038408"/>
              <a:gd name="connsiteY0-1206" fmla="*/ 211267 h 3986070"/>
              <a:gd name="connsiteX1-1207" fmla="*/ 2011649 w 7038408"/>
              <a:gd name="connsiteY1-1208" fmla="*/ 157785 h 3986070"/>
              <a:gd name="connsiteX2-1209" fmla="*/ 4370452 w 7038408"/>
              <a:gd name="connsiteY2-1210" fmla="*/ 64572 h 3986070"/>
              <a:gd name="connsiteX3-1211" fmla="*/ 6776403 w 7038408"/>
              <a:gd name="connsiteY3-1212" fmla="*/ 110414 h 3986070"/>
              <a:gd name="connsiteX4-1213" fmla="*/ 6995739 w 7038408"/>
              <a:gd name="connsiteY4-1214" fmla="*/ 1342349 h 3986070"/>
              <a:gd name="connsiteX5-1215" fmla="*/ 6967689 w 7038408"/>
              <a:gd name="connsiteY5-1216" fmla="*/ 2437722 h 3986070"/>
              <a:gd name="connsiteX6-1217" fmla="*/ 6950785 w 7038408"/>
              <a:gd name="connsiteY6-1218" fmla="*/ 3190555 h 3986070"/>
              <a:gd name="connsiteX7-1219" fmla="*/ 6833922 w 7038408"/>
              <a:gd name="connsiteY7-1220" fmla="*/ 3767658 h 3986070"/>
              <a:gd name="connsiteX8-1221" fmla="*/ 5961389 w 7038408"/>
              <a:gd name="connsiteY8-1222" fmla="*/ 3908699 h 3986070"/>
              <a:gd name="connsiteX9-1223" fmla="*/ 4087789 w 7038408"/>
              <a:gd name="connsiteY9-1224" fmla="*/ 3957903 h 3986070"/>
              <a:gd name="connsiteX10-1225" fmla="*/ 1636777 w 7038408"/>
              <a:gd name="connsiteY10-1226" fmla="*/ 3830716 h 3986070"/>
              <a:gd name="connsiteX11-1227" fmla="*/ 148469 w 7038408"/>
              <a:gd name="connsiteY11-1228" fmla="*/ 3880430 h 3986070"/>
              <a:gd name="connsiteX12-1229" fmla="*/ 161498 w 7038408"/>
              <a:gd name="connsiteY12-1230" fmla="*/ 2215389 h 3986070"/>
              <a:gd name="connsiteX13-1231" fmla="*/ 129943 w 7038408"/>
              <a:gd name="connsiteY13-1232" fmla="*/ 211267 h 3986070"/>
              <a:gd name="connsiteX0-1233" fmla="*/ 129943 w 7038408"/>
              <a:gd name="connsiteY0-1234" fmla="*/ 211267 h 3957903"/>
              <a:gd name="connsiteX1-1235" fmla="*/ 2011649 w 7038408"/>
              <a:gd name="connsiteY1-1236" fmla="*/ 157785 h 3957903"/>
              <a:gd name="connsiteX2-1237" fmla="*/ 4370452 w 7038408"/>
              <a:gd name="connsiteY2-1238" fmla="*/ 64572 h 3957903"/>
              <a:gd name="connsiteX3-1239" fmla="*/ 6776403 w 7038408"/>
              <a:gd name="connsiteY3-1240" fmla="*/ 110414 h 3957903"/>
              <a:gd name="connsiteX4-1241" fmla="*/ 6995739 w 7038408"/>
              <a:gd name="connsiteY4-1242" fmla="*/ 1342349 h 3957903"/>
              <a:gd name="connsiteX5-1243" fmla="*/ 6967689 w 7038408"/>
              <a:gd name="connsiteY5-1244" fmla="*/ 2437722 h 3957903"/>
              <a:gd name="connsiteX6-1245" fmla="*/ 6950785 w 7038408"/>
              <a:gd name="connsiteY6-1246" fmla="*/ 3190555 h 3957903"/>
              <a:gd name="connsiteX7-1247" fmla="*/ 6833922 w 7038408"/>
              <a:gd name="connsiteY7-1248" fmla="*/ 3767658 h 3957903"/>
              <a:gd name="connsiteX8-1249" fmla="*/ 5961389 w 7038408"/>
              <a:gd name="connsiteY8-1250" fmla="*/ 3908699 h 3957903"/>
              <a:gd name="connsiteX9-1251" fmla="*/ 4087789 w 7038408"/>
              <a:gd name="connsiteY9-1252" fmla="*/ 3957903 h 3957903"/>
              <a:gd name="connsiteX10-1253" fmla="*/ 1636777 w 7038408"/>
              <a:gd name="connsiteY10-1254" fmla="*/ 3830716 h 3957903"/>
              <a:gd name="connsiteX11-1255" fmla="*/ 148469 w 7038408"/>
              <a:gd name="connsiteY11-1256" fmla="*/ 3880430 h 3957903"/>
              <a:gd name="connsiteX12-1257" fmla="*/ 161498 w 7038408"/>
              <a:gd name="connsiteY12-1258" fmla="*/ 2215389 h 3957903"/>
              <a:gd name="connsiteX13-1259" fmla="*/ 129943 w 7038408"/>
              <a:gd name="connsiteY13-1260" fmla="*/ 211267 h 3957903"/>
              <a:gd name="connsiteX0-1261" fmla="*/ 131449 w 7039914"/>
              <a:gd name="connsiteY0-1262" fmla="*/ 211267 h 3957903"/>
              <a:gd name="connsiteX1-1263" fmla="*/ 2013155 w 7039914"/>
              <a:gd name="connsiteY1-1264" fmla="*/ 157785 h 3957903"/>
              <a:gd name="connsiteX2-1265" fmla="*/ 4371958 w 7039914"/>
              <a:gd name="connsiteY2-1266" fmla="*/ 64572 h 3957903"/>
              <a:gd name="connsiteX3-1267" fmla="*/ 6777909 w 7039914"/>
              <a:gd name="connsiteY3-1268" fmla="*/ 110414 h 3957903"/>
              <a:gd name="connsiteX4-1269" fmla="*/ 6997245 w 7039914"/>
              <a:gd name="connsiteY4-1270" fmla="*/ 1342349 h 3957903"/>
              <a:gd name="connsiteX5-1271" fmla="*/ 6969195 w 7039914"/>
              <a:gd name="connsiteY5-1272" fmla="*/ 2437722 h 3957903"/>
              <a:gd name="connsiteX6-1273" fmla="*/ 6952291 w 7039914"/>
              <a:gd name="connsiteY6-1274" fmla="*/ 3190555 h 3957903"/>
              <a:gd name="connsiteX7-1275" fmla="*/ 6835428 w 7039914"/>
              <a:gd name="connsiteY7-1276" fmla="*/ 3767658 h 3957903"/>
              <a:gd name="connsiteX8-1277" fmla="*/ 5962895 w 7039914"/>
              <a:gd name="connsiteY8-1278" fmla="*/ 3908699 h 3957903"/>
              <a:gd name="connsiteX9-1279" fmla="*/ 4089295 w 7039914"/>
              <a:gd name="connsiteY9-1280" fmla="*/ 3957903 h 3957903"/>
              <a:gd name="connsiteX10-1281" fmla="*/ 1638283 w 7039914"/>
              <a:gd name="connsiteY10-1282" fmla="*/ 3830716 h 3957903"/>
              <a:gd name="connsiteX11-1283" fmla="*/ 194250 w 7039914"/>
              <a:gd name="connsiteY11-1284" fmla="*/ 3834792 h 3957903"/>
              <a:gd name="connsiteX12-1285" fmla="*/ 163004 w 7039914"/>
              <a:gd name="connsiteY12-1286" fmla="*/ 2215389 h 3957903"/>
              <a:gd name="connsiteX13-1287" fmla="*/ 131449 w 7039914"/>
              <a:gd name="connsiteY13-1288" fmla="*/ 211267 h 3957903"/>
              <a:gd name="connsiteX0-1289" fmla="*/ 131449 w 7039914"/>
              <a:gd name="connsiteY0-1290" fmla="*/ 211267 h 3957903"/>
              <a:gd name="connsiteX1-1291" fmla="*/ 2013155 w 7039914"/>
              <a:gd name="connsiteY1-1292" fmla="*/ 157785 h 3957903"/>
              <a:gd name="connsiteX2-1293" fmla="*/ 4371958 w 7039914"/>
              <a:gd name="connsiteY2-1294" fmla="*/ 64572 h 3957903"/>
              <a:gd name="connsiteX3-1295" fmla="*/ 6777909 w 7039914"/>
              <a:gd name="connsiteY3-1296" fmla="*/ 110414 h 3957903"/>
              <a:gd name="connsiteX4-1297" fmla="*/ 6997245 w 7039914"/>
              <a:gd name="connsiteY4-1298" fmla="*/ 1342349 h 3957903"/>
              <a:gd name="connsiteX5-1299" fmla="*/ 6969195 w 7039914"/>
              <a:gd name="connsiteY5-1300" fmla="*/ 2437722 h 3957903"/>
              <a:gd name="connsiteX6-1301" fmla="*/ 6900637 w 7039914"/>
              <a:gd name="connsiteY6-1302" fmla="*/ 3236194 h 3957903"/>
              <a:gd name="connsiteX7-1303" fmla="*/ 6835428 w 7039914"/>
              <a:gd name="connsiteY7-1304" fmla="*/ 3767658 h 3957903"/>
              <a:gd name="connsiteX8-1305" fmla="*/ 5962895 w 7039914"/>
              <a:gd name="connsiteY8-1306" fmla="*/ 3908699 h 3957903"/>
              <a:gd name="connsiteX9-1307" fmla="*/ 4089295 w 7039914"/>
              <a:gd name="connsiteY9-1308" fmla="*/ 3957903 h 3957903"/>
              <a:gd name="connsiteX10-1309" fmla="*/ 1638283 w 7039914"/>
              <a:gd name="connsiteY10-1310" fmla="*/ 3830716 h 3957903"/>
              <a:gd name="connsiteX11-1311" fmla="*/ 194250 w 7039914"/>
              <a:gd name="connsiteY11-1312" fmla="*/ 3834792 h 3957903"/>
              <a:gd name="connsiteX12-1313" fmla="*/ 163004 w 7039914"/>
              <a:gd name="connsiteY12-1314" fmla="*/ 2215389 h 3957903"/>
              <a:gd name="connsiteX13-1315" fmla="*/ 131449 w 7039914"/>
              <a:gd name="connsiteY13-1316" fmla="*/ 211267 h 395790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</a:cxnLst>
            <a:rect l="l" t="t" r="r" b="b"/>
            <a:pathLst>
              <a:path w="7039914" h="3957903">
                <a:moveTo>
                  <a:pt x="131449" y="211267"/>
                </a:moveTo>
                <a:cubicBezTo>
                  <a:pt x="439807" y="-131667"/>
                  <a:pt x="1306404" y="182234"/>
                  <a:pt x="2013155" y="157785"/>
                </a:cubicBezTo>
                <a:cubicBezTo>
                  <a:pt x="2719907" y="133336"/>
                  <a:pt x="3577832" y="72467"/>
                  <a:pt x="4371958" y="64572"/>
                </a:cubicBezTo>
                <a:cubicBezTo>
                  <a:pt x="5166084" y="56677"/>
                  <a:pt x="6340361" y="-102549"/>
                  <a:pt x="6777909" y="110414"/>
                </a:cubicBezTo>
                <a:cubicBezTo>
                  <a:pt x="7215457" y="323377"/>
                  <a:pt x="6965364" y="954465"/>
                  <a:pt x="6997245" y="1342349"/>
                </a:cubicBezTo>
                <a:cubicBezTo>
                  <a:pt x="7029126" y="1730233"/>
                  <a:pt x="6985296" y="2122081"/>
                  <a:pt x="6969195" y="2437722"/>
                </a:cubicBezTo>
                <a:cubicBezTo>
                  <a:pt x="6953094" y="2753363"/>
                  <a:pt x="6922931" y="3014538"/>
                  <a:pt x="6900637" y="3236194"/>
                </a:cubicBezTo>
                <a:cubicBezTo>
                  <a:pt x="6878343" y="3457850"/>
                  <a:pt x="6991718" y="3655574"/>
                  <a:pt x="6835428" y="3767658"/>
                </a:cubicBezTo>
                <a:cubicBezTo>
                  <a:pt x="6679138" y="3879742"/>
                  <a:pt x="6420584" y="3876991"/>
                  <a:pt x="5962895" y="3908699"/>
                </a:cubicBezTo>
                <a:cubicBezTo>
                  <a:pt x="5505206" y="3940407"/>
                  <a:pt x="4713828" y="3941502"/>
                  <a:pt x="4089295" y="3957903"/>
                </a:cubicBezTo>
                <a:cubicBezTo>
                  <a:pt x="3368526" y="3944906"/>
                  <a:pt x="2287457" y="3851234"/>
                  <a:pt x="1638283" y="3830716"/>
                </a:cubicBezTo>
                <a:cubicBezTo>
                  <a:pt x="989109" y="3810198"/>
                  <a:pt x="410613" y="4029851"/>
                  <a:pt x="194250" y="3834792"/>
                </a:cubicBezTo>
                <a:cubicBezTo>
                  <a:pt x="-22113" y="3639733"/>
                  <a:pt x="173471" y="2819310"/>
                  <a:pt x="163004" y="2215389"/>
                </a:cubicBezTo>
                <a:cubicBezTo>
                  <a:pt x="152537" y="1611468"/>
                  <a:pt x="-176909" y="554201"/>
                  <a:pt x="131449" y="211267"/>
                </a:cubicBezTo>
                <a:close/>
              </a:path>
            </a:pathLst>
          </a:cu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9"/>
          <p:cNvSpPr/>
          <p:nvPr userDrawn="1"/>
        </p:nvSpPr>
        <p:spPr>
          <a:xfrm flipH="1">
            <a:off x="366344" y="440136"/>
            <a:ext cx="11412349" cy="6351359"/>
          </a:xfrm>
          <a:custGeom>
            <a:avLst/>
            <a:gdLst>
              <a:gd name="connsiteX0" fmla="*/ 285750 w 7115175"/>
              <a:gd name="connsiteY0" fmla="*/ 152400 h 3895725"/>
              <a:gd name="connsiteX1" fmla="*/ 1628775 w 7115175"/>
              <a:gd name="connsiteY1" fmla="*/ 19050 h 3895725"/>
              <a:gd name="connsiteX2" fmla="*/ 4467225 w 7115175"/>
              <a:gd name="connsiteY2" fmla="*/ 0 h 3895725"/>
              <a:gd name="connsiteX3" fmla="*/ 6696075 w 7115175"/>
              <a:gd name="connsiteY3" fmla="*/ 114300 h 3895725"/>
              <a:gd name="connsiteX4" fmla="*/ 6981825 w 7115175"/>
              <a:gd name="connsiteY4" fmla="*/ 1009650 h 3895725"/>
              <a:gd name="connsiteX5" fmla="*/ 7086600 w 7115175"/>
              <a:gd name="connsiteY5" fmla="*/ 2105025 h 3895725"/>
              <a:gd name="connsiteX6" fmla="*/ 7077075 w 7115175"/>
              <a:gd name="connsiteY6" fmla="*/ 3057525 h 3895725"/>
              <a:gd name="connsiteX7" fmla="*/ 7115175 w 7115175"/>
              <a:gd name="connsiteY7" fmla="*/ 3571875 h 3895725"/>
              <a:gd name="connsiteX8" fmla="*/ 6124575 w 7115175"/>
              <a:gd name="connsiteY8" fmla="*/ 3752850 h 3895725"/>
              <a:gd name="connsiteX9" fmla="*/ 4162425 w 7115175"/>
              <a:gd name="connsiteY9" fmla="*/ 3619500 h 3895725"/>
              <a:gd name="connsiteX10" fmla="*/ 1733550 w 7115175"/>
              <a:gd name="connsiteY10" fmla="*/ 3743325 h 3895725"/>
              <a:gd name="connsiteX11" fmla="*/ 171450 w 7115175"/>
              <a:gd name="connsiteY11" fmla="*/ 3895725 h 3895725"/>
              <a:gd name="connsiteX12" fmla="*/ 0 w 7115175"/>
              <a:gd name="connsiteY12" fmla="*/ 2190750 h 3895725"/>
              <a:gd name="connsiteX13" fmla="*/ 285750 w 7115175"/>
              <a:gd name="connsiteY13" fmla="*/ 152400 h 3895725"/>
              <a:gd name="connsiteX0-1" fmla="*/ 285750 w 7115175"/>
              <a:gd name="connsiteY0-2" fmla="*/ 196450 h 3939775"/>
              <a:gd name="connsiteX1-3" fmla="*/ 1628775 w 7115175"/>
              <a:gd name="connsiteY1-4" fmla="*/ 63100 h 3939775"/>
              <a:gd name="connsiteX2-5" fmla="*/ 4467225 w 7115175"/>
              <a:gd name="connsiteY2-6" fmla="*/ 44050 h 3939775"/>
              <a:gd name="connsiteX3-7" fmla="*/ 6696075 w 7115175"/>
              <a:gd name="connsiteY3-8" fmla="*/ 158350 h 3939775"/>
              <a:gd name="connsiteX4-9" fmla="*/ 6981825 w 7115175"/>
              <a:gd name="connsiteY4-10" fmla="*/ 1053700 h 3939775"/>
              <a:gd name="connsiteX5-11" fmla="*/ 7086600 w 7115175"/>
              <a:gd name="connsiteY5-12" fmla="*/ 2149075 h 3939775"/>
              <a:gd name="connsiteX6-13" fmla="*/ 7077075 w 7115175"/>
              <a:gd name="connsiteY6-14" fmla="*/ 3101575 h 3939775"/>
              <a:gd name="connsiteX7-15" fmla="*/ 7115175 w 7115175"/>
              <a:gd name="connsiteY7-16" fmla="*/ 3615925 h 3939775"/>
              <a:gd name="connsiteX8-17" fmla="*/ 6124575 w 7115175"/>
              <a:gd name="connsiteY8-18" fmla="*/ 3796900 h 3939775"/>
              <a:gd name="connsiteX9-19" fmla="*/ 4162425 w 7115175"/>
              <a:gd name="connsiteY9-20" fmla="*/ 3663550 h 3939775"/>
              <a:gd name="connsiteX10-21" fmla="*/ 1733550 w 7115175"/>
              <a:gd name="connsiteY10-22" fmla="*/ 3787375 h 3939775"/>
              <a:gd name="connsiteX11-23" fmla="*/ 171450 w 7115175"/>
              <a:gd name="connsiteY11-24" fmla="*/ 3939775 h 3939775"/>
              <a:gd name="connsiteX12-25" fmla="*/ 0 w 7115175"/>
              <a:gd name="connsiteY12-26" fmla="*/ 2234800 h 3939775"/>
              <a:gd name="connsiteX13-27" fmla="*/ 285750 w 7115175"/>
              <a:gd name="connsiteY13-28" fmla="*/ 196450 h 3939775"/>
              <a:gd name="connsiteX0-29" fmla="*/ 285750 w 7115175"/>
              <a:gd name="connsiteY0-30" fmla="*/ 196450 h 3939775"/>
              <a:gd name="connsiteX1-31" fmla="*/ 1628775 w 7115175"/>
              <a:gd name="connsiteY1-32" fmla="*/ 63100 h 3939775"/>
              <a:gd name="connsiteX2-33" fmla="*/ 4467225 w 7115175"/>
              <a:gd name="connsiteY2-34" fmla="*/ 44050 h 3939775"/>
              <a:gd name="connsiteX3-35" fmla="*/ 6696075 w 7115175"/>
              <a:gd name="connsiteY3-36" fmla="*/ 158350 h 3939775"/>
              <a:gd name="connsiteX4-37" fmla="*/ 6981825 w 7115175"/>
              <a:gd name="connsiteY4-38" fmla="*/ 1053700 h 3939775"/>
              <a:gd name="connsiteX5-39" fmla="*/ 7086600 w 7115175"/>
              <a:gd name="connsiteY5-40" fmla="*/ 2149075 h 3939775"/>
              <a:gd name="connsiteX6-41" fmla="*/ 7077075 w 7115175"/>
              <a:gd name="connsiteY6-42" fmla="*/ 3101575 h 3939775"/>
              <a:gd name="connsiteX7-43" fmla="*/ 7115175 w 7115175"/>
              <a:gd name="connsiteY7-44" fmla="*/ 3615925 h 3939775"/>
              <a:gd name="connsiteX8-45" fmla="*/ 6124575 w 7115175"/>
              <a:gd name="connsiteY8-46" fmla="*/ 3796900 h 3939775"/>
              <a:gd name="connsiteX9-47" fmla="*/ 4162425 w 7115175"/>
              <a:gd name="connsiteY9-48" fmla="*/ 3663550 h 3939775"/>
              <a:gd name="connsiteX10-49" fmla="*/ 1733550 w 7115175"/>
              <a:gd name="connsiteY10-50" fmla="*/ 3787375 h 3939775"/>
              <a:gd name="connsiteX11-51" fmla="*/ 171450 w 7115175"/>
              <a:gd name="connsiteY11-52" fmla="*/ 3939775 h 3939775"/>
              <a:gd name="connsiteX12-53" fmla="*/ 0 w 7115175"/>
              <a:gd name="connsiteY12-54" fmla="*/ 2234800 h 3939775"/>
              <a:gd name="connsiteX13-55" fmla="*/ 285750 w 7115175"/>
              <a:gd name="connsiteY13-56" fmla="*/ 196450 h 3939775"/>
              <a:gd name="connsiteX0-57" fmla="*/ 285750 w 7115175"/>
              <a:gd name="connsiteY0-58" fmla="*/ 196450 h 3939775"/>
              <a:gd name="connsiteX1-59" fmla="*/ 1628775 w 7115175"/>
              <a:gd name="connsiteY1-60" fmla="*/ 63100 h 3939775"/>
              <a:gd name="connsiteX2-61" fmla="*/ 4467225 w 7115175"/>
              <a:gd name="connsiteY2-62" fmla="*/ 44050 h 3939775"/>
              <a:gd name="connsiteX3-63" fmla="*/ 6696075 w 7115175"/>
              <a:gd name="connsiteY3-64" fmla="*/ 158350 h 3939775"/>
              <a:gd name="connsiteX4-65" fmla="*/ 6981825 w 7115175"/>
              <a:gd name="connsiteY4-66" fmla="*/ 1053700 h 3939775"/>
              <a:gd name="connsiteX5-67" fmla="*/ 7086600 w 7115175"/>
              <a:gd name="connsiteY5-68" fmla="*/ 2149075 h 3939775"/>
              <a:gd name="connsiteX6-69" fmla="*/ 7077075 w 7115175"/>
              <a:gd name="connsiteY6-70" fmla="*/ 3101575 h 3939775"/>
              <a:gd name="connsiteX7-71" fmla="*/ 7115175 w 7115175"/>
              <a:gd name="connsiteY7-72" fmla="*/ 3615925 h 3939775"/>
              <a:gd name="connsiteX8-73" fmla="*/ 6124575 w 7115175"/>
              <a:gd name="connsiteY8-74" fmla="*/ 3796900 h 3939775"/>
              <a:gd name="connsiteX9-75" fmla="*/ 4162425 w 7115175"/>
              <a:gd name="connsiteY9-76" fmla="*/ 3663550 h 3939775"/>
              <a:gd name="connsiteX10-77" fmla="*/ 1733550 w 7115175"/>
              <a:gd name="connsiteY10-78" fmla="*/ 3787375 h 3939775"/>
              <a:gd name="connsiteX11-79" fmla="*/ 171450 w 7115175"/>
              <a:gd name="connsiteY11-80" fmla="*/ 3939775 h 3939775"/>
              <a:gd name="connsiteX12-81" fmla="*/ 0 w 7115175"/>
              <a:gd name="connsiteY12-82" fmla="*/ 2234800 h 3939775"/>
              <a:gd name="connsiteX13-83" fmla="*/ 285750 w 7115175"/>
              <a:gd name="connsiteY13-84" fmla="*/ 196450 h 3939775"/>
              <a:gd name="connsiteX0-85" fmla="*/ 285750 w 7115175"/>
              <a:gd name="connsiteY0-86" fmla="*/ 196450 h 3939775"/>
              <a:gd name="connsiteX1-87" fmla="*/ 1628775 w 7115175"/>
              <a:gd name="connsiteY1-88" fmla="*/ 63100 h 3939775"/>
              <a:gd name="connsiteX2-89" fmla="*/ 4467225 w 7115175"/>
              <a:gd name="connsiteY2-90" fmla="*/ 44050 h 3939775"/>
              <a:gd name="connsiteX3-91" fmla="*/ 6696075 w 7115175"/>
              <a:gd name="connsiteY3-92" fmla="*/ 158350 h 3939775"/>
              <a:gd name="connsiteX4-93" fmla="*/ 6981825 w 7115175"/>
              <a:gd name="connsiteY4-94" fmla="*/ 1053700 h 3939775"/>
              <a:gd name="connsiteX5-95" fmla="*/ 7086600 w 7115175"/>
              <a:gd name="connsiteY5-96" fmla="*/ 2149075 h 3939775"/>
              <a:gd name="connsiteX6-97" fmla="*/ 7077075 w 7115175"/>
              <a:gd name="connsiteY6-98" fmla="*/ 3101575 h 3939775"/>
              <a:gd name="connsiteX7-99" fmla="*/ 7115175 w 7115175"/>
              <a:gd name="connsiteY7-100" fmla="*/ 3615925 h 3939775"/>
              <a:gd name="connsiteX8-101" fmla="*/ 6124575 w 7115175"/>
              <a:gd name="connsiteY8-102" fmla="*/ 3796900 h 3939775"/>
              <a:gd name="connsiteX9-103" fmla="*/ 4162425 w 7115175"/>
              <a:gd name="connsiteY9-104" fmla="*/ 3663550 h 3939775"/>
              <a:gd name="connsiteX10-105" fmla="*/ 1733550 w 7115175"/>
              <a:gd name="connsiteY10-106" fmla="*/ 3787375 h 3939775"/>
              <a:gd name="connsiteX11-107" fmla="*/ 171450 w 7115175"/>
              <a:gd name="connsiteY11-108" fmla="*/ 3939775 h 3939775"/>
              <a:gd name="connsiteX12-109" fmla="*/ 0 w 7115175"/>
              <a:gd name="connsiteY12-110" fmla="*/ 2234800 h 3939775"/>
              <a:gd name="connsiteX13-111" fmla="*/ 285750 w 7115175"/>
              <a:gd name="connsiteY13-112" fmla="*/ 196450 h 3939775"/>
              <a:gd name="connsiteX0-113" fmla="*/ 285750 w 7115175"/>
              <a:gd name="connsiteY0-114" fmla="*/ 196450 h 3939775"/>
              <a:gd name="connsiteX1-115" fmla="*/ 1628775 w 7115175"/>
              <a:gd name="connsiteY1-116" fmla="*/ 63100 h 3939775"/>
              <a:gd name="connsiteX2-117" fmla="*/ 4467225 w 7115175"/>
              <a:gd name="connsiteY2-118" fmla="*/ 44050 h 3939775"/>
              <a:gd name="connsiteX3-119" fmla="*/ 6696075 w 7115175"/>
              <a:gd name="connsiteY3-120" fmla="*/ 158350 h 3939775"/>
              <a:gd name="connsiteX4-121" fmla="*/ 6981825 w 7115175"/>
              <a:gd name="connsiteY4-122" fmla="*/ 1053700 h 3939775"/>
              <a:gd name="connsiteX5-123" fmla="*/ 7086600 w 7115175"/>
              <a:gd name="connsiteY5-124" fmla="*/ 2149075 h 3939775"/>
              <a:gd name="connsiteX6-125" fmla="*/ 7077075 w 7115175"/>
              <a:gd name="connsiteY6-126" fmla="*/ 3101575 h 3939775"/>
              <a:gd name="connsiteX7-127" fmla="*/ 7115175 w 7115175"/>
              <a:gd name="connsiteY7-128" fmla="*/ 3615925 h 3939775"/>
              <a:gd name="connsiteX8-129" fmla="*/ 6124575 w 7115175"/>
              <a:gd name="connsiteY8-130" fmla="*/ 3796900 h 3939775"/>
              <a:gd name="connsiteX9-131" fmla="*/ 4162425 w 7115175"/>
              <a:gd name="connsiteY9-132" fmla="*/ 3663550 h 3939775"/>
              <a:gd name="connsiteX10-133" fmla="*/ 1733550 w 7115175"/>
              <a:gd name="connsiteY10-134" fmla="*/ 3787375 h 3939775"/>
              <a:gd name="connsiteX11-135" fmla="*/ 171450 w 7115175"/>
              <a:gd name="connsiteY11-136" fmla="*/ 3939775 h 3939775"/>
              <a:gd name="connsiteX12-137" fmla="*/ 0 w 7115175"/>
              <a:gd name="connsiteY12-138" fmla="*/ 2234800 h 3939775"/>
              <a:gd name="connsiteX13-139" fmla="*/ 285750 w 7115175"/>
              <a:gd name="connsiteY13-140" fmla="*/ 196450 h 3939775"/>
              <a:gd name="connsiteX0-141" fmla="*/ 285750 w 7115175"/>
              <a:gd name="connsiteY0-142" fmla="*/ 196450 h 3939775"/>
              <a:gd name="connsiteX1-143" fmla="*/ 1628775 w 7115175"/>
              <a:gd name="connsiteY1-144" fmla="*/ 63100 h 3939775"/>
              <a:gd name="connsiteX2-145" fmla="*/ 4467225 w 7115175"/>
              <a:gd name="connsiteY2-146" fmla="*/ 44050 h 3939775"/>
              <a:gd name="connsiteX3-147" fmla="*/ 6696075 w 7115175"/>
              <a:gd name="connsiteY3-148" fmla="*/ 158350 h 3939775"/>
              <a:gd name="connsiteX4-149" fmla="*/ 6981825 w 7115175"/>
              <a:gd name="connsiteY4-150" fmla="*/ 1053700 h 3939775"/>
              <a:gd name="connsiteX5-151" fmla="*/ 7086600 w 7115175"/>
              <a:gd name="connsiteY5-152" fmla="*/ 2149075 h 3939775"/>
              <a:gd name="connsiteX6-153" fmla="*/ 7077075 w 7115175"/>
              <a:gd name="connsiteY6-154" fmla="*/ 3101575 h 3939775"/>
              <a:gd name="connsiteX7-155" fmla="*/ 7115175 w 7115175"/>
              <a:gd name="connsiteY7-156" fmla="*/ 3615925 h 3939775"/>
              <a:gd name="connsiteX8-157" fmla="*/ 6124575 w 7115175"/>
              <a:gd name="connsiteY8-158" fmla="*/ 3796900 h 3939775"/>
              <a:gd name="connsiteX9-159" fmla="*/ 4162425 w 7115175"/>
              <a:gd name="connsiteY9-160" fmla="*/ 3663550 h 3939775"/>
              <a:gd name="connsiteX10-161" fmla="*/ 1733550 w 7115175"/>
              <a:gd name="connsiteY10-162" fmla="*/ 3787375 h 3939775"/>
              <a:gd name="connsiteX11-163" fmla="*/ 171450 w 7115175"/>
              <a:gd name="connsiteY11-164" fmla="*/ 3939775 h 3939775"/>
              <a:gd name="connsiteX12-165" fmla="*/ 0 w 7115175"/>
              <a:gd name="connsiteY12-166" fmla="*/ 2234800 h 3939775"/>
              <a:gd name="connsiteX13-167" fmla="*/ 285750 w 7115175"/>
              <a:gd name="connsiteY13-168" fmla="*/ 196450 h 3939775"/>
              <a:gd name="connsiteX0-169" fmla="*/ 285750 w 7115175"/>
              <a:gd name="connsiteY0-170" fmla="*/ 196450 h 3939775"/>
              <a:gd name="connsiteX1-171" fmla="*/ 1628775 w 7115175"/>
              <a:gd name="connsiteY1-172" fmla="*/ 63100 h 3939775"/>
              <a:gd name="connsiteX2-173" fmla="*/ 4467225 w 7115175"/>
              <a:gd name="connsiteY2-174" fmla="*/ 44050 h 3939775"/>
              <a:gd name="connsiteX3-175" fmla="*/ 6696075 w 7115175"/>
              <a:gd name="connsiteY3-176" fmla="*/ 158350 h 3939775"/>
              <a:gd name="connsiteX4-177" fmla="*/ 6981825 w 7115175"/>
              <a:gd name="connsiteY4-178" fmla="*/ 1053700 h 3939775"/>
              <a:gd name="connsiteX5-179" fmla="*/ 7086600 w 7115175"/>
              <a:gd name="connsiteY5-180" fmla="*/ 2149075 h 3939775"/>
              <a:gd name="connsiteX6-181" fmla="*/ 7077075 w 7115175"/>
              <a:gd name="connsiteY6-182" fmla="*/ 3101575 h 3939775"/>
              <a:gd name="connsiteX7-183" fmla="*/ 7115175 w 7115175"/>
              <a:gd name="connsiteY7-184" fmla="*/ 3615925 h 3939775"/>
              <a:gd name="connsiteX8-185" fmla="*/ 6124575 w 7115175"/>
              <a:gd name="connsiteY8-186" fmla="*/ 3796900 h 3939775"/>
              <a:gd name="connsiteX9-187" fmla="*/ 4162425 w 7115175"/>
              <a:gd name="connsiteY9-188" fmla="*/ 3663550 h 3939775"/>
              <a:gd name="connsiteX10-189" fmla="*/ 1733550 w 7115175"/>
              <a:gd name="connsiteY10-190" fmla="*/ 3787375 h 3939775"/>
              <a:gd name="connsiteX11-191" fmla="*/ 171450 w 7115175"/>
              <a:gd name="connsiteY11-192" fmla="*/ 3939775 h 3939775"/>
              <a:gd name="connsiteX12-193" fmla="*/ 0 w 7115175"/>
              <a:gd name="connsiteY12-194" fmla="*/ 2234800 h 3939775"/>
              <a:gd name="connsiteX13-195" fmla="*/ 285750 w 7115175"/>
              <a:gd name="connsiteY13-196" fmla="*/ 196450 h 3939775"/>
              <a:gd name="connsiteX0-197" fmla="*/ 285750 w 7115175"/>
              <a:gd name="connsiteY0-198" fmla="*/ 196450 h 3939775"/>
              <a:gd name="connsiteX1-199" fmla="*/ 1628775 w 7115175"/>
              <a:gd name="connsiteY1-200" fmla="*/ 63100 h 3939775"/>
              <a:gd name="connsiteX2-201" fmla="*/ 4467225 w 7115175"/>
              <a:gd name="connsiteY2-202" fmla="*/ 44050 h 3939775"/>
              <a:gd name="connsiteX3-203" fmla="*/ 6696075 w 7115175"/>
              <a:gd name="connsiteY3-204" fmla="*/ 158350 h 3939775"/>
              <a:gd name="connsiteX4-205" fmla="*/ 6981825 w 7115175"/>
              <a:gd name="connsiteY4-206" fmla="*/ 1053700 h 3939775"/>
              <a:gd name="connsiteX5-207" fmla="*/ 7086600 w 7115175"/>
              <a:gd name="connsiteY5-208" fmla="*/ 2149075 h 3939775"/>
              <a:gd name="connsiteX6-209" fmla="*/ 7077075 w 7115175"/>
              <a:gd name="connsiteY6-210" fmla="*/ 3101575 h 3939775"/>
              <a:gd name="connsiteX7-211" fmla="*/ 7115175 w 7115175"/>
              <a:gd name="connsiteY7-212" fmla="*/ 3615925 h 3939775"/>
              <a:gd name="connsiteX8-213" fmla="*/ 6124575 w 7115175"/>
              <a:gd name="connsiteY8-214" fmla="*/ 3796900 h 3939775"/>
              <a:gd name="connsiteX9-215" fmla="*/ 4162425 w 7115175"/>
              <a:gd name="connsiteY9-216" fmla="*/ 3663550 h 3939775"/>
              <a:gd name="connsiteX10-217" fmla="*/ 1733550 w 7115175"/>
              <a:gd name="connsiteY10-218" fmla="*/ 3787375 h 3939775"/>
              <a:gd name="connsiteX11-219" fmla="*/ 171450 w 7115175"/>
              <a:gd name="connsiteY11-220" fmla="*/ 3939775 h 3939775"/>
              <a:gd name="connsiteX12-221" fmla="*/ 0 w 7115175"/>
              <a:gd name="connsiteY12-222" fmla="*/ 2234800 h 3939775"/>
              <a:gd name="connsiteX13-223" fmla="*/ 285750 w 7115175"/>
              <a:gd name="connsiteY13-224" fmla="*/ 196450 h 3939775"/>
              <a:gd name="connsiteX0-225" fmla="*/ 285750 w 7115406"/>
              <a:gd name="connsiteY0-226" fmla="*/ 196450 h 3939775"/>
              <a:gd name="connsiteX1-227" fmla="*/ 1628775 w 7115406"/>
              <a:gd name="connsiteY1-228" fmla="*/ 63100 h 3939775"/>
              <a:gd name="connsiteX2-229" fmla="*/ 4467225 w 7115406"/>
              <a:gd name="connsiteY2-230" fmla="*/ 44050 h 3939775"/>
              <a:gd name="connsiteX3-231" fmla="*/ 6696075 w 7115406"/>
              <a:gd name="connsiteY3-232" fmla="*/ 158350 h 3939775"/>
              <a:gd name="connsiteX4-233" fmla="*/ 6981825 w 7115406"/>
              <a:gd name="connsiteY4-234" fmla="*/ 1053700 h 3939775"/>
              <a:gd name="connsiteX5-235" fmla="*/ 7086600 w 7115406"/>
              <a:gd name="connsiteY5-236" fmla="*/ 2149075 h 3939775"/>
              <a:gd name="connsiteX6-237" fmla="*/ 7077075 w 7115406"/>
              <a:gd name="connsiteY6-238" fmla="*/ 3101575 h 3939775"/>
              <a:gd name="connsiteX7-239" fmla="*/ 7115175 w 7115406"/>
              <a:gd name="connsiteY7-240" fmla="*/ 3615925 h 3939775"/>
              <a:gd name="connsiteX8-241" fmla="*/ 6124575 w 7115406"/>
              <a:gd name="connsiteY8-242" fmla="*/ 3796900 h 3939775"/>
              <a:gd name="connsiteX9-243" fmla="*/ 4162425 w 7115406"/>
              <a:gd name="connsiteY9-244" fmla="*/ 3663550 h 3939775"/>
              <a:gd name="connsiteX10-245" fmla="*/ 1733550 w 7115406"/>
              <a:gd name="connsiteY10-246" fmla="*/ 3787375 h 3939775"/>
              <a:gd name="connsiteX11-247" fmla="*/ 171450 w 7115406"/>
              <a:gd name="connsiteY11-248" fmla="*/ 3939775 h 3939775"/>
              <a:gd name="connsiteX12-249" fmla="*/ 0 w 7115406"/>
              <a:gd name="connsiteY12-250" fmla="*/ 2234800 h 3939775"/>
              <a:gd name="connsiteX13-251" fmla="*/ 285750 w 7115406"/>
              <a:gd name="connsiteY13-252" fmla="*/ 196450 h 3939775"/>
              <a:gd name="connsiteX0-253" fmla="*/ 285750 w 7115175"/>
              <a:gd name="connsiteY0-254" fmla="*/ 196450 h 3939775"/>
              <a:gd name="connsiteX1-255" fmla="*/ 1628775 w 7115175"/>
              <a:gd name="connsiteY1-256" fmla="*/ 63100 h 3939775"/>
              <a:gd name="connsiteX2-257" fmla="*/ 4467225 w 7115175"/>
              <a:gd name="connsiteY2-258" fmla="*/ 44050 h 3939775"/>
              <a:gd name="connsiteX3-259" fmla="*/ 6696075 w 7115175"/>
              <a:gd name="connsiteY3-260" fmla="*/ 158350 h 3939775"/>
              <a:gd name="connsiteX4-261" fmla="*/ 6981825 w 7115175"/>
              <a:gd name="connsiteY4-262" fmla="*/ 1053700 h 3939775"/>
              <a:gd name="connsiteX5-263" fmla="*/ 7086600 w 7115175"/>
              <a:gd name="connsiteY5-264" fmla="*/ 2149075 h 3939775"/>
              <a:gd name="connsiteX6-265" fmla="*/ 7077075 w 7115175"/>
              <a:gd name="connsiteY6-266" fmla="*/ 3101575 h 3939775"/>
              <a:gd name="connsiteX7-267" fmla="*/ 7115175 w 7115175"/>
              <a:gd name="connsiteY7-268" fmla="*/ 3615925 h 3939775"/>
              <a:gd name="connsiteX8-269" fmla="*/ 6124575 w 7115175"/>
              <a:gd name="connsiteY8-270" fmla="*/ 3796900 h 3939775"/>
              <a:gd name="connsiteX9-271" fmla="*/ 4162425 w 7115175"/>
              <a:gd name="connsiteY9-272" fmla="*/ 3663550 h 3939775"/>
              <a:gd name="connsiteX10-273" fmla="*/ 1733550 w 7115175"/>
              <a:gd name="connsiteY10-274" fmla="*/ 3787375 h 3939775"/>
              <a:gd name="connsiteX11-275" fmla="*/ 171450 w 7115175"/>
              <a:gd name="connsiteY11-276" fmla="*/ 3939775 h 3939775"/>
              <a:gd name="connsiteX12-277" fmla="*/ 0 w 7115175"/>
              <a:gd name="connsiteY12-278" fmla="*/ 2234800 h 3939775"/>
              <a:gd name="connsiteX13-279" fmla="*/ 285750 w 7115175"/>
              <a:gd name="connsiteY13-280" fmla="*/ 196450 h 3939775"/>
              <a:gd name="connsiteX0-281" fmla="*/ 285750 w 7115406"/>
              <a:gd name="connsiteY0-282" fmla="*/ 196450 h 3939775"/>
              <a:gd name="connsiteX1-283" fmla="*/ 1628775 w 7115406"/>
              <a:gd name="connsiteY1-284" fmla="*/ 63100 h 3939775"/>
              <a:gd name="connsiteX2-285" fmla="*/ 4467225 w 7115406"/>
              <a:gd name="connsiteY2-286" fmla="*/ 44050 h 3939775"/>
              <a:gd name="connsiteX3-287" fmla="*/ 6696075 w 7115406"/>
              <a:gd name="connsiteY3-288" fmla="*/ 158350 h 3939775"/>
              <a:gd name="connsiteX4-289" fmla="*/ 6981825 w 7115406"/>
              <a:gd name="connsiteY4-290" fmla="*/ 1053700 h 3939775"/>
              <a:gd name="connsiteX5-291" fmla="*/ 7086600 w 7115406"/>
              <a:gd name="connsiteY5-292" fmla="*/ 2149075 h 3939775"/>
              <a:gd name="connsiteX6-293" fmla="*/ 7077075 w 7115406"/>
              <a:gd name="connsiteY6-294" fmla="*/ 3101575 h 3939775"/>
              <a:gd name="connsiteX7-295" fmla="*/ 7115175 w 7115406"/>
              <a:gd name="connsiteY7-296" fmla="*/ 3615925 h 3939775"/>
              <a:gd name="connsiteX8-297" fmla="*/ 6124575 w 7115406"/>
              <a:gd name="connsiteY8-298" fmla="*/ 3796900 h 3939775"/>
              <a:gd name="connsiteX9-299" fmla="*/ 4162425 w 7115406"/>
              <a:gd name="connsiteY9-300" fmla="*/ 3663550 h 3939775"/>
              <a:gd name="connsiteX10-301" fmla="*/ 1733550 w 7115406"/>
              <a:gd name="connsiteY10-302" fmla="*/ 3787375 h 3939775"/>
              <a:gd name="connsiteX11-303" fmla="*/ 171450 w 7115406"/>
              <a:gd name="connsiteY11-304" fmla="*/ 3939775 h 3939775"/>
              <a:gd name="connsiteX12-305" fmla="*/ 0 w 7115406"/>
              <a:gd name="connsiteY12-306" fmla="*/ 2234800 h 3939775"/>
              <a:gd name="connsiteX13-307" fmla="*/ 285750 w 7115406"/>
              <a:gd name="connsiteY13-308" fmla="*/ 196450 h 3939775"/>
              <a:gd name="connsiteX0-309" fmla="*/ 285750 w 7115406"/>
              <a:gd name="connsiteY0-310" fmla="*/ 196450 h 3939775"/>
              <a:gd name="connsiteX1-311" fmla="*/ 1628775 w 7115406"/>
              <a:gd name="connsiteY1-312" fmla="*/ 63100 h 3939775"/>
              <a:gd name="connsiteX2-313" fmla="*/ 4467225 w 7115406"/>
              <a:gd name="connsiteY2-314" fmla="*/ 44050 h 3939775"/>
              <a:gd name="connsiteX3-315" fmla="*/ 6696075 w 7115406"/>
              <a:gd name="connsiteY3-316" fmla="*/ 158350 h 3939775"/>
              <a:gd name="connsiteX4-317" fmla="*/ 6981825 w 7115406"/>
              <a:gd name="connsiteY4-318" fmla="*/ 1053700 h 3939775"/>
              <a:gd name="connsiteX5-319" fmla="*/ 7086600 w 7115406"/>
              <a:gd name="connsiteY5-320" fmla="*/ 2149075 h 3939775"/>
              <a:gd name="connsiteX6-321" fmla="*/ 7077075 w 7115406"/>
              <a:gd name="connsiteY6-322" fmla="*/ 3101575 h 3939775"/>
              <a:gd name="connsiteX7-323" fmla="*/ 7115175 w 7115406"/>
              <a:gd name="connsiteY7-324" fmla="*/ 3615925 h 3939775"/>
              <a:gd name="connsiteX8-325" fmla="*/ 6124575 w 7115406"/>
              <a:gd name="connsiteY8-326" fmla="*/ 3796900 h 3939775"/>
              <a:gd name="connsiteX9-327" fmla="*/ 4162425 w 7115406"/>
              <a:gd name="connsiteY9-328" fmla="*/ 3663550 h 3939775"/>
              <a:gd name="connsiteX10-329" fmla="*/ 1733550 w 7115406"/>
              <a:gd name="connsiteY10-330" fmla="*/ 3787375 h 3939775"/>
              <a:gd name="connsiteX11-331" fmla="*/ 171450 w 7115406"/>
              <a:gd name="connsiteY11-332" fmla="*/ 3939775 h 3939775"/>
              <a:gd name="connsiteX12-333" fmla="*/ 0 w 7115406"/>
              <a:gd name="connsiteY12-334" fmla="*/ 2234800 h 3939775"/>
              <a:gd name="connsiteX13-335" fmla="*/ 285750 w 7115406"/>
              <a:gd name="connsiteY13-336" fmla="*/ 196450 h 3939775"/>
              <a:gd name="connsiteX0-337" fmla="*/ 285750 w 7115406"/>
              <a:gd name="connsiteY0-338" fmla="*/ 196450 h 3939775"/>
              <a:gd name="connsiteX1-339" fmla="*/ 1628775 w 7115406"/>
              <a:gd name="connsiteY1-340" fmla="*/ 63100 h 3939775"/>
              <a:gd name="connsiteX2-341" fmla="*/ 4467225 w 7115406"/>
              <a:gd name="connsiteY2-342" fmla="*/ 44050 h 3939775"/>
              <a:gd name="connsiteX3-343" fmla="*/ 6696075 w 7115406"/>
              <a:gd name="connsiteY3-344" fmla="*/ 158350 h 3939775"/>
              <a:gd name="connsiteX4-345" fmla="*/ 6981825 w 7115406"/>
              <a:gd name="connsiteY4-346" fmla="*/ 1053700 h 3939775"/>
              <a:gd name="connsiteX5-347" fmla="*/ 7086600 w 7115406"/>
              <a:gd name="connsiteY5-348" fmla="*/ 2149075 h 3939775"/>
              <a:gd name="connsiteX6-349" fmla="*/ 7077075 w 7115406"/>
              <a:gd name="connsiteY6-350" fmla="*/ 3101575 h 3939775"/>
              <a:gd name="connsiteX7-351" fmla="*/ 7115175 w 7115406"/>
              <a:gd name="connsiteY7-352" fmla="*/ 3615925 h 3939775"/>
              <a:gd name="connsiteX8-353" fmla="*/ 6124575 w 7115406"/>
              <a:gd name="connsiteY8-354" fmla="*/ 3796900 h 3939775"/>
              <a:gd name="connsiteX9-355" fmla="*/ 4162425 w 7115406"/>
              <a:gd name="connsiteY9-356" fmla="*/ 3663550 h 3939775"/>
              <a:gd name="connsiteX10-357" fmla="*/ 1733550 w 7115406"/>
              <a:gd name="connsiteY10-358" fmla="*/ 3787375 h 3939775"/>
              <a:gd name="connsiteX11-359" fmla="*/ 171450 w 7115406"/>
              <a:gd name="connsiteY11-360" fmla="*/ 3939775 h 3939775"/>
              <a:gd name="connsiteX12-361" fmla="*/ 0 w 7115406"/>
              <a:gd name="connsiteY12-362" fmla="*/ 2234800 h 3939775"/>
              <a:gd name="connsiteX13-363" fmla="*/ 285750 w 7115406"/>
              <a:gd name="connsiteY13-364" fmla="*/ 196450 h 3939775"/>
              <a:gd name="connsiteX0-365" fmla="*/ 406430 w 7236086"/>
              <a:gd name="connsiteY0-366" fmla="*/ 196450 h 3941428"/>
              <a:gd name="connsiteX1-367" fmla="*/ 1749455 w 7236086"/>
              <a:gd name="connsiteY1-368" fmla="*/ 63100 h 3941428"/>
              <a:gd name="connsiteX2-369" fmla="*/ 4587905 w 7236086"/>
              <a:gd name="connsiteY2-370" fmla="*/ 44050 h 3941428"/>
              <a:gd name="connsiteX3-371" fmla="*/ 6816755 w 7236086"/>
              <a:gd name="connsiteY3-372" fmla="*/ 158350 h 3941428"/>
              <a:gd name="connsiteX4-373" fmla="*/ 7102505 w 7236086"/>
              <a:gd name="connsiteY4-374" fmla="*/ 1053700 h 3941428"/>
              <a:gd name="connsiteX5-375" fmla="*/ 7207280 w 7236086"/>
              <a:gd name="connsiteY5-376" fmla="*/ 2149075 h 3941428"/>
              <a:gd name="connsiteX6-377" fmla="*/ 7197755 w 7236086"/>
              <a:gd name="connsiteY6-378" fmla="*/ 3101575 h 3941428"/>
              <a:gd name="connsiteX7-379" fmla="*/ 7235855 w 7236086"/>
              <a:gd name="connsiteY7-380" fmla="*/ 3615925 h 3941428"/>
              <a:gd name="connsiteX8-381" fmla="*/ 6245255 w 7236086"/>
              <a:gd name="connsiteY8-382" fmla="*/ 3796900 h 3941428"/>
              <a:gd name="connsiteX9-383" fmla="*/ 4283105 w 7236086"/>
              <a:gd name="connsiteY9-384" fmla="*/ 3663550 h 3941428"/>
              <a:gd name="connsiteX10-385" fmla="*/ 1854230 w 7236086"/>
              <a:gd name="connsiteY10-386" fmla="*/ 3787375 h 3941428"/>
              <a:gd name="connsiteX11-387" fmla="*/ 292130 w 7236086"/>
              <a:gd name="connsiteY11-388" fmla="*/ 3939775 h 3941428"/>
              <a:gd name="connsiteX12-389" fmla="*/ 120680 w 7236086"/>
              <a:gd name="connsiteY12-390" fmla="*/ 2234800 h 3941428"/>
              <a:gd name="connsiteX13-391" fmla="*/ 406430 w 7236086"/>
              <a:gd name="connsiteY13-392" fmla="*/ 196450 h 3941428"/>
              <a:gd name="connsiteX0-393" fmla="*/ 338179 w 7167835"/>
              <a:gd name="connsiteY0-394" fmla="*/ 196450 h 3994352"/>
              <a:gd name="connsiteX1-395" fmla="*/ 1681204 w 7167835"/>
              <a:gd name="connsiteY1-396" fmla="*/ 63100 h 3994352"/>
              <a:gd name="connsiteX2-397" fmla="*/ 4519654 w 7167835"/>
              <a:gd name="connsiteY2-398" fmla="*/ 44050 h 3994352"/>
              <a:gd name="connsiteX3-399" fmla="*/ 6748504 w 7167835"/>
              <a:gd name="connsiteY3-400" fmla="*/ 158350 h 3994352"/>
              <a:gd name="connsiteX4-401" fmla="*/ 7034254 w 7167835"/>
              <a:gd name="connsiteY4-402" fmla="*/ 1053700 h 3994352"/>
              <a:gd name="connsiteX5-403" fmla="*/ 7139029 w 7167835"/>
              <a:gd name="connsiteY5-404" fmla="*/ 2149075 h 3994352"/>
              <a:gd name="connsiteX6-405" fmla="*/ 7129504 w 7167835"/>
              <a:gd name="connsiteY6-406" fmla="*/ 3101575 h 3994352"/>
              <a:gd name="connsiteX7-407" fmla="*/ 7167604 w 7167835"/>
              <a:gd name="connsiteY7-408" fmla="*/ 3615925 h 3994352"/>
              <a:gd name="connsiteX8-409" fmla="*/ 6177004 w 7167835"/>
              <a:gd name="connsiteY8-410" fmla="*/ 3796900 h 3994352"/>
              <a:gd name="connsiteX9-411" fmla="*/ 4214854 w 7167835"/>
              <a:gd name="connsiteY9-412" fmla="*/ 3663550 h 3994352"/>
              <a:gd name="connsiteX10-413" fmla="*/ 1785979 w 7167835"/>
              <a:gd name="connsiteY10-414" fmla="*/ 3787375 h 3994352"/>
              <a:gd name="connsiteX11-415" fmla="*/ 223879 w 7167835"/>
              <a:gd name="connsiteY11-416" fmla="*/ 3939775 h 3994352"/>
              <a:gd name="connsiteX12-417" fmla="*/ 52429 w 7167835"/>
              <a:gd name="connsiteY12-418" fmla="*/ 2234800 h 3994352"/>
              <a:gd name="connsiteX13-419" fmla="*/ 338179 w 7167835"/>
              <a:gd name="connsiteY13-420" fmla="*/ 196450 h 3994352"/>
              <a:gd name="connsiteX0-421" fmla="*/ 338179 w 7167835"/>
              <a:gd name="connsiteY0-422" fmla="*/ 196450 h 3994352"/>
              <a:gd name="connsiteX1-423" fmla="*/ 1681204 w 7167835"/>
              <a:gd name="connsiteY1-424" fmla="*/ 63100 h 3994352"/>
              <a:gd name="connsiteX2-425" fmla="*/ 4519654 w 7167835"/>
              <a:gd name="connsiteY2-426" fmla="*/ 44050 h 3994352"/>
              <a:gd name="connsiteX3-427" fmla="*/ 6748504 w 7167835"/>
              <a:gd name="connsiteY3-428" fmla="*/ 158350 h 3994352"/>
              <a:gd name="connsiteX4-429" fmla="*/ 7034254 w 7167835"/>
              <a:gd name="connsiteY4-430" fmla="*/ 1053700 h 3994352"/>
              <a:gd name="connsiteX5-431" fmla="*/ 7139029 w 7167835"/>
              <a:gd name="connsiteY5-432" fmla="*/ 2149075 h 3994352"/>
              <a:gd name="connsiteX6-433" fmla="*/ 7129504 w 7167835"/>
              <a:gd name="connsiteY6-434" fmla="*/ 3101575 h 3994352"/>
              <a:gd name="connsiteX7-435" fmla="*/ 7167604 w 7167835"/>
              <a:gd name="connsiteY7-436" fmla="*/ 3615925 h 3994352"/>
              <a:gd name="connsiteX8-437" fmla="*/ 6177004 w 7167835"/>
              <a:gd name="connsiteY8-438" fmla="*/ 3796900 h 3994352"/>
              <a:gd name="connsiteX9-439" fmla="*/ 4214854 w 7167835"/>
              <a:gd name="connsiteY9-440" fmla="*/ 3663550 h 3994352"/>
              <a:gd name="connsiteX10-441" fmla="*/ 1785979 w 7167835"/>
              <a:gd name="connsiteY10-442" fmla="*/ 3787375 h 3994352"/>
              <a:gd name="connsiteX11-443" fmla="*/ 223879 w 7167835"/>
              <a:gd name="connsiteY11-444" fmla="*/ 3939775 h 3994352"/>
              <a:gd name="connsiteX12-445" fmla="*/ 52429 w 7167835"/>
              <a:gd name="connsiteY12-446" fmla="*/ 2234800 h 3994352"/>
              <a:gd name="connsiteX13-447" fmla="*/ 338179 w 7167835"/>
              <a:gd name="connsiteY13-448" fmla="*/ 196450 h 3994352"/>
              <a:gd name="connsiteX0-449" fmla="*/ 338179 w 7145402"/>
              <a:gd name="connsiteY0-450" fmla="*/ 196450 h 3994352"/>
              <a:gd name="connsiteX1-451" fmla="*/ 1681204 w 7145402"/>
              <a:gd name="connsiteY1-452" fmla="*/ 63100 h 3994352"/>
              <a:gd name="connsiteX2-453" fmla="*/ 4519654 w 7145402"/>
              <a:gd name="connsiteY2-454" fmla="*/ 44050 h 3994352"/>
              <a:gd name="connsiteX3-455" fmla="*/ 6748504 w 7145402"/>
              <a:gd name="connsiteY3-456" fmla="*/ 158350 h 3994352"/>
              <a:gd name="connsiteX4-457" fmla="*/ 7034254 w 7145402"/>
              <a:gd name="connsiteY4-458" fmla="*/ 1053700 h 3994352"/>
              <a:gd name="connsiteX5-459" fmla="*/ 7139029 w 7145402"/>
              <a:gd name="connsiteY5-460" fmla="*/ 2149075 h 3994352"/>
              <a:gd name="connsiteX6-461" fmla="*/ 7129504 w 7145402"/>
              <a:gd name="connsiteY6-462" fmla="*/ 3101575 h 3994352"/>
              <a:gd name="connsiteX7-463" fmla="*/ 7093812 w 7145402"/>
              <a:gd name="connsiteY7-464" fmla="*/ 3735726 h 3994352"/>
              <a:gd name="connsiteX8-465" fmla="*/ 6177004 w 7145402"/>
              <a:gd name="connsiteY8-466" fmla="*/ 3796900 h 3994352"/>
              <a:gd name="connsiteX9-467" fmla="*/ 4214854 w 7145402"/>
              <a:gd name="connsiteY9-468" fmla="*/ 3663550 h 3994352"/>
              <a:gd name="connsiteX10-469" fmla="*/ 1785979 w 7145402"/>
              <a:gd name="connsiteY10-470" fmla="*/ 3787375 h 3994352"/>
              <a:gd name="connsiteX11-471" fmla="*/ 223879 w 7145402"/>
              <a:gd name="connsiteY11-472" fmla="*/ 3939775 h 3994352"/>
              <a:gd name="connsiteX12-473" fmla="*/ 52429 w 7145402"/>
              <a:gd name="connsiteY12-474" fmla="*/ 2234800 h 3994352"/>
              <a:gd name="connsiteX13-475" fmla="*/ 338179 w 7145402"/>
              <a:gd name="connsiteY13-476" fmla="*/ 196450 h 3994352"/>
              <a:gd name="connsiteX0-477" fmla="*/ 338179 w 7145402"/>
              <a:gd name="connsiteY0-478" fmla="*/ 196450 h 3991307"/>
              <a:gd name="connsiteX1-479" fmla="*/ 1681204 w 7145402"/>
              <a:gd name="connsiteY1-480" fmla="*/ 63100 h 3991307"/>
              <a:gd name="connsiteX2-481" fmla="*/ 4519654 w 7145402"/>
              <a:gd name="connsiteY2-482" fmla="*/ 44050 h 3991307"/>
              <a:gd name="connsiteX3-483" fmla="*/ 6748504 w 7145402"/>
              <a:gd name="connsiteY3-484" fmla="*/ 158350 h 3991307"/>
              <a:gd name="connsiteX4-485" fmla="*/ 7034254 w 7145402"/>
              <a:gd name="connsiteY4-486" fmla="*/ 1053700 h 3991307"/>
              <a:gd name="connsiteX5-487" fmla="*/ 7139029 w 7145402"/>
              <a:gd name="connsiteY5-488" fmla="*/ 2149075 h 3991307"/>
              <a:gd name="connsiteX6-489" fmla="*/ 7129504 w 7145402"/>
              <a:gd name="connsiteY6-490" fmla="*/ 3101575 h 3991307"/>
              <a:gd name="connsiteX7-491" fmla="*/ 7093812 w 7145402"/>
              <a:gd name="connsiteY7-492" fmla="*/ 3735726 h 3991307"/>
              <a:gd name="connsiteX8-493" fmla="*/ 6177004 w 7145402"/>
              <a:gd name="connsiteY8-494" fmla="*/ 3796900 h 3991307"/>
              <a:gd name="connsiteX9-495" fmla="*/ 4214854 w 7145402"/>
              <a:gd name="connsiteY9-496" fmla="*/ 3789056 h 3991307"/>
              <a:gd name="connsiteX10-497" fmla="*/ 1785979 w 7145402"/>
              <a:gd name="connsiteY10-498" fmla="*/ 3787375 h 3991307"/>
              <a:gd name="connsiteX11-499" fmla="*/ 223879 w 7145402"/>
              <a:gd name="connsiteY11-500" fmla="*/ 3939775 h 3991307"/>
              <a:gd name="connsiteX12-501" fmla="*/ 52429 w 7145402"/>
              <a:gd name="connsiteY12-502" fmla="*/ 2234800 h 3991307"/>
              <a:gd name="connsiteX13-503" fmla="*/ 338179 w 7145402"/>
              <a:gd name="connsiteY13-504" fmla="*/ 196450 h 3991307"/>
              <a:gd name="connsiteX0-505" fmla="*/ 338179 w 7177750"/>
              <a:gd name="connsiteY0-506" fmla="*/ 196450 h 3991307"/>
              <a:gd name="connsiteX1-507" fmla="*/ 1681204 w 7177750"/>
              <a:gd name="connsiteY1-508" fmla="*/ 63100 h 3991307"/>
              <a:gd name="connsiteX2-509" fmla="*/ 4519654 w 7177750"/>
              <a:gd name="connsiteY2-510" fmla="*/ 44050 h 3991307"/>
              <a:gd name="connsiteX3-511" fmla="*/ 6748504 w 7177750"/>
              <a:gd name="connsiteY3-512" fmla="*/ 158350 h 3991307"/>
              <a:gd name="connsiteX4-513" fmla="*/ 7034254 w 7177750"/>
              <a:gd name="connsiteY4-514" fmla="*/ 1053700 h 3991307"/>
              <a:gd name="connsiteX5-515" fmla="*/ 7139029 w 7177750"/>
              <a:gd name="connsiteY5-516" fmla="*/ 2149075 h 3991307"/>
              <a:gd name="connsiteX6-517" fmla="*/ 7129504 w 7177750"/>
              <a:gd name="connsiteY6-518" fmla="*/ 3101575 h 3991307"/>
              <a:gd name="connsiteX7-519" fmla="*/ 7093812 w 7177750"/>
              <a:gd name="connsiteY7-520" fmla="*/ 3735726 h 3991307"/>
              <a:gd name="connsiteX8-521" fmla="*/ 6110591 w 7177750"/>
              <a:gd name="connsiteY8-522" fmla="*/ 3888177 h 3991307"/>
              <a:gd name="connsiteX9-523" fmla="*/ 4214854 w 7177750"/>
              <a:gd name="connsiteY9-524" fmla="*/ 3789056 h 3991307"/>
              <a:gd name="connsiteX10-525" fmla="*/ 1785979 w 7177750"/>
              <a:gd name="connsiteY10-526" fmla="*/ 3787375 h 3991307"/>
              <a:gd name="connsiteX11-527" fmla="*/ 223879 w 7177750"/>
              <a:gd name="connsiteY11-528" fmla="*/ 3939775 h 3991307"/>
              <a:gd name="connsiteX12-529" fmla="*/ 52429 w 7177750"/>
              <a:gd name="connsiteY12-530" fmla="*/ 2234800 h 3991307"/>
              <a:gd name="connsiteX13-531" fmla="*/ 338179 w 7177750"/>
              <a:gd name="connsiteY13-532" fmla="*/ 196450 h 3991307"/>
              <a:gd name="connsiteX0-533" fmla="*/ 338179 w 7150144"/>
              <a:gd name="connsiteY0-534" fmla="*/ 196450 h 3991307"/>
              <a:gd name="connsiteX1-535" fmla="*/ 1681204 w 7150144"/>
              <a:gd name="connsiteY1-536" fmla="*/ 63100 h 3991307"/>
              <a:gd name="connsiteX2-537" fmla="*/ 4519654 w 7150144"/>
              <a:gd name="connsiteY2-538" fmla="*/ 44050 h 3991307"/>
              <a:gd name="connsiteX3-539" fmla="*/ 6748504 w 7150144"/>
              <a:gd name="connsiteY3-540" fmla="*/ 158350 h 3991307"/>
              <a:gd name="connsiteX4-541" fmla="*/ 7034254 w 7150144"/>
              <a:gd name="connsiteY4-542" fmla="*/ 1053700 h 3991307"/>
              <a:gd name="connsiteX5-543" fmla="*/ 7139029 w 7150144"/>
              <a:gd name="connsiteY5-544" fmla="*/ 2149075 h 3991307"/>
              <a:gd name="connsiteX6-545" fmla="*/ 7129504 w 7150144"/>
              <a:gd name="connsiteY6-546" fmla="*/ 3101575 h 3991307"/>
              <a:gd name="connsiteX7-547" fmla="*/ 6983124 w 7150144"/>
              <a:gd name="connsiteY7-548" fmla="*/ 3747136 h 3991307"/>
              <a:gd name="connsiteX8-549" fmla="*/ 6110591 w 7150144"/>
              <a:gd name="connsiteY8-550" fmla="*/ 3888177 h 3991307"/>
              <a:gd name="connsiteX9-551" fmla="*/ 4214854 w 7150144"/>
              <a:gd name="connsiteY9-552" fmla="*/ 3789056 h 3991307"/>
              <a:gd name="connsiteX10-553" fmla="*/ 1785979 w 7150144"/>
              <a:gd name="connsiteY10-554" fmla="*/ 3787375 h 3991307"/>
              <a:gd name="connsiteX11-555" fmla="*/ 223879 w 7150144"/>
              <a:gd name="connsiteY11-556" fmla="*/ 3939775 h 3991307"/>
              <a:gd name="connsiteX12-557" fmla="*/ 52429 w 7150144"/>
              <a:gd name="connsiteY12-558" fmla="*/ 2234800 h 3991307"/>
              <a:gd name="connsiteX13-559" fmla="*/ 338179 w 7150144"/>
              <a:gd name="connsiteY13-560" fmla="*/ 196450 h 3991307"/>
              <a:gd name="connsiteX0-561" fmla="*/ 338179 w 7150144"/>
              <a:gd name="connsiteY0-562" fmla="*/ 196450 h 3991307"/>
              <a:gd name="connsiteX1-563" fmla="*/ 1681204 w 7150144"/>
              <a:gd name="connsiteY1-564" fmla="*/ 63100 h 3991307"/>
              <a:gd name="connsiteX2-565" fmla="*/ 4519654 w 7150144"/>
              <a:gd name="connsiteY2-566" fmla="*/ 44050 h 3991307"/>
              <a:gd name="connsiteX3-567" fmla="*/ 6925605 w 7150144"/>
              <a:gd name="connsiteY3-568" fmla="*/ 89892 h 3991307"/>
              <a:gd name="connsiteX4-569" fmla="*/ 7034254 w 7150144"/>
              <a:gd name="connsiteY4-570" fmla="*/ 1053700 h 3991307"/>
              <a:gd name="connsiteX5-571" fmla="*/ 7139029 w 7150144"/>
              <a:gd name="connsiteY5-572" fmla="*/ 2149075 h 3991307"/>
              <a:gd name="connsiteX6-573" fmla="*/ 7129504 w 7150144"/>
              <a:gd name="connsiteY6-574" fmla="*/ 3101575 h 3991307"/>
              <a:gd name="connsiteX7-575" fmla="*/ 6983124 w 7150144"/>
              <a:gd name="connsiteY7-576" fmla="*/ 3747136 h 3991307"/>
              <a:gd name="connsiteX8-577" fmla="*/ 6110591 w 7150144"/>
              <a:gd name="connsiteY8-578" fmla="*/ 3888177 h 3991307"/>
              <a:gd name="connsiteX9-579" fmla="*/ 4214854 w 7150144"/>
              <a:gd name="connsiteY9-580" fmla="*/ 3789056 h 3991307"/>
              <a:gd name="connsiteX10-581" fmla="*/ 1785979 w 7150144"/>
              <a:gd name="connsiteY10-582" fmla="*/ 3787375 h 3991307"/>
              <a:gd name="connsiteX11-583" fmla="*/ 223879 w 7150144"/>
              <a:gd name="connsiteY11-584" fmla="*/ 3939775 h 3991307"/>
              <a:gd name="connsiteX12-585" fmla="*/ 52429 w 7150144"/>
              <a:gd name="connsiteY12-586" fmla="*/ 2234800 h 3991307"/>
              <a:gd name="connsiteX13-587" fmla="*/ 338179 w 7150144"/>
              <a:gd name="connsiteY13-588" fmla="*/ 196450 h 3991307"/>
              <a:gd name="connsiteX0-589" fmla="*/ 275417 w 7146416"/>
              <a:gd name="connsiteY0-590" fmla="*/ 194549 h 3995111"/>
              <a:gd name="connsiteX1-591" fmla="*/ 1677476 w 7146416"/>
              <a:gd name="connsiteY1-592" fmla="*/ 66904 h 3995111"/>
              <a:gd name="connsiteX2-593" fmla="*/ 4515926 w 7146416"/>
              <a:gd name="connsiteY2-594" fmla="*/ 47854 h 3995111"/>
              <a:gd name="connsiteX3-595" fmla="*/ 6921877 w 7146416"/>
              <a:gd name="connsiteY3-596" fmla="*/ 93696 h 3995111"/>
              <a:gd name="connsiteX4-597" fmla="*/ 7030526 w 7146416"/>
              <a:gd name="connsiteY4-598" fmla="*/ 1057504 h 3995111"/>
              <a:gd name="connsiteX5-599" fmla="*/ 7135301 w 7146416"/>
              <a:gd name="connsiteY5-600" fmla="*/ 2152879 h 3995111"/>
              <a:gd name="connsiteX6-601" fmla="*/ 7125776 w 7146416"/>
              <a:gd name="connsiteY6-602" fmla="*/ 3105379 h 3995111"/>
              <a:gd name="connsiteX7-603" fmla="*/ 6979396 w 7146416"/>
              <a:gd name="connsiteY7-604" fmla="*/ 3750940 h 3995111"/>
              <a:gd name="connsiteX8-605" fmla="*/ 6106863 w 7146416"/>
              <a:gd name="connsiteY8-606" fmla="*/ 3891981 h 3995111"/>
              <a:gd name="connsiteX9-607" fmla="*/ 4211126 w 7146416"/>
              <a:gd name="connsiteY9-608" fmla="*/ 3792860 h 3995111"/>
              <a:gd name="connsiteX10-609" fmla="*/ 1782251 w 7146416"/>
              <a:gd name="connsiteY10-610" fmla="*/ 3791179 h 3995111"/>
              <a:gd name="connsiteX11-611" fmla="*/ 220151 w 7146416"/>
              <a:gd name="connsiteY11-612" fmla="*/ 3943579 h 3995111"/>
              <a:gd name="connsiteX12-613" fmla="*/ 48701 w 7146416"/>
              <a:gd name="connsiteY12-614" fmla="*/ 2238604 h 3995111"/>
              <a:gd name="connsiteX13-615" fmla="*/ 275417 w 7146416"/>
              <a:gd name="connsiteY13-616" fmla="*/ 194549 h 3995111"/>
              <a:gd name="connsiteX0-617" fmla="*/ 171142 w 7042141"/>
              <a:gd name="connsiteY0-618" fmla="*/ 191732 h 4032455"/>
              <a:gd name="connsiteX1-619" fmla="*/ 1573201 w 7042141"/>
              <a:gd name="connsiteY1-620" fmla="*/ 64087 h 4032455"/>
              <a:gd name="connsiteX2-621" fmla="*/ 4411651 w 7042141"/>
              <a:gd name="connsiteY2-622" fmla="*/ 45037 h 4032455"/>
              <a:gd name="connsiteX3-623" fmla="*/ 6817602 w 7042141"/>
              <a:gd name="connsiteY3-624" fmla="*/ 90879 h 4032455"/>
              <a:gd name="connsiteX4-625" fmla="*/ 6926251 w 7042141"/>
              <a:gd name="connsiteY4-626" fmla="*/ 1054687 h 4032455"/>
              <a:gd name="connsiteX5-627" fmla="*/ 7031026 w 7042141"/>
              <a:gd name="connsiteY5-628" fmla="*/ 2150062 h 4032455"/>
              <a:gd name="connsiteX6-629" fmla="*/ 7021501 w 7042141"/>
              <a:gd name="connsiteY6-630" fmla="*/ 3102562 h 4032455"/>
              <a:gd name="connsiteX7-631" fmla="*/ 6875121 w 7042141"/>
              <a:gd name="connsiteY7-632" fmla="*/ 3748123 h 4032455"/>
              <a:gd name="connsiteX8-633" fmla="*/ 6002588 w 7042141"/>
              <a:gd name="connsiteY8-634" fmla="*/ 3889164 h 4032455"/>
              <a:gd name="connsiteX9-635" fmla="*/ 4106851 w 7042141"/>
              <a:gd name="connsiteY9-636" fmla="*/ 3790043 h 4032455"/>
              <a:gd name="connsiteX10-637" fmla="*/ 1677976 w 7042141"/>
              <a:gd name="connsiteY10-638" fmla="*/ 3788362 h 4032455"/>
              <a:gd name="connsiteX11-639" fmla="*/ 115876 w 7042141"/>
              <a:gd name="connsiteY11-640" fmla="*/ 3940762 h 4032455"/>
              <a:gd name="connsiteX12-641" fmla="*/ 121526 w 7042141"/>
              <a:gd name="connsiteY12-642" fmla="*/ 2195854 h 4032455"/>
              <a:gd name="connsiteX13-643" fmla="*/ 171142 w 7042141"/>
              <a:gd name="connsiteY13-644" fmla="*/ 191732 h 4032455"/>
              <a:gd name="connsiteX0-645" fmla="*/ 144905 w 7015904"/>
              <a:gd name="connsiteY0-646" fmla="*/ 191732 h 3978863"/>
              <a:gd name="connsiteX1-647" fmla="*/ 1546964 w 7015904"/>
              <a:gd name="connsiteY1-648" fmla="*/ 64087 h 3978863"/>
              <a:gd name="connsiteX2-649" fmla="*/ 4385414 w 7015904"/>
              <a:gd name="connsiteY2-650" fmla="*/ 45037 h 3978863"/>
              <a:gd name="connsiteX3-651" fmla="*/ 6791365 w 7015904"/>
              <a:gd name="connsiteY3-652" fmla="*/ 90879 h 3978863"/>
              <a:gd name="connsiteX4-653" fmla="*/ 6900014 w 7015904"/>
              <a:gd name="connsiteY4-654" fmla="*/ 1054687 h 3978863"/>
              <a:gd name="connsiteX5-655" fmla="*/ 7004789 w 7015904"/>
              <a:gd name="connsiteY5-656" fmla="*/ 2150062 h 3978863"/>
              <a:gd name="connsiteX6-657" fmla="*/ 6995264 w 7015904"/>
              <a:gd name="connsiteY6-658" fmla="*/ 3102562 h 3978863"/>
              <a:gd name="connsiteX7-659" fmla="*/ 6848884 w 7015904"/>
              <a:gd name="connsiteY7-660" fmla="*/ 3748123 h 3978863"/>
              <a:gd name="connsiteX8-661" fmla="*/ 5976351 w 7015904"/>
              <a:gd name="connsiteY8-662" fmla="*/ 3889164 h 3978863"/>
              <a:gd name="connsiteX9-663" fmla="*/ 4080614 w 7015904"/>
              <a:gd name="connsiteY9-664" fmla="*/ 3790043 h 3978863"/>
              <a:gd name="connsiteX10-665" fmla="*/ 1651739 w 7015904"/>
              <a:gd name="connsiteY10-666" fmla="*/ 3788362 h 3978863"/>
              <a:gd name="connsiteX11-667" fmla="*/ 89639 w 7015904"/>
              <a:gd name="connsiteY11-668" fmla="*/ 3940762 h 3978863"/>
              <a:gd name="connsiteX12-669" fmla="*/ 95289 w 7015904"/>
              <a:gd name="connsiteY12-670" fmla="*/ 2195854 h 3978863"/>
              <a:gd name="connsiteX13-671" fmla="*/ 144905 w 7015904"/>
              <a:gd name="connsiteY13-672" fmla="*/ 191732 h 3978863"/>
              <a:gd name="connsiteX0-673" fmla="*/ 139209 w 7010208"/>
              <a:gd name="connsiteY0-674" fmla="*/ 191732 h 3922735"/>
              <a:gd name="connsiteX1-675" fmla="*/ 1541268 w 7010208"/>
              <a:gd name="connsiteY1-676" fmla="*/ 64087 h 3922735"/>
              <a:gd name="connsiteX2-677" fmla="*/ 4379718 w 7010208"/>
              <a:gd name="connsiteY2-678" fmla="*/ 45037 h 3922735"/>
              <a:gd name="connsiteX3-679" fmla="*/ 6785669 w 7010208"/>
              <a:gd name="connsiteY3-680" fmla="*/ 90879 h 3922735"/>
              <a:gd name="connsiteX4-681" fmla="*/ 6894318 w 7010208"/>
              <a:gd name="connsiteY4-682" fmla="*/ 1054687 h 3922735"/>
              <a:gd name="connsiteX5-683" fmla="*/ 6999093 w 7010208"/>
              <a:gd name="connsiteY5-684" fmla="*/ 2150062 h 3922735"/>
              <a:gd name="connsiteX6-685" fmla="*/ 6989568 w 7010208"/>
              <a:gd name="connsiteY6-686" fmla="*/ 3102562 h 3922735"/>
              <a:gd name="connsiteX7-687" fmla="*/ 6843188 w 7010208"/>
              <a:gd name="connsiteY7-688" fmla="*/ 3748123 h 3922735"/>
              <a:gd name="connsiteX8-689" fmla="*/ 5970655 w 7010208"/>
              <a:gd name="connsiteY8-690" fmla="*/ 3889164 h 3922735"/>
              <a:gd name="connsiteX9-691" fmla="*/ 4074918 w 7010208"/>
              <a:gd name="connsiteY9-692" fmla="*/ 3790043 h 3922735"/>
              <a:gd name="connsiteX10-693" fmla="*/ 1646043 w 7010208"/>
              <a:gd name="connsiteY10-694" fmla="*/ 3788362 h 3922735"/>
              <a:gd name="connsiteX11-695" fmla="*/ 91322 w 7010208"/>
              <a:gd name="connsiteY11-696" fmla="*/ 3878009 h 3922735"/>
              <a:gd name="connsiteX12-697" fmla="*/ 89593 w 7010208"/>
              <a:gd name="connsiteY12-698" fmla="*/ 2195854 h 3922735"/>
              <a:gd name="connsiteX13-699" fmla="*/ 139209 w 7010208"/>
              <a:gd name="connsiteY13-700" fmla="*/ 191732 h 3922735"/>
              <a:gd name="connsiteX0-701" fmla="*/ 139209 w 6991523"/>
              <a:gd name="connsiteY0-702" fmla="*/ 191732 h 3922735"/>
              <a:gd name="connsiteX1-703" fmla="*/ 1541268 w 6991523"/>
              <a:gd name="connsiteY1-704" fmla="*/ 64087 h 3922735"/>
              <a:gd name="connsiteX2-705" fmla="*/ 4379718 w 6991523"/>
              <a:gd name="connsiteY2-706" fmla="*/ 45037 h 3922735"/>
              <a:gd name="connsiteX3-707" fmla="*/ 6785669 w 6991523"/>
              <a:gd name="connsiteY3-708" fmla="*/ 90879 h 3922735"/>
              <a:gd name="connsiteX4-709" fmla="*/ 6894318 w 6991523"/>
              <a:gd name="connsiteY4-710" fmla="*/ 1054687 h 3922735"/>
              <a:gd name="connsiteX5-711" fmla="*/ 6925301 w 6991523"/>
              <a:gd name="connsiteY5-712" fmla="*/ 2355435 h 3922735"/>
              <a:gd name="connsiteX6-713" fmla="*/ 6989568 w 6991523"/>
              <a:gd name="connsiteY6-714" fmla="*/ 3102562 h 3922735"/>
              <a:gd name="connsiteX7-715" fmla="*/ 6843188 w 6991523"/>
              <a:gd name="connsiteY7-716" fmla="*/ 3748123 h 3922735"/>
              <a:gd name="connsiteX8-717" fmla="*/ 5970655 w 6991523"/>
              <a:gd name="connsiteY8-718" fmla="*/ 3889164 h 3922735"/>
              <a:gd name="connsiteX9-719" fmla="*/ 4074918 w 6991523"/>
              <a:gd name="connsiteY9-720" fmla="*/ 3790043 h 3922735"/>
              <a:gd name="connsiteX10-721" fmla="*/ 1646043 w 6991523"/>
              <a:gd name="connsiteY10-722" fmla="*/ 3788362 h 3922735"/>
              <a:gd name="connsiteX11-723" fmla="*/ 91322 w 6991523"/>
              <a:gd name="connsiteY11-724" fmla="*/ 3878009 h 3922735"/>
              <a:gd name="connsiteX12-725" fmla="*/ 89593 w 6991523"/>
              <a:gd name="connsiteY12-726" fmla="*/ 2195854 h 3922735"/>
              <a:gd name="connsiteX13-727" fmla="*/ 139209 w 6991523"/>
              <a:gd name="connsiteY13-728" fmla="*/ 191732 h 3922735"/>
              <a:gd name="connsiteX0-729" fmla="*/ 139209 w 6990189"/>
              <a:gd name="connsiteY0-730" fmla="*/ 191732 h 3922735"/>
              <a:gd name="connsiteX1-731" fmla="*/ 1541268 w 6990189"/>
              <a:gd name="connsiteY1-732" fmla="*/ 64087 h 3922735"/>
              <a:gd name="connsiteX2-733" fmla="*/ 4379718 w 6990189"/>
              <a:gd name="connsiteY2-734" fmla="*/ 45037 h 3922735"/>
              <a:gd name="connsiteX3-735" fmla="*/ 6785669 w 6990189"/>
              <a:gd name="connsiteY3-736" fmla="*/ 90879 h 3922735"/>
              <a:gd name="connsiteX4-737" fmla="*/ 6894318 w 6990189"/>
              <a:gd name="connsiteY4-738" fmla="*/ 1054687 h 3922735"/>
              <a:gd name="connsiteX5-739" fmla="*/ 6895784 w 6990189"/>
              <a:gd name="connsiteY5-740" fmla="*/ 2412483 h 3922735"/>
              <a:gd name="connsiteX6-741" fmla="*/ 6989568 w 6990189"/>
              <a:gd name="connsiteY6-742" fmla="*/ 3102562 h 3922735"/>
              <a:gd name="connsiteX7-743" fmla="*/ 6843188 w 6990189"/>
              <a:gd name="connsiteY7-744" fmla="*/ 3748123 h 3922735"/>
              <a:gd name="connsiteX8-745" fmla="*/ 5970655 w 6990189"/>
              <a:gd name="connsiteY8-746" fmla="*/ 3889164 h 3922735"/>
              <a:gd name="connsiteX9-747" fmla="*/ 4074918 w 6990189"/>
              <a:gd name="connsiteY9-748" fmla="*/ 3790043 h 3922735"/>
              <a:gd name="connsiteX10-749" fmla="*/ 1646043 w 6990189"/>
              <a:gd name="connsiteY10-750" fmla="*/ 3788362 h 3922735"/>
              <a:gd name="connsiteX11-751" fmla="*/ 91322 w 6990189"/>
              <a:gd name="connsiteY11-752" fmla="*/ 3878009 h 3922735"/>
              <a:gd name="connsiteX12-753" fmla="*/ 89593 w 6990189"/>
              <a:gd name="connsiteY12-754" fmla="*/ 2195854 h 3922735"/>
              <a:gd name="connsiteX13-755" fmla="*/ 139209 w 6990189"/>
              <a:gd name="connsiteY13-756" fmla="*/ 191732 h 3922735"/>
              <a:gd name="connsiteX0-757" fmla="*/ 139209 w 6993114"/>
              <a:gd name="connsiteY0-758" fmla="*/ 191732 h 3922735"/>
              <a:gd name="connsiteX1-759" fmla="*/ 1541268 w 6993114"/>
              <a:gd name="connsiteY1-760" fmla="*/ 64087 h 3922735"/>
              <a:gd name="connsiteX2-761" fmla="*/ 4379718 w 6993114"/>
              <a:gd name="connsiteY2-762" fmla="*/ 45037 h 3922735"/>
              <a:gd name="connsiteX3-763" fmla="*/ 6785669 w 6993114"/>
              <a:gd name="connsiteY3-764" fmla="*/ 90879 h 3922735"/>
              <a:gd name="connsiteX4-765" fmla="*/ 6894318 w 6993114"/>
              <a:gd name="connsiteY4-766" fmla="*/ 1054687 h 3922735"/>
              <a:gd name="connsiteX5-767" fmla="*/ 6895784 w 6993114"/>
              <a:gd name="connsiteY5-768" fmla="*/ 2412483 h 3922735"/>
              <a:gd name="connsiteX6-769" fmla="*/ 6989568 w 6993114"/>
              <a:gd name="connsiteY6-770" fmla="*/ 3102562 h 3922735"/>
              <a:gd name="connsiteX7-771" fmla="*/ 6843188 w 6993114"/>
              <a:gd name="connsiteY7-772" fmla="*/ 3748123 h 3922735"/>
              <a:gd name="connsiteX8-773" fmla="*/ 5970655 w 6993114"/>
              <a:gd name="connsiteY8-774" fmla="*/ 3889164 h 3922735"/>
              <a:gd name="connsiteX9-775" fmla="*/ 4074918 w 6993114"/>
              <a:gd name="connsiteY9-776" fmla="*/ 3790043 h 3922735"/>
              <a:gd name="connsiteX10-777" fmla="*/ 1646043 w 6993114"/>
              <a:gd name="connsiteY10-778" fmla="*/ 3788362 h 3922735"/>
              <a:gd name="connsiteX11-779" fmla="*/ 91322 w 6993114"/>
              <a:gd name="connsiteY11-780" fmla="*/ 3878009 h 3922735"/>
              <a:gd name="connsiteX12-781" fmla="*/ 89593 w 6993114"/>
              <a:gd name="connsiteY12-782" fmla="*/ 2195854 h 3922735"/>
              <a:gd name="connsiteX13-783" fmla="*/ 139209 w 6993114"/>
              <a:gd name="connsiteY13-784" fmla="*/ 191732 h 3922735"/>
              <a:gd name="connsiteX0-785" fmla="*/ 139209 w 6989642"/>
              <a:gd name="connsiteY0-786" fmla="*/ 191732 h 3922735"/>
              <a:gd name="connsiteX1-787" fmla="*/ 1541268 w 6989642"/>
              <a:gd name="connsiteY1-788" fmla="*/ 64087 h 3922735"/>
              <a:gd name="connsiteX2-789" fmla="*/ 4379718 w 6989642"/>
              <a:gd name="connsiteY2-790" fmla="*/ 45037 h 3922735"/>
              <a:gd name="connsiteX3-791" fmla="*/ 6785669 w 6989642"/>
              <a:gd name="connsiteY3-792" fmla="*/ 90879 h 3922735"/>
              <a:gd name="connsiteX4-793" fmla="*/ 6894318 w 6989642"/>
              <a:gd name="connsiteY4-794" fmla="*/ 1054687 h 3922735"/>
              <a:gd name="connsiteX5-795" fmla="*/ 6858888 w 6989642"/>
              <a:gd name="connsiteY5-796" fmla="*/ 2435302 h 3922735"/>
              <a:gd name="connsiteX6-797" fmla="*/ 6989568 w 6989642"/>
              <a:gd name="connsiteY6-798" fmla="*/ 3102562 h 3922735"/>
              <a:gd name="connsiteX7-799" fmla="*/ 6843188 w 6989642"/>
              <a:gd name="connsiteY7-800" fmla="*/ 3748123 h 3922735"/>
              <a:gd name="connsiteX8-801" fmla="*/ 5970655 w 6989642"/>
              <a:gd name="connsiteY8-802" fmla="*/ 3889164 h 3922735"/>
              <a:gd name="connsiteX9-803" fmla="*/ 4074918 w 6989642"/>
              <a:gd name="connsiteY9-804" fmla="*/ 3790043 h 3922735"/>
              <a:gd name="connsiteX10-805" fmla="*/ 1646043 w 6989642"/>
              <a:gd name="connsiteY10-806" fmla="*/ 3788362 h 3922735"/>
              <a:gd name="connsiteX11-807" fmla="*/ 91322 w 6989642"/>
              <a:gd name="connsiteY11-808" fmla="*/ 3878009 h 3922735"/>
              <a:gd name="connsiteX12-809" fmla="*/ 89593 w 6989642"/>
              <a:gd name="connsiteY12-810" fmla="*/ 2195854 h 3922735"/>
              <a:gd name="connsiteX13-811" fmla="*/ 139209 w 6989642"/>
              <a:gd name="connsiteY13-812" fmla="*/ 191732 h 3922735"/>
              <a:gd name="connsiteX0-813" fmla="*/ 139209 w 6989642"/>
              <a:gd name="connsiteY0-814" fmla="*/ 191732 h 3922735"/>
              <a:gd name="connsiteX1-815" fmla="*/ 1541268 w 6989642"/>
              <a:gd name="connsiteY1-816" fmla="*/ 64087 h 3922735"/>
              <a:gd name="connsiteX2-817" fmla="*/ 4379718 w 6989642"/>
              <a:gd name="connsiteY2-818" fmla="*/ 45037 h 3922735"/>
              <a:gd name="connsiteX3-819" fmla="*/ 6785669 w 6989642"/>
              <a:gd name="connsiteY3-820" fmla="*/ 90879 h 3922735"/>
              <a:gd name="connsiteX4-821" fmla="*/ 6894318 w 6989642"/>
              <a:gd name="connsiteY4-822" fmla="*/ 1054687 h 3922735"/>
              <a:gd name="connsiteX5-823" fmla="*/ 6858888 w 6989642"/>
              <a:gd name="connsiteY5-824" fmla="*/ 2435302 h 3922735"/>
              <a:gd name="connsiteX6-825" fmla="*/ 6989568 w 6989642"/>
              <a:gd name="connsiteY6-826" fmla="*/ 3102562 h 3922735"/>
              <a:gd name="connsiteX7-827" fmla="*/ 6843188 w 6989642"/>
              <a:gd name="connsiteY7-828" fmla="*/ 3748123 h 3922735"/>
              <a:gd name="connsiteX8-829" fmla="*/ 5970655 w 6989642"/>
              <a:gd name="connsiteY8-830" fmla="*/ 3889164 h 3922735"/>
              <a:gd name="connsiteX9-831" fmla="*/ 4074918 w 6989642"/>
              <a:gd name="connsiteY9-832" fmla="*/ 3790043 h 3922735"/>
              <a:gd name="connsiteX10-833" fmla="*/ 1646043 w 6989642"/>
              <a:gd name="connsiteY10-834" fmla="*/ 3788362 h 3922735"/>
              <a:gd name="connsiteX11-835" fmla="*/ 91322 w 6989642"/>
              <a:gd name="connsiteY11-836" fmla="*/ 3878009 h 3922735"/>
              <a:gd name="connsiteX12-837" fmla="*/ 89593 w 6989642"/>
              <a:gd name="connsiteY12-838" fmla="*/ 2195854 h 3922735"/>
              <a:gd name="connsiteX13-839" fmla="*/ 139209 w 6989642"/>
              <a:gd name="connsiteY13-840" fmla="*/ 191732 h 3922735"/>
              <a:gd name="connsiteX0-841" fmla="*/ 139209 w 6989642"/>
              <a:gd name="connsiteY0-842" fmla="*/ 191732 h 3922735"/>
              <a:gd name="connsiteX1-843" fmla="*/ 1541268 w 6989642"/>
              <a:gd name="connsiteY1-844" fmla="*/ 64087 h 3922735"/>
              <a:gd name="connsiteX2-845" fmla="*/ 4379718 w 6989642"/>
              <a:gd name="connsiteY2-846" fmla="*/ 45037 h 3922735"/>
              <a:gd name="connsiteX3-847" fmla="*/ 6785669 w 6989642"/>
              <a:gd name="connsiteY3-848" fmla="*/ 90879 h 3922735"/>
              <a:gd name="connsiteX4-849" fmla="*/ 6894318 w 6989642"/>
              <a:gd name="connsiteY4-850" fmla="*/ 1054687 h 3922735"/>
              <a:gd name="connsiteX5-851" fmla="*/ 6858888 w 6989642"/>
              <a:gd name="connsiteY5-852" fmla="*/ 2435302 h 3922735"/>
              <a:gd name="connsiteX6-853" fmla="*/ 6989568 w 6989642"/>
              <a:gd name="connsiteY6-854" fmla="*/ 3102562 h 3922735"/>
              <a:gd name="connsiteX7-855" fmla="*/ 6843188 w 6989642"/>
              <a:gd name="connsiteY7-856" fmla="*/ 3748123 h 3922735"/>
              <a:gd name="connsiteX8-857" fmla="*/ 5970655 w 6989642"/>
              <a:gd name="connsiteY8-858" fmla="*/ 3889164 h 3922735"/>
              <a:gd name="connsiteX9-859" fmla="*/ 4074918 w 6989642"/>
              <a:gd name="connsiteY9-860" fmla="*/ 3790043 h 3922735"/>
              <a:gd name="connsiteX10-861" fmla="*/ 1646043 w 6989642"/>
              <a:gd name="connsiteY10-862" fmla="*/ 3788362 h 3922735"/>
              <a:gd name="connsiteX11-863" fmla="*/ 91322 w 6989642"/>
              <a:gd name="connsiteY11-864" fmla="*/ 3878009 h 3922735"/>
              <a:gd name="connsiteX12-865" fmla="*/ 89593 w 6989642"/>
              <a:gd name="connsiteY12-866" fmla="*/ 2195854 h 3922735"/>
              <a:gd name="connsiteX13-867" fmla="*/ 139209 w 6989642"/>
              <a:gd name="connsiteY13-868" fmla="*/ 191732 h 3922735"/>
              <a:gd name="connsiteX0-869" fmla="*/ 139209 w 6989642"/>
              <a:gd name="connsiteY0-870" fmla="*/ 191732 h 3921992"/>
              <a:gd name="connsiteX1-871" fmla="*/ 1541268 w 6989642"/>
              <a:gd name="connsiteY1-872" fmla="*/ 64087 h 3921992"/>
              <a:gd name="connsiteX2-873" fmla="*/ 4379718 w 6989642"/>
              <a:gd name="connsiteY2-874" fmla="*/ 45037 h 3921992"/>
              <a:gd name="connsiteX3-875" fmla="*/ 6785669 w 6989642"/>
              <a:gd name="connsiteY3-876" fmla="*/ 90879 h 3921992"/>
              <a:gd name="connsiteX4-877" fmla="*/ 6894318 w 6989642"/>
              <a:gd name="connsiteY4-878" fmla="*/ 1054687 h 3921992"/>
              <a:gd name="connsiteX5-879" fmla="*/ 6858888 w 6989642"/>
              <a:gd name="connsiteY5-880" fmla="*/ 2435302 h 3921992"/>
              <a:gd name="connsiteX6-881" fmla="*/ 6989568 w 6989642"/>
              <a:gd name="connsiteY6-882" fmla="*/ 3102562 h 3921992"/>
              <a:gd name="connsiteX7-883" fmla="*/ 6843188 w 6989642"/>
              <a:gd name="connsiteY7-884" fmla="*/ 3748123 h 3921992"/>
              <a:gd name="connsiteX8-885" fmla="*/ 5970655 w 6989642"/>
              <a:gd name="connsiteY8-886" fmla="*/ 3889164 h 3921992"/>
              <a:gd name="connsiteX9-887" fmla="*/ 4052780 w 6989642"/>
              <a:gd name="connsiteY9-888" fmla="*/ 3824272 h 3921992"/>
              <a:gd name="connsiteX10-889" fmla="*/ 1646043 w 6989642"/>
              <a:gd name="connsiteY10-890" fmla="*/ 3788362 h 3921992"/>
              <a:gd name="connsiteX11-891" fmla="*/ 91322 w 6989642"/>
              <a:gd name="connsiteY11-892" fmla="*/ 3878009 h 3921992"/>
              <a:gd name="connsiteX12-893" fmla="*/ 89593 w 6989642"/>
              <a:gd name="connsiteY12-894" fmla="*/ 2195854 h 3921992"/>
              <a:gd name="connsiteX13-895" fmla="*/ 139209 w 6989642"/>
              <a:gd name="connsiteY13-896" fmla="*/ 191732 h 3921992"/>
              <a:gd name="connsiteX0-897" fmla="*/ 165435 w 7015868"/>
              <a:gd name="connsiteY0-898" fmla="*/ 191732 h 3984083"/>
              <a:gd name="connsiteX1-899" fmla="*/ 1567494 w 7015868"/>
              <a:gd name="connsiteY1-900" fmla="*/ 64087 h 3984083"/>
              <a:gd name="connsiteX2-901" fmla="*/ 4405944 w 7015868"/>
              <a:gd name="connsiteY2-902" fmla="*/ 45037 h 3984083"/>
              <a:gd name="connsiteX3-903" fmla="*/ 6811895 w 7015868"/>
              <a:gd name="connsiteY3-904" fmla="*/ 90879 h 3984083"/>
              <a:gd name="connsiteX4-905" fmla="*/ 6920544 w 7015868"/>
              <a:gd name="connsiteY4-906" fmla="*/ 1054687 h 3984083"/>
              <a:gd name="connsiteX5-907" fmla="*/ 6885114 w 7015868"/>
              <a:gd name="connsiteY5-908" fmla="*/ 2435302 h 3984083"/>
              <a:gd name="connsiteX6-909" fmla="*/ 7015794 w 7015868"/>
              <a:gd name="connsiteY6-910" fmla="*/ 3102562 h 3984083"/>
              <a:gd name="connsiteX7-911" fmla="*/ 6869414 w 7015868"/>
              <a:gd name="connsiteY7-912" fmla="*/ 3748123 h 3984083"/>
              <a:gd name="connsiteX8-913" fmla="*/ 5996881 w 7015868"/>
              <a:gd name="connsiteY8-914" fmla="*/ 3889164 h 3984083"/>
              <a:gd name="connsiteX9-915" fmla="*/ 4079006 w 7015868"/>
              <a:gd name="connsiteY9-916" fmla="*/ 3824272 h 3984083"/>
              <a:gd name="connsiteX10-917" fmla="*/ 1672269 w 7015868"/>
              <a:gd name="connsiteY10-918" fmla="*/ 3811181 h 3984083"/>
              <a:gd name="connsiteX11-919" fmla="*/ 117548 w 7015868"/>
              <a:gd name="connsiteY11-920" fmla="*/ 3878009 h 3984083"/>
              <a:gd name="connsiteX12-921" fmla="*/ 115819 w 7015868"/>
              <a:gd name="connsiteY12-922" fmla="*/ 2195854 h 3984083"/>
              <a:gd name="connsiteX13-923" fmla="*/ 165435 w 7015868"/>
              <a:gd name="connsiteY13-924" fmla="*/ 191732 h 3984083"/>
              <a:gd name="connsiteX0-925" fmla="*/ 165435 w 7016283"/>
              <a:gd name="connsiteY0-926" fmla="*/ 191732 h 3984083"/>
              <a:gd name="connsiteX1-927" fmla="*/ 1567494 w 7016283"/>
              <a:gd name="connsiteY1-928" fmla="*/ 64087 h 3984083"/>
              <a:gd name="connsiteX2-929" fmla="*/ 4405944 w 7016283"/>
              <a:gd name="connsiteY2-930" fmla="*/ 45037 h 3984083"/>
              <a:gd name="connsiteX3-931" fmla="*/ 6811895 w 7016283"/>
              <a:gd name="connsiteY3-932" fmla="*/ 90879 h 3984083"/>
              <a:gd name="connsiteX4-933" fmla="*/ 6920544 w 7016283"/>
              <a:gd name="connsiteY4-934" fmla="*/ 1054687 h 3984083"/>
              <a:gd name="connsiteX5-935" fmla="*/ 6922010 w 7016283"/>
              <a:gd name="connsiteY5-936" fmla="*/ 2435302 h 3984083"/>
              <a:gd name="connsiteX6-937" fmla="*/ 7015794 w 7016283"/>
              <a:gd name="connsiteY6-938" fmla="*/ 3102562 h 3984083"/>
              <a:gd name="connsiteX7-939" fmla="*/ 6869414 w 7016283"/>
              <a:gd name="connsiteY7-940" fmla="*/ 3748123 h 3984083"/>
              <a:gd name="connsiteX8-941" fmla="*/ 5996881 w 7016283"/>
              <a:gd name="connsiteY8-942" fmla="*/ 3889164 h 3984083"/>
              <a:gd name="connsiteX9-943" fmla="*/ 4079006 w 7016283"/>
              <a:gd name="connsiteY9-944" fmla="*/ 3824272 h 3984083"/>
              <a:gd name="connsiteX10-945" fmla="*/ 1672269 w 7016283"/>
              <a:gd name="connsiteY10-946" fmla="*/ 3811181 h 3984083"/>
              <a:gd name="connsiteX11-947" fmla="*/ 117548 w 7016283"/>
              <a:gd name="connsiteY11-948" fmla="*/ 3878009 h 3984083"/>
              <a:gd name="connsiteX12-949" fmla="*/ 115819 w 7016283"/>
              <a:gd name="connsiteY12-950" fmla="*/ 2195854 h 3984083"/>
              <a:gd name="connsiteX13-951" fmla="*/ 165435 w 7016283"/>
              <a:gd name="connsiteY13-952" fmla="*/ 191732 h 3984083"/>
              <a:gd name="connsiteX0-953" fmla="*/ 165435 w 7022907"/>
              <a:gd name="connsiteY0-954" fmla="*/ 194569 h 3986920"/>
              <a:gd name="connsiteX1-955" fmla="*/ 1567494 w 7022907"/>
              <a:gd name="connsiteY1-956" fmla="*/ 66924 h 3986920"/>
              <a:gd name="connsiteX2-957" fmla="*/ 4405944 w 7022907"/>
              <a:gd name="connsiteY2-958" fmla="*/ 47874 h 3986920"/>
              <a:gd name="connsiteX3-959" fmla="*/ 6811895 w 7022907"/>
              <a:gd name="connsiteY3-960" fmla="*/ 93716 h 3986920"/>
              <a:gd name="connsiteX4-961" fmla="*/ 6913165 w 7022907"/>
              <a:gd name="connsiteY4-962" fmla="*/ 1143096 h 3986920"/>
              <a:gd name="connsiteX5-963" fmla="*/ 6922010 w 7022907"/>
              <a:gd name="connsiteY5-964" fmla="*/ 2438139 h 3986920"/>
              <a:gd name="connsiteX6-965" fmla="*/ 7015794 w 7022907"/>
              <a:gd name="connsiteY6-966" fmla="*/ 3105399 h 3986920"/>
              <a:gd name="connsiteX7-967" fmla="*/ 6869414 w 7022907"/>
              <a:gd name="connsiteY7-968" fmla="*/ 3750960 h 3986920"/>
              <a:gd name="connsiteX8-969" fmla="*/ 5996881 w 7022907"/>
              <a:gd name="connsiteY8-970" fmla="*/ 3892001 h 3986920"/>
              <a:gd name="connsiteX9-971" fmla="*/ 4079006 w 7022907"/>
              <a:gd name="connsiteY9-972" fmla="*/ 3827109 h 3986920"/>
              <a:gd name="connsiteX10-973" fmla="*/ 1672269 w 7022907"/>
              <a:gd name="connsiteY10-974" fmla="*/ 3814018 h 3986920"/>
              <a:gd name="connsiteX11-975" fmla="*/ 117548 w 7022907"/>
              <a:gd name="connsiteY11-976" fmla="*/ 3880846 h 3986920"/>
              <a:gd name="connsiteX12-977" fmla="*/ 115819 w 7022907"/>
              <a:gd name="connsiteY12-978" fmla="*/ 2198691 h 3986920"/>
              <a:gd name="connsiteX13-979" fmla="*/ 165435 w 7022907"/>
              <a:gd name="connsiteY13-980" fmla="*/ 194569 h 3986920"/>
              <a:gd name="connsiteX0-981" fmla="*/ 132653 w 6990125"/>
              <a:gd name="connsiteY0-982" fmla="*/ 194569 h 3957004"/>
              <a:gd name="connsiteX1-983" fmla="*/ 1534712 w 6990125"/>
              <a:gd name="connsiteY1-984" fmla="*/ 66924 h 3957004"/>
              <a:gd name="connsiteX2-985" fmla="*/ 4373162 w 6990125"/>
              <a:gd name="connsiteY2-986" fmla="*/ 47874 h 3957004"/>
              <a:gd name="connsiteX3-987" fmla="*/ 6779113 w 6990125"/>
              <a:gd name="connsiteY3-988" fmla="*/ 93716 h 3957004"/>
              <a:gd name="connsiteX4-989" fmla="*/ 6880383 w 6990125"/>
              <a:gd name="connsiteY4-990" fmla="*/ 1143096 h 3957004"/>
              <a:gd name="connsiteX5-991" fmla="*/ 6889228 w 6990125"/>
              <a:gd name="connsiteY5-992" fmla="*/ 2438139 h 3957004"/>
              <a:gd name="connsiteX6-993" fmla="*/ 6983012 w 6990125"/>
              <a:gd name="connsiteY6-994" fmla="*/ 3105399 h 3957004"/>
              <a:gd name="connsiteX7-995" fmla="*/ 6836632 w 6990125"/>
              <a:gd name="connsiteY7-996" fmla="*/ 3750960 h 3957004"/>
              <a:gd name="connsiteX8-997" fmla="*/ 5964099 w 6990125"/>
              <a:gd name="connsiteY8-998" fmla="*/ 3892001 h 3957004"/>
              <a:gd name="connsiteX9-999" fmla="*/ 4046224 w 6990125"/>
              <a:gd name="connsiteY9-1000" fmla="*/ 3827109 h 3957004"/>
              <a:gd name="connsiteX10-1001" fmla="*/ 1639487 w 6990125"/>
              <a:gd name="connsiteY10-1002" fmla="*/ 3814018 h 3957004"/>
              <a:gd name="connsiteX11-1003" fmla="*/ 84766 w 6990125"/>
              <a:gd name="connsiteY11-1004" fmla="*/ 3880846 h 3957004"/>
              <a:gd name="connsiteX12-1005" fmla="*/ 83037 w 6990125"/>
              <a:gd name="connsiteY12-1006" fmla="*/ 2198691 h 3957004"/>
              <a:gd name="connsiteX13-1007" fmla="*/ 132653 w 6990125"/>
              <a:gd name="connsiteY13-1008" fmla="*/ 194569 h 3957004"/>
              <a:gd name="connsiteX0-1009" fmla="*/ 121486 w 6978958"/>
              <a:gd name="connsiteY0-1010" fmla="*/ 194569 h 3928733"/>
              <a:gd name="connsiteX1-1011" fmla="*/ 1523545 w 6978958"/>
              <a:gd name="connsiteY1-1012" fmla="*/ 66924 h 3928733"/>
              <a:gd name="connsiteX2-1013" fmla="*/ 4361995 w 6978958"/>
              <a:gd name="connsiteY2-1014" fmla="*/ 47874 h 3928733"/>
              <a:gd name="connsiteX3-1015" fmla="*/ 6767946 w 6978958"/>
              <a:gd name="connsiteY3-1016" fmla="*/ 93716 h 3928733"/>
              <a:gd name="connsiteX4-1017" fmla="*/ 6869216 w 6978958"/>
              <a:gd name="connsiteY4-1018" fmla="*/ 1143096 h 3928733"/>
              <a:gd name="connsiteX5-1019" fmla="*/ 6878061 w 6978958"/>
              <a:gd name="connsiteY5-1020" fmla="*/ 2438139 h 3928733"/>
              <a:gd name="connsiteX6-1021" fmla="*/ 6971845 w 6978958"/>
              <a:gd name="connsiteY6-1022" fmla="*/ 3105399 h 3928733"/>
              <a:gd name="connsiteX7-1023" fmla="*/ 6825465 w 6978958"/>
              <a:gd name="connsiteY7-1024" fmla="*/ 3750960 h 3928733"/>
              <a:gd name="connsiteX8-1025" fmla="*/ 5952932 w 6978958"/>
              <a:gd name="connsiteY8-1026" fmla="*/ 3892001 h 3928733"/>
              <a:gd name="connsiteX9-1027" fmla="*/ 4035057 w 6978958"/>
              <a:gd name="connsiteY9-1028" fmla="*/ 3827109 h 3928733"/>
              <a:gd name="connsiteX10-1029" fmla="*/ 1628320 w 6978958"/>
              <a:gd name="connsiteY10-1030" fmla="*/ 3814018 h 3928733"/>
              <a:gd name="connsiteX11-1031" fmla="*/ 88357 w 6978958"/>
              <a:gd name="connsiteY11-1032" fmla="*/ 3846617 h 3928733"/>
              <a:gd name="connsiteX12-1033" fmla="*/ 71870 w 6978958"/>
              <a:gd name="connsiteY12-1034" fmla="*/ 2198691 h 3928733"/>
              <a:gd name="connsiteX13-1035" fmla="*/ 121486 w 6978958"/>
              <a:gd name="connsiteY13-1036" fmla="*/ 194569 h 3928733"/>
              <a:gd name="connsiteX0-1037" fmla="*/ 121486 w 6978958"/>
              <a:gd name="connsiteY0-1038" fmla="*/ 194569 h 3928733"/>
              <a:gd name="connsiteX1-1039" fmla="*/ 1523545 w 6978958"/>
              <a:gd name="connsiteY1-1040" fmla="*/ 66924 h 3928733"/>
              <a:gd name="connsiteX2-1041" fmla="*/ 4361995 w 6978958"/>
              <a:gd name="connsiteY2-1042" fmla="*/ 47874 h 3928733"/>
              <a:gd name="connsiteX3-1043" fmla="*/ 6767946 w 6978958"/>
              <a:gd name="connsiteY3-1044" fmla="*/ 93716 h 3928733"/>
              <a:gd name="connsiteX4-1045" fmla="*/ 6869216 w 6978958"/>
              <a:gd name="connsiteY4-1046" fmla="*/ 1143096 h 3928733"/>
              <a:gd name="connsiteX5-1047" fmla="*/ 6878061 w 6978958"/>
              <a:gd name="connsiteY5-1048" fmla="*/ 2438139 h 3928733"/>
              <a:gd name="connsiteX6-1049" fmla="*/ 6957087 w 6978958"/>
              <a:gd name="connsiteY6-1050" fmla="*/ 3139628 h 3928733"/>
              <a:gd name="connsiteX7-1051" fmla="*/ 6825465 w 6978958"/>
              <a:gd name="connsiteY7-1052" fmla="*/ 3750960 h 3928733"/>
              <a:gd name="connsiteX8-1053" fmla="*/ 5952932 w 6978958"/>
              <a:gd name="connsiteY8-1054" fmla="*/ 3892001 h 3928733"/>
              <a:gd name="connsiteX9-1055" fmla="*/ 4035057 w 6978958"/>
              <a:gd name="connsiteY9-1056" fmla="*/ 3827109 h 3928733"/>
              <a:gd name="connsiteX10-1057" fmla="*/ 1628320 w 6978958"/>
              <a:gd name="connsiteY10-1058" fmla="*/ 3814018 h 3928733"/>
              <a:gd name="connsiteX11-1059" fmla="*/ 88357 w 6978958"/>
              <a:gd name="connsiteY11-1060" fmla="*/ 3846617 h 3928733"/>
              <a:gd name="connsiteX12-1061" fmla="*/ 71870 w 6978958"/>
              <a:gd name="connsiteY12-1062" fmla="*/ 2198691 h 3928733"/>
              <a:gd name="connsiteX13-1063" fmla="*/ 121486 w 6978958"/>
              <a:gd name="connsiteY13-1064" fmla="*/ 194569 h 39287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</a:cxnLst>
            <a:rect l="l" t="t" r="r" b="b"/>
            <a:pathLst>
              <a:path w="6978958" h="3928733">
                <a:moveTo>
                  <a:pt x="121486" y="194569"/>
                </a:moveTo>
                <a:cubicBezTo>
                  <a:pt x="363432" y="-160725"/>
                  <a:pt x="816794" y="91373"/>
                  <a:pt x="1523545" y="66924"/>
                </a:cubicBezTo>
                <a:cubicBezTo>
                  <a:pt x="2230297" y="42475"/>
                  <a:pt x="3487928" y="43409"/>
                  <a:pt x="4361995" y="47874"/>
                </a:cubicBezTo>
                <a:cubicBezTo>
                  <a:pt x="5236062" y="52339"/>
                  <a:pt x="6350076" y="-88821"/>
                  <a:pt x="6767946" y="93716"/>
                </a:cubicBezTo>
                <a:cubicBezTo>
                  <a:pt x="7185816" y="276253"/>
                  <a:pt x="6850864" y="752359"/>
                  <a:pt x="6869216" y="1143096"/>
                </a:cubicBezTo>
                <a:cubicBezTo>
                  <a:pt x="6887568" y="1533833"/>
                  <a:pt x="6863416" y="2105384"/>
                  <a:pt x="6878061" y="2438139"/>
                </a:cubicBezTo>
                <a:cubicBezTo>
                  <a:pt x="6892706" y="2770894"/>
                  <a:pt x="6965853" y="2920825"/>
                  <a:pt x="6957087" y="3139628"/>
                </a:cubicBezTo>
                <a:cubicBezTo>
                  <a:pt x="6948321" y="3358431"/>
                  <a:pt x="6992824" y="3625565"/>
                  <a:pt x="6825465" y="3750960"/>
                </a:cubicBezTo>
                <a:cubicBezTo>
                  <a:pt x="6658106" y="3876355"/>
                  <a:pt x="6418000" y="3879310"/>
                  <a:pt x="5952932" y="3892001"/>
                </a:cubicBezTo>
                <a:lnTo>
                  <a:pt x="4035057" y="3827109"/>
                </a:lnTo>
                <a:cubicBezTo>
                  <a:pt x="3314288" y="3814112"/>
                  <a:pt x="2286103" y="3810767"/>
                  <a:pt x="1628320" y="3814018"/>
                </a:cubicBezTo>
                <a:cubicBezTo>
                  <a:pt x="970537" y="3817269"/>
                  <a:pt x="273973" y="4047380"/>
                  <a:pt x="88357" y="3846617"/>
                </a:cubicBezTo>
                <a:cubicBezTo>
                  <a:pt x="-97259" y="3645854"/>
                  <a:pt x="66349" y="2807366"/>
                  <a:pt x="71870" y="2198691"/>
                </a:cubicBezTo>
                <a:cubicBezTo>
                  <a:pt x="77392" y="1590016"/>
                  <a:pt x="-120460" y="549863"/>
                  <a:pt x="121486" y="194569"/>
                </a:cubicBezTo>
                <a:close/>
              </a:path>
            </a:pathLst>
          </a:custGeom>
          <a:noFill/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65" y="6006691"/>
            <a:ext cx="1075708" cy="80678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9517" y="218421"/>
            <a:ext cx="960660" cy="34397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0096" y="2332"/>
            <a:ext cx="944293" cy="5677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90" y="117966"/>
            <a:ext cx="1076513" cy="3854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413" y="58891"/>
            <a:ext cx="768032" cy="27500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6114" y="6466244"/>
            <a:ext cx="613903" cy="21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832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D:\新建文件夹 (5)\ZW18-1807_义务教育教科书 道德与法治 三年级 下册-63 副本.pngZW18-1807_义务教育教科书 道德与法治 三年级 下册-63 副本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6546" y="-170815"/>
            <a:ext cx="8656955" cy="509778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523755" y="620883"/>
            <a:ext cx="9144000" cy="5760240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961343" y="1196908"/>
            <a:ext cx="825476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道德与法治</a:t>
            </a:r>
          </a:p>
        </p:txBody>
      </p:sp>
      <p:sp>
        <p:nvSpPr>
          <p:cNvPr id="2" name="矩形 1"/>
          <p:cNvSpPr/>
          <p:nvPr/>
        </p:nvSpPr>
        <p:spPr>
          <a:xfrm>
            <a:off x="1516726" y="270897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b="1" dirty="0">
                <a:latin typeface="微软雅黑"/>
                <a:ea typeface="微软雅黑"/>
                <a:sym typeface="微软雅黑"/>
              </a:rPr>
              <a:t>同学相伴</a:t>
            </a:r>
          </a:p>
        </p:txBody>
      </p:sp>
      <p:sp>
        <p:nvSpPr>
          <p:cNvPr id="6" name="矩形 5"/>
          <p:cNvSpPr/>
          <p:nvPr/>
        </p:nvSpPr>
        <p:spPr>
          <a:xfrm>
            <a:off x="1521112" y="558909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23541" y="1689736"/>
            <a:ext cx="5908675" cy="1200329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“1”离开同伴很难奏出美妙的音乐，他们是一个集体，需要每一个小伙伴的力量，离开了谁都不行。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923540" y="3893186"/>
            <a:ext cx="5718810" cy="829945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你有过这样的经历吗？离开了同伴，做哪些事情让你觉得变困难了？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11860" y="1916937"/>
            <a:ext cx="6616065" cy="2861310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总结：小伙伴多了，可以体会到更多的快乐。生活在集体中，有同学相伴是一件多么快乐的事情！有了同伴在一起，生命充满了奇迹。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5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555" y="583565"/>
            <a:ext cx="6866890" cy="502412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79841" y="5949105"/>
            <a:ext cx="2016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27869" y="1888369"/>
            <a:ext cx="5220335" cy="460375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1.</a:t>
            </a:r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快乐的歌声给我们传达了什么信息</a:t>
            </a:r>
            <a:r>
              <a:rPr lang="zh-CN" altLang="en-US" sz="24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27868" y="2847219"/>
            <a:ext cx="5955030" cy="1200329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2.在学校里你们也一定结交了很多好朋友吧？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谁来介绍一下自己的好朋友呢？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  <p:bldLst>
      <p:bldP spid="2" grpId="1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52650" y="819151"/>
            <a:ext cx="7886700" cy="87185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活动一：快乐游戏</a:t>
            </a: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</a:br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/>
            </a:r>
            <a:b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</a:b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大西瓜小西瓜</a:t>
            </a:r>
            <a:r>
              <a:rPr lang="en-US" altLang="zh-CN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”</a:t>
            </a:r>
            <a:r>
              <a:rPr lang="zh-CN" altLang="en-US" sz="24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游戏规则：第一个人说大西瓜并做出大西瓜的手势，第二个人说小西瓜并做出小西瓜的手势，以此类推，接龙进行游戏。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08953" y="4869061"/>
            <a:ext cx="6170295" cy="460375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你觉得这个游戏最有意思的地方是什么？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  <p:bldLst>
      <p:bldP spid="2" grpId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云形标注 7"/>
          <p:cNvSpPr/>
          <p:nvPr/>
        </p:nvSpPr>
        <p:spPr>
          <a:xfrm>
            <a:off x="3133725" y="2929256"/>
            <a:ext cx="3877310" cy="2619375"/>
          </a:xfrm>
          <a:prstGeom prst="wedgeEllipseCallout">
            <a:avLst>
              <a:gd name="adj1" fmla="val 74271"/>
              <a:gd name="adj2" fmla="val -25975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44000" rIns="72000" rtlCol="0" anchor="ctr"/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    想象一下，假如没有这么多同学，这个游戏还能玩得起来吗？</a:t>
            </a:r>
          </a:p>
        </p:txBody>
      </p:sp>
      <p:pic>
        <p:nvPicPr>
          <p:cNvPr id="4" name="图片 3" descr="道德与法治三上正文（送审版）-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09180" y="1753870"/>
            <a:ext cx="2146300" cy="3864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新建文件夹 (5)\ZW18-1807_义务教育教科书 道德与法治 三年级 下册-58 副本_编辑.pngZW18-1807_义务教育教科书 道德与法治 三年级 下册-58 副本_编辑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6976" y="3963989"/>
            <a:ext cx="2143125" cy="1589405"/>
          </a:xfrm>
          <a:prstGeom prst="rect">
            <a:avLst/>
          </a:prstGeom>
        </p:spPr>
      </p:pic>
      <p:pic>
        <p:nvPicPr>
          <p:cNvPr id="10" name="图片 9" descr="D:\新建文件夹 (5)\ZW18-1807_义务教育教科书 道德与法治 三年级 下册-59 副本_编辑.pngZW18-1807_义务教育教科书 道德与法治 三年级 下册-59 副本_编辑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7138" y="1500189"/>
            <a:ext cx="2117090" cy="1588135"/>
          </a:xfrm>
          <a:prstGeom prst="rect">
            <a:avLst/>
          </a:prstGeom>
        </p:spPr>
      </p:pic>
      <p:pic>
        <p:nvPicPr>
          <p:cNvPr id="11" name="图片 10" descr="D:\新建文件夹 (5)\ZW18-1807_义务教育教科书 道德与法治 三年级 下册-60 副本_编辑.pngZW18-1807_义务教育教科书 道德与法治 三年级 下册-60 副本_编辑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9201" y="3965259"/>
            <a:ext cx="2155825" cy="1598295"/>
          </a:xfrm>
          <a:prstGeom prst="rect">
            <a:avLst/>
          </a:prstGeom>
        </p:spPr>
      </p:pic>
      <p:pic>
        <p:nvPicPr>
          <p:cNvPr id="12" name="图片 11" descr="D:\新建文件夹 (5)\ZW18-1807_义务教育教科书 道德与法治 三年级 下册-61 副本_编辑.pngZW18-1807_义务教育教科书 道德与法治 三年级 下册-61 副本_编辑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9518" y="1501459"/>
            <a:ext cx="2186940" cy="159956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583816" y="3168650"/>
            <a:ext cx="20758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课间时，我们一起玩耍。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036820" y="3168650"/>
            <a:ext cx="2255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春游时，我们一起游戏，分享食物。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550160" y="5640705"/>
            <a:ext cx="20332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运动会上，我们团结合作。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038090" y="5640705"/>
            <a:ext cx="22821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学习上，我们一起解决难题。</a:t>
            </a:r>
          </a:p>
        </p:txBody>
      </p:sp>
      <p:sp>
        <p:nvSpPr>
          <p:cNvPr id="5" name="矩形 4"/>
          <p:cNvSpPr/>
          <p:nvPr/>
        </p:nvSpPr>
        <p:spPr>
          <a:xfrm>
            <a:off x="3338195" y="668656"/>
            <a:ext cx="5681980" cy="8299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4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cs typeface="Calibri" panose="020F0502020204030204" charset="0"/>
                <a:sym typeface="微软雅黑"/>
              </a:rPr>
              <a:t>同学相伴的快乐</a:t>
            </a:r>
          </a:p>
        </p:txBody>
      </p:sp>
      <p:pic>
        <p:nvPicPr>
          <p:cNvPr id="6" name="图片 5" descr="道德与法治三上正文（送审版）-3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335646" y="3479165"/>
            <a:ext cx="1527175" cy="2750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03905" y="1769110"/>
            <a:ext cx="5363210" cy="1568450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endParaRPr lang="zh-CN" altLang="en-US" sz="2400" b="1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小组讨论：请大家闭上小眼睛，回忆一下与朋友在一起的点点滴滴，然后给大家分享一下你和伙伴的小故事。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46681" y="662305"/>
            <a:ext cx="70935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活动二：分享过往经历</a:t>
            </a:r>
            <a:endParaRPr lang="zh-CN" altLang="en-US" sz="5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3905" y="4011930"/>
            <a:ext cx="5467350" cy="1198880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总结：同学相伴会让我们心情愉悦，同学相伴也让我们体会到了互相关爱、团结互助的温暖情感。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1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03905" y="1769111"/>
            <a:ext cx="5363210" cy="830997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1.假如没有同学们的陪伴，你的生活会是怎样？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46681" y="662305"/>
            <a:ext cx="70935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活动三：体悟同学相伴</a:t>
            </a:r>
            <a:endParaRPr lang="zh-CN" altLang="en-US" sz="5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3905" y="4011931"/>
            <a:ext cx="5467350" cy="829945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想一想，一个人能做什么？两个人能做什么？两个人以上呢？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  <p:bldLst>
      <p:bldP spid="2" grpId="1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65882" y="1812242"/>
            <a:ext cx="5501233" cy="1198880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1.离开大家后，“1”会遇到什么情形呢？请根据你的想象说一说，也可表演出来。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46681" y="662305"/>
            <a:ext cx="70935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>
                <a:latin typeface="微软雅黑"/>
                <a:ea typeface="微软雅黑"/>
                <a:sym typeface="微软雅黑"/>
              </a:rPr>
              <a:t>想一想：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99765" y="3438526"/>
            <a:ext cx="5467350" cy="460375"/>
          </a:xfrm>
          <a:prstGeom prst="rect">
            <a:avLst/>
          </a:prstGeom>
          <a:solidFill>
            <a:srgbClr val="5B9BD5"/>
          </a:solidFill>
        </p:spPr>
        <p:txBody>
          <a:bodyPr wrap="square" rtlCol="0">
            <a:spAutoFit/>
          </a:bodyPr>
          <a:lstStyle/>
          <a:p>
            <a:r>
              <a:rPr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2.你想对“1”说什么心里话？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7f90b62a-422b-459d-948b-076414a779ee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445</Words>
  <Application>Microsoft Office PowerPoint</Application>
  <PresentationFormat>宽屏</PresentationFormat>
  <Paragraphs>48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活动一：快乐游戏  “大西瓜小西瓜”游戏规则：第一个人说大西瓜并做出大西瓜的手势，第二个人说小西瓜并做出小西瓜的手势，以此类推，接龙进行游戏。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2017-09-04T05:55:00Z</dcterms:created>
  <dcterms:modified xsi:type="dcterms:W3CDTF">2022-04-12T12:19:58Z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