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2" r:id="rId2"/>
  </p:sldMasterIdLst>
  <p:notesMasterIdLst>
    <p:notesMasterId r:id="rId28"/>
  </p:notesMasterIdLst>
  <p:sldIdLst>
    <p:sldId id="280" r:id="rId3"/>
    <p:sldId id="310" r:id="rId4"/>
    <p:sldId id="387" r:id="rId5"/>
    <p:sldId id="403" r:id="rId6"/>
    <p:sldId id="313" r:id="rId7"/>
    <p:sldId id="336" r:id="rId8"/>
    <p:sldId id="378" r:id="rId9"/>
    <p:sldId id="380" r:id="rId10"/>
    <p:sldId id="343" r:id="rId11"/>
    <p:sldId id="345" r:id="rId12"/>
    <p:sldId id="385" r:id="rId13"/>
    <p:sldId id="360" r:id="rId14"/>
    <p:sldId id="348" r:id="rId15"/>
    <p:sldId id="346" r:id="rId16"/>
    <p:sldId id="339" r:id="rId17"/>
    <p:sldId id="412" r:id="rId18"/>
    <p:sldId id="413" r:id="rId19"/>
    <p:sldId id="409" r:id="rId20"/>
    <p:sldId id="372" r:id="rId21"/>
    <p:sldId id="374" r:id="rId22"/>
    <p:sldId id="367" r:id="rId23"/>
    <p:sldId id="398" r:id="rId24"/>
    <p:sldId id="352" r:id="rId25"/>
    <p:sldId id="282" r:id="rId26"/>
    <p:sldId id="414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2F2F2"/>
    <a:srgbClr val="0000FF"/>
    <a:srgbClr val="FD7104"/>
    <a:srgbClr val="72644A"/>
    <a:srgbClr val="897A5D"/>
    <a:srgbClr val="25B7C0"/>
    <a:srgbClr val="FDFDFD"/>
    <a:srgbClr val="595859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8219" autoAdjust="0"/>
  </p:normalViewPr>
  <p:slideViewPr>
    <p:cSldViewPr snapToGrid="0">
      <p:cViewPr varScale="1">
        <p:scale>
          <a:sx n="143" d="100"/>
          <a:sy n="143" d="100"/>
        </p:scale>
        <p:origin x="708" y="120"/>
      </p:cViewPr>
      <p:guideLst>
        <p:guide orient="horz" pos="1620"/>
        <p:guide pos="2880"/>
      </p:guideLst>
    </p:cSldViewPr>
  </p:slideViewPr>
  <p:outlineViewPr>
    <p:cViewPr>
      <p:scale>
        <a:sx n="66" d="100"/>
        <a:sy n="66" d="100"/>
      </p:scale>
      <p:origin x="0" y="70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68C3A6F-D6E4-4DC2-A7E0-61B363E80999}" type="datetimeFigureOut">
              <a:rPr lang="zh-CN" altLang="en-US"/>
              <a:pPr>
                <a:defRPr/>
              </a:pPr>
              <a:t>2022/4/11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fld id="{2A5E4A3E-27A0-4972-8F2B-3F4B3B4D9EB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2628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E4A3E-27A0-4972-8F2B-3F4B3B4D9EB6}" type="slidenum">
              <a:rPr lang="zh-CN" altLang="en-US" smtClean="0"/>
              <a:pPr/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3013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1523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336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21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267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296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257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852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26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88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幻灯片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8532" y="180976"/>
            <a:ext cx="1722835" cy="27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kern="0" baseline="-250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3247"/>
            <a:ext cx="91440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57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8532" y="180976"/>
            <a:ext cx="1722835" cy="27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29000">
                <a:srgbClr val="FFFFFF"/>
              </a:gs>
              <a:gs pos="98000">
                <a:srgbClr val="FFFFFF">
                  <a:lumMod val="75000"/>
                </a:srgb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" name="Oval 9"/>
          <p:cNvSpPr/>
          <p:nvPr/>
        </p:nvSpPr>
        <p:spPr>
          <a:xfrm>
            <a:off x="2814637" y="942975"/>
            <a:ext cx="1785938" cy="1785938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10"/>
          <p:cNvSpPr/>
          <p:nvPr/>
        </p:nvSpPr>
        <p:spPr>
          <a:xfrm>
            <a:off x="1926431" y="828675"/>
            <a:ext cx="1785938" cy="1787129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7" name="组合 79"/>
          <p:cNvGrpSpPr>
            <a:grpSpLocks/>
          </p:cNvGrpSpPr>
          <p:nvPr userDrawn="1"/>
        </p:nvGrpSpPr>
        <p:grpSpPr bwMode="auto">
          <a:xfrm>
            <a:off x="1191816" y="608410"/>
            <a:ext cx="1756172" cy="1758553"/>
            <a:chOff x="6379729" y="2488774"/>
            <a:chExt cx="2513016" cy="2513016"/>
          </a:xfrm>
        </p:grpSpPr>
        <p:sp>
          <p:nvSpPr>
            <p:cNvPr id="8" name="任意多边形 82"/>
            <p:cNvSpPr/>
            <p:nvPr/>
          </p:nvSpPr>
          <p:spPr>
            <a:xfrm rot="3738964">
              <a:off x="6379728" y="2488775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9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 kern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0" name="椭圆 80"/>
          <p:cNvSpPr/>
          <p:nvPr/>
        </p:nvSpPr>
        <p:spPr bwMode="auto">
          <a:xfrm>
            <a:off x="1449539" y="856499"/>
            <a:ext cx="1268631" cy="1271202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7500" kern="0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谢</a:t>
            </a:r>
          </a:p>
        </p:txBody>
      </p:sp>
      <p:grpSp>
        <p:nvGrpSpPr>
          <p:cNvPr id="11" name="组合 79"/>
          <p:cNvGrpSpPr>
            <a:grpSpLocks/>
          </p:cNvGrpSpPr>
          <p:nvPr userDrawn="1"/>
        </p:nvGrpSpPr>
        <p:grpSpPr bwMode="auto">
          <a:xfrm>
            <a:off x="2722960" y="451247"/>
            <a:ext cx="1635919" cy="1638300"/>
            <a:chOff x="6379729" y="2488774"/>
            <a:chExt cx="2513016" cy="2513016"/>
          </a:xfrm>
        </p:grpSpPr>
        <p:sp>
          <p:nvSpPr>
            <p:cNvPr id="12" name="任意多边形 82"/>
            <p:cNvSpPr/>
            <p:nvPr/>
          </p:nvSpPr>
          <p:spPr>
            <a:xfrm rot="3738964">
              <a:off x="6379730" y="2488773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13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 kern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4" name="椭圆 80"/>
          <p:cNvSpPr/>
          <p:nvPr/>
        </p:nvSpPr>
        <p:spPr bwMode="auto">
          <a:xfrm>
            <a:off x="2962886" y="682125"/>
            <a:ext cx="1181607" cy="1184001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7100" kern="0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谢</a:t>
            </a:r>
            <a:endParaRPr lang="zh-CN" altLang="en-US" sz="7100" kern="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" name="组合 79"/>
          <p:cNvGrpSpPr>
            <a:grpSpLocks/>
          </p:cNvGrpSpPr>
          <p:nvPr userDrawn="1"/>
        </p:nvGrpSpPr>
        <p:grpSpPr bwMode="auto">
          <a:xfrm>
            <a:off x="4881562" y="597694"/>
            <a:ext cx="1766888" cy="1769269"/>
            <a:chOff x="6379729" y="2488774"/>
            <a:chExt cx="2513016" cy="2513016"/>
          </a:xfrm>
        </p:grpSpPr>
        <p:sp>
          <p:nvSpPr>
            <p:cNvPr id="16" name="任意多边形 82"/>
            <p:cNvSpPr/>
            <p:nvPr/>
          </p:nvSpPr>
          <p:spPr>
            <a:xfrm rot="3738964">
              <a:off x="6379728" y="2488775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17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 kern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8" name="椭圆 80"/>
          <p:cNvSpPr/>
          <p:nvPr/>
        </p:nvSpPr>
        <p:spPr bwMode="auto">
          <a:xfrm>
            <a:off x="5140859" y="847385"/>
            <a:ext cx="1276187" cy="1278773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7100" kern="0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</a:t>
            </a:r>
            <a:endParaRPr lang="zh-CN" altLang="en-US" sz="7100" kern="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" name="组合 79"/>
          <p:cNvGrpSpPr>
            <a:grpSpLocks/>
          </p:cNvGrpSpPr>
          <p:nvPr userDrawn="1"/>
        </p:nvGrpSpPr>
        <p:grpSpPr bwMode="auto">
          <a:xfrm>
            <a:off x="3764757" y="1459706"/>
            <a:ext cx="1440656" cy="1443038"/>
            <a:chOff x="6379729" y="2488774"/>
            <a:chExt cx="2513016" cy="2513016"/>
          </a:xfrm>
        </p:grpSpPr>
        <p:sp>
          <p:nvSpPr>
            <p:cNvPr id="20" name="任意多边形 82"/>
            <p:cNvSpPr/>
            <p:nvPr/>
          </p:nvSpPr>
          <p:spPr>
            <a:xfrm rot="3738964">
              <a:off x="6379730" y="2488773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21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 kern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2" name="椭圆 80"/>
          <p:cNvSpPr/>
          <p:nvPr/>
        </p:nvSpPr>
        <p:spPr bwMode="auto">
          <a:xfrm>
            <a:off x="3976072" y="1663029"/>
            <a:ext cx="1040881" cy="104298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6000" kern="0" dirty="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收</a:t>
            </a:r>
            <a:endParaRPr lang="zh-CN" altLang="en-US" sz="6000" kern="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7667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z="11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1D5F489-3BFE-43D3-B2F7-57BE5BD435B0}" type="datetime1">
              <a:rPr lang="zh-CN" altLang="en-US"/>
              <a:pPr>
                <a:defRPr/>
              </a:pPr>
              <a:t>2022/4/11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 lIns="68580" tIns="34290" rIns="68580" bIns="34290"/>
          <a:lstStyle>
            <a:lvl1pPr algn="ctr" eaLnBrk="1" hangingPunct="1">
              <a:buFont typeface="Arial" panose="020B0604020202020204" pitchFamily="34" charset="0"/>
              <a:buNone/>
              <a:defRPr sz="11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noProof="1"/>
            </a:lvl1pPr>
          </a:lstStyle>
          <a:p>
            <a:fld id="{F3207B1F-9F84-421A-89EA-A7E1F662EB9E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10932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/>
            </a:lvl1pPr>
          </a:lstStyle>
          <a:p>
            <a:pPr>
              <a:defRPr/>
            </a:pPr>
            <a:fld id="{831AC44F-58E0-4E9A-B0E3-AA83FEBBE6FA}" type="datetimeFigureOut">
              <a:rPr lang="zh-CN" altLang="en-US"/>
              <a:pPr>
                <a:defRPr/>
              </a:pPr>
              <a:t>2022/4/11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47EA956-EA2D-4B13-80E0-5B6EC0FF06C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149090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21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83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564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89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9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975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slide" Target="slide12.xml"/><Relationship Id="rId2" Type="http://schemas.openxmlformats.org/officeDocument/2006/relationships/image" Target="../media/image11.png"/><Relationship Id="rId16" Type="http://schemas.openxmlformats.org/officeDocument/2006/relationships/slide" Target="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5" Type="http://schemas.openxmlformats.org/officeDocument/2006/relationships/slide" Target="slide14.xml"/><Relationship Id="rId10" Type="http://schemas.openxmlformats.org/officeDocument/2006/relationships/slide" Target="slide11.xml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9.png"/><Relationship Id="rId7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slide" Target="slide21.xml"/><Relationship Id="rId5" Type="http://schemas.openxmlformats.org/officeDocument/2006/relationships/image" Target="../media/image17.png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16.png"/><Relationship Id="rId18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slide" Target="slide8.xml"/><Relationship Id="rId17" Type="http://schemas.openxmlformats.org/officeDocument/2006/relationships/slide" Target="slide11.xml"/><Relationship Id="rId2" Type="http://schemas.openxmlformats.org/officeDocument/2006/relationships/slide" Target="slide16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slide" Target="slide12.xml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5" Type="http://schemas.openxmlformats.org/officeDocument/2006/relationships/image" Target="../media/image17.png"/><Relationship Id="rId10" Type="http://schemas.openxmlformats.org/officeDocument/2006/relationships/slide" Target="slide14.xml"/><Relationship Id="rId19" Type="http://schemas.openxmlformats.org/officeDocument/2006/relationships/slide" Target="slide15.xml"/><Relationship Id="rId4" Type="http://schemas.openxmlformats.org/officeDocument/2006/relationships/slide" Target="slide9.xml"/><Relationship Id="rId9" Type="http://schemas.openxmlformats.org/officeDocument/2006/relationships/image" Target="../media/image14.png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3" Type="http://schemas.openxmlformats.org/officeDocument/2006/relationships/slide" Target="slide6.xml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2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1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11" Type="http://schemas.openxmlformats.org/officeDocument/2006/relationships/image" Target="../media/image50.jpeg"/><Relationship Id="rId5" Type="http://schemas.openxmlformats.org/officeDocument/2006/relationships/image" Target="../media/image45.jpeg"/><Relationship Id="rId10" Type="http://schemas.openxmlformats.org/officeDocument/2006/relationships/image" Target="../media/image49.jpeg"/><Relationship Id="rId4" Type="http://schemas.openxmlformats.org/officeDocument/2006/relationships/image" Target="../media/image44.jpe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0" y="1257398"/>
            <a:ext cx="9144000" cy="1754326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4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+mn-ea"/>
              </a:rPr>
              <a:t>不一样的你我他</a:t>
            </a:r>
            <a:endParaRPr lang="en-US" altLang="zh-CN" sz="45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sym typeface="+mn-ea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+mn-ea"/>
              </a:rPr>
              <a:t>第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+mn-ea"/>
              </a:rPr>
              <a:t>1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+mn-ea"/>
              </a:rPr>
              <a:t>课时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5122" name="TextBox 12"/>
          <p:cNvSpPr txBox="1">
            <a:spLocks noChangeArrowheads="1"/>
          </p:cNvSpPr>
          <p:nvPr/>
        </p:nvSpPr>
        <p:spPr bwMode="auto">
          <a:xfrm>
            <a:off x="380250" y="352931"/>
            <a:ext cx="6894910" cy="438582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三</a:t>
            </a:r>
            <a:r>
              <a:rPr lang="zh-CN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年级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下</a:t>
            </a:r>
            <a:r>
              <a:rPr lang="zh-CN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册</a:t>
            </a:r>
            <a:r>
              <a:rPr lang="en-US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   </a:t>
            </a:r>
            <a:r>
              <a:rPr lang="zh-CN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第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一</a:t>
            </a:r>
            <a:r>
              <a:rPr lang="zh-CN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单元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《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我和我的同伴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》</a:t>
            </a:r>
            <a:endParaRPr lang="zh-CN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7" y="4076901"/>
            <a:ext cx="9143763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3"/>
          <p:cNvSpPr>
            <a:spLocks noChangeArrowheads="1"/>
          </p:cNvSpPr>
          <p:nvPr/>
        </p:nvSpPr>
        <p:spPr bwMode="auto">
          <a:xfrm>
            <a:off x="288131" y="176213"/>
            <a:ext cx="22955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生活中的“不同”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pic>
        <p:nvPicPr>
          <p:cNvPr id="4" name="图片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424" y="1355776"/>
            <a:ext cx="5394048" cy="3358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8" name="矩形 2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39779" y="672704"/>
            <a:ext cx="972740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33CC"/>
                </a:solidFill>
              </a:rPr>
              <a:t>服装</a:t>
            </a:r>
            <a:endParaRPr lang="zh-CN" altLang="zh-CN" sz="27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935" y="1023257"/>
            <a:ext cx="7335641" cy="37120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矩形 23"/>
          <p:cNvSpPr>
            <a:spLocks noChangeArrowheads="1"/>
          </p:cNvSpPr>
          <p:nvPr/>
        </p:nvSpPr>
        <p:spPr bwMode="auto">
          <a:xfrm>
            <a:off x="288131" y="176213"/>
            <a:ext cx="22955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生活中的“不同”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sp>
        <p:nvSpPr>
          <p:cNvPr id="17412" name="矩形 2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978129" y="4271963"/>
            <a:ext cx="1579959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33CC"/>
                </a:solidFill>
              </a:rPr>
              <a:t>交通工具</a:t>
            </a:r>
            <a:endParaRPr lang="zh-CN" altLang="zh-CN" sz="27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3"/>
          <p:cNvSpPr>
            <a:spLocks noChangeArrowheads="1"/>
          </p:cNvSpPr>
          <p:nvPr/>
        </p:nvSpPr>
        <p:spPr bwMode="auto">
          <a:xfrm>
            <a:off x="288131" y="176213"/>
            <a:ext cx="22955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生活中的“不同”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pic>
        <p:nvPicPr>
          <p:cNvPr id="2150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231" y="1066630"/>
            <a:ext cx="7706034" cy="3615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6" name="矩形 2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004073" y="751285"/>
            <a:ext cx="1450181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33CC"/>
                </a:solidFill>
              </a:rPr>
              <a:t>房屋</a:t>
            </a:r>
            <a:endParaRPr lang="zh-CN" altLang="zh-CN" sz="27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7507" y="1169318"/>
            <a:ext cx="4948417" cy="34011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459" name="矩形 2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20703" y="567929"/>
            <a:ext cx="1138238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33CC"/>
                </a:solidFill>
              </a:rPr>
              <a:t>职业</a:t>
            </a:r>
            <a:endParaRPr lang="zh-CN" altLang="zh-CN" sz="2700" b="1">
              <a:solidFill>
                <a:srgbClr val="0033CC"/>
              </a:solidFill>
            </a:endParaRPr>
          </a:p>
        </p:txBody>
      </p:sp>
      <p:sp>
        <p:nvSpPr>
          <p:cNvPr id="19460" name="矩形 23"/>
          <p:cNvSpPr>
            <a:spLocks noChangeArrowheads="1"/>
          </p:cNvSpPr>
          <p:nvPr/>
        </p:nvSpPr>
        <p:spPr bwMode="auto">
          <a:xfrm>
            <a:off x="288131" y="176213"/>
            <a:ext cx="22955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生活中的“不同”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3"/>
          <p:cNvSpPr>
            <a:spLocks noChangeArrowheads="1"/>
          </p:cNvSpPr>
          <p:nvPr/>
        </p:nvSpPr>
        <p:spPr bwMode="auto">
          <a:xfrm>
            <a:off x="288131" y="176213"/>
            <a:ext cx="22955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生活中的“不同”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sp>
        <p:nvSpPr>
          <p:cNvPr id="20483" name="矩形 2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631407" y="584597"/>
            <a:ext cx="1160860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33CC"/>
                </a:solidFill>
              </a:rPr>
              <a:t>语言</a:t>
            </a:r>
            <a:endParaRPr lang="zh-CN" altLang="zh-CN" sz="2700" b="1">
              <a:solidFill>
                <a:srgbClr val="0033CC"/>
              </a:solidFill>
            </a:endParaRPr>
          </a:p>
        </p:txBody>
      </p:sp>
      <p:pic>
        <p:nvPicPr>
          <p:cNvPr id="2" name="图片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894" y="1069521"/>
            <a:ext cx="5552437" cy="3796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23"/>
          <p:cNvSpPr>
            <a:spLocks noChangeArrowheads="1"/>
          </p:cNvSpPr>
          <p:nvPr/>
        </p:nvSpPr>
        <p:spPr bwMode="auto">
          <a:xfrm>
            <a:off x="288131" y="176213"/>
            <a:ext cx="22955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生活中的“不同”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sp>
        <p:nvSpPr>
          <p:cNvPr id="21507" name="矩形 2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90500" y="2258616"/>
            <a:ext cx="194191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33CC"/>
                </a:solidFill>
              </a:rPr>
              <a:t>不同的国家</a:t>
            </a:r>
            <a:endParaRPr lang="zh-CN" altLang="zh-CN" sz="2700" b="1">
              <a:solidFill>
                <a:srgbClr val="0033CC"/>
              </a:solidFill>
            </a:endParaRPr>
          </a:p>
        </p:txBody>
      </p:sp>
      <p:pic>
        <p:nvPicPr>
          <p:cNvPr id="22532" name="图片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8520" y="822041"/>
            <a:ext cx="5243513" cy="40040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3"/>
          <p:cNvSpPr>
            <a:spLocks noChangeArrowheads="1"/>
          </p:cNvSpPr>
          <p:nvPr/>
        </p:nvSpPr>
        <p:spPr bwMode="auto">
          <a:xfrm>
            <a:off x="288132" y="176213"/>
            <a:ext cx="337066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>
                <a:solidFill>
                  <a:srgbClr val="0033CC"/>
                </a:solidFill>
              </a:rPr>
              <a:t>活动</a:t>
            </a:r>
            <a:r>
              <a:rPr lang="zh-CN" altLang="en-US" sz="2100" b="1">
                <a:solidFill>
                  <a:srgbClr val="0033CC"/>
                </a:solidFill>
              </a:rPr>
              <a:t>三</a:t>
            </a:r>
            <a:r>
              <a:rPr lang="zh-CN" altLang="zh-CN" sz="2100" b="1">
                <a:solidFill>
                  <a:srgbClr val="0033CC"/>
                </a:solidFill>
              </a:rPr>
              <a:t>：</a:t>
            </a:r>
            <a:r>
              <a:rPr lang="zh-CN" altLang="en-US" sz="2100" b="1">
                <a:solidFill>
                  <a:srgbClr val="0033CC"/>
                </a:solidFill>
              </a:rPr>
              <a:t>“不同”创造精彩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sp>
        <p:nvSpPr>
          <p:cNvPr id="22531" name="AutoShape 2" descr="http://t11.baidu.com/it/u=3913242934,3069983476&amp;fm=173&amp;app=25&amp;f=JPEG?w=640&amp;h=452&amp;s=C0185793DEC978CC38E11D710300F0B2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32" name="AutoShape 4" descr="http://t11.baidu.com/it/u=3913242934,3069983476&amp;fm=173&amp;app=25&amp;f=JPEG?w=640&amp;h=452&amp;s=C0185793DEC978CC38E11D710300F0B2"/>
          <p:cNvSpPr>
            <a:spLocks noChangeAspect="1" noChangeArrowheads="1"/>
          </p:cNvSpPr>
          <p:nvPr/>
        </p:nvSpPr>
        <p:spPr bwMode="auto">
          <a:xfrm>
            <a:off x="230981" y="5954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" name="云形标注 10"/>
          <p:cNvSpPr/>
          <p:nvPr/>
        </p:nvSpPr>
        <p:spPr>
          <a:xfrm>
            <a:off x="3823741" y="501565"/>
            <a:ext cx="3872459" cy="2355935"/>
          </a:xfrm>
          <a:prstGeom prst="cloudCallout">
            <a:avLst>
              <a:gd name="adj1" fmla="val -71548"/>
              <a:gd name="adj2" fmla="val 43866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2536" name="矩形 2"/>
          <p:cNvSpPr>
            <a:spLocks noChangeArrowheads="1"/>
          </p:cNvSpPr>
          <p:nvPr/>
        </p:nvSpPr>
        <p:spPr bwMode="auto">
          <a:xfrm>
            <a:off x="4176713" y="1090613"/>
            <a:ext cx="3392091" cy="80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/>
              <a:t>       </a:t>
            </a:r>
            <a:r>
              <a:rPr lang="zh-CN" altLang="zh-CN" sz="2400" b="1">
                <a:solidFill>
                  <a:srgbClr val="0000FF"/>
                </a:solidFill>
              </a:rPr>
              <a:t>你还能找出生活</a:t>
            </a:r>
            <a:r>
              <a:rPr lang="zh-CN" altLang="en-US" sz="2400" b="1">
                <a:solidFill>
                  <a:srgbClr val="0000FF"/>
                </a:solidFill>
              </a:rPr>
              <a:t>中有</a:t>
            </a:r>
            <a:r>
              <a:rPr lang="zh-CN" altLang="zh-CN" sz="2400" b="1">
                <a:solidFill>
                  <a:srgbClr val="0000FF"/>
                </a:solidFill>
              </a:rPr>
              <a:t>哪些 “不同” </a:t>
            </a:r>
            <a:r>
              <a:rPr lang="zh-CN" altLang="en-US" sz="2400" b="1">
                <a:solidFill>
                  <a:srgbClr val="0000FF"/>
                </a:solidFill>
              </a:rPr>
              <a:t>？</a:t>
            </a:r>
          </a:p>
        </p:txBody>
      </p:sp>
      <p:pic>
        <p:nvPicPr>
          <p:cNvPr id="22537" name="图片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1828" y="2268141"/>
            <a:ext cx="1232297" cy="249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图片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9113" y="3801666"/>
            <a:ext cx="581025" cy="853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图片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8725" y="3767138"/>
            <a:ext cx="553641" cy="81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图片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381" y="3373041"/>
            <a:ext cx="69056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图片 2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4960" y="3295651"/>
            <a:ext cx="669131" cy="98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图片 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2017" y="4195762"/>
            <a:ext cx="458390" cy="67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3" name="TextBox 19"/>
          <p:cNvSpPr txBox="1">
            <a:spLocks noChangeArrowheads="1"/>
          </p:cNvSpPr>
          <p:nvPr/>
        </p:nvSpPr>
        <p:spPr bwMode="auto">
          <a:xfrm>
            <a:off x="4450557" y="4114800"/>
            <a:ext cx="336947" cy="20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en-US" altLang="zh-CN" sz="900">
                <a:solidFill>
                  <a:srgbClr val="7030A0"/>
                </a:solidFill>
              </a:rPr>
              <a:t>.</a:t>
            </a:r>
            <a:endParaRPr lang="zh-CN" altLang="en-US" sz="900">
              <a:solidFill>
                <a:srgbClr val="7030A0"/>
              </a:solidFill>
            </a:endParaRPr>
          </a:p>
        </p:txBody>
      </p:sp>
      <p:pic>
        <p:nvPicPr>
          <p:cNvPr id="22544" name="图片 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9494" y="3968354"/>
            <a:ext cx="541735" cy="79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5" name="TextBox 20"/>
          <p:cNvSpPr txBox="1">
            <a:spLocks noChangeArrowheads="1"/>
          </p:cNvSpPr>
          <p:nvPr/>
        </p:nvSpPr>
        <p:spPr bwMode="auto">
          <a:xfrm>
            <a:off x="3640932" y="4208860"/>
            <a:ext cx="336947" cy="20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en-US" altLang="zh-CN" sz="900">
                <a:solidFill>
                  <a:srgbClr val="7030A0"/>
                </a:solidFill>
              </a:rPr>
              <a:t>..</a:t>
            </a:r>
            <a:endParaRPr lang="zh-CN" altLang="en-US" sz="900">
              <a:solidFill>
                <a:srgbClr val="7030A0"/>
              </a:solidFill>
            </a:endParaRPr>
          </a:p>
        </p:txBody>
      </p:sp>
      <p:grpSp>
        <p:nvGrpSpPr>
          <p:cNvPr id="22546" name="组合 4"/>
          <p:cNvGrpSpPr>
            <a:grpSpLocks/>
          </p:cNvGrpSpPr>
          <p:nvPr/>
        </p:nvGrpSpPr>
        <p:grpSpPr bwMode="auto">
          <a:xfrm>
            <a:off x="5705475" y="3644504"/>
            <a:ext cx="547688" cy="806053"/>
            <a:chOff x="7607298" y="4859338"/>
            <a:chExt cx="730250" cy="1074737"/>
          </a:xfrm>
        </p:grpSpPr>
        <p:pic>
          <p:nvPicPr>
            <p:cNvPr id="22553" name="图片 14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7298" y="4859338"/>
              <a:ext cx="730250" cy="107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4" name="TextBox 21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677489" y="5268119"/>
              <a:ext cx="450850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en-US" altLang="zh-CN" sz="900">
                  <a:solidFill>
                    <a:srgbClr val="7030A0"/>
                  </a:solidFill>
                </a:rPr>
                <a:t>.</a:t>
              </a:r>
              <a:endParaRPr lang="zh-CN" altLang="en-US" sz="900">
                <a:solidFill>
                  <a:srgbClr val="7030A0"/>
                </a:solidFill>
              </a:endParaRPr>
            </a:p>
          </p:txBody>
        </p:sp>
      </p:grpSp>
      <p:pic>
        <p:nvPicPr>
          <p:cNvPr id="22547" name="图片 1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9" y="4193381"/>
            <a:ext cx="532210" cy="78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8" name="TextBox 23">
            <a:hlinkClick r:id="rId12" action="ppaction://hlinksldjump"/>
          </p:cNvPr>
          <p:cNvSpPr txBox="1">
            <a:spLocks noChangeArrowheads="1"/>
          </p:cNvSpPr>
          <p:nvPr/>
        </p:nvSpPr>
        <p:spPr bwMode="auto">
          <a:xfrm>
            <a:off x="5161360" y="4026694"/>
            <a:ext cx="336947" cy="20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en-US" altLang="zh-CN" sz="900">
                <a:solidFill>
                  <a:srgbClr val="7030A0"/>
                </a:solidFill>
              </a:rPr>
              <a:t>.</a:t>
            </a:r>
            <a:endParaRPr lang="zh-CN" altLang="en-US" sz="900">
              <a:solidFill>
                <a:srgbClr val="7030A0"/>
              </a:solidFill>
            </a:endParaRPr>
          </a:p>
        </p:txBody>
      </p:sp>
      <p:sp>
        <p:nvSpPr>
          <p:cNvPr id="22549" name="TextBox 24">
            <a:hlinkClick r:id="rId13" action="ppaction://hlinksldjump"/>
          </p:cNvPr>
          <p:cNvSpPr txBox="1">
            <a:spLocks noChangeArrowheads="1"/>
          </p:cNvSpPr>
          <p:nvPr/>
        </p:nvSpPr>
        <p:spPr bwMode="auto">
          <a:xfrm>
            <a:off x="6632972" y="3770710"/>
            <a:ext cx="338138" cy="20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en-US" altLang="zh-CN" sz="900">
                <a:solidFill>
                  <a:srgbClr val="7030A0"/>
                </a:solidFill>
              </a:rPr>
              <a:t>.</a:t>
            </a:r>
            <a:endParaRPr lang="zh-CN" altLang="en-US" sz="900">
              <a:solidFill>
                <a:srgbClr val="7030A0"/>
              </a:solidFill>
            </a:endParaRPr>
          </a:p>
        </p:txBody>
      </p:sp>
      <p:pic>
        <p:nvPicPr>
          <p:cNvPr id="22550" name="图片 20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9126" y="3118247"/>
            <a:ext cx="764381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1" name="TextBox 27">
            <a:hlinkClick r:id="rId15" action="ppaction://hlinksldjump"/>
          </p:cNvPr>
          <p:cNvSpPr txBox="1">
            <a:spLocks noChangeArrowheads="1"/>
          </p:cNvSpPr>
          <p:nvPr/>
        </p:nvSpPr>
        <p:spPr bwMode="auto">
          <a:xfrm>
            <a:off x="7468791" y="3696891"/>
            <a:ext cx="336947" cy="20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en-US" altLang="zh-CN" sz="900">
                <a:solidFill>
                  <a:srgbClr val="7030A0"/>
                </a:solidFill>
              </a:rPr>
              <a:t>.</a:t>
            </a:r>
            <a:endParaRPr lang="zh-CN" altLang="en-US" sz="900">
              <a:solidFill>
                <a:srgbClr val="7030A0"/>
              </a:solidFill>
            </a:endParaRPr>
          </a:p>
        </p:txBody>
      </p:sp>
      <p:sp>
        <p:nvSpPr>
          <p:cNvPr id="22552" name="TextBox 28">
            <a:hlinkClick r:id="rId16" action="ppaction://hlinksldjump"/>
          </p:cNvPr>
          <p:cNvSpPr txBox="1">
            <a:spLocks noChangeArrowheads="1"/>
          </p:cNvSpPr>
          <p:nvPr/>
        </p:nvSpPr>
        <p:spPr bwMode="auto">
          <a:xfrm>
            <a:off x="8409385" y="3556397"/>
            <a:ext cx="336947" cy="20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en-US" altLang="zh-CN" sz="900">
                <a:solidFill>
                  <a:srgbClr val="7030A0"/>
                </a:solidFill>
              </a:rPr>
              <a:t>.</a:t>
            </a:r>
            <a:endParaRPr lang="zh-CN" altLang="en-US" sz="90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3"/>
          <p:cNvSpPr>
            <a:spLocks noChangeArrowheads="1"/>
          </p:cNvSpPr>
          <p:nvPr/>
        </p:nvSpPr>
        <p:spPr bwMode="auto">
          <a:xfrm>
            <a:off x="288132" y="176213"/>
            <a:ext cx="337066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>
                <a:solidFill>
                  <a:srgbClr val="0033CC"/>
                </a:solidFill>
              </a:rPr>
              <a:t>活动</a:t>
            </a:r>
            <a:r>
              <a:rPr lang="zh-CN" altLang="en-US" sz="2100" b="1">
                <a:solidFill>
                  <a:srgbClr val="0033CC"/>
                </a:solidFill>
              </a:rPr>
              <a:t>三</a:t>
            </a:r>
            <a:r>
              <a:rPr lang="zh-CN" altLang="zh-CN" sz="2100" b="1">
                <a:solidFill>
                  <a:srgbClr val="0033CC"/>
                </a:solidFill>
              </a:rPr>
              <a:t>：</a:t>
            </a:r>
            <a:r>
              <a:rPr lang="zh-CN" altLang="en-US" sz="2100" b="1">
                <a:solidFill>
                  <a:srgbClr val="0033CC"/>
                </a:solidFill>
              </a:rPr>
              <a:t>“不同”创造精彩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sp>
        <p:nvSpPr>
          <p:cNvPr id="25603" name="AutoShape 2" descr="http://t11.baidu.com/it/u=3913242934,3069983476&amp;fm=173&amp;app=25&amp;f=JPEG?w=640&amp;h=452&amp;s=C0185793DEC978CC38E11D710300F0B2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5604" name="AutoShape 4" descr="http://t11.baidu.com/it/u=3913242934,3069983476&amp;fm=173&amp;app=25&amp;f=JPEG?w=640&amp;h=452&amp;s=C0185793DEC978CC38E11D710300F0B2"/>
          <p:cNvSpPr>
            <a:spLocks noChangeAspect="1" noChangeArrowheads="1"/>
          </p:cNvSpPr>
          <p:nvPr/>
        </p:nvSpPr>
        <p:spPr bwMode="auto">
          <a:xfrm>
            <a:off x="230981" y="5954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" name="云形标注 10"/>
          <p:cNvSpPr/>
          <p:nvPr/>
        </p:nvSpPr>
        <p:spPr>
          <a:xfrm>
            <a:off x="3823741" y="501565"/>
            <a:ext cx="3872459" cy="2355935"/>
          </a:xfrm>
          <a:prstGeom prst="cloudCallout">
            <a:avLst>
              <a:gd name="adj1" fmla="val -71548"/>
              <a:gd name="adj2" fmla="val 43866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5608" name="矩形 2"/>
          <p:cNvSpPr>
            <a:spLocks noChangeArrowheads="1"/>
          </p:cNvSpPr>
          <p:nvPr/>
        </p:nvSpPr>
        <p:spPr bwMode="auto">
          <a:xfrm>
            <a:off x="4176713" y="1090612"/>
            <a:ext cx="3392091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/>
              <a:t>       </a:t>
            </a:r>
            <a:r>
              <a:rPr lang="zh-CN" altLang="zh-CN" sz="2400" b="1">
                <a:solidFill>
                  <a:srgbClr val="0000FF"/>
                </a:solidFill>
              </a:rPr>
              <a:t>你还能找出哪些由于“不同”，给生活带来精彩</a:t>
            </a:r>
            <a:r>
              <a:rPr lang="zh-CN" altLang="en-US" sz="2400" b="1">
                <a:solidFill>
                  <a:srgbClr val="0000FF"/>
                </a:solidFill>
              </a:rPr>
              <a:t>的例子呢？</a:t>
            </a:r>
          </a:p>
        </p:txBody>
      </p:sp>
      <p:pic>
        <p:nvPicPr>
          <p:cNvPr id="25609" name="图片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794" y="2311004"/>
            <a:ext cx="1232297" cy="249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图片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4394" y="3264694"/>
            <a:ext cx="726281" cy="1069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1" name="图片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7588" y="2852738"/>
            <a:ext cx="904875" cy="133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图片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6644" y="3644504"/>
            <a:ext cx="545306" cy="80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3" name="图片 18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0244" y="3518298"/>
            <a:ext cx="532210" cy="7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4" name="图片 1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0832" y="3253979"/>
            <a:ext cx="516731" cy="758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4"/>
          <p:cNvSpPr>
            <a:spLocks noChangeArrowheads="1"/>
          </p:cNvSpPr>
          <p:nvPr/>
        </p:nvSpPr>
        <p:spPr bwMode="auto">
          <a:xfrm>
            <a:off x="288132" y="176213"/>
            <a:ext cx="337066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>
                <a:solidFill>
                  <a:srgbClr val="0033CC"/>
                </a:solidFill>
              </a:rPr>
              <a:t>活动</a:t>
            </a:r>
            <a:r>
              <a:rPr lang="zh-CN" altLang="en-US" sz="2100" b="1">
                <a:solidFill>
                  <a:srgbClr val="0033CC"/>
                </a:solidFill>
              </a:rPr>
              <a:t>三</a:t>
            </a:r>
            <a:r>
              <a:rPr lang="zh-CN" altLang="zh-CN" sz="2100" b="1">
                <a:solidFill>
                  <a:srgbClr val="0033CC"/>
                </a:solidFill>
              </a:rPr>
              <a:t>：</a:t>
            </a:r>
            <a:r>
              <a:rPr lang="zh-CN" altLang="en-US" sz="2100" b="1">
                <a:solidFill>
                  <a:srgbClr val="0033CC"/>
                </a:solidFill>
              </a:rPr>
              <a:t>“不同”创造精彩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pic>
        <p:nvPicPr>
          <p:cNvPr id="2765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21557"/>
            <a:ext cx="9144000" cy="3270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9"/>
          <p:cNvSpPr>
            <a:spLocks noChangeArrowheads="1"/>
          </p:cNvSpPr>
          <p:nvPr/>
        </p:nvSpPr>
        <p:spPr bwMode="auto">
          <a:xfrm>
            <a:off x="288132" y="176213"/>
            <a:ext cx="337066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>
                <a:solidFill>
                  <a:srgbClr val="0033CC"/>
                </a:solidFill>
              </a:rPr>
              <a:t>活动</a:t>
            </a:r>
            <a:r>
              <a:rPr lang="zh-CN" altLang="en-US" sz="2100" b="1">
                <a:solidFill>
                  <a:srgbClr val="0033CC"/>
                </a:solidFill>
              </a:rPr>
              <a:t>三</a:t>
            </a:r>
            <a:r>
              <a:rPr lang="zh-CN" altLang="zh-CN" sz="2100" b="1">
                <a:solidFill>
                  <a:srgbClr val="0033CC"/>
                </a:solidFill>
              </a:rPr>
              <a:t>：</a:t>
            </a:r>
            <a:r>
              <a:rPr lang="zh-CN" altLang="en-US" sz="2100" b="1">
                <a:solidFill>
                  <a:srgbClr val="0033CC"/>
                </a:solidFill>
              </a:rPr>
              <a:t>“不同”创造精彩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45" y="2136388"/>
            <a:ext cx="2624648" cy="2273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993" y="1602797"/>
            <a:ext cx="2867252" cy="215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246" y="753787"/>
            <a:ext cx="3372152" cy="2140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18" y="-30956"/>
            <a:ext cx="871538" cy="1132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1181100" y="142875"/>
            <a:ext cx="3100388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 dirty="0">
                <a:solidFill>
                  <a:srgbClr val="0033CC"/>
                </a:solidFill>
              </a:rPr>
              <a:t>活动一：小小树叶各不同</a:t>
            </a:r>
          </a:p>
        </p:txBody>
      </p:sp>
      <p:sp>
        <p:nvSpPr>
          <p:cNvPr id="8196" name="矩形 1"/>
          <p:cNvSpPr>
            <a:spLocks noChangeArrowheads="1"/>
          </p:cNvSpPr>
          <p:nvPr/>
        </p:nvSpPr>
        <p:spPr bwMode="auto">
          <a:xfrm>
            <a:off x="2007394" y="4271963"/>
            <a:ext cx="521851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/>
              <a:t>比一比：你们的树叶各有什么特点</a:t>
            </a:r>
            <a:r>
              <a:rPr lang="en-US" altLang="zh-CN" sz="2400" b="1"/>
              <a:t>?</a:t>
            </a:r>
            <a:endParaRPr lang="zh-CN" altLang="en-US" sz="2400" b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100" y="927626"/>
            <a:ext cx="3273231" cy="28200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9575" y="918232"/>
            <a:ext cx="2820015" cy="28200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9"/>
          <p:cNvSpPr>
            <a:spLocks noChangeArrowheads="1"/>
          </p:cNvSpPr>
          <p:nvPr/>
        </p:nvSpPr>
        <p:spPr bwMode="auto">
          <a:xfrm>
            <a:off x="288132" y="176213"/>
            <a:ext cx="337066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>
                <a:solidFill>
                  <a:srgbClr val="0033CC"/>
                </a:solidFill>
              </a:rPr>
              <a:t>活动</a:t>
            </a:r>
            <a:r>
              <a:rPr lang="zh-CN" altLang="en-US" sz="2100" b="1">
                <a:solidFill>
                  <a:srgbClr val="0033CC"/>
                </a:solidFill>
              </a:rPr>
              <a:t>三</a:t>
            </a:r>
            <a:r>
              <a:rPr lang="zh-CN" altLang="zh-CN" sz="2100" b="1">
                <a:solidFill>
                  <a:srgbClr val="0033CC"/>
                </a:solidFill>
              </a:rPr>
              <a:t>：</a:t>
            </a:r>
            <a:r>
              <a:rPr lang="zh-CN" altLang="en-US" sz="2100" b="1">
                <a:solidFill>
                  <a:srgbClr val="0033CC"/>
                </a:solidFill>
              </a:rPr>
              <a:t>“不同”创造精彩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1" y="2405743"/>
            <a:ext cx="2927024" cy="2196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084" y="1401821"/>
            <a:ext cx="2787847" cy="2680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685" y="901981"/>
            <a:ext cx="3006500" cy="22548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9"/>
          <p:cNvSpPr>
            <a:spLocks noChangeArrowheads="1"/>
          </p:cNvSpPr>
          <p:nvPr/>
        </p:nvSpPr>
        <p:spPr bwMode="auto">
          <a:xfrm>
            <a:off x="288132" y="176213"/>
            <a:ext cx="337066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>
                <a:solidFill>
                  <a:srgbClr val="0033CC"/>
                </a:solidFill>
              </a:rPr>
              <a:t>活动</a:t>
            </a:r>
            <a:r>
              <a:rPr lang="zh-CN" altLang="en-US" sz="2100" b="1">
                <a:solidFill>
                  <a:srgbClr val="0033CC"/>
                </a:solidFill>
              </a:rPr>
              <a:t>三</a:t>
            </a:r>
            <a:r>
              <a:rPr lang="zh-CN" altLang="zh-CN" sz="2100" b="1">
                <a:solidFill>
                  <a:srgbClr val="0033CC"/>
                </a:solidFill>
              </a:rPr>
              <a:t>：</a:t>
            </a:r>
            <a:r>
              <a:rPr lang="zh-CN" altLang="en-US" sz="2100" b="1">
                <a:solidFill>
                  <a:srgbClr val="0033CC"/>
                </a:solidFill>
              </a:rPr>
              <a:t>“不同”创造精彩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32" y="1082279"/>
            <a:ext cx="4191000" cy="3257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40" y="1103317"/>
            <a:ext cx="4280598" cy="3215473"/>
          </a:xfrm>
          <a:prstGeom prst="rect">
            <a:avLst/>
          </a:prstGeom>
        </p:spPr>
      </p:pic>
    </p:spTree>
  </p:cSld>
  <p:clrMapOvr>
    <a:masterClrMapping/>
  </p:clrMapOvr>
  <p:transition spd="slow" advClick="0" advTm="8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9"/>
          <p:cNvSpPr>
            <a:spLocks noChangeArrowheads="1"/>
          </p:cNvSpPr>
          <p:nvPr/>
        </p:nvSpPr>
        <p:spPr bwMode="auto">
          <a:xfrm>
            <a:off x="288132" y="176213"/>
            <a:ext cx="337066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>
                <a:solidFill>
                  <a:srgbClr val="0033CC"/>
                </a:solidFill>
              </a:rPr>
              <a:t>活动</a:t>
            </a:r>
            <a:r>
              <a:rPr lang="zh-CN" altLang="en-US" sz="2100" b="1">
                <a:solidFill>
                  <a:srgbClr val="0033CC"/>
                </a:solidFill>
              </a:rPr>
              <a:t>三</a:t>
            </a:r>
            <a:r>
              <a:rPr lang="zh-CN" altLang="zh-CN" sz="2100" b="1">
                <a:solidFill>
                  <a:srgbClr val="0033CC"/>
                </a:solidFill>
              </a:rPr>
              <a:t>：</a:t>
            </a:r>
            <a:r>
              <a:rPr lang="zh-CN" altLang="en-US" sz="2100" b="1">
                <a:solidFill>
                  <a:srgbClr val="0033CC"/>
                </a:solidFill>
              </a:rPr>
              <a:t>“不同”创造精彩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72" y="903685"/>
            <a:ext cx="3495675" cy="3927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4214" y="1124506"/>
            <a:ext cx="4153472" cy="3069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750" fill="hold"/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750" fill="hold"/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750"/>
                                        <p:tgtEl>
                                          <p:spTgt spid="5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3"/>
          <p:cNvSpPr>
            <a:spLocks noChangeArrowheads="1"/>
          </p:cNvSpPr>
          <p:nvPr/>
        </p:nvSpPr>
        <p:spPr bwMode="auto">
          <a:xfrm>
            <a:off x="288132" y="176213"/>
            <a:ext cx="337066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 dirty="0">
                <a:solidFill>
                  <a:srgbClr val="0033CC"/>
                </a:solidFill>
              </a:rPr>
              <a:t>活动</a:t>
            </a:r>
            <a:r>
              <a:rPr lang="zh-CN" altLang="en-US" sz="2100" b="1" dirty="0">
                <a:solidFill>
                  <a:srgbClr val="0033CC"/>
                </a:solidFill>
              </a:rPr>
              <a:t>三</a:t>
            </a:r>
            <a:r>
              <a:rPr lang="zh-CN" altLang="zh-CN" sz="2100" b="1" dirty="0">
                <a:solidFill>
                  <a:srgbClr val="0033CC"/>
                </a:solidFill>
              </a:rPr>
              <a:t>：</a:t>
            </a:r>
            <a:r>
              <a:rPr lang="zh-CN" altLang="en-US" sz="2100" b="1" dirty="0">
                <a:solidFill>
                  <a:srgbClr val="0033CC"/>
                </a:solidFill>
              </a:rPr>
              <a:t>“不同”创造精彩</a:t>
            </a:r>
            <a:endParaRPr lang="zh-CN" altLang="zh-CN" sz="2100" b="1" dirty="0">
              <a:solidFill>
                <a:srgbClr val="0033CC"/>
              </a:solidFill>
            </a:endParaRPr>
          </a:p>
        </p:txBody>
      </p:sp>
      <p:sp>
        <p:nvSpPr>
          <p:cNvPr id="34819" name="AutoShape 2" descr="http://t11.baidu.com/it/u=3913242934,3069983476&amp;fm=173&amp;app=25&amp;f=JPEG?w=640&amp;h=452&amp;s=C0185793DEC978CC38E11D710300F0B2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0" name="AutoShape 4" descr="http://t11.baidu.com/it/u=3913242934,3069983476&amp;fm=173&amp;app=25&amp;f=JPEG?w=640&amp;h=452&amp;s=C0185793DEC978CC38E11D710300F0B2"/>
          <p:cNvSpPr>
            <a:spLocks noChangeAspect="1" noChangeArrowheads="1"/>
          </p:cNvSpPr>
          <p:nvPr/>
        </p:nvSpPr>
        <p:spPr bwMode="auto">
          <a:xfrm>
            <a:off x="230981" y="5954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" name="云形标注 10"/>
          <p:cNvSpPr/>
          <p:nvPr/>
        </p:nvSpPr>
        <p:spPr>
          <a:xfrm>
            <a:off x="3334792" y="625747"/>
            <a:ext cx="4609059" cy="2825835"/>
          </a:xfrm>
          <a:prstGeom prst="cloudCallout">
            <a:avLst>
              <a:gd name="adj1" fmla="val -71548"/>
              <a:gd name="adj2" fmla="val 43866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4824" name="矩形 2"/>
          <p:cNvSpPr>
            <a:spLocks noChangeArrowheads="1"/>
          </p:cNvSpPr>
          <p:nvPr/>
        </p:nvSpPr>
        <p:spPr bwMode="auto">
          <a:xfrm>
            <a:off x="3581400" y="1000125"/>
            <a:ext cx="4362450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写一写</a:t>
            </a:r>
            <a:endParaRPr lang="en-US" altLang="zh-CN" sz="24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1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1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你愿意</a:t>
            </a:r>
            <a:r>
              <a:rPr lang="zh-CN" altLang="zh-CN" sz="21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根据自己的特点、发挥自己的特长，为班级，为校园，为社会</a:t>
            </a:r>
            <a:r>
              <a:rPr lang="zh-CN" altLang="en-US" sz="21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创造出</a:t>
            </a:r>
            <a:r>
              <a:rPr lang="zh-CN" altLang="zh-CN" sz="21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更多的“精彩”</a:t>
            </a:r>
            <a:r>
              <a:rPr lang="zh-CN" altLang="en-US" sz="21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吗？把你的愿望写下来。</a:t>
            </a:r>
          </a:p>
        </p:txBody>
      </p:sp>
      <p:pic>
        <p:nvPicPr>
          <p:cNvPr id="34825" name="图片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838" y="2203847"/>
            <a:ext cx="1232297" cy="249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图片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4825" y="3280173"/>
            <a:ext cx="1197769" cy="1169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图片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850" y="2607469"/>
            <a:ext cx="1790700" cy="1345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123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9"/>
          <p:cNvSpPr>
            <a:spLocks noChangeArrowheads="1"/>
          </p:cNvSpPr>
          <p:nvPr/>
        </p:nvSpPr>
        <p:spPr bwMode="auto">
          <a:xfrm>
            <a:off x="198835" y="142875"/>
            <a:ext cx="3101578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>
                <a:solidFill>
                  <a:srgbClr val="0033CC"/>
                </a:solidFill>
              </a:rPr>
              <a:t>活动一：小小树叶各不同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38460">
            <a:off x="774333" y="811569"/>
            <a:ext cx="2287190" cy="40683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1" name="图片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2979">
            <a:off x="863204" y="2576512"/>
            <a:ext cx="989409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图片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84925">
            <a:off x="1952625" y="1234679"/>
            <a:ext cx="969169" cy="149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874686" y="1274820"/>
            <a:ext cx="1548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2F2F2"/>
                </a:solidFill>
              </a:rPr>
              <a:t>https://www.ypppt.com/</a:t>
            </a:r>
            <a:endParaRPr lang="zh-CN" altLang="en-US" sz="1000" dirty="0">
              <a:solidFill>
                <a:srgbClr val="F2F2F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416 L 0.08099 0.01989 C 0.09778 0.02544 0.12318 0.02868 0.14974 0.02868 C 0.17995 0.02868 0.2043 0.02544 0.22096 0.01989 L 0.30234 -0.00416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1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1.84971E-6 L 0.16341 0.04925 C 0.19739 0.06034 0.24843 0.06682 0.30208 0.06682 C 0.36315 0.06682 0.41198 0.06034 0.44596 0.04925 L 0.6095 1.84971E-6 " pathEditMode="relative" rAng="0" ptsTypes="FffFF">
                                      <p:cBhvr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0500" y="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5"/>
          <p:cNvSpPr>
            <a:spLocks noChangeArrowheads="1"/>
          </p:cNvSpPr>
          <p:nvPr/>
        </p:nvSpPr>
        <p:spPr bwMode="auto">
          <a:xfrm>
            <a:off x="288131" y="176213"/>
            <a:ext cx="310157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 dirty="0">
                <a:solidFill>
                  <a:srgbClr val="0033CC"/>
                </a:solidFill>
              </a:rPr>
              <a:t>活动</a:t>
            </a:r>
            <a:r>
              <a:rPr lang="zh-CN" altLang="en-US" sz="2100" b="1" dirty="0">
                <a:solidFill>
                  <a:srgbClr val="0033CC"/>
                </a:solidFill>
              </a:rPr>
              <a:t>二</a:t>
            </a:r>
            <a:r>
              <a:rPr lang="zh-CN" altLang="zh-CN" sz="2100" b="1" dirty="0">
                <a:solidFill>
                  <a:srgbClr val="0033CC"/>
                </a:solidFill>
              </a:rPr>
              <a:t>：</a:t>
            </a:r>
            <a:r>
              <a:rPr lang="zh-CN" altLang="en-US" sz="2100" b="1" dirty="0">
                <a:solidFill>
                  <a:srgbClr val="0033CC"/>
                </a:solidFill>
              </a:rPr>
              <a:t>与众不同你我他</a:t>
            </a:r>
            <a:endParaRPr lang="zh-CN" altLang="zh-CN" sz="2100" b="1" dirty="0">
              <a:solidFill>
                <a:srgbClr val="0033CC"/>
              </a:solidFill>
            </a:endParaRPr>
          </a:p>
        </p:txBody>
      </p:sp>
      <p:sp>
        <p:nvSpPr>
          <p:cNvPr id="9219" name="矩形 3"/>
          <p:cNvSpPr>
            <a:spLocks noChangeArrowheads="1"/>
          </p:cNvSpPr>
          <p:nvPr/>
        </p:nvSpPr>
        <p:spPr bwMode="auto">
          <a:xfrm>
            <a:off x="2125267" y="4433888"/>
            <a:ext cx="49077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/>
              <a:t>找一找：同学之间有哪些不同？</a:t>
            </a:r>
          </a:p>
        </p:txBody>
      </p:sp>
      <p:pic>
        <p:nvPicPr>
          <p:cNvPr id="1024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4" y="947737"/>
            <a:ext cx="9070181" cy="330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波形 3"/>
          <p:cNvSpPr/>
          <p:nvPr/>
        </p:nvSpPr>
        <p:spPr>
          <a:xfrm>
            <a:off x="555907" y="255814"/>
            <a:ext cx="1716446" cy="571554"/>
          </a:xfrm>
          <a:prstGeom prst="wave">
            <a:avLst/>
          </a:prstGeom>
          <a:solidFill>
            <a:srgbClr val="25B7C0"/>
          </a:solidFill>
          <a:ln w="25400" cap="flat" cmpd="sng" algn="ctr">
            <a:solidFill>
              <a:srgbClr val="25B7C0"/>
            </a:solidFill>
            <a:prstDash val="solid"/>
          </a:ln>
          <a:effectLst>
            <a:softEdge rad="0"/>
          </a:effectLst>
        </p:spPr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269" name="矩形 14"/>
          <p:cNvSpPr>
            <a:spLocks noChangeArrowheads="1"/>
          </p:cNvSpPr>
          <p:nvPr/>
        </p:nvSpPr>
        <p:spPr bwMode="auto">
          <a:xfrm>
            <a:off x="556022" y="322660"/>
            <a:ext cx="213240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</a:rPr>
              <a:t>圆圈变变变</a:t>
            </a:r>
          </a:p>
        </p:txBody>
      </p:sp>
      <p:sp>
        <p:nvSpPr>
          <p:cNvPr id="11270" name="AutoShape 5"/>
          <p:cNvSpPr>
            <a:spLocks noChangeArrowheads="1"/>
          </p:cNvSpPr>
          <p:nvPr/>
        </p:nvSpPr>
        <p:spPr bwMode="auto">
          <a:xfrm>
            <a:off x="3668316" y="827485"/>
            <a:ext cx="2721769" cy="2559844"/>
          </a:xfrm>
          <a:prstGeom prst="flowChartConnector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pPr algn="ctr" eaLnBrk="1" hangingPunct="1"/>
            <a:endParaRPr lang="zh-CN" altLang="en-US">
              <a:ea typeface="宋体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414713" y="3698082"/>
            <a:ext cx="4779169" cy="80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/>
              <a:t>画一画：看到这个圆，你把它想象成什么呢？ 把你的想象画出来。                                 </a:t>
            </a:r>
          </a:p>
        </p:txBody>
      </p:sp>
      <p:pic>
        <p:nvPicPr>
          <p:cNvPr id="11272" name="图片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078" y="2107407"/>
            <a:ext cx="1232297" cy="24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3"/>
          <p:cNvSpPr>
            <a:spLocks noChangeArrowheads="1"/>
          </p:cNvSpPr>
          <p:nvPr/>
        </p:nvSpPr>
        <p:spPr bwMode="auto">
          <a:xfrm>
            <a:off x="288132" y="176213"/>
            <a:ext cx="337066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 dirty="0">
                <a:solidFill>
                  <a:srgbClr val="0033CC"/>
                </a:solidFill>
              </a:rPr>
              <a:t>活动</a:t>
            </a:r>
            <a:r>
              <a:rPr lang="zh-CN" altLang="en-US" sz="2100" b="1" dirty="0">
                <a:solidFill>
                  <a:srgbClr val="0033CC"/>
                </a:solidFill>
              </a:rPr>
              <a:t>三</a:t>
            </a:r>
            <a:r>
              <a:rPr lang="zh-CN" altLang="zh-CN" sz="2100" b="1" dirty="0">
                <a:solidFill>
                  <a:srgbClr val="0033CC"/>
                </a:solidFill>
              </a:rPr>
              <a:t>：</a:t>
            </a:r>
            <a:r>
              <a:rPr lang="zh-CN" altLang="en-US" sz="2100" b="1" dirty="0">
                <a:solidFill>
                  <a:srgbClr val="0033CC"/>
                </a:solidFill>
              </a:rPr>
              <a:t>“不同”创造精彩</a:t>
            </a:r>
            <a:endParaRPr lang="zh-CN" altLang="zh-CN" sz="2100" b="1" dirty="0">
              <a:solidFill>
                <a:srgbClr val="0033CC"/>
              </a:solidFill>
            </a:endParaRPr>
          </a:p>
        </p:txBody>
      </p:sp>
      <p:sp>
        <p:nvSpPr>
          <p:cNvPr id="12291" name="AutoShape 2" descr="http://t11.baidu.com/it/u=3913242934,3069983476&amp;fm=173&amp;app=25&amp;f=JPEG?w=640&amp;h=452&amp;s=C0185793DEC978CC38E11D710300F0B2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292" name="AutoShape 4" descr="http://t11.baidu.com/it/u=3913242934,3069983476&amp;fm=173&amp;app=25&amp;f=JPEG?w=640&amp;h=452&amp;s=C0185793DEC978CC38E11D710300F0B2"/>
          <p:cNvSpPr>
            <a:spLocks noChangeAspect="1" noChangeArrowheads="1"/>
          </p:cNvSpPr>
          <p:nvPr/>
        </p:nvSpPr>
        <p:spPr bwMode="auto">
          <a:xfrm>
            <a:off x="230981" y="5954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" name="云形标注 10"/>
          <p:cNvSpPr/>
          <p:nvPr/>
        </p:nvSpPr>
        <p:spPr>
          <a:xfrm>
            <a:off x="3823741" y="501565"/>
            <a:ext cx="3872459" cy="2355935"/>
          </a:xfrm>
          <a:prstGeom prst="cloudCallout">
            <a:avLst>
              <a:gd name="adj1" fmla="val -71548"/>
              <a:gd name="adj2" fmla="val 43866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softEdge rad="0"/>
          </a:effectLst>
        </p:spPr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296" name="矩形 2"/>
          <p:cNvSpPr>
            <a:spLocks noChangeArrowheads="1"/>
          </p:cNvSpPr>
          <p:nvPr/>
        </p:nvSpPr>
        <p:spPr bwMode="auto">
          <a:xfrm>
            <a:off x="4176713" y="1090613"/>
            <a:ext cx="3392091" cy="80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/>
              <a:t>       </a:t>
            </a:r>
            <a:r>
              <a:rPr lang="zh-CN" altLang="zh-CN" sz="2400" b="1">
                <a:solidFill>
                  <a:srgbClr val="0000FF"/>
                </a:solidFill>
              </a:rPr>
              <a:t>你还能找出生活</a:t>
            </a:r>
            <a:r>
              <a:rPr lang="zh-CN" altLang="en-US" sz="2400" b="1">
                <a:solidFill>
                  <a:srgbClr val="0000FF"/>
                </a:solidFill>
              </a:rPr>
              <a:t>中有</a:t>
            </a:r>
            <a:r>
              <a:rPr lang="zh-CN" altLang="zh-CN" sz="2400" b="1">
                <a:solidFill>
                  <a:srgbClr val="0000FF"/>
                </a:solidFill>
              </a:rPr>
              <a:t>哪些 “不同” </a:t>
            </a:r>
            <a:r>
              <a:rPr lang="zh-CN" altLang="en-US" sz="2400" b="1">
                <a:solidFill>
                  <a:srgbClr val="0000FF"/>
                </a:solidFill>
              </a:rPr>
              <a:t>？</a:t>
            </a:r>
          </a:p>
        </p:txBody>
      </p:sp>
      <p:pic>
        <p:nvPicPr>
          <p:cNvPr id="12297" name="图片 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1828" y="2268141"/>
            <a:ext cx="1232297" cy="249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图片 1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9113" y="3801666"/>
            <a:ext cx="581025" cy="853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图片 1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8725" y="3767138"/>
            <a:ext cx="553641" cy="81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图片 15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381" y="3373041"/>
            <a:ext cx="69056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图片 20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4960" y="3295651"/>
            <a:ext cx="669131" cy="98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302" name="组合 2"/>
          <p:cNvGrpSpPr>
            <a:grpSpLocks/>
          </p:cNvGrpSpPr>
          <p:nvPr/>
        </p:nvGrpSpPr>
        <p:grpSpPr bwMode="auto">
          <a:xfrm>
            <a:off x="2792017" y="4195762"/>
            <a:ext cx="458390" cy="672704"/>
            <a:chOff x="3722687" y="5594352"/>
            <a:chExt cx="611188" cy="896938"/>
          </a:xfrm>
        </p:grpSpPr>
        <p:pic>
          <p:nvPicPr>
            <p:cNvPr id="12318" name="图片 17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2687" y="5594352"/>
              <a:ext cx="611188" cy="896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9" name="TextBox 1">
              <a:hlinkClick r:id="rId1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765548" y="5810251"/>
              <a:ext cx="525462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zh-CN" altLang="en-US" sz="900">
                  <a:solidFill>
                    <a:srgbClr val="7030A0"/>
                  </a:solidFill>
                </a:rPr>
                <a:t>动</a:t>
              </a:r>
            </a:p>
          </p:txBody>
        </p:sp>
      </p:grpSp>
      <p:sp>
        <p:nvSpPr>
          <p:cNvPr id="12303" name="TextBox 1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450557" y="4114800"/>
            <a:ext cx="336947" cy="20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900">
                <a:solidFill>
                  <a:srgbClr val="7030A0"/>
                </a:solidFill>
              </a:rPr>
              <a:t>食</a:t>
            </a:r>
          </a:p>
        </p:txBody>
      </p:sp>
      <p:grpSp>
        <p:nvGrpSpPr>
          <p:cNvPr id="12304" name="组合 3"/>
          <p:cNvGrpSpPr>
            <a:grpSpLocks/>
          </p:cNvGrpSpPr>
          <p:nvPr/>
        </p:nvGrpSpPr>
        <p:grpSpPr bwMode="auto">
          <a:xfrm>
            <a:off x="3569494" y="3968354"/>
            <a:ext cx="541735" cy="796528"/>
            <a:chOff x="4759554" y="5291139"/>
            <a:chExt cx="722312" cy="1062037"/>
          </a:xfrm>
        </p:grpSpPr>
        <p:pic>
          <p:nvPicPr>
            <p:cNvPr id="12316" name="图片 1">
              <a:hlinkClick r:id="rId1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9554" y="5291139"/>
              <a:ext cx="722312" cy="1062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7" name="TextBox 20">
              <a:hlinkClick r:id="rId1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855258" y="5611814"/>
              <a:ext cx="449263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zh-CN" altLang="en-US" sz="900">
                  <a:solidFill>
                    <a:srgbClr val="7030A0"/>
                  </a:solidFill>
                </a:rPr>
                <a:t>衣</a:t>
              </a:r>
            </a:p>
          </p:txBody>
        </p:sp>
      </p:grpSp>
      <p:grpSp>
        <p:nvGrpSpPr>
          <p:cNvPr id="12305" name="组合 4"/>
          <p:cNvGrpSpPr>
            <a:grpSpLocks/>
          </p:cNvGrpSpPr>
          <p:nvPr/>
        </p:nvGrpSpPr>
        <p:grpSpPr bwMode="auto">
          <a:xfrm>
            <a:off x="5705475" y="3644504"/>
            <a:ext cx="547688" cy="806053"/>
            <a:chOff x="7607298" y="4859338"/>
            <a:chExt cx="730250" cy="1074737"/>
          </a:xfrm>
        </p:grpSpPr>
        <p:pic>
          <p:nvPicPr>
            <p:cNvPr id="12314" name="图片 14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7298" y="4859338"/>
              <a:ext cx="730250" cy="107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5" name="TextBox 21">
              <a:hlinkClick r:id="rId1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677489" y="5268119"/>
              <a:ext cx="450850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zh-CN" altLang="en-US" sz="900">
                  <a:solidFill>
                    <a:srgbClr val="7030A0"/>
                  </a:solidFill>
                </a:rPr>
                <a:t>行</a:t>
              </a:r>
            </a:p>
          </p:txBody>
        </p:sp>
      </p:grpSp>
      <p:grpSp>
        <p:nvGrpSpPr>
          <p:cNvPr id="12306" name="组合 1"/>
          <p:cNvGrpSpPr>
            <a:grpSpLocks/>
          </p:cNvGrpSpPr>
          <p:nvPr/>
        </p:nvGrpSpPr>
        <p:grpSpPr bwMode="auto">
          <a:xfrm>
            <a:off x="759619" y="4193381"/>
            <a:ext cx="532210" cy="782241"/>
            <a:chOff x="1012825" y="5591176"/>
            <a:chExt cx="709613" cy="1042987"/>
          </a:xfrm>
        </p:grpSpPr>
        <p:pic>
          <p:nvPicPr>
            <p:cNvPr id="12312" name="图片 18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825" y="5591176"/>
              <a:ext cx="709613" cy="1042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3" name="TextBox 22"/>
            <p:cNvSpPr txBox="1">
              <a:spLocks noChangeArrowheads="1"/>
            </p:cNvSpPr>
            <p:nvPr/>
          </p:nvSpPr>
          <p:spPr bwMode="auto">
            <a:xfrm>
              <a:off x="1143000" y="5957888"/>
              <a:ext cx="449262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zh-CN" altLang="en-US" sz="900">
                  <a:solidFill>
                    <a:srgbClr val="7030A0"/>
                  </a:solidFill>
                </a:rPr>
                <a:t>花</a:t>
              </a:r>
            </a:p>
          </p:txBody>
        </p:sp>
      </p:grpSp>
      <p:sp>
        <p:nvSpPr>
          <p:cNvPr id="12307" name="TextBox 23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5161360" y="4026694"/>
            <a:ext cx="336947" cy="20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900">
                <a:solidFill>
                  <a:srgbClr val="7030A0"/>
                </a:solidFill>
              </a:rPr>
              <a:t>住</a:t>
            </a:r>
          </a:p>
        </p:txBody>
      </p:sp>
      <p:sp>
        <p:nvSpPr>
          <p:cNvPr id="12308" name="TextBox 24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6632972" y="3770710"/>
            <a:ext cx="338138" cy="20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900">
                <a:solidFill>
                  <a:srgbClr val="7030A0"/>
                </a:solidFill>
              </a:rPr>
              <a:t>职</a:t>
            </a:r>
          </a:p>
        </p:txBody>
      </p:sp>
      <p:pic>
        <p:nvPicPr>
          <p:cNvPr id="12309" name="图片 20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9126" y="3118247"/>
            <a:ext cx="764381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0" name="TextBox 27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7468791" y="3696891"/>
            <a:ext cx="336947" cy="20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900">
                <a:solidFill>
                  <a:srgbClr val="7030A0"/>
                </a:solidFill>
              </a:rPr>
              <a:t>语</a:t>
            </a:r>
          </a:p>
        </p:txBody>
      </p:sp>
      <p:sp>
        <p:nvSpPr>
          <p:cNvPr id="12311" name="TextBox 28">
            <a:hlinkClick r:id="rId19" action="ppaction://hlinksldjump"/>
          </p:cNvPr>
          <p:cNvSpPr txBox="1">
            <a:spLocks noChangeArrowheads="1"/>
          </p:cNvSpPr>
          <p:nvPr/>
        </p:nvSpPr>
        <p:spPr bwMode="auto">
          <a:xfrm>
            <a:off x="8409385" y="3556397"/>
            <a:ext cx="336947" cy="20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900">
                <a:solidFill>
                  <a:srgbClr val="7030A0"/>
                </a:solidFill>
              </a:rPr>
              <a:t>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23"/>
          <p:cNvSpPr>
            <a:spLocks noChangeArrowheads="1"/>
          </p:cNvSpPr>
          <p:nvPr/>
        </p:nvSpPr>
        <p:spPr bwMode="auto">
          <a:xfrm>
            <a:off x="288131" y="176213"/>
            <a:ext cx="22955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生活中的“不同”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sp>
        <p:nvSpPr>
          <p:cNvPr id="13315" name="矩形 2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476500" y="838200"/>
            <a:ext cx="1131094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33CC"/>
                </a:solidFill>
              </a:rPr>
              <a:t>鲜花</a:t>
            </a:r>
            <a:endParaRPr lang="zh-CN" altLang="zh-CN" sz="2700" b="1">
              <a:solidFill>
                <a:srgbClr val="0033CC"/>
              </a:solidFill>
            </a:endParaRPr>
          </a:p>
        </p:txBody>
      </p:sp>
      <p:pic>
        <p:nvPicPr>
          <p:cNvPr id="13316" name="图片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4356" y="2116932"/>
            <a:ext cx="2182416" cy="145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图片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5853" y="2069306"/>
            <a:ext cx="2108597" cy="140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560" y="2984897"/>
            <a:ext cx="1415653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图片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4356" y="575072"/>
            <a:ext cx="2182416" cy="145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图片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8944" y="3615928"/>
            <a:ext cx="2182416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图片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760" y="1610916"/>
            <a:ext cx="2314575" cy="1540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图片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131" y="686991"/>
            <a:ext cx="1438275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图片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0792" y="3675460"/>
            <a:ext cx="2135981" cy="142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图片 7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760" y="3388519"/>
            <a:ext cx="231457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图片 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8944" y="520304"/>
            <a:ext cx="2109788" cy="1407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335" y="1824037"/>
            <a:ext cx="1820465" cy="2739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矩形 23"/>
          <p:cNvSpPr>
            <a:spLocks noChangeArrowheads="1"/>
          </p:cNvSpPr>
          <p:nvPr/>
        </p:nvSpPr>
        <p:spPr bwMode="auto">
          <a:xfrm>
            <a:off x="288131" y="176213"/>
            <a:ext cx="22955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生活中的“不同”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sp>
        <p:nvSpPr>
          <p:cNvPr id="14340" name="矩形 2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31032" y="4572001"/>
            <a:ext cx="157876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动物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pic>
        <p:nvPicPr>
          <p:cNvPr id="14341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550" y="546498"/>
            <a:ext cx="1915716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图片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5544" y="628650"/>
            <a:ext cx="1896666" cy="126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图片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2454" y="3693319"/>
            <a:ext cx="1859756" cy="124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图片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7791" y="628650"/>
            <a:ext cx="1893094" cy="1254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图片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550" y="3707606"/>
            <a:ext cx="1922860" cy="128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图片 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335" y="844154"/>
            <a:ext cx="1659731" cy="157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图片 1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8266" y="2149079"/>
            <a:ext cx="1902619" cy="126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图片 15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7792" y="3739754"/>
            <a:ext cx="2001440" cy="1334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图片 1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2454" y="2099073"/>
            <a:ext cx="1859756" cy="1234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图片 1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4406" y="2056210"/>
            <a:ext cx="1922860" cy="145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2729" y="2189560"/>
            <a:ext cx="2050256" cy="136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矩形 23"/>
          <p:cNvSpPr>
            <a:spLocks noChangeArrowheads="1"/>
          </p:cNvSpPr>
          <p:nvPr/>
        </p:nvSpPr>
        <p:spPr bwMode="auto">
          <a:xfrm>
            <a:off x="288131" y="176213"/>
            <a:ext cx="22955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33CC"/>
                </a:solidFill>
              </a:rPr>
              <a:t>生活中的“不同”</a:t>
            </a:r>
            <a:endParaRPr lang="zh-CN" altLang="zh-CN" sz="2100" b="1">
              <a:solidFill>
                <a:srgbClr val="0033CC"/>
              </a:solidFill>
            </a:endParaRPr>
          </a:p>
        </p:txBody>
      </p:sp>
      <p:pic>
        <p:nvPicPr>
          <p:cNvPr id="15364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2" y="1746648"/>
            <a:ext cx="1878806" cy="1253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2729" y="3721894"/>
            <a:ext cx="1968103" cy="131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图片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5391" y="2189560"/>
            <a:ext cx="1968103" cy="131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图片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156" y="839391"/>
            <a:ext cx="1810941" cy="1208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图片 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7672" y="2320529"/>
            <a:ext cx="1981200" cy="132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图片 1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157" y="3737372"/>
            <a:ext cx="2008585" cy="131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矩形 2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48904" y="1065610"/>
            <a:ext cx="992981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33CC"/>
                </a:solidFill>
              </a:rPr>
              <a:t>美食</a:t>
            </a:r>
            <a:endParaRPr lang="zh-CN" altLang="zh-CN" sz="2700" b="1">
              <a:solidFill>
                <a:srgbClr val="0033CC"/>
              </a:solidFill>
            </a:endParaRPr>
          </a:p>
        </p:txBody>
      </p:sp>
      <p:pic>
        <p:nvPicPr>
          <p:cNvPr id="15371" name="图片 2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0088" y="700088"/>
            <a:ext cx="198477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图片 2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7544" y="691753"/>
            <a:ext cx="1803797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图片 2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0160" y="3721894"/>
            <a:ext cx="1969294" cy="131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图片 2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554" y="3502819"/>
            <a:ext cx="1894284" cy="126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0105872b-a6e8-4499-83d8-d177f043fe6d}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25B7C0"/>
      </a:accent1>
      <a:accent2>
        <a:srgbClr val="F6A500"/>
      </a:accent2>
      <a:accent3>
        <a:srgbClr val="585858"/>
      </a:accent3>
      <a:accent4>
        <a:srgbClr val="FD7104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29000">
              <a:srgbClr val="FFFFFF"/>
            </a:gs>
            <a:gs pos="98000">
              <a:srgbClr val="FFFFFF">
                <a:lumMod val="75000"/>
              </a:srgbClr>
            </a:gs>
          </a:gsLst>
          <a:lin ang="2700000" scaled="1"/>
          <a:tileRect/>
        </a:gradFill>
        <a:ln w="25400" cap="flat" cmpd="sng" algn="ctr">
          <a:noFill/>
          <a:prstDash val="solid"/>
        </a:ln>
        <a:effectLst>
          <a:softEdge rad="0"/>
        </a:effectLst>
      </a:spPr>
      <a:bodyPr anchor="ctr"/>
      <a:lstStyle>
        <a:defPPr marL="0" marR="0" indent="0" algn="ctr" defTabSz="91440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365</Words>
  <Application>Microsoft Office PowerPoint</Application>
  <PresentationFormat>全屏显示(16:9)</PresentationFormat>
  <Paragraphs>71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黑体</vt:lpstr>
      <vt:lpstr>宋体</vt:lpstr>
      <vt:lpstr>微软雅黑</vt:lpstr>
      <vt:lpstr>Arial</vt:lpstr>
      <vt:lpstr>Arial Black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353</cp:revision>
  <dcterms:created xsi:type="dcterms:W3CDTF">2014-11-06T06:08:55Z</dcterms:created>
  <dcterms:modified xsi:type="dcterms:W3CDTF">2022-04-11T11:23:26Z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