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06" r:id="rId2"/>
    <p:sldMasterId id="2147483718" r:id="rId3"/>
  </p:sldMasterIdLst>
  <p:notesMasterIdLst>
    <p:notesMasterId r:id="rId24"/>
  </p:notesMasterIdLst>
  <p:sldIdLst>
    <p:sldId id="328" r:id="rId4"/>
    <p:sldId id="334" r:id="rId5"/>
    <p:sldId id="335" r:id="rId6"/>
    <p:sldId id="336" r:id="rId7"/>
    <p:sldId id="313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1" r:id="rId22"/>
    <p:sldId id="352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86828"/>
    <a:srgbClr val="000000"/>
    <a:srgbClr val="619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4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34" y="114"/>
      </p:cViewPr>
      <p:guideLst>
        <p:guide orient="horz" pos="1620"/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fld id="{C65D97A0-FEB7-4CE6-81F0-0AA473389B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945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 eaLnBrk="1" hangingPunct="1"/>
            <a:fld id="{28A84178-F3AB-4E1D-85E7-1D6927CB1610}" type="slidenum">
              <a:rPr lang="zh-CN" altLang="en-US">
                <a:latin typeface="Calibri" pitchFamily="34" charset="0"/>
                <a:ea typeface="宋体" pitchFamily="2" charset="-122"/>
              </a:rPr>
              <a:pPr eaLnBrk="1" hangingPunct="1"/>
              <a:t>1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5563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D97A0-FEB7-4CE6-81F0-0AA473389B8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51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519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封面/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2"/>
          <p:cNvCxnSpPr>
            <a:cxnSpLocks noChangeShapeType="1"/>
          </p:cNvCxnSpPr>
          <p:nvPr/>
        </p:nvCxnSpPr>
        <p:spPr bwMode="auto">
          <a:xfrm flipV="1">
            <a:off x="1270002" y="871538"/>
            <a:ext cx="9531351" cy="0"/>
          </a:xfrm>
          <a:prstGeom prst="line">
            <a:avLst/>
          </a:prstGeom>
          <a:noFill/>
          <a:ln w="15875">
            <a:solidFill>
              <a:srgbClr val="118C3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KSO_Shape"/>
          <p:cNvSpPr>
            <a:spLocks noChangeArrowheads="1"/>
          </p:cNvSpPr>
          <p:nvPr/>
        </p:nvSpPr>
        <p:spPr bwMode="auto">
          <a:xfrm>
            <a:off x="10941051" y="400053"/>
            <a:ext cx="292100" cy="538163"/>
          </a:xfrm>
          <a:custGeom>
            <a:avLst/>
            <a:gdLst>
              <a:gd name="T0" fmla="*/ 2361 w 2361"/>
              <a:gd name="T1" fmla="*/ 200 h 4328"/>
              <a:gd name="T2" fmla="*/ 2197 w 2361"/>
              <a:gd name="T3" fmla="*/ 100 h 4328"/>
              <a:gd name="T4" fmla="*/ 1646 w 2361"/>
              <a:gd name="T5" fmla="*/ 616 h 4328"/>
              <a:gd name="T6" fmla="*/ 1491 w 2361"/>
              <a:gd name="T7" fmla="*/ 921 h 4328"/>
              <a:gd name="T8" fmla="*/ 1393 w 2361"/>
              <a:gd name="T9" fmla="*/ 1152 h 4328"/>
              <a:gd name="T10" fmla="*/ 136 w 2361"/>
              <a:gd name="T11" fmla="*/ 3609 h 4328"/>
              <a:gd name="T12" fmla="*/ 79 w 2361"/>
              <a:gd name="T13" fmla="*/ 3850 h 4328"/>
              <a:gd name="T14" fmla="*/ 49 w 2361"/>
              <a:gd name="T15" fmla="*/ 4029 h 4328"/>
              <a:gd name="T16" fmla="*/ 0 w 2361"/>
              <a:gd name="T17" fmla="*/ 4309 h 4328"/>
              <a:gd name="T18" fmla="*/ 19 w 2361"/>
              <a:gd name="T19" fmla="*/ 4328 h 4328"/>
              <a:gd name="T20" fmla="*/ 140 w 2361"/>
              <a:gd name="T21" fmla="*/ 4089 h 4328"/>
              <a:gd name="T22" fmla="*/ 290 w 2361"/>
              <a:gd name="T23" fmla="*/ 3978 h 4328"/>
              <a:gd name="T24" fmla="*/ 461 w 2361"/>
              <a:gd name="T25" fmla="*/ 3773 h 4328"/>
              <a:gd name="T26" fmla="*/ 1747 w 2361"/>
              <a:gd name="T27" fmla="*/ 1401 h 4328"/>
              <a:gd name="T28" fmla="*/ 1796 w 2361"/>
              <a:gd name="T29" fmla="*/ 1354 h 4328"/>
              <a:gd name="T30" fmla="*/ 2250 w 2361"/>
              <a:gd name="T31" fmla="*/ 471 h 4328"/>
              <a:gd name="T32" fmla="*/ 1922 w 2361"/>
              <a:gd name="T33" fmla="*/ 1143 h 4328"/>
              <a:gd name="T34" fmla="*/ 1928 w 2361"/>
              <a:gd name="T35" fmla="*/ 1205 h 4328"/>
              <a:gd name="T36" fmla="*/ 2355 w 2361"/>
              <a:gd name="T37" fmla="*/ 382 h 4328"/>
              <a:gd name="T38" fmla="*/ 2316 w 2361"/>
              <a:gd name="T39" fmla="*/ 341 h 4328"/>
              <a:gd name="T40" fmla="*/ 2361 w 2361"/>
              <a:gd name="T41" fmla="*/ 252 h 4328"/>
              <a:gd name="T42" fmla="*/ 505 w 2361"/>
              <a:gd name="T43" fmla="*/ 3724 h 4328"/>
              <a:gd name="T44" fmla="*/ 204 w 2361"/>
              <a:gd name="T45" fmla="*/ 3590 h 4328"/>
              <a:gd name="T46" fmla="*/ 992 w 2361"/>
              <a:gd name="T47" fmla="*/ 2041 h 4328"/>
              <a:gd name="T48" fmla="*/ 1437 w 2361"/>
              <a:gd name="T49" fmla="*/ 1175 h 4328"/>
              <a:gd name="T50" fmla="*/ 1508 w 2361"/>
              <a:gd name="T51" fmla="*/ 1211 h 4328"/>
              <a:gd name="T52" fmla="*/ 1732 w 2361"/>
              <a:gd name="T53" fmla="*/ 1329 h 4328"/>
              <a:gd name="T54" fmla="*/ 1781 w 2361"/>
              <a:gd name="T55" fmla="*/ 1275 h 4328"/>
              <a:gd name="T56" fmla="*/ 1762 w 2361"/>
              <a:gd name="T57" fmla="*/ 1280 h 4328"/>
              <a:gd name="T58" fmla="*/ 1446 w 2361"/>
              <a:gd name="T59" fmla="*/ 1118 h 4328"/>
              <a:gd name="T60" fmla="*/ 1994 w 2361"/>
              <a:gd name="T61" fmla="*/ 62 h 4328"/>
              <a:gd name="T62" fmla="*/ 2312 w 2361"/>
              <a:gd name="T63" fmla="*/ 239 h 4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61" h="4328">
                <a:moveTo>
                  <a:pt x="2361" y="252"/>
                </a:moveTo>
                <a:cubicBezTo>
                  <a:pt x="2361" y="200"/>
                  <a:pt x="2361" y="200"/>
                  <a:pt x="2361" y="200"/>
                </a:cubicBezTo>
                <a:cubicBezTo>
                  <a:pt x="2293" y="156"/>
                  <a:pt x="2293" y="156"/>
                  <a:pt x="2293" y="156"/>
                </a:cubicBezTo>
                <a:cubicBezTo>
                  <a:pt x="2197" y="100"/>
                  <a:pt x="2197" y="100"/>
                  <a:pt x="2197" y="100"/>
                </a:cubicBezTo>
                <a:cubicBezTo>
                  <a:pt x="2103" y="55"/>
                  <a:pt x="2024" y="21"/>
                  <a:pt x="1960" y="0"/>
                </a:cubicBezTo>
                <a:cubicBezTo>
                  <a:pt x="1646" y="616"/>
                  <a:pt x="1646" y="616"/>
                  <a:pt x="1646" y="616"/>
                </a:cubicBezTo>
                <a:cubicBezTo>
                  <a:pt x="1621" y="661"/>
                  <a:pt x="1621" y="661"/>
                  <a:pt x="1621" y="661"/>
                </a:cubicBezTo>
                <a:cubicBezTo>
                  <a:pt x="1491" y="921"/>
                  <a:pt x="1491" y="921"/>
                  <a:pt x="1491" y="921"/>
                </a:cubicBezTo>
                <a:cubicBezTo>
                  <a:pt x="1375" y="1143"/>
                  <a:pt x="1375" y="1143"/>
                  <a:pt x="1375" y="1143"/>
                </a:cubicBezTo>
                <a:cubicBezTo>
                  <a:pt x="1393" y="1152"/>
                  <a:pt x="1393" y="1152"/>
                  <a:pt x="1393" y="1152"/>
                </a:cubicBezTo>
                <a:cubicBezTo>
                  <a:pt x="1375" y="1186"/>
                  <a:pt x="1375" y="1186"/>
                  <a:pt x="1375" y="1186"/>
                </a:cubicBezTo>
                <a:cubicBezTo>
                  <a:pt x="136" y="3609"/>
                  <a:pt x="136" y="3609"/>
                  <a:pt x="136" y="3609"/>
                </a:cubicBezTo>
                <a:cubicBezTo>
                  <a:pt x="187" y="3632"/>
                  <a:pt x="187" y="3632"/>
                  <a:pt x="187" y="3632"/>
                </a:cubicBezTo>
                <a:cubicBezTo>
                  <a:pt x="79" y="3850"/>
                  <a:pt x="79" y="3850"/>
                  <a:pt x="79" y="3850"/>
                </a:cubicBezTo>
                <a:cubicBezTo>
                  <a:pt x="121" y="3886"/>
                  <a:pt x="121" y="3886"/>
                  <a:pt x="121" y="3886"/>
                </a:cubicBezTo>
                <a:cubicBezTo>
                  <a:pt x="49" y="4029"/>
                  <a:pt x="49" y="4029"/>
                  <a:pt x="49" y="4029"/>
                </a:cubicBezTo>
                <a:cubicBezTo>
                  <a:pt x="115" y="4078"/>
                  <a:pt x="115" y="4078"/>
                  <a:pt x="115" y="4078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19" y="4328"/>
                  <a:pt x="19" y="4328"/>
                  <a:pt x="19" y="4328"/>
                </a:cubicBezTo>
                <a:cubicBezTo>
                  <a:pt x="25" y="4321"/>
                  <a:pt x="25" y="4321"/>
                  <a:pt x="25" y="4321"/>
                </a:cubicBezTo>
                <a:cubicBezTo>
                  <a:pt x="140" y="4089"/>
                  <a:pt x="140" y="4089"/>
                  <a:pt x="140" y="4089"/>
                </a:cubicBezTo>
                <a:cubicBezTo>
                  <a:pt x="140" y="4095"/>
                  <a:pt x="167" y="4103"/>
                  <a:pt x="221" y="4114"/>
                </a:cubicBezTo>
                <a:cubicBezTo>
                  <a:pt x="234" y="4096"/>
                  <a:pt x="257" y="4050"/>
                  <a:pt x="290" y="3978"/>
                </a:cubicBezTo>
                <a:cubicBezTo>
                  <a:pt x="352" y="3989"/>
                  <a:pt x="352" y="3989"/>
                  <a:pt x="352" y="3989"/>
                </a:cubicBezTo>
                <a:cubicBezTo>
                  <a:pt x="461" y="3773"/>
                  <a:pt x="461" y="3773"/>
                  <a:pt x="461" y="3773"/>
                </a:cubicBezTo>
                <a:cubicBezTo>
                  <a:pt x="520" y="3805"/>
                  <a:pt x="520" y="3805"/>
                  <a:pt x="520" y="3805"/>
                </a:cubicBezTo>
                <a:cubicBezTo>
                  <a:pt x="1747" y="1401"/>
                  <a:pt x="1747" y="1401"/>
                  <a:pt x="1747" y="1401"/>
                </a:cubicBezTo>
                <a:cubicBezTo>
                  <a:pt x="1779" y="1346"/>
                  <a:pt x="1779" y="1346"/>
                  <a:pt x="1779" y="1346"/>
                </a:cubicBezTo>
                <a:cubicBezTo>
                  <a:pt x="1796" y="1354"/>
                  <a:pt x="1796" y="1354"/>
                  <a:pt x="1796" y="1354"/>
                </a:cubicBezTo>
                <a:cubicBezTo>
                  <a:pt x="2169" y="621"/>
                  <a:pt x="2169" y="621"/>
                  <a:pt x="2169" y="621"/>
                </a:cubicBezTo>
                <a:cubicBezTo>
                  <a:pt x="2250" y="471"/>
                  <a:pt x="2250" y="471"/>
                  <a:pt x="2250" y="471"/>
                </a:cubicBezTo>
                <a:cubicBezTo>
                  <a:pt x="2263" y="480"/>
                  <a:pt x="2263" y="480"/>
                  <a:pt x="2263" y="480"/>
                </a:cubicBezTo>
                <a:cubicBezTo>
                  <a:pt x="1922" y="1143"/>
                  <a:pt x="1922" y="1143"/>
                  <a:pt x="1922" y="1143"/>
                </a:cubicBezTo>
                <a:cubicBezTo>
                  <a:pt x="1904" y="1173"/>
                  <a:pt x="1899" y="1192"/>
                  <a:pt x="1904" y="1201"/>
                </a:cubicBezTo>
                <a:cubicBezTo>
                  <a:pt x="1904" y="1207"/>
                  <a:pt x="1912" y="1208"/>
                  <a:pt x="1928" y="1205"/>
                </a:cubicBezTo>
                <a:cubicBezTo>
                  <a:pt x="1939" y="1196"/>
                  <a:pt x="1939" y="1196"/>
                  <a:pt x="1939" y="1196"/>
                </a:cubicBezTo>
                <a:cubicBezTo>
                  <a:pt x="2355" y="382"/>
                  <a:pt x="2355" y="382"/>
                  <a:pt x="2355" y="382"/>
                </a:cubicBezTo>
                <a:cubicBezTo>
                  <a:pt x="2360" y="368"/>
                  <a:pt x="2359" y="357"/>
                  <a:pt x="2350" y="350"/>
                </a:cubicBezTo>
                <a:cubicBezTo>
                  <a:pt x="2335" y="350"/>
                  <a:pt x="2323" y="347"/>
                  <a:pt x="2316" y="341"/>
                </a:cubicBezTo>
                <a:cubicBezTo>
                  <a:pt x="2316" y="333"/>
                  <a:pt x="2316" y="333"/>
                  <a:pt x="2316" y="333"/>
                </a:cubicBezTo>
                <a:cubicBezTo>
                  <a:pt x="2361" y="252"/>
                  <a:pt x="2361" y="252"/>
                  <a:pt x="2361" y="252"/>
                </a:cubicBezTo>
                <a:close/>
                <a:moveTo>
                  <a:pt x="1672" y="1438"/>
                </a:moveTo>
                <a:cubicBezTo>
                  <a:pt x="505" y="3724"/>
                  <a:pt x="505" y="3724"/>
                  <a:pt x="505" y="3724"/>
                </a:cubicBezTo>
                <a:cubicBezTo>
                  <a:pt x="504" y="3736"/>
                  <a:pt x="500" y="3740"/>
                  <a:pt x="492" y="3737"/>
                </a:cubicBezTo>
                <a:cubicBezTo>
                  <a:pt x="488" y="3728"/>
                  <a:pt x="392" y="3679"/>
                  <a:pt x="204" y="3590"/>
                </a:cubicBezTo>
                <a:cubicBezTo>
                  <a:pt x="204" y="3583"/>
                  <a:pt x="204" y="3583"/>
                  <a:pt x="204" y="3583"/>
                </a:cubicBezTo>
                <a:cubicBezTo>
                  <a:pt x="733" y="2560"/>
                  <a:pt x="996" y="2045"/>
                  <a:pt x="992" y="2041"/>
                </a:cubicBezTo>
                <a:cubicBezTo>
                  <a:pt x="1192" y="1661"/>
                  <a:pt x="1192" y="1661"/>
                  <a:pt x="1192" y="1661"/>
                </a:cubicBezTo>
                <a:cubicBezTo>
                  <a:pt x="1437" y="1175"/>
                  <a:pt x="1437" y="1175"/>
                  <a:pt x="1437" y="1175"/>
                </a:cubicBezTo>
                <a:cubicBezTo>
                  <a:pt x="1446" y="1175"/>
                  <a:pt x="1446" y="1175"/>
                  <a:pt x="1446" y="1175"/>
                </a:cubicBezTo>
                <a:cubicBezTo>
                  <a:pt x="1508" y="1211"/>
                  <a:pt x="1508" y="1211"/>
                  <a:pt x="1508" y="1211"/>
                </a:cubicBezTo>
                <a:cubicBezTo>
                  <a:pt x="1719" y="1316"/>
                  <a:pt x="1719" y="1316"/>
                  <a:pt x="1719" y="1316"/>
                </a:cubicBezTo>
                <a:cubicBezTo>
                  <a:pt x="1727" y="1317"/>
                  <a:pt x="1732" y="1322"/>
                  <a:pt x="1732" y="1329"/>
                </a:cubicBezTo>
                <a:cubicBezTo>
                  <a:pt x="1672" y="1438"/>
                  <a:pt x="1672" y="1438"/>
                  <a:pt x="1672" y="1438"/>
                </a:cubicBezTo>
                <a:close/>
                <a:moveTo>
                  <a:pt x="1781" y="1275"/>
                </a:moveTo>
                <a:cubicBezTo>
                  <a:pt x="1770" y="1288"/>
                  <a:pt x="1770" y="1288"/>
                  <a:pt x="1770" y="1288"/>
                </a:cubicBezTo>
                <a:cubicBezTo>
                  <a:pt x="1762" y="1280"/>
                  <a:pt x="1762" y="1280"/>
                  <a:pt x="1762" y="1280"/>
                </a:cubicBezTo>
                <a:cubicBezTo>
                  <a:pt x="1448" y="1122"/>
                  <a:pt x="1448" y="1122"/>
                  <a:pt x="1448" y="1122"/>
                </a:cubicBezTo>
                <a:cubicBezTo>
                  <a:pt x="1446" y="1118"/>
                  <a:pt x="1446" y="1118"/>
                  <a:pt x="1446" y="1118"/>
                </a:cubicBezTo>
                <a:cubicBezTo>
                  <a:pt x="1986" y="62"/>
                  <a:pt x="1986" y="62"/>
                  <a:pt x="1986" y="62"/>
                </a:cubicBezTo>
                <a:cubicBezTo>
                  <a:pt x="1994" y="62"/>
                  <a:pt x="1994" y="62"/>
                  <a:pt x="1994" y="62"/>
                </a:cubicBezTo>
                <a:cubicBezTo>
                  <a:pt x="2115" y="114"/>
                  <a:pt x="2220" y="169"/>
                  <a:pt x="2310" y="226"/>
                </a:cubicBezTo>
                <a:cubicBezTo>
                  <a:pt x="2312" y="239"/>
                  <a:pt x="2312" y="239"/>
                  <a:pt x="2312" y="239"/>
                </a:cubicBezTo>
                <a:cubicBezTo>
                  <a:pt x="1781" y="1275"/>
                  <a:pt x="1781" y="1275"/>
                  <a:pt x="1781" y="1275"/>
                </a:cubicBezTo>
                <a:close/>
              </a:path>
            </a:pathLst>
          </a:custGeom>
          <a:solidFill>
            <a:srgbClr val="1F21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" name="MH_Other_4"/>
          <p:cNvSpPr/>
          <p:nvPr>
            <p:custDataLst>
              <p:tags r:id="rId1"/>
            </p:custDataLst>
          </p:nvPr>
        </p:nvSpPr>
        <p:spPr>
          <a:xfrm>
            <a:off x="313267" y="220665"/>
            <a:ext cx="556684" cy="555625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5" name="MH_Other_4"/>
          <p:cNvSpPr/>
          <p:nvPr>
            <p:custDataLst>
              <p:tags r:id="rId2"/>
            </p:custDataLst>
          </p:nvPr>
        </p:nvSpPr>
        <p:spPr>
          <a:xfrm>
            <a:off x="-91016" y="674688"/>
            <a:ext cx="361951" cy="361950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80124" y="417420"/>
            <a:ext cx="432000" cy="432000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95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MH_Other_4"/>
          <p:cNvSpPr/>
          <p:nvPr>
            <p:custDataLst>
              <p:tags r:id="rId3"/>
            </p:custDataLst>
          </p:nvPr>
        </p:nvSpPr>
        <p:spPr>
          <a:xfrm>
            <a:off x="211668" y="15875"/>
            <a:ext cx="205317" cy="204788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>
              <a:solidFill>
                <a:prstClr val="white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88897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3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31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86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3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280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777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42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418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22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4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教学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29776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893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161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746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969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345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7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603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785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838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0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教学过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602570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8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0B3A9465-B4D2-4C53-9C8C-1FAC21345D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53264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latin typeface="Arial" pitchFamily="34" charset="0"/>
                <a:ea typeface="宋体" pitchFamily="2" charset="-122"/>
              </a:defRPr>
            </a:lvl1pPr>
          </a:lstStyle>
          <a:p>
            <a:fld id="{7231911B-BCD8-4453-8370-D46BDEEE78EF}" type="slidenum">
              <a:rPr lang="zh-CN" altLang="en-US" smtClean="0"/>
              <a:pPr/>
              <a:t>‹#›</a:t>
            </a:fld>
            <a:endParaRPr lang="zh-CN" altLang="en-US"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329090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noProof="1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latin typeface="Arial" pitchFamily="34" charset="0"/>
                <a:ea typeface="宋体" pitchFamily="2" charset="-122"/>
              </a:defRPr>
            </a:lvl1pPr>
          </a:lstStyle>
          <a:p>
            <a:fld id="{90DEB34E-1B39-4F00-B8B7-070E48D8CBE0}" type="slidenum">
              <a:rPr lang="zh-CN" altLang="en-US" smtClean="0"/>
              <a:pPr/>
              <a:t>‹#›</a:t>
            </a:fld>
            <a:endParaRPr lang="zh-CN" altLang="en-US"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04754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教学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1266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教学过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18070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4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11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697" r:id="rId7"/>
    <p:sldLayoutId id="2147483698" r:id="rId8"/>
  </p:sldLayoutIdLst>
  <p:transition/>
  <p:txStyles>
    <p:titleStyle>
      <a:lvl1pPr algn="ctr" defTabSz="1022350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1022350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382588" indent="-382588" algn="l" defTabSz="10223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0263" indent="-319088" algn="l" defTabSz="10223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7938" indent="-255588" algn="l" defTabSz="10223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9113" indent="-255588" algn="l" defTabSz="10223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1875" indent="-255588" algn="l" defTabSz="10223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68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49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30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911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1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98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79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60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41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59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40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21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2130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381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" y="3"/>
            <a:ext cx="1909763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椭圆 36"/>
          <p:cNvSpPr/>
          <p:nvPr/>
        </p:nvSpPr>
        <p:spPr>
          <a:xfrm rot="2700000">
            <a:off x="4587876" y="4146553"/>
            <a:ext cx="417512" cy="312737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700000">
            <a:off x="8893178" y="1452566"/>
            <a:ext cx="460375" cy="34607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700000">
            <a:off x="6130134" y="4026697"/>
            <a:ext cx="334963" cy="2508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700000">
            <a:off x="8112921" y="2174082"/>
            <a:ext cx="347663" cy="26035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2700000">
            <a:off x="2282034" y="3115470"/>
            <a:ext cx="346075" cy="25876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2700000">
            <a:off x="9487694" y="4252119"/>
            <a:ext cx="347662" cy="26035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2700000">
            <a:off x="10090153" y="3741738"/>
            <a:ext cx="346075" cy="26035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379666" y="3741741"/>
            <a:ext cx="149225" cy="19843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2700000">
            <a:off x="7273965" y="3612345"/>
            <a:ext cx="306649" cy="229987"/>
          </a:xfrm>
          <a:prstGeom prst="ellipse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 rot="2700000">
            <a:off x="3455539" y="3750450"/>
            <a:ext cx="306649" cy="229987"/>
          </a:xfrm>
          <a:prstGeom prst="ellipse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 rot="2700000">
            <a:off x="4303888" y="1988466"/>
            <a:ext cx="266523" cy="199892"/>
          </a:xfrm>
          <a:prstGeom prst="ellipse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rot="2700000">
            <a:off x="9406728" y="2984546"/>
            <a:ext cx="266523" cy="199892"/>
          </a:xfrm>
          <a:prstGeom prst="ellipse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2700000">
            <a:off x="2968628" y="2017716"/>
            <a:ext cx="239713" cy="1793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83" name="矩形 59"/>
          <p:cNvSpPr>
            <a:spLocks noChangeArrowheads="1"/>
          </p:cNvSpPr>
          <p:nvPr/>
        </p:nvSpPr>
        <p:spPr bwMode="auto">
          <a:xfrm>
            <a:off x="4063873" y="896937"/>
            <a:ext cx="4060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619428"/>
                </a:solidFill>
                <a:latin typeface="微软雅黑" pitchFamily="34" charset="-122"/>
              </a:rPr>
              <a:t>第四单元  家是最温暖的地方</a:t>
            </a:r>
          </a:p>
        </p:txBody>
      </p:sp>
      <p:sp>
        <p:nvSpPr>
          <p:cNvPr id="61" name="矩形 60"/>
          <p:cNvSpPr/>
          <p:nvPr/>
        </p:nvSpPr>
        <p:spPr>
          <a:xfrm>
            <a:off x="3885986" y="2418398"/>
            <a:ext cx="4416594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sym typeface="+mn-ea"/>
              </a:rPr>
              <a:t>家庭的记忆</a:t>
            </a:r>
          </a:p>
        </p:txBody>
      </p:sp>
      <p:sp>
        <p:nvSpPr>
          <p:cNvPr id="18" name="矩形 17"/>
          <p:cNvSpPr/>
          <p:nvPr/>
        </p:nvSpPr>
        <p:spPr>
          <a:xfrm>
            <a:off x="5621789" y="5693025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0" grpId="0" animBg="1"/>
      <p:bldP spid="41" grpId="0" animBg="1"/>
      <p:bldP spid="42" grpId="0" animBg="1"/>
      <p:bldP spid="52" grpId="0" animBg="1"/>
      <p:bldP spid="53" grpId="0" animBg="1"/>
      <p:bldP spid="54" grpId="0" animBg="1"/>
      <p:bldP spid="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92316" y="188913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2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环节二   “家史”小调查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11453" y="755650"/>
            <a:ext cx="6913563" cy="4616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sym typeface="+mn-ea"/>
              </a:rPr>
              <a:t>家庭大事记</a:t>
            </a:r>
          </a:p>
          <a:p>
            <a:pPr>
              <a:lnSpc>
                <a:spcPct val="200000"/>
              </a:lnSpc>
              <a:buFontTx/>
              <a:buNone/>
              <a:defRPr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1._________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年，爸爸和妈妈结婚了!</a:t>
            </a:r>
          </a:p>
          <a:p>
            <a:pPr>
              <a:lnSpc>
                <a:spcPct val="200000"/>
              </a:lnSpc>
              <a:buFontTx/>
              <a:buNone/>
              <a:defRPr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2._________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年，我在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_________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出生了。</a:t>
            </a:r>
          </a:p>
          <a:p>
            <a:pPr>
              <a:lnSpc>
                <a:spcPct val="200000"/>
              </a:lnSpc>
              <a:buFontTx/>
              <a:buNone/>
              <a:defRPr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_________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年，我家住进新房了!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200000"/>
              </a:lnSpc>
              <a:buFontTx/>
              <a:buNone/>
              <a:defRPr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4._________________________________________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200000"/>
              </a:lnSpc>
              <a:buFontTx/>
              <a:buNone/>
              <a:defRPr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5._________________________________________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441575" y="5405438"/>
            <a:ext cx="2281238" cy="957262"/>
          </a:xfrm>
          <a:prstGeom prst="wedgeRoundRectCallout">
            <a:avLst>
              <a:gd name="adj1" fmla="val -22784"/>
              <a:gd name="adj2" fmla="val 3431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buFontTx/>
              <a:buNone/>
              <a:defRPr/>
            </a:pPr>
            <a:r>
              <a:rPr lang="zh-CN" altLang="en-US" dirty="0">
                <a:solidFill>
                  <a:srgbClr val="FF0000"/>
                </a:solidFill>
                <a:sym typeface="+mn-ea"/>
              </a:rPr>
              <a:t>        你是如何知道这些事情的？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5108575" y="5516563"/>
            <a:ext cx="2281238" cy="958850"/>
          </a:xfrm>
          <a:prstGeom prst="wedgeRoundRectCallout">
            <a:avLst>
              <a:gd name="adj1" fmla="val -46191"/>
              <a:gd name="adj2" fmla="val -2743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buFontTx/>
              <a:buNone/>
              <a:defRPr/>
            </a:pPr>
            <a:r>
              <a:rPr lang="zh-CN" altLang="en-US" dirty="0">
                <a:solidFill>
                  <a:srgbClr val="FF0000"/>
                </a:solidFill>
                <a:sym typeface="+mn-ea"/>
              </a:rPr>
              <a:t>        你能感受到不断传承的家庭美德吗？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7758116" y="5372103"/>
            <a:ext cx="2282825" cy="957263"/>
          </a:xfrm>
          <a:prstGeom prst="wedgeRoundRectCallout">
            <a:avLst>
              <a:gd name="adj1" fmla="val -23434"/>
              <a:gd name="adj2" fmla="val 4639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buFontTx/>
              <a:buNone/>
              <a:defRPr/>
            </a:pPr>
            <a:r>
              <a:rPr lang="zh-CN" altLang="en-US" dirty="0">
                <a:solidFill>
                  <a:srgbClr val="FF0000"/>
                </a:solidFill>
                <a:sym typeface="+mn-ea"/>
              </a:rPr>
              <a:t>        在过去的几十年，你家发生了哪些大事？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环节二  “家史”小调查</a:t>
              </a:r>
            </a:p>
          </p:txBody>
        </p:sp>
      </p:grpSp>
      <p:sp>
        <p:nvSpPr>
          <p:cNvPr id="6" name="圆角矩形标注 5"/>
          <p:cNvSpPr/>
          <p:nvPr/>
        </p:nvSpPr>
        <p:spPr>
          <a:xfrm>
            <a:off x="2279650" y="1773241"/>
            <a:ext cx="7416800" cy="3311525"/>
          </a:xfrm>
          <a:prstGeom prst="wedgeRoundRectCallout">
            <a:avLst>
              <a:gd name="adj1" fmla="val -22784"/>
              <a:gd name="adj2" fmla="val 3431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我和父母比童年</a:t>
            </a:r>
            <a:endParaRPr lang="en-US" altLang="zh-CN" sz="2400" b="1" dirty="0">
              <a:solidFill>
                <a:srgbClr val="FF0000"/>
              </a:solidFill>
              <a:sym typeface="+mn-ea"/>
            </a:endParaRPr>
          </a:p>
          <a:p>
            <a:pPr algn="ctr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sym typeface="+mn-ea"/>
              </a:rPr>
              <a:t>小时候喜欢读的书：父母</a:t>
            </a:r>
            <a:r>
              <a:rPr lang="en-US" altLang="zh-CN" sz="2000" dirty="0">
                <a:solidFill>
                  <a:schemeClr val="tx1"/>
                </a:solidFill>
                <a:sym typeface="+mn-ea"/>
              </a:rPr>
              <a:t>______________</a:t>
            </a:r>
            <a:r>
              <a:rPr lang="zh-CN" altLang="en-US" sz="2000" dirty="0">
                <a:solidFill>
                  <a:schemeClr val="tx1"/>
                </a:solidFill>
                <a:sym typeface="+mn-ea"/>
              </a:rPr>
              <a:t>我</a:t>
            </a:r>
            <a:r>
              <a:rPr lang="en-US" altLang="zh-CN" sz="2000" dirty="0">
                <a:solidFill>
                  <a:schemeClr val="tx1"/>
                </a:solidFill>
                <a:sym typeface="+mn-ea"/>
              </a:rPr>
              <a:t>_______________</a:t>
            </a:r>
            <a:endParaRPr lang="zh-CN" altLang="en-US" sz="2000" dirty="0">
              <a:solidFill>
                <a:schemeClr val="tx1"/>
              </a:solidFill>
              <a:sym typeface="+mn-ea"/>
            </a:endParaRPr>
          </a:p>
          <a:p>
            <a:pPr algn="ctr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sym typeface="+mn-ea"/>
              </a:rPr>
              <a:t>小时候常玩的游戏：父母</a:t>
            </a:r>
            <a:r>
              <a:rPr lang="en-US" altLang="zh-CN" sz="2000" dirty="0">
                <a:solidFill>
                  <a:schemeClr val="tx1"/>
                </a:solidFill>
                <a:sym typeface="+mn-ea"/>
              </a:rPr>
              <a:t>______________</a:t>
            </a:r>
            <a:r>
              <a:rPr lang="zh-CN" altLang="en-US" sz="2000" dirty="0">
                <a:solidFill>
                  <a:schemeClr val="tx1"/>
                </a:solidFill>
                <a:sym typeface="+mn-ea"/>
              </a:rPr>
              <a:t>我</a:t>
            </a:r>
            <a:r>
              <a:rPr lang="en-US" altLang="zh-CN" sz="2000" dirty="0">
                <a:solidFill>
                  <a:schemeClr val="tx1"/>
                </a:solidFill>
                <a:sym typeface="+mn-ea"/>
              </a:rPr>
              <a:t>_______________</a:t>
            </a:r>
          </a:p>
          <a:p>
            <a:pPr algn="ctr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sym typeface="+mn-ea"/>
              </a:rPr>
              <a:t>小时候会做的家务：父母</a:t>
            </a:r>
            <a:r>
              <a:rPr lang="en-US" altLang="zh-CN" sz="2000" dirty="0">
                <a:solidFill>
                  <a:schemeClr val="tx1"/>
                </a:solidFill>
                <a:sym typeface="+mn-ea"/>
              </a:rPr>
              <a:t>______________</a:t>
            </a:r>
            <a:r>
              <a:rPr lang="zh-CN" altLang="en-US" sz="2000" dirty="0">
                <a:solidFill>
                  <a:schemeClr val="tx1"/>
                </a:solidFill>
                <a:sym typeface="+mn-ea"/>
              </a:rPr>
              <a:t>我</a:t>
            </a:r>
            <a:r>
              <a:rPr lang="en-US" altLang="zh-CN" sz="2000" dirty="0">
                <a:solidFill>
                  <a:schemeClr val="tx1"/>
                </a:solidFill>
                <a:sym typeface="+mn-ea"/>
              </a:rPr>
              <a:t>_______________</a:t>
            </a:r>
          </a:p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endParaRPr lang="zh-CN" altLang="en-US" sz="2000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40016" y="5538791"/>
            <a:ext cx="580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</a:rPr>
              <a:t> 比较父母和自己的童年，你发现了什么？</a:t>
            </a:r>
            <a:endParaRPr lang="zh-CN" alt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环节三   传统节日中的“家”</a:t>
              </a:r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2566988" y="2276475"/>
            <a:ext cx="6697662" cy="36004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知识窗</a:t>
            </a:r>
          </a:p>
          <a:p>
            <a:pPr algn="just"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        “年夜饭” 又称“团圆饭”，是农历除夕(农历年最后一天 )的晚餐。这一天人们准备辞旧迎新， 一家相聚， 共进晚餐。一年 一度的“年夜饭”表现出中华民族家庭成员的互敬互爱，这种互敬互爱使一家人之间的关系更为亲密。</a:t>
            </a:r>
          </a:p>
          <a:p>
            <a:pPr algn="just" eaLnBrk="0" hangingPunct="0">
              <a:lnSpc>
                <a:spcPct val="150000"/>
              </a:lnSpc>
              <a:buFontTx/>
              <a:buNone/>
              <a:defRPr/>
            </a:pPr>
            <a:endParaRPr lang="zh-CN" altLang="en-US" sz="2000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19461" name="文本框 5"/>
          <p:cNvSpPr txBox="1">
            <a:spLocks noChangeArrowheads="1"/>
          </p:cNvSpPr>
          <p:nvPr/>
        </p:nvSpPr>
        <p:spPr bwMode="auto">
          <a:xfrm>
            <a:off x="2162175" y="1423988"/>
            <a:ext cx="7880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2400" b="1" dirty="0"/>
              <a:t>每当春节来临，我们都会全家人聚在一起吃“年夜饭”。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环节三   传统节日中的“家”</a:t>
              </a:r>
            </a:p>
          </p:txBody>
        </p:sp>
      </p:grpSp>
      <p:pic>
        <p:nvPicPr>
          <p:cNvPr id="19459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244" y="2780928"/>
            <a:ext cx="5005386" cy="36004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文本框 2"/>
          <p:cNvSpPr txBox="1">
            <a:spLocks noChangeArrowheads="1"/>
          </p:cNvSpPr>
          <p:nvPr/>
        </p:nvSpPr>
        <p:spPr bwMode="auto">
          <a:xfrm>
            <a:off x="2263775" y="1628778"/>
            <a:ext cx="7772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</a:rPr>
              <a:t>你家的“年夜饭”通常有哪些人呢？说说当时的情形和你的心情。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</a:rPr>
              <a:t>你家的“年夜饭”常吃些什么？你知道它们与家庭美好生活有什么关联吗？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环节三   传统节日中的“家”</a:t>
              </a:r>
            </a:p>
          </p:txBody>
        </p:sp>
      </p:grpSp>
      <p:sp>
        <p:nvSpPr>
          <p:cNvPr id="21508" name="文本框 2"/>
          <p:cNvSpPr txBox="1">
            <a:spLocks noChangeArrowheads="1"/>
          </p:cNvSpPr>
          <p:nvPr/>
        </p:nvSpPr>
        <p:spPr bwMode="auto">
          <a:xfrm>
            <a:off x="2208213" y="1844675"/>
            <a:ext cx="77708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打开教材</a:t>
            </a:r>
            <a:r>
              <a:rPr lang="en-US" altLang="zh-CN" sz="2400" b="1" dirty="0">
                <a:solidFill>
                  <a:srgbClr val="FF0000"/>
                </a:solidFill>
              </a:rPr>
              <a:t>P82</a:t>
            </a:r>
            <a:r>
              <a:rPr lang="zh-CN" altLang="en-US" sz="2400" b="1" dirty="0">
                <a:solidFill>
                  <a:srgbClr val="FF0000"/>
                </a:solidFill>
              </a:rPr>
              <a:t>页，阅读“回”老家“过春节”。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为什么很多中国人过春节一定要回“老家”呢？</a:t>
            </a:r>
            <a:endParaRPr lang="en-US" altLang="zh-CN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环节三   传统节日中的“家”</a:t>
              </a:r>
            </a:p>
          </p:txBody>
        </p:sp>
      </p:grpSp>
      <p:sp>
        <p:nvSpPr>
          <p:cNvPr id="22532" name="文本框 2"/>
          <p:cNvSpPr txBox="1">
            <a:spLocks noChangeArrowheads="1"/>
          </p:cNvSpPr>
          <p:nvPr/>
        </p:nvSpPr>
        <p:spPr bwMode="auto">
          <a:xfrm>
            <a:off x="2063753" y="1268416"/>
            <a:ext cx="77755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</a:rPr>
              <a:t>           除了春节以外，在我们国家，还有很多传统节日与“家”有关，你知道吗？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711450" y="2630488"/>
          <a:ext cx="7127874" cy="33908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25575"/>
                <a:gridCol w="1832881"/>
                <a:gridCol w="1764998"/>
                <a:gridCol w="2104420"/>
              </a:tblGrid>
              <a:tr h="6761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/>
                        <a:t>节日名称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/>
                        <a:t>时间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/>
                        <a:t>主要活动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/>
                        <a:t>意义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</a:tr>
              <a:tr h="676127"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农历正月十五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</a:tr>
              <a:tr h="676127"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纪念逝去的亲人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</a:tr>
              <a:tr h="686390"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吃月饼、赏月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L="91438" marR="91438" marT="45715" marB="45715"/>
                </a:tc>
              </a:tr>
              <a:tr h="676127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重阳节</a:t>
                      </a:r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L="91438" marR="91438" marT="45715" marB="45715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环节四   语言文字中的“家”</a:t>
              </a:r>
            </a:p>
          </p:txBody>
        </p:sp>
      </p:grpSp>
      <p:sp>
        <p:nvSpPr>
          <p:cNvPr id="23556" name="矩形 1"/>
          <p:cNvSpPr>
            <a:spLocks noChangeArrowheads="1"/>
          </p:cNvSpPr>
          <p:nvPr/>
        </p:nvSpPr>
        <p:spPr bwMode="auto">
          <a:xfrm>
            <a:off x="2424113" y="1212853"/>
            <a:ext cx="7848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b="1" dirty="0"/>
              <a:t>        在中国，不仅很多传统节日与“家”有关，而且很多语言文字也与“家”有关呢！</a:t>
            </a:r>
          </a:p>
        </p:txBody>
      </p:sp>
      <p:sp>
        <p:nvSpPr>
          <p:cNvPr id="3" name="矩形 2"/>
          <p:cNvSpPr/>
          <p:nvPr/>
        </p:nvSpPr>
        <p:spPr>
          <a:xfrm>
            <a:off x="3143253" y="2355853"/>
            <a:ext cx="6048375" cy="42322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汉仪秀英体简" panose="02010609000101010101" pitchFamily="49" charset="-122"/>
                <a:ea typeface="汉仪秀英体简" panose="02010609000101010101" pitchFamily="49" charset="-122"/>
                <a:cs typeface="Tahoma" panose="020B0604030504040204" pitchFamily="34" charset="0"/>
                <a:sym typeface="+mn-ea"/>
              </a:rPr>
              <a:t>猜一猜</a:t>
            </a: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1.女儿出嫁了。(猜一个字)</a:t>
            </a: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2</a:t>
            </a:r>
            <a:r>
              <a:rPr lang="en-US" altLang="zh-CN" sz="2000" b="1" dirty="0">
                <a:solidFill>
                  <a:srgbClr val="FF0000"/>
                </a:solidFill>
                <a:sym typeface="+mn-ea"/>
              </a:rPr>
              <a:t>.</a:t>
            </a: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一个小家庭，仅仅一口人。(猜一个字)</a:t>
            </a: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3</a:t>
            </a:r>
            <a:r>
              <a:rPr lang="en-US" altLang="zh-CN" sz="2000" b="1" dirty="0">
                <a:solidFill>
                  <a:srgbClr val="FF0000"/>
                </a:solidFill>
                <a:sym typeface="+mn-ea"/>
              </a:rPr>
              <a:t>.</a:t>
            </a: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一家十一口。(猜一个字)</a:t>
            </a: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sym typeface="+mn-ea"/>
              </a:rPr>
              <a:t>4.</a:t>
            </a: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一家十一口，一家二十口。</a:t>
            </a: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sym typeface="+mn-ea"/>
              </a:rPr>
              <a:t>两家合一起，万事都不愁。(猜一个字)</a:t>
            </a:r>
            <a:endParaRPr lang="en-US" altLang="zh-CN" sz="2000" b="1" dirty="0">
              <a:solidFill>
                <a:srgbClr val="FF0000"/>
              </a:solidFill>
              <a:sym typeface="+mn-ea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endParaRPr lang="zh-CN" altLang="en-US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环节四   语言文字中的“家”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82888" y="1341438"/>
            <a:ext cx="7264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你知道哪些祝福家庭的词语和谚语吗？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通过这些成语和谚语，你发现中国人最重视什么呢？</a:t>
            </a:r>
          </a:p>
        </p:txBody>
      </p:sp>
      <p:sp>
        <p:nvSpPr>
          <p:cNvPr id="4" name="云形 3"/>
          <p:cNvSpPr/>
          <p:nvPr/>
        </p:nvSpPr>
        <p:spPr>
          <a:xfrm>
            <a:off x="2176466" y="2925766"/>
            <a:ext cx="3673475" cy="1584325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70C0"/>
                </a:solidFill>
                <a:sym typeface="+mn-ea"/>
              </a:rPr>
              <a:t>阖家欢乐</a:t>
            </a:r>
            <a:endParaRPr lang="en-US" altLang="zh-CN" sz="3200" b="1" dirty="0">
              <a:solidFill>
                <a:srgbClr val="0070C0"/>
              </a:solidFill>
              <a:sym typeface="+mn-ea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6600825" y="2708278"/>
            <a:ext cx="3671888" cy="1584325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0" hangingPunct="0">
              <a:buFontTx/>
              <a:buNone/>
              <a:defRPr/>
            </a:pPr>
            <a:r>
              <a:rPr lang="zh-CN" altLang="en-US" sz="2800" b="1" dirty="0">
                <a:solidFill>
                  <a:srgbClr val="0070C0"/>
                </a:solidFill>
                <a:sym typeface="+mn-ea"/>
              </a:rPr>
              <a:t>子孝双亲乐，家和万事兴。</a:t>
            </a:r>
            <a:endParaRPr lang="zh-CN" altLang="en-US" sz="2800" dirty="0">
              <a:solidFill>
                <a:srgbClr val="0070C0"/>
              </a:solidFill>
              <a:sym typeface="+mn-ea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619625" y="4678366"/>
            <a:ext cx="3671888" cy="1584325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70C0"/>
                </a:solidFill>
                <a:sym typeface="+mn-ea"/>
              </a:rPr>
              <a:t>家书抵万金</a:t>
            </a:r>
            <a:endParaRPr lang="en-US" altLang="zh-CN" sz="3200" b="1" dirty="0">
              <a:solidFill>
                <a:srgbClr val="0070C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>
            <a:fillRect/>
          </a:stretch>
        </p:blipFill>
        <p:spPr bwMode="auto">
          <a:xfrm>
            <a:off x="1535113" y="1357316"/>
            <a:ext cx="907256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环节四   语言文字中的“家”</a:t>
              </a:r>
            </a:p>
          </p:txBody>
        </p:sp>
      </p:grpSp>
      <p:sp>
        <p:nvSpPr>
          <p:cNvPr id="25605" name="文本框 1"/>
          <p:cNvSpPr txBox="1">
            <a:spLocks noChangeArrowheads="1"/>
          </p:cNvSpPr>
          <p:nvPr/>
        </p:nvSpPr>
        <p:spPr bwMode="auto">
          <a:xfrm>
            <a:off x="2855916" y="2636838"/>
            <a:ext cx="6696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        通过小组合作形式收集有关“家”的成语、谚语、格言、诗篇或者故事，制作一份简报吧！ </a:t>
            </a:r>
            <a:endParaRPr lang="en-US" altLang="zh-CN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93"/>
          <p:cNvSpPr>
            <a:spLocks noChangeArrowheads="1"/>
          </p:cNvSpPr>
          <p:nvPr/>
        </p:nvSpPr>
        <p:spPr bwMode="auto">
          <a:xfrm>
            <a:off x="5240338" y="2860678"/>
            <a:ext cx="1943100" cy="309563"/>
          </a:xfrm>
          <a:custGeom>
            <a:avLst/>
            <a:gdLst>
              <a:gd name="T0" fmla="*/ 1633 w 1638"/>
              <a:gd name="T1" fmla="*/ 0 h 289"/>
              <a:gd name="T2" fmla="*/ 0 w 1638"/>
              <a:gd name="T3" fmla="*/ 66 h 289"/>
              <a:gd name="T4" fmla="*/ 0 w 1638"/>
              <a:gd name="T5" fmla="*/ 289 h 289"/>
              <a:gd name="T6" fmla="*/ 1638 w 1638"/>
              <a:gd name="T7" fmla="*/ 213 h 289"/>
              <a:gd name="T8" fmla="*/ 1633 w 1638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27" name="Freeform 94"/>
          <p:cNvSpPr>
            <a:spLocks noChangeArrowheads="1"/>
          </p:cNvSpPr>
          <p:nvPr/>
        </p:nvSpPr>
        <p:spPr bwMode="auto">
          <a:xfrm>
            <a:off x="5240338" y="2860678"/>
            <a:ext cx="1949450" cy="309563"/>
          </a:xfrm>
          <a:custGeom>
            <a:avLst/>
            <a:gdLst>
              <a:gd name="T0" fmla="*/ 1633 w 1638"/>
              <a:gd name="T1" fmla="*/ 0 h 289"/>
              <a:gd name="T2" fmla="*/ 0 w 1638"/>
              <a:gd name="T3" fmla="*/ 66 h 289"/>
              <a:gd name="T4" fmla="*/ 0 w 1638"/>
              <a:gd name="T5" fmla="*/ 289 h 289"/>
              <a:gd name="T6" fmla="*/ 1638 w 1638"/>
              <a:gd name="T7" fmla="*/ 213 h 289"/>
              <a:gd name="T8" fmla="*/ 1633 w 1638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28" name="Freeform 95"/>
          <p:cNvSpPr>
            <a:spLocks noChangeArrowheads="1"/>
          </p:cNvSpPr>
          <p:nvPr/>
        </p:nvSpPr>
        <p:spPr bwMode="auto">
          <a:xfrm>
            <a:off x="4792663" y="3681413"/>
            <a:ext cx="1770062" cy="304800"/>
          </a:xfrm>
          <a:custGeom>
            <a:avLst/>
            <a:gdLst>
              <a:gd name="T0" fmla="*/ 1486 w 1486"/>
              <a:gd name="T1" fmla="*/ 0 h 284"/>
              <a:gd name="T2" fmla="*/ 0 w 1486"/>
              <a:gd name="T3" fmla="*/ 61 h 284"/>
              <a:gd name="T4" fmla="*/ 5 w 1486"/>
              <a:gd name="T5" fmla="*/ 284 h 284"/>
              <a:gd name="T6" fmla="*/ 1486 w 1486"/>
              <a:gd name="T7" fmla="*/ 213 h 284"/>
              <a:gd name="T8" fmla="*/ 1486 w 1486"/>
              <a:gd name="T9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29" name="Freeform 96"/>
          <p:cNvSpPr>
            <a:spLocks noChangeArrowheads="1"/>
          </p:cNvSpPr>
          <p:nvPr/>
        </p:nvSpPr>
        <p:spPr bwMode="auto">
          <a:xfrm>
            <a:off x="4786313" y="3681413"/>
            <a:ext cx="1770062" cy="304800"/>
          </a:xfrm>
          <a:custGeom>
            <a:avLst/>
            <a:gdLst>
              <a:gd name="T0" fmla="*/ 1486 w 1486"/>
              <a:gd name="T1" fmla="*/ 0 h 284"/>
              <a:gd name="T2" fmla="*/ 0 w 1486"/>
              <a:gd name="T3" fmla="*/ 61 h 284"/>
              <a:gd name="T4" fmla="*/ 5 w 1486"/>
              <a:gd name="T5" fmla="*/ 284 h 284"/>
              <a:gd name="T6" fmla="*/ 1486 w 1486"/>
              <a:gd name="T7" fmla="*/ 213 h 284"/>
              <a:gd name="T8" fmla="*/ 1486 w 1486"/>
              <a:gd name="T9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0" name="Freeform 97"/>
          <p:cNvSpPr>
            <a:spLocks noChangeArrowheads="1"/>
          </p:cNvSpPr>
          <p:nvPr/>
        </p:nvSpPr>
        <p:spPr bwMode="auto">
          <a:xfrm>
            <a:off x="5249863" y="4295778"/>
            <a:ext cx="1111250" cy="428625"/>
          </a:xfrm>
          <a:custGeom>
            <a:avLst/>
            <a:gdLst>
              <a:gd name="T0" fmla="*/ 436 w 933"/>
              <a:gd name="T1" fmla="*/ 0 h 401"/>
              <a:gd name="T2" fmla="*/ 933 w 933"/>
              <a:gd name="T3" fmla="*/ 112 h 401"/>
              <a:gd name="T4" fmla="*/ 750 w 933"/>
              <a:gd name="T5" fmla="*/ 218 h 401"/>
              <a:gd name="T6" fmla="*/ 831 w 933"/>
              <a:gd name="T7" fmla="*/ 401 h 401"/>
              <a:gd name="T8" fmla="*/ 0 w 933"/>
              <a:gd name="T9" fmla="*/ 203 h 401"/>
              <a:gd name="T10" fmla="*/ 436 w 933"/>
              <a:gd name="T11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1" name="Freeform 98"/>
          <p:cNvSpPr>
            <a:spLocks noChangeArrowheads="1"/>
          </p:cNvSpPr>
          <p:nvPr/>
        </p:nvSpPr>
        <p:spPr bwMode="auto">
          <a:xfrm>
            <a:off x="5240338" y="4295778"/>
            <a:ext cx="1111250" cy="428625"/>
          </a:xfrm>
          <a:custGeom>
            <a:avLst/>
            <a:gdLst>
              <a:gd name="T0" fmla="*/ 436 w 933"/>
              <a:gd name="T1" fmla="*/ 0 h 401"/>
              <a:gd name="T2" fmla="*/ 933 w 933"/>
              <a:gd name="T3" fmla="*/ 112 h 401"/>
              <a:gd name="T4" fmla="*/ 750 w 933"/>
              <a:gd name="T5" fmla="*/ 218 h 401"/>
              <a:gd name="T6" fmla="*/ 831 w 933"/>
              <a:gd name="T7" fmla="*/ 401 h 401"/>
              <a:gd name="T8" fmla="*/ 0 w 933"/>
              <a:gd name="T9" fmla="*/ 203 h 401"/>
              <a:gd name="T10" fmla="*/ 436 w 933"/>
              <a:gd name="T11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2" name="Freeform 100"/>
          <p:cNvSpPr>
            <a:spLocks noChangeArrowheads="1"/>
          </p:cNvSpPr>
          <p:nvPr/>
        </p:nvSpPr>
        <p:spPr bwMode="auto">
          <a:xfrm>
            <a:off x="4786316" y="2860675"/>
            <a:ext cx="2403475" cy="1125538"/>
          </a:xfrm>
          <a:custGeom>
            <a:avLst/>
            <a:gdLst>
              <a:gd name="T0" fmla="*/ 2014 w 2019"/>
              <a:gd name="T1" fmla="*/ 0 h 1050"/>
              <a:gd name="T2" fmla="*/ 0 w 2019"/>
              <a:gd name="T3" fmla="*/ 594 h 1050"/>
              <a:gd name="T4" fmla="*/ 5 w 2019"/>
              <a:gd name="T5" fmla="*/ 1050 h 1050"/>
              <a:gd name="T6" fmla="*/ 2019 w 2019"/>
              <a:gd name="T7" fmla="*/ 457 h 1050"/>
              <a:gd name="T8" fmla="*/ 2014 w 2019"/>
              <a:gd name="T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3" name="Freeform 102"/>
          <p:cNvSpPr>
            <a:spLocks noChangeArrowheads="1"/>
          </p:cNvSpPr>
          <p:nvPr/>
        </p:nvSpPr>
        <p:spPr bwMode="auto">
          <a:xfrm>
            <a:off x="4786313" y="2860678"/>
            <a:ext cx="2398712" cy="708025"/>
          </a:xfrm>
          <a:custGeom>
            <a:avLst/>
            <a:gdLst>
              <a:gd name="T0" fmla="*/ 2014 w 2014"/>
              <a:gd name="T1" fmla="*/ 0 h 660"/>
              <a:gd name="T2" fmla="*/ 2014 w 2014"/>
              <a:gd name="T3" fmla="*/ 0 h 660"/>
              <a:gd name="T4" fmla="*/ 1162 w 2014"/>
              <a:gd name="T5" fmla="*/ 254 h 660"/>
              <a:gd name="T6" fmla="*/ 0 w 2014"/>
              <a:gd name="T7" fmla="*/ 594 h 660"/>
              <a:gd name="T8" fmla="*/ 0 w 2014"/>
              <a:gd name="T9" fmla="*/ 660 h 660"/>
              <a:gd name="T10" fmla="*/ 2014 w 2014"/>
              <a:gd name="T11" fmla="*/ 76 h 660"/>
              <a:gd name="T12" fmla="*/ 2014 w 2014"/>
              <a:gd name="T13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4" name="Freeform 104"/>
          <p:cNvSpPr>
            <a:spLocks noChangeArrowheads="1"/>
          </p:cNvSpPr>
          <p:nvPr/>
        </p:nvSpPr>
        <p:spPr bwMode="auto">
          <a:xfrm>
            <a:off x="4786316" y="3278191"/>
            <a:ext cx="2403475" cy="708025"/>
          </a:xfrm>
          <a:custGeom>
            <a:avLst/>
            <a:gdLst>
              <a:gd name="T0" fmla="*/ 2019 w 2019"/>
              <a:gd name="T1" fmla="*/ 0 h 659"/>
              <a:gd name="T2" fmla="*/ 0 w 2019"/>
              <a:gd name="T3" fmla="*/ 598 h 659"/>
              <a:gd name="T4" fmla="*/ 5 w 2019"/>
              <a:gd name="T5" fmla="*/ 659 h 659"/>
              <a:gd name="T6" fmla="*/ 2019 w 2019"/>
              <a:gd name="T7" fmla="*/ 66 h 659"/>
              <a:gd name="T8" fmla="*/ 2019 w 2019"/>
              <a:gd name="T9" fmla="*/ 0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5" name="Freeform 105"/>
          <p:cNvSpPr>
            <a:spLocks noChangeArrowheads="1"/>
          </p:cNvSpPr>
          <p:nvPr/>
        </p:nvSpPr>
        <p:spPr bwMode="auto">
          <a:xfrm>
            <a:off x="4738688" y="3376613"/>
            <a:ext cx="23812" cy="120650"/>
          </a:xfrm>
          <a:custGeom>
            <a:avLst/>
            <a:gdLst>
              <a:gd name="T0" fmla="*/ 0 w 20"/>
              <a:gd name="T1" fmla="*/ 112 h 112"/>
              <a:gd name="T2" fmla="*/ 10 w 20"/>
              <a:gd name="T3" fmla="*/ 0 h 112"/>
              <a:gd name="T4" fmla="*/ 20 w 20"/>
              <a:gd name="T5" fmla="*/ 0 h 112"/>
              <a:gd name="T6" fmla="*/ 10 w 20"/>
              <a:gd name="T7" fmla="*/ 112 h 112"/>
              <a:gd name="T8" fmla="*/ 0 w 20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6" name="Freeform 106"/>
          <p:cNvSpPr>
            <a:spLocks noEditPoints="1" noChangeArrowheads="1"/>
          </p:cNvSpPr>
          <p:nvPr/>
        </p:nvSpPr>
        <p:spPr bwMode="auto">
          <a:xfrm>
            <a:off x="4810128" y="3367088"/>
            <a:ext cx="55563" cy="119062"/>
          </a:xfrm>
          <a:custGeom>
            <a:avLst/>
            <a:gdLst>
              <a:gd name="T0" fmla="*/ 16 w 46"/>
              <a:gd name="T1" fmla="*/ 101 h 111"/>
              <a:gd name="T2" fmla="*/ 0 w 46"/>
              <a:gd name="T3" fmla="*/ 0 h 111"/>
              <a:gd name="T4" fmla="*/ 11 w 46"/>
              <a:gd name="T5" fmla="*/ 0 h 111"/>
              <a:gd name="T6" fmla="*/ 26 w 46"/>
              <a:gd name="T7" fmla="*/ 96 h 111"/>
              <a:gd name="T8" fmla="*/ 46 w 46"/>
              <a:gd name="T9" fmla="*/ 101 h 111"/>
              <a:gd name="T10" fmla="*/ 46 w 46"/>
              <a:gd name="T11" fmla="*/ 111 h 111"/>
              <a:gd name="T12" fmla="*/ 16 w 46"/>
              <a:gd name="T13" fmla="*/ 101 h 111"/>
              <a:gd name="T14" fmla="*/ 0 w 46"/>
              <a:gd name="T15" fmla="*/ 0 h 111"/>
              <a:gd name="T16" fmla="*/ 0 w 46"/>
              <a:gd name="T1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7" name="Freeform 107"/>
          <p:cNvSpPr>
            <a:spLocks noChangeArrowheads="1"/>
          </p:cNvSpPr>
          <p:nvPr/>
        </p:nvSpPr>
        <p:spPr bwMode="auto">
          <a:xfrm>
            <a:off x="4745041" y="3484566"/>
            <a:ext cx="34925" cy="33337"/>
          </a:xfrm>
          <a:custGeom>
            <a:avLst/>
            <a:gdLst>
              <a:gd name="T0" fmla="*/ 0 w 30"/>
              <a:gd name="T1" fmla="*/ 11 h 31"/>
              <a:gd name="T2" fmla="*/ 5 w 30"/>
              <a:gd name="T3" fmla="*/ 0 h 31"/>
              <a:gd name="T4" fmla="*/ 30 w 30"/>
              <a:gd name="T5" fmla="*/ 21 h 31"/>
              <a:gd name="T6" fmla="*/ 20 w 30"/>
              <a:gd name="T7" fmla="*/ 31 h 31"/>
              <a:gd name="T8" fmla="*/ 0 w 30"/>
              <a:gd name="T9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8" name="任意多边形 38"/>
          <p:cNvSpPr>
            <a:spLocks noChangeArrowheads="1"/>
          </p:cNvSpPr>
          <p:nvPr/>
        </p:nvSpPr>
        <p:spPr bwMode="auto">
          <a:xfrm>
            <a:off x="4427541" y="3024188"/>
            <a:ext cx="566737" cy="366712"/>
          </a:xfrm>
          <a:custGeom>
            <a:avLst/>
            <a:gdLst>
              <a:gd name="T0" fmla="*/ 570635 w 753252"/>
              <a:gd name="T1" fmla="*/ 682 h 544174"/>
              <a:gd name="T2" fmla="*/ 670422 w 753252"/>
              <a:gd name="T3" fmla="*/ 40937 h 544174"/>
              <a:gd name="T4" fmla="*/ 710639 w 753252"/>
              <a:gd name="T5" fmla="*/ 16784 h 544174"/>
              <a:gd name="T6" fmla="*/ 710639 w 753252"/>
              <a:gd name="T7" fmla="*/ 81191 h 544174"/>
              <a:gd name="T8" fmla="*/ 115432 w 753252"/>
              <a:gd name="T9" fmla="*/ 467635 h 544174"/>
              <a:gd name="T10" fmla="*/ 119687 w 753252"/>
              <a:gd name="T11" fmla="*/ 466730 h 544174"/>
              <a:gd name="T12" fmla="*/ 104790 w 753252"/>
              <a:gd name="T13" fmla="*/ 459986 h 544174"/>
              <a:gd name="T14" fmla="*/ 42840 w 753252"/>
              <a:gd name="T15" fmla="*/ 452024 h 544174"/>
              <a:gd name="T16" fmla="*/ 2792 w 753252"/>
              <a:gd name="T17" fmla="*/ 379225 h 544174"/>
              <a:gd name="T18" fmla="*/ 82889 w 753252"/>
              <a:gd name="T19" fmla="*/ 371137 h 544174"/>
              <a:gd name="T20" fmla="*/ 122937 w 753252"/>
              <a:gd name="T21" fmla="*/ 306427 h 544174"/>
              <a:gd name="T22" fmla="*/ 154976 w 753252"/>
              <a:gd name="T23" fmla="*/ 379225 h 544174"/>
              <a:gd name="T24" fmla="*/ 138956 w 753252"/>
              <a:gd name="T25" fmla="*/ 423713 h 544174"/>
              <a:gd name="T26" fmla="*/ 123781 w 753252"/>
              <a:gd name="T27" fmla="*/ 465859 h 544174"/>
              <a:gd name="T28" fmla="*/ 125486 w 753252"/>
              <a:gd name="T29" fmla="*/ 465496 h 544174"/>
              <a:gd name="T30" fmla="*/ 364775 w 753252"/>
              <a:gd name="T31" fmla="*/ 218056 h 544174"/>
              <a:gd name="T32" fmla="*/ 570635 w 753252"/>
              <a:gd name="T33" fmla="*/ 682 h 544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39" name="Freeform 110"/>
          <p:cNvSpPr>
            <a:spLocks noChangeArrowheads="1"/>
          </p:cNvSpPr>
          <p:nvPr/>
        </p:nvSpPr>
        <p:spPr bwMode="auto">
          <a:xfrm>
            <a:off x="4816478" y="3078163"/>
            <a:ext cx="66675" cy="49212"/>
          </a:xfrm>
          <a:custGeom>
            <a:avLst/>
            <a:gdLst>
              <a:gd name="T0" fmla="*/ 0 w 11"/>
              <a:gd name="T1" fmla="*/ 7 h 9"/>
              <a:gd name="T2" fmla="*/ 9 w 11"/>
              <a:gd name="T3" fmla="*/ 0 h 9"/>
              <a:gd name="T4" fmla="*/ 6 w 11"/>
              <a:gd name="T5" fmla="*/ 7 h 9"/>
              <a:gd name="T6" fmla="*/ 0 w 11"/>
              <a:gd name="T7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0" name="Freeform 111"/>
          <p:cNvSpPr>
            <a:spLocks noChangeArrowheads="1"/>
          </p:cNvSpPr>
          <p:nvPr/>
        </p:nvSpPr>
        <p:spPr bwMode="auto">
          <a:xfrm>
            <a:off x="4829175" y="3116263"/>
            <a:ext cx="6350" cy="44450"/>
          </a:xfrm>
          <a:custGeom>
            <a:avLst/>
            <a:gdLst>
              <a:gd name="T0" fmla="*/ 0 w 1"/>
              <a:gd name="T1" fmla="*/ 1 h 8"/>
              <a:gd name="T2" fmla="*/ 1 w 1"/>
              <a:gd name="T3" fmla="*/ 1 h 8"/>
              <a:gd name="T4" fmla="*/ 0 w 1"/>
              <a:gd name="T5" fmla="*/ 0 h 8"/>
              <a:gd name="T6" fmla="*/ 0 w 1"/>
              <a:gd name="T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1" name="Freeform 112"/>
          <p:cNvSpPr>
            <a:spLocks noChangeArrowheads="1"/>
          </p:cNvSpPr>
          <p:nvPr/>
        </p:nvSpPr>
        <p:spPr bwMode="auto">
          <a:xfrm>
            <a:off x="4840288" y="3116263"/>
            <a:ext cx="19050" cy="38100"/>
          </a:xfrm>
          <a:custGeom>
            <a:avLst/>
            <a:gdLst>
              <a:gd name="T0" fmla="*/ 0 w 3"/>
              <a:gd name="T1" fmla="*/ 1 h 7"/>
              <a:gd name="T2" fmla="*/ 1 w 3"/>
              <a:gd name="T3" fmla="*/ 0 h 7"/>
              <a:gd name="T4" fmla="*/ 0 w 3"/>
              <a:gd name="T5" fmla="*/ 0 h 7"/>
              <a:gd name="T6" fmla="*/ 0 w 3"/>
              <a:gd name="T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2" name="Freeform 113"/>
          <p:cNvSpPr>
            <a:spLocks noChangeArrowheads="1"/>
          </p:cNvSpPr>
          <p:nvPr/>
        </p:nvSpPr>
        <p:spPr bwMode="auto">
          <a:xfrm>
            <a:off x="4859338" y="3105150"/>
            <a:ext cx="23812" cy="33338"/>
          </a:xfrm>
          <a:custGeom>
            <a:avLst/>
            <a:gdLst>
              <a:gd name="T0" fmla="*/ 0 w 4"/>
              <a:gd name="T1" fmla="*/ 1 h 6"/>
              <a:gd name="T2" fmla="*/ 1 w 4"/>
              <a:gd name="T3" fmla="*/ 0 h 6"/>
              <a:gd name="T4" fmla="*/ 0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3" name="Freeform 114"/>
          <p:cNvSpPr>
            <a:spLocks noChangeArrowheads="1"/>
          </p:cNvSpPr>
          <p:nvPr/>
        </p:nvSpPr>
        <p:spPr bwMode="auto">
          <a:xfrm>
            <a:off x="4870453" y="3087691"/>
            <a:ext cx="30163" cy="28575"/>
          </a:xfrm>
          <a:custGeom>
            <a:avLst/>
            <a:gdLst>
              <a:gd name="T0" fmla="*/ 0 w 5"/>
              <a:gd name="T1" fmla="*/ 2 h 5"/>
              <a:gd name="T2" fmla="*/ 0 w 5"/>
              <a:gd name="T3" fmla="*/ 0 h 5"/>
              <a:gd name="T4" fmla="*/ 0 w 5"/>
              <a:gd name="T5" fmla="*/ 1 h 5"/>
              <a:gd name="T6" fmla="*/ 0 w 5"/>
              <a:gd name="T7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4" name="Freeform 115"/>
          <p:cNvSpPr>
            <a:spLocks noChangeArrowheads="1"/>
          </p:cNvSpPr>
          <p:nvPr/>
        </p:nvSpPr>
        <p:spPr bwMode="auto">
          <a:xfrm>
            <a:off x="4713291" y="3127375"/>
            <a:ext cx="242887" cy="173038"/>
          </a:xfrm>
          <a:custGeom>
            <a:avLst/>
            <a:gdLst>
              <a:gd name="T0" fmla="*/ 0 w 40"/>
              <a:gd name="T1" fmla="*/ 32 h 32"/>
              <a:gd name="T2" fmla="*/ 13 w 40"/>
              <a:gd name="T3" fmla="*/ 13 h 32"/>
              <a:gd name="T4" fmla="*/ 0 w 40"/>
              <a:gd name="T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5" name="Freeform 116"/>
          <p:cNvSpPr>
            <a:spLocks noChangeArrowheads="1"/>
          </p:cNvSpPr>
          <p:nvPr/>
        </p:nvSpPr>
        <p:spPr bwMode="auto">
          <a:xfrm>
            <a:off x="7056438" y="2784475"/>
            <a:ext cx="55562" cy="109538"/>
          </a:xfrm>
          <a:custGeom>
            <a:avLst/>
            <a:gdLst>
              <a:gd name="T0" fmla="*/ 0 w 46"/>
              <a:gd name="T1" fmla="*/ 5 h 102"/>
              <a:gd name="T2" fmla="*/ 11 w 46"/>
              <a:gd name="T3" fmla="*/ 0 h 102"/>
              <a:gd name="T4" fmla="*/ 46 w 46"/>
              <a:gd name="T5" fmla="*/ 96 h 102"/>
              <a:gd name="T6" fmla="*/ 36 w 46"/>
              <a:gd name="T7" fmla="*/ 102 h 102"/>
              <a:gd name="T8" fmla="*/ 0 w 46"/>
              <a:gd name="T9" fmla="*/ 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6" name="Freeform 117"/>
          <p:cNvSpPr>
            <a:spLocks noChangeArrowheads="1"/>
          </p:cNvSpPr>
          <p:nvPr/>
        </p:nvSpPr>
        <p:spPr bwMode="auto">
          <a:xfrm>
            <a:off x="6991353" y="2789238"/>
            <a:ext cx="36513" cy="120650"/>
          </a:xfrm>
          <a:custGeom>
            <a:avLst/>
            <a:gdLst>
              <a:gd name="T0" fmla="*/ 0 w 30"/>
              <a:gd name="T1" fmla="*/ 107 h 112"/>
              <a:gd name="T2" fmla="*/ 15 w 30"/>
              <a:gd name="T3" fmla="*/ 91 h 112"/>
              <a:gd name="T4" fmla="*/ 5 w 30"/>
              <a:gd name="T5" fmla="*/ 0 h 112"/>
              <a:gd name="T6" fmla="*/ 15 w 30"/>
              <a:gd name="T7" fmla="*/ 0 h 112"/>
              <a:gd name="T8" fmla="*/ 30 w 30"/>
              <a:gd name="T9" fmla="*/ 97 h 112"/>
              <a:gd name="T10" fmla="*/ 5 w 30"/>
              <a:gd name="T11" fmla="*/ 112 h 112"/>
              <a:gd name="T12" fmla="*/ 0 w 30"/>
              <a:gd name="T13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7" name="Freeform 118"/>
          <p:cNvSpPr>
            <a:spLocks noChangeArrowheads="1"/>
          </p:cNvSpPr>
          <p:nvPr/>
        </p:nvSpPr>
        <p:spPr bwMode="auto">
          <a:xfrm>
            <a:off x="7081838" y="2882900"/>
            <a:ext cx="30162" cy="33338"/>
          </a:xfrm>
          <a:custGeom>
            <a:avLst/>
            <a:gdLst>
              <a:gd name="T0" fmla="*/ 0 w 25"/>
              <a:gd name="T1" fmla="*/ 26 h 31"/>
              <a:gd name="T2" fmla="*/ 15 w 25"/>
              <a:gd name="T3" fmla="*/ 0 h 31"/>
              <a:gd name="T4" fmla="*/ 25 w 25"/>
              <a:gd name="T5" fmla="*/ 5 h 31"/>
              <a:gd name="T6" fmla="*/ 10 w 25"/>
              <a:gd name="T7" fmla="*/ 31 h 31"/>
              <a:gd name="T8" fmla="*/ 0 w 25"/>
              <a:gd name="T9" fmla="*/ 2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8" name="任意多边形 37"/>
          <p:cNvSpPr>
            <a:spLocks noChangeArrowheads="1"/>
          </p:cNvSpPr>
          <p:nvPr/>
        </p:nvSpPr>
        <p:spPr bwMode="auto">
          <a:xfrm>
            <a:off x="6767513" y="2476500"/>
            <a:ext cx="569912" cy="331788"/>
          </a:xfrm>
          <a:custGeom>
            <a:avLst/>
            <a:gdLst>
              <a:gd name="T0" fmla="*/ 639381 w 760238"/>
              <a:gd name="T1" fmla="*/ 161933 h 489328"/>
              <a:gd name="T2" fmla="*/ 676885 w 760238"/>
              <a:gd name="T3" fmla="*/ 214257 h 489328"/>
              <a:gd name="T4" fmla="*/ 749622 w 760238"/>
              <a:gd name="T5" fmla="*/ 206168 h 489328"/>
              <a:gd name="T6" fmla="*/ 733458 w 760238"/>
              <a:gd name="T7" fmla="*/ 278967 h 489328"/>
              <a:gd name="T8" fmla="*/ 660722 w 760238"/>
              <a:gd name="T9" fmla="*/ 319410 h 489328"/>
              <a:gd name="T10" fmla="*/ 604149 w 760238"/>
              <a:gd name="T11" fmla="*/ 238523 h 489328"/>
              <a:gd name="T12" fmla="*/ 620313 w 760238"/>
              <a:gd name="T13" fmla="*/ 165725 h 489328"/>
              <a:gd name="T14" fmla="*/ 639381 w 760238"/>
              <a:gd name="T15" fmla="*/ 161933 h 489328"/>
              <a:gd name="T16" fmla="*/ 170779 w 760238"/>
              <a:gd name="T17" fmla="*/ 516 h 489328"/>
              <a:gd name="T18" fmla="*/ 378802 w 760238"/>
              <a:gd name="T19" fmla="*/ 158907 h 489328"/>
              <a:gd name="T20" fmla="*/ 668948 w 760238"/>
              <a:gd name="T21" fmla="*/ 319972 h 489328"/>
              <a:gd name="T22" fmla="*/ 16119 w 760238"/>
              <a:gd name="T23" fmla="*/ 126694 h 489328"/>
              <a:gd name="T24" fmla="*/ 0 w 760238"/>
              <a:gd name="T25" fmla="*/ 70321 h 489328"/>
              <a:gd name="T26" fmla="*/ 40298 w 760238"/>
              <a:gd name="T27" fmla="*/ 78374 h 489328"/>
              <a:gd name="T28" fmla="*/ 170779 w 760238"/>
              <a:gd name="T29" fmla="*/ 516 h 489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49" name="Freeform 121"/>
          <p:cNvSpPr>
            <a:spLocks noChangeArrowheads="1"/>
          </p:cNvSpPr>
          <p:nvPr/>
        </p:nvSpPr>
        <p:spPr bwMode="auto">
          <a:xfrm>
            <a:off x="6846888" y="2566988"/>
            <a:ext cx="228600" cy="163512"/>
          </a:xfrm>
          <a:custGeom>
            <a:avLst/>
            <a:gdLst>
              <a:gd name="T0" fmla="*/ 38 w 38"/>
              <a:gd name="T1" fmla="*/ 25 h 30"/>
              <a:gd name="T2" fmla="*/ 21 w 38"/>
              <a:gd name="T3" fmla="*/ 11 h 30"/>
              <a:gd name="T4" fmla="*/ 38 w 38"/>
              <a:gd name="T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0" name="Freeform 122"/>
          <p:cNvSpPr>
            <a:spLocks noChangeArrowheads="1"/>
          </p:cNvSpPr>
          <p:nvPr/>
        </p:nvSpPr>
        <p:spPr bwMode="auto">
          <a:xfrm>
            <a:off x="6858000" y="2541588"/>
            <a:ext cx="84138" cy="42862"/>
          </a:xfrm>
          <a:custGeom>
            <a:avLst/>
            <a:gdLst>
              <a:gd name="T0" fmla="*/ 0 w 14"/>
              <a:gd name="T1" fmla="*/ 0 h 8"/>
              <a:gd name="T2" fmla="*/ 14 w 14"/>
              <a:gd name="T3" fmla="*/ 2 h 8"/>
              <a:gd name="T4" fmla="*/ 6 w 14"/>
              <a:gd name="T5" fmla="*/ 6 h 8"/>
              <a:gd name="T6" fmla="*/ 0 w 1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1" name="Freeform 123"/>
          <p:cNvSpPr>
            <a:spLocks noChangeArrowheads="1"/>
          </p:cNvSpPr>
          <p:nvPr/>
        </p:nvSpPr>
        <p:spPr bwMode="auto">
          <a:xfrm>
            <a:off x="5445125" y="2087566"/>
            <a:ext cx="1111250" cy="542925"/>
          </a:xfrm>
          <a:custGeom>
            <a:avLst/>
            <a:gdLst>
              <a:gd name="T0" fmla="*/ 928 w 933"/>
              <a:gd name="T1" fmla="*/ 233 h 507"/>
              <a:gd name="T2" fmla="*/ 91 w 933"/>
              <a:gd name="T3" fmla="*/ 0 h 507"/>
              <a:gd name="T4" fmla="*/ 172 w 933"/>
              <a:gd name="T5" fmla="*/ 172 h 507"/>
              <a:gd name="T6" fmla="*/ 0 w 933"/>
              <a:gd name="T7" fmla="*/ 289 h 507"/>
              <a:gd name="T8" fmla="*/ 933 w 933"/>
              <a:gd name="T9" fmla="*/ 507 h 507"/>
              <a:gd name="T10" fmla="*/ 928 w 933"/>
              <a:gd name="T11" fmla="*/ 23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2" name="Freeform 124"/>
          <p:cNvSpPr>
            <a:spLocks noChangeArrowheads="1"/>
          </p:cNvSpPr>
          <p:nvPr/>
        </p:nvSpPr>
        <p:spPr bwMode="auto">
          <a:xfrm>
            <a:off x="5445125" y="2093913"/>
            <a:ext cx="1111250" cy="544512"/>
          </a:xfrm>
          <a:custGeom>
            <a:avLst/>
            <a:gdLst>
              <a:gd name="T0" fmla="*/ 928 w 933"/>
              <a:gd name="T1" fmla="*/ 233 h 507"/>
              <a:gd name="T2" fmla="*/ 91 w 933"/>
              <a:gd name="T3" fmla="*/ 0 h 507"/>
              <a:gd name="T4" fmla="*/ 172 w 933"/>
              <a:gd name="T5" fmla="*/ 172 h 507"/>
              <a:gd name="T6" fmla="*/ 0 w 933"/>
              <a:gd name="T7" fmla="*/ 289 h 507"/>
              <a:gd name="T8" fmla="*/ 933 w 933"/>
              <a:gd name="T9" fmla="*/ 507 h 507"/>
              <a:gd name="T10" fmla="*/ 928 w 933"/>
              <a:gd name="T11" fmla="*/ 23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3" name="Freeform 126"/>
          <p:cNvSpPr>
            <a:spLocks noChangeArrowheads="1"/>
          </p:cNvSpPr>
          <p:nvPr/>
        </p:nvSpPr>
        <p:spPr bwMode="auto">
          <a:xfrm>
            <a:off x="5232400" y="2338388"/>
            <a:ext cx="1328738" cy="831850"/>
          </a:xfrm>
          <a:custGeom>
            <a:avLst/>
            <a:gdLst>
              <a:gd name="T0" fmla="*/ 1111 w 1116"/>
              <a:gd name="T1" fmla="*/ 0 h 776"/>
              <a:gd name="T2" fmla="*/ 0 w 1116"/>
              <a:gd name="T3" fmla="*/ 320 h 776"/>
              <a:gd name="T4" fmla="*/ 6 w 1116"/>
              <a:gd name="T5" fmla="*/ 776 h 776"/>
              <a:gd name="T6" fmla="*/ 1116 w 1116"/>
              <a:gd name="T7" fmla="*/ 457 h 776"/>
              <a:gd name="T8" fmla="*/ 1111 w 1116"/>
              <a:gd name="T9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4" name="Freeform 129"/>
          <p:cNvSpPr>
            <a:spLocks noChangeArrowheads="1"/>
          </p:cNvSpPr>
          <p:nvPr/>
        </p:nvSpPr>
        <p:spPr bwMode="auto">
          <a:xfrm>
            <a:off x="5240338" y="2773366"/>
            <a:ext cx="1320800" cy="396875"/>
          </a:xfrm>
          <a:custGeom>
            <a:avLst/>
            <a:gdLst>
              <a:gd name="T0" fmla="*/ 1110 w 1110"/>
              <a:gd name="T1" fmla="*/ 0 h 370"/>
              <a:gd name="T2" fmla="*/ 0 w 1110"/>
              <a:gd name="T3" fmla="*/ 314 h 370"/>
              <a:gd name="T4" fmla="*/ 0 w 1110"/>
              <a:gd name="T5" fmla="*/ 370 h 370"/>
              <a:gd name="T6" fmla="*/ 1110 w 1110"/>
              <a:gd name="T7" fmla="*/ 51 h 370"/>
              <a:gd name="T8" fmla="*/ 1110 w 1110"/>
              <a:gd name="T9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5" name="Freeform 131"/>
          <p:cNvSpPr>
            <a:spLocks noChangeArrowheads="1"/>
          </p:cNvSpPr>
          <p:nvPr/>
        </p:nvSpPr>
        <p:spPr bwMode="auto">
          <a:xfrm>
            <a:off x="5232400" y="3681413"/>
            <a:ext cx="1328738" cy="831850"/>
          </a:xfrm>
          <a:custGeom>
            <a:avLst/>
            <a:gdLst>
              <a:gd name="T0" fmla="*/ 1111 w 1116"/>
              <a:gd name="T1" fmla="*/ 0 h 776"/>
              <a:gd name="T2" fmla="*/ 0 w 1116"/>
              <a:gd name="T3" fmla="*/ 320 h 776"/>
              <a:gd name="T4" fmla="*/ 6 w 1116"/>
              <a:gd name="T5" fmla="*/ 776 h 776"/>
              <a:gd name="T6" fmla="*/ 1116 w 1116"/>
              <a:gd name="T7" fmla="*/ 457 h 776"/>
              <a:gd name="T8" fmla="*/ 1111 w 1116"/>
              <a:gd name="T9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6" name="Freeform 133"/>
          <p:cNvSpPr>
            <a:spLocks noEditPoints="1" noChangeArrowheads="1"/>
          </p:cNvSpPr>
          <p:nvPr/>
        </p:nvSpPr>
        <p:spPr bwMode="auto">
          <a:xfrm>
            <a:off x="5232400" y="3681413"/>
            <a:ext cx="1328738" cy="831850"/>
          </a:xfrm>
          <a:custGeom>
            <a:avLst/>
            <a:gdLst>
              <a:gd name="T0" fmla="*/ 1116 w 1116"/>
              <a:gd name="T1" fmla="*/ 406 h 776"/>
              <a:gd name="T2" fmla="*/ 6 w 1116"/>
              <a:gd name="T3" fmla="*/ 720 h 776"/>
              <a:gd name="T4" fmla="*/ 6 w 1116"/>
              <a:gd name="T5" fmla="*/ 776 h 776"/>
              <a:gd name="T6" fmla="*/ 1116 w 1116"/>
              <a:gd name="T7" fmla="*/ 457 h 776"/>
              <a:gd name="T8" fmla="*/ 1116 w 1116"/>
              <a:gd name="T9" fmla="*/ 406 h 776"/>
              <a:gd name="T10" fmla="*/ 1111 w 1116"/>
              <a:gd name="T11" fmla="*/ 0 h 776"/>
              <a:gd name="T12" fmla="*/ 1111 w 1116"/>
              <a:gd name="T13" fmla="*/ 0 h 776"/>
              <a:gd name="T14" fmla="*/ 0 w 1116"/>
              <a:gd name="T15" fmla="*/ 320 h 776"/>
              <a:gd name="T16" fmla="*/ 0 w 1116"/>
              <a:gd name="T17" fmla="*/ 345 h 776"/>
              <a:gd name="T18" fmla="*/ 0 w 1116"/>
              <a:gd name="T19" fmla="*/ 370 h 776"/>
              <a:gd name="T20" fmla="*/ 1111 w 1116"/>
              <a:gd name="T21" fmla="*/ 51 h 776"/>
              <a:gd name="T22" fmla="*/ 1111 w 1116"/>
              <a:gd name="T23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7" name="任意多边形 163"/>
          <p:cNvSpPr>
            <a:spLocks noChangeArrowheads="1"/>
          </p:cNvSpPr>
          <p:nvPr/>
        </p:nvSpPr>
        <p:spPr bwMode="auto">
          <a:xfrm rot="-942145">
            <a:off x="4667250" y="3171825"/>
            <a:ext cx="2641600" cy="503238"/>
          </a:xfrm>
          <a:custGeom>
            <a:avLst/>
            <a:gdLst>
              <a:gd name="T0" fmla="*/ 2642950 w 3521391"/>
              <a:gd name="T1" fmla="*/ 0 h 741516"/>
              <a:gd name="T2" fmla="*/ 2521707 w 3521391"/>
              <a:gd name="T3" fmla="*/ 407146 h 741516"/>
              <a:gd name="T4" fmla="*/ 2522601 w 3521391"/>
              <a:gd name="T5" fmla="*/ 407133 h 741516"/>
              <a:gd name="T6" fmla="*/ 2501318 w 3521391"/>
              <a:gd name="T7" fmla="*/ 475611 h 741516"/>
              <a:gd name="T8" fmla="*/ 0 w 3521391"/>
              <a:gd name="T9" fmla="*/ 503415 h 741516"/>
              <a:gd name="T10" fmla="*/ 2787 w 3521391"/>
              <a:gd name="T11" fmla="*/ 490462 h 741516"/>
              <a:gd name="T12" fmla="*/ 18905 w 3521391"/>
              <a:gd name="T13" fmla="*/ 438604 h 741516"/>
              <a:gd name="T14" fmla="*/ 19299 w 3521391"/>
              <a:gd name="T15" fmla="*/ 438599 h 741516"/>
              <a:gd name="T16" fmla="*/ 28271 w 3521391"/>
              <a:gd name="T17" fmla="*/ 408470 h 741516"/>
              <a:gd name="T18" fmla="*/ 146277 w 3521391"/>
              <a:gd name="T19" fmla="*/ 28784 h 741516"/>
              <a:gd name="T20" fmla="*/ 2642915 w 3521391"/>
              <a:gd name="T21" fmla="*/ 0 h 741516"/>
              <a:gd name="T22" fmla="*/ 2642950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0" hangingPunct="0"/>
            <a:r>
              <a:rPr lang="zh-CN" altLang="en-US" sz="360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谢谢</a:t>
            </a:r>
          </a:p>
        </p:txBody>
      </p:sp>
      <p:sp>
        <p:nvSpPr>
          <p:cNvPr id="26658" name="任意多边形 167"/>
          <p:cNvSpPr>
            <a:spLocks noChangeArrowheads="1"/>
          </p:cNvSpPr>
          <p:nvPr/>
        </p:nvSpPr>
        <p:spPr bwMode="auto">
          <a:xfrm rot="-878033">
            <a:off x="5145088" y="2501903"/>
            <a:ext cx="1504950" cy="506413"/>
          </a:xfrm>
          <a:custGeom>
            <a:avLst/>
            <a:gdLst>
              <a:gd name="T0" fmla="*/ 2008511 w 2008511"/>
              <a:gd name="T1" fmla="*/ 0 h 748757"/>
              <a:gd name="T2" fmla="*/ 1832903 w 2008511"/>
              <a:gd name="T3" fmla="*/ 703958 h 748757"/>
              <a:gd name="T4" fmla="*/ 0 w 2008511"/>
              <a:gd name="T5" fmla="*/ 748757 h 748757"/>
              <a:gd name="T6" fmla="*/ 173672 w 2008511"/>
              <a:gd name="T7" fmla="*/ 45934 h 748757"/>
              <a:gd name="T8" fmla="*/ 2008511 w 2008511"/>
              <a:gd name="T9" fmla="*/ 0 h 748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59" name="任意多边形 171"/>
          <p:cNvSpPr>
            <a:spLocks noChangeArrowheads="1"/>
          </p:cNvSpPr>
          <p:nvPr/>
        </p:nvSpPr>
        <p:spPr bwMode="auto">
          <a:xfrm rot="-750403">
            <a:off x="5164138" y="3819525"/>
            <a:ext cx="1485900" cy="554038"/>
          </a:xfrm>
          <a:custGeom>
            <a:avLst/>
            <a:gdLst>
              <a:gd name="T0" fmla="*/ 1979334 w 1979334"/>
              <a:gd name="T1" fmla="*/ 0 h 822792"/>
              <a:gd name="T2" fmla="*/ 1829976 w 1979334"/>
              <a:gd name="T3" fmla="*/ 709991 h 822792"/>
              <a:gd name="T4" fmla="*/ 0 w 1979334"/>
              <a:gd name="T5" fmla="*/ 822792 h 822792"/>
              <a:gd name="T6" fmla="*/ 147465 w 1979334"/>
              <a:gd name="T7" fmla="*/ 114007 h 822792"/>
              <a:gd name="T8" fmla="*/ 1979334 w 1979334"/>
              <a:gd name="T9" fmla="*/ 0 h 822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1"/>
          <p:cNvCxnSpPr/>
          <p:nvPr>
            <p:custDataLst>
              <p:tags r:id="rId1"/>
            </p:custDataLst>
          </p:nvPr>
        </p:nvCxnSpPr>
        <p:spPr>
          <a:xfrm flipH="1">
            <a:off x="5519738" y="1412875"/>
            <a:ext cx="0" cy="4800600"/>
          </a:xfrm>
          <a:prstGeom prst="line">
            <a:avLst/>
          </a:prstGeom>
          <a:ln w="12700">
            <a:solidFill>
              <a:srgbClr val="C0C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35638" y="2062163"/>
            <a:ext cx="4500562" cy="4302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89" tIns="0" rIns="119989" bIns="0"/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0" dirty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家庭称呼抢答赛</a:t>
            </a:r>
          </a:p>
        </p:txBody>
      </p:sp>
      <p:sp>
        <p:nvSpPr>
          <p:cNvPr id="15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35641" y="2817813"/>
            <a:ext cx="3335337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89" tIns="0" rIns="119989" bIns="0"/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0" dirty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“家史”小调查</a:t>
            </a:r>
          </a:p>
        </p:txBody>
      </p:sp>
      <p:sp>
        <p:nvSpPr>
          <p:cNvPr id="17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35641" y="3573463"/>
            <a:ext cx="3095625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89" tIns="0" rIns="119989" bIns="0"/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0" dirty="0">
                <a:solidFill>
                  <a:schemeClr val="tx1"/>
                </a:solidFill>
                <a:sym typeface="+mn-lt"/>
              </a:rPr>
              <a:t>传统节日中的“家”</a:t>
            </a:r>
          </a:p>
        </p:txBody>
      </p:sp>
      <p:sp>
        <p:nvSpPr>
          <p:cNvPr id="9221" name="燕尾形 21"/>
          <p:cNvSpPr>
            <a:spLocks noChangeArrowheads="1"/>
          </p:cNvSpPr>
          <p:nvPr/>
        </p:nvSpPr>
        <p:spPr bwMode="auto">
          <a:xfrm>
            <a:off x="1525588" y="3"/>
            <a:ext cx="2374900" cy="836613"/>
          </a:xfrm>
          <a:prstGeom prst="chevron">
            <a:avLst>
              <a:gd name="adj" fmla="val 4996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7388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</a:rPr>
              <a:t>目  录</a:t>
            </a:r>
          </a:p>
        </p:txBody>
      </p:sp>
      <p:sp>
        <p:nvSpPr>
          <p:cNvPr id="23" name="燕尾形 22"/>
          <p:cNvSpPr>
            <a:spLocks noChangeArrowheads="1"/>
          </p:cNvSpPr>
          <p:nvPr/>
        </p:nvSpPr>
        <p:spPr bwMode="auto">
          <a:xfrm>
            <a:off x="3771903" y="19053"/>
            <a:ext cx="466725" cy="836613"/>
          </a:xfrm>
          <a:prstGeom prst="chevron">
            <a:avLst>
              <a:gd name="adj" fmla="val 65968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7388"/>
            <a:endParaRPr lang="zh-CN" altLang="en-US" sz="1400">
              <a:solidFill>
                <a:srgbClr val="FFFFFF"/>
              </a:solidFill>
              <a:latin typeface="微软雅黑" pitchFamily="34" charset="-122"/>
            </a:endParaRPr>
          </a:p>
        </p:txBody>
      </p: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2135188" y="2084391"/>
            <a:ext cx="3168650" cy="3552825"/>
            <a:chOff x="7858293" y="1244599"/>
            <a:chExt cx="2048294" cy="1984204"/>
          </a:xfrm>
        </p:grpSpPr>
        <p:sp>
          <p:nvSpPr>
            <p:cNvPr id="26" name="矩形 25"/>
            <p:cNvSpPr/>
            <p:nvPr/>
          </p:nvSpPr>
          <p:spPr>
            <a:xfrm>
              <a:off x="7858293" y="1244599"/>
              <a:ext cx="2048294" cy="19842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7978358" y="1472454"/>
              <a:ext cx="1808163" cy="1448699"/>
            </a:xfrm>
            <a:prstGeom prst="rect">
              <a:avLst/>
            </a:prstGeom>
            <a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35641" y="4329113"/>
            <a:ext cx="3095625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89" tIns="0" rIns="119989" bIns="0"/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0" dirty="0">
                <a:solidFill>
                  <a:schemeClr val="tx1"/>
                </a:solidFill>
                <a:sym typeface="+mn-lt"/>
              </a:rPr>
              <a:t>语言文字中的“家”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56040" y="26064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3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76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标注 3"/>
          <p:cNvSpPr/>
          <p:nvPr/>
        </p:nvSpPr>
        <p:spPr>
          <a:xfrm>
            <a:off x="2927353" y="1484313"/>
            <a:ext cx="6696075" cy="2868612"/>
          </a:xfrm>
          <a:prstGeom prst="cloudCallout">
            <a:avLst>
              <a:gd name="adj1" fmla="val -55424"/>
              <a:gd name="adj2" fmla="val 85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25903" y="2127250"/>
            <a:ext cx="43211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         我们每一个人都有一个可爱、温馨、美丽的家。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063750" y="498475"/>
            <a:ext cx="4679950" cy="533400"/>
            <a:chOff x="755736" y="3070448"/>
            <a:chExt cx="1643567" cy="400050"/>
          </a:xfrm>
        </p:grpSpPr>
        <p:sp>
          <p:nvSpPr>
            <p:cNvPr id="7" name="圆角矩形 6"/>
            <p:cNvSpPr/>
            <p:nvPr/>
          </p:nvSpPr>
          <p:spPr>
            <a:xfrm>
              <a:off x="755736" y="3095451"/>
              <a:ext cx="144007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8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    新课导入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标注 3"/>
          <p:cNvSpPr/>
          <p:nvPr/>
        </p:nvSpPr>
        <p:spPr>
          <a:xfrm>
            <a:off x="2809878" y="1714503"/>
            <a:ext cx="6696075" cy="2797175"/>
          </a:xfrm>
          <a:prstGeom prst="cloudCallout">
            <a:avLst>
              <a:gd name="adj1" fmla="val -55424"/>
              <a:gd name="adj2" fmla="val 85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3" y="2428878"/>
            <a:ext cx="43211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        你家里有几口人？你长得像谁呢？</a:t>
            </a:r>
          </a:p>
        </p:txBody>
      </p:sp>
      <p:pic>
        <p:nvPicPr>
          <p:cNvPr id="11267" name="图片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2763" y="4287838"/>
            <a:ext cx="15240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5388" y="5157788"/>
            <a:ext cx="1465262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063750" y="498475"/>
            <a:ext cx="4679950" cy="533400"/>
            <a:chOff x="755736" y="3070448"/>
            <a:chExt cx="1643567" cy="400050"/>
          </a:xfrm>
        </p:grpSpPr>
        <p:sp>
          <p:nvSpPr>
            <p:cNvPr id="12" name="圆角矩形 11"/>
            <p:cNvSpPr/>
            <p:nvPr/>
          </p:nvSpPr>
          <p:spPr>
            <a:xfrm>
              <a:off x="755736" y="3095451"/>
              <a:ext cx="144007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    新课导入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61" name="圆角矩形 60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6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环节一   家庭称呼抢答赛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60853" y="5999163"/>
            <a:ext cx="4094163" cy="646112"/>
          </a:xfrm>
          <a:prstGeom prst="rect">
            <a:avLst/>
          </a:prstGeom>
          <a:solidFill>
            <a:srgbClr val="FFFFFF">
              <a:alpha val="999"/>
            </a:srgbClr>
          </a:solidFill>
          <a:ln w="7620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sym typeface="+mn-ea"/>
              </a:rPr>
              <a:t>我来问，你来答</a:t>
            </a:r>
            <a:r>
              <a:rPr lang="zh-CN" altLang="en-US" sz="24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sym typeface="+mn-ea"/>
              </a:rPr>
              <a:t>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873250" y="4197350"/>
            <a:ext cx="1219200" cy="13843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 表哥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 </a:t>
            </a: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表弟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 表姐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 表妹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51216" y="4197350"/>
            <a:ext cx="962025" cy="13858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堂哥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堂弟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堂姐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堂妹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437188" y="2843216"/>
            <a:ext cx="755650" cy="739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妈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妈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778378" y="2860678"/>
            <a:ext cx="703263" cy="739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爸爸</a:t>
            </a:r>
          </a:p>
        </p:txBody>
      </p:sp>
      <p:sp>
        <p:nvSpPr>
          <p:cNvPr id="18" name="直接连接符 121869"/>
          <p:cNvSpPr>
            <a:spLocks noChangeShapeType="1"/>
          </p:cNvSpPr>
          <p:nvPr/>
        </p:nvSpPr>
        <p:spPr bwMode="auto">
          <a:xfrm>
            <a:off x="5178428" y="3502028"/>
            <a:ext cx="34925" cy="34925"/>
          </a:xfrm>
          <a:prstGeom prst="line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  <p:grpSp>
        <p:nvGrpSpPr>
          <p:cNvPr id="19" name="组合 121875"/>
          <p:cNvGrpSpPr/>
          <p:nvPr/>
        </p:nvGrpSpPr>
        <p:grpSpPr bwMode="auto">
          <a:xfrm>
            <a:off x="5930376" y="2026125"/>
            <a:ext cx="3243979" cy="780524"/>
            <a:chOff x="3470" y="2665"/>
            <a:chExt cx="771" cy="49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3" name="直接连接符 121879"/>
            <p:cNvSpPr>
              <a:spLocks noChangeShapeType="1"/>
            </p:cNvSpPr>
            <p:nvPr/>
          </p:nvSpPr>
          <p:spPr bwMode="auto">
            <a:xfrm flipH="1">
              <a:off x="3855" y="2665"/>
              <a:ext cx="0" cy="265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0" name="直接连接符 121876"/>
            <p:cNvSpPr>
              <a:spLocks noChangeShapeType="1"/>
            </p:cNvSpPr>
            <p:nvPr/>
          </p:nvSpPr>
          <p:spPr bwMode="auto">
            <a:xfrm>
              <a:off x="3470" y="2924"/>
              <a:ext cx="0" cy="233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1" name="直接连接符 121877"/>
            <p:cNvSpPr>
              <a:spLocks noChangeShapeType="1"/>
            </p:cNvSpPr>
            <p:nvPr/>
          </p:nvSpPr>
          <p:spPr bwMode="auto">
            <a:xfrm>
              <a:off x="4241" y="2930"/>
              <a:ext cx="0" cy="233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2" name="直接连接符 121878"/>
            <p:cNvSpPr>
              <a:spLocks noChangeShapeType="1"/>
            </p:cNvSpPr>
            <p:nvPr/>
          </p:nvSpPr>
          <p:spPr bwMode="auto">
            <a:xfrm>
              <a:off x="3470" y="2924"/>
              <a:ext cx="771" cy="6"/>
            </a:xfrm>
            <a:prstGeom prst="line">
              <a:avLst/>
            </a:prstGeom>
            <a:grpFill/>
            <a:ln w="3810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887541" y="2854328"/>
            <a:ext cx="701675" cy="739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姑姑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557466" y="2859091"/>
            <a:ext cx="701675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姑父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516316" y="2911475"/>
            <a:ext cx="744537" cy="7381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叔叔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婶婶</a:t>
            </a:r>
          </a:p>
        </p:txBody>
      </p:sp>
      <p:grpSp>
        <p:nvGrpSpPr>
          <p:cNvPr id="40" name="组合 121918"/>
          <p:cNvGrpSpPr/>
          <p:nvPr/>
        </p:nvGrpSpPr>
        <p:grpSpPr bwMode="auto">
          <a:xfrm>
            <a:off x="2512228" y="2148289"/>
            <a:ext cx="2717305" cy="701675"/>
            <a:chOff x="2378" y="1616"/>
            <a:chExt cx="1406" cy="59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1" name="直接连接符 121919"/>
            <p:cNvSpPr>
              <a:spLocks noChangeShapeType="1"/>
            </p:cNvSpPr>
            <p:nvPr/>
          </p:nvSpPr>
          <p:spPr bwMode="auto">
            <a:xfrm>
              <a:off x="2378" y="1912"/>
              <a:ext cx="0" cy="294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2" name="直接连接符 121920"/>
            <p:cNvSpPr>
              <a:spLocks noChangeShapeType="1"/>
            </p:cNvSpPr>
            <p:nvPr/>
          </p:nvSpPr>
          <p:spPr bwMode="auto">
            <a:xfrm>
              <a:off x="3784" y="1912"/>
              <a:ext cx="0" cy="294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3" name="直接连接符 121921"/>
            <p:cNvSpPr>
              <a:spLocks noChangeShapeType="1"/>
            </p:cNvSpPr>
            <p:nvPr/>
          </p:nvSpPr>
          <p:spPr bwMode="auto">
            <a:xfrm>
              <a:off x="2378" y="1912"/>
              <a:ext cx="1406" cy="0"/>
            </a:xfrm>
            <a:prstGeom prst="line">
              <a:avLst/>
            </a:prstGeom>
            <a:grpFill/>
            <a:ln w="3810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4" name="直接连接符 121922"/>
            <p:cNvSpPr>
              <a:spLocks noChangeShapeType="1"/>
            </p:cNvSpPr>
            <p:nvPr/>
          </p:nvSpPr>
          <p:spPr bwMode="auto">
            <a:xfrm>
              <a:off x="3107" y="1616"/>
              <a:ext cx="0" cy="294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205163" y="1544641"/>
            <a:ext cx="703262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爷爷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921128" y="1544641"/>
            <a:ext cx="703263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奶奶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561263" y="1549400"/>
            <a:ext cx="703262" cy="7381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姥姥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380288" y="2843216"/>
            <a:ext cx="755650" cy="739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舅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妈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6721478" y="2860678"/>
            <a:ext cx="703263" cy="739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舅舅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8507413" y="2840041"/>
            <a:ext cx="703262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小姨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9174163" y="2843216"/>
            <a:ext cx="703262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姨夫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861178" y="1544641"/>
            <a:ext cx="703263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姥爷</a:t>
            </a:r>
          </a:p>
        </p:txBody>
      </p:sp>
      <p:sp>
        <p:nvSpPr>
          <p:cNvPr id="53" name="直接连接符 121860"/>
          <p:cNvSpPr>
            <a:spLocks noChangeShapeType="1"/>
          </p:cNvSpPr>
          <p:nvPr/>
        </p:nvSpPr>
        <p:spPr bwMode="auto">
          <a:xfrm flipH="1">
            <a:off x="2513016" y="3668713"/>
            <a:ext cx="3175" cy="571500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4762503" y="4259266"/>
            <a:ext cx="1565275" cy="15462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我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哥哥、弟弟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妹妹、姐姐</a:t>
            </a:r>
          </a:p>
        </p:txBody>
      </p:sp>
      <p:sp>
        <p:nvSpPr>
          <p:cNvPr id="57" name="直接连接符 121860"/>
          <p:cNvSpPr>
            <a:spLocks noChangeShapeType="1"/>
          </p:cNvSpPr>
          <p:nvPr/>
        </p:nvSpPr>
        <p:spPr bwMode="auto">
          <a:xfrm flipH="1">
            <a:off x="5481638" y="3670303"/>
            <a:ext cx="0" cy="569913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 b="1" dirty="0"/>
          </a:p>
        </p:txBody>
      </p:sp>
      <p:sp>
        <p:nvSpPr>
          <p:cNvPr id="63" name="直接连接符 121860"/>
          <p:cNvSpPr>
            <a:spLocks noChangeShapeType="1"/>
          </p:cNvSpPr>
          <p:nvPr/>
        </p:nvSpPr>
        <p:spPr bwMode="auto">
          <a:xfrm>
            <a:off x="7366000" y="3684591"/>
            <a:ext cx="14288" cy="522287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8399466" y="4221163"/>
            <a:ext cx="1646237" cy="13843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表哥、表弟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表姐、表妹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65" name="直接连接符 121860"/>
          <p:cNvSpPr>
            <a:spLocks noChangeShapeType="1"/>
          </p:cNvSpPr>
          <p:nvPr/>
        </p:nvSpPr>
        <p:spPr bwMode="auto">
          <a:xfrm>
            <a:off x="9167816" y="3649663"/>
            <a:ext cx="14287" cy="569912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6543675" y="4224338"/>
            <a:ext cx="1644650" cy="13843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表哥、表弟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Arial" panose="020B0604020202020204" pitchFamily="34" charset="0"/>
                <a:sym typeface="+mn-ea"/>
              </a:rPr>
              <a:t>表姐、表妹</a:t>
            </a:r>
            <a:endParaRPr lang="en-US" altLang="zh-CN" sz="2100" b="1" dirty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67" name="直接连接符 121860"/>
          <p:cNvSpPr>
            <a:spLocks noChangeShapeType="1"/>
          </p:cNvSpPr>
          <p:nvPr/>
        </p:nvSpPr>
        <p:spPr bwMode="auto">
          <a:xfrm flipH="1">
            <a:off x="3883025" y="3649663"/>
            <a:ext cx="0" cy="569912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环节一   家庭称呼抢答赛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260853" y="5999163"/>
            <a:ext cx="4094163" cy="646112"/>
          </a:xfrm>
          <a:prstGeom prst="rect">
            <a:avLst/>
          </a:prstGeom>
          <a:solidFill>
            <a:srgbClr val="FFFFFF">
              <a:alpha val="999"/>
            </a:srgbClr>
          </a:solidFill>
          <a:ln w="7620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sym typeface="+mn-ea"/>
              </a:rPr>
              <a:t>我来问，你来答</a:t>
            </a:r>
            <a:r>
              <a:rPr lang="zh-CN" altLang="en-US" sz="24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sym typeface="+mn-ea"/>
              </a:rPr>
              <a:t>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563816" y="1536700"/>
            <a:ext cx="3241675" cy="187325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        你知道爸爸和妈妈是什么关系吗？图中还有哪些人是这种关系？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332541" y="3767138"/>
            <a:ext cx="3240087" cy="187166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        你家当地对家庭成员的称呼与图中相同吗？ 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563816" y="3767138"/>
            <a:ext cx="3241675" cy="18716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        你还能从图中找到哪些关系？哪些人是这种关系呢？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6330953" y="1535113"/>
            <a:ext cx="3241675" cy="18716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        你知道妈妈和外婆是什么关系吗？图中还有哪些人是这种关系？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环节一   家庭称呼抢答赛</a:t>
              </a: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59153" y="1341438"/>
            <a:ext cx="5815013" cy="5078412"/>
          </a:xfrm>
          <a:prstGeom prst="rect">
            <a:avLst/>
          </a:prstGeom>
          <a:solidFill>
            <a:srgbClr val="FFFFFF">
              <a:alpha val="117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        《称谓歌》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爸爸的爸爸叫什么  爸爸的爸爸叫爷爷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爸爸的妈妈叫什么  爸爸的妈妈叫奶奶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爸爸的弟弟叫什么  爸爸的弟弟叫叔叔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爸爸的姐妹叫什么  爸爸的姐妹叫姑姑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妈妈的爸爸叫什么  妈妈的爸爸叫外公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妈妈的妈妈叫什么  妈妈的妈妈叫外婆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妈妈的兄弟叫什么  妈妈的兄弟叫舅舅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妈妈的姐妹叫什么  妈妈的姐妹叫姨妈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环节一   家庭称呼抢答赛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367213" y="1522416"/>
            <a:ext cx="3027362" cy="708025"/>
          </a:xfrm>
          <a:prstGeom prst="rect">
            <a:avLst/>
          </a:prstGeom>
          <a:solidFill>
            <a:srgbClr val="FFFFFF">
              <a:alpha val="999"/>
            </a:srgbClr>
          </a:solidFill>
          <a:ln w="7620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sym typeface="+mn-ea"/>
              </a:rPr>
              <a:t>抢 答 竞 赛</a:t>
            </a:r>
          </a:p>
        </p:txBody>
      </p:sp>
      <p:sp>
        <p:nvSpPr>
          <p:cNvPr id="15365" name="矩形 1"/>
          <p:cNvSpPr>
            <a:spLocks noChangeArrowheads="1"/>
          </p:cNvSpPr>
          <p:nvPr/>
        </p:nvSpPr>
        <p:spPr bwMode="auto">
          <a:xfrm>
            <a:off x="3000378" y="2390778"/>
            <a:ext cx="63722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我是爷爷奶奶的（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我是姨妈的（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爸爸的兄弟的孩子是我的（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爸爸的姐妹的孩子是我的（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妈妈的兄弟的孩子是我的（       ）</a:t>
            </a:r>
            <a:endParaRPr lang="en-US" altLang="zh-CN" sz="240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5366" name="图片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4384678"/>
            <a:ext cx="1735138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63753" y="498475"/>
            <a:ext cx="5832475" cy="53340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12452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sym typeface="+mn-ea"/>
                </a:rPr>
                <a:t>环节一   家庭称呼抢答赛</a:t>
              </a:r>
            </a:p>
          </p:txBody>
        </p:sp>
      </p:grpSp>
      <p:sp>
        <p:nvSpPr>
          <p:cNvPr id="5" name="圆角矩形 4"/>
          <p:cNvSpPr/>
          <p:nvPr/>
        </p:nvSpPr>
        <p:spPr>
          <a:xfrm>
            <a:off x="2424116" y="1700216"/>
            <a:ext cx="6840537" cy="38893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知识窗</a:t>
            </a:r>
          </a:p>
          <a:p>
            <a:pPr algn="just"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sym typeface="+mn-ea"/>
              </a:rPr>
              <a:t>        社会生活的变化，往往会带动家庭规模的变化。目前，大多数的家庭是由爸爸、妈妈和孩子组成的，人们称之为“核心家庭”。以往那种和爷爷、奶奶等三代人生活在一一起的大家庭已经变得越来越少了，“四代同堂”的家庭则更为少见。</a:t>
            </a:r>
            <a:endParaRPr lang="en-US" altLang="zh-CN" sz="2000" dirty="0">
              <a:solidFill>
                <a:srgbClr val="FF0000"/>
              </a:solidFill>
              <a:sym typeface="+mn-ea"/>
            </a:endParaRPr>
          </a:p>
          <a:p>
            <a:pPr algn="just" eaLnBrk="0" hangingPunct="0">
              <a:lnSpc>
                <a:spcPct val="150000"/>
              </a:lnSpc>
              <a:buFontTx/>
              <a:buNone/>
              <a:defRPr/>
            </a:pPr>
            <a:endParaRPr lang="zh-CN" altLang="en-US" sz="2000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主题2">
  <a:themeElements>
    <a:clrScheme name="自定义 3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118C3B"/>
      </a:accent1>
      <a:accent2>
        <a:srgbClr val="92D050"/>
      </a:accent2>
      <a:accent3>
        <a:srgbClr val="00A44A"/>
      </a:accent3>
      <a:accent4>
        <a:srgbClr val="FFC000"/>
      </a:accent4>
      <a:accent5>
        <a:srgbClr val="9CC815"/>
      </a:accent5>
      <a:accent6>
        <a:srgbClr val="FF0000"/>
      </a:accent6>
      <a:hlink>
        <a:srgbClr val="1D55C5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65D7752F-2C8D-400B-BBC5-E9CA2913F367}" vid="{4D3A9B0C-E725-470E-B8E4-2494BCAE7C9F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945</Words>
  <Application>Microsoft Office PowerPoint</Application>
  <PresentationFormat>宽屏</PresentationFormat>
  <Paragraphs>137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Meiryo</vt:lpstr>
      <vt:lpstr>汉仪秀英体简</vt:lpstr>
      <vt:lpstr>黑体</vt:lpstr>
      <vt:lpstr>华文行楷</vt:lpstr>
      <vt:lpstr>宋体</vt:lpstr>
      <vt:lpstr>微软雅黑</vt:lpstr>
      <vt:lpstr>Arial</vt:lpstr>
      <vt:lpstr>Calibri</vt:lpstr>
      <vt:lpstr>Calibri Light</vt:lpstr>
      <vt:lpstr>Impact</vt:lpstr>
      <vt:lpstr>Tahoma</vt:lpstr>
      <vt:lpstr>Times New Roman</vt:lpstr>
      <vt:lpstr>Wingdings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2018-10-01T10:48:25Z</dcterms:created>
  <dcterms:modified xsi:type="dcterms:W3CDTF">2022-04-10T13:21:33Z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