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notesSlides/notesSlide2.xml" ContentType="application/vnd.openxmlformats-officedocument.presentationml.notesSlide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73" r:id="rId1"/>
    <p:sldMasterId id="2147483684" r:id="rId2"/>
  </p:sldMasterIdLst>
  <p:notesMasterIdLst>
    <p:notesMasterId r:id="rId14"/>
  </p:notesMasterIdLst>
  <p:sldIdLst>
    <p:sldId id="328" r:id="rId3"/>
    <p:sldId id="313" r:id="rId4"/>
    <p:sldId id="353" r:id="rId5"/>
    <p:sldId id="354" r:id="rId6"/>
    <p:sldId id="407" r:id="rId7"/>
    <p:sldId id="385" r:id="rId8"/>
    <p:sldId id="387" r:id="rId9"/>
    <p:sldId id="403" r:id="rId10"/>
    <p:sldId id="404" r:id="rId11"/>
    <p:sldId id="406" r:id="rId12"/>
    <p:sldId id="408" r:id="rId13"/>
  </p:sldIdLst>
  <p:sldSz cx="9144000" cy="5143500" type="screen16x9"/>
  <p:notesSz cx="6858000" cy="9144000"/>
  <p:defaultTextStyle>
    <a:defPPr>
      <a:defRPr lang="en-US"/>
    </a:defPPr>
    <a:lvl1pPr algn="l" defTabSz="3429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342900" algn="l" defTabSz="3429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685800" algn="l" defTabSz="3429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028700" algn="l" defTabSz="3429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371600" algn="l" defTabSz="3429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1714500" algn="l" defTabSz="6858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6pPr>
    <a:lvl7pPr marL="2057400" algn="l" defTabSz="6858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7pPr>
    <a:lvl8pPr marL="2400300" algn="l" defTabSz="6858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8pPr>
    <a:lvl9pPr marL="2743200" algn="l" defTabSz="6858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215">
          <p15:clr>
            <a:srgbClr val="A4A3A4"/>
          </p15:clr>
        </p15:guide>
        <p15:guide id="2" orient="horz" pos="1620">
          <p15:clr>
            <a:srgbClr val="A4A3A4"/>
          </p15:clr>
        </p15:guide>
        <p15:guide id="3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2F2F2"/>
    <a:srgbClr val="F86828"/>
    <a:srgbClr val="000000"/>
    <a:srgbClr val="61942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842" autoAdjust="0"/>
    <p:restoredTop sz="96314" autoAdjust="0"/>
  </p:normalViewPr>
  <p:slideViewPr>
    <p:cSldViewPr>
      <p:cViewPr varScale="1">
        <p:scale>
          <a:sx n="143" d="100"/>
          <a:sy n="143" d="100"/>
        </p:scale>
        <p:origin x="846" y="120"/>
      </p:cViewPr>
      <p:guideLst>
        <p:guide orient="horz" pos="1215"/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50" d="100"/>
        <a:sy n="50" d="100"/>
      </p:scale>
      <p:origin x="0" y="115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125" name="备注占位符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532F6036-A7A6-4687-A588-7C3EB05B5FA9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6621383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170" name="备注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7171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EF1C959E-E42F-44B6-89FC-C9F0CCDB959A}" type="slidenum">
              <a:rPr altLang="en-US" noProof="1">
                <a:ea typeface="宋体" pitchFamily="2" charset="-122"/>
              </a:rPr>
              <a:pPr/>
              <a:t>1</a:t>
            </a:fld>
            <a:endParaRPr lang="zh-CN" altLang="en-US" noProof="1"/>
          </a:p>
        </p:txBody>
      </p:sp>
    </p:spTree>
    <p:extLst>
      <p:ext uri="{BB962C8B-B14F-4D97-AF65-F5344CB8AC3E}">
        <p14:creationId xmlns:p14="http://schemas.microsoft.com/office/powerpoint/2010/main" val="35882720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2F6036-A7A6-4687-A588-7C3EB05B5FA9}" type="slidenum">
              <a:rPr lang="zh-CN" altLang="en-US" smtClean="0"/>
              <a:pPr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12346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11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854266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007264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49287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514445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597804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052212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525073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164959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28262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456323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lIns="68580" tIns="34290" rIns="68580" bIns="34290"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lIns="68580" tIns="34290" rIns="68580" bIns="34290"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9310E421-1C78-445D-8496-CCC501DDF736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572967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教学分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29099095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教学过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12068600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57238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75999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93969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25570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.xml"/><Relationship Id="rId3" Type="http://schemas.openxmlformats.org/officeDocument/2006/relationships/slideLayout" Target="../slideLayouts/slideLayout8.xml"/><Relationship Id="rId7" Type="http://schemas.openxmlformats.org/officeDocument/2006/relationships/slideLayout" Target="../slideLayouts/slideLayout12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slideLayout" Target="../slideLayouts/slideLayout11.xml"/><Relationship Id="rId11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15.xml"/><Relationship Id="rId4" Type="http://schemas.openxmlformats.org/officeDocument/2006/relationships/slideLayout" Target="../slideLayouts/slideLayout9.xml"/><Relationship Id="rId9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2F2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图片 13"/>
          <p:cNvPicPr>
            <a:picLocks noChangeAspect="1" noChangeArrowheads="1"/>
          </p:cNvPicPr>
          <p:nvPr userDrawn="1"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30"/>
          <a:stretch>
            <a:fillRect/>
          </a:stretch>
        </p:blipFill>
        <p:spPr bwMode="auto">
          <a:xfrm>
            <a:off x="-9525" y="1"/>
            <a:ext cx="9153525" cy="6893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679" r:id="rId2"/>
    <p:sldLayoutId id="2147483681" r:id="rId3"/>
    <p:sldLayoutId id="2147483682" r:id="rId4"/>
    <p:sldLayoutId id="2147483683" r:id="rId5"/>
  </p:sldLayoutIdLst>
  <p:txStyles>
    <p:titleStyle>
      <a:lvl1pPr algn="l" rtl="0" fontAlgn="base">
        <a:lnSpc>
          <a:spcPct val="90000"/>
        </a:lnSpc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2pPr>
      <a:lvl3pPr algn="l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3pPr>
      <a:lvl4pPr algn="l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4pPr>
      <a:lvl5pPr algn="l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5pPr>
      <a:lvl6pPr marL="342900" algn="l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6pPr>
      <a:lvl7pPr marL="685800" algn="l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7pPr>
      <a:lvl8pPr marL="1028700" algn="l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8pPr>
      <a:lvl9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171450" indent="-171450" algn="l" rtl="0" fontAlgn="base">
        <a:lnSpc>
          <a:spcPct val="90000"/>
        </a:lnSpc>
        <a:spcBef>
          <a:spcPts val="750"/>
        </a:spcBef>
        <a:spcAft>
          <a:spcPct val="0"/>
        </a:spcAft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rtl="0" fontAlgn="base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rtl="0" fontAlgn="base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rtl="0" fontAlgn="base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rtl="0" fontAlgn="base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defTabSz="685800" fontAlgn="auto">
                <a:spcBef>
                  <a:spcPts val="0"/>
                </a:spcBef>
                <a:spcAft>
                  <a:spcPts val="0"/>
                </a:spcAft>
              </a:pPr>
              <a:t>2022/4/10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defTabSz="685800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40116188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tags" Target="../tags/tag9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5.xml"/><Relationship Id="rId1" Type="http://schemas.openxmlformats.org/officeDocument/2006/relationships/tags" Target="../tags/tag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tags" Target="../tags/tag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4.xml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tags" Target="../tags/tag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6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7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8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矩形 59"/>
          <p:cNvSpPr>
            <a:spLocks noChangeArrowheads="1"/>
          </p:cNvSpPr>
          <p:nvPr/>
        </p:nvSpPr>
        <p:spPr bwMode="auto">
          <a:xfrm>
            <a:off x="0" y="1059582"/>
            <a:ext cx="9144000" cy="3924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/>
          <a:p>
            <a:pPr algn="ctr" eaLnBrk="0" hangingPunct="0"/>
            <a:r>
              <a:rPr lang="zh-CN" altLang="en-US" sz="2100" dirty="0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三年级上册</a:t>
            </a:r>
            <a:r>
              <a:rPr lang="en-US" altLang="zh-CN" sz="2100" dirty="0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   </a:t>
            </a:r>
            <a:r>
              <a:rPr lang="zh-CN" altLang="en-US" sz="2100" dirty="0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第四单元  </a:t>
            </a:r>
            <a:r>
              <a:rPr lang="en-US" altLang="zh-CN" sz="2100" dirty="0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《</a:t>
            </a:r>
            <a:r>
              <a:rPr lang="zh-CN" altLang="en-US" sz="2100" dirty="0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家是最温暖的地方</a:t>
            </a:r>
            <a:r>
              <a:rPr lang="en-US" altLang="zh-CN" sz="2100" dirty="0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》</a:t>
            </a:r>
            <a:endParaRPr lang="zh-CN" altLang="en-US" sz="2100" dirty="0">
              <a:solidFill>
                <a:srgbClr val="FF0000"/>
              </a:solidFill>
              <a:latin typeface="微软雅黑"/>
              <a:ea typeface="微软雅黑"/>
              <a:sym typeface="微软雅黑"/>
            </a:endParaRPr>
          </a:p>
        </p:txBody>
      </p:sp>
      <p:sp>
        <p:nvSpPr>
          <p:cNvPr id="6147" name="文本框 1"/>
          <p:cNvSpPr txBox="1">
            <a:spLocks noChangeArrowheads="1"/>
          </p:cNvSpPr>
          <p:nvPr/>
        </p:nvSpPr>
        <p:spPr bwMode="auto">
          <a:xfrm>
            <a:off x="0" y="1869282"/>
            <a:ext cx="9144000" cy="16619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4500" b="1" dirty="0">
                <a:latin typeface="微软雅黑"/>
                <a:ea typeface="微软雅黑"/>
                <a:sym typeface="微软雅黑"/>
              </a:rPr>
              <a:t>家庭的记忆</a:t>
            </a:r>
            <a:endParaRPr lang="en-US" altLang="zh-CN" sz="4500" b="1" dirty="0">
              <a:latin typeface="微软雅黑"/>
              <a:ea typeface="微软雅黑"/>
              <a:sym typeface="微软雅黑"/>
            </a:endParaRPr>
          </a:p>
          <a:p>
            <a:pPr algn="ctr">
              <a:lnSpc>
                <a:spcPct val="150000"/>
              </a:lnSpc>
            </a:pPr>
            <a:r>
              <a:rPr lang="zh-CN" altLang="en-US" sz="2400" b="1" dirty="0" smtClean="0">
                <a:latin typeface="微软雅黑"/>
                <a:ea typeface="微软雅黑"/>
                <a:sym typeface="微软雅黑"/>
              </a:rPr>
              <a:t>第</a:t>
            </a:r>
            <a:r>
              <a:rPr lang="en-US" altLang="zh-CN" sz="2400" b="1" dirty="0" smtClean="0">
                <a:latin typeface="微软雅黑"/>
                <a:ea typeface="微软雅黑"/>
                <a:sym typeface="微软雅黑"/>
              </a:rPr>
              <a:t>1</a:t>
            </a:r>
            <a:r>
              <a:rPr lang="zh-CN" altLang="en-US" sz="2400" b="1" dirty="0" smtClean="0">
                <a:latin typeface="微软雅黑"/>
                <a:ea typeface="微软雅黑"/>
                <a:sym typeface="微软雅黑"/>
              </a:rPr>
              <a:t>课</a:t>
            </a:r>
            <a:r>
              <a:rPr lang="zh-CN" altLang="en-US" sz="2400" b="1" dirty="0">
                <a:latin typeface="微软雅黑"/>
                <a:ea typeface="微软雅黑"/>
                <a:sym typeface="微软雅黑"/>
              </a:rPr>
              <a:t>时</a:t>
            </a:r>
          </a:p>
        </p:txBody>
      </p:sp>
      <p:sp>
        <p:nvSpPr>
          <p:cNvPr id="5" name="矩形 4"/>
          <p:cNvSpPr/>
          <p:nvPr/>
        </p:nvSpPr>
        <p:spPr>
          <a:xfrm>
            <a:off x="0" y="4299942"/>
            <a:ext cx="9144000" cy="352725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marL="257175" indent="-257175" algn="ctr">
              <a:lnSpc>
                <a:spcPct val="110000"/>
              </a:lnSpc>
            </a:pPr>
            <a:r>
              <a:rPr lang="zh-CN" altLang="en-US" kern="0" dirty="0" smtClean="0">
                <a:solidFill>
                  <a:srgbClr val="000000"/>
                </a:solidFill>
                <a:latin typeface="微软雅黑"/>
                <a:ea typeface="微软雅黑"/>
                <a:sym typeface="微软雅黑"/>
              </a:rPr>
              <a:t>优品</a:t>
            </a:r>
            <a:r>
              <a:rPr lang="en-US" altLang="zh-CN" kern="0" dirty="0" smtClean="0">
                <a:solidFill>
                  <a:srgbClr val="000000"/>
                </a:solidFill>
                <a:latin typeface="微软雅黑"/>
                <a:ea typeface="微软雅黑"/>
                <a:sym typeface="微软雅黑"/>
              </a:rPr>
              <a:t>PPT</a:t>
            </a:r>
            <a:endParaRPr lang="en-US" altLang="zh-CN" kern="0" dirty="0">
              <a:solidFill>
                <a:srgbClr val="000000"/>
              </a:solidFill>
              <a:latin typeface="微软雅黑"/>
              <a:ea typeface="微软雅黑"/>
              <a:sym typeface="微软雅黑"/>
            </a:endParaRPr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文本框 5"/>
          <p:cNvSpPr txBox="1">
            <a:spLocks noChangeArrowheads="1"/>
          </p:cNvSpPr>
          <p:nvPr/>
        </p:nvSpPr>
        <p:spPr bwMode="auto">
          <a:xfrm>
            <a:off x="521494" y="1583531"/>
            <a:ext cx="7885510" cy="1176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zh-CN" altLang="en-US" sz="3600" b="1" dirty="0">
                <a:latin typeface="微软雅黑"/>
                <a:ea typeface="微软雅黑"/>
                <a:sym typeface="微软雅黑"/>
              </a:rPr>
              <a:t>通过比较父母和自己的童年，你发现了什么？</a:t>
            </a:r>
            <a:endParaRPr lang="zh-CN" altLang="en-US" sz="3600" dirty="0">
              <a:latin typeface="微软雅黑"/>
              <a:ea typeface="微软雅黑"/>
              <a:sym typeface="微软雅黑"/>
            </a:endParaRPr>
          </a:p>
        </p:txBody>
      </p:sp>
      <p:grpSp>
        <p:nvGrpSpPr>
          <p:cNvPr id="6" name="组合 8"/>
          <p:cNvGrpSpPr>
            <a:grpSpLocks/>
          </p:cNvGrpSpPr>
          <p:nvPr/>
        </p:nvGrpSpPr>
        <p:grpSpPr bwMode="auto">
          <a:xfrm>
            <a:off x="1494235" y="141685"/>
            <a:ext cx="2537222" cy="400050"/>
            <a:chOff x="755736" y="3070448"/>
            <a:chExt cx="1643567" cy="400050"/>
          </a:xfrm>
        </p:grpSpPr>
        <p:sp>
          <p:nvSpPr>
            <p:cNvPr id="7" name="圆角矩形 9"/>
            <p:cNvSpPr/>
            <p:nvPr/>
          </p:nvSpPr>
          <p:spPr>
            <a:xfrm>
              <a:off x="755736" y="3095451"/>
              <a:ext cx="1439953" cy="359569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  <a:effectLst>
              <a:outerShdw blurRad="190500" dist="1905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100"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8" name="MH_SubTitle_1"/>
            <p:cNvSpPr/>
            <p:nvPr>
              <p:custDataLst>
                <p:tags r:id="rId1"/>
              </p:custDataLst>
            </p:nvPr>
          </p:nvSpPr>
          <p:spPr>
            <a:xfrm>
              <a:off x="787680" y="3070448"/>
              <a:ext cx="1611623" cy="400050"/>
            </a:xfrm>
            <a:prstGeom prst="rect">
              <a:avLst/>
            </a:prstGeom>
            <a:noFill/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just" defTabSz="933926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100" b="1" kern="0" dirty="0">
                  <a:effectLst>
                    <a:innerShdw blurRad="63500" dist="50800" dir="13500000">
                      <a:prstClr val="black">
                        <a:alpha val="50000"/>
                      </a:prstClr>
                    </a:innerShdw>
                  </a:effectLst>
                  <a:latin typeface="微软雅黑"/>
                  <a:ea typeface="微软雅黑"/>
                  <a:sym typeface="微软雅黑"/>
                </a:rPr>
                <a:t>我和父母比童年</a:t>
              </a:r>
            </a:p>
          </p:txBody>
        </p:sp>
      </p:grp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212399"/>
            <a:ext cx="9143999" cy="49291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000" tIns="0" rIns="135000" bIns="0" anchor="ctr"/>
          <a:lstStyle/>
          <a:p>
            <a:pPr algn="ctr" defTabSz="6858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1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1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1636569"/>
            <a:ext cx="9143999" cy="58145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更多精品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1936373" y="2940767"/>
            <a:ext cx="5179807" cy="1269578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defTabSz="685800"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685800"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685800"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685800"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685800"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17254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59"/>
          <p:cNvGrpSpPr>
            <a:grpSpLocks/>
          </p:cNvGrpSpPr>
          <p:nvPr/>
        </p:nvGrpSpPr>
        <p:grpSpPr bwMode="auto">
          <a:xfrm>
            <a:off x="1194198" y="230982"/>
            <a:ext cx="4374356" cy="375047"/>
            <a:chOff x="755736" y="3094975"/>
            <a:chExt cx="1643567" cy="375761"/>
          </a:xfrm>
        </p:grpSpPr>
        <p:sp>
          <p:nvSpPr>
            <p:cNvPr id="61" name="圆角矩形 60"/>
            <p:cNvSpPr/>
            <p:nvPr/>
          </p:nvSpPr>
          <p:spPr>
            <a:xfrm>
              <a:off x="755736" y="3094975"/>
              <a:ext cx="1440022" cy="360253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  <a:effectLst>
              <a:outerShdw blurRad="190500" dist="1905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62" name="MH_SubTitle_1"/>
            <p:cNvSpPr/>
            <p:nvPr>
              <p:custDataLst>
                <p:tags r:id="rId1"/>
              </p:custDataLst>
            </p:nvPr>
          </p:nvSpPr>
          <p:spPr>
            <a:xfrm>
              <a:off x="772914" y="3094975"/>
              <a:ext cx="1626389" cy="375761"/>
            </a:xfrm>
            <a:prstGeom prst="rect">
              <a:avLst/>
            </a:prstGeom>
            <a:noFill/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just" defTabSz="933926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400" b="1" kern="0" dirty="0">
                  <a:effectLst>
                    <a:innerShdw blurRad="63500" dist="50800" dir="13500000">
                      <a:prstClr val="black">
                        <a:alpha val="50000"/>
                      </a:prstClr>
                    </a:innerShdw>
                  </a:effectLst>
                  <a:latin typeface="微软雅黑"/>
                  <a:ea typeface="微软雅黑"/>
                  <a:sym typeface="微软雅黑"/>
                </a:rPr>
                <a:t>活动一   家庭称号抢答赛</a:t>
              </a:r>
            </a:p>
          </p:txBody>
        </p:sp>
      </p:grpSp>
      <p:sp>
        <p:nvSpPr>
          <p:cNvPr id="7" name="文本框 6"/>
          <p:cNvSpPr txBox="1"/>
          <p:nvPr/>
        </p:nvSpPr>
        <p:spPr>
          <a:xfrm>
            <a:off x="3663553" y="4432698"/>
            <a:ext cx="3070622" cy="345281"/>
          </a:xfrm>
          <a:prstGeom prst="rect">
            <a:avLst/>
          </a:prstGeom>
          <a:solidFill>
            <a:srgbClr val="FFFFFF">
              <a:alpha val="999"/>
            </a:srgbClr>
          </a:solidFill>
          <a:ln w="76200">
            <a:noFill/>
          </a:ln>
        </p:spPr>
        <p:txBody>
          <a:bodyPr lIns="68580" tIns="34290" rIns="68580" bIns="3429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b="1" dirty="0">
              <a:solidFill>
                <a:schemeClr val="accent6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软雅黑"/>
              <a:ea typeface="微软雅黑"/>
              <a:sym typeface="微软雅黑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1404938" y="3148012"/>
            <a:ext cx="914400" cy="1054135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40000"/>
                <a:lumOff val="60000"/>
              </a:schemeClr>
            </a:solidFill>
            <a:headEnd type="none" w="med" len="med"/>
            <a:tailEnd type="none" w="med" len="med"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lIns="68580" tIns="34290" rIns="68580" bIns="34290">
            <a:spAutoFit/>
          </a:bodyPr>
          <a:lstStyle/>
          <a:p>
            <a:pPr algn="ctr"/>
            <a:r>
              <a:rPr lang="zh-CN" altLang="en-US" sz="1600" b="1">
                <a:solidFill>
                  <a:schemeClr val="tx1"/>
                </a:solidFill>
                <a:latin typeface="微软雅黑"/>
                <a:ea typeface="微软雅黑"/>
                <a:sym typeface="微软雅黑"/>
              </a:rPr>
              <a:t> 表哥</a:t>
            </a:r>
            <a:endParaRPr lang="en-US" altLang="zh-CN" sz="1600" b="1">
              <a:solidFill>
                <a:schemeClr val="tx1"/>
              </a:solidFill>
              <a:latin typeface="微软雅黑"/>
              <a:ea typeface="微软雅黑"/>
              <a:sym typeface="微软雅黑"/>
            </a:endParaRPr>
          </a:p>
          <a:p>
            <a:pPr algn="ctr"/>
            <a:r>
              <a:rPr lang="en-US" altLang="zh-CN" sz="1600" b="1">
                <a:solidFill>
                  <a:schemeClr val="tx1"/>
                </a:solidFill>
                <a:latin typeface="微软雅黑"/>
                <a:ea typeface="微软雅黑"/>
                <a:sym typeface="微软雅黑"/>
              </a:rPr>
              <a:t> </a:t>
            </a:r>
            <a:r>
              <a:rPr lang="zh-CN" altLang="en-US" sz="1600" b="1">
                <a:solidFill>
                  <a:schemeClr val="tx1"/>
                </a:solidFill>
                <a:latin typeface="微软雅黑"/>
                <a:ea typeface="微软雅黑"/>
                <a:sym typeface="微软雅黑"/>
              </a:rPr>
              <a:t>表弟</a:t>
            </a:r>
            <a:endParaRPr lang="en-US" altLang="zh-CN" sz="1600" b="1">
              <a:solidFill>
                <a:schemeClr val="tx1"/>
              </a:solidFill>
              <a:latin typeface="微软雅黑"/>
              <a:ea typeface="微软雅黑"/>
              <a:sym typeface="微软雅黑"/>
            </a:endParaRPr>
          </a:p>
          <a:p>
            <a:pPr algn="ctr"/>
            <a:r>
              <a:rPr lang="zh-CN" altLang="en-US" sz="1600" b="1">
                <a:solidFill>
                  <a:schemeClr val="tx1"/>
                </a:solidFill>
                <a:latin typeface="微软雅黑"/>
                <a:ea typeface="微软雅黑"/>
                <a:sym typeface="微软雅黑"/>
              </a:rPr>
              <a:t> 表姐</a:t>
            </a:r>
            <a:endParaRPr lang="en-US" altLang="zh-CN" sz="1600" b="1">
              <a:solidFill>
                <a:schemeClr val="tx1"/>
              </a:solidFill>
              <a:latin typeface="微软雅黑"/>
              <a:ea typeface="微软雅黑"/>
              <a:sym typeface="微软雅黑"/>
            </a:endParaRPr>
          </a:p>
          <a:p>
            <a:pPr algn="ctr"/>
            <a:r>
              <a:rPr lang="zh-CN" altLang="en-US" sz="1600" b="1">
                <a:solidFill>
                  <a:schemeClr val="tx1"/>
                </a:solidFill>
                <a:latin typeface="微软雅黑"/>
                <a:ea typeface="微软雅黑"/>
                <a:sym typeface="微软雅黑"/>
              </a:rPr>
              <a:t> 表妹</a:t>
            </a:r>
          </a:p>
        </p:txBody>
      </p:sp>
      <p:sp>
        <p:nvSpPr>
          <p:cNvPr id="15" name="文本框 14"/>
          <p:cNvSpPr txBox="1"/>
          <p:nvPr/>
        </p:nvSpPr>
        <p:spPr>
          <a:xfrm>
            <a:off x="2513410" y="3148013"/>
            <a:ext cx="721519" cy="1054135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40000"/>
                <a:lumOff val="60000"/>
              </a:schemeClr>
            </a:solidFill>
            <a:headEnd type="none" w="med" len="med"/>
            <a:tailEnd type="none" w="med" len="med"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lIns="68580" tIns="34290" rIns="68580" bIns="34290">
            <a:spAutoFit/>
          </a:bodyPr>
          <a:lstStyle/>
          <a:p>
            <a:pPr algn="ctr"/>
            <a:r>
              <a:rPr lang="zh-CN" altLang="en-US" sz="1600" b="1">
                <a:solidFill>
                  <a:schemeClr val="tx1"/>
                </a:solidFill>
                <a:latin typeface="微软雅黑"/>
                <a:ea typeface="微软雅黑"/>
                <a:sym typeface="微软雅黑"/>
              </a:rPr>
              <a:t>堂哥</a:t>
            </a:r>
            <a:endParaRPr lang="en-US" altLang="zh-CN" sz="1600" b="1">
              <a:solidFill>
                <a:schemeClr val="tx1"/>
              </a:solidFill>
              <a:latin typeface="微软雅黑"/>
              <a:ea typeface="微软雅黑"/>
              <a:sym typeface="微软雅黑"/>
            </a:endParaRPr>
          </a:p>
          <a:p>
            <a:pPr algn="ctr"/>
            <a:r>
              <a:rPr lang="zh-CN" altLang="en-US" sz="1600" b="1">
                <a:solidFill>
                  <a:schemeClr val="tx1"/>
                </a:solidFill>
                <a:latin typeface="微软雅黑"/>
                <a:ea typeface="微软雅黑"/>
                <a:sym typeface="微软雅黑"/>
              </a:rPr>
              <a:t>堂弟</a:t>
            </a:r>
            <a:endParaRPr lang="en-US" altLang="zh-CN" sz="1600" b="1">
              <a:solidFill>
                <a:schemeClr val="tx1"/>
              </a:solidFill>
              <a:latin typeface="微软雅黑"/>
              <a:ea typeface="微软雅黑"/>
              <a:sym typeface="微软雅黑"/>
            </a:endParaRPr>
          </a:p>
          <a:p>
            <a:pPr algn="ctr"/>
            <a:r>
              <a:rPr lang="zh-CN" altLang="en-US" sz="1600" b="1">
                <a:solidFill>
                  <a:schemeClr val="tx1"/>
                </a:solidFill>
                <a:latin typeface="微软雅黑"/>
                <a:ea typeface="微软雅黑"/>
                <a:sym typeface="微软雅黑"/>
              </a:rPr>
              <a:t>堂姐</a:t>
            </a:r>
            <a:endParaRPr lang="en-US" altLang="zh-CN" sz="1600" b="1">
              <a:solidFill>
                <a:schemeClr val="tx1"/>
              </a:solidFill>
              <a:latin typeface="微软雅黑"/>
              <a:ea typeface="微软雅黑"/>
              <a:sym typeface="微软雅黑"/>
            </a:endParaRPr>
          </a:p>
          <a:p>
            <a:pPr algn="ctr"/>
            <a:r>
              <a:rPr lang="zh-CN" altLang="en-US" sz="1600" b="1">
                <a:solidFill>
                  <a:schemeClr val="tx1"/>
                </a:solidFill>
                <a:latin typeface="微软雅黑"/>
                <a:ea typeface="微软雅黑"/>
                <a:sym typeface="微软雅黑"/>
              </a:rPr>
              <a:t>堂妹</a:t>
            </a:r>
          </a:p>
        </p:txBody>
      </p:sp>
      <p:sp>
        <p:nvSpPr>
          <p:cNvPr id="16" name="文本框 15"/>
          <p:cNvSpPr txBox="1"/>
          <p:nvPr/>
        </p:nvSpPr>
        <p:spPr>
          <a:xfrm>
            <a:off x="4077891" y="2132410"/>
            <a:ext cx="566738" cy="561692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40000"/>
                <a:lumOff val="60000"/>
              </a:schemeClr>
            </a:solidFill>
            <a:headEnd type="none" w="med" len="med"/>
            <a:tailEnd type="none" w="med" len="med"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lIns="68580" tIns="34290" rIns="68580" bIns="34290">
            <a:spAutoFit/>
          </a:bodyPr>
          <a:lstStyle/>
          <a:p>
            <a:pPr algn="ctr"/>
            <a:r>
              <a:rPr lang="zh-CN" altLang="en-US" sz="1600" b="1">
                <a:solidFill>
                  <a:schemeClr val="tx1"/>
                </a:solidFill>
                <a:latin typeface="微软雅黑"/>
                <a:ea typeface="微软雅黑"/>
                <a:sym typeface="微软雅黑"/>
              </a:rPr>
              <a:t>妈</a:t>
            </a:r>
            <a:endParaRPr lang="en-US" altLang="zh-CN" sz="1600" b="1">
              <a:solidFill>
                <a:schemeClr val="tx1"/>
              </a:solidFill>
              <a:latin typeface="微软雅黑"/>
              <a:ea typeface="微软雅黑"/>
              <a:sym typeface="微软雅黑"/>
            </a:endParaRPr>
          </a:p>
          <a:p>
            <a:pPr algn="ctr"/>
            <a:r>
              <a:rPr lang="zh-CN" altLang="en-US" sz="1600" b="1">
                <a:solidFill>
                  <a:schemeClr val="tx1"/>
                </a:solidFill>
                <a:latin typeface="微软雅黑"/>
                <a:ea typeface="微软雅黑"/>
                <a:sym typeface="微软雅黑"/>
              </a:rPr>
              <a:t>妈</a:t>
            </a:r>
          </a:p>
        </p:txBody>
      </p:sp>
      <p:sp>
        <p:nvSpPr>
          <p:cNvPr id="17" name="文本框 16"/>
          <p:cNvSpPr txBox="1"/>
          <p:nvPr/>
        </p:nvSpPr>
        <p:spPr>
          <a:xfrm>
            <a:off x="3583782" y="2145507"/>
            <a:ext cx="527447" cy="561692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40000"/>
                <a:lumOff val="60000"/>
              </a:schemeClr>
            </a:solidFill>
            <a:headEnd type="none" w="med" len="med"/>
            <a:tailEnd type="none" w="med" len="med"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lIns="68580" tIns="34290" rIns="68580" bIns="3429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b="1" dirty="0">
                <a:solidFill>
                  <a:schemeClr val="tx1"/>
                </a:solidFill>
                <a:latin typeface="微软雅黑"/>
                <a:ea typeface="微软雅黑"/>
                <a:sym typeface="微软雅黑"/>
              </a:rPr>
              <a:t>爸爸</a:t>
            </a:r>
          </a:p>
        </p:txBody>
      </p:sp>
      <p:sp>
        <p:nvSpPr>
          <p:cNvPr id="18" name="直接连接符 121869"/>
          <p:cNvSpPr>
            <a:spLocks noChangeShapeType="1"/>
          </p:cNvSpPr>
          <p:nvPr/>
        </p:nvSpPr>
        <p:spPr bwMode="auto">
          <a:xfrm>
            <a:off x="3883819" y="2626519"/>
            <a:ext cx="26194" cy="26194"/>
          </a:xfrm>
          <a:prstGeom prst="line">
            <a:avLst/>
          </a:prstGeom>
          <a:noFill/>
          <a:ln w="57150">
            <a:solidFill>
              <a:schemeClr val="accent4">
                <a:lumMod val="40000"/>
                <a:lumOff val="60000"/>
              </a:schemeClr>
            </a:solidFill>
            <a:round/>
          </a:ln>
        </p:spPr>
        <p:txBody>
          <a:bodyPr lIns="68580" tIns="34290" rIns="68580" bIns="34290"/>
          <a:lstStyle/>
          <a:p>
            <a:pPr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微软雅黑"/>
              <a:ea typeface="微软雅黑"/>
              <a:sym typeface="微软雅黑"/>
            </a:endParaRPr>
          </a:p>
        </p:txBody>
      </p:sp>
      <p:grpSp>
        <p:nvGrpSpPr>
          <p:cNvPr id="3" name="组合 121875"/>
          <p:cNvGrpSpPr/>
          <p:nvPr/>
        </p:nvGrpSpPr>
        <p:grpSpPr bwMode="auto">
          <a:xfrm>
            <a:off x="4447783" y="1519594"/>
            <a:ext cx="2432984" cy="585393"/>
            <a:chOff x="3470" y="2665"/>
            <a:chExt cx="771" cy="498"/>
          </a:xfrm>
          <a:solidFill>
            <a:schemeClr val="accent4">
              <a:lumMod val="60000"/>
              <a:lumOff val="40000"/>
            </a:schemeClr>
          </a:solidFill>
        </p:grpSpPr>
        <p:sp>
          <p:nvSpPr>
            <p:cNvPr id="23" name="直接连接符 121879"/>
            <p:cNvSpPr>
              <a:spLocks noChangeShapeType="1"/>
            </p:cNvSpPr>
            <p:nvPr/>
          </p:nvSpPr>
          <p:spPr bwMode="auto">
            <a:xfrm flipH="1">
              <a:off x="3855" y="2665"/>
              <a:ext cx="0" cy="265"/>
            </a:xfrm>
            <a:prstGeom prst="line">
              <a:avLst/>
            </a:prstGeom>
            <a:grpFill/>
            <a:ln w="57150">
              <a:solidFill>
                <a:schemeClr val="accent6"/>
              </a:solidFill>
              <a:round/>
            </a:ln>
          </p:spPr>
          <p:txBody>
            <a:bodyPr/>
            <a:lstStyle/>
            <a:p>
              <a:pPr eaLnBrk="0" fontAlgn="auto" hangingPunct="0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20" name="直接连接符 121876"/>
            <p:cNvSpPr>
              <a:spLocks noChangeShapeType="1"/>
            </p:cNvSpPr>
            <p:nvPr/>
          </p:nvSpPr>
          <p:spPr bwMode="auto">
            <a:xfrm>
              <a:off x="3470" y="2924"/>
              <a:ext cx="0" cy="233"/>
            </a:xfrm>
            <a:prstGeom prst="line">
              <a:avLst/>
            </a:prstGeom>
            <a:grpFill/>
            <a:ln w="57150">
              <a:solidFill>
                <a:schemeClr val="accent6"/>
              </a:solidFill>
              <a:round/>
            </a:ln>
          </p:spPr>
          <p:txBody>
            <a:bodyPr/>
            <a:lstStyle/>
            <a:p>
              <a:pPr eaLnBrk="0" fontAlgn="auto" hangingPunct="0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21" name="直接连接符 121877"/>
            <p:cNvSpPr>
              <a:spLocks noChangeShapeType="1"/>
            </p:cNvSpPr>
            <p:nvPr/>
          </p:nvSpPr>
          <p:spPr bwMode="auto">
            <a:xfrm>
              <a:off x="4241" y="2930"/>
              <a:ext cx="0" cy="233"/>
            </a:xfrm>
            <a:prstGeom prst="line">
              <a:avLst/>
            </a:prstGeom>
            <a:grpFill/>
            <a:ln w="57150">
              <a:solidFill>
                <a:schemeClr val="accent6"/>
              </a:solidFill>
              <a:round/>
            </a:ln>
          </p:spPr>
          <p:txBody>
            <a:bodyPr/>
            <a:lstStyle/>
            <a:p>
              <a:pPr eaLnBrk="0" fontAlgn="auto" hangingPunct="0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22" name="直接连接符 121878"/>
            <p:cNvSpPr>
              <a:spLocks noChangeShapeType="1"/>
            </p:cNvSpPr>
            <p:nvPr/>
          </p:nvSpPr>
          <p:spPr bwMode="auto">
            <a:xfrm>
              <a:off x="3470" y="2924"/>
              <a:ext cx="771" cy="6"/>
            </a:xfrm>
            <a:prstGeom prst="line">
              <a:avLst/>
            </a:prstGeom>
            <a:grpFill/>
            <a:ln w="38100">
              <a:solidFill>
                <a:schemeClr val="accent6"/>
              </a:solidFill>
              <a:round/>
            </a:ln>
          </p:spPr>
          <p:txBody>
            <a:bodyPr/>
            <a:lstStyle/>
            <a:p>
              <a:pPr eaLnBrk="0" fontAlgn="auto" hangingPunct="0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微软雅黑"/>
                <a:ea typeface="微软雅黑"/>
                <a:sym typeface="微软雅黑"/>
              </a:endParaRPr>
            </a:p>
          </p:txBody>
        </p:sp>
      </p:grpSp>
      <p:sp>
        <p:nvSpPr>
          <p:cNvPr id="36" name="文本框 35"/>
          <p:cNvSpPr txBox="1"/>
          <p:nvPr/>
        </p:nvSpPr>
        <p:spPr>
          <a:xfrm>
            <a:off x="1415654" y="2140744"/>
            <a:ext cx="526256" cy="561692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40000"/>
                <a:lumOff val="60000"/>
              </a:schemeClr>
            </a:solidFill>
            <a:headEnd type="none" w="med" len="med"/>
            <a:tailEnd type="none" w="med" len="med"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lIns="68580" tIns="34290" rIns="68580" bIns="3429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b="1" dirty="0">
                <a:solidFill>
                  <a:schemeClr val="tx1"/>
                </a:solidFill>
                <a:latin typeface="微软雅黑"/>
                <a:ea typeface="微软雅黑"/>
                <a:sym typeface="微软雅黑"/>
              </a:rPr>
              <a:t>姑姑</a:t>
            </a:r>
          </a:p>
        </p:txBody>
      </p:sp>
      <p:sp>
        <p:nvSpPr>
          <p:cNvPr id="37" name="文本框 36"/>
          <p:cNvSpPr txBox="1"/>
          <p:nvPr/>
        </p:nvSpPr>
        <p:spPr>
          <a:xfrm>
            <a:off x="1918098" y="2144317"/>
            <a:ext cx="526256" cy="561692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40000"/>
                <a:lumOff val="60000"/>
              </a:schemeClr>
            </a:solidFill>
            <a:headEnd type="none" w="med" len="med"/>
            <a:tailEnd type="none" w="med" len="med"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lIns="68580" tIns="34290" rIns="68580" bIns="3429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b="1" dirty="0">
                <a:solidFill>
                  <a:schemeClr val="tx1"/>
                </a:solidFill>
                <a:latin typeface="微软雅黑"/>
                <a:ea typeface="微软雅黑"/>
                <a:sym typeface="微软雅黑"/>
              </a:rPr>
              <a:t>姑父</a:t>
            </a:r>
          </a:p>
        </p:txBody>
      </p:sp>
      <p:sp>
        <p:nvSpPr>
          <p:cNvPr id="38" name="文本框 37"/>
          <p:cNvSpPr txBox="1"/>
          <p:nvPr/>
        </p:nvSpPr>
        <p:spPr>
          <a:xfrm>
            <a:off x="2637235" y="2183606"/>
            <a:ext cx="558403" cy="561692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40000"/>
                <a:lumOff val="60000"/>
              </a:schemeClr>
            </a:solidFill>
            <a:headEnd type="none" w="med" len="med"/>
            <a:tailEnd type="none" w="med" len="med"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lIns="68580" tIns="34290" rIns="68580" bIns="34290">
            <a:spAutoFit/>
          </a:bodyPr>
          <a:lstStyle/>
          <a:p>
            <a:pPr algn="ctr"/>
            <a:r>
              <a:rPr lang="zh-CN" altLang="en-US" sz="1600" b="1">
                <a:solidFill>
                  <a:schemeClr val="tx1"/>
                </a:solidFill>
                <a:latin typeface="微软雅黑"/>
                <a:ea typeface="微软雅黑"/>
                <a:sym typeface="微软雅黑"/>
              </a:rPr>
              <a:t>叔叔</a:t>
            </a:r>
            <a:endParaRPr lang="en-US" altLang="zh-CN" sz="1600" b="1">
              <a:solidFill>
                <a:schemeClr val="tx1"/>
              </a:solidFill>
              <a:latin typeface="微软雅黑"/>
              <a:ea typeface="微软雅黑"/>
              <a:sym typeface="微软雅黑"/>
            </a:endParaRPr>
          </a:p>
          <a:p>
            <a:pPr algn="ctr"/>
            <a:r>
              <a:rPr lang="zh-CN" altLang="en-US" sz="1600" b="1">
                <a:solidFill>
                  <a:schemeClr val="tx1"/>
                </a:solidFill>
                <a:latin typeface="微软雅黑"/>
                <a:ea typeface="微软雅黑"/>
                <a:sym typeface="微软雅黑"/>
              </a:rPr>
              <a:t>婶婶</a:t>
            </a:r>
          </a:p>
        </p:txBody>
      </p:sp>
      <p:grpSp>
        <p:nvGrpSpPr>
          <p:cNvPr id="4" name="组合 121918"/>
          <p:cNvGrpSpPr/>
          <p:nvPr/>
        </p:nvGrpSpPr>
        <p:grpSpPr bwMode="auto">
          <a:xfrm>
            <a:off x="1884171" y="1611211"/>
            <a:ext cx="2037979" cy="526256"/>
            <a:chOff x="2378" y="1616"/>
            <a:chExt cx="1406" cy="590"/>
          </a:xfrm>
          <a:solidFill>
            <a:schemeClr val="accent4">
              <a:lumMod val="60000"/>
              <a:lumOff val="40000"/>
            </a:schemeClr>
          </a:solidFill>
        </p:grpSpPr>
        <p:sp>
          <p:nvSpPr>
            <p:cNvPr id="41" name="直接连接符 121919"/>
            <p:cNvSpPr>
              <a:spLocks noChangeShapeType="1"/>
            </p:cNvSpPr>
            <p:nvPr/>
          </p:nvSpPr>
          <p:spPr bwMode="auto">
            <a:xfrm>
              <a:off x="2378" y="1912"/>
              <a:ext cx="0" cy="294"/>
            </a:xfrm>
            <a:prstGeom prst="line">
              <a:avLst/>
            </a:prstGeom>
            <a:grpFill/>
            <a:ln w="57150">
              <a:solidFill>
                <a:schemeClr val="accent6"/>
              </a:solidFill>
              <a:round/>
            </a:ln>
          </p:spPr>
          <p:txBody>
            <a:bodyPr/>
            <a:lstStyle/>
            <a:p>
              <a:pPr eaLnBrk="0" fontAlgn="auto" hangingPunct="0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42" name="直接连接符 121920"/>
            <p:cNvSpPr>
              <a:spLocks noChangeShapeType="1"/>
            </p:cNvSpPr>
            <p:nvPr/>
          </p:nvSpPr>
          <p:spPr bwMode="auto">
            <a:xfrm>
              <a:off x="3784" y="1912"/>
              <a:ext cx="0" cy="294"/>
            </a:xfrm>
            <a:prstGeom prst="line">
              <a:avLst/>
            </a:prstGeom>
            <a:grpFill/>
            <a:ln w="57150">
              <a:solidFill>
                <a:schemeClr val="accent6"/>
              </a:solidFill>
              <a:round/>
            </a:ln>
          </p:spPr>
          <p:txBody>
            <a:bodyPr/>
            <a:lstStyle/>
            <a:p>
              <a:pPr eaLnBrk="0" fontAlgn="auto" hangingPunct="0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43" name="直接连接符 121921"/>
            <p:cNvSpPr>
              <a:spLocks noChangeShapeType="1"/>
            </p:cNvSpPr>
            <p:nvPr/>
          </p:nvSpPr>
          <p:spPr bwMode="auto">
            <a:xfrm>
              <a:off x="2378" y="1912"/>
              <a:ext cx="1406" cy="0"/>
            </a:xfrm>
            <a:prstGeom prst="line">
              <a:avLst/>
            </a:prstGeom>
            <a:grpFill/>
            <a:ln w="38100">
              <a:solidFill>
                <a:schemeClr val="accent6"/>
              </a:solidFill>
              <a:round/>
            </a:ln>
          </p:spPr>
          <p:txBody>
            <a:bodyPr/>
            <a:lstStyle/>
            <a:p>
              <a:pPr eaLnBrk="0" fontAlgn="auto" hangingPunct="0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44" name="直接连接符 121922"/>
            <p:cNvSpPr>
              <a:spLocks noChangeShapeType="1"/>
            </p:cNvSpPr>
            <p:nvPr/>
          </p:nvSpPr>
          <p:spPr bwMode="auto">
            <a:xfrm>
              <a:off x="3107" y="1616"/>
              <a:ext cx="0" cy="294"/>
            </a:xfrm>
            <a:prstGeom prst="line">
              <a:avLst/>
            </a:prstGeom>
            <a:grpFill/>
            <a:ln w="57150">
              <a:solidFill>
                <a:schemeClr val="accent6"/>
              </a:solidFill>
              <a:round/>
            </a:ln>
          </p:spPr>
          <p:txBody>
            <a:bodyPr/>
            <a:lstStyle/>
            <a:p>
              <a:pPr eaLnBrk="0" fontAlgn="auto" hangingPunct="0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微软雅黑"/>
                <a:ea typeface="微软雅黑"/>
                <a:sym typeface="微软雅黑"/>
              </a:endParaRPr>
            </a:p>
          </p:txBody>
        </p:sp>
      </p:grpSp>
      <p:sp>
        <p:nvSpPr>
          <p:cNvPr id="47" name="文本框 46"/>
          <p:cNvSpPr txBox="1"/>
          <p:nvPr/>
        </p:nvSpPr>
        <p:spPr>
          <a:xfrm>
            <a:off x="2403872" y="1158479"/>
            <a:ext cx="527447" cy="561692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40000"/>
                <a:lumOff val="60000"/>
              </a:schemeClr>
            </a:solidFill>
            <a:headEnd type="none" w="med" len="med"/>
            <a:tailEnd type="none" w="med" len="med"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lIns="68580" tIns="34290" rIns="68580" bIns="3429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b="1" dirty="0">
                <a:solidFill>
                  <a:schemeClr val="tx1"/>
                </a:solidFill>
                <a:latin typeface="微软雅黑"/>
                <a:ea typeface="微软雅黑"/>
                <a:sym typeface="微软雅黑"/>
              </a:rPr>
              <a:t>爷爷</a:t>
            </a:r>
          </a:p>
        </p:txBody>
      </p:sp>
      <p:sp>
        <p:nvSpPr>
          <p:cNvPr id="48" name="文本框 47"/>
          <p:cNvSpPr txBox="1"/>
          <p:nvPr/>
        </p:nvSpPr>
        <p:spPr>
          <a:xfrm>
            <a:off x="2940844" y="1158479"/>
            <a:ext cx="527447" cy="561692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40000"/>
                <a:lumOff val="60000"/>
              </a:schemeClr>
            </a:solidFill>
            <a:headEnd type="none" w="med" len="med"/>
            <a:tailEnd type="none" w="med" len="med"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lIns="68580" tIns="34290" rIns="68580" bIns="3429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b="1" dirty="0">
                <a:solidFill>
                  <a:schemeClr val="tx1"/>
                </a:solidFill>
                <a:latin typeface="微软雅黑"/>
                <a:ea typeface="微软雅黑"/>
                <a:sym typeface="微软雅黑"/>
              </a:rPr>
              <a:t>奶奶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5670947" y="1162050"/>
            <a:ext cx="527447" cy="561692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40000"/>
                <a:lumOff val="60000"/>
              </a:schemeClr>
            </a:solidFill>
            <a:headEnd type="none" w="med" len="med"/>
            <a:tailEnd type="none" w="med" len="med"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lIns="68580" tIns="34290" rIns="68580" bIns="3429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b="1" dirty="0">
                <a:solidFill>
                  <a:schemeClr val="tx1"/>
                </a:solidFill>
                <a:latin typeface="微软雅黑"/>
                <a:ea typeface="微软雅黑"/>
                <a:sym typeface="微软雅黑"/>
              </a:rPr>
              <a:t>姥姥</a:t>
            </a:r>
          </a:p>
        </p:txBody>
      </p:sp>
      <p:sp>
        <p:nvSpPr>
          <p:cNvPr id="49" name="文本框 48"/>
          <p:cNvSpPr txBox="1"/>
          <p:nvPr/>
        </p:nvSpPr>
        <p:spPr>
          <a:xfrm>
            <a:off x="5535216" y="2132410"/>
            <a:ext cx="566738" cy="561692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40000"/>
                <a:lumOff val="60000"/>
              </a:schemeClr>
            </a:solidFill>
            <a:headEnd type="none" w="med" len="med"/>
            <a:tailEnd type="none" w="med" len="med"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lIns="68580" tIns="34290" rIns="68580" bIns="34290">
            <a:spAutoFit/>
          </a:bodyPr>
          <a:lstStyle/>
          <a:p>
            <a:pPr algn="ctr"/>
            <a:r>
              <a:rPr lang="zh-CN" altLang="en-US" sz="1600" b="1">
                <a:solidFill>
                  <a:schemeClr val="tx1"/>
                </a:solidFill>
                <a:latin typeface="微软雅黑"/>
                <a:ea typeface="微软雅黑"/>
                <a:sym typeface="微软雅黑"/>
              </a:rPr>
              <a:t>舅</a:t>
            </a:r>
            <a:endParaRPr lang="en-US" altLang="zh-CN" sz="1600" b="1">
              <a:solidFill>
                <a:schemeClr val="tx1"/>
              </a:solidFill>
              <a:latin typeface="微软雅黑"/>
              <a:ea typeface="微软雅黑"/>
              <a:sym typeface="微软雅黑"/>
            </a:endParaRPr>
          </a:p>
          <a:p>
            <a:pPr algn="ctr"/>
            <a:r>
              <a:rPr lang="zh-CN" altLang="en-US" sz="1600" b="1">
                <a:solidFill>
                  <a:schemeClr val="tx1"/>
                </a:solidFill>
                <a:latin typeface="微软雅黑"/>
                <a:ea typeface="微软雅黑"/>
                <a:sym typeface="微软雅黑"/>
              </a:rPr>
              <a:t>妈</a:t>
            </a:r>
          </a:p>
        </p:txBody>
      </p:sp>
      <p:sp>
        <p:nvSpPr>
          <p:cNvPr id="50" name="文本框 49"/>
          <p:cNvSpPr txBox="1"/>
          <p:nvPr/>
        </p:nvSpPr>
        <p:spPr>
          <a:xfrm>
            <a:off x="5041107" y="2145507"/>
            <a:ext cx="527447" cy="561692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40000"/>
                <a:lumOff val="60000"/>
              </a:schemeClr>
            </a:solidFill>
            <a:headEnd type="none" w="med" len="med"/>
            <a:tailEnd type="none" w="med" len="med"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lIns="68580" tIns="34290" rIns="68580" bIns="3429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b="1" dirty="0">
                <a:solidFill>
                  <a:schemeClr val="tx1"/>
                </a:solidFill>
                <a:latin typeface="微软雅黑"/>
                <a:ea typeface="微软雅黑"/>
                <a:sym typeface="微软雅黑"/>
              </a:rPr>
              <a:t>舅舅</a:t>
            </a:r>
          </a:p>
        </p:txBody>
      </p:sp>
      <p:sp>
        <p:nvSpPr>
          <p:cNvPr id="51" name="文本框 50"/>
          <p:cNvSpPr txBox="1"/>
          <p:nvPr/>
        </p:nvSpPr>
        <p:spPr>
          <a:xfrm>
            <a:off x="6380560" y="2130029"/>
            <a:ext cx="527447" cy="561692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40000"/>
                <a:lumOff val="60000"/>
              </a:schemeClr>
            </a:solidFill>
            <a:headEnd type="none" w="med" len="med"/>
            <a:tailEnd type="none" w="med" len="med"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lIns="68580" tIns="34290" rIns="68580" bIns="3429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b="1" dirty="0">
                <a:solidFill>
                  <a:schemeClr val="tx1"/>
                </a:solidFill>
                <a:latin typeface="微软雅黑"/>
                <a:ea typeface="微软雅黑"/>
                <a:sym typeface="微软雅黑"/>
              </a:rPr>
              <a:t>小姨</a:t>
            </a:r>
          </a:p>
        </p:txBody>
      </p:sp>
      <p:sp>
        <p:nvSpPr>
          <p:cNvPr id="52" name="文本框 51"/>
          <p:cNvSpPr txBox="1"/>
          <p:nvPr/>
        </p:nvSpPr>
        <p:spPr>
          <a:xfrm>
            <a:off x="6880622" y="2132410"/>
            <a:ext cx="527447" cy="561692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40000"/>
                <a:lumOff val="60000"/>
              </a:schemeClr>
            </a:solidFill>
            <a:headEnd type="none" w="med" len="med"/>
            <a:tailEnd type="none" w="med" len="med"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lIns="68580" tIns="34290" rIns="68580" bIns="3429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b="1" dirty="0">
                <a:solidFill>
                  <a:schemeClr val="tx1"/>
                </a:solidFill>
                <a:latin typeface="微软雅黑"/>
                <a:ea typeface="微软雅黑"/>
                <a:sym typeface="微软雅黑"/>
              </a:rPr>
              <a:t>姨夫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5145882" y="1158479"/>
            <a:ext cx="527447" cy="561692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40000"/>
                <a:lumOff val="60000"/>
              </a:schemeClr>
            </a:solidFill>
            <a:headEnd type="none" w="med" len="med"/>
            <a:tailEnd type="none" w="med" len="med"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lIns="68580" tIns="34290" rIns="68580" bIns="3429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b="1" dirty="0">
                <a:solidFill>
                  <a:schemeClr val="tx1"/>
                </a:solidFill>
                <a:latin typeface="微软雅黑"/>
                <a:ea typeface="微软雅黑"/>
                <a:sym typeface="微软雅黑"/>
              </a:rPr>
              <a:t>姥爷</a:t>
            </a:r>
          </a:p>
        </p:txBody>
      </p:sp>
      <p:sp>
        <p:nvSpPr>
          <p:cNvPr id="53" name="直接连接符 121860"/>
          <p:cNvSpPr>
            <a:spLocks noChangeShapeType="1"/>
          </p:cNvSpPr>
          <p:nvPr/>
        </p:nvSpPr>
        <p:spPr bwMode="auto">
          <a:xfrm flipH="1">
            <a:off x="1884760" y="2751535"/>
            <a:ext cx="2381" cy="428625"/>
          </a:xfrm>
          <a:prstGeom prst="line">
            <a:avLst/>
          </a:prstGeom>
          <a:solidFill>
            <a:schemeClr val="accent4">
              <a:lumMod val="60000"/>
              <a:lumOff val="40000"/>
            </a:schemeClr>
          </a:solidFill>
          <a:ln w="57150">
            <a:solidFill>
              <a:schemeClr val="accent6"/>
            </a:solidFill>
            <a:round/>
          </a:ln>
        </p:spPr>
        <p:txBody>
          <a:bodyPr lIns="68580" tIns="34290" rIns="68580" bIns="34290"/>
          <a:lstStyle/>
          <a:p>
            <a:pPr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微软雅黑"/>
              <a:ea typeface="微软雅黑"/>
              <a:sym typeface="微软雅黑"/>
            </a:endParaRPr>
          </a:p>
        </p:txBody>
      </p:sp>
      <p:sp>
        <p:nvSpPr>
          <p:cNvPr id="55" name="文本框 54"/>
          <p:cNvSpPr txBox="1"/>
          <p:nvPr/>
        </p:nvSpPr>
        <p:spPr>
          <a:xfrm>
            <a:off x="3571876" y="3194448"/>
            <a:ext cx="1173956" cy="1177245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40000"/>
                <a:lumOff val="60000"/>
              </a:schemeClr>
            </a:solidFill>
            <a:headEnd type="none" w="med" len="med"/>
            <a:tailEnd type="none" w="med" len="med"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lIns="68580" tIns="34290" rIns="68580" bIns="3429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600" b="1">
                <a:solidFill>
                  <a:schemeClr val="tx1"/>
                </a:solidFill>
                <a:latin typeface="微软雅黑"/>
                <a:ea typeface="微软雅黑"/>
                <a:sym typeface="微软雅黑"/>
              </a:rPr>
              <a:t>我</a:t>
            </a:r>
            <a:endParaRPr lang="en-US" altLang="zh-CN" sz="1600" b="1">
              <a:solidFill>
                <a:schemeClr val="tx1"/>
              </a:solidFill>
              <a:latin typeface="微软雅黑"/>
              <a:ea typeface="微软雅黑"/>
              <a:sym typeface="微软雅黑"/>
            </a:endParaRPr>
          </a:p>
          <a:p>
            <a:pPr algn="ctr">
              <a:lnSpc>
                <a:spcPct val="150000"/>
              </a:lnSpc>
            </a:pPr>
            <a:r>
              <a:rPr lang="zh-CN" altLang="en-US" sz="1600" b="1">
                <a:solidFill>
                  <a:schemeClr val="tx1"/>
                </a:solidFill>
                <a:latin typeface="微软雅黑"/>
                <a:ea typeface="微软雅黑"/>
                <a:sym typeface="微软雅黑"/>
              </a:rPr>
              <a:t>哥哥、弟弟</a:t>
            </a:r>
            <a:endParaRPr lang="en-US" altLang="zh-CN" sz="1600" b="1">
              <a:solidFill>
                <a:schemeClr val="tx1"/>
              </a:solidFill>
              <a:latin typeface="微软雅黑"/>
              <a:ea typeface="微软雅黑"/>
              <a:sym typeface="微软雅黑"/>
            </a:endParaRPr>
          </a:p>
          <a:p>
            <a:pPr algn="ctr">
              <a:lnSpc>
                <a:spcPct val="150000"/>
              </a:lnSpc>
            </a:pPr>
            <a:r>
              <a:rPr lang="zh-CN" altLang="en-US" sz="1600" b="1">
                <a:solidFill>
                  <a:schemeClr val="tx1"/>
                </a:solidFill>
                <a:latin typeface="微软雅黑"/>
                <a:ea typeface="微软雅黑"/>
                <a:sym typeface="微软雅黑"/>
              </a:rPr>
              <a:t>妹妹、姐姐</a:t>
            </a:r>
          </a:p>
        </p:txBody>
      </p:sp>
      <p:sp>
        <p:nvSpPr>
          <p:cNvPr id="57" name="直接连接符 121860"/>
          <p:cNvSpPr>
            <a:spLocks noChangeShapeType="1"/>
          </p:cNvSpPr>
          <p:nvPr/>
        </p:nvSpPr>
        <p:spPr bwMode="auto">
          <a:xfrm flipH="1">
            <a:off x="4111229" y="2752725"/>
            <a:ext cx="0" cy="427435"/>
          </a:xfrm>
          <a:prstGeom prst="line">
            <a:avLst/>
          </a:prstGeom>
          <a:solidFill>
            <a:schemeClr val="accent4">
              <a:lumMod val="60000"/>
              <a:lumOff val="40000"/>
            </a:schemeClr>
          </a:solidFill>
          <a:ln w="57150">
            <a:solidFill>
              <a:schemeClr val="accent6"/>
            </a:solidFill>
            <a:round/>
          </a:ln>
        </p:spPr>
        <p:txBody>
          <a:bodyPr lIns="68580" tIns="34290" rIns="68580" bIns="34290"/>
          <a:lstStyle/>
          <a:p>
            <a:pPr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zh-CN" altLang="en-US" b="1" dirty="0">
              <a:latin typeface="微软雅黑"/>
              <a:ea typeface="微软雅黑"/>
              <a:sym typeface="微软雅黑"/>
            </a:endParaRPr>
          </a:p>
        </p:txBody>
      </p:sp>
      <p:sp>
        <p:nvSpPr>
          <p:cNvPr id="63" name="直接连接符 121860"/>
          <p:cNvSpPr>
            <a:spLocks noChangeShapeType="1"/>
          </p:cNvSpPr>
          <p:nvPr/>
        </p:nvSpPr>
        <p:spPr bwMode="auto">
          <a:xfrm>
            <a:off x="5524500" y="2763441"/>
            <a:ext cx="10716" cy="391715"/>
          </a:xfrm>
          <a:prstGeom prst="line">
            <a:avLst/>
          </a:prstGeom>
          <a:solidFill>
            <a:schemeClr val="accent4">
              <a:lumMod val="60000"/>
              <a:lumOff val="40000"/>
            </a:schemeClr>
          </a:solidFill>
          <a:ln w="57150">
            <a:solidFill>
              <a:schemeClr val="accent6"/>
            </a:solidFill>
            <a:round/>
          </a:ln>
        </p:spPr>
        <p:txBody>
          <a:bodyPr lIns="68580" tIns="34290" rIns="68580" bIns="34290"/>
          <a:lstStyle/>
          <a:p>
            <a:pPr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微软雅黑"/>
              <a:ea typeface="微软雅黑"/>
              <a:sym typeface="微软雅黑"/>
            </a:endParaRPr>
          </a:p>
        </p:txBody>
      </p:sp>
      <p:sp>
        <p:nvSpPr>
          <p:cNvPr id="64" name="文本框 63"/>
          <p:cNvSpPr txBox="1"/>
          <p:nvPr/>
        </p:nvSpPr>
        <p:spPr>
          <a:xfrm>
            <a:off x="6299598" y="3165873"/>
            <a:ext cx="1234678" cy="1054135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40000"/>
                <a:lumOff val="60000"/>
              </a:schemeClr>
            </a:solidFill>
            <a:headEnd type="none" w="med" len="med"/>
            <a:tailEnd type="none" w="med" len="med"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lIns="68580" tIns="34290" rIns="68580" bIns="34290">
            <a:spAutoFit/>
          </a:bodyPr>
          <a:lstStyle/>
          <a:p>
            <a:pPr algn="ctr">
              <a:lnSpc>
                <a:spcPct val="200000"/>
              </a:lnSpc>
            </a:pPr>
            <a:r>
              <a:rPr lang="zh-CN" altLang="en-US" sz="1600" b="1">
                <a:solidFill>
                  <a:schemeClr val="tx1"/>
                </a:solidFill>
                <a:latin typeface="微软雅黑"/>
                <a:ea typeface="微软雅黑"/>
                <a:sym typeface="微软雅黑"/>
              </a:rPr>
              <a:t>表哥、表弟</a:t>
            </a:r>
            <a:endParaRPr lang="en-US" altLang="zh-CN" sz="1600" b="1">
              <a:solidFill>
                <a:schemeClr val="tx1"/>
              </a:solidFill>
              <a:latin typeface="微软雅黑"/>
              <a:ea typeface="微软雅黑"/>
              <a:sym typeface="微软雅黑"/>
            </a:endParaRPr>
          </a:p>
          <a:p>
            <a:pPr algn="ctr">
              <a:lnSpc>
                <a:spcPct val="200000"/>
              </a:lnSpc>
            </a:pPr>
            <a:r>
              <a:rPr lang="zh-CN" altLang="en-US" sz="1600" b="1">
                <a:solidFill>
                  <a:schemeClr val="tx1"/>
                </a:solidFill>
                <a:latin typeface="微软雅黑"/>
                <a:ea typeface="微软雅黑"/>
                <a:sym typeface="微软雅黑"/>
              </a:rPr>
              <a:t>表姐、表妹</a:t>
            </a:r>
            <a:endParaRPr lang="en-US" altLang="zh-CN" sz="1600" b="1">
              <a:solidFill>
                <a:schemeClr val="tx1"/>
              </a:solidFill>
              <a:latin typeface="微软雅黑"/>
              <a:ea typeface="微软雅黑"/>
              <a:sym typeface="微软雅黑"/>
            </a:endParaRPr>
          </a:p>
        </p:txBody>
      </p:sp>
      <p:sp>
        <p:nvSpPr>
          <p:cNvPr id="65" name="直接连接符 121860"/>
          <p:cNvSpPr>
            <a:spLocks noChangeShapeType="1"/>
          </p:cNvSpPr>
          <p:nvPr/>
        </p:nvSpPr>
        <p:spPr bwMode="auto">
          <a:xfrm>
            <a:off x="6875860" y="2737247"/>
            <a:ext cx="10715" cy="427434"/>
          </a:xfrm>
          <a:prstGeom prst="line">
            <a:avLst/>
          </a:prstGeom>
          <a:solidFill>
            <a:schemeClr val="accent4">
              <a:lumMod val="60000"/>
              <a:lumOff val="40000"/>
            </a:schemeClr>
          </a:solidFill>
          <a:ln w="57150">
            <a:solidFill>
              <a:schemeClr val="accent6"/>
            </a:solidFill>
            <a:round/>
          </a:ln>
        </p:spPr>
        <p:txBody>
          <a:bodyPr lIns="68580" tIns="34290" rIns="68580" bIns="34290"/>
          <a:lstStyle/>
          <a:p>
            <a:pPr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微软雅黑"/>
              <a:ea typeface="微软雅黑"/>
              <a:sym typeface="微软雅黑"/>
            </a:endParaRPr>
          </a:p>
        </p:txBody>
      </p:sp>
      <p:sp>
        <p:nvSpPr>
          <p:cNvPr id="66" name="文本框 65"/>
          <p:cNvSpPr txBox="1"/>
          <p:nvPr/>
        </p:nvSpPr>
        <p:spPr>
          <a:xfrm>
            <a:off x="4907756" y="3168254"/>
            <a:ext cx="1233488" cy="1054135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40000"/>
                <a:lumOff val="60000"/>
              </a:schemeClr>
            </a:solidFill>
            <a:headEnd type="none" w="med" len="med"/>
            <a:tailEnd type="none" w="med" len="med"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lIns="68580" tIns="34290" rIns="68580" bIns="34290">
            <a:spAutoFit/>
          </a:bodyPr>
          <a:lstStyle/>
          <a:p>
            <a:pPr algn="ctr">
              <a:lnSpc>
                <a:spcPct val="200000"/>
              </a:lnSpc>
            </a:pPr>
            <a:r>
              <a:rPr lang="zh-CN" altLang="en-US" sz="1600" b="1">
                <a:solidFill>
                  <a:schemeClr val="tx1"/>
                </a:solidFill>
                <a:latin typeface="微软雅黑"/>
                <a:ea typeface="微软雅黑"/>
                <a:sym typeface="微软雅黑"/>
              </a:rPr>
              <a:t>表哥、表弟</a:t>
            </a:r>
            <a:endParaRPr lang="en-US" altLang="zh-CN" sz="1600" b="1">
              <a:solidFill>
                <a:schemeClr val="tx1"/>
              </a:solidFill>
              <a:latin typeface="微软雅黑"/>
              <a:ea typeface="微软雅黑"/>
              <a:sym typeface="微软雅黑"/>
            </a:endParaRPr>
          </a:p>
          <a:p>
            <a:pPr algn="ctr">
              <a:lnSpc>
                <a:spcPct val="200000"/>
              </a:lnSpc>
            </a:pPr>
            <a:r>
              <a:rPr lang="zh-CN" altLang="en-US" sz="1600" b="1">
                <a:solidFill>
                  <a:schemeClr val="tx1"/>
                </a:solidFill>
                <a:latin typeface="微软雅黑"/>
                <a:ea typeface="微软雅黑"/>
                <a:sym typeface="微软雅黑"/>
              </a:rPr>
              <a:t>表姐、表妹</a:t>
            </a:r>
            <a:endParaRPr lang="en-US" altLang="zh-CN" sz="1600" b="1">
              <a:solidFill>
                <a:schemeClr val="tx1"/>
              </a:solidFill>
              <a:latin typeface="微软雅黑"/>
              <a:ea typeface="微软雅黑"/>
              <a:sym typeface="微软雅黑"/>
            </a:endParaRPr>
          </a:p>
        </p:txBody>
      </p:sp>
      <p:sp>
        <p:nvSpPr>
          <p:cNvPr id="67" name="直接连接符 121860"/>
          <p:cNvSpPr>
            <a:spLocks noChangeShapeType="1"/>
          </p:cNvSpPr>
          <p:nvPr/>
        </p:nvSpPr>
        <p:spPr bwMode="auto">
          <a:xfrm flipH="1">
            <a:off x="2912269" y="2737247"/>
            <a:ext cx="0" cy="427434"/>
          </a:xfrm>
          <a:prstGeom prst="line">
            <a:avLst/>
          </a:prstGeom>
          <a:solidFill>
            <a:schemeClr val="accent4">
              <a:lumMod val="60000"/>
              <a:lumOff val="40000"/>
            </a:schemeClr>
          </a:solidFill>
          <a:ln w="57150">
            <a:solidFill>
              <a:schemeClr val="accent6"/>
            </a:solidFill>
            <a:round/>
          </a:ln>
        </p:spPr>
        <p:txBody>
          <a:bodyPr lIns="68580" tIns="34290" rIns="68580" bIns="34290"/>
          <a:lstStyle/>
          <a:p>
            <a:pPr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zh-CN" altLang="en-US" b="1" dirty="0">
              <a:latin typeface="微软雅黑"/>
              <a:ea typeface="微软雅黑"/>
              <a:sym typeface="微软雅黑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6734175" y="1158479"/>
            <a:ext cx="1582241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50" dirty="0">
                <a:solidFill>
                  <a:srgbClr val="F2F2F2"/>
                </a:solidFill>
              </a:rPr>
              <a:t>https://www.ypppt.com/</a:t>
            </a:r>
            <a:endParaRPr lang="zh-CN" altLang="en-US" sz="1050" dirty="0">
              <a:solidFill>
                <a:srgbClr val="F2F2F2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ldLvl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圆角矩形 4"/>
          <p:cNvSpPr/>
          <p:nvPr/>
        </p:nvSpPr>
        <p:spPr>
          <a:xfrm>
            <a:off x="1007269" y="1006079"/>
            <a:ext cx="6805091" cy="2917031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just" eaLnBrk="0" fontAlgn="auto" hangingPunct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100" b="1" dirty="0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知识窗</a:t>
            </a:r>
          </a:p>
          <a:p>
            <a:pPr algn="just" eaLnBrk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500" dirty="0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           </a:t>
            </a:r>
            <a:r>
              <a:rPr lang="zh-CN" altLang="en-US" b="1" dirty="0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社会生活的变化，往往会带动家庭规模的变化。目前，大多数的家庭是由爸爸、妈妈和孩子组成的，人们称之为“核心家庭”。以往那种和爷爷、奶奶等三代人生活在一一起的大家庭已经变得越来越少了，“四代同堂”的家庭则更为少见。</a:t>
            </a:r>
            <a:endParaRPr lang="en-US" altLang="zh-CN" b="1" dirty="0">
              <a:solidFill>
                <a:srgbClr val="FF0000"/>
              </a:solidFill>
              <a:latin typeface="微软雅黑"/>
              <a:ea typeface="微软雅黑"/>
              <a:sym typeface="微软雅黑"/>
            </a:endParaRPr>
          </a:p>
          <a:p>
            <a:pPr algn="just" eaLnBrk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500" dirty="0">
              <a:solidFill>
                <a:srgbClr val="FF0000"/>
              </a:solidFill>
              <a:latin typeface="微软雅黑"/>
              <a:ea typeface="微软雅黑"/>
              <a:sym typeface="微软雅黑"/>
            </a:endParaRPr>
          </a:p>
        </p:txBody>
      </p:sp>
      <p:grpSp>
        <p:nvGrpSpPr>
          <p:cNvPr id="6" name="组合 59"/>
          <p:cNvGrpSpPr>
            <a:grpSpLocks/>
          </p:cNvGrpSpPr>
          <p:nvPr/>
        </p:nvGrpSpPr>
        <p:grpSpPr bwMode="auto">
          <a:xfrm>
            <a:off x="1194198" y="230982"/>
            <a:ext cx="4374356" cy="375047"/>
            <a:chOff x="755736" y="3094975"/>
            <a:chExt cx="1643567" cy="375761"/>
          </a:xfrm>
        </p:grpSpPr>
        <p:sp>
          <p:nvSpPr>
            <p:cNvPr id="7" name="圆角矩形 60"/>
            <p:cNvSpPr/>
            <p:nvPr/>
          </p:nvSpPr>
          <p:spPr>
            <a:xfrm>
              <a:off x="755736" y="3094975"/>
              <a:ext cx="1440022" cy="360253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  <a:effectLst>
              <a:outerShdw blurRad="190500" dist="1905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8" name="MH_SubTitle_1"/>
            <p:cNvSpPr/>
            <p:nvPr>
              <p:custDataLst>
                <p:tags r:id="rId1"/>
              </p:custDataLst>
            </p:nvPr>
          </p:nvSpPr>
          <p:spPr>
            <a:xfrm>
              <a:off x="772914" y="3094975"/>
              <a:ext cx="1626389" cy="375761"/>
            </a:xfrm>
            <a:prstGeom prst="rect">
              <a:avLst/>
            </a:prstGeom>
            <a:noFill/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just" defTabSz="933926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400" b="1" kern="0" dirty="0">
                  <a:effectLst>
                    <a:innerShdw blurRad="63500" dist="50800" dir="13500000">
                      <a:prstClr val="black">
                        <a:alpha val="50000"/>
                      </a:prstClr>
                    </a:innerShdw>
                  </a:effectLst>
                  <a:latin typeface="微软雅黑"/>
                  <a:ea typeface="微软雅黑"/>
                  <a:sym typeface="微软雅黑"/>
                </a:rPr>
                <a:t>活动一   家庭称号抢答赛</a:t>
              </a:r>
            </a:p>
          </p:txBody>
        </p:sp>
      </p:grp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3275410" y="1141810"/>
            <a:ext cx="2270522" cy="531019"/>
          </a:xfrm>
          <a:prstGeom prst="rect">
            <a:avLst/>
          </a:prstGeom>
          <a:solidFill>
            <a:srgbClr val="FFFFFF">
              <a:alpha val="999"/>
            </a:srgbClr>
          </a:solidFill>
          <a:ln w="76200">
            <a:noFill/>
          </a:ln>
        </p:spPr>
        <p:txBody>
          <a:bodyPr lIns="68580" tIns="34290" rIns="68580" bIns="3429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000" b="1" dirty="0">
                <a:solidFill>
                  <a:schemeClr val="accent6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/>
                <a:ea typeface="微软雅黑"/>
                <a:sym typeface="微软雅黑"/>
              </a:rPr>
              <a:t>抢 答 竞 赛</a:t>
            </a:r>
          </a:p>
        </p:txBody>
      </p:sp>
      <p:sp>
        <p:nvSpPr>
          <p:cNvPr id="10242" name="矩形 1"/>
          <p:cNvSpPr>
            <a:spLocks noChangeArrowheads="1"/>
          </p:cNvSpPr>
          <p:nvPr/>
        </p:nvSpPr>
        <p:spPr bwMode="auto">
          <a:xfrm>
            <a:off x="2112169" y="3288506"/>
            <a:ext cx="5093494" cy="90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endParaRPr lang="zh-CN" altLang="en-US">
              <a:latin typeface="微软雅黑"/>
              <a:ea typeface="微软雅黑"/>
              <a:sym typeface="微软雅黑"/>
            </a:endParaRPr>
          </a:p>
          <a:p>
            <a:pPr>
              <a:lnSpc>
                <a:spcPct val="150000"/>
              </a:lnSpc>
            </a:pPr>
            <a:endParaRPr lang="en-US" altLang="zh-CN">
              <a:latin typeface="微软雅黑"/>
              <a:ea typeface="微软雅黑"/>
              <a:sym typeface="微软雅黑"/>
            </a:endParaRPr>
          </a:p>
        </p:txBody>
      </p:sp>
      <p:pic>
        <p:nvPicPr>
          <p:cNvPr id="10243" name="图片 2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62712" y="3288507"/>
            <a:ext cx="1301354" cy="13025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文本框 1"/>
          <p:cNvSpPr txBox="1">
            <a:spLocks noChangeArrowheads="1"/>
          </p:cNvSpPr>
          <p:nvPr/>
        </p:nvSpPr>
        <p:spPr bwMode="auto">
          <a:xfrm>
            <a:off x="2328862" y="1672829"/>
            <a:ext cx="5014913" cy="3452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zh-CN" altLang="en-US">
                <a:latin typeface="微软雅黑"/>
                <a:ea typeface="微软雅黑"/>
                <a:sym typeface="微软雅黑"/>
              </a:rPr>
              <a:t>我是爷爷奶奶的（       ）</a:t>
            </a:r>
          </a:p>
        </p:txBody>
      </p:sp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2316956" y="2181226"/>
            <a:ext cx="2921794" cy="3452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zh-CN" altLang="en-US">
                <a:latin typeface="微软雅黑"/>
                <a:ea typeface="微软雅黑"/>
                <a:sym typeface="微软雅黑"/>
              </a:rPr>
              <a:t>我是姨妈的（       ）</a:t>
            </a:r>
            <a:endParaRPr lang="en-US" altLang="zh-CN">
              <a:latin typeface="微软雅黑"/>
              <a:ea typeface="微软雅黑"/>
              <a:sym typeface="微软雅黑"/>
            </a:endParaRPr>
          </a:p>
        </p:txBody>
      </p:sp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2347912" y="2689623"/>
            <a:ext cx="4492229" cy="3452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zh-CN" altLang="en-US">
                <a:latin typeface="微软雅黑"/>
                <a:ea typeface="微软雅黑"/>
                <a:sym typeface="微软雅黑"/>
              </a:rPr>
              <a:t>爸爸的兄弟的孩子是我的（      ）</a:t>
            </a:r>
          </a:p>
        </p:txBody>
      </p:sp>
      <p:sp>
        <p:nvSpPr>
          <p:cNvPr id="6" name="文本框 5"/>
          <p:cNvSpPr txBox="1">
            <a:spLocks noChangeArrowheads="1"/>
          </p:cNvSpPr>
          <p:nvPr/>
        </p:nvSpPr>
        <p:spPr bwMode="auto">
          <a:xfrm>
            <a:off x="2347913" y="3200401"/>
            <a:ext cx="3724275" cy="3452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zh-CN" altLang="en-US">
                <a:latin typeface="微软雅黑"/>
                <a:ea typeface="微软雅黑"/>
                <a:sym typeface="微软雅黑"/>
              </a:rPr>
              <a:t>爸爸的姐妹的孩子是我的（      ）</a:t>
            </a:r>
          </a:p>
        </p:txBody>
      </p:sp>
      <p:sp>
        <p:nvSpPr>
          <p:cNvPr id="7" name="文本框 6"/>
          <p:cNvSpPr txBox="1">
            <a:spLocks noChangeArrowheads="1"/>
          </p:cNvSpPr>
          <p:nvPr/>
        </p:nvSpPr>
        <p:spPr bwMode="auto">
          <a:xfrm>
            <a:off x="2347913" y="3718323"/>
            <a:ext cx="3724275" cy="3452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zh-CN" altLang="en-US">
                <a:latin typeface="微软雅黑"/>
                <a:ea typeface="微软雅黑"/>
                <a:sym typeface="微软雅黑"/>
              </a:rPr>
              <a:t>妈妈的兄弟的孩子是我的（      ）</a:t>
            </a:r>
          </a:p>
        </p:txBody>
      </p:sp>
      <p:grpSp>
        <p:nvGrpSpPr>
          <p:cNvPr id="13" name="组合 59"/>
          <p:cNvGrpSpPr>
            <a:grpSpLocks/>
          </p:cNvGrpSpPr>
          <p:nvPr/>
        </p:nvGrpSpPr>
        <p:grpSpPr bwMode="auto">
          <a:xfrm>
            <a:off x="1194198" y="230982"/>
            <a:ext cx="4374356" cy="375047"/>
            <a:chOff x="755736" y="3094975"/>
            <a:chExt cx="1643567" cy="375761"/>
          </a:xfrm>
        </p:grpSpPr>
        <p:sp>
          <p:nvSpPr>
            <p:cNvPr id="14" name="圆角矩形 60"/>
            <p:cNvSpPr/>
            <p:nvPr/>
          </p:nvSpPr>
          <p:spPr>
            <a:xfrm>
              <a:off x="755736" y="3094975"/>
              <a:ext cx="1440022" cy="360253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  <a:effectLst>
              <a:outerShdw blurRad="190500" dist="1905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15" name="MH_SubTitle_1"/>
            <p:cNvSpPr/>
            <p:nvPr>
              <p:custDataLst>
                <p:tags r:id="rId1"/>
              </p:custDataLst>
            </p:nvPr>
          </p:nvSpPr>
          <p:spPr>
            <a:xfrm>
              <a:off x="772914" y="3094975"/>
              <a:ext cx="1626389" cy="375761"/>
            </a:xfrm>
            <a:prstGeom prst="rect">
              <a:avLst/>
            </a:prstGeom>
            <a:noFill/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just" defTabSz="933926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400" b="1" kern="0" dirty="0">
                  <a:effectLst>
                    <a:innerShdw blurRad="63500" dist="50800" dir="13500000">
                      <a:prstClr val="black">
                        <a:alpha val="50000"/>
                      </a:prstClr>
                    </a:innerShdw>
                  </a:effectLst>
                  <a:latin typeface="微软雅黑"/>
                  <a:ea typeface="微软雅黑"/>
                  <a:sym typeface="微软雅黑"/>
                </a:rPr>
                <a:t>活动一   家庭称号抢答赛</a:t>
              </a:r>
            </a:p>
          </p:txBody>
        </p:sp>
      </p:grp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3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ldLvl="0" animBg="1"/>
      <p:bldP spid="2" grpId="0"/>
      <p:bldP spid="3" grpId="0"/>
      <p:bldP spid="4" grpId="0"/>
      <p:bldP spid="6" grpId="0"/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《爸爸的爸爸叫什么》儿歌">
            <a:hlinkClick r:id="" action="ppaction://media"/>
          </p:cNvPr>
          <p:cNvPicPr>
            <a:picLocks noChangeArrowheads="1"/>
          </p:cNvPicPr>
          <p:nvPr>
            <p:custDataLst>
              <p:tags r:id="rId1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20516" y="970360"/>
            <a:ext cx="5161359" cy="31182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223963" y="897732"/>
            <a:ext cx="6696075" cy="3046988"/>
          </a:xfrm>
          <a:prstGeom prst="rect">
            <a:avLst/>
          </a:prstGeom>
        </p:spPr>
        <p:txBody>
          <a:bodyPr lIns="68580" tIns="34290" rIns="68580" bIns="34290">
            <a:spAutoFit/>
          </a:bodyPr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100" b="1" noProof="1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分享要求：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100" b="1" noProof="1">
                <a:latin typeface="微软雅黑"/>
                <a:ea typeface="微软雅黑"/>
                <a:cs typeface="黑体" panose="02010609060101010101" pitchFamily="49" charset="-122"/>
                <a:sym typeface="微软雅黑"/>
              </a:rPr>
              <a:t>1.</a:t>
            </a:r>
            <a:r>
              <a:rPr lang="zh-CN" altLang="en-US" sz="2100" b="1" noProof="1">
                <a:latin typeface="微软雅黑"/>
                <a:ea typeface="微软雅黑"/>
                <a:cs typeface="黑体" panose="02010609060101010101" pitchFamily="49" charset="-122"/>
                <a:sym typeface="微软雅黑"/>
              </a:rPr>
              <a:t>在过去的几十年里，你家发生了哪些大事？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100" b="1" noProof="1">
                <a:latin typeface="微软雅黑"/>
                <a:ea typeface="微软雅黑"/>
                <a:cs typeface="黑体" panose="02010609060101010101" pitchFamily="49" charset="-122"/>
                <a:sym typeface="微软雅黑"/>
              </a:rPr>
              <a:t>2.</a:t>
            </a:r>
            <a:r>
              <a:rPr lang="zh-CN" altLang="en-US" sz="2100" b="1" noProof="1">
                <a:latin typeface="微软雅黑"/>
                <a:ea typeface="微软雅黑"/>
                <a:cs typeface="黑体" panose="02010609060101010101" pitchFamily="49" charset="-122"/>
                <a:sym typeface="微软雅黑"/>
              </a:rPr>
              <a:t>你是如何知道这些事情的？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100" b="1" noProof="1">
                <a:latin typeface="微软雅黑"/>
                <a:ea typeface="微软雅黑"/>
                <a:cs typeface="黑体" panose="02010609060101010101" pitchFamily="49" charset="-122"/>
                <a:sym typeface="微软雅黑"/>
              </a:rPr>
              <a:t>3.</a:t>
            </a:r>
            <a:r>
              <a:rPr lang="zh-CN" altLang="en-US" sz="2100" b="1" noProof="1">
                <a:latin typeface="微软雅黑"/>
                <a:ea typeface="微软雅黑"/>
                <a:cs typeface="黑体" panose="02010609060101010101" pitchFamily="49" charset="-122"/>
                <a:sym typeface="微软雅黑"/>
              </a:rPr>
              <a:t>你能感受到不断传承的家庭美德吗？</a:t>
            </a:r>
          </a:p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100" b="1" dirty="0">
              <a:solidFill>
                <a:schemeClr val="accent6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软雅黑"/>
              <a:ea typeface="微软雅黑"/>
              <a:sym typeface="微软雅黑"/>
            </a:endParaRPr>
          </a:p>
          <a:p>
            <a:pPr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n-US" altLang="zh-CN" b="1" dirty="0">
              <a:latin typeface="微软雅黑"/>
              <a:ea typeface="微软雅黑"/>
              <a:sym typeface="微软雅黑"/>
            </a:endParaRPr>
          </a:p>
        </p:txBody>
      </p:sp>
      <p:grpSp>
        <p:nvGrpSpPr>
          <p:cNvPr id="12290" name="组合 8"/>
          <p:cNvGrpSpPr>
            <a:grpSpLocks/>
          </p:cNvGrpSpPr>
          <p:nvPr/>
        </p:nvGrpSpPr>
        <p:grpSpPr bwMode="auto">
          <a:xfrm>
            <a:off x="1494235" y="141685"/>
            <a:ext cx="4374356" cy="400050"/>
            <a:chOff x="755736" y="3070448"/>
            <a:chExt cx="1643567" cy="400050"/>
          </a:xfrm>
        </p:grpSpPr>
        <p:sp>
          <p:nvSpPr>
            <p:cNvPr id="7" name="圆角矩形 9"/>
            <p:cNvSpPr/>
            <p:nvPr/>
          </p:nvSpPr>
          <p:spPr>
            <a:xfrm>
              <a:off x="755736" y="3095451"/>
              <a:ext cx="1440022" cy="359569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  <a:effectLst>
              <a:outerShdw blurRad="190500" dist="1905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8" name="MH_SubTitle_1"/>
            <p:cNvSpPr/>
            <p:nvPr>
              <p:custDataLst>
                <p:tags r:id="rId1"/>
              </p:custDataLst>
            </p:nvPr>
          </p:nvSpPr>
          <p:spPr>
            <a:xfrm>
              <a:off x="787680" y="3070448"/>
              <a:ext cx="1611623" cy="400050"/>
            </a:xfrm>
            <a:prstGeom prst="rect">
              <a:avLst/>
            </a:prstGeom>
            <a:noFill/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just" defTabSz="933926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400" b="1" kern="0" dirty="0">
                  <a:effectLst>
                    <a:innerShdw blurRad="63500" dist="50800" dir="13500000">
                      <a:prstClr val="black">
                        <a:alpha val="50000"/>
                      </a:prstClr>
                    </a:innerShdw>
                  </a:effectLst>
                  <a:latin typeface="微软雅黑"/>
                  <a:ea typeface="微软雅黑"/>
                  <a:sym typeface="微软雅黑"/>
                </a:rPr>
                <a:t>活动二   “家史”小调查</a:t>
              </a:r>
            </a:p>
          </p:txBody>
        </p:sp>
      </p:grpSp>
    </p:spTree>
  </p:cSld>
  <p:clrMapOvr>
    <a:masterClrMapping/>
  </p:clrMapOvr>
  <p:transition spd="slow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8"/>
          <p:cNvGrpSpPr>
            <a:grpSpLocks/>
          </p:cNvGrpSpPr>
          <p:nvPr/>
        </p:nvGrpSpPr>
        <p:grpSpPr bwMode="auto">
          <a:xfrm>
            <a:off x="1494235" y="141685"/>
            <a:ext cx="2537222" cy="400050"/>
            <a:chOff x="755736" y="3070448"/>
            <a:chExt cx="1643567" cy="400050"/>
          </a:xfrm>
        </p:grpSpPr>
        <p:sp>
          <p:nvSpPr>
            <p:cNvPr id="10" name="圆角矩形 9"/>
            <p:cNvSpPr/>
            <p:nvPr/>
          </p:nvSpPr>
          <p:spPr>
            <a:xfrm>
              <a:off x="755736" y="3095451"/>
              <a:ext cx="1439953" cy="359569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  <a:effectLst>
              <a:outerShdw blurRad="190500" dist="1905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100"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12" name="MH_SubTitle_1"/>
            <p:cNvSpPr/>
            <p:nvPr>
              <p:custDataLst>
                <p:tags r:id="rId1"/>
              </p:custDataLst>
            </p:nvPr>
          </p:nvSpPr>
          <p:spPr>
            <a:xfrm>
              <a:off x="787680" y="3070448"/>
              <a:ext cx="1611623" cy="400050"/>
            </a:xfrm>
            <a:prstGeom prst="rect">
              <a:avLst/>
            </a:prstGeom>
            <a:noFill/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just" defTabSz="933926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100" b="1" kern="0" dirty="0">
                  <a:effectLst>
                    <a:innerShdw blurRad="63500" dist="50800" dir="13500000">
                      <a:prstClr val="black">
                        <a:alpha val="50000"/>
                      </a:prstClr>
                    </a:innerShdw>
                  </a:effectLst>
                  <a:latin typeface="微软雅黑"/>
                  <a:ea typeface="微软雅黑"/>
                  <a:sym typeface="微软雅黑"/>
                </a:rPr>
                <a:t>我和父母比童年</a:t>
              </a:r>
            </a:p>
          </p:txBody>
        </p:sp>
      </p:grpSp>
      <p:pic>
        <p:nvPicPr>
          <p:cNvPr id="2" name="图片 1" descr="1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670322"/>
            <a:ext cx="3717131" cy="28229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图片 2" descr="1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94860" y="670323"/>
            <a:ext cx="2649140" cy="3345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图片 3" descr="15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97981" y="2247900"/>
            <a:ext cx="3671888" cy="28086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5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00257" y="626625"/>
            <a:ext cx="3544729" cy="2100263"/>
          </a:xfrm>
          <a:prstGeom prst="wedgeEllipseCallout">
            <a:avLst/>
          </a:prstGeom>
          <a:ln>
            <a:solidFill>
              <a:schemeClr val="accent1"/>
            </a:solidFill>
          </a:ln>
        </p:spPr>
      </p:pic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661" t="-3289"/>
          <a:stretch>
            <a:fillRect/>
          </a:stretch>
        </p:blipFill>
        <p:spPr>
          <a:xfrm>
            <a:off x="127840" y="643890"/>
            <a:ext cx="3479510" cy="2457502"/>
          </a:xfrm>
          <a:prstGeom prst="roundRect">
            <a:avLst/>
          </a:prstGeom>
          <a:ln>
            <a:solidFill>
              <a:schemeClr val="accent1"/>
            </a:solidFill>
          </a:ln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3319" b="-4475"/>
          <a:stretch>
            <a:fillRect/>
          </a:stretch>
        </p:blipFill>
        <p:spPr>
          <a:xfrm>
            <a:off x="1979712" y="3101392"/>
            <a:ext cx="2891314" cy="2112645"/>
          </a:xfrm>
          <a:prstGeom prst="teardrop">
            <a:avLst>
              <a:gd name="adj" fmla="val 70770"/>
            </a:avLst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664" t="-1882" r="-13"/>
          <a:stretch>
            <a:fillRect/>
          </a:stretch>
        </p:blipFill>
        <p:spPr>
          <a:xfrm>
            <a:off x="5310833" y="2726888"/>
            <a:ext cx="3609023" cy="2255044"/>
          </a:xfrm>
          <a:prstGeom prst="hexagon">
            <a:avLst/>
          </a:prstGeom>
        </p:spPr>
      </p:pic>
      <p:grpSp>
        <p:nvGrpSpPr>
          <p:cNvPr id="9" name="组合 8"/>
          <p:cNvGrpSpPr>
            <a:grpSpLocks/>
          </p:cNvGrpSpPr>
          <p:nvPr/>
        </p:nvGrpSpPr>
        <p:grpSpPr bwMode="auto">
          <a:xfrm>
            <a:off x="1494235" y="141685"/>
            <a:ext cx="2537222" cy="400050"/>
            <a:chOff x="755736" y="3070448"/>
            <a:chExt cx="1643567" cy="400050"/>
          </a:xfrm>
        </p:grpSpPr>
        <p:sp>
          <p:nvSpPr>
            <p:cNvPr id="11" name="圆角矩形 9"/>
            <p:cNvSpPr/>
            <p:nvPr/>
          </p:nvSpPr>
          <p:spPr>
            <a:xfrm>
              <a:off x="755736" y="3095451"/>
              <a:ext cx="1439953" cy="359569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  <a:effectLst>
              <a:outerShdw blurRad="190500" dist="1905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100"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13" name="MH_SubTitle_1"/>
            <p:cNvSpPr/>
            <p:nvPr>
              <p:custDataLst>
                <p:tags r:id="rId1"/>
              </p:custDataLst>
            </p:nvPr>
          </p:nvSpPr>
          <p:spPr>
            <a:xfrm>
              <a:off x="787680" y="3070448"/>
              <a:ext cx="1611623" cy="400050"/>
            </a:xfrm>
            <a:prstGeom prst="rect">
              <a:avLst/>
            </a:prstGeom>
            <a:noFill/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just" defTabSz="933926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100" b="1" kern="0" dirty="0">
                  <a:effectLst>
                    <a:innerShdw blurRad="63500" dist="50800" dir="13500000">
                      <a:prstClr val="black">
                        <a:alpha val="50000"/>
                      </a:prstClr>
                    </a:innerShdw>
                  </a:effectLst>
                  <a:latin typeface="微软雅黑"/>
                  <a:ea typeface="微软雅黑"/>
                  <a:sym typeface="微软雅黑"/>
                </a:rPr>
                <a:t>我和父母比童年</a:t>
              </a:r>
            </a:p>
          </p:txBody>
        </p:sp>
      </p:grp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800" decel="100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8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8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8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8"/>
          <p:cNvGrpSpPr>
            <a:grpSpLocks/>
          </p:cNvGrpSpPr>
          <p:nvPr/>
        </p:nvGrpSpPr>
        <p:grpSpPr bwMode="auto">
          <a:xfrm>
            <a:off x="1494235" y="141685"/>
            <a:ext cx="2483644" cy="400050"/>
            <a:chOff x="755736" y="3070448"/>
            <a:chExt cx="1440022" cy="400050"/>
          </a:xfrm>
        </p:grpSpPr>
        <p:sp>
          <p:nvSpPr>
            <p:cNvPr id="10" name="圆角矩形 9"/>
            <p:cNvSpPr/>
            <p:nvPr/>
          </p:nvSpPr>
          <p:spPr>
            <a:xfrm>
              <a:off x="755736" y="3095451"/>
              <a:ext cx="1440022" cy="359569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  <a:effectLst>
              <a:outerShdw blurRad="190500" dist="1905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12" name="MH_SubTitle_1"/>
            <p:cNvSpPr/>
            <p:nvPr>
              <p:custDataLst>
                <p:tags r:id="rId1"/>
              </p:custDataLst>
            </p:nvPr>
          </p:nvSpPr>
          <p:spPr>
            <a:xfrm>
              <a:off x="787680" y="3070448"/>
              <a:ext cx="1307081" cy="400050"/>
            </a:xfrm>
            <a:prstGeom prst="rect">
              <a:avLst/>
            </a:prstGeom>
            <a:noFill/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just" defTabSz="933926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100" b="1" kern="0" dirty="0">
                  <a:effectLst>
                    <a:innerShdw blurRad="63500" dist="50800" dir="13500000">
                      <a:prstClr val="black">
                        <a:alpha val="50000"/>
                      </a:prstClr>
                    </a:innerShdw>
                  </a:effectLst>
                  <a:latin typeface="微软雅黑"/>
                  <a:ea typeface="微软雅黑"/>
                  <a:sym typeface="微软雅黑"/>
                </a:rPr>
                <a:t>我和父母比童年</a:t>
              </a:r>
            </a:p>
          </p:txBody>
        </p:sp>
      </p:grpSp>
      <p:pic>
        <p:nvPicPr>
          <p:cNvPr id="5" name="图片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4109" y="0"/>
            <a:ext cx="3672407" cy="3123519"/>
          </a:xfrm>
          <a:prstGeom prst="flowChartPreparation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73801" y="418715"/>
            <a:ext cx="3036570" cy="2131695"/>
          </a:xfrm>
          <a:prstGeom prst="teardrop">
            <a:avLst>
              <a:gd name="adj" fmla="val 29737"/>
            </a:avLst>
          </a:prstGeom>
        </p:spPr>
      </p:pic>
      <p:pic>
        <p:nvPicPr>
          <p:cNvPr id="7" name="图片 6" descr="1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4762" y="2502694"/>
            <a:ext cx="3550444" cy="2658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4031939" y="2240300"/>
            <a:ext cx="3942763" cy="2920943"/>
          </a:xfrm>
          <a:prstGeom prst="wedgeEllipseCallout">
            <a:avLst>
              <a:gd name="adj1" fmla="val -13289"/>
              <a:gd name="adj2" fmla="val 41454"/>
            </a:avLst>
          </a:prstGeom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800" decel="100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8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3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217203636"/>
  <p:tag name="MH_LIBRARY" val="GRAPHIC"/>
  <p:tag name="MH_TYPE" val="SubTitle"/>
  <p:tag name="MH_ORDER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217203636"/>
  <p:tag name="MH_LIBRARY" val="GRAPHIC"/>
  <p:tag name="MH_TYPE" val="SubTitle"/>
  <p:tag name="MH_ORDER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217203636"/>
  <p:tag name="MH_LIBRARY" val="GRAPHIC"/>
  <p:tag name="MH_TYPE" val="SubTitle"/>
  <p:tag name="MH_ORDER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MEDIACOVER_FLAG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217203636"/>
  <p:tag name="MH_LIBRARY" val="GRAPHIC"/>
  <p:tag name="MH_TYPE" val="SubTitle"/>
  <p:tag name="MH_ORDER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217203636"/>
  <p:tag name="MH_LIBRARY" val="GRAPHIC"/>
  <p:tag name="MH_TYPE" val="SubTitle"/>
  <p:tag name="MH_ORDER" val="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217203636"/>
  <p:tag name="MH_LIBRARY" val="GRAPHIC"/>
  <p:tag name="MH_TYPE" val="SubTitle"/>
  <p:tag name="MH_ORDER" val="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217203636"/>
  <p:tag name="MH_LIBRARY" val="GRAPHIC"/>
  <p:tag name="MH_TYPE" val="SubTitle"/>
  <p:tag name="MH_ORDER" val="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217203636"/>
  <p:tag name="MH_LIBRARY" val="GRAPHIC"/>
  <p:tag name="MH_TYPE" val="SubTitle"/>
  <p:tag name="MH_ORDER" val="1"/>
</p:tagLst>
</file>

<file path=ppt/theme/theme1.xml><?xml version="1.0" encoding="utf-8"?>
<a:theme xmlns:a="http://schemas.openxmlformats.org/drawingml/2006/main" name="第一PPT模板网-WWW.1PPT.COM​​">
  <a:themeElements>
    <a:clrScheme name="Office 主题​​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​​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</TotalTime>
  <Words>364</Words>
  <Application>Microsoft Office PowerPoint</Application>
  <PresentationFormat>全屏显示(16:9)</PresentationFormat>
  <Paragraphs>69</Paragraphs>
  <Slides>11</Slides>
  <Notes>3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11</vt:i4>
      </vt:variant>
    </vt:vector>
  </HeadingPairs>
  <TitlesOfParts>
    <vt:vector size="21" baseType="lpstr">
      <vt:lpstr>Meiryo</vt:lpstr>
      <vt:lpstr>Calibri</vt:lpstr>
      <vt:lpstr>宋体</vt:lpstr>
      <vt:lpstr>等线</vt:lpstr>
      <vt:lpstr>微软雅黑</vt:lpstr>
      <vt:lpstr>Arial</vt:lpstr>
      <vt:lpstr>黑体</vt:lpstr>
      <vt:lpstr>Calibri Light</vt:lpstr>
      <vt:lpstr>第一PPT模板网-WWW.1PPT.COM​​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lastModifiedBy>kan</cp:lastModifiedBy>
  <cp:revision>26</cp:revision>
  <dcterms:created xsi:type="dcterms:W3CDTF">2018-10-01T10:48:25Z</dcterms:created>
  <dcterms:modified xsi:type="dcterms:W3CDTF">2022-04-10T12:56:53Z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2052-11.1.0.8696</vt:lpwstr>
  </property>
  <property fmtid="{D5CDD505-2E9C-101B-9397-08002B2CF9AE}" pid="3" name="KSORubyTemplateID">
    <vt:lpwstr>13</vt:lpwstr>
  </property>
</Properties>
</file>