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9" r:id="rId2"/>
  </p:sldMasterIdLst>
  <p:notesMasterIdLst>
    <p:notesMasterId r:id="rId18"/>
  </p:notesMasterIdLst>
  <p:handoutMasterIdLst>
    <p:handoutMasterId r:id="rId19"/>
  </p:handoutMasterIdLst>
  <p:sldIdLst>
    <p:sldId id="809" r:id="rId3"/>
    <p:sldId id="892" r:id="rId4"/>
    <p:sldId id="773" r:id="rId5"/>
    <p:sldId id="893" r:id="rId6"/>
    <p:sldId id="894" r:id="rId7"/>
    <p:sldId id="896" r:id="rId8"/>
    <p:sldId id="898" r:id="rId9"/>
    <p:sldId id="968" r:id="rId10"/>
    <p:sldId id="969" r:id="rId11"/>
    <p:sldId id="970" r:id="rId12"/>
    <p:sldId id="897" r:id="rId13"/>
    <p:sldId id="899" r:id="rId14"/>
    <p:sldId id="900" r:id="rId15"/>
    <p:sldId id="941" r:id="rId16"/>
    <p:sldId id="971" r:id="rId1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9FD"/>
    <a:srgbClr val="26182F"/>
    <a:srgbClr val="FF7124"/>
    <a:srgbClr val="EF7509"/>
    <a:srgbClr val="8CC5B1"/>
    <a:srgbClr val="202E4A"/>
    <a:srgbClr val="68BC9E"/>
    <a:srgbClr val="F18F22"/>
    <a:srgbClr val="FED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>
              <a:defRPr/>
            </a:pPr>
            <a:fld id="{B03A0615-8147-4B44-8C1C-27448C6925F8}" type="datetimeFigureOut">
              <a:rPr lang="zh-CN" altLang="en-US"/>
              <a:pPr>
                <a:defRPr/>
              </a:pPr>
              <a:t>2022/4/9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741B2A-199C-495A-A0E8-B9F978D5A2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710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55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917A16B-A210-493F-987E-3BA189067E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046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17A16B-A210-493F-987E-3BA189067E5F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192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0188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772FD-3BF0-4EF5-835B-92E1E29626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76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BCCDA-B015-4E5C-9E78-74FFFB3C1A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01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24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213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025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23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599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72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087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4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90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 lIns="68580" tIns="34290" rIns="68580" bIns="34290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</p:spPr>
        <p:txBody>
          <a:bodyPr vert="eaVert" lIns="68580" tIns="34290" rIns="68580" bIns="34290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1BFE4-ADDE-444C-A4A5-CA929C5A34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300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876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4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2F4F5-9DE9-4B6C-812F-1B25B1FEAA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4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D9A4F-4F95-4FC6-A863-8F66A3CC13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520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FDD10-2C13-4499-95D2-8772AFE2DB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73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6EFF7-C0C1-4B51-9210-148B8616CA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77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E0C96-1A83-4183-9001-661E225B88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38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E2718-E022-4984-89B3-7017B829A3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44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4319">
            <a:off x="4065948" y="-75312"/>
            <a:ext cx="4194329" cy="559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" y="1650207"/>
            <a:ext cx="3623348" cy="276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>
            <a:lvl1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7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>
            <a:lvl1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700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120000"/>
              </a:lnSpc>
              <a:buFont typeface="Arial" pitchFamily="34" charset="0"/>
              <a:buChar char="•"/>
              <a:defRPr smtClean="0">
                <a:latin typeface="Arial" pitchFamily="34" charset="0"/>
                <a:ea typeface="黑体" pitchFamily="49" charset="-122"/>
              </a:defRPr>
            </a:lvl1pPr>
          </a:lstStyle>
          <a:p>
            <a:pPr>
              <a:defRPr/>
            </a:pPr>
            <a:fld id="{D9A401EA-9746-4AFB-9777-87FD74989E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1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4AF189-778D-4049-8FC1-2A40DF5F8B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8" r:id="rId9"/>
    <p:sldLayoutId id="2147483677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anose="02010600030101010101" pitchFamily="2" charset="-122"/>
        </a:defRPr>
      </a:lvl9pPr>
    </p:titleStyle>
    <p:bodyStyle>
      <a:lvl1pPr marL="170260" indent="-17026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1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0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2317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4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4622007" y="2266951"/>
            <a:ext cx="4107656" cy="7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b"/>
          <a:lstStyle/>
          <a:p>
            <a:pPr defTabSz="514350" eaLnBrk="1" hangingPunct="1"/>
            <a:r>
              <a:rPr lang="zh-CN" altLang="en-US" sz="50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父母多爱我</a:t>
            </a:r>
          </a:p>
        </p:txBody>
      </p:sp>
      <p:sp>
        <p:nvSpPr>
          <p:cNvPr id="2" name="矩形 1"/>
          <p:cNvSpPr/>
          <p:nvPr/>
        </p:nvSpPr>
        <p:spPr>
          <a:xfrm>
            <a:off x="355638" y="911633"/>
            <a:ext cx="345912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部编版三年级道德与法治上册</a:t>
            </a:r>
          </a:p>
        </p:txBody>
      </p:sp>
      <p:sp>
        <p:nvSpPr>
          <p:cNvPr id="9" name="矩形 8"/>
          <p:cNvSpPr/>
          <p:nvPr/>
        </p:nvSpPr>
        <p:spPr>
          <a:xfrm>
            <a:off x="5926956" y="3982695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和孩子打架的后果：</a:t>
            </a:r>
          </a:p>
        </p:txBody>
      </p:sp>
      <p:sp>
        <p:nvSpPr>
          <p:cNvPr id="18435" name="文本占位符 2"/>
          <p:cNvSpPr>
            <a:spLocks noGrp="1" noChangeArrowheads="1"/>
          </p:cNvSpPr>
          <p:nvPr>
            <p:ph type="body" orient="vert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1507" name="图片 3" descr="5QQ图片201811290826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338" y="1268017"/>
            <a:ext cx="2678906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4" descr="6QQ图片201811290826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898" y="169070"/>
            <a:ext cx="4192190" cy="301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图片 5" descr="7QQ图片20181129082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231" y="3180161"/>
            <a:ext cx="362545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9406" y="888206"/>
            <a:ext cx="4539854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框 3"/>
          <p:cNvSpPr txBox="1">
            <a:spLocks noChangeArrowheads="1"/>
          </p:cNvSpPr>
          <p:nvPr/>
        </p:nvSpPr>
        <p:spPr bwMode="auto">
          <a:xfrm>
            <a:off x="5373889" y="2771773"/>
            <a:ext cx="3290888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千言万语凝成一句话：爸爸、妈妈，爱你们！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04826" y="127398"/>
            <a:ext cx="5345906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你们拿着不理想的试卷，爸爸、妈妈批评你们，这是爱，是望子成龙的爱！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04827" y="1619250"/>
            <a:ext cx="424457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/>
                <a:ea typeface="微软雅黑"/>
                <a:sym typeface="微软雅黑"/>
              </a:rPr>
              <a:t>你们和孩子打架，爸爸、妈妈责骂你们，这是爱，是包涵深情的爱！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04827" y="3236118"/>
            <a:ext cx="4073129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/>
                <a:ea typeface="微软雅黑"/>
                <a:sym typeface="微软雅黑"/>
              </a:rPr>
              <a:t>你们回家玩手机，爸爸、妈妈斥责你们，这是爱，是关切得爱！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https://timgsa.baidu.com/timg?image&amp;quality=80&amp;size=b9999_10000&amp;sec=1541356017176&amp;di=040d040570a60bb5f01eb7b140b12644&amp;imgtype=0&amp;src=http%3A%2F%2F5b0988e595225.cdn.sohucs.com%2Fimages%2F20181013%2F06c1e16d4412473aa10b4fcd1091ed74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094" y="719138"/>
            <a:ext cx="6975872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文本框 1"/>
          <p:cNvSpPr txBox="1">
            <a:spLocks noChangeArrowheads="1"/>
          </p:cNvSpPr>
          <p:nvPr/>
        </p:nvSpPr>
        <p:spPr bwMode="auto">
          <a:xfrm>
            <a:off x="1008460" y="3935016"/>
            <a:ext cx="7098506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四人为一小组，每人说出一件要为爸爸、妈妈做的事，由组长代写、发言、以及展示、分享！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73894" y="280988"/>
            <a:ext cx="497919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心动不如行动</a:t>
            </a:r>
            <a:endParaRPr lang="zh-CN" altLang="en-US" sz="2700" b="1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2"/>
          <p:cNvSpPr>
            <a:spLocks noGrp="1" noChangeArrowheads="1"/>
          </p:cNvSpPr>
          <p:nvPr>
            <p:ph type="title"/>
          </p:nvPr>
        </p:nvSpPr>
        <p:spPr bwMode="auto">
          <a:xfrm>
            <a:off x="2007394" y="140494"/>
            <a:ext cx="4229100" cy="47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b="1" smtClean="0">
                <a:latin typeface="微软雅黑"/>
                <a:ea typeface="微软雅黑"/>
                <a:cs typeface="宋体-18030"/>
                <a:sym typeface="微软雅黑"/>
              </a:rPr>
              <a:t>妈妈的爱</a:t>
            </a:r>
          </a:p>
        </p:txBody>
      </p:sp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523875" y="741451"/>
            <a:ext cx="8072438" cy="394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妈妈的爱，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-18030"/>
                <a:sym typeface="微软雅黑"/>
              </a:rPr>
              <a:t>是香的，像鲜花；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妈妈的爱，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-18030"/>
                <a:sym typeface="微软雅黑"/>
              </a:rPr>
              <a:t>是甜的，像蜜糖；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 smtClean="0">
                <a:latin typeface="微软雅黑"/>
                <a:ea typeface="微软雅黑"/>
                <a:cs typeface="宋体-18030"/>
                <a:sym typeface="微软雅黑"/>
              </a:rPr>
              <a:t>妈</a:t>
            </a: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妈的爱，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-18030"/>
                <a:sym typeface="微软雅黑"/>
              </a:rPr>
              <a:t>是清新的，像森林中的草地；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 smtClean="0">
                <a:latin typeface="微软雅黑"/>
                <a:ea typeface="微软雅黑"/>
                <a:cs typeface="宋体-18030"/>
                <a:sym typeface="微软雅黑"/>
              </a:rPr>
              <a:t>妈</a:t>
            </a: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妈的爱，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-18030"/>
                <a:sym typeface="微软雅黑"/>
              </a:rPr>
              <a:t>是宁静的，像蓝天上的白云；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 smtClean="0">
                <a:latin typeface="微软雅黑"/>
                <a:ea typeface="微软雅黑"/>
                <a:cs typeface="宋体-18030"/>
                <a:sym typeface="微软雅黑"/>
              </a:rPr>
              <a:t>妈</a:t>
            </a: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妈的爱，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-18030"/>
                <a:sym typeface="微软雅黑"/>
              </a:rPr>
              <a:t>是柔软的，像轻风和细雨；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 smtClean="0">
                <a:latin typeface="微软雅黑"/>
                <a:ea typeface="微软雅黑"/>
                <a:cs typeface="宋体-18030"/>
                <a:sym typeface="微软雅黑"/>
              </a:rPr>
              <a:t>妈</a:t>
            </a: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妈的爱，</a:t>
            </a:r>
            <a:r>
              <a:rPr lang="zh-CN" altLang="en-US" sz="2400" b="1" dirty="0">
                <a:solidFill>
                  <a:srgbClr val="FF0000"/>
                </a:solidFill>
                <a:latin typeface="微软雅黑"/>
                <a:ea typeface="微软雅黑"/>
                <a:cs typeface="宋体-18030"/>
                <a:sym typeface="微软雅黑"/>
              </a:rPr>
              <a:t>是温暖的，像阳光和炉火；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妈妈的爱，永远在我的心里。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280" y="1114946"/>
            <a:ext cx="2307136" cy="2914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92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577" y="63104"/>
            <a:ext cx="3254737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b="1" dirty="0">
                <a:latin typeface="微软雅黑"/>
                <a:ea typeface="微软雅黑"/>
                <a:sym typeface="微软雅黑"/>
              </a:rPr>
              <a:t>课后作业：护蛋行动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54906" y="1457326"/>
            <a:ext cx="7040166" cy="26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3000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zh-CN" sz="2700" b="1" dirty="0">
                <a:latin typeface="微软雅黑"/>
                <a:ea typeface="微软雅黑"/>
                <a:sym typeface="微软雅黑"/>
              </a:rPr>
              <a:t> 星期六，每个同学准备一个生鸡蛋，可以对生鸡蛋进行必要的保护措施，但包装后的鸡蛋必须随身携带。这个道具“生鸡蛋”在这里被当作一个小生命，要求你星期六整天要保护好鸡蛋完好无损，若鸡蛋破损，则视为家庭作业未完成。</a:t>
            </a:r>
            <a:endParaRPr lang="zh-CN" altLang="zh-CN" sz="30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372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2"/>
          <p:cNvSpPr>
            <a:spLocks noGrp="1" noChangeArrowheads="1"/>
          </p:cNvSpPr>
          <p:nvPr>
            <p:ph type="title"/>
          </p:nvPr>
        </p:nvSpPr>
        <p:spPr bwMode="auto">
          <a:xfrm>
            <a:off x="629841" y="633414"/>
            <a:ext cx="4229100" cy="47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zh-CN" b="1" dirty="0" smtClean="0">
                <a:latin typeface="微软雅黑"/>
                <a:ea typeface="微软雅黑"/>
                <a:sym typeface="微软雅黑"/>
              </a:rPr>
              <a:t>有爱说出来</a:t>
            </a:r>
          </a:p>
        </p:txBody>
      </p:sp>
      <p:pic>
        <p:nvPicPr>
          <p:cNvPr id="11266" name="Picture 2" descr="C:\Users\Administrator\Desktop\课件图\清晰边框\QQ截图2016121209385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468" y="1152527"/>
            <a:ext cx="6291263" cy="310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113485" y="2031207"/>
            <a:ext cx="4050506" cy="69249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  </a:t>
            </a:r>
            <a:r>
              <a:rPr lang="zh-CN" altLang="en-US" sz="27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 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77780" y="2037160"/>
            <a:ext cx="3763565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7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其他学生也说说爸爸、妈妈是怎样爱你们的？</a:t>
            </a:r>
            <a:endParaRPr lang="zh-CN" altLang="en-US" sz="27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51860" y="4465209"/>
            <a:ext cx="1495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4F9FD"/>
                </a:solidFill>
              </a:rPr>
              <a:t>https://www.ypppt.com/</a:t>
            </a:r>
            <a:endParaRPr lang="zh-CN" altLang="en-US" sz="1000" dirty="0">
              <a:solidFill>
                <a:srgbClr val="F4F9F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8165" y="859529"/>
            <a:ext cx="3601641" cy="530915"/>
          </a:xfrm>
          <a:prstGeom prst="rect">
            <a:avLst/>
          </a:prstGeom>
          <a:solidFill>
            <a:schemeClr val="bg2"/>
          </a:solidFill>
          <a:ln>
            <a:solidFill>
              <a:schemeClr val="accent4"/>
            </a:solidFill>
          </a:ln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zh-CN" sz="3000" b="1" noProof="1">
                <a:latin typeface="微软雅黑"/>
                <a:ea typeface="微软雅黑"/>
                <a:sym typeface="微软雅黑"/>
              </a:rPr>
              <a:t>温情小调</a:t>
            </a:r>
            <a:r>
              <a:rPr lang="zh-CN" altLang="zh-CN" sz="3000" b="1" noProof="1" smtClean="0">
                <a:latin typeface="微软雅黑"/>
                <a:ea typeface="微软雅黑"/>
                <a:sym typeface="微软雅黑"/>
              </a:rPr>
              <a:t>查</a:t>
            </a:r>
            <a:endParaRPr lang="zh-CN" altLang="zh-CN" sz="3000" b="1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10806" y="1563291"/>
            <a:ext cx="594121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</a:t>
            </a:r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.</a:t>
            </a: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爸爸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的生日是几月几日？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0806" y="2162175"/>
            <a:ext cx="399216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妈妈的生日是几月几日？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64371" y="2846785"/>
            <a:ext cx="524351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爸爸、妈妈的身高是多少？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64371" y="3443288"/>
            <a:ext cx="51625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4.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爸爸、妈妈的体重是多少？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10804" y="4074319"/>
            <a:ext cx="50482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微软雅黑"/>
                <a:ea typeface="微软雅黑"/>
                <a:sym typeface="微软雅黑"/>
              </a:rPr>
              <a:t>5.</a:t>
            </a: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爸爸、妈妈穿多大码的鞋？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8361" y="2375299"/>
            <a:ext cx="4285059" cy="2097881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2291" name="图片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87" y="365522"/>
            <a:ext cx="2742009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文本框 4"/>
          <p:cNvSpPr txBox="1">
            <a:spLocks noChangeArrowheads="1"/>
          </p:cNvSpPr>
          <p:nvPr/>
        </p:nvSpPr>
        <p:spPr bwMode="auto">
          <a:xfrm>
            <a:off x="270274" y="678656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1D41D5"/>
                </a:solidFill>
                <a:latin typeface="微软雅黑"/>
                <a:ea typeface="微软雅黑"/>
                <a:sym typeface="微软雅黑"/>
              </a:rPr>
              <a:t>烦恼小镜头一</a:t>
            </a:r>
          </a:p>
        </p:txBody>
      </p:sp>
      <p:sp>
        <p:nvSpPr>
          <p:cNvPr id="20483" name="文本框 20482"/>
          <p:cNvSpPr txBox="1">
            <a:spLocks noChangeArrowheads="1"/>
          </p:cNvSpPr>
          <p:nvPr/>
        </p:nvSpPr>
        <p:spPr bwMode="auto">
          <a:xfrm>
            <a:off x="304802" y="2497932"/>
            <a:ext cx="4065985" cy="1842043"/>
          </a:xfrm>
          <a:prstGeom prst="rect">
            <a:avLst/>
          </a:prstGeom>
          <a:noFill/>
          <a:ln w="28575">
            <a:solidFill>
              <a:srgbClr val="1D41D5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2"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父母到外地工作了，留下我和爷爷奶奶在家，父母心里只想着挣钱，一点也不关心我。</a:t>
            </a:r>
          </a:p>
        </p:txBody>
      </p:sp>
      <p:pic>
        <p:nvPicPr>
          <p:cNvPr id="12294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5562" y="1060848"/>
            <a:ext cx="4574381" cy="333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048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27949" y="2856310"/>
            <a:ext cx="4285059" cy="1677590"/>
          </a:xfrm>
          <a:prstGeom prst="rect">
            <a:avLst/>
          </a:prstGeom>
          <a:solidFill>
            <a:srgbClr val="DE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3315" name="图片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87" y="365522"/>
            <a:ext cx="2742009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文本框 4"/>
          <p:cNvSpPr txBox="1">
            <a:spLocks noChangeArrowheads="1"/>
          </p:cNvSpPr>
          <p:nvPr/>
        </p:nvSpPr>
        <p:spPr bwMode="auto">
          <a:xfrm>
            <a:off x="270274" y="678656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rgbClr val="1D41D5"/>
                </a:solidFill>
                <a:latin typeface="微软雅黑"/>
                <a:ea typeface="微软雅黑"/>
                <a:sym typeface="微软雅黑"/>
              </a:rPr>
              <a:t>烦恼小镜头二</a:t>
            </a:r>
          </a:p>
        </p:txBody>
      </p:sp>
      <p:sp>
        <p:nvSpPr>
          <p:cNvPr id="20483" name="文本框 20482"/>
          <p:cNvSpPr txBox="1">
            <a:spLocks noChangeArrowheads="1"/>
          </p:cNvSpPr>
          <p:nvPr/>
        </p:nvSpPr>
        <p:spPr bwMode="auto">
          <a:xfrm>
            <a:off x="4624390" y="2978944"/>
            <a:ext cx="4065985" cy="1398844"/>
          </a:xfrm>
          <a:prstGeom prst="rect">
            <a:avLst/>
          </a:prstGeom>
          <a:noFill/>
          <a:ln w="28575">
            <a:solidFill>
              <a:srgbClr val="1D41D5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2" eaLnBrk="1" hangingPunct="1">
              <a:lnSpc>
                <a:spcPct val="12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b="1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为了让我减体重，爸爸每天和我一起步行到学校，我好累呀！</a:t>
            </a:r>
          </a:p>
        </p:txBody>
      </p:sp>
      <p:pic>
        <p:nvPicPr>
          <p:cNvPr id="13318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71" y="1489474"/>
            <a:ext cx="3692129" cy="3034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048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2"/>
          <p:cNvSpPr>
            <a:spLocks noGrp="1" noChangeArrowheads="1"/>
          </p:cNvSpPr>
          <p:nvPr>
            <p:ph type="title"/>
          </p:nvPr>
        </p:nvSpPr>
        <p:spPr bwMode="auto">
          <a:xfrm>
            <a:off x="711994" y="467917"/>
            <a:ext cx="4229100" cy="6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b="1" smtClean="0">
                <a:solidFill>
                  <a:srgbClr val="1D41D5"/>
                </a:solidFill>
                <a:latin typeface="微软雅黑"/>
                <a:ea typeface="微软雅黑"/>
                <a:sym typeface="微软雅黑"/>
              </a:rPr>
              <a:t>烦恼小镜头三</a:t>
            </a:r>
            <a:endParaRPr lang="zh-CN" altLang="en-US" b="1" smtClean="0">
              <a:solidFill>
                <a:srgbClr val="7030A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2259" y="1466495"/>
            <a:ext cx="1848994" cy="1836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0186" y="2355733"/>
            <a:ext cx="1980422" cy="1836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47676" y="3667126"/>
            <a:ext cx="4933950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微软雅黑"/>
                <a:ea typeface="微软雅黑"/>
                <a:cs typeface="宋体-18030"/>
                <a:sym typeface="微软雅黑"/>
              </a:rPr>
              <a:t>   </a:t>
            </a: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     大人总爱唠叨，同样的话说了一遍又一遍，真让人心烦。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751253" y="935831"/>
            <a:ext cx="5162550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dirty="0">
                <a:latin typeface="微软雅黑"/>
                <a:ea typeface="微软雅黑"/>
                <a:cs typeface="宋体-18030"/>
                <a:sym typeface="微软雅黑"/>
              </a:rPr>
              <a:t>          </a:t>
            </a:r>
            <a:r>
              <a:rPr lang="zh-CN" altLang="en-US" sz="2400" b="1" dirty="0">
                <a:latin typeface="微软雅黑"/>
                <a:ea typeface="微软雅黑"/>
                <a:cs typeface="宋体-18030"/>
                <a:sym typeface="微软雅黑"/>
              </a:rPr>
              <a:t>每到星期天，爸爸就喊我跟他一起下地干活。干活很累，我真不情愿!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文本框 1"/>
          <p:cNvSpPr txBox="1">
            <a:spLocks noChangeArrowheads="1"/>
          </p:cNvSpPr>
          <p:nvPr/>
        </p:nvSpPr>
        <p:spPr bwMode="auto">
          <a:xfrm>
            <a:off x="971552" y="1810942"/>
            <a:ext cx="6705598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000" b="1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3000" b="1" dirty="0">
                <a:latin typeface="微软雅黑"/>
                <a:ea typeface="微软雅黑"/>
                <a:sym typeface="微软雅黑"/>
              </a:rPr>
              <a:t>有时候，我也会与父母发生一些矛盾和误会，父母的哪些行为会让我们感到无法理解？</a:t>
            </a:r>
          </a:p>
        </p:txBody>
      </p:sp>
    </p:spTree>
  </p:cSld>
  <p:clrMapOvr>
    <a:masterClrMapping/>
  </p:clrMapOvr>
  <p:transition spd="slow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zh-CN" sz="2700">
                <a:latin typeface="微软雅黑"/>
                <a:ea typeface="微软雅黑"/>
                <a:sym typeface="微软雅黑"/>
              </a:rPr>
              <a:t>吃零食的后果：</a:t>
            </a:r>
          </a:p>
        </p:txBody>
      </p:sp>
      <p:sp>
        <p:nvSpPr>
          <p:cNvPr id="16387" name="文本占位符 2"/>
          <p:cNvSpPr>
            <a:spLocks noGrp="1" noChangeArrowheads="1"/>
          </p:cNvSpPr>
          <p:nvPr>
            <p:ph type="body" orient="vert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9459" name="图片 4" descr="QQ图片201811290825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3" y="1369220"/>
            <a:ext cx="4165997" cy="277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图片 7" descr="2QQ图片2018112908253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744" y="716758"/>
            <a:ext cx="3326606" cy="432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z="2700">
                <a:latin typeface="微软雅黑"/>
                <a:ea typeface="微软雅黑"/>
                <a:sym typeface="微软雅黑"/>
              </a:rPr>
              <a:t>玩手机的后果：</a:t>
            </a:r>
          </a:p>
        </p:txBody>
      </p:sp>
      <p:pic>
        <p:nvPicPr>
          <p:cNvPr id="20483" name="图片 3" descr="3QQ图片201811290825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064" y="942976"/>
            <a:ext cx="4252913" cy="264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4" descr="4QQ图片201811290826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013" y="1293019"/>
            <a:ext cx="4774406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1599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586</Words>
  <Application>Microsoft Office PowerPoint</Application>
  <PresentationFormat>全屏显示(16:9)</PresentationFormat>
  <Paragraphs>51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黑体</vt:lpstr>
      <vt:lpstr>宋体</vt:lpstr>
      <vt:lpstr>宋体-18030</vt:lpstr>
      <vt:lpstr>微软雅黑</vt:lpstr>
      <vt:lpstr>Arial</vt:lpstr>
      <vt:lpstr>Calibri</vt:lpstr>
      <vt:lpstr>Calibri Light</vt:lpstr>
      <vt:lpstr>第一PPT模板网-WWW.1PPT.COM</vt:lpstr>
      <vt:lpstr>Office Theme</vt:lpstr>
      <vt:lpstr>父母多爱我</vt:lpstr>
      <vt:lpstr>有爱说出来</vt:lpstr>
      <vt:lpstr>PowerPoint 演示文稿</vt:lpstr>
      <vt:lpstr>PowerPoint 演示文稿</vt:lpstr>
      <vt:lpstr>PowerPoint 演示文稿</vt:lpstr>
      <vt:lpstr>烦恼小镜头三</vt:lpstr>
      <vt:lpstr>PowerPoint 演示文稿</vt:lpstr>
      <vt:lpstr>吃零食的后果：</vt:lpstr>
      <vt:lpstr>玩手机的后果：</vt:lpstr>
      <vt:lpstr>和孩子打架的后果：</vt:lpstr>
      <vt:lpstr>PowerPoint 演示文稿</vt:lpstr>
      <vt:lpstr>PowerPoint 演示文稿</vt:lpstr>
      <vt:lpstr>妈妈的爱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626</cp:revision>
  <dcterms:created xsi:type="dcterms:W3CDTF">2017-11-13T08:28:00Z</dcterms:created>
  <dcterms:modified xsi:type="dcterms:W3CDTF">2022-04-09T13:09:29Z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