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heme/theme6.xml" ContentType="application/vnd.openxmlformats-officedocument.them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80" r:id="rId2"/>
    <p:sldMasterId id="2147483687" r:id="rId3"/>
    <p:sldMasterId id="2147483699" r:id="rId4"/>
  </p:sldMasterIdLst>
  <p:notesMasterIdLst>
    <p:notesMasterId r:id="rId22"/>
  </p:notesMasterIdLst>
  <p:handoutMasterIdLst>
    <p:handoutMasterId r:id="rId23"/>
  </p:handoutMasterIdLst>
  <p:sldIdLst>
    <p:sldId id="439" r:id="rId5"/>
    <p:sldId id="446" r:id="rId6"/>
    <p:sldId id="366" r:id="rId7"/>
    <p:sldId id="427" r:id="rId8"/>
    <p:sldId id="447" r:id="rId9"/>
    <p:sldId id="437" r:id="rId10"/>
    <p:sldId id="448" r:id="rId11"/>
    <p:sldId id="449" r:id="rId12"/>
    <p:sldId id="450" r:id="rId13"/>
    <p:sldId id="442" r:id="rId14"/>
    <p:sldId id="451" r:id="rId15"/>
    <p:sldId id="452" r:id="rId16"/>
    <p:sldId id="453" r:id="rId17"/>
    <p:sldId id="454" r:id="rId18"/>
    <p:sldId id="456" r:id="rId19"/>
    <p:sldId id="466" r:id="rId20"/>
    <p:sldId id="467" r:id="rId21"/>
  </p:sldIdLst>
  <p:sldSz cx="12192000" cy="6858000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78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CF9"/>
    <a:srgbClr val="FF7C80"/>
    <a:srgbClr val="FF0000"/>
    <a:srgbClr val="F2F2F2"/>
    <a:srgbClr val="0000FF"/>
    <a:srgbClr val="000099"/>
    <a:srgbClr val="FF0066"/>
    <a:srgbClr val="1919E3"/>
    <a:srgbClr val="9B99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 snapToObjects="1" showGuides="1">
      <p:cViewPr varScale="1">
        <p:scale>
          <a:sx n="108" d="100"/>
          <a:sy n="108" d="100"/>
        </p:scale>
        <p:origin x="678" y="114"/>
      </p:cViewPr>
      <p:guideLst>
        <p:guide orient="horz" pos="2160"/>
        <p:guide pos="378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1999" cy="7199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heme" Target="../theme/theme6.xml"/><Relationship Id="rId4" Type="http://schemas.openxmlformats.org/officeDocument/2006/relationships/image" Target="../media/image2.png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buFontTx/>
              <a:buNone/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ADA8317-3455-4D88-A426-1C2727CDDD40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PA_文本框 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96130" y="6629400"/>
            <a:ext cx="1219200" cy="107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itchFamily="2" charset="0"/>
                <a:ea typeface="宋体" panose="02010600030101010101" pitchFamily="2" charset="-122"/>
                <a:cs typeface="+mn-cs"/>
                <a:sym typeface="+mn-ea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itchFamily="2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pic>
        <p:nvPicPr>
          <p:cNvPr id="6151" name="PA_图片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031288" y="76200"/>
            <a:ext cx="4762" cy="3175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14921607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heme" Target="../theme/theme5.xml"/><Relationship Id="rId4" Type="http://schemas.openxmlformats.org/officeDocument/2006/relationships/image" Target="../media/image2.png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buFontTx/>
              <a:buNone/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7020C8E-3C38-4A4F-9331-A1B4471CF3E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PA_文本框 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96130" y="6629400"/>
            <a:ext cx="1219200" cy="107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itchFamily="2" charset="0"/>
                <a:ea typeface="宋体" panose="02010600030101010101" pitchFamily="2" charset="-122"/>
                <a:cs typeface="+mn-cs"/>
                <a:sym typeface="+mn-ea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itchFamily="2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pic>
        <p:nvPicPr>
          <p:cNvPr id="5129" name="PA_图片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031288" y="76200"/>
            <a:ext cx="4762" cy="3175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349817611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126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1126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4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8983835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1331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5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5478320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157366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77357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4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A_文本框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1507" y="6629400"/>
            <a:ext cx="1625600" cy="107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itchFamily="2" charset="0"/>
                <a:ea typeface="宋体" panose="02010600030101010101" pitchFamily="2" charset="-122"/>
                <a:cs typeface="+mn-cs"/>
                <a:sym typeface="+mn-ea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itchFamily="2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pic>
        <p:nvPicPr>
          <p:cNvPr id="2055" name="PA_图片 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2041719" y="76203"/>
            <a:ext cx="6349" cy="3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7" name="图片 7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352" y="68266"/>
            <a:ext cx="1682749" cy="10239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7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8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fld id="{2ABFE595-129F-4F8D-80CD-1F8A691C463B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A_文本框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1507" y="6629400"/>
            <a:ext cx="1625600" cy="107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itchFamily="2" charset="0"/>
                <a:ea typeface="宋体" panose="02010600030101010101" pitchFamily="2" charset="-122"/>
                <a:cs typeface="+mn-cs"/>
                <a:sym typeface="+mn-ea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itchFamily="2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pic>
        <p:nvPicPr>
          <p:cNvPr id="2055" name="PA_图片 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2041719" y="76203"/>
            <a:ext cx="6349" cy="3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7" name="图片 7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352" y="68266"/>
            <a:ext cx="1682749" cy="10239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7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8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fld id="{2ABFE595-129F-4F8D-80CD-1F8A691C463B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5821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011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0853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712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1410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7252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4410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2004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5580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3048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A_文本框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1509" y="6629403"/>
            <a:ext cx="1625600" cy="107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itchFamily="2" charset="0"/>
                <a:ea typeface="宋体" panose="02010600030101010101" pitchFamily="2" charset="-122"/>
                <a:cs typeface="+mn-cs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itchFamily="2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3081" name="PA_图片 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2041719" y="76203"/>
            <a:ext cx="6349" cy="3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387160" y="1371742"/>
            <a:ext cx="7735952" cy="413971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6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fld id="{16965F47-D1D7-480B-8095-08422DC327D2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8487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8282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0537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58306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2687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7438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6532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848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26671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092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fld id="{C6BE2379-312E-4EAF-9EE1-62A32849AEE6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7374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6361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652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A_文本框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1507" y="6629400"/>
            <a:ext cx="1625600" cy="107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itchFamily="2" charset="0"/>
                <a:ea typeface="宋体" panose="02010600030101010101" pitchFamily="2" charset="-122"/>
                <a:cs typeface="+mn-cs"/>
                <a:sym typeface="+mn-ea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itchFamily="2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pic>
        <p:nvPicPr>
          <p:cNvPr id="2055" name="PA_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2041719" y="76203"/>
            <a:ext cx="6349" cy="3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7" name="图片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352" y="68266"/>
            <a:ext cx="1682749" cy="10239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7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8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fld id="{2ABFE595-129F-4F8D-80CD-1F8A691C463B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  <p:pic>
        <p:nvPicPr>
          <p:cNvPr id="8" name="PA_图片 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2041719" y="76203"/>
            <a:ext cx="6349" cy="3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图片 7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352" y="68266"/>
            <a:ext cx="1682749" cy="1023937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28423645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A_文本框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1509" y="6629403"/>
            <a:ext cx="1625600" cy="107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itchFamily="2" charset="0"/>
                <a:ea typeface="宋体" panose="02010600030101010101" pitchFamily="2" charset="-122"/>
                <a:cs typeface="+mn-cs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itchFamily="2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3081" name="PA_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2041719" y="76203"/>
            <a:ext cx="6349" cy="3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387160" y="1371742"/>
            <a:ext cx="7735952" cy="413971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6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fld id="{CD7019F6-3E35-4773-8D41-18F322F1FCF3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6251027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fld id="{CD7019F6-3E35-4773-8D41-18F322F1FCF3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3540875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7314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fld id="{C6BE2379-312E-4EAF-9EE1-62A32849AEE6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48275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ags" Target="../tags/tag7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9.xml"/><Relationship Id="rId10" Type="http://schemas.openxmlformats.org/officeDocument/2006/relationships/tags" Target="../tags/tag9.xml"/><Relationship Id="rId4" Type="http://schemas.openxmlformats.org/officeDocument/2006/relationships/slideLayout" Target="../slideLayouts/slideLayout8.xml"/><Relationship Id="rId9" Type="http://schemas.openxmlformats.org/officeDocument/2006/relationships/tags" Target="../tags/tag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8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D7019F6-3E35-4773-8D41-18F322F1FCF3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8" name="PA_文本框 1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61507" y="6629400"/>
            <a:ext cx="1625600" cy="107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itchFamily="2" charset="0"/>
                <a:ea typeface="宋体" panose="02010600030101010101" pitchFamily="2" charset="-122"/>
                <a:cs typeface="+mn-cs"/>
                <a:sym typeface="+mn-ea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itchFamily="2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pic>
        <p:nvPicPr>
          <p:cNvPr id="1032" name="PA_图片 1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12041719" y="76203"/>
            <a:ext cx="6349" cy="31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1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D7019F6-3E35-4773-8D41-18F322F1FCF3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8" name="PA_文本框 1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61507" y="6629400"/>
            <a:ext cx="1625600" cy="107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itchFamily="2" charset="0"/>
                <a:ea typeface="宋体" panose="02010600030101010101" pitchFamily="2" charset="-122"/>
                <a:cs typeface="+mn-cs"/>
                <a:sym typeface="+mn-ea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itchFamily="2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pic>
        <p:nvPicPr>
          <p:cNvPr id="1032" name="PA_图片 1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12041719" y="76203"/>
            <a:ext cx="6349" cy="3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PA_图片 1"/>
          <p:cNvPicPr>
            <a:picLocks noChangeAspect="1"/>
          </p:cNvPicPr>
          <p:nvPr userDrawn="1">
            <p:custDataLst>
              <p:tags r:id="rId10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12041719" y="76203"/>
            <a:ext cx="6349" cy="3175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3504986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78" r:id="rId6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2022/4/9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34628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2022/4/9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559542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tags" Target="../tags/tag33.xml"/><Relationship Id="rId18" Type="http://schemas.openxmlformats.org/officeDocument/2006/relationships/tags" Target="../tags/tag38.xml"/><Relationship Id="rId26" Type="http://schemas.openxmlformats.org/officeDocument/2006/relationships/tags" Target="../tags/tag46.xml"/><Relationship Id="rId3" Type="http://schemas.openxmlformats.org/officeDocument/2006/relationships/tags" Target="../tags/tag23.xml"/><Relationship Id="rId21" Type="http://schemas.openxmlformats.org/officeDocument/2006/relationships/tags" Target="../tags/tag41.xml"/><Relationship Id="rId34" Type="http://schemas.openxmlformats.org/officeDocument/2006/relationships/image" Target="../media/image4.png"/><Relationship Id="rId7" Type="http://schemas.openxmlformats.org/officeDocument/2006/relationships/tags" Target="../tags/tag27.xml"/><Relationship Id="rId12" Type="http://schemas.openxmlformats.org/officeDocument/2006/relationships/tags" Target="../tags/tag32.xml"/><Relationship Id="rId17" Type="http://schemas.openxmlformats.org/officeDocument/2006/relationships/tags" Target="../tags/tag37.xml"/><Relationship Id="rId25" Type="http://schemas.openxmlformats.org/officeDocument/2006/relationships/tags" Target="../tags/tag45.xml"/><Relationship Id="rId33" Type="http://schemas.openxmlformats.org/officeDocument/2006/relationships/image" Target="../media/image2.png"/><Relationship Id="rId2" Type="http://schemas.openxmlformats.org/officeDocument/2006/relationships/tags" Target="../tags/tag22.xml"/><Relationship Id="rId16" Type="http://schemas.openxmlformats.org/officeDocument/2006/relationships/tags" Target="../tags/tag36.xml"/><Relationship Id="rId20" Type="http://schemas.openxmlformats.org/officeDocument/2006/relationships/tags" Target="../tags/tag40.xml"/><Relationship Id="rId29" Type="http://schemas.openxmlformats.org/officeDocument/2006/relationships/tags" Target="../tags/tag49.xml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11" Type="http://schemas.openxmlformats.org/officeDocument/2006/relationships/tags" Target="../tags/tag31.xml"/><Relationship Id="rId24" Type="http://schemas.openxmlformats.org/officeDocument/2006/relationships/tags" Target="../tags/tag44.xml"/><Relationship Id="rId32" Type="http://schemas.openxmlformats.org/officeDocument/2006/relationships/slideLayout" Target="../slideLayouts/slideLayout9.xml"/><Relationship Id="rId5" Type="http://schemas.openxmlformats.org/officeDocument/2006/relationships/tags" Target="../tags/tag25.xml"/><Relationship Id="rId15" Type="http://schemas.openxmlformats.org/officeDocument/2006/relationships/tags" Target="../tags/tag35.xml"/><Relationship Id="rId23" Type="http://schemas.openxmlformats.org/officeDocument/2006/relationships/tags" Target="../tags/tag43.xml"/><Relationship Id="rId28" Type="http://schemas.openxmlformats.org/officeDocument/2006/relationships/tags" Target="../tags/tag48.xml"/><Relationship Id="rId10" Type="http://schemas.openxmlformats.org/officeDocument/2006/relationships/tags" Target="../tags/tag30.xml"/><Relationship Id="rId19" Type="http://schemas.openxmlformats.org/officeDocument/2006/relationships/tags" Target="../tags/tag39.xml"/><Relationship Id="rId31" Type="http://schemas.openxmlformats.org/officeDocument/2006/relationships/tags" Target="../tags/tag51.xml"/><Relationship Id="rId4" Type="http://schemas.openxmlformats.org/officeDocument/2006/relationships/tags" Target="../tags/tag24.xml"/><Relationship Id="rId9" Type="http://schemas.openxmlformats.org/officeDocument/2006/relationships/tags" Target="../tags/tag29.xml"/><Relationship Id="rId14" Type="http://schemas.openxmlformats.org/officeDocument/2006/relationships/tags" Target="../tags/tag34.xml"/><Relationship Id="rId22" Type="http://schemas.openxmlformats.org/officeDocument/2006/relationships/tags" Target="../tags/tag42.xml"/><Relationship Id="rId27" Type="http://schemas.openxmlformats.org/officeDocument/2006/relationships/tags" Target="../tags/tag47.xml"/><Relationship Id="rId30" Type="http://schemas.openxmlformats.org/officeDocument/2006/relationships/tags" Target="../tags/tag50.xml"/><Relationship Id="rId8" Type="http://schemas.openxmlformats.org/officeDocument/2006/relationships/tags" Target="../tags/tag2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59.xml"/><Relationship Id="rId3" Type="http://schemas.openxmlformats.org/officeDocument/2006/relationships/tags" Target="../tags/tag54.xml"/><Relationship Id="rId7" Type="http://schemas.openxmlformats.org/officeDocument/2006/relationships/tags" Target="../tags/tag58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6" Type="http://schemas.openxmlformats.org/officeDocument/2006/relationships/tags" Target="../tags/tag57.xml"/><Relationship Id="rId5" Type="http://schemas.openxmlformats.org/officeDocument/2006/relationships/tags" Target="../tags/tag56.xml"/><Relationship Id="rId10" Type="http://schemas.openxmlformats.org/officeDocument/2006/relationships/slideLayout" Target="../slideLayouts/slideLayout5.xml"/><Relationship Id="rId4" Type="http://schemas.openxmlformats.org/officeDocument/2006/relationships/tags" Target="../tags/tag55.xml"/><Relationship Id="rId9" Type="http://schemas.openxmlformats.org/officeDocument/2006/relationships/tags" Target="../tags/tag6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&#29983;&#27963;&#24863;&#30693;&#65306;&#25105;&#32477;&#23545;&#19981;&#36319;&#38476;&#29983;&#20154;&#36208;.mp4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png"/><Relationship Id="rId4" Type="http://schemas.openxmlformats.org/officeDocument/2006/relationships/hyperlink" Target="&#20799;&#31461;&#21160;&#30011;&#65306;&#23567;&#24515;&#38476;&#29983;&#20154;.mp4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 6"/>
          <p:cNvSpPr>
            <a:spLocks noGrp="1"/>
          </p:cNvSpPr>
          <p:nvPr>
            <p:ph type="title" idx="4294967295"/>
          </p:nvPr>
        </p:nvSpPr>
        <p:spPr>
          <a:xfrm>
            <a:off x="0" y="2146300"/>
            <a:ext cx="12192000" cy="736600"/>
          </a:xfrm>
        </p:spPr>
        <p:txBody>
          <a:bodyPr vert="horz" wrap="square" lIns="91440" tIns="45720" rIns="91440" bIns="45720" anchor="ctr">
            <a:normAutofit fontScale="90000"/>
          </a:bodyPr>
          <a:lstStyle/>
          <a:p>
            <a:pPr algn="ctr" eaLnBrk="1" hangingPunct="1"/>
            <a:r>
              <a:rPr lang="zh-CN" altLang="en-US" sz="6600" b="1" dirty="0">
                <a:latin typeface="微软雅黑" pitchFamily="34" charset="-122"/>
                <a:ea typeface="微软雅黑" pitchFamily="34" charset="-122"/>
              </a:rPr>
              <a:t>心中的“</a:t>
            </a:r>
            <a:r>
              <a:rPr lang="en-US" altLang="zh-CN" sz="6600" b="1" dirty="0">
                <a:latin typeface="微软雅黑" pitchFamily="34" charset="-122"/>
                <a:ea typeface="微软雅黑" pitchFamily="34" charset="-122"/>
              </a:rPr>
              <a:t>110</a:t>
            </a:r>
            <a:r>
              <a:rPr lang="zh-CN" altLang="en-US" sz="6600" b="1" dirty="0">
                <a:latin typeface="微软雅黑" pitchFamily="34" charset="-122"/>
                <a:ea typeface="微软雅黑" pitchFamily="34" charset="-122"/>
              </a:rPr>
              <a:t>”</a:t>
            </a:r>
          </a:p>
        </p:txBody>
      </p:sp>
      <p:sp>
        <p:nvSpPr>
          <p:cNvPr id="4" name="PA_文本框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720132" y="6629403"/>
            <a:ext cx="1219200" cy="107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100" dirty="0">
                <a:solidFill>
                  <a:schemeClr val="bg1">
                    <a:lumMod val="95000"/>
                    <a:alpha val="0"/>
                  </a:schemeClr>
                </a:solidFill>
                <a:latin typeface="优教通专用字体logo" pitchFamily="2" charset="0"/>
              </a:rPr>
              <a:t>0</a:t>
            </a:r>
            <a:endParaRPr lang="zh-CN" altLang="en-US" sz="100" dirty="0">
              <a:solidFill>
                <a:schemeClr val="bg1">
                  <a:lumMod val="95000"/>
                  <a:alpha val="0"/>
                </a:schemeClr>
              </a:solidFill>
              <a:latin typeface="优教通专用字体logo" pitchFamily="2" charset="0"/>
            </a:endParaRPr>
          </a:p>
        </p:txBody>
      </p:sp>
      <p:pic>
        <p:nvPicPr>
          <p:cNvPr id="7172" name="PA_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3"/>
          <a:stretch>
            <a:fillRect/>
          </a:stretch>
        </p:blipFill>
        <p:spPr>
          <a:xfrm>
            <a:off x="10555288" y="76203"/>
            <a:ext cx="4762" cy="3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3" name="PA_图片 1" hidden="1"/>
          <p:cNvPicPr>
            <a:picLocks noGrp="1" noRot="1" noChangeAspect="1" noEditPoints="1"/>
          </p:cNvPicPr>
          <p:nvPr>
            <p:custDataLst>
              <p:tags r:id="rId3"/>
            </p:custDataLst>
          </p:nvPr>
        </p:nvPicPr>
        <p:blipFill>
          <a:blip r:embed="rId3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7938" y="1054103"/>
            <a:ext cx="1014412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4" name="PA_图片 1" hidden="1"/>
          <p:cNvPicPr>
            <a:picLocks noGrp="1" noRot="1" noChangeAspect="1" noEditPoints="1"/>
          </p:cNvPicPr>
          <p:nvPr>
            <p:custDataLst>
              <p:tags r:id="rId4"/>
            </p:custDataLst>
          </p:nvPr>
        </p:nvPicPr>
        <p:blipFill>
          <a:blip r:embed="rId3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2350" y="1054103"/>
            <a:ext cx="1016000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5" name="PA_图片 1" hidden="1"/>
          <p:cNvPicPr>
            <a:picLocks noGrp="1" noRot="1" noChangeAspect="1" noEditPoints="1"/>
          </p:cNvPicPr>
          <p:nvPr>
            <p:custDataLst>
              <p:tags r:id="rId5"/>
            </p:custDataLst>
          </p:nvPr>
        </p:nvPicPr>
        <p:blipFill>
          <a:blip r:embed="rId3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8353" y="1054103"/>
            <a:ext cx="1014413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6" name="PA_图片 1" hidden="1"/>
          <p:cNvPicPr>
            <a:picLocks noGrp="1" noRot="1" noChangeAspect="1" noEditPoints="1"/>
          </p:cNvPicPr>
          <p:nvPr>
            <p:custDataLst>
              <p:tags r:id="rId6"/>
            </p:custDataLst>
          </p:nvPr>
        </p:nvPicPr>
        <p:blipFill>
          <a:blip r:embed="rId3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2763" y="1054103"/>
            <a:ext cx="1016000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7" name="PA_图片 1" hidden="1"/>
          <p:cNvPicPr>
            <a:picLocks noGrp="1" noRot="1" noChangeAspect="1" noEditPoints="1"/>
          </p:cNvPicPr>
          <p:nvPr>
            <p:custDataLst>
              <p:tags r:id="rId7"/>
            </p:custDataLst>
          </p:nvPr>
        </p:nvPicPr>
        <p:blipFill>
          <a:blip r:embed="rId3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8763" y="1054103"/>
            <a:ext cx="1014412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8" name="PA_图片 1" hidden="1"/>
          <p:cNvPicPr>
            <a:picLocks noGrp="1" noRot="1" noChangeAspect="1" noEditPoints="1"/>
          </p:cNvPicPr>
          <p:nvPr>
            <p:custDataLst>
              <p:tags r:id="rId8"/>
            </p:custDataLst>
          </p:nvPr>
        </p:nvPicPr>
        <p:blipFill>
          <a:blip r:embed="rId3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1588" y="1054103"/>
            <a:ext cx="1016000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9" name="PA_图片 1" hidden="1"/>
          <p:cNvPicPr>
            <a:picLocks noGrp="1" noRot="1" noChangeAspect="1" noEditPoints="1"/>
          </p:cNvPicPr>
          <p:nvPr>
            <p:custDataLst>
              <p:tags r:id="rId9"/>
            </p:custDataLst>
          </p:nvPr>
        </p:nvPicPr>
        <p:blipFill>
          <a:blip r:embed="rId3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7588" y="1054103"/>
            <a:ext cx="1014412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80" name="PA_图片 1" hidden="1"/>
          <p:cNvPicPr>
            <a:picLocks noGrp="1" noRot="1" noChangeAspect="1" noEditPoints="1"/>
          </p:cNvPicPr>
          <p:nvPr>
            <p:custDataLst>
              <p:tags r:id="rId10"/>
            </p:custDataLst>
          </p:nvPr>
        </p:nvPicPr>
        <p:blipFill>
          <a:blip r:embed="rId3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7938" y="1730378"/>
            <a:ext cx="1014412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81" name="PA_图片 1" hidden="1"/>
          <p:cNvPicPr>
            <a:picLocks noGrp="1" noRot="1" noChangeAspect="1" noEditPoints="1"/>
          </p:cNvPicPr>
          <p:nvPr>
            <p:custDataLst>
              <p:tags r:id="rId11"/>
            </p:custDataLst>
          </p:nvPr>
        </p:nvPicPr>
        <p:blipFill>
          <a:blip r:embed="rId3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2350" y="1730378"/>
            <a:ext cx="1016000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82" name="PA_图片 1" hidden="1"/>
          <p:cNvPicPr>
            <a:picLocks noGrp="1" noRot="1" noChangeAspect="1" noEditPoints="1"/>
          </p:cNvPicPr>
          <p:nvPr>
            <p:custDataLst>
              <p:tags r:id="rId12"/>
            </p:custDataLst>
          </p:nvPr>
        </p:nvPicPr>
        <p:blipFill>
          <a:blip r:embed="rId3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8353" y="1730378"/>
            <a:ext cx="1014413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83" name="PA_图片 1" hidden="1"/>
          <p:cNvPicPr>
            <a:picLocks noGrp="1" noRot="1" noChangeAspect="1" noEditPoints="1"/>
          </p:cNvPicPr>
          <p:nvPr>
            <p:custDataLst>
              <p:tags r:id="rId13"/>
            </p:custDataLst>
          </p:nvPr>
        </p:nvPicPr>
        <p:blipFill>
          <a:blip r:embed="rId3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2763" y="1730378"/>
            <a:ext cx="1016000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84" name="PA_图片 1" hidden="1"/>
          <p:cNvPicPr>
            <a:picLocks noGrp="1" noRot="1" noChangeAspect="1" noEditPoints="1"/>
          </p:cNvPicPr>
          <p:nvPr>
            <p:custDataLst>
              <p:tags r:id="rId14"/>
            </p:custDataLst>
          </p:nvPr>
        </p:nvPicPr>
        <p:blipFill>
          <a:blip r:embed="rId3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8763" y="1730378"/>
            <a:ext cx="1014412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85" name="PA_图片 1" hidden="1"/>
          <p:cNvPicPr>
            <a:picLocks noGrp="1" noRot="1" noChangeAspect="1" noEditPoints="1"/>
          </p:cNvPicPr>
          <p:nvPr>
            <p:custDataLst>
              <p:tags r:id="rId15"/>
            </p:custDataLst>
          </p:nvPr>
        </p:nvPicPr>
        <p:blipFill>
          <a:blip r:embed="rId3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1588" y="1730378"/>
            <a:ext cx="1016000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86" name="PA_图片 1" hidden="1"/>
          <p:cNvPicPr>
            <a:picLocks noGrp="1" noRot="1" noChangeAspect="1" noEditPoints="1"/>
          </p:cNvPicPr>
          <p:nvPr>
            <p:custDataLst>
              <p:tags r:id="rId16"/>
            </p:custDataLst>
          </p:nvPr>
        </p:nvPicPr>
        <p:blipFill>
          <a:blip r:embed="rId3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7588" y="1730378"/>
            <a:ext cx="1014412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87" name="PA_图片 1" hidden="1"/>
          <p:cNvPicPr>
            <a:picLocks noGrp="1" noRot="1" noChangeAspect="1" noEditPoints="1"/>
          </p:cNvPicPr>
          <p:nvPr>
            <p:custDataLst>
              <p:tags r:id="rId17"/>
            </p:custDataLst>
          </p:nvPr>
        </p:nvPicPr>
        <p:blipFill>
          <a:blip r:embed="rId3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7938" y="4437066"/>
            <a:ext cx="1014412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88" name="PA_图片 1" hidden="1"/>
          <p:cNvPicPr>
            <a:picLocks noGrp="1" noRot="1" noChangeAspect="1" noEditPoints="1"/>
          </p:cNvPicPr>
          <p:nvPr>
            <p:custDataLst>
              <p:tags r:id="rId18"/>
            </p:custDataLst>
          </p:nvPr>
        </p:nvPicPr>
        <p:blipFill>
          <a:blip r:embed="rId3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2350" y="4437066"/>
            <a:ext cx="1016000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89" name="PA_图片 1" hidden="1"/>
          <p:cNvPicPr>
            <a:picLocks noGrp="1" noRot="1" noChangeAspect="1" noEditPoints="1"/>
          </p:cNvPicPr>
          <p:nvPr>
            <p:custDataLst>
              <p:tags r:id="rId19"/>
            </p:custDataLst>
          </p:nvPr>
        </p:nvPicPr>
        <p:blipFill>
          <a:blip r:embed="rId3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8353" y="4437066"/>
            <a:ext cx="1014413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90" name="PA_图片 1" hidden="1"/>
          <p:cNvPicPr>
            <a:picLocks noGrp="1" noRot="1" noChangeAspect="1" noEditPoints="1"/>
          </p:cNvPicPr>
          <p:nvPr>
            <p:custDataLst>
              <p:tags r:id="rId20"/>
            </p:custDataLst>
          </p:nvPr>
        </p:nvPicPr>
        <p:blipFill>
          <a:blip r:embed="rId3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2763" y="4437066"/>
            <a:ext cx="1016000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91" name="PA_图片 1" hidden="1"/>
          <p:cNvPicPr>
            <a:picLocks noGrp="1" noRot="1" noChangeAspect="1" noEditPoints="1"/>
          </p:cNvPicPr>
          <p:nvPr>
            <p:custDataLst>
              <p:tags r:id="rId21"/>
            </p:custDataLst>
          </p:nvPr>
        </p:nvPicPr>
        <p:blipFill>
          <a:blip r:embed="rId3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8763" y="4437066"/>
            <a:ext cx="1014412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92" name="PA_图片 1" hidden="1"/>
          <p:cNvPicPr>
            <a:picLocks noGrp="1" noRot="1" noChangeAspect="1" noEditPoints="1"/>
          </p:cNvPicPr>
          <p:nvPr>
            <p:custDataLst>
              <p:tags r:id="rId22"/>
            </p:custDataLst>
          </p:nvPr>
        </p:nvPicPr>
        <p:blipFill>
          <a:blip r:embed="rId3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1588" y="4437066"/>
            <a:ext cx="1016000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93" name="PA_图片 1" hidden="1"/>
          <p:cNvPicPr>
            <a:picLocks noGrp="1" noRot="1" noChangeAspect="1" noEditPoints="1"/>
          </p:cNvPicPr>
          <p:nvPr>
            <p:custDataLst>
              <p:tags r:id="rId23"/>
            </p:custDataLst>
          </p:nvPr>
        </p:nvPicPr>
        <p:blipFill>
          <a:blip r:embed="rId3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7588" y="4437066"/>
            <a:ext cx="1014412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94" name="PA_图片 1" hidden="1"/>
          <p:cNvPicPr>
            <a:picLocks noGrp="1" noRot="1" noChangeAspect="1" noEditPoints="1"/>
          </p:cNvPicPr>
          <p:nvPr>
            <p:custDataLst>
              <p:tags r:id="rId24"/>
            </p:custDataLst>
          </p:nvPr>
        </p:nvPicPr>
        <p:blipFill>
          <a:blip r:embed="rId3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7938" y="5113341"/>
            <a:ext cx="1014412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95" name="PA_图片 1" hidden="1"/>
          <p:cNvPicPr>
            <a:picLocks noGrp="1" noRot="1" noChangeAspect="1" noEditPoints="1"/>
          </p:cNvPicPr>
          <p:nvPr>
            <p:custDataLst>
              <p:tags r:id="rId25"/>
            </p:custDataLst>
          </p:nvPr>
        </p:nvPicPr>
        <p:blipFill>
          <a:blip r:embed="rId3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2350" y="5113341"/>
            <a:ext cx="1016000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96" name="PA_图片 1" hidden="1"/>
          <p:cNvPicPr>
            <a:picLocks noGrp="1" noRot="1" noChangeAspect="1" noEditPoints="1"/>
          </p:cNvPicPr>
          <p:nvPr>
            <p:custDataLst>
              <p:tags r:id="rId26"/>
            </p:custDataLst>
          </p:nvPr>
        </p:nvPicPr>
        <p:blipFill>
          <a:blip r:embed="rId3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8353" y="5113341"/>
            <a:ext cx="1014413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97" name="PA_图片 1" hidden="1"/>
          <p:cNvPicPr>
            <a:picLocks noGrp="1" noRot="1" noChangeAspect="1" noEditPoints="1"/>
          </p:cNvPicPr>
          <p:nvPr>
            <p:custDataLst>
              <p:tags r:id="rId27"/>
            </p:custDataLst>
          </p:nvPr>
        </p:nvPicPr>
        <p:blipFill>
          <a:blip r:embed="rId3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2763" y="5113341"/>
            <a:ext cx="1016000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98" name="PA_图片 1" hidden="1"/>
          <p:cNvPicPr>
            <a:picLocks noGrp="1" noRot="1" noChangeAspect="1" noEditPoints="1"/>
          </p:cNvPicPr>
          <p:nvPr>
            <p:custDataLst>
              <p:tags r:id="rId28"/>
            </p:custDataLst>
          </p:nvPr>
        </p:nvPicPr>
        <p:blipFill>
          <a:blip r:embed="rId3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8763" y="5113341"/>
            <a:ext cx="1014412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99" name="PA_图片 1" hidden="1"/>
          <p:cNvPicPr>
            <a:picLocks noGrp="1" noRot="1" noChangeAspect="1" noEditPoints="1"/>
          </p:cNvPicPr>
          <p:nvPr>
            <p:custDataLst>
              <p:tags r:id="rId29"/>
            </p:custDataLst>
          </p:nvPr>
        </p:nvPicPr>
        <p:blipFill>
          <a:blip r:embed="rId3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1588" y="5113341"/>
            <a:ext cx="1016000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200" name="PA_图片 1" hidden="1"/>
          <p:cNvPicPr>
            <a:picLocks noGrp="1" noRot="1" noChangeAspect="1" noEditPoints="1"/>
          </p:cNvPicPr>
          <p:nvPr>
            <p:custDataLst>
              <p:tags r:id="rId30"/>
            </p:custDataLst>
          </p:nvPr>
        </p:nvPicPr>
        <p:blipFill>
          <a:blip r:embed="rId3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7588" y="5113341"/>
            <a:ext cx="1014412" cy="676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201" name="PA_文本框 123" hidden="1"/>
          <p:cNvSpPr>
            <a:spLocks noGrp="1" noRot="1" noChangeAspect="1" noEditPoints="1" noTextEdit="1"/>
          </p:cNvSpPr>
          <p:nvPr>
            <p:custDataLst>
              <p:tags r:id="rId31"/>
            </p:custDataLst>
          </p:nvPr>
        </p:nvSpPr>
        <p:spPr>
          <a:xfrm>
            <a:off x="2655888" y="2754313"/>
            <a:ext cx="6889750" cy="1333500"/>
          </a:xfrm>
          <a:custGeom>
            <a:avLst/>
            <a:gdLst/>
            <a:ahLst/>
            <a:cxnLst>
              <a:cxn ang="0">
                <a:pos x="351" y="3848"/>
              </a:cxn>
              <a:cxn ang="0">
                <a:pos x="255" y="5091"/>
              </a:cxn>
              <a:cxn ang="0">
                <a:pos x="103" y="5091"/>
              </a:cxn>
              <a:cxn ang="0">
                <a:pos x="62" y="3472"/>
              </a:cxn>
              <a:cxn ang="0">
                <a:pos x="449" y="5068"/>
              </a:cxn>
              <a:cxn ang="0">
                <a:pos x="0" y="5490"/>
              </a:cxn>
              <a:cxn ang="0">
                <a:pos x="62" y="3472"/>
              </a:cxn>
              <a:cxn ang="0">
                <a:pos x="2310" y="3425"/>
              </a:cxn>
              <a:cxn ang="0">
                <a:pos x="2310" y="3050"/>
              </a:cxn>
              <a:cxn ang="0">
                <a:pos x="1031" y="3284"/>
              </a:cxn>
              <a:cxn ang="0">
                <a:pos x="1550" y="2088"/>
              </a:cxn>
              <a:cxn ang="0">
                <a:pos x="1550" y="2088"/>
              </a:cxn>
              <a:cxn ang="0">
                <a:pos x="49" y="3284"/>
              </a:cxn>
              <a:cxn ang="0">
                <a:pos x="1512" y="1689"/>
              </a:cxn>
              <a:cxn ang="0">
                <a:pos x="1696" y="4199"/>
              </a:cxn>
              <a:cxn ang="0">
                <a:pos x="1550" y="4410"/>
              </a:cxn>
              <a:cxn ang="0">
                <a:pos x="1512" y="1689"/>
              </a:cxn>
              <a:cxn ang="0">
                <a:pos x="2310" y="938"/>
              </a:cxn>
              <a:cxn ang="0">
                <a:pos x="1816" y="587"/>
              </a:cxn>
              <a:cxn ang="0">
                <a:pos x="1807" y="985"/>
              </a:cxn>
              <a:cxn ang="0">
                <a:pos x="1692" y="5044"/>
              </a:cxn>
              <a:cxn ang="0">
                <a:pos x="1540" y="985"/>
              </a:cxn>
              <a:cxn ang="0">
                <a:pos x="2252" y="563"/>
              </a:cxn>
              <a:cxn ang="0">
                <a:pos x="2342" y="938"/>
              </a:cxn>
              <a:cxn ang="0">
                <a:pos x="2342" y="4434"/>
              </a:cxn>
              <a:cxn ang="0">
                <a:pos x="2226" y="4798"/>
              </a:cxn>
              <a:cxn ang="0">
                <a:pos x="2211" y="938"/>
              </a:cxn>
              <a:cxn ang="0">
                <a:pos x="136" y="938"/>
              </a:cxn>
              <a:cxn ang="0">
                <a:pos x="1129" y="235"/>
              </a:cxn>
              <a:cxn ang="0">
                <a:pos x="973" y="1783"/>
              </a:cxn>
              <a:cxn ang="0">
                <a:pos x="1117" y="4892"/>
              </a:cxn>
              <a:cxn ang="0">
                <a:pos x="1056" y="4832"/>
              </a:cxn>
              <a:cxn ang="0">
                <a:pos x="1003" y="3542"/>
              </a:cxn>
              <a:cxn ang="0">
                <a:pos x="923" y="5279"/>
              </a:cxn>
              <a:cxn ang="0">
                <a:pos x="941" y="1783"/>
              </a:cxn>
              <a:cxn ang="0">
                <a:pos x="842" y="235"/>
              </a:cxn>
              <a:cxn ang="0">
                <a:pos x="915" y="1877"/>
              </a:cxn>
              <a:cxn ang="0">
                <a:pos x="796" y="3026"/>
              </a:cxn>
              <a:cxn ang="0">
                <a:pos x="851" y="5395"/>
              </a:cxn>
              <a:cxn ang="0">
                <a:pos x="762" y="5466"/>
              </a:cxn>
              <a:cxn ang="0">
                <a:pos x="800" y="376"/>
              </a:cxn>
              <a:cxn ang="0">
                <a:pos x="843" y="798"/>
              </a:cxn>
              <a:cxn ang="0">
                <a:pos x="2516" y="1008"/>
              </a:cxn>
              <a:cxn ang="0">
                <a:pos x="2516" y="2346"/>
              </a:cxn>
              <a:cxn ang="0">
                <a:pos x="2601" y="5232"/>
              </a:cxn>
              <a:cxn ang="0">
                <a:pos x="2368" y="4809"/>
              </a:cxn>
              <a:cxn ang="0">
                <a:pos x="2436" y="1502"/>
              </a:cxn>
              <a:cxn ang="0">
                <a:pos x="2483" y="1008"/>
              </a:cxn>
              <a:cxn ang="0">
                <a:pos x="233" y="727"/>
              </a:cxn>
              <a:cxn ang="0">
                <a:pos x="368" y="1102"/>
              </a:cxn>
              <a:cxn ang="0">
                <a:pos x="402" y="3308"/>
              </a:cxn>
              <a:cxn ang="0">
                <a:pos x="152" y="3355"/>
              </a:cxn>
              <a:cxn ang="0">
                <a:pos x="219" y="1102"/>
              </a:cxn>
              <a:cxn ang="0">
                <a:pos x="218" y="0"/>
              </a:cxn>
            </a:cxnLst>
            <a:rect l="0" t="0" r="0" b="0"/>
            <a:pathLst>
              <a:path w="10306347" h="1778496">
                <a:moveTo>
                  <a:pt x="1145977" y="1220391"/>
                </a:moveTo>
                <a:lnTo>
                  <a:pt x="1145977" y="1614785"/>
                </a:lnTo>
                <a:lnTo>
                  <a:pt x="1391543" y="1614785"/>
                </a:lnTo>
                <a:lnTo>
                  <a:pt x="1391543" y="1220391"/>
                </a:lnTo>
                <a:lnTo>
                  <a:pt x="1145977" y="1220391"/>
                </a:lnTo>
                <a:close/>
                <a:moveTo>
                  <a:pt x="773907" y="1220391"/>
                </a:moveTo>
                <a:lnTo>
                  <a:pt x="773907" y="1614785"/>
                </a:lnTo>
                <a:lnTo>
                  <a:pt x="1012031" y="1614785"/>
                </a:lnTo>
                <a:lnTo>
                  <a:pt x="1012031" y="1220391"/>
                </a:lnTo>
                <a:lnTo>
                  <a:pt x="773907" y="1220391"/>
                </a:lnTo>
                <a:close/>
                <a:moveTo>
                  <a:pt x="409278" y="1220391"/>
                </a:moveTo>
                <a:lnTo>
                  <a:pt x="409278" y="1614785"/>
                </a:lnTo>
                <a:lnTo>
                  <a:pt x="632520" y="1614785"/>
                </a:lnTo>
                <a:lnTo>
                  <a:pt x="632520" y="1220391"/>
                </a:lnTo>
                <a:lnTo>
                  <a:pt x="409278" y="1220391"/>
                </a:lnTo>
                <a:close/>
                <a:moveTo>
                  <a:pt x="245567" y="1101328"/>
                </a:moveTo>
                <a:lnTo>
                  <a:pt x="1555254" y="1101328"/>
                </a:lnTo>
                <a:cubicBezTo>
                  <a:pt x="1550293" y="1190625"/>
                  <a:pt x="1547813" y="1279922"/>
                  <a:pt x="1547813" y="1369219"/>
                </a:cubicBezTo>
                <a:lnTo>
                  <a:pt x="1547813" y="1614785"/>
                </a:lnTo>
                <a:cubicBezTo>
                  <a:pt x="1622227" y="1614785"/>
                  <a:pt x="1699121" y="1612305"/>
                  <a:pt x="1778496" y="1607344"/>
                </a:cubicBezTo>
                <a:lnTo>
                  <a:pt x="1778496" y="1741289"/>
                </a:lnTo>
                <a:cubicBezTo>
                  <a:pt x="1659434" y="1736328"/>
                  <a:pt x="1520527" y="1733848"/>
                  <a:pt x="1361778" y="1733848"/>
                </a:cubicBezTo>
                <a:lnTo>
                  <a:pt x="364629" y="1733848"/>
                </a:lnTo>
                <a:cubicBezTo>
                  <a:pt x="205879" y="1733848"/>
                  <a:pt x="84336" y="1736328"/>
                  <a:pt x="0" y="1741289"/>
                </a:cubicBezTo>
                <a:lnTo>
                  <a:pt x="0" y="1607344"/>
                </a:lnTo>
                <a:cubicBezTo>
                  <a:pt x="89297" y="1612305"/>
                  <a:pt x="173633" y="1614785"/>
                  <a:pt x="253008" y="1614785"/>
                </a:cubicBezTo>
                <a:lnTo>
                  <a:pt x="253008" y="1369219"/>
                </a:lnTo>
                <a:cubicBezTo>
                  <a:pt x="253008" y="1270000"/>
                  <a:pt x="250528" y="1180703"/>
                  <a:pt x="245567" y="1101328"/>
                </a:cubicBezTo>
                <a:close/>
                <a:moveTo>
                  <a:pt x="8885038" y="1086445"/>
                </a:moveTo>
                <a:lnTo>
                  <a:pt x="8885038" y="1369219"/>
                </a:lnTo>
                <a:cubicBezTo>
                  <a:pt x="9009062" y="1339453"/>
                  <a:pt x="9098359" y="1319609"/>
                  <a:pt x="9152929" y="1309688"/>
                </a:cubicBezTo>
                <a:lnTo>
                  <a:pt x="9152929" y="1086445"/>
                </a:lnTo>
                <a:lnTo>
                  <a:pt x="8885038" y="1086445"/>
                </a:lnTo>
                <a:close/>
                <a:moveTo>
                  <a:pt x="8885038" y="684609"/>
                </a:moveTo>
                <a:lnTo>
                  <a:pt x="8885038" y="967383"/>
                </a:lnTo>
                <a:lnTo>
                  <a:pt x="9152929" y="967383"/>
                </a:lnTo>
                <a:lnTo>
                  <a:pt x="9152929" y="684609"/>
                </a:lnTo>
                <a:lnTo>
                  <a:pt x="8885038" y="684609"/>
                </a:lnTo>
                <a:close/>
                <a:moveTo>
                  <a:pt x="4025801" y="677168"/>
                </a:moveTo>
                <a:cubicBezTo>
                  <a:pt x="4040684" y="811113"/>
                  <a:pt x="4060527" y="932656"/>
                  <a:pt x="4085332" y="1041797"/>
                </a:cubicBezTo>
                <a:cubicBezTo>
                  <a:pt x="4115098" y="1155898"/>
                  <a:pt x="4147344" y="1242715"/>
                  <a:pt x="4182070" y="1302246"/>
                </a:cubicBezTo>
                <a:cubicBezTo>
                  <a:pt x="4251523" y="1148457"/>
                  <a:pt x="4301133" y="940098"/>
                  <a:pt x="4330898" y="677168"/>
                </a:cubicBezTo>
                <a:lnTo>
                  <a:pt x="4025801" y="677168"/>
                </a:lnTo>
                <a:close/>
                <a:moveTo>
                  <a:pt x="6139160" y="662285"/>
                </a:moveTo>
                <a:lnTo>
                  <a:pt x="6139160" y="1071563"/>
                </a:lnTo>
                <a:lnTo>
                  <a:pt x="6563320" y="1071563"/>
                </a:lnTo>
                <a:lnTo>
                  <a:pt x="6563320" y="662285"/>
                </a:lnTo>
                <a:lnTo>
                  <a:pt x="6139160" y="662285"/>
                </a:lnTo>
                <a:close/>
                <a:moveTo>
                  <a:pt x="535781" y="558106"/>
                </a:moveTo>
                <a:cubicBezTo>
                  <a:pt x="545703" y="612676"/>
                  <a:pt x="568027" y="657324"/>
                  <a:pt x="602754" y="692051"/>
                </a:cubicBezTo>
                <a:cubicBezTo>
                  <a:pt x="558106" y="726777"/>
                  <a:pt x="503535" y="772666"/>
                  <a:pt x="439043" y="829717"/>
                </a:cubicBezTo>
                <a:cubicBezTo>
                  <a:pt x="374551" y="886768"/>
                  <a:pt x="292696" y="957461"/>
                  <a:pt x="193477" y="1041797"/>
                </a:cubicBezTo>
                <a:cubicBezTo>
                  <a:pt x="153789" y="987227"/>
                  <a:pt x="116582" y="947539"/>
                  <a:pt x="81856" y="922734"/>
                </a:cubicBezTo>
                <a:cubicBezTo>
                  <a:pt x="171153" y="873125"/>
                  <a:pt x="250528" y="818555"/>
                  <a:pt x="319981" y="759024"/>
                </a:cubicBezTo>
                <a:cubicBezTo>
                  <a:pt x="389434" y="699492"/>
                  <a:pt x="461367" y="632520"/>
                  <a:pt x="535781" y="558106"/>
                </a:cubicBezTo>
                <a:close/>
                <a:moveTo>
                  <a:pt x="5990332" y="535781"/>
                </a:moveTo>
                <a:lnTo>
                  <a:pt x="6719590" y="535781"/>
                </a:lnTo>
                <a:cubicBezTo>
                  <a:pt x="6714629" y="600274"/>
                  <a:pt x="6712148" y="672207"/>
                  <a:pt x="6712148" y="751582"/>
                </a:cubicBezTo>
                <a:lnTo>
                  <a:pt x="6712148" y="1116211"/>
                </a:lnTo>
                <a:cubicBezTo>
                  <a:pt x="6712148" y="1200547"/>
                  <a:pt x="6714629" y="1272481"/>
                  <a:pt x="6719590" y="1332012"/>
                </a:cubicBezTo>
                <a:lnTo>
                  <a:pt x="6563320" y="1332012"/>
                </a:lnTo>
                <a:lnTo>
                  <a:pt x="6563320" y="1198066"/>
                </a:lnTo>
                <a:lnTo>
                  <a:pt x="6139160" y="1198066"/>
                </a:lnTo>
                <a:lnTo>
                  <a:pt x="6139160" y="1398984"/>
                </a:lnTo>
                <a:lnTo>
                  <a:pt x="5990332" y="1398984"/>
                </a:lnTo>
                <a:cubicBezTo>
                  <a:pt x="5995293" y="1364258"/>
                  <a:pt x="5997773" y="1307207"/>
                  <a:pt x="5997773" y="1227832"/>
                </a:cubicBezTo>
                <a:lnTo>
                  <a:pt x="5997773" y="751582"/>
                </a:lnTo>
                <a:cubicBezTo>
                  <a:pt x="5997773" y="672207"/>
                  <a:pt x="5995293" y="600274"/>
                  <a:pt x="5990332" y="535781"/>
                </a:cubicBezTo>
                <a:close/>
                <a:moveTo>
                  <a:pt x="8885038" y="297656"/>
                </a:moveTo>
                <a:lnTo>
                  <a:pt x="8885038" y="565547"/>
                </a:lnTo>
                <a:lnTo>
                  <a:pt x="9152929" y="565547"/>
                </a:lnTo>
                <a:lnTo>
                  <a:pt x="9152929" y="297656"/>
                </a:lnTo>
                <a:lnTo>
                  <a:pt x="8885038" y="297656"/>
                </a:lnTo>
                <a:close/>
                <a:moveTo>
                  <a:pt x="5752207" y="178594"/>
                </a:moveTo>
                <a:cubicBezTo>
                  <a:pt x="5856386" y="183555"/>
                  <a:pt x="5970488" y="186035"/>
                  <a:pt x="6094511" y="186035"/>
                </a:cubicBezTo>
                <a:lnTo>
                  <a:pt x="7195839" y="186035"/>
                </a:lnTo>
                <a:cubicBezTo>
                  <a:pt x="7275215" y="186035"/>
                  <a:pt x="7359550" y="183555"/>
                  <a:pt x="7448847" y="178594"/>
                </a:cubicBezTo>
                <a:lnTo>
                  <a:pt x="7448847" y="319981"/>
                </a:lnTo>
                <a:cubicBezTo>
                  <a:pt x="7369473" y="315019"/>
                  <a:pt x="7287617" y="312539"/>
                  <a:pt x="7203281" y="312539"/>
                </a:cubicBezTo>
                <a:lnTo>
                  <a:pt x="7158632" y="312539"/>
                </a:lnTo>
                <a:lnTo>
                  <a:pt x="7158632" y="1540371"/>
                </a:lnTo>
                <a:cubicBezTo>
                  <a:pt x="7158632" y="1629668"/>
                  <a:pt x="7132587" y="1687959"/>
                  <a:pt x="7080498" y="1715244"/>
                </a:cubicBezTo>
                <a:cubicBezTo>
                  <a:pt x="7028408" y="1742529"/>
                  <a:pt x="6922988" y="1763613"/>
                  <a:pt x="6764238" y="1778496"/>
                </a:cubicBezTo>
                <a:cubicBezTo>
                  <a:pt x="6754316" y="1714004"/>
                  <a:pt x="6734472" y="1654473"/>
                  <a:pt x="6704707" y="1599902"/>
                </a:cubicBezTo>
                <a:cubicBezTo>
                  <a:pt x="6808886" y="1604863"/>
                  <a:pt x="6883300" y="1602383"/>
                  <a:pt x="6927949" y="1592461"/>
                </a:cubicBezTo>
                <a:cubicBezTo>
                  <a:pt x="6972597" y="1582539"/>
                  <a:pt x="6994922" y="1555254"/>
                  <a:pt x="6994922" y="1510606"/>
                </a:cubicBezTo>
                <a:lnTo>
                  <a:pt x="6994922" y="312539"/>
                </a:lnTo>
                <a:lnTo>
                  <a:pt x="6101953" y="312539"/>
                </a:lnTo>
                <a:cubicBezTo>
                  <a:pt x="5972969" y="312539"/>
                  <a:pt x="5856386" y="315019"/>
                  <a:pt x="5752207" y="319981"/>
                </a:cubicBezTo>
                <a:lnTo>
                  <a:pt x="5752207" y="178594"/>
                </a:lnTo>
                <a:close/>
                <a:moveTo>
                  <a:pt x="8602265" y="171152"/>
                </a:moveTo>
                <a:cubicBezTo>
                  <a:pt x="8681640" y="176113"/>
                  <a:pt x="8788300" y="178594"/>
                  <a:pt x="8922246" y="178594"/>
                </a:cubicBezTo>
                <a:lnTo>
                  <a:pt x="9138046" y="178594"/>
                </a:lnTo>
                <a:cubicBezTo>
                  <a:pt x="9242226" y="178594"/>
                  <a:pt x="9341445" y="176113"/>
                  <a:pt x="9435703" y="171152"/>
                </a:cubicBezTo>
                <a:lnTo>
                  <a:pt x="9435703" y="305098"/>
                </a:lnTo>
                <a:cubicBezTo>
                  <a:pt x="9361288" y="300137"/>
                  <a:pt x="9309199" y="297656"/>
                  <a:pt x="9279433" y="297656"/>
                </a:cubicBezTo>
                <a:lnTo>
                  <a:pt x="9279433" y="1279922"/>
                </a:lnTo>
                <a:cubicBezTo>
                  <a:pt x="9324081" y="1270000"/>
                  <a:pt x="9381133" y="1255117"/>
                  <a:pt x="9450585" y="1235274"/>
                </a:cubicBezTo>
                <a:cubicBezTo>
                  <a:pt x="9445625" y="1284883"/>
                  <a:pt x="9443144" y="1329531"/>
                  <a:pt x="9443144" y="1369219"/>
                </a:cubicBezTo>
                <a:cubicBezTo>
                  <a:pt x="9358808" y="1389063"/>
                  <a:pt x="9304238" y="1401465"/>
                  <a:pt x="9279433" y="1406426"/>
                </a:cubicBezTo>
                <a:cubicBezTo>
                  <a:pt x="9279433" y="1555254"/>
                  <a:pt x="9281914" y="1669355"/>
                  <a:pt x="9286874" y="1748730"/>
                </a:cubicBezTo>
                <a:lnTo>
                  <a:pt x="9145488" y="1748730"/>
                </a:lnTo>
                <a:cubicBezTo>
                  <a:pt x="9150449" y="1669355"/>
                  <a:pt x="9152929" y="1565176"/>
                  <a:pt x="9152929" y="1436191"/>
                </a:cubicBezTo>
                <a:cubicBezTo>
                  <a:pt x="9009062" y="1470918"/>
                  <a:pt x="8898681" y="1499443"/>
                  <a:pt x="8821787" y="1521768"/>
                </a:cubicBezTo>
                <a:cubicBezTo>
                  <a:pt x="8744892" y="1544092"/>
                  <a:pt x="8679160" y="1567656"/>
                  <a:pt x="8624589" y="1592461"/>
                </a:cubicBezTo>
                <a:cubicBezTo>
                  <a:pt x="8609706" y="1532930"/>
                  <a:pt x="8592344" y="1478359"/>
                  <a:pt x="8572499" y="1428750"/>
                </a:cubicBezTo>
                <a:cubicBezTo>
                  <a:pt x="8627070" y="1418828"/>
                  <a:pt x="8689082" y="1406426"/>
                  <a:pt x="8758535" y="1391543"/>
                </a:cubicBezTo>
                <a:lnTo>
                  <a:pt x="8758535" y="297656"/>
                </a:lnTo>
                <a:cubicBezTo>
                  <a:pt x="8718847" y="297656"/>
                  <a:pt x="8666758" y="300137"/>
                  <a:pt x="8602265" y="305098"/>
                </a:cubicBezTo>
                <a:lnTo>
                  <a:pt x="8602265" y="171152"/>
                </a:lnTo>
                <a:close/>
                <a:moveTo>
                  <a:pt x="230684" y="81855"/>
                </a:moveTo>
                <a:cubicBezTo>
                  <a:pt x="349746" y="166191"/>
                  <a:pt x="451446" y="238125"/>
                  <a:pt x="535781" y="297656"/>
                </a:cubicBezTo>
                <a:cubicBezTo>
                  <a:pt x="501055" y="332383"/>
                  <a:pt x="466328" y="372070"/>
                  <a:pt x="431602" y="416719"/>
                </a:cubicBezTo>
                <a:cubicBezTo>
                  <a:pt x="352227" y="342305"/>
                  <a:pt x="255489" y="267891"/>
                  <a:pt x="141387" y="193477"/>
                </a:cubicBezTo>
                <a:cubicBezTo>
                  <a:pt x="181074" y="153789"/>
                  <a:pt x="210840" y="116582"/>
                  <a:pt x="230684" y="81855"/>
                </a:cubicBezTo>
                <a:close/>
                <a:moveTo>
                  <a:pt x="4472285" y="74414"/>
                </a:moveTo>
                <a:cubicBezTo>
                  <a:pt x="4497090" y="138906"/>
                  <a:pt x="4524375" y="188516"/>
                  <a:pt x="4554141" y="223242"/>
                </a:cubicBezTo>
                <a:cubicBezTo>
                  <a:pt x="4454922" y="233164"/>
                  <a:pt x="4351982" y="244326"/>
                  <a:pt x="4245322" y="256729"/>
                </a:cubicBezTo>
                <a:cubicBezTo>
                  <a:pt x="4138662" y="269131"/>
                  <a:pt x="4008437" y="280293"/>
                  <a:pt x="3854648" y="290215"/>
                </a:cubicBezTo>
                <a:lnTo>
                  <a:pt x="3854648" y="565547"/>
                </a:lnTo>
                <a:lnTo>
                  <a:pt x="4487168" y="565547"/>
                </a:lnTo>
                <a:cubicBezTo>
                  <a:pt x="4467324" y="729258"/>
                  <a:pt x="4441279" y="885527"/>
                  <a:pt x="4409033" y="1034356"/>
                </a:cubicBezTo>
                <a:cubicBezTo>
                  <a:pt x="4376787" y="1183184"/>
                  <a:pt x="4328418" y="1314648"/>
                  <a:pt x="4263926" y="1428750"/>
                </a:cubicBezTo>
                <a:cubicBezTo>
                  <a:pt x="4308574" y="1473399"/>
                  <a:pt x="4361904" y="1514326"/>
                  <a:pt x="4423916" y="1551533"/>
                </a:cubicBezTo>
                <a:cubicBezTo>
                  <a:pt x="4485928" y="1588740"/>
                  <a:pt x="4546699" y="1617266"/>
                  <a:pt x="4606230" y="1637109"/>
                </a:cubicBezTo>
                <a:cubicBezTo>
                  <a:pt x="4566543" y="1666875"/>
                  <a:pt x="4526855" y="1711523"/>
                  <a:pt x="4487168" y="1771055"/>
                </a:cubicBezTo>
                <a:cubicBezTo>
                  <a:pt x="4432598" y="1736328"/>
                  <a:pt x="4378027" y="1697881"/>
                  <a:pt x="4323457" y="1655713"/>
                </a:cubicBezTo>
                <a:cubicBezTo>
                  <a:pt x="4268887" y="1613545"/>
                  <a:pt x="4221758" y="1572617"/>
                  <a:pt x="4182070" y="1532930"/>
                </a:cubicBezTo>
                <a:cubicBezTo>
                  <a:pt x="4102695" y="1617266"/>
                  <a:pt x="3998515" y="1699121"/>
                  <a:pt x="3869531" y="1778496"/>
                </a:cubicBezTo>
                <a:cubicBezTo>
                  <a:pt x="3834804" y="1738809"/>
                  <a:pt x="3795117" y="1699121"/>
                  <a:pt x="3750469" y="1659434"/>
                </a:cubicBezTo>
                <a:cubicBezTo>
                  <a:pt x="3879453" y="1609824"/>
                  <a:pt x="3993555" y="1527969"/>
                  <a:pt x="4092773" y="1413867"/>
                </a:cubicBezTo>
                <a:cubicBezTo>
                  <a:pt x="4048125" y="1329531"/>
                  <a:pt x="4008437" y="1232793"/>
                  <a:pt x="3973711" y="1123652"/>
                </a:cubicBezTo>
                <a:cubicBezTo>
                  <a:pt x="3943945" y="1019473"/>
                  <a:pt x="3919141" y="870645"/>
                  <a:pt x="3899297" y="677168"/>
                </a:cubicBezTo>
                <a:lnTo>
                  <a:pt x="3854648" y="677168"/>
                </a:lnTo>
                <a:cubicBezTo>
                  <a:pt x="3849687" y="930176"/>
                  <a:pt x="3832324" y="1128613"/>
                  <a:pt x="3802558" y="1272481"/>
                </a:cubicBezTo>
                <a:cubicBezTo>
                  <a:pt x="3772793" y="1416348"/>
                  <a:pt x="3723183" y="1550293"/>
                  <a:pt x="3653730" y="1674316"/>
                </a:cubicBezTo>
                <a:cubicBezTo>
                  <a:pt x="3604121" y="1634629"/>
                  <a:pt x="3559472" y="1609824"/>
                  <a:pt x="3519785" y="1599902"/>
                </a:cubicBezTo>
                <a:cubicBezTo>
                  <a:pt x="3569394" y="1540371"/>
                  <a:pt x="3611562" y="1456035"/>
                  <a:pt x="3646289" y="1346895"/>
                </a:cubicBezTo>
                <a:cubicBezTo>
                  <a:pt x="3681015" y="1237754"/>
                  <a:pt x="3703339" y="1121172"/>
                  <a:pt x="3713262" y="997149"/>
                </a:cubicBezTo>
                <a:cubicBezTo>
                  <a:pt x="3723183" y="868164"/>
                  <a:pt x="3728144" y="724297"/>
                  <a:pt x="3728144" y="565547"/>
                </a:cubicBezTo>
                <a:cubicBezTo>
                  <a:pt x="3728144" y="401836"/>
                  <a:pt x="3723183" y="270371"/>
                  <a:pt x="3713262" y="171152"/>
                </a:cubicBezTo>
                <a:cubicBezTo>
                  <a:pt x="3852168" y="176113"/>
                  <a:pt x="3992314" y="168672"/>
                  <a:pt x="4133701" y="148828"/>
                </a:cubicBezTo>
                <a:cubicBezTo>
                  <a:pt x="4275088" y="128984"/>
                  <a:pt x="4387949" y="104180"/>
                  <a:pt x="4472285" y="74414"/>
                </a:cubicBezTo>
                <a:close/>
                <a:moveTo>
                  <a:pt x="3333750" y="74414"/>
                </a:moveTo>
                <a:lnTo>
                  <a:pt x="3475137" y="74414"/>
                </a:lnTo>
                <a:cubicBezTo>
                  <a:pt x="3470176" y="128984"/>
                  <a:pt x="3467695" y="188516"/>
                  <a:pt x="3467695" y="253008"/>
                </a:cubicBezTo>
                <a:lnTo>
                  <a:pt x="3467695" y="602754"/>
                </a:lnTo>
                <a:cubicBezTo>
                  <a:pt x="3527226" y="602754"/>
                  <a:pt x="3579316" y="600274"/>
                  <a:pt x="3623965" y="595313"/>
                </a:cubicBezTo>
                <a:lnTo>
                  <a:pt x="3623965" y="721816"/>
                </a:lnTo>
                <a:cubicBezTo>
                  <a:pt x="3569394" y="716856"/>
                  <a:pt x="3512344" y="714375"/>
                  <a:pt x="3452812" y="714375"/>
                </a:cubicBezTo>
                <a:lnTo>
                  <a:pt x="3155156" y="714375"/>
                </a:lnTo>
                <a:lnTo>
                  <a:pt x="3155156" y="959941"/>
                </a:lnTo>
                <a:lnTo>
                  <a:pt x="3512344" y="959941"/>
                </a:lnTo>
                <a:cubicBezTo>
                  <a:pt x="3507383" y="1029395"/>
                  <a:pt x="3504902" y="1126133"/>
                  <a:pt x="3504902" y="1250156"/>
                </a:cubicBezTo>
                <a:lnTo>
                  <a:pt x="3504902" y="1711523"/>
                </a:lnTo>
                <a:lnTo>
                  <a:pt x="3370957" y="1711523"/>
                </a:lnTo>
                <a:cubicBezTo>
                  <a:pt x="3375918" y="1537891"/>
                  <a:pt x="3378398" y="1324570"/>
                  <a:pt x="3378398" y="1071563"/>
                </a:cubicBezTo>
                <a:lnTo>
                  <a:pt x="3155156" y="1071563"/>
                </a:lnTo>
                <a:cubicBezTo>
                  <a:pt x="3150195" y="1185664"/>
                  <a:pt x="3137793" y="1296045"/>
                  <a:pt x="3117949" y="1402705"/>
                </a:cubicBezTo>
                <a:cubicBezTo>
                  <a:pt x="3098105" y="1509365"/>
                  <a:pt x="3065859" y="1619746"/>
                  <a:pt x="3021211" y="1733848"/>
                </a:cubicBezTo>
                <a:cubicBezTo>
                  <a:pt x="2986484" y="1709043"/>
                  <a:pt x="2939355" y="1686719"/>
                  <a:pt x="2879825" y="1666875"/>
                </a:cubicBezTo>
                <a:cubicBezTo>
                  <a:pt x="2979043" y="1493242"/>
                  <a:pt x="3028652" y="1227832"/>
                  <a:pt x="3028652" y="870645"/>
                </a:cubicBezTo>
                <a:cubicBezTo>
                  <a:pt x="3028652" y="508496"/>
                  <a:pt x="3026172" y="250528"/>
                  <a:pt x="3021211" y="96738"/>
                </a:cubicBezTo>
                <a:cubicBezTo>
                  <a:pt x="3070820" y="106660"/>
                  <a:pt x="3120429" y="114101"/>
                  <a:pt x="3170039" y="119063"/>
                </a:cubicBezTo>
                <a:cubicBezTo>
                  <a:pt x="3160117" y="198438"/>
                  <a:pt x="3155156" y="272852"/>
                  <a:pt x="3155156" y="342305"/>
                </a:cubicBezTo>
                <a:lnTo>
                  <a:pt x="3155156" y="602754"/>
                </a:lnTo>
                <a:lnTo>
                  <a:pt x="3341191" y="602754"/>
                </a:lnTo>
                <a:lnTo>
                  <a:pt x="3341191" y="253008"/>
                </a:lnTo>
                <a:cubicBezTo>
                  <a:pt x="3341191" y="198438"/>
                  <a:pt x="3338711" y="138906"/>
                  <a:pt x="3333750" y="74414"/>
                </a:cubicBezTo>
                <a:close/>
                <a:moveTo>
                  <a:pt x="9830097" y="52090"/>
                </a:moveTo>
                <a:lnTo>
                  <a:pt x="9978925" y="52090"/>
                </a:lnTo>
                <a:cubicBezTo>
                  <a:pt x="9973964" y="136426"/>
                  <a:pt x="9971484" y="225723"/>
                  <a:pt x="9971484" y="319981"/>
                </a:cubicBezTo>
                <a:lnTo>
                  <a:pt x="9971484" y="625078"/>
                </a:lnTo>
                <a:cubicBezTo>
                  <a:pt x="10100468" y="625078"/>
                  <a:pt x="10207129" y="622598"/>
                  <a:pt x="10291464" y="617637"/>
                </a:cubicBezTo>
                <a:lnTo>
                  <a:pt x="10291464" y="751582"/>
                </a:lnTo>
                <a:cubicBezTo>
                  <a:pt x="10177363" y="746621"/>
                  <a:pt x="10070702" y="744141"/>
                  <a:pt x="9971484" y="744141"/>
                </a:cubicBezTo>
                <a:lnTo>
                  <a:pt x="9971484" y="1532930"/>
                </a:lnTo>
                <a:lnTo>
                  <a:pt x="10097988" y="1532930"/>
                </a:lnTo>
                <a:cubicBezTo>
                  <a:pt x="10152558" y="1532930"/>
                  <a:pt x="10222012" y="1530449"/>
                  <a:pt x="10306347" y="1525488"/>
                </a:cubicBezTo>
                <a:lnTo>
                  <a:pt x="10306347" y="1659434"/>
                </a:lnTo>
                <a:cubicBezTo>
                  <a:pt x="10222012" y="1654473"/>
                  <a:pt x="10152558" y="1651992"/>
                  <a:pt x="10097988" y="1651992"/>
                </a:cubicBezTo>
                <a:lnTo>
                  <a:pt x="9524999" y="1651992"/>
                </a:lnTo>
                <a:cubicBezTo>
                  <a:pt x="9470429" y="1651992"/>
                  <a:pt x="9423300" y="1654473"/>
                  <a:pt x="9383613" y="1659434"/>
                </a:cubicBezTo>
                <a:lnTo>
                  <a:pt x="9383613" y="1525488"/>
                </a:lnTo>
                <a:cubicBezTo>
                  <a:pt x="9418340" y="1530449"/>
                  <a:pt x="9460507" y="1532930"/>
                  <a:pt x="9510117" y="1532930"/>
                </a:cubicBezTo>
                <a:lnTo>
                  <a:pt x="9510117" y="699492"/>
                </a:lnTo>
                <a:cubicBezTo>
                  <a:pt x="9510117" y="630039"/>
                  <a:pt x="9507637" y="555625"/>
                  <a:pt x="9502675" y="476250"/>
                </a:cubicBezTo>
                <a:lnTo>
                  <a:pt x="9651503" y="476250"/>
                </a:lnTo>
                <a:cubicBezTo>
                  <a:pt x="9646543" y="555625"/>
                  <a:pt x="9644062" y="632520"/>
                  <a:pt x="9644062" y="706934"/>
                </a:cubicBezTo>
                <a:lnTo>
                  <a:pt x="9644062" y="1532930"/>
                </a:lnTo>
                <a:lnTo>
                  <a:pt x="9837538" y="1532930"/>
                </a:lnTo>
                <a:lnTo>
                  <a:pt x="9837538" y="319981"/>
                </a:lnTo>
                <a:cubicBezTo>
                  <a:pt x="9837538" y="230684"/>
                  <a:pt x="9835058" y="141387"/>
                  <a:pt x="9830097" y="52090"/>
                </a:cubicBezTo>
                <a:close/>
                <a:moveTo>
                  <a:pt x="863203" y="0"/>
                </a:moveTo>
                <a:cubicBezTo>
                  <a:pt x="917774" y="34727"/>
                  <a:pt x="969864" y="59531"/>
                  <a:pt x="1019473" y="74414"/>
                </a:cubicBezTo>
                <a:cubicBezTo>
                  <a:pt x="979786" y="133945"/>
                  <a:pt x="947539" y="186035"/>
                  <a:pt x="922734" y="230684"/>
                </a:cubicBezTo>
                <a:lnTo>
                  <a:pt x="1644551" y="230684"/>
                </a:lnTo>
                <a:cubicBezTo>
                  <a:pt x="1609825" y="344785"/>
                  <a:pt x="1577578" y="461367"/>
                  <a:pt x="1547813" y="580430"/>
                </a:cubicBezTo>
                <a:cubicBezTo>
                  <a:pt x="1493242" y="555625"/>
                  <a:pt x="1443633" y="543223"/>
                  <a:pt x="1398985" y="543223"/>
                </a:cubicBezTo>
                <a:lnTo>
                  <a:pt x="1458516" y="349746"/>
                </a:lnTo>
                <a:lnTo>
                  <a:pt x="1153418" y="349746"/>
                </a:lnTo>
                <a:cubicBezTo>
                  <a:pt x="1143496" y="488652"/>
                  <a:pt x="1190625" y="607715"/>
                  <a:pt x="1294805" y="706934"/>
                </a:cubicBezTo>
                <a:cubicBezTo>
                  <a:pt x="1398985" y="806152"/>
                  <a:pt x="1530449" y="870645"/>
                  <a:pt x="1689200" y="900410"/>
                </a:cubicBezTo>
                <a:cubicBezTo>
                  <a:pt x="1649512" y="945059"/>
                  <a:pt x="1617266" y="994668"/>
                  <a:pt x="1592461" y="1049238"/>
                </a:cubicBezTo>
                <a:cubicBezTo>
                  <a:pt x="1513086" y="1024434"/>
                  <a:pt x="1422549" y="978545"/>
                  <a:pt x="1320850" y="911572"/>
                </a:cubicBezTo>
                <a:cubicBezTo>
                  <a:pt x="1219151" y="844600"/>
                  <a:pt x="1145977" y="749102"/>
                  <a:pt x="1101328" y="625078"/>
                </a:cubicBezTo>
                <a:cubicBezTo>
                  <a:pt x="1061641" y="734219"/>
                  <a:pt x="1004590" y="822275"/>
                  <a:pt x="930176" y="889248"/>
                </a:cubicBezTo>
                <a:cubicBezTo>
                  <a:pt x="855762" y="956221"/>
                  <a:pt x="746621" y="1014512"/>
                  <a:pt x="602754" y="1064121"/>
                </a:cubicBezTo>
                <a:cubicBezTo>
                  <a:pt x="587871" y="1019473"/>
                  <a:pt x="555625" y="977305"/>
                  <a:pt x="506016" y="937617"/>
                </a:cubicBezTo>
                <a:cubicBezTo>
                  <a:pt x="709414" y="888008"/>
                  <a:pt x="843360" y="813594"/>
                  <a:pt x="907852" y="714375"/>
                </a:cubicBezTo>
                <a:cubicBezTo>
                  <a:pt x="972344" y="615156"/>
                  <a:pt x="1009551" y="493613"/>
                  <a:pt x="1019473" y="349746"/>
                </a:cubicBezTo>
                <a:lnTo>
                  <a:pt x="870645" y="349746"/>
                </a:lnTo>
                <a:cubicBezTo>
                  <a:pt x="825996" y="419199"/>
                  <a:pt x="771426" y="491133"/>
                  <a:pt x="706934" y="565547"/>
                </a:cubicBezTo>
                <a:cubicBezTo>
                  <a:pt x="687090" y="525859"/>
                  <a:pt x="647403" y="493613"/>
                  <a:pt x="587871" y="468809"/>
                </a:cubicBezTo>
                <a:cubicBezTo>
                  <a:pt x="657325" y="404316"/>
                  <a:pt x="711895" y="337344"/>
                  <a:pt x="751582" y="267891"/>
                </a:cubicBezTo>
                <a:cubicBezTo>
                  <a:pt x="791270" y="198438"/>
                  <a:pt x="828476" y="109141"/>
                  <a:pt x="863203" y="0"/>
                </a:cubicBezTo>
                <a:close/>
              </a:path>
            </a:pathLst>
          </a:custGeom>
          <a:solidFill>
            <a:schemeClr val="tx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1524003" y="5449547"/>
            <a:ext cx="9143999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图片 5" descr="透明标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9325" y="3314700"/>
            <a:ext cx="133350" cy="38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矩形 11"/>
          <p:cNvSpPr/>
          <p:nvPr/>
        </p:nvSpPr>
        <p:spPr>
          <a:xfrm>
            <a:off x="8032753" y="1782766"/>
            <a:ext cx="1654175" cy="4302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9460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13191" y="3659191"/>
            <a:ext cx="4498975" cy="23828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1" name="文本占位符 1"/>
          <p:cNvSpPr txBox="1"/>
          <p:nvPr/>
        </p:nvSpPr>
        <p:spPr>
          <a:xfrm>
            <a:off x="2536825" y="530225"/>
            <a:ext cx="7886700" cy="44608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不要上当受骗</a:t>
            </a:r>
          </a:p>
        </p:txBody>
      </p:sp>
      <p:sp>
        <p:nvSpPr>
          <p:cNvPr id="19462" name="文本框 1"/>
          <p:cNvSpPr txBox="1"/>
          <p:nvPr/>
        </p:nvSpPr>
        <p:spPr>
          <a:xfrm>
            <a:off x="2363791" y="1717675"/>
            <a:ext cx="7597775" cy="120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800" dirty="0">
                <a:latin typeface="Arial" panose="020B0604020202020204" pitchFamily="34" charset="0"/>
              </a:rPr>
              <a:t>        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我们要在生活中学会面对陌生人，既不能把陌生人当成坏人，也要有一定的警惕性，有自我保护的意识。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图片 5" descr="透明标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9325" y="3314700"/>
            <a:ext cx="133350" cy="38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矩形 11"/>
          <p:cNvSpPr/>
          <p:nvPr/>
        </p:nvSpPr>
        <p:spPr>
          <a:xfrm>
            <a:off x="8032753" y="1782766"/>
            <a:ext cx="1654175" cy="4302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0484" name="文本占位符 1"/>
          <p:cNvSpPr txBox="1"/>
          <p:nvPr/>
        </p:nvSpPr>
        <p:spPr>
          <a:xfrm>
            <a:off x="2536825" y="530225"/>
            <a:ext cx="7886700" cy="44608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不要上当受骗</a:t>
            </a:r>
          </a:p>
        </p:txBody>
      </p:sp>
      <p:sp>
        <p:nvSpPr>
          <p:cNvPr id="20485" name="文本框 1"/>
          <p:cNvSpPr txBox="1"/>
          <p:nvPr/>
        </p:nvSpPr>
        <p:spPr>
          <a:xfrm>
            <a:off x="2363791" y="1219203"/>
            <a:ext cx="7597775" cy="120032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800" dirty="0">
                <a:latin typeface="Arial" panose="020B0604020202020204" pitchFamily="34" charset="0"/>
              </a:rPr>
              <a:t>        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当陌生人来到我们身边，怎样的交往才更好，下面的同学做得合适吗？说说你的理由。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2427" y="2884294"/>
            <a:ext cx="3661255" cy="28726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矩形 4"/>
          <p:cNvSpPr/>
          <p:nvPr/>
        </p:nvSpPr>
        <p:spPr>
          <a:xfrm>
            <a:off x="6705600" y="3333750"/>
            <a:ext cx="3505200" cy="193899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latin typeface="Arial" panose="020B0604020202020204" pitchFamily="34" charset="0"/>
              </a:rPr>
              <a:t>        公交车上，邻座的叔叔说自己是推销员。想免费请红红喝饮料。红红没吭声，保持沉默。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5" descr="透明标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9325" y="3314700"/>
            <a:ext cx="133350" cy="38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矩形 11"/>
          <p:cNvSpPr/>
          <p:nvPr/>
        </p:nvSpPr>
        <p:spPr>
          <a:xfrm>
            <a:off x="8032753" y="1782766"/>
            <a:ext cx="1654175" cy="4302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508" name="文本占位符 1"/>
          <p:cNvSpPr txBox="1"/>
          <p:nvPr/>
        </p:nvSpPr>
        <p:spPr>
          <a:xfrm>
            <a:off x="2536825" y="530225"/>
            <a:ext cx="7886700" cy="44608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不要上当受骗</a:t>
            </a:r>
          </a:p>
        </p:txBody>
      </p:sp>
      <p:sp>
        <p:nvSpPr>
          <p:cNvPr id="21509" name="文本框 1"/>
          <p:cNvSpPr txBox="1"/>
          <p:nvPr/>
        </p:nvSpPr>
        <p:spPr>
          <a:xfrm>
            <a:off x="2363791" y="1219203"/>
            <a:ext cx="7597775" cy="120032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800" dirty="0">
                <a:latin typeface="Arial" panose="020B0604020202020204" pitchFamily="34" charset="0"/>
              </a:rPr>
              <a:t>        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当陌生人来到我们身边，怎样的交往才更好，下面的同学做得合适吗？说说你的理由。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4789" y="2785226"/>
            <a:ext cx="4272477" cy="29907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矩形 5"/>
          <p:cNvSpPr/>
          <p:nvPr/>
        </p:nvSpPr>
        <p:spPr>
          <a:xfrm>
            <a:off x="7132641" y="3638553"/>
            <a:ext cx="3290887" cy="1476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800" dirty="0">
                <a:latin typeface="Arial" panose="020B0604020202020204" pitchFamily="34" charset="0"/>
              </a:rPr>
              <a:t>        </a:t>
            </a:r>
            <a:r>
              <a:rPr lang="zh-CN" altLang="en-US" sz="2000" b="1" dirty="0">
                <a:latin typeface="Arial" panose="020B0604020202020204" pitchFamily="34" charset="0"/>
              </a:rPr>
              <a:t>夹着公文包的伯伯向东东问路，东东不但热心地为他指路，还帮着带路。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图片 5" descr="透明标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9325" y="3314700"/>
            <a:ext cx="133350" cy="38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矩形 11"/>
          <p:cNvSpPr/>
          <p:nvPr/>
        </p:nvSpPr>
        <p:spPr>
          <a:xfrm>
            <a:off x="8032753" y="1782766"/>
            <a:ext cx="1654175" cy="4302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2532" name="文本占位符 1"/>
          <p:cNvSpPr txBox="1"/>
          <p:nvPr/>
        </p:nvSpPr>
        <p:spPr>
          <a:xfrm>
            <a:off x="2536825" y="530225"/>
            <a:ext cx="7886700" cy="44608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不要上当受骗</a:t>
            </a:r>
          </a:p>
        </p:txBody>
      </p:sp>
      <p:sp>
        <p:nvSpPr>
          <p:cNvPr id="22533" name="文本框 1"/>
          <p:cNvSpPr txBox="1"/>
          <p:nvPr/>
        </p:nvSpPr>
        <p:spPr>
          <a:xfrm>
            <a:off x="2363791" y="1219203"/>
            <a:ext cx="7597775" cy="120032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800" dirty="0">
                <a:latin typeface="Arial" panose="020B0604020202020204" pitchFamily="34" charset="0"/>
              </a:rPr>
              <a:t>        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当陌生人来到我们身边，怎样的交往才更好，下面的同学做得合适吗？说说你的理由。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6696" y="2728084"/>
            <a:ext cx="3873671" cy="32620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矩形 4"/>
          <p:cNvSpPr/>
          <p:nvPr/>
        </p:nvSpPr>
        <p:spPr>
          <a:xfrm>
            <a:off x="6705603" y="3317878"/>
            <a:ext cx="3717925" cy="1939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latin typeface="Arial" panose="020B0604020202020204" pitchFamily="34" charset="0"/>
              </a:rPr>
              <a:t>        贝贝在小区里玩，一位拿着平机电脑的阿姨说游戏可以让他玩个够。贝贝虽然心里痒痒的，但是扭头走开了。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图片 5" descr="透明标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9325" y="3314700"/>
            <a:ext cx="133350" cy="38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矩形 11"/>
          <p:cNvSpPr/>
          <p:nvPr/>
        </p:nvSpPr>
        <p:spPr>
          <a:xfrm>
            <a:off x="8032753" y="1782766"/>
            <a:ext cx="1654175" cy="4302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3556" name="文本占位符 1"/>
          <p:cNvSpPr txBox="1"/>
          <p:nvPr/>
        </p:nvSpPr>
        <p:spPr>
          <a:xfrm>
            <a:off x="2536825" y="530225"/>
            <a:ext cx="7886700" cy="44608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不要上当受骗</a:t>
            </a:r>
          </a:p>
        </p:txBody>
      </p:sp>
      <p:sp>
        <p:nvSpPr>
          <p:cNvPr id="23557" name="文本框 1"/>
          <p:cNvSpPr txBox="1"/>
          <p:nvPr/>
        </p:nvSpPr>
        <p:spPr>
          <a:xfrm>
            <a:off x="2363791" y="1219203"/>
            <a:ext cx="7597775" cy="120032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800" dirty="0">
                <a:latin typeface="Arial" panose="020B0604020202020204" pitchFamily="34" charset="0"/>
              </a:rPr>
              <a:t>        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当陌生人来到我们身边，怎样的交往才更好，下面的同学做得合适吗？说说你的理由。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1183" y="2722358"/>
            <a:ext cx="4031492" cy="31011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矩形 4"/>
          <p:cNvSpPr/>
          <p:nvPr/>
        </p:nvSpPr>
        <p:spPr>
          <a:xfrm>
            <a:off x="6537325" y="3197225"/>
            <a:ext cx="3886200" cy="2400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latin typeface="Arial" panose="020B0604020202020204" pitchFamily="34" charset="0"/>
              </a:rPr>
              <a:t>        校门口一位陌生的权权奇赞文文长得漂亮，走上前想要亲亲始。文文觉得不能随意让陌生男性示密接触自己的身体，就有礼貌地拒绝了。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851153" y="2541591"/>
            <a:ext cx="6651625" cy="332398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04800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zh-CN" sz="2800" b="1" kern="100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心中要有</a:t>
            </a:r>
            <a:r>
              <a:rPr lang="en-US" altLang="zh-CN" sz="2800" b="1" kern="100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110</a:t>
            </a:r>
            <a:r>
              <a:rPr lang="zh-CN" altLang="zh-CN" sz="2800" b="1" kern="100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，安全防范记在心。</a:t>
            </a:r>
            <a:endParaRPr lang="zh-CN" altLang="zh-CN" sz="2000" b="1" kern="100" dirty="0">
              <a:solidFill>
                <a:srgbClr val="FF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indent="304800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zh-CN" sz="2800" b="1" kern="100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生人敲门莫乱开，给你东西不能要。</a:t>
            </a:r>
            <a:endParaRPr lang="zh-CN" altLang="zh-CN" sz="2000" b="1" kern="100" dirty="0">
              <a:solidFill>
                <a:srgbClr val="FF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indent="304800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zh-CN" sz="2800" b="1" kern="100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有人问路指方向，莫跟他人后面走。</a:t>
            </a:r>
            <a:endParaRPr lang="zh-CN" altLang="zh-CN" sz="2000" b="1" kern="100" dirty="0">
              <a:solidFill>
                <a:srgbClr val="FF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indent="304800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zh-CN" sz="2800" b="1" kern="100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若遇坏人速报警，赶快拨打</a:t>
            </a:r>
            <a:r>
              <a:rPr lang="en-US" altLang="zh-CN" sz="2800" b="1" kern="100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110</a:t>
            </a:r>
            <a:r>
              <a:rPr lang="zh-CN" altLang="zh-CN" sz="2800" b="1" kern="100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。</a:t>
            </a:r>
            <a:endParaRPr lang="zh-CN" altLang="zh-CN" sz="2000" b="1" kern="100" dirty="0">
              <a:solidFill>
                <a:srgbClr val="FF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indent="304800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zh-CN" sz="2800" b="1" kern="100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遇人遇事多动脑，提高警惕保平安。</a:t>
            </a:r>
            <a:endParaRPr lang="zh-CN" altLang="zh-CN" sz="2000" b="1" kern="100" dirty="0">
              <a:solidFill>
                <a:srgbClr val="FF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255346" y="1197529"/>
            <a:ext cx="5474832" cy="923330"/>
          </a:xfrm>
          <a:prstGeom prst="rect">
            <a:avLst/>
          </a:prstGeom>
          <a:noFill/>
        </p:spPr>
        <p:txBody>
          <a:bodyPr wrap="none" numCol="1">
            <a:prstTxWarp prst="textStop">
              <a:avLst/>
            </a:prstTxWarp>
            <a:spAutoFit/>
          </a:bodyPr>
          <a:lstStyle/>
          <a:p>
            <a:pPr algn="ctr">
              <a:defRPr/>
            </a:pPr>
            <a:r>
              <a:rPr lang="zh-CN" alt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心中要有“</a:t>
            </a:r>
            <a:r>
              <a:rPr lang="en-US" altLang="zh-CN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110</a:t>
            </a:r>
            <a:r>
              <a:rPr lang="zh-CN" alt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”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reeform 93"/>
          <p:cNvSpPr/>
          <p:nvPr/>
        </p:nvSpPr>
        <p:spPr>
          <a:xfrm>
            <a:off x="5240338" y="2860678"/>
            <a:ext cx="1943100" cy="309563"/>
          </a:xfrm>
          <a:custGeom>
            <a:avLst/>
            <a:gdLst/>
            <a:ahLst/>
            <a:cxnLst>
              <a:cxn ang="0">
                <a:pos x="1938355" y="0"/>
              </a:cxn>
              <a:cxn ang="0">
                <a:pos x="0" y="70695"/>
              </a:cxn>
              <a:cxn ang="0">
                <a:pos x="0" y="309562"/>
              </a:cxn>
              <a:cxn ang="0">
                <a:pos x="1944290" y="228155"/>
              </a:cxn>
              <a:cxn ang="0">
                <a:pos x="1938355" y="0"/>
              </a:cxn>
            </a:cxnLst>
            <a:rect l="0" t="0" r="0" b="0"/>
            <a:pathLst>
              <a:path w="1638" h="289">
                <a:moveTo>
                  <a:pt x="1633" y="0"/>
                </a:moveTo>
                <a:lnTo>
                  <a:pt x="0" y="66"/>
                </a:lnTo>
                <a:lnTo>
                  <a:pt x="0" y="289"/>
                </a:lnTo>
                <a:lnTo>
                  <a:pt x="1638" y="213"/>
                </a:lnTo>
                <a:lnTo>
                  <a:pt x="1633" y="0"/>
                </a:lnTo>
                <a:close/>
              </a:path>
            </a:pathLst>
          </a:custGeom>
          <a:solidFill>
            <a:srgbClr val="005828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1" name="Freeform 94"/>
          <p:cNvSpPr/>
          <p:nvPr/>
        </p:nvSpPr>
        <p:spPr>
          <a:xfrm>
            <a:off x="5240338" y="2860678"/>
            <a:ext cx="1949450" cy="309563"/>
          </a:xfrm>
          <a:custGeom>
            <a:avLst/>
            <a:gdLst/>
            <a:ahLst/>
            <a:cxnLst>
              <a:cxn ang="0">
                <a:pos x="1944290" y="0"/>
              </a:cxn>
              <a:cxn ang="0">
                <a:pos x="0" y="70695"/>
              </a:cxn>
              <a:cxn ang="0">
                <a:pos x="0" y="309562"/>
              </a:cxn>
              <a:cxn ang="0">
                <a:pos x="1950243" y="228155"/>
              </a:cxn>
              <a:cxn ang="0">
                <a:pos x="1944290" y="0"/>
              </a:cxn>
            </a:cxnLst>
            <a:rect l="0" t="0" r="0" b="0"/>
            <a:pathLst>
              <a:path w="1638" h="289">
                <a:moveTo>
                  <a:pt x="1633" y="0"/>
                </a:moveTo>
                <a:lnTo>
                  <a:pt x="0" y="66"/>
                </a:lnTo>
                <a:lnTo>
                  <a:pt x="0" y="289"/>
                </a:lnTo>
                <a:lnTo>
                  <a:pt x="1638" y="213"/>
                </a:lnTo>
                <a:lnTo>
                  <a:pt x="1633" y="0"/>
                </a:lnTo>
              </a:path>
            </a:pathLst>
          </a:custGeom>
          <a:noFill/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2" name="Freeform 95"/>
          <p:cNvSpPr/>
          <p:nvPr/>
        </p:nvSpPr>
        <p:spPr>
          <a:xfrm>
            <a:off x="4792663" y="3681413"/>
            <a:ext cx="1770062" cy="304800"/>
          </a:xfrm>
          <a:custGeom>
            <a:avLst/>
            <a:gdLst/>
            <a:ahLst/>
            <a:cxnLst>
              <a:cxn ang="0">
                <a:pos x="1769268" y="0"/>
              </a:cxn>
              <a:cxn ang="0">
                <a:pos x="0" y="65467"/>
              </a:cxn>
              <a:cxn ang="0">
                <a:pos x="5953" y="304800"/>
              </a:cxn>
              <a:cxn ang="0">
                <a:pos x="1769268" y="228600"/>
              </a:cxn>
              <a:cxn ang="0">
                <a:pos x="1769268" y="0"/>
              </a:cxn>
            </a:cxnLst>
            <a:rect l="0" t="0" r="0" b="0"/>
            <a:pathLst>
              <a:path w="1486" h="284">
                <a:moveTo>
                  <a:pt x="1486" y="0"/>
                </a:moveTo>
                <a:lnTo>
                  <a:pt x="0" y="61"/>
                </a:lnTo>
                <a:lnTo>
                  <a:pt x="5" y="284"/>
                </a:lnTo>
                <a:lnTo>
                  <a:pt x="1486" y="213"/>
                </a:lnTo>
                <a:lnTo>
                  <a:pt x="1486" y="0"/>
                </a:lnTo>
                <a:close/>
              </a:path>
            </a:pathLst>
          </a:custGeom>
          <a:solidFill>
            <a:srgbClr val="005828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3" name="Freeform 96"/>
          <p:cNvSpPr/>
          <p:nvPr/>
        </p:nvSpPr>
        <p:spPr>
          <a:xfrm>
            <a:off x="4786313" y="3681413"/>
            <a:ext cx="1770062" cy="304800"/>
          </a:xfrm>
          <a:custGeom>
            <a:avLst/>
            <a:gdLst/>
            <a:ahLst/>
            <a:cxnLst>
              <a:cxn ang="0">
                <a:pos x="1769268" y="0"/>
              </a:cxn>
              <a:cxn ang="0">
                <a:pos x="0" y="65467"/>
              </a:cxn>
              <a:cxn ang="0">
                <a:pos x="5953" y="304800"/>
              </a:cxn>
              <a:cxn ang="0">
                <a:pos x="1769268" y="228600"/>
              </a:cxn>
              <a:cxn ang="0">
                <a:pos x="1769268" y="0"/>
              </a:cxn>
            </a:cxnLst>
            <a:rect l="0" t="0" r="0" b="0"/>
            <a:pathLst>
              <a:path w="1486" h="284">
                <a:moveTo>
                  <a:pt x="1486" y="0"/>
                </a:moveTo>
                <a:lnTo>
                  <a:pt x="0" y="61"/>
                </a:lnTo>
                <a:lnTo>
                  <a:pt x="5" y="284"/>
                </a:lnTo>
                <a:lnTo>
                  <a:pt x="1486" y="213"/>
                </a:lnTo>
                <a:lnTo>
                  <a:pt x="1486" y="0"/>
                </a:lnTo>
              </a:path>
            </a:pathLst>
          </a:custGeom>
          <a:noFill/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4" name="Freeform 97"/>
          <p:cNvSpPr/>
          <p:nvPr/>
        </p:nvSpPr>
        <p:spPr>
          <a:xfrm>
            <a:off x="5249863" y="4295778"/>
            <a:ext cx="1111250" cy="428625"/>
          </a:xfrm>
          <a:custGeom>
            <a:avLst/>
            <a:gdLst/>
            <a:ahLst/>
            <a:cxnLst>
              <a:cxn ang="0">
                <a:pos x="519112" y="0"/>
              </a:cxn>
              <a:cxn ang="0">
                <a:pos x="1110852" y="119715"/>
              </a:cxn>
              <a:cxn ang="0">
                <a:pos x="892968" y="233018"/>
              </a:cxn>
              <a:cxn ang="0">
                <a:pos x="989409" y="428625"/>
              </a:cxn>
              <a:cxn ang="0">
                <a:pos x="0" y="216984"/>
              </a:cxn>
              <a:cxn ang="0">
                <a:pos x="519112" y="0"/>
              </a:cxn>
            </a:cxnLst>
            <a:rect l="0" t="0" r="0" b="0"/>
            <a:pathLst>
              <a:path w="933" h="401">
                <a:moveTo>
                  <a:pt x="436" y="0"/>
                </a:moveTo>
                <a:lnTo>
                  <a:pt x="933" y="112"/>
                </a:lnTo>
                <a:lnTo>
                  <a:pt x="750" y="218"/>
                </a:lnTo>
                <a:lnTo>
                  <a:pt x="831" y="401"/>
                </a:lnTo>
                <a:lnTo>
                  <a:pt x="0" y="203"/>
                </a:lnTo>
                <a:lnTo>
                  <a:pt x="436" y="0"/>
                </a:lnTo>
                <a:close/>
              </a:path>
            </a:pathLst>
          </a:custGeom>
          <a:solidFill>
            <a:srgbClr val="005828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5" name="Freeform 98"/>
          <p:cNvSpPr/>
          <p:nvPr/>
        </p:nvSpPr>
        <p:spPr>
          <a:xfrm>
            <a:off x="5240338" y="4295778"/>
            <a:ext cx="1111250" cy="428625"/>
          </a:xfrm>
          <a:custGeom>
            <a:avLst/>
            <a:gdLst/>
            <a:ahLst/>
            <a:cxnLst>
              <a:cxn ang="0">
                <a:pos x="519112" y="0"/>
              </a:cxn>
              <a:cxn ang="0">
                <a:pos x="1110852" y="119715"/>
              </a:cxn>
              <a:cxn ang="0">
                <a:pos x="892968" y="233018"/>
              </a:cxn>
              <a:cxn ang="0">
                <a:pos x="989409" y="428625"/>
              </a:cxn>
              <a:cxn ang="0">
                <a:pos x="0" y="216984"/>
              </a:cxn>
              <a:cxn ang="0">
                <a:pos x="519112" y="0"/>
              </a:cxn>
            </a:cxnLst>
            <a:rect l="0" t="0" r="0" b="0"/>
            <a:pathLst>
              <a:path w="933" h="401">
                <a:moveTo>
                  <a:pt x="436" y="0"/>
                </a:moveTo>
                <a:lnTo>
                  <a:pt x="933" y="112"/>
                </a:lnTo>
                <a:lnTo>
                  <a:pt x="750" y="218"/>
                </a:lnTo>
                <a:lnTo>
                  <a:pt x="831" y="401"/>
                </a:lnTo>
                <a:lnTo>
                  <a:pt x="0" y="203"/>
                </a:lnTo>
                <a:lnTo>
                  <a:pt x="436" y="0"/>
                </a:lnTo>
              </a:path>
            </a:pathLst>
          </a:custGeom>
          <a:noFill/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6" name="Freeform 100"/>
          <p:cNvSpPr/>
          <p:nvPr/>
        </p:nvSpPr>
        <p:spPr>
          <a:xfrm>
            <a:off x="4786316" y="2860675"/>
            <a:ext cx="2403475" cy="1125538"/>
          </a:xfrm>
          <a:custGeom>
            <a:avLst/>
            <a:gdLst/>
            <a:ahLst/>
            <a:cxnLst>
              <a:cxn ang="0">
                <a:pos x="2397919" y="0"/>
              </a:cxn>
              <a:cxn ang="0">
                <a:pos x="0" y="636507"/>
              </a:cxn>
              <a:cxn ang="0">
                <a:pos x="5953" y="1125140"/>
              </a:cxn>
              <a:cxn ang="0">
                <a:pos x="2403872" y="489703"/>
              </a:cxn>
              <a:cxn ang="0">
                <a:pos x="2397919" y="0"/>
              </a:cxn>
            </a:cxnLst>
            <a:rect l="0" t="0" r="0" b="0"/>
            <a:pathLst>
              <a:path w="2019" h="1050">
                <a:moveTo>
                  <a:pt x="2014" y="0"/>
                </a:moveTo>
                <a:lnTo>
                  <a:pt x="0" y="594"/>
                </a:lnTo>
                <a:lnTo>
                  <a:pt x="5" y="1050"/>
                </a:lnTo>
                <a:lnTo>
                  <a:pt x="2019" y="457"/>
                </a:lnTo>
                <a:lnTo>
                  <a:pt x="2014" y="0"/>
                </a:lnTo>
              </a:path>
            </a:pathLst>
          </a:custGeom>
          <a:solidFill>
            <a:srgbClr val="579072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7" name="Freeform 102"/>
          <p:cNvSpPr/>
          <p:nvPr/>
        </p:nvSpPr>
        <p:spPr>
          <a:xfrm>
            <a:off x="4786313" y="2860678"/>
            <a:ext cx="2398712" cy="708025"/>
          </a:xfrm>
          <a:custGeom>
            <a:avLst/>
            <a:gdLst/>
            <a:ahLst/>
            <a:cxnLst>
              <a:cxn ang="0">
                <a:pos x="2397918" y="0"/>
              </a:cxn>
              <a:cxn ang="0">
                <a:pos x="2397918" y="0"/>
              </a:cxn>
              <a:cxn ang="0">
                <a:pos x="1383506" y="272176"/>
              </a:cxn>
              <a:cxn ang="0">
                <a:pos x="0" y="636508"/>
              </a:cxn>
              <a:cxn ang="0">
                <a:pos x="0" y="707231"/>
              </a:cxn>
              <a:cxn ang="0">
                <a:pos x="2397918" y="81438"/>
              </a:cxn>
              <a:cxn ang="0">
                <a:pos x="2397918" y="0"/>
              </a:cxn>
            </a:cxnLst>
            <a:rect l="0" t="0" r="0" b="0"/>
            <a:pathLst>
              <a:path w="2014" h="660">
                <a:moveTo>
                  <a:pt x="2014" y="0"/>
                </a:moveTo>
                <a:lnTo>
                  <a:pt x="2014" y="0"/>
                </a:lnTo>
                <a:lnTo>
                  <a:pt x="1162" y="254"/>
                </a:lnTo>
                <a:lnTo>
                  <a:pt x="0" y="594"/>
                </a:lnTo>
                <a:lnTo>
                  <a:pt x="0" y="660"/>
                </a:lnTo>
                <a:lnTo>
                  <a:pt x="2014" y="76"/>
                </a:lnTo>
                <a:lnTo>
                  <a:pt x="2014" y="0"/>
                </a:lnTo>
              </a:path>
            </a:pathLst>
          </a:custGeom>
          <a:noFill/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8" name="Freeform 104"/>
          <p:cNvSpPr/>
          <p:nvPr/>
        </p:nvSpPr>
        <p:spPr>
          <a:xfrm>
            <a:off x="4786316" y="3278191"/>
            <a:ext cx="2403475" cy="708025"/>
          </a:xfrm>
          <a:custGeom>
            <a:avLst/>
            <a:gdLst/>
            <a:ahLst/>
            <a:cxnLst>
              <a:cxn ang="0">
                <a:pos x="2403872" y="0"/>
              </a:cxn>
              <a:cxn ang="0">
                <a:pos x="0" y="641766"/>
              </a:cxn>
              <a:cxn ang="0">
                <a:pos x="5953" y="707231"/>
              </a:cxn>
              <a:cxn ang="0">
                <a:pos x="2403872" y="70830"/>
              </a:cxn>
              <a:cxn ang="0">
                <a:pos x="2403872" y="0"/>
              </a:cxn>
            </a:cxnLst>
            <a:rect l="0" t="0" r="0" b="0"/>
            <a:pathLst>
              <a:path w="2019" h="659">
                <a:moveTo>
                  <a:pt x="2019" y="0"/>
                </a:moveTo>
                <a:lnTo>
                  <a:pt x="0" y="598"/>
                </a:lnTo>
                <a:lnTo>
                  <a:pt x="5" y="659"/>
                </a:lnTo>
                <a:lnTo>
                  <a:pt x="2019" y="66"/>
                </a:lnTo>
                <a:lnTo>
                  <a:pt x="2019" y="0"/>
                </a:lnTo>
              </a:path>
            </a:pathLst>
          </a:custGeom>
          <a:noFill/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9" name="Freeform 105"/>
          <p:cNvSpPr/>
          <p:nvPr/>
        </p:nvSpPr>
        <p:spPr>
          <a:xfrm>
            <a:off x="4738688" y="3376613"/>
            <a:ext cx="23812" cy="120650"/>
          </a:xfrm>
          <a:custGeom>
            <a:avLst/>
            <a:gdLst/>
            <a:ahLst/>
            <a:cxnLst>
              <a:cxn ang="0">
                <a:pos x="0" y="120253"/>
              </a:cxn>
              <a:cxn ang="0">
                <a:pos x="11906" y="0"/>
              </a:cxn>
              <a:cxn ang="0">
                <a:pos x="23812" y="0"/>
              </a:cxn>
              <a:cxn ang="0">
                <a:pos x="11906" y="120253"/>
              </a:cxn>
              <a:cxn ang="0">
                <a:pos x="0" y="120253"/>
              </a:cxn>
            </a:cxnLst>
            <a:rect l="0" t="0" r="0" b="0"/>
            <a:pathLst>
              <a:path w="20" h="112">
                <a:moveTo>
                  <a:pt x="0" y="112"/>
                </a:moveTo>
                <a:lnTo>
                  <a:pt x="10" y="0"/>
                </a:lnTo>
                <a:lnTo>
                  <a:pt x="20" y="0"/>
                </a:lnTo>
                <a:lnTo>
                  <a:pt x="10" y="112"/>
                </a:lnTo>
                <a:lnTo>
                  <a:pt x="0" y="112"/>
                </a:lnTo>
                <a:close/>
              </a:path>
            </a:pathLst>
          </a:custGeom>
          <a:solidFill>
            <a:srgbClr val="7D4235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60" name="Freeform 106"/>
          <p:cNvSpPr>
            <a:spLocks noEditPoints="1"/>
          </p:cNvSpPr>
          <p:nvPr/>
        </p:nvSpPr>
        <p:spPr>
          <a:xfrm>
            <a:off x="4810128" y="3367088"/>
            <a:ext cx="55563" cy="119062"/>
          </a:xfrm>
          <a:custGeom>
            <a:avLst/>
            <a:gdLst/>
            <a:ahLst/>
            <a:cxnLst>
              <a:cxn ang="0">
                <a:pos x="19050" y="108336"/>
              </a:cxn>
              <a:cxn ang="0">
                <a:pos x="0" y="0"/>
              </a:cxn>
              <a:cxn ang="0">
                <a:pos x="13096" y="0"/>
              </a:cxn>
              <a:cxn ang="0">
                <a:pos x="30956" y="102972"/>
              </a:cxn>
              <a:cxn ang="0">
                <a:pos x="54768" y="108336"/>
              </a:cxn>
              <a:cxn ang="0">
                <a:pos x="54768" y="119062"/>
              </a:cxn>
              <a:cxn ang="0">
                <a:pos x="19050" y="108336"/>
              </a:cxn>
              <a:cxn ang="0">
                <a:pos x="0" y="0"/>
              </a:cxn>
              <a:cxn ang="0">
                <a:pos x="0" y="0"/>
              </a:cxn>
            </a:cxnLst>
            <a:rect l="0" t="0" r="0" b="0"/>
            <a:pathLst>
              <a:path w="46" h="111">
                <a:moveTo>
                  <a:pt x="16" y="101"/>
                </a:moveTo>
                <a:lnTo>
                  <a:pt x="0" y="0"/>
                </a:lnTo>
                <a:lnTo>
                  <a:pt x="11" y="0"/>
                </a:lnTo>
                <a:lnTo>
                  <a:pt x="26" y="96"/>
                </a:lnTo>
                <a:lnTo>
                  <a:pt x="46" y="101"/>
                </a:lnTo>
                <a:lnTo>
                  <a:pt x="46" y="111"/>
                </a:lnTo>
                <a:lnTo>
                  <a:pt x="16" y="101"/>
                </a:lnTo>
                <a:close/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7D4235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61" name="Freeform 107"/>
          <p:cNvSpPr/>
          <p:nvPr/>
        </p:nvSpPr>
        <p:spPr>
          <a:xfrm>
            <a:off x="4745041" y="3484566"/>
            <a:ext cx="34925" cy="33337"/>
          </a:xfrm>
          <a:custGeom>
            <a:avLst/>
            <a:gdLst/>
            <a:ahLst/>
            <a:cxnLst>
              <a:cxn ang="0">
                <a:pos x="0" y="11829"/>
              </a:cxn>
              <a:cxn ang="0">
                <a:pos x="5953" y="0"/>
              </a:cxn>
              <a:cxn ang="0">
                <a:pos x="35718" y="22583"/>
              </a:cxn>
              <a:cxn ang="0">
                <a:pos x="23812" y="33337"/>
              </a:cxn>
              <a:cxn ang="0">
                <a:pos x="0" y="11829"/>
              </a:cxn>
            </a:cxnLst>
            <a:rect l="0" t="0" r="0" b="0"/>
            <a:pathLst>
              <a:path w="30" h="31">
                <a:moveTo>
                  <a:pt x="0" y="11"/>
                </a:moveTo>
                <a:lnTo>
                  <a:pt x="5" y="0"/>
                </a:lnTo>
                <a:lnTo>
                  <a:pt x="30" y="21"/>
                </a:lnTo>
                <a:lnTo>
                  <a:pt x="20" y="31"/>
                </a:lnTo>
                <a:lnTo>
                  <a:pt x="0" y="11"/>
                </a:lnTo>
                <a:close/>
              </a:path>
            </a:pathLst>
          </a:custGeom>
          <a:solidFill>
            <a:srgbClr val="7D4235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62" name="任意多边形 38"/>
          <p:cNvSpPr/>
          <p:nvPr/>
        </p:nvSpPr>
        <p:spPr>
          <a:xfrm>
            <a:off x="4427541" y="3024188"/>
            <a:ext cx="566737" cy="366712"/>
          </a:xfrm>
          <a:custGeom>
            <a:avLst/>
            <a:gdLst/>
            <a:ahLst/>
            <a:cxnLst>
              <a:cxn ang="0">
                <a:pos x="428436" y="459"/>
              </a:cxn>
              <a:cxn ang="0">
                <a:pos x="503357" y="27586"/>
              </a:cxn>
              <a:cxn ang="0">
                <a:pos x="533552" y="11310"/>
              </a:cxn>
              <a:cxn ang="0">
                <a:pos x="533552" y="54713"/>
              </a:cxn>
              <a:cxn ang="0">
                <a:pos x="86667" y="315133"/>
              </a:cxn>
              <a:cxn ang="0">
                <a:pos x="89861" y="314523"/>
              </a:cxn>
              <a:cxn ang="0">
                <a:pos x="78677" y="309979"/>
              </a:cxn>
              <a:cxn ang="0">
                <a:pos x="32164" y="304613"/>
              </a:cxn>
              <a:cxn ang="0">
                <a:pos x="2096" y="255555"/>
              </a:cxn>
              <a:cxn ang="0">
                <a:pos x="62233" y="250104"/>
              </a:cxn>
              <a:cxn ang="0">
                <a:pos x="92301" y="206497"/>
              </a:cxn>
              <a:cxn ang="0">
                <a:pos x="116356" y="255555"/>
              </a:cxn>
              <a:cxn ang="0">
                <a:pos x="104329" y="285535"/>
              </a:cxn>
              <a:cxn ang="0">
                <a:pos x="92935" y="313936"/>
              </a:cxn>
              <a:cxn ang="0">
                <a:pos x="94215" y="313692"/>
              </a:cxn>
              <a:cxn ang="0">
                <a:pos x="273875" y="146945"/>
              </a:cxn>
              <a:cxn ang="0">
                <a:pos x="428436" y="459"/>
              </a:cxn>
            </a:cxnLst>
            <a:rect l="0" t="0" r="0" b="0"/>
            <a:pathLst>
              <a:path w="753252" h="544174">
                <a:moveTo>
                  <a:pt x="570635" y="682"/>
                </a:moveTo>
                <a:cubicBezTo>
                  <a:pt x="604065" y="3701"/>
                  <a:pt x="638249" y="16784"/>
                  <a:pt x="670422" y="40937"/>
                </a:cubicBezTo>
                <a:cubicBezTo>
                  <a:pt x="678465" y="32886"/>
                  <a:pt x="694552" y="24835"/>
                  <a:pt x="710639" y="16784"/>
                </a:cubicBezTo>
                <a:cubicBezTo>
                  <a:pt x="710639" y="32886"/>
                  <a:pt x="710639" y="57038"/>
                  <a:pt x="710639" y="81191"/>
                </a:cubicBezTo>
                <a:cubicBezTo>
                  <a:pt x="839332" y="234158"/>
                  <a:pt x="686509" y="733314"/>
                  <a:pt x="115432" y="467635"/>
                </a:cubicBezTo>
                <a:lnTo>
                  <a:pt x="119687" y="466730"/>
                </a:lnTo>
                <a:lnTo>
                  <a:pt x="104790" y="459986"/>
                </a:lnTo>
                <a:cubicBezTo>
                  <a:pt x="86393" y="455057"/>
                  <a:pt x="66869" y="458090"/>
                  <a:pt x="42840" y="452024"/>
                </a:cubicBezTo>
                <a:cubicBezTo>
                  <a:pt x="2792" y="443935"/>
                  <a:pt x="-5218" y="403491"/>
                  <a:pt x="2792" y="379225"/>
                </a:cubicBezTo>
                <a:cubicBezTo>
                  <a:pt x="18811" y="346870"/>
                  <a:pt x="58860" y="338782"/>
                  <a:pt x="82889" y="371137"/>
                </a:cubicBezTo>
                <a:cubicBezTo>
                  <a:pt x="66869" y="338782"/>
                  <a:pt x="90898" y="298338"/>
                  <a:pt x="122937" y="306427"/>
                </a:cubicBezTo>
                <a:cubicBezTo>
                  <a:pt x="146966" y="306427"/>
                  <a:pt x="170995" y="338782"/>
                  <a:pt x="154976" y="379225"/>
                </a:cubicBezTo>
                <a:cubicBezTo>
                  <a:pt x="150971" y="395403"/>
                  <a:pt x="144964" y="409558"/>
                  <a:pt x="138956" y="423713"/>
                </a:cubicBezTo>
                <a:lnTo>
                  <a:pt x="123781" y="465859"/>
                </a:lnTo>
                <a:lnTo>
                  <a:pt x="125486" y="465496"/>
                </a:lnTo>
                <a:cubicBezTo>
                  <a:pt x="170353" y="454929"/>
                  <a:pt x="350700" y="401215"/>
                  <a:pt x="364775" y="218056"/>
                </a:cubicBezTo>
                <a:cubicBezTo>
                  <a:pt x="376840" y="73140"/>
                  <a:pt x="470344" y="-8375"/>
                  <a:pt x="570635" y="682"/>
                </a:cubicBezTo>
                <a:close/>
              </a:path>
            </a:pathLst>
          </a:custGeom>
          <a:solidFill>
            <a:srgbClr val="FFC10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63" name="Freeform 110"/>
          <p:cNvSpPr/>
          <p:nvPr/>
        </p:nvSpPr>
        <p:spPr>
          <a:xfrm>
            <a:off x="4816478" y="3078163"/>
            <a:ext cx="66675" cy="49212"/>
          </a:xfrm>
          <a:custGeom>
            <a:avLst/>
            <a:gdLst/>
            <a:ahLst/>
            <a:cxnLst>
              <a:cxn ang="0">
                <a:pos x="0" y="38893"/>
              </a:cxn>
              <a:cxn ang="0">
                <a:pos x="54552" y="0"/>
              </a:cxn>
              <a:cxn ang="0">
                <a:pos x="36368" y="38893"/>
              </a:cxn>
              <a:cxn ang="0">
                <a:pos x="0" y="38893"/>
              </a:cxn>
            </a:cxnLst>
            <a:rect l="0" t="0" r="0" b="0"/>
            <a:pathLst>
              <a:path w="11" h="9">
                <a:moveTo>
                  <a:pt x="0" y="7"/>
                </a:moveTo>
                <a:cubicBezTo>
                  <a:pt x="0" y="7"/>
                  <a:pt x="7" y="9"/>
                  <a:pt x="9" y="0"/>
                </a:cubicBezTo>
                <a:cubicBezTo>
                  <a:pt x="9" y="0"/>
                  <a:pt x="11" y="4"/>
                  <a:pt x="6" y="7"/>
                </a:cubicBezTo>
                <a:cubicBezTo>
                  <a:pt x="4" y="9"/>
                  <a:pt x="2" y="8"/>
                  <a:pt x="0" y="7"/>
                </a:cubicBezTo>
                <a:close/>
              </a:path>
            </a:pathLst>
          </a:custGeom>
          <a:solidFill>
            <a:srgbClr val="67371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64" name="Freeform 111"/>
          <p:cNvSpPr/>
          <p:nvPr/>
        </p:nvSpPr>
        <p:spPr>
          <a:xfrm>
            <a:off x="4829175" y="3116263"/>
            <a:ext cx="6350" cy="44450"/>
          </a:xfrm>
          <a:custGeom>
            <a:avLst/>
            <a:gdLst/>
            <a:ahLst/>
            <a:cxnLst>
              <a:cxn ang="0">
                <a:pos x="0" y="5357"/>
              </a:cxn>
              <a:cxn ang="0">
                <a:pos x="5953" y="5357"/>
              </a:cxn>
              <a:cxn ang="0">
                <a:pos x="0" y="0"/>
              </a:cxn>
              <a:cxn ang="0">
                <a:pos x="0" y="5357"/>
              </a:cxn>
            </a:cxnLst>
            <a:rect l="0" t="0" r="0" b="0"/>
            <a:pathLst>
              <a:path w="1" h="8">
                <a:moveTo>
                  <a:pt x="0" y="1"/>
                </a:moveTo>
                <a:cubicBezTo>
                  <a:pt x="0" y="1"/>
                  <a:pt x="0" y="8"/>
                  <a:pt x="1" y="1"/>
                </a:cubicBezTo>
                <a:cubicBezTo>
                  <a:pt x="0" y="0"/>
                  <a:pt x="0" y="0"/>
                  <a:pt x="0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67371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65" name="Freeform 112"/>
          <p:cNvSpPr/>
          <p:nvPr/>
        </p:nvSpPr>
        <p:spPr>
          <a:xfrm>
            <a:off x="4840288" y="3116263"/>
            <a:ext cx="19050" cy="38100"/>
          </a:xfrm>
          <a:custGeom>
            <a:avLst/>
            <a:gdLst/>
            <a:ahLst/>
            <a:cxnLst>
              <a:cxn ang="0">
                <a:pos x="0" y="5272"/>
              </a:cxn>
              <a:cxn ang="0">
                <a:pos x="5953" y="0"/>
              </a:cxn>
              <a:cxn ang="0">
                <a:pos x="0" y="0"/>
              </a:cxn>
              <a:cxn ang="0">
                <a:pos x="0" y="5272"/>
              </a:cxn>
            </a:cxnLst>
            <a:rect l="0" t="0" r="0" b="0"/>
            <a:pathLst>
              <a:path w="3" h="7">
                <a:moveTo>
                  <a:pt x="0" y="1"/>
                </a:moveTo>
                <a:cubicBezTo>
                  <a:pt x="0" y="1"/>
                  <a:pt x="3" y="7"/>
                  <a:pt x="1" y="0"/>
                </a:cubicBezTo>
                <a:cubicBezTo>
                  <a:pt x="0" y="0"/>
                  <a:pt x="0" y="0"/>
                  <a:pt x="0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67371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66" name="Freeform 113"/>
          <p:cNvSpPr/>
          <p:nvPr/>
        </p:nvSpPr>
        <p:spPr>
          <a:xfrm>
            <a:off x="4859338" y="3105150"/>
            <a:ext cx="23812" cy="33338"/>
          </a:xfrm>
          <a:custGeom>
            <a:avLst/>
            <a:gdLst/>
            <a:ahLst/>
            <a:cxnLst>
              <a:cxn ang="0">
                <a:pos x="0" y="5556"/>
              </a:cxn>
              <a:cxn ang="0">
                <a:pos x="5953" y="0"/>
              </a:cxn>
              <a:cxn ang="0">
                <a:pos x="0" y="5556"/>
              </a:cxn>
            </a:cxnLst>
            <a:rect l="0" t="0" r="0" b="0"/>
            <a:pathLst>
              <a:path w="4" h="6">
                <a:moveTo>
                  <a:pt x="0" y="1"/>
                </a:moveTo>
                <a:cubicBezTo>
                  <a:pt x="0" y="1"/>
                  <a:pt x="4" y="6"/>
                  <a:pt x="1" y="0"/>
                </a:cubicBezTo>
                <a:cubicBezTo>
                  <a:pt x="0" y="1"/>
                  <a:pt x="0" y="1"/>
                  <a:pt x="0" y="1"/>
                </a:cubicBezTo>
                <a:close/>
              </a:path>
            </a:pathLst>
          </a:custGeom>
          <a:solidFill>
            <a:srgbClr val="67371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67" name="Freeform 114"/>
          <p:cNvSpPr/>
          <p:nvPr/>
        </p:nvSpPr>
        <p:spPr>
          <a:xfrm>
            <a:off x="4870453" y="3087691"/>
            <a:ext cx="30163" cy="28575"/>
          </a:xfrm>
          <a:custGeom>
            <a:avLst/>
            <a:gdLst/>
            <a:ahLst/>
            <a:cxnLst>
              <a:cxn ang="0">
                <a:pos x="0" y="11430"/>
              </a:cxn>
              <a:cxn ang="0">
                <a:pos x="0" y="0"/>
              </a:cxn>
              <a:cxn ang="0">
                <a:pos x="0" y="5715"/>
              </a:cxn>
              <a:cxn ang="0">
                <a:pos x="0" y="11430"/>
              </a:cxn>
            </a:cxnLst>
            <a:rect l="0" t="0" r="0" b="0"/>
            <a:pathLst>
              <a:path w="5" h="5">
                <a:moveTo>
                  <a:pt x="0" y="2"/>
                </a:moveTo>
                <a:cubicBezTo>
                  <a:pt x="0" y="2"/>
                  <a:pt x="5" y="5"/>
                  <a:pt x="0" y="0"/>
                </a:cubicBezTo>
                <a:cubicBezTo>
                  <a:pt x="0" y="1"/>
                  <a:pt x="0" y="1"/>
                  <a:pt x="0" y="1"/>
                </a:cubicBezTo>
                <a:lnTo>
                  <a:pt x="0" y="2"/>
                </a:lnTo>
                <a:close/>
              </a:path>
            </a:pathLst>
          </a:custGeom>
          <a:solidFill>
            <a:srgbClr val="67371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68" name="Freeform 115"/>
          <p:cNvSpPr/>
          <p:nvPr/>
        </p:nvSpPr>
        <p:spPr>
          <a:xfrm>
            <a:off x="4713291" y="3127375"/>
            <a:ext cx="242887" cy="173038"/>
          </a:xfrm>
          <a:custGeom>
            <a:avLst/>
            <a:gdLst/>
            <a:ahLst/>
            <a:cxnLst>
              <a:cxn ang="0">
                <a:pos x="0" y="172640"/>
              </a:cxn>
              <a:cxn ang="0">
                <a:pos x="78551" y="70135"/>
              </a:cxn>
              <a:cxn ang="0">
                <a:pos x="0" y="172640"/>
              </a:cxn>
            </a:cxnLst>
            <a:rect l="0" t="0" r="0" b="0"/>
            <a:pathLst>
              <a:path w="40" h="32">
                <a:moveTo>
                  <a:pt x="0" y="32"/>
                </a:moveTo>
                <a:cubicBezTo>
                  <a:pt x="0" y="32"/>
                  <a:pt x="12" y="25"/>
                  <a:pt x="13" y="13"/>
                </a:cubicBezTo>
                <a:cubicBezTo>
                  <a:pt x="13" y="0"/>
                  <a:pt x="40" y="25"/>
                  <a:pt x="0" y="32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69" name="Freeform 116"/>
          <p:cNvSpPr/>
          <p:nvPr/>
        </p:nvSpPr>
        <p:spPr>
          <a:xfrm>
            <a:off x="7056438" y="2784475"/>
            <a:ext cx="55562" cy="109538"/>
          </a:xfrm>
          <a:custGeom>
            <a:avLst/>
            <a:gdLst/>
            <a:ahLst/>
            <a:cxnLst>
              <a:cxn ang="0">
                <a:pos x="0" y="5369"/>
              </a:cxn>
              <a:cxn ang="0">
                <a:pos x="13096" y="0"/>
              </a:cxn>
              <a:cxn ang="0">
                <a:pos x="54768" y="103094"/>
              </a:cxn>
              <a:cxn ang="0">
                <a:pos x="42862" y="109537"/>
              </a:cxn>
              <a:cxn ang="0">
                <a:pos x="0" y="5369"/>
              </a:cxn>
            </a:cxnLst>
            <a:rect l="0" t="0" r="0" b="0"/>
            <a:pathLst>
              <a:path w="46" h="102">
                <a:moveTo>
                  <a:pt x="0" y="5"/>
                </a:moveTo>
                <a:lnTo>
                  <a:pt x="11" y="0"/>
                </a:lnTo>
                <a:lnTo>
                  <a:pt x="46" y="96"/>
                </a:lnTo>
                <a:lnTo>
                  <a:pt x="36" y="102"/>
                </a:lnTo>
                <a:lnTo>
                  <a:pt x="0" y="5"/>
                </a:lnTo>
                <a:close/>
              </a:path>
            </a:pathLst>
          </a:custGeom>
          <a:solidFill>
            <a:srgbClr val="7D4235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70" name="Freeform 117"/>
          <p:cNvSpPr/>
          <p:nvPr/>
        </p:nvSpPr>
        <p:spPr>
          <a:xfrm>
            <a:off x="6991353" y="2789238"/>
            <a:ext cx="36513" cy="120650"/>
          </a:xfrm>
          <a:custGeom>
            <a:avLst/>
            <a:gdLst/>
            <a:ahLst/>
            <a:cxnLst>
              <a:cxn ang="0">
                <a:pos x="0" y="114884"/>
              </a:cxn>
              <a:cxn ang="0">
                <a:pos x="17859" y="97705"/>
              </a:cxn>
              <a:cxn ang="0">
                <a:pos x="5953" y="0"/>
              </a:cxn>
              <a:cxn ang="0">
                <a:pos x="17859" y="0"/>
              </a:cxn>
              <a:cxn ang="0">
                <a:pos x="35718" y="104147"/>
              </a:cxn>
              <a:cxn ang="0">
                <a:pos x="5953" y="120252"/>
              </a:cxn>
              <a:cxn ang="0">
                <a:pos x="0" y="114884"/>
              </a:cxn>
            </a:cxnLst>
            <a:rect l="0" t="0" r="0" b="0"/>
            <a:pathLst>
              <a:path w="30" h="112">
                <a:moveTo>
                  <a:pt x="0" y="107"/>
                </a:moveTo>
                <a:lnTo>
                  <a:pt x="15" y="91"/>
                </a:lnTo>
                <a:lnTo>
                  <a:pt x="5" y="0"/>
                </a:lnTo>
                <a:lnTo>
                  <a:pt x="15" y="0"/>
                </a:lnTo>
                <a:lnTo>
                  <a:pt x="30" y="97"/>
                </a:lnTo>
                <a:lnTo>
                  <a:pt x="5" y="112"/>
                </a:lnTo>
                <a:lnTo>
                  <a:pt x="0" y="107"/>
                </a:lnTo>
                <a:close/>
              </a:path>
            </a:pathLst>
          </a:custGeom>
          <a:solidFill>
            <a:srgbClr val="7D4235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71" name="Freeform 118"/>
          <p:cNvSpPr/>
          <p:nvPr/>
        </p:nvSpPr>
        <p:spPr>
          <a:xfrm>
            <a:off x="7081838" y="2882900"/>
            <a:ext cx="30162" cy="33338"/>
          </a:xfrm>
          <a:custGeom>
            <a:avLst/>
            <a:gdLst/>
            <a:ahLst/>
            <a:cxnLst>
              <a:cxn ang="0">
                <a:pos x="0" y="27960"/>
              </a:cxn>
              <a:cxn ang="0">
                <a:pos x="17859" y="0"/>
              </a:cxn>
              <a:cxn ang="0">
                <a:pos x="29766" y="5377"/>
              </a:cxn>
              <a:cxn ang="0">
                <a:pos x="11906" y="33337"/>
              </a:cxn>
              <a:cxn ang="0">
                <a:pos x="0" y="27960"/>
              </a:cxn>
            </a:cxnLst>
            <a:rect l="0" t="0" r="0" b="0"/>
            <a:pathLst>
              <a:path w="25" h="31">
                <a:moveTo>
                  <a:pt x="0" y="26"/>
                </a:moveTo>
                <a:lnTo>
                  <a:pt x="15" y="0"/>
                </a:lnTo>
                <a:lnTo>
                  <a:pt x="25" y="5"/>
                </a:lnTo>
                <a:lnTo>
                  <a:pt x="10" y="31"/>
                </a:lnTo>
                <a:lnTo>
                  <a:pt x="0" y="26"/>
                </a:lnTo>
                <a:close/>
              </a:path>
            </a:pathLst>
          </a:custGeom>
          <a:solidFill>
            <a:srgbClr val="7D4235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72" name="任意多边形 37"/>
          <p:cNvSpPr/>
          <p:nvPr/>
        </p:nvSpPr>
        <p:spPr>
          <a:xfrm>
            <a:off x="6767513" y="2476500"/>
            <a:ext cx="569912" cy="331788"/>
          </a:xfrm>
          <a:custGeom>
            <a:avLst/>
            <a:gdLst/>
            <a:ahLst/>
            <a:cxnLst>
              <a:cxn ang="0">
                <a:pos x="479646" y="109535"/>
              </a:cxn>
              <a:cxn ang="0">
                <a:pos x="507780" y="144928"/>
              </a:cxn>
              <a:cxn ang="0">
                <a:pos x="562345" y="139457"/>
              </a:cxn>
              <a:cxn ang="0">
                <a:pos x="550220" y="188700"/>
              </a:cxn>
              <a:cxn ang="0">
                <a:pos x="495655" y="216056"/>
              </a:cxn>
              <a:cxn ang="0">
                <a:pos x="453216" y="161342"/>
              </a:cxn>
              <a:cxn ang="0">
                <a:pos x="465341" y="112100"/>
              </a:cxn>
              <a:cxn ang="0">
                <a:pos x="479646" y="109535"/>
              </a:cxn>
              <a:cxn ang="0">
                <a:pos x="128113" y="349"/>
              </a:cxn>
              <a:cxn ang="0">
                <a:pos x="284166" y="107488"/>
              </a:cxn>
              <a:cxn ang="0">
                <a:pos x="501826" y="216437"/>
              </a:cxn>
              <a:cxn ang="0">
                <a:pos x="12092" y="85699"/>
              </a:cxn>
              <a:cxn ang="0">
                <a:pos x="0" y="47566"/>
              </a:cxn>
              <a:cxn ang="0">
                <a:pos x="30230" y="53014"/>
              </a:cxn>
              <a:cxn ang="0">
                <a:pos x="128113" y="349"/>
              </a:cxn>
            </a:cxnLst>
            <a:rect l="0" t="0" r="0" b="0"/>
            <a:pathLst>
              <a:path w="760238" h="489328">
                <a:moveTo>
                  <a:pt x="639381" y="161933"/>
                </a:moveTo>
                <a:cubicBezTo>
                  <a:pt x="658701" y="165725"/>
                  <a:pt x="676885" y="189991"/>
                  <a:pt x="676885" y="214257"/>
                </a:cubicBezTo>
                <a:cubicBezTo>
                  <a:pt x="684967" y="181902"/>
                  <a:pt x="725376" y="181902"/>
                  <a:pt x="749622" y="206168"/>
                </a:cubicBezTo>
                <a:cubicBezTo>
                  <a:pt x="765785" y="230434"/>
                  <a:pt x="765785" y="262789"/>
                  <a:pt x="733458" y="278967"/>
                </a:cubicBezTo>
                <a:cubicBezTo>
                  <a:pt x="709213" y="295144"/>
                  <a:pt x="684967" y="295144"/>
                  <a:pt x="660722" y="319410"/>
                </a:cubicBezTo>
                <a:cubicBezTo>
                  <a:pt x="644558" y="287055"/>
                  <a:pt x="620313" y="270878"/>
                  <a:pt x="604149" y="238523"/>
                </a:cubicBezTo>
                <a:cubicBezTo>
                  <a:pt x="587985" y="206168"/>
                  <a:pt x="596067" y="173813"/>
                  <a:pt x="620313" y="165725"/>
                </a:cubicBezTo>
                <a:cubicBezTo>
                  <a:pt x="626374" y="161680"/>
                  <a:pt x="632940" y="160669"/>
                  <a:pt x="639381" y="161933"/>
                </a:cubicBezTo>
                <a:close/>
                <a:moveTo>
                  <a:pt x="170779" y="516"/>
                </a:moveTo>
                <a:cubicBezTo>
                  <a:pt x="250352" y="-5933"/>
                  <a:pt x="333467" y="48174"/>
                  <a:pt x="378802" y="158907"/>
                </a:cubicBezTo>
                <a:cubicBezTo>
                  <a:pt x="451339" y="344132"/>
                  <a:pt x="668948" y="319972"/>
                  <a:pt x="668948" y="319972"/>
                </a:cubicBezTo>
                <a:cubicBezTo>
                  <a:pt x="217610" y="722635"/>
                  <a:pt x="-64477" y="303866"/>
                  <a:pt x="16119" y="126694"/>
                </a:cubicBezTo>
                <a:cubicBezTo>
                  <a:pt x="8060" y="110587"/>
                  <a:pt x="8060" y="78374"/>
                  <a:pt x="0" y="70321"/>
                </a:cubicBezTo>
                <a:cubicBezTo>
                  <a:pt x="16119" y="70321"/>
                  <a:pt x="32239" y="78374"/>
                  <a:pt x="40298" y="78374"/>
                </a:cubicBezTo>
                <a:cubicBezTo>
                  <a:pt x="76567" y="30055"/>
                  <a:pt x="123035" y="4385"/>
                  <a:pt x="170779" y="516"/>
                </a:cubicBezTo>
                <a:close/>
              </a:path>
            </a:pathLst>
          </a:custGeom>
          <a:solidFill>
            <a:srgbClr val="FFC10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73" name="Freeform 121"/>
          <p:cNvSpPr/>
          <p:nvPr/>
        </p:nvSpPr>
        <p:spPr>
          <a:xfrm>
            <a:off x="6846888" y="2566988"/>
            <a:ext cx="228600" cy="163512"/>
          </a:xfrm>
          <a:custGeom>
            <a:avLst/>
            <a:gdLst/>
            <a:ahLst/>
            <a:cxnLst>
              <a:cxn ang="0">
                <a:pos x="229791" y="135930"/>
              </a:cxn>
              <a:cxn ang="0">
                <a:pos x="126989" y="59809"/>
              </a:cxn>
              <a:cxn ang="0">
                <a:pos x="229791" y="135930"/>
              </a:cxn>
            </a:cxnLst>
            <a:rect l="0" t="0" r="0" b="0"/>
            <a:pathLst>
              <a:path w="38" h="30">
                <a:moveTo>
                  <a:pt x="38" y="25"/>
                </a:moveTo>
                <a:cubicBezTo>
                  <a:pt x="38" y="25"/>
                  <a:pt x="25" y="22"/>
                  <a:pt x="21" y="11"/>
                </a:cubicBezTo>
                <a:cubicBezTo>
                  <a:pt x="17" y="0"/>
                  <a:pt x="0" y="30"/>
                  <a:pt x="38" y="25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74" name="Freeform 122"/>
          <p:cNvSpPr/>
          <p:nvPr/>
        </p:nvSpPr>
        <p:spPr>
          <a:xfrm>
            <a:off x="6858000" y="2541588"/>
            <a:ext cx="84138" cy="428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4534" y="10715"/>
              </a:cxn>
              <a:cxn ang="0">
                <a:pos x="36229" y="32146"/>
              </a:cxn>
              <a:cxn ang="0">
                <a:pos x="0" y="0"/>
              </a:cxn>
            </a:cxnLst>
            <a:rect l="0" t="0" r="0" b="0"/>
            <a:pathLst>
              <a:path w="14" h="8">
                <a:moveTo>
                  <a:pt x="0" y="0"/>
                </a:moveTo>
                <a:cubicBezTo>
                  <a:pt x="0" y="0"/>
                  <a:pt x="5" y="8"/>
                  <a:pt x="14" y="2"/>
                </a:cubicBezTo>
                <a:cubicBezTo>
                  <a:pt x="14" y="2"/>
                  <a:pt x="12" y="7"/>
                  <a:pt x="6" y="6"/>
                </a:cubicBezTo>
                <a:cubicBezTo>
                  <a:pt x="2" y="5"/>
                  <a:pt x="1" y="3"/>
                  <a:pt x="0" y="0"/>
                </a:cubicBezTo>
                <a:close/>
              </a:path>
            </a:pathLst>
          </a:custGeom>
          <a:solidFill>
            <a:srgbClr val="67371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75" name="Freeform 123"/>
          <p:cNvSpPr/>
          <p:nvPr/>
        </p:nvSpPr>
        <p:spPr>
          <a:xfrm>
            <a:off x="5445125" y="2087566"/>
            <a:ext cx="1111250" cy="542925"/>
          </a:xfrm>
          <a:custGeom>
            <a:avLst/>
            <a:gdLst/>
            <a:ahLst/>
            <a:cxnLst>
              <a:cxn ang="0">
                <a:pos x="1104899" y="249509"/>
              </a:cxn>
              <a:cxn ang="0">
                <a:pos x="108346" y="0"/>
              </a:cxn>
              <a:cxn ang="0">
                <a:pos x="204787" y="184187"/>
              </a:cxn>
              <a:cxn ang="0">
                <a:pos x="0" y="309477"/>
              </a:cxn>
              <a:cxn ang="0">
                <a:pos x="1110852" y="542925"/>
              </a:cxn>
              <a:cxn ang="0">
                <a:pos x="1104899" y="249509"/>
              </a:cxn>
            </a:cxnLst>
            <a:rect l="0" t="0" r="0" b="0"/>
            <a:pathLst>
              <a:path w="933" h="507">
                <a:moveTo>
                  <a:pt x="928" y="233"/>
                </a:moveTo>
                <a:lnTo>
                  <a:pt x="91" y="0"/>
                </a:lnTo>
                <a:lnTo>
                  <a:pt x="172" y="172"/>
                </a:lnTo>
                <a:lnTo>
                  <a:pt x="0" y="289"/>
                </a:lnTo>
                <a:lnTo>
                  <a:pt x="933" y="507"/>
                </a:lnTo>
                <a:lnTo>
                  <a:pt x="928" y="233"/>
                </a:lnTo>
                <a:close/>
              </a:path>
            </a:pathLst>
          </a:custGeom>
          <a:solidFill>
            <a:srgbClr val="005828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76" name="Freeform 124"/>
          <p:cNvSpPr/>
          <p:nvPr/>
        </p:nvSpPr>
        <p:spPr>
          <a:xfrm>
            <a:off x="5445125" y="2093913"/>
            <a:ext cx="1111250" cy="544512"/>
          </a:xfrm>
          <a:custGeom>
            <a:avLst/>
            <a:gdLst/>
            <a:ahLst/>
            <a:cxnLst>
              <a:cxn ang="0">
                <a:pos x="1104899" y="250056"/>
              </a:cxn>
              <a:cxn ang="0">
                <a:pos x="108346" y="0"/>
              </a:cxn>
              <a:cxn ang="0">
                <a:pos x="204787" y="184591"/>
              </a:cxn>
              <a:cxn ang="0">
                <a:pos x="0" y="310156"/>
              </a:cxn>
              <a:cxn ang="0">
                <a:pos x="1110852" y="544115"/>
              </a:cxn>
              <a:cxn ang="0">
                <a:pos x="1104899" y="250056"/>
              </a:cxn>
            </a:cxnLst>
            <a:rect l="0" t="0" r="0" b="0"/>
            <a:pathLst>
              <a:path w="933" h="507">
                <a:moveTo>
                  <a:pt x="928" y="233"/>
                </a:moveTo>
                <a:lnTo>
                  <a:pt x="91" y="0"/>
                </a:lnTo>
                <a:lnTo>
                  <a:pt x="172" y="172"/>
                </a:lnTo>
                <a:lnTo>
                  <a:pt x="0" y="289"/>
                </a:lnTo>
                <a:lnTo>
                  <a:pt x="933" y="507"/>
                </a:lnTo>
                <a:lnTo>
                  <a:pt x="928" y="233"/>
                </a:lnTo>
              </a:path>
            </a:pathLst>
          </a:custGeom>
          <a:noFill/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77" name="Freeform 126"/>
          <p:cNvSpPr/>
          <p:nvPr/>
        </p:nvSpPr>
        <p:spPr>
          <a:xfrm>
            <a:off x="5232400" y="2338388"/>
            <a:ext cx="1328738" cy="831850"/>
          </a:xfrm>
          <a:custGeom>
            <a:avLst/>
            <a:gdLst/>
            <a:ahLst/>
            <a:cxnLst>
              <a:cxn ang="0">
                <a:pos x="1322784" y="0"/>
              </a:cxn>
              <a:cxn ang="0">
                <a:pos x="0" y="343194"/>
              </a:cxn>
              <a:cxn ang="0">
                <a:pos x="7143" y="832247"/>
              </a:cxn>
              <a:cxn ang="0">
                <a:pos x="1328737" y="490124"/>
              </a:cxn>
              <a:cxn ang="0">
                <a:pos x="1322784" y="0"/>
              </a:cxn>
            </a:cxnLst>
            <a:rect l="0" t="0" r="0" b="0"/>
            <a:pathLst>
              <a:path w="1116" h="776">
                <a:moveTo>
                  <a:pt x="1111" y="0"/>
                </a:moveTo>
                <a:lnTo>
                  <a:pt x="0" y="320"/>
                </a:lnTo>
                <a:lnTo>
                  <a:pt x="6" y="776"/>
                </a:lnTo>
                <a:lnTo>
                  <a:pt x="1116" y="457"/>
                </a:lnTo>
                <a:lnTo>
                  <a:pt x="1111" y="0"/>
                </a:lnTo>
              </a:path>
            </a:pathLst>
          </a:custGeom>
          <a:noFill/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78" name="Freeform 129"/>
          <p:cNvSpPr/>
          <p:nvPr/>
        </p:nvSpPr>
        <p:spPr>
          <a:xfrm>
            <a:off x="5240338" y="2773366"/>
            <a:ext cx="1320800" cy="396875"/>
          </a:xfrm>
          <a:custGeom>
            <a:avLst/>
            <a:gdLst/>
            <a:ahLst/>
            <a:cxnLst>
              <a:cxn ang="0">
                <a:pos x="1321593" y="0"/>
              </a:cxn>
              <a:cxn ang="0">
                <a:pos x="0" y="335460"/>
              </a:cxn>
              <a:cxn ang="0">
                <a:pos x="0" y="395287"/>
              </a:cxn>
              <a:cxn ang="0">
                <a:pos x="1321593" y="54485"/>
              </a:cxn>
              <a:cxn ang="0">
                <a:pos x="1321593" y="0"/>
              </a:cxn>
            </a:cxnLst>
            <a:rect l="0" t="0" r="0" b="0"/>
            <a:pathLst>
              <a:path w="1110" h="370">
                <a:moveTo>
                  <a:pt x="1110" y="0"/>
                </a:moveTo>
                <a:lnTo>
                  <a:pt x="0" y="314"/>
                </a:lnTo>
                <a:lnTo>
                  <a:pt x="0" y="370"/>
                </a:lnTo>
                <a:lnTo>
                  <a:pt x="1110" y="51"/>
                </a:lnTo>
                <a:lnTo>
                  <a:pt x="1110" y="0"/>
                </a:lnTo>
              </a:path>
            </a:pathLst>
          </a:custGeom>
          <a:noFill/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79" name="Freeform 131"/>
          <p:cNvSpPr/>
          <p:nvPr/>
        </p:nvSpPr>
        <p:spPr>
          <a:xfrm>
            <a:off x="5232400" y="3681413"/>
            <a:ext cx="1328738" cy="831850"/>
          </a:xfrm>
          <a:custGeom>
            <a:avLst/>
            <a:gdLst/>
            <a:ahLst/>
            <a:cxnLst>
              <a:cxn ang="0">
                <a:pos x="1322784" y="0"/>
              </a:cxn>
              <a:cxn ang="0">
                <a:pos x="0" y="342703"/>
              </a:cxn>
              <a:cxn ang="0">
                <a:pos x="7143" y="831056"/>
              </a:cxn>
              <a:cxn ang="0">
                <a:pos x="1328737" y="489423"/>
              </a:cxn>
              <a:cxn ang="0">
                <a:pos x="1322784" y="0"/>
              </a:cxn>
            </a:cxnLst>
            <a:rect l="0" t="0" r="0" b="0"/>
            <a:pathLst>
              <a:path w="1116" h="776">
                <a:moveTo>
                  <a:pt x="1111" y="0"/>
                </a:moveTo>
                <a:lnTo>
                  <a:pt x="0" y="320"/>
                </a:lnTo>
                <a:lnTo>
                  <a:pt x="6" y="776"/>
                </a:lnTo>
                <a:lnTo>
                  <a:pt x="1116" y="457"/>
                </a:lnTo>
                <a:lnTo>
                  <a:pt x="1111" y="0"/>
                </a:lnTo>
              </a:path>
            </a:pathLst>
          </a:custGeom>
          <a:noFill/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80" name="Freeform 133"/>
          <p:cNvSpPr>
            <a:spLocks noEditPoints="1"/>
          </p:cNvSpPr>
          <p:nvPr/>
        </p:nvSpPr>
        <p:spPr>
          <a:xfrm>
            <a:off x="5232400" y="3681413"/>
            <a:ext cx="1328738" cy="831850"/>
          </a:xfrm>
          <a:custGeom>
            <a:avLst/>
            <a:gdLst/>
            <a:ahLst/>
            <a:cxnLst>
              <a:cxn ang="0">
                <a:pos x="1328737" y="434805"/>
              </a:cxn>
              <a:cxn ang="0">
                <a:pos x="7143" y="771083"/>
              </a:cxn>
              <a:cxn ang="0">
                <a:pos x="7143" y="831056"/>
              </a:cxn>
              <a:cxn ang="0">
                <a:pos x="1328737" y="489423"/>
              </a:cxn>
              <a:cxn ang="0">
                <a:pos x="1328737" y="434805"/>
              </a:cxn>
              <a:cxn ang="0">
                <a:pos x="1322784" y="0"/>
              </a:cxn>
              <a:cxn ang="0">
                <a:pos x="1322784" y="0"/>
              </a:cxn>
              <a:cxn ang="0">
                <a:pos x="0" y="342703"/>
              </a:cxn>
              <a:cxn ang="0">
                <a:pos x="0" y="369477"/>
              </a:cxn>
              <a:cxn ang="0">
                <a:pos x="0" y="396251"/>
              </a:cxn>
              <a:cxn ang="0">
                <a:pos x="1322784" y="54618"/>
              </a:cxn>
              <a:cxn ang="0">
                <a:pos x="1322784" y="0"/>
              </a:cxn>
            </a:cxnLst>
            <a:rect l="0" t="0" r="0" b="0"/>
            <a:pathLst>
              <a:path w="1116" h="776">
                <a:moveTo>
                  <a:pt x="1116" y="406"/>
                </a:moveTo>
                <a:lnTo>
                  <a:pt x="6" y="720"/>
                </a:lnTo>
                <a:lnTo>
                  <a:pt x="6" y="776"/>
                </a:lnTo>
                <a:lnTo>
                  <a:pt x="1116" y="457"/>
                </a:lnTo>
                <a:lnTo>
                  <a:pt x="1116" y="406"/>
                </a:lnTo>
                <a:moveTo>
                  <a:pt x="1111" y="0"/>
                </a:moveTo>
                <a:lnTo>
                  <a:pt x="1111" y="0"/>
                </a:lnTo>
                <a:lnTo>
                  <a:pt x="0" y="320"/>
                </a:lnTo>
                <a:lnTo>
                  <a:pt x="0" y="345"/>
                </a:lnTo>
                <a:lnTo>
                  <a:pt x="0" y="370"/>
                </a:lnTo>
                <a:lnTo>
                  <a:pt x="1111" y="51"/>
                </a:lnTo>
                <a:lnTo>
                  <a:pt x="1111" y="0"/>
                </a:lnTo>
              </a:path>
            </a:pathLst>
          </a:custGeom>
          <a:noFill/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81" name="任意多边形 163"/>
          <p:cNvSpPr/>
          <p:nvPr/>
        </p:nvSpPr>
        <p:spPr>
          <a:xfrm rot="-942145">
            <a:off x="4667250" y="3171825"/>
            <a:ext cx="2641600" cy="503238"/>
          </a:xfrm>
          <a:custGeom>
            <a:avLst/>
            <a:gdLst>
              <a:gd name="txL" fmla="*/ 0 w 3521391"/>
              <a:gd name="txT" fmla="*/ 0 h 741516"/>
              <a:gd name="txR" fmla="*/ 3521391 w 3521391"/>
              <a:gd name="txB" fmla="*/ 741516 h 741516"/>
            </a:gdLst>
            <a:ahLst/>
            <a:cxnLst>
              <a:cxn ang="0">
                <a:pos x="2642950" y="0"/>
              </a:cxn>
              <a:cxn ang="0">
                <a:pos x="2521707" y="407146"/>
              </a:cxn>
              <a:cxn ang="0">
                <a:pos x="2522601" y="407133"/>
              </a:cxn>
              <a:cxn ang="0">
                <a:pos x="2501318" y="475611"/>
              </a:cxn>
              <a:cxn ang="0">
                <a:pos x="0" y="503415"/>
              </a:cxn>
              <a:cxn ang="0">
                <a:pos x="2787" y="490462"/>
              </a:cxn>
              <a:cxn ang="0">
                <a:pos x="18905" y="438604"/>
              </a:cxn>
              <a:cxn ang="0">
                <a:pos x="19299" y="438599"/>
              </a:cxn>
              <a:cxn ang="0">
                <a:pos x="28271" y="408470"/>
              </a:cxn>
              <a:cxn ang="0">
                <a:pos x="146277" y="28784"/>
              </a:cxn>
              <a:cxn ang="0">
                <a:pos x="2642915" y="0"/>
              </a:cxn>
              <a:cxn ang="0">
                <a:pos x="2642950" y="0"/>
              </a:cxn>
            </a:cxnLst>
            <a:rect l="txL" t="txT" r="txR" b="txB"/>
            <a:pathLst>
              <a:path w="3521391" h="741516">
                <a:moveTo>
                  <a:pt x="3521391" y="0"/>
                </a:moveTo>
                <a:lnTo>
                  <a:pt x="3359850" y="599714"/>
                </a:lnTo>
                <a:lnTo>
                  <a:pt x="3361041" y="599696"/>
                </a:lnTo>
                <a:lnTo>
                  <a:pt x="3332684" y="700561"/>
                </a:lnTo>
                <a:lnTo>
                  <a:pt x="0" y="741516"/>
                </a:lnTo>
                <a:lnTo>
                  <a:pt x="3714" y="722437"/>
                </a:lnTo>
                <a:lnTo>
                  <a:pt x="25189" y="646052"/>
                </a:lnTo>
                <a:lnTo>
                  <a:pt x="25714" y="646045"/>
                </a:lnTo>
                <a:lnTo>
                  <a:pt x="37668" y="601664"/>
                </a:lnTo>
                <a:lnTo>
                  <a:pt x="194896" y="42398"/>
                </a:lnTo>
                <a:lnTo>
                  <a:pt x="3521344" y="0"/>
                </a:lnTo>
                <a:lnTo>
                  <a:pt x="3521390" y="0"/>
                </a:lnTo>
                <a:lnTo>
                  <a:pt x="3521391" y="0"/>
                </a:lnTo>
                <a:close/>
              </a:path>
            </a:pathLst>
          </a:custGeom>
          <a:solidFill>
            <a:srgbClr val="00BC55"/>
          </a:solidFill>
          <a:ln w="9525">
            <a:noFill/>
          </a:ln>
        </p:spPr>
        <p:txBody>
          <a:bodyPr lIns="0" tIns="0" rIns="0" bIns="0" anchor="ctr"/>
          <a:lstStyle/>
          <a:p>
            <a:pPr algn="ctr"/>
            <a:r>
              <a:rPr lang="zh-CN" altLang="en-US" sz="3600">
                <a:solidFill>
                  <a:srgbClr val="FFFFFF"/>
                </a:solidFill>
                <a:latin typeface="华文行楷" pitchFamily="2" charset="-122"/>
                <a:ea typeface="华文行楷" pitchFamily="2" charset="-122"/>
                <a:sym typeface="华文行楷" pitchFamily="2" charset="-122"/>
              </a:rPr>
              <a:t>谢谢</a:t>
            </a:r>
          </a:p>
        </p:txBody>
      </p:sp>
      <p:sp>
        <p:nvSpPr>
          <p:cNvPr id="2082" name="任意多边形 167"/>
          <p:cNvSpPr/>
          <p:nvPr/>
        </p:nvSpPr>
        <p:spPr>
          <a:xfrm rot="-878033">
            <a:off x="5145088" y="2501903"/>
            <a:ext cx="1504950" cy="506413"/>
          </a:xfrm>
          <a:custGeom>
            <a:avLst/>
            <a:gdLst/>
            <a:ahLst/>
            <a:cxnLst>
              <a:cxn ang="0">
                <a:pos x="1506140" y="0"/>
              </a:cxn>
              <a:cxn ang="0">
                <a:pos x="1374455" y="475739"/>
              </a:cxn>
              <a:cxn ang="0">
                <a:pos x="0" y="506015"/>
              </a:cxn>
              <a:cxn ang="0">
                <a:pos x="130232" y="31042"/>
              </a:cxn>
              <a:cxn ang="0">
                <a:pos x="1506140" y="0"/>
              </a:cxn>
            </a:cxnLst>
            <a:rect l="0" t="0" r="0" b="0"/>
            <a:pathLst>
              <a:path w="2008511" h="748757">
                <a:moveTo>
                  <a:pt x="2008511" y="0"/>
                </a:moveTo>
                <a:lnTo>
                  <a:pt x="1832903" y="703958"/>
                </a:lnTo>
                <a:lnTo>
                  <a:pt x="0" y="748757"/>
                </a:lnTo>
                <a:lnTo>
                  <a:pt x="173672" y="45934"/>
                </a:lnTo>
                <a:lnTo>
                  <a:pt x="2008511" y="0"/>
                </a:lnTo>
                <a:close/>
              </a:path>
            </a:pathLst>
          </a:custGeom>
          <a:solidFill>
            <a:srgbClr val="00BC55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83" name="任意多边形 171"/>
          <p:cNvSpPr/>
          <p:nvPr/>
        </p:nvSpPr>
        <p:spPr>
          <a:xfrm rot="-750403">
            <a:off x="5164138" y="3819525"/>
            <a:ext cx="1485900" cy="554038"/>
          </a:xfrm>
          <a:custGeom>
            <a:avLst/>
            <a:gdLst/>
            <a:ahLst/>
            <a:cxnLst>
              <a:cxn ang="0">
                <a:pos x="1484709" y="0"/>
              </a:cxn>
              <a:cxn ang="0">
                <a:pos x="1372675" y="478766"/>
              </a:cxn>
              <a:cxn ang="0">
                <a:pos x="0" y="554831"/>
              </a:cxn>
              <a:cxn ang="0">
                <a:pos x="110614" y="76878"/>
              </a:cxn>
              <a:cxn ang="0">
                <a:pos x="1484709" y="0"/>
              </a:cxn>
            </a:cxnLst>
            <a:rect l="0" t="0" r="0" b="0"/>
            <a:pathLst>
              <a:path w="1979334" h="822792">
                <a:moveTo>
                  <a:pt x="1979334" y="0"/>
                </a:moveTo>
                <a:lnTo>
                  <a:pt x="1829976" y="709991"/>
                </a:lnTo>
                <a:lnTo>
                  <a:pt x="0" y="822792"/>
                </a:lnTo>
                <a:lnTo>
                  <a:pt x="147465" y="114007"/>
                </a:lnTo>
                <a:lnTo>
                  <a:pt x="1979334" y="0"/>
                </a:lnTo>
                <a:close/>
              </a:path>
            </a:pathLst>
          </a:custGeom>
          <a:solidFill>
            <a:srgbClr val="00BC55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9566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7"/>
          <p:cNvSpPr/>
          <p:nvPr>
            <p:custDataLst>
              <p:tags r:id="rId1"/>
            </p:custDataLst>
          </p:nvPr>
        </p:nvSpPr>
        <p:spPr>
          <a:xfrm>
            <a:off x="4405313" y="1806575"/>
            <a:ext cx="4303712" cy="850900"/>
          </a:xfrm>
          <a:custGeom>
            <a:avLst/>
            <a:gdLst>
              <a:gd name="txL" fmla="*/ 0 w 2520280"/>
              <a:gd name="txT" fmla="*/ 0 h 1872208"/>
              <a:gd name="txR" fmla="*/ 2520280 w 2520280"/>
              <a:gd name="txB" fmla="*/ 1872208 h 1872208"/>
            </a:gdLst>
            <a:ahLst/>
            <a:cxnLst>
              <a:cxn ang="0">
                <a:pos x="0" y="320"/>
              </a:cxn>
              <a:cxn ang="0">
                <a:pos x="907377201" y="320"/>
              </a:cxn>
              <a:cxn ang="0">
                <a:pos x="0" y="320"/>
              </a:cxn>
              <a:cxn ang="0">
                <a:pos x="0" y="0"/>
              </a:cxn>
              <a:cxn ang="0">
                <a:pos x="329795" y="0"/>
              </a:cxn>
              <a:cxn ang="0">
                <a:pos x="0" y="0"/>
              </a:cxn>
            </a:cxnLst>
            <a:rect l="txL" t="txT" r="txR" b="tx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12700" cap="sq" cmpd="sng">
            <a:solidFill>
              <a:srgbClr val="DDDDDD"/>
            </a:solidFill>
            <a:prstDash val="solid"/>
            <a:bevel/>
            <a:headEnd type="none" w="med" len="med"/>
            <a:tailEnd type="none" w="med" len="med"/>
          </a:ln>
        </p:spPr>
        <p:txBody>
          <a:bodyPr lIns="324000" tIns="0" rIns="108000" bIns="144000" anchor="b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新课导入</a:t>
            </a:r>
          </a:p>
        </p:txBody>
      </p:sp>
      <p:sp>
        <p:nvSpPr>
          <p:cNvPr id="22" name="任意多边形 21"/>
          <p:cNvSpPr/>
          <p:nvPr>
            <p:custDataLst>
              <p:tags r:id="rId2"/>
            </p:custDataLst>
          </p:nvPr>
        </p:nvSpPr>
        <p:spPr>
          <a:xfrm>
            <a:off x="3709991" y="2011366"/>
            <a:ext cx="658813" cy="549275"/>
          </a:xfrm>
          <a:custGeom>
            <a:avLst/>
            <a:gdLst>
              <a:gd name="connsiteX0" fmla="*/ 0 w 696310"/>
              <a:gd name="connsiteY0" fmla="*/ 0 h 696310"/>
              <a:gd name="connsiteX1" fmla="*/ 459827 w 696310"/>
              <a:gd name="connsiteY1" fmla="*/ 0 h 696310"/>
              <a:gd name="connsiteX2" fmla="*/ 459827 w 696310"/>
              <a:gd name="connsiteY2" fmla="*/ 236483 h 696310"/>
              <a:gd name="connsiteX3" fmla="*/ 696310 w 696310"/>
              <a:gd name="connsiteY3" fmla="*/ 236483 h 696310"/>
              <a:gd name="connsiteX4" fmla="*/ 696310 w 696310"/>
              <a:gd name="connsiteY4" fmla="*/ 696310 h 696310"/>
              <a:gd name="connsiteX5" fmla="*/ 0 w 696310"/>
              <a:gd name="connsiteY5" fmla="*/ 696310 h 696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6310" h="696310">
                <a:moveTo>
                  <a:pt x="0" y="0"/>
                </a:moveTo>
                <a:lnTo>
                  <a:pt x="459827" y="0"/>
                </a:lnTo>
                <a:lnTo>
                  <a:pt x="459827" y="236483"/>
                </a:lnTo>
                <a:lnTo>
                  <a:pt x="696310" y="236483"/>
                </a:lnTo>
                <a:lnTo>
                  <a:pt x="696310" y="696310"/>
                </a:lnTo>
                <a:lnTo>
                  <a:pt x="0" y="696310"/>
                </a:lnTo>
                <a:close/>
              </a:path>
            </a:pathLst>
          </a:custGeom>
          <a:solidFill>
            <a:srgbClr val="FFC91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18000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kern="0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01</a:t>
            </a:r>
            <a:endParaRPr lang="zh-CN" altLang="en-US" sz="2400" b="1" kern="0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矩形 22"/>
          <p:cNvSpPr/>
          <p:nvPr>
            <p:custDataLst>
              <p:tags r:id="rId3"/>
            </p:custDataLst>
          </p:nvPr>
        </p:nvSpPr>
        <p:spPr>
          <a:xfrm>
            <a:off x="4200525" y="1997078"/>
            <a:ext cx="196850" cy="169863"/>
          </a:xfrm>
          <a:prstGeom prst="rect">
            <a:avLst/>
          </a:prstGeom>
          <a:solidFill>
            <a:srgbClr val="FFC91D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21600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b="1" kern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197" name="矩形 7"/>
          <p:cNvSpPr/>
          <p:nvPr>
            <p:custDataLst>
              <p:tags r:id="rId4"/>
            </p:custDataLst>
          </p:nvPr>
        </p:nvSpPr>
        <p:spPr>
          <a:xfrm>
            <a:off x="4405313" y="2989266"/>
            <a:ext cx="4303712" cy="758825"/>
          </a:xfrm>
          <a:custGeom>
            <a:avLst/>
            <a:gdLst>
              <a:gd name="txL" fmla="*/ 0 w 2520280"/>
              <a:gd name="txT" fmla="*/ 0 h 1872208"/>
              <a:gd name="txR" fmla="*/ 2520280 w 2520280"/>
              <a:gd name="txB" fmla="*/ 1872208 h 1872208"/>
            </a:gdLst>
            <a:ahLst/>
            <a:cxnLst>
              <a:cxn ang="0">
                <a:pos x="0" y="91"/>
              </a:cxn>
              <a:cxn ang="0">
                <a:pos x="907377201" y="91"/>
              </a:cxn>
              <a:cxn ang="0">
                <a:pos x="0" y="91"/>
              </a:cxn>
              <a:cxn ang="0">
                <a:pos x="0" y="0"/>
              </a:cxn>
              <a:cxn ang="0">
                <a:pos x="329795" y="0"/>
              </a:cxn>
              <a:cxn ang="0">
                <a:pos x="0" y="0"/>
              </a:cxn>
            </a:cxnLst>
            <a:rect l="txL" t="txT" r="txR" b="tx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12700" cap="sq" cmpd="sng">
            <a:solidFill>
              <a:srgbClr val="DDDDDD"/>
            </a:solidFill>
            <a:prstDash val="solid"/>
            <a:bevel/>
            <a:headEnd type="none" w="med" len="med"/>
            <a:tailEnd type="none" w="med" len="med"/>
          </a:ln>
        </p:spPr>
        <p:txBody>
          <a:bodyPr lIns="324000" tIns="0" rIns="108000" bIns="144000" anchor="b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有点警惕性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" name="任意多边形 24"/>
          <p:cNvSpPr/>
          <p:nvPr>
            <p:custDataLst>
              <p:tags r:id="rId5"/>
            </p:custDataLst>
          </p:nvPr>
        </p:nvSpPr>
        <p:spPr>
          <a:xfrm>
            <a:off x="3709991" y="3159125"/>
            <a:ext cx="658813" cy="579438"/>
          </a:xfrm>
          <a:custGeom>
            <a:avLst/>
            <a:gdLst>
              <a:gd name="connsiteX0" fmla="*/ 0 w 696310"/>
              <a:gd name="connsiteY0" fmla="*/ 0 h 696310"/>
              <a:gd name="connsiteX1" fmla="*/ 459827 w 696310"/>
              <a:gd name="connsiteY1" fmla="*/ 0 h 696310"/>
              <a:gd name="connsiteX2" fmla="*/ 459827 w 696310"/>
              <a:gd name="connsiteY2" fmla="*/ 236483 h 696310"/>
              <a:gd name="connsiteX3" fmla="*/ 696310 w 696310"/>
              <a:gd name="connsiteY3" fmla="*/ 236483 h 696310"/>
              <a:gd name="connsiteX4" fmla="*/ 696310 w 696310"/>
              <a:gd name="connsiteY4" fmla="*/ 696310 h 696310"/>
              <a:gd name="connsiteX5" fmla="*/ 0 w 696310"/>
              <a:gd name="connsiteY5" fmla="*/ 696310 h 696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6310" h="696310">
                <a:moveTo>
                  <a:pt x="0" y="0"/>
                </a:moveTo>
                <a:lnTo>
                  <a:pt x="459827" y="0"/>
                </a:lnTo>
                <a:lnTo>
                  <a:pt x="459827" y="236483"/>
                </a:lnTo>
                <a:lnTo>
                  <a:pt x="696310" y="236483"/>
                </a:lnTo>
                <a:lnTo>
                  <a:pt x="696310" y="696310"/>
                </a:lnTo>
                <a:lnTo>
                  <a:pt x="0" y="69631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18000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kern="0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02</a:t>
            </a:r>
            <a:endParaRPr lang="zh-CN" altLang="en-US" sz="2400" b="1" kern="0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" name="矩形 25"/>
          <p:cNvSpPr/>
          <p:nvPr>
            <p:custDataLst>
              <p:tags r:id="rId6"/>
            </p:custDataLst>
          </p:nvPr>
        </p:nvSpPr>
        <p:spPr>
          <a:xfrm>
            <a:off x="4200525" y="3143253"/>
            <a:ext cx="196850" cy="17621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21600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b="1" kern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200" name="矩形 7"/>
          <p:cNvSpPr/>
          <p:nvPr>
            <p:custDataLst>
              <p:tags r:id="rId7"/>
            </p:custDataLst>
          </p:nvPr>
        </p:nvSpPr>
        <p:spPr>
          <a:xfrm>
            <a:off x="4405313" y="4219575"/>
            <a:ext cx="4303712" cy="762000"/>
          </a:xfrm>
          <a:custGeom>
            <a:avLst/>
            <a:gdLst>
              <a:gd name="txL" fmla="*/ 0 w 2520280"/>
              <a:gd name="txT" fmla="*/ 0 h 1872208"/>
              <a:gd name="txR" fmla="*/ 2520280 w 2520280"/>
              <a:gd name="txB" fmla="*/ 1872208 h 1872208"/>
            </a:gdLst>
            <a:ahLst/>
            <a:cxnLst>
              <a:cxn ang="0">
                <a:pos x="0" y="95"/>
              </a:cxn>
              <a:cxn ang="0">
                <a:pos x="907377201" y="95"/>
              </a:cxn>
              <a:cxn ang="0">
                <a:pos x="0" y="95"/>
              </a:cxn>
              <a:cxn ang="0">
                <a:pos x="0" y="0"/>
              </a:cxn>
              <a:cxn ang="0">
                <a:pos x="329795" y="0"/>
              </a:cxn>
              <a:cxn ang="0">
                <a:pos x="0" y="0"/>
              </a:cxn>
            </a:cxnLst>
            <a:rect l="txL" t="txT" r="txR" b="tx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12700" cap="sq" cmpd="sng">
            <a:solidFill>
              <a:srgbClr val="DDDDDD"/>
            </a:solidFill>
            <a:prstDash val="solid"/>
            <a:bevel/>
            <a:headEnd type="none" w="med" len="med"/>
            <a:tailEnd type="none" w="med" len="med"/>
          </a:ln>
        </p:spPr>
        <p:txBody>
          <a:bodyPr lIns="324000" tIns="0" rIns="108000" bIns="144000" anchor="b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不要上当受骗</a:t>
            </a:r>
          </a:p>
        </p:txBody>
      </p:sp>
      <p:sp>
        <p:nvSpPr>
          <p:cNvPr id="17" name="任意多边形 16"/>
          <p:cNvSpPr/>
          <p:nvPr>
            <p:custDataLst>
              <p:tags r:id="rId8"/>
            </p:custDataLst>
          </p:nvPr>
        </p:nvSpPr>
        <p:spPr>
          <a:xfrm>
            <a:off x="3714753" y="4362453"/>
            <a:ext cx="658813" cy="568325"/>
          </a:xfrm>
          <a:custGeom>
            <a:avLst/>
            <a:gdLst>
              <a:gd name="connsiteX0" fmla="*/ 0 w 696310"/>
              <a:gd name="connsiteY0" fmla="*/ 0 h 696310"/>
              <a:gd name="connsiteX1" fmla="*/ 459827 w 696310"/>
              <a:gd name="connsiteY1" fmla="*/ 0 h 696310"/>
              <a:gd name="connsiteX2" fmla="*/ 459827 w 696310"/>
              <a:gd name="connsiteY2" fmla="*/ 236483 h 696310"/>
              <a:gd name="connsiteX3" fmla="*/ 696310 w 696310"/>
              <a:gd name="connsiteY3" fmla="*/ 236483 h 696310"/>
              <a:gd name="connsiteX4" fmla="*/ 696310 w 696310"/>
              <a:gd name="connsiteY4" fmla="*/ 696310 h 696310"/>
              <a:gd name="connsiteX5" fmla="*/ 0 w 696310"/>
              <a:gd name="connsiteY5" fmla="*/ 696310 h 696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6310" h="696310">
                <a:moveTo>
                  <a:pt x="0" y="0"/>
                </a:moveTo>
                <a:lnTo>
                  <a:pt x="459827" y="0"/>
                </a:lnTo>
                <a:lnTo>
                  <a:pt x="459827" y="236483"/>
                </a:lnTo>
                <a:lnTo>
                  <a:pt x="696310" y="236483"/>
                </a:lnTo>
                <a:lnTo>
                  <a:pt x="696310" y="696310"/>
                </a:lnTo>
                <a:lnTo>
                  <a:pt x="0" y="696310"/>
                </a:lnTo>
                <a:close/>
              </a:path>
            </a:pathLst>
          </a:custGeom>
          <a:solidFill>
            <a:srgbClr val="E779A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18000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kern="0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03</a:t>
            </a:r>
            <a:endParaRPr lang="zh-CN" altLang="en-US" sz="2400" b="1" kern="0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矩形 20"/>
          <p:cNvSpPr/>
          <p:nvPr>
            <p:custDataLst>
              <p:tags r:id="rId9"/>
            </p:custDataLst>
          </p:nvPr>
        </p:nvSpPr>
        <p:spPr>
          <a:xfrm>
            <a:off x="4191000" y="4356103"/>
            <a:ext cx="196850" cy="174625"/>
          </a:xfrm>
          <a:prstGeom prst="rect">
            <a:avLst/>
          </a:prstGeom>
          <a:solidFill>
            <a:srgbClr val="E779A3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21600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b="1" kern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200525" y="719091"/>
            <a:ext cx="19250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AFCF9"/>
                </a:solidFill>
              </a:rPr>
              <a:t>https://www.ypppt.com/</a:t>
            </a:r>
            <a:endParaRPr lang="zh-CN" altLang="en-US" sz="1200" dirty="0">
              <a:solidFill>
                <a:srgbClr val="FAFCF9"/>
              </a:solidFill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5" descr="透明标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9325" y="3114675"/>
            <a:ext cx="133350" cy="38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9" name="文本占位符 1"/>
          <p:cNvSpPr>
            <a:spLocks noGrp="1"/>
          </p:cNvSpPr>
          <p:nvPr>
            <p:ph type="body" idx="4294967295"/>
          </p:nvPr>
        </p:nvSpPr>
        <p:spPr>
          <a:xfrm>
            <a:off x="4305300" y="579438"/>
            <a:ext cx="7886700" cy="446087"/>
          </a:xfrm>
        </p:spPr>
        <p:txBody>
          <a:bodyPr vert="horz" wrap="square" lIns="91440" tIns="45720" rIns="91440" bIns="45720" anchor="t">
            <a:normAutofit lnSpcReduction="10000"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新课导入</a:t>
            </a:r>
          </a:p>
        </p:txBody>
      </p:sp>
      <p:sp>
        <p:nvSpPr>
          <p:cNvPr id="9220" name="文本占位符 2"/>
          <p:cNvSpPr txBox="1"/>
          <p:nvPr/>
        </p:nvSpPr>
        <p:spPr>
          <a:xfrm>
            <a:off x="1524000" y="5475288"/>
            <a:ext cx="3632200" cy="4445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buNone/>
            </a:pP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21" name="文本框 1"/>
          <p:cNvSpPr txBox="1"/>
          <p:nvPr/>
        </p:nvSpPr>
        <p:spPr>
          <a:xfrm>
            <a:off x="9355138" y="2689225"/>
            <a:ext cx="36195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endParaRPr lang="en-US" altLang="zh-CN" sz="1800" b="1" dirty="0">
              <a:latin typeface="Arial" panose="020B0604020202020204" pitchFamily="34" charset="0"/>
            </a:endParaRPr>
          </a:p>
        </p:txBody>
      </p:sp>
      <p:pic>
        <p:nvPicPr>
          <p:cNvPr id="9222" name="图片 2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9138" y="1947866"/>
            <a:ext cx="5937250" cy="37925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3" name="矩形 3"/>
          <p:cNvSpPr/>
          <p:nvPr/>
        </p:nvSpPr>
        <p:spPr>
          <a:xfrm>
            <a:off x="4956178" y="1350966"/>
            <a:ext cx="2968625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我绝对不跟陌生人走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3490019" y="2298139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www.1ppt.com/moban/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素材：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背景：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www.1ppt.com/beijing/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图表：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www.1ppt.com/xiazai/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www.1ppt.com/ziliao/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www.1ppt.com/fanwen/       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www.1ppt.com/shiti/  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www.1ppt.com/jiaoan/         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论坛：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www.1ppt.cn                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语文课件：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www.1ppt.com/kejian/yuwen/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数学课件：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www.1ppt.com/kejian/shuxue/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英语课件：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www.1ppt.com/kejian/yingyu/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美术课件：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www.1ppt.com/kejian/meishu/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科学课件：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www.1ppt.com/kejian/kexue/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物理课件：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www.1ppt.com/kejian/wuli/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化学课件：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www.1ppt.com/kejian/huaxue/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生物课件：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www.1ppt.com/kejian/shengwu/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地理课件：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www.1ppt.com/kejian/dili/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历史课件：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www.1ppt.com/kejian/lishi/        </a:t>
            </a:r>
          </a:p>
        </p:txBody>
      </p:sp>
      <p:pic>
        <p:nvPicPr>
          <p:cNvPr id="10242" name="图片 5" descr="透明标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9325" y="3033713"/>
            <a:ext cx="133350" cy="38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3" name="文本占位符 1"/>
          <p:cNvSpPr>
            <a:spLocks noGrp="1"/>
          </p:cNvSpPr>
          <p:nvPr>
            <p:ph type="body" idx="4294967295"/>
          </p:nvPr>
        </p:nvSpPr>
        <p:spPr>
          <a:xfrm>
            <a:off x="4305300" y="579438"/>
            <a:ext cx="7886700" cy="446087"/>
          </a:xfrm>
        </p:spPr>
        <p:txBody>
          <a:bodyPr vert="horz" wrap="square" lIns="91440" tIns="45720" rIns="91440" bIns="45720" anchor="t">
            <a:normAutofit lnSpcReduction="10000"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有点警惕性</a:t>
            </a:r>
          </a:p>
        </p:txBody>
      </p:sp>
      <p:sp>
        <p:nvSpPr>
          <p:cNvPr id="10244" name="矩形 1"/>
          <p:cNvSpPr/>
          <p:nvPr/>
        </p:nvSpPr>
        <p:spPr>
          <a:xfrm>
            <a:off x="2176466" y="1522413"/>
            <a:ext cx="7839075" cy="175432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400" dirty="0">
                <a:latin typeface="Arial" panose="020B0604020202020204" pitchFamily="34" charset="0"/>
              </a:rPr>
              <a:t>        生活中总会遇到陌生人。在这些陌生人中，有很多人会像朋友一样关心、爱护、帮助我们，但也有少数人不怀好意会危及我们的安全。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1694" y="3381529"/>
            <a:ext cx="3182570" cy="26800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5" descr="透明标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9325" y="3033713"/>
            <a:ext cx="133350" cy="38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1" name="文本占位符 1"/>
          <p:cNvSpPr>
            <a:spLocks noGrp="1"/>
          </p:cNvSpPr>
          <p:nvPr>
            <p:ph type="body" idx="4294967295"/>
          </p:nvPr>
        </p:nvSpPr>
        <p:spPr>
          <a:xfrm>
            <a:off x="4305300" y="579438"/>
            <a:ext cx="7886700" cy="446087"/>
          </a:xfrm>
        </p:spPr>
        <p:txBody>
          <a:bodyPr vert="horz" wrap="square" lIns="91440" tIns="45720" rIns="91440" bIns="45720" anchor="t">
            <a:normAutofit lnSpcReduction="10000"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有点警惕性</a:t>
            </a:r>
          </a:p>
        </p:txBody>
      </p:sp>
      <p:pic>
        <p:nvPicPr>
          <p:cNvPr id="12292" name="Picture 8" descr="小图标01副本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5300" y="5029200"/>
            <a:ext cx="1905000" cy="1600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3" name="WordArt 9"/>
          <p:cNvSpPr>
            <a:spLocks noTextEdit="1"/>
          </p:cNvSpPr>
          <p:nvPr/>
        </p:nvSpPr>
        <p:spPr>
          <a:xfrm>
            <a:off x="2222500" y="5186363"/>
            <a:ext cx="990600" cy="7620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lstStyle/>
          <a:p>
            <a:pPr algn="ctr"/>
            <a:r>
              <a:rPr lang="zh-CN" altLang="en-US" sz="3600" b="1">
                <a:ln w="9525" cap="flat" cmpd="sng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/>
                  </a:outerShdw>
                </a:effectLst>
                <a:latin typeface="宋体" panose="02010600030101010101" pitchFamily="2" charset="-122"/>
              </a:rPr>
              <a:t>演一演</a:t>
            </a:r>
          </a:p>
        </p:txBody>
      </p:sp>
      <p:sp>
        <p:nvSpPr>
          <p:cNvPr id="12294" name="文本框 2"/>
          <p:cNvSpPr txBox="1"/>
          <p:nvPr/>
        </p:nvSpPr>
        <p:spPr>
          <a:xfrm>
            <a:off x="3563938" y="5532438"/>
            <a:ext cx="6799262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        如果你独自一个人在家，发生下列情况，该怎么办？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71718" y="1843667"/>
            <a:ext cx="1682295" cy="20830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6650" y="1843667"/>
            <a:ext cx="1762808" cy="20830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77313" y="1843667"/>
            <a:ext cx="1616320" cy="20830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圆角矩形标注 7"/>
          <p:cNvSpPr/>
          <p:nvPr/>
        </p:nvSpPr>
        <p:spPr>
          <a:xfrm>
            <a:off x="1887538" y="4095750"/>
            <a:ext cx="2173288" cy="503238"/>
          </a:xfrm>
          <a:prstGeom prst="wedgeRoundRectCallout">
            <a:avLst>
              <a:gd name="adj1" fmla="val -336"/>
              <a:gd name="adj2" fmla="val -7513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b="1" dirty="0">
                <a:solidFill>
                  <a:schemeClr val="tx1"/>
                </a:solidFill>
              </a:rPr>
              <a:t>我来帮你家修煤气</a:t>
            </a:r>
          </a:p>
        </p:txBody>
      </p:sp>
      <p:sp>
        <p:nvSpPr>
          <p:cNvPr id="17" name="圆角矩形标注 16"/>
          <p:cNvSpPr/>
          <p:nvPr/>
        </p:nvSpPr>
        <p:spPr>
          <a:xfrm>
            <a:off x="4692650" y="4100516"/>
            <a:ext cx="2173288" cy="504825"/>
          </a:xfrm>
          <a:prstGeom prst="wedgeRoundRectCallout">
            <a:avLst>
              <a:gd name="adj1" fmla="val -8746"/>
              <a:gd name="adj2" fmla="val -7513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b="1" dirty="0">
                <a:solidFill>
                  <a:schemeClr val="tx1"/>
                </a:solidFill>
              </a:rPr>
              <a:t>我是邻居王奶奶</a:t>
            </a:r>
          </a:p>
        </p:txBody>
      </p:sp>
      <p:sp>
        <p:nvSpPr>
          <p:cNvPr id="18" name="圆角矩形标注 17"/>
          <p:cNvSpPr/>
          <p:nvPr/>
        </p:nvSpPr>
        <p:spPr>
          <a:xfrm>
            <a:off x="7451728" y="4100516"/>
            <a:ext cx="2174875" cy="504825"/>
          </a:xfrm>
          <a:prstGeom prst="wedgeRoundRectCallout">
            <a:avLst>
              <a:gd name="adj1" fmla="val -5943"/>
              <a:gd name="adj2" fmla="val -9630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b="1" dirty="0">
                <a:solidFill>
                  <a:schemeClr val="tx1"/>
                </a:solidFill>
              </a:rPr>
              <a:t>我是送快递的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5" descr="透明标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9325" y="3314700"/>
            <a:ext cx="133350" cy="38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矩形 11"/>
          <p:cNvSpPr/>
          <p:nvPr/>
        </p:nvSpPr>
        <p:spPr>
          <a:xfrm>
            <a:off x="8032753" y="1782766"/>
            <a:ext cx="1654175" cy="4302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"/>
          <a:stretch>
            <a:fillRect/>
          </a:stretch>
        </p:blipFill>
        <p:spPr>
          <a:xfrm>
            <a:off x="8032753" y="3891839"/>
            <a:ext cx="2460419" cy="23317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云形标注 3"/>
          <p:cNvSpPr/>
          <p:nvPr/>
        </p:nvSpPr>
        <p:spPr>
          <a:xfrm>
            <a:off x="2362200" y="1374778"/>
            <a:ext cx="6432550" cy="3355975"/>
          </a:xfrm>
          <a:prstGeom prst="cloudCallout">
            <a:avLst>
              <a:gd name="adj1" fmla="val 37838"/>
              <a:gd name="adj2" fmla="val 74575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FF0000"/>
                </a:solidFill>
              </a:rPr>
              <a:t>你也有过独自在家的经历吧？与大家分享经验哦！</a:t>
            </a:r>
            <a:endParaRPr lang="en-US" altLang="zh-CN" sz="2400" b="1" dirty="0">
              <a:solidFill>
                <a:srgbClr val="FF0000"/>
              </a:solidFill>
            </a:endParaRPr>
          </a:p>
          <a:p>
            <a:pPr algn="just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srgbClr val="FF0000"/>
                </a:solidFill>
              </a:rPr>
              <a:t>1.</a:t>
            </a:r>
            <a:r>
              <a:rPr lang="zh-CN" altLang="en-US" sz="2400" b="1" dirty="0">
                <a:solidFill>
                  <a:srgbClr val="FF0000"/>
                </a:solidFill>
              </a:rPr>
              <a:t>千万不要随便给陌生人开门</a:t>
            </a:r>
            <a:endParaRPr lang="en-US" altLang="zh-CN" sz="2400" b="1" dirty="0">
              <a:solidFill>
                <a:srgbClr val="FF0000"/>
              </a:solidFill>
            </a:endParaRPr>
          </a:p>
          <a:p>
            <a:pPr algn="just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srgbClr val="FF0000"/>
                </a:solidFill>
              </a:rPr>
              <a:t>2.…………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15366" name="文本占位符 1"/>
          <p:cNvSpPr txBox="1"/>
          <p:nvPr/>
        </p:nvSpPr>
        <p:spPr>
          <a:xfrm>
            <a:off x="2476500" y="579441"/>
            <a:ext cx="7886700" cy="446087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有点警惕性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图片 5" descr="透明标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9325" y="3314700"/>
            <a:ext cx="133350" cy="38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矩形 11"/>
          <p:cNvSpPr/>
          <p:nvPr/>
        </p:nvSpPr>
        <p:spPr>
          <a:xfrm>
            <a:off x="8032753" y="1782766"/>
            <a:ext cx="1654175" cy="4302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388" name="文本框 2"/>
          <p:cNvSpPr txBox="1"/>
          <p:nvPr/>
        </p:nvSpPr>
        <p:spPr>
          <a:xfrm>
            <a:off x="2287591" y="1371600"/>
            <a:ext cx="7750175" cy="175432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       打开电子教材</a:t>
            </a: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</a:rPr>
              <a:t>P63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页，阅读“智捉小偷”绘本故事。</a:t>
            </a:r>
            <a:endParaRPr lang="en-US" altLang="zh-CN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       你最欣赏陈宇遇事后的什么表现？如果你遇到类似的情况，会怎么处理呢？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0367" y="2857503"/>
            <a:ext cx="3104771" cy="31947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390" name="文本占位符 1"/>
          <p:cNvSpPr txBox="1"/>
          <p:nvPr/>
        </p:nvSpPr>
        <p:spPr>
          <a:xfrm>
            <a:off x="2476500" y="579441"/>
            <a:ext cx="7886700" cy="446087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有点警惕性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5" descr="透明标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9325" y="3314700"/>
            <a:ext cx="133350" cy="38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矩形 11"/>
          <p:cNvSpPr/>
          <p:nvPr/>
        </p:nvSpPr>
        <p:spPr>
          <a:xfrm>
            <a:off x="8032753" y="1782766"/>
            <a:ext cx="1654175" cy="4302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412" name="文本占位符 1"/>
          <p:cNvSpPr>
            <a:spLocks noGrp="1"/>
          </p:cNvSpPr>
          <p:nvPr>
            <p:ph type="body" idx="4294967295"/>
          </p:nvPr>
        </p:nvSpPr>
        <p:spPr>
          <a:xfrm>
            <a:off x="4305300" y="530225"/>
            <a:ext cx="7886700" cy="446088"/>
          </a:xfrm>
        </p:spPr>
        <p:txBody>
          <a:bodyPr vert="horz" wrap="square" lIns="91440" tIns="45720" rIns="91440" bIns="45720" anchor="t">
            <a:normAutofit lnSpcReduction="10000"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不要上当受骗</a:t>
            </a:r>
          </a:p>
        </p:txBody>
      </p:sp>
      <p:pic>
        <p:nvPicPr>
          <p:cNvPr id="17413" name="图片 1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1663" y="1782766"/>
            <a:ext cx="5014912" cy="35194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4" name="文本框 3"/>
          <p:cNvSpPr txBox="1"/>
          <p:nvPr/>
        </p:nvSpPr>
        <p:spPr>
          <a:xfrm>
            <a:off x="2533817" y="5649916"/>
            <a:ext cx="6991016" cy="646331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ctr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不要轻信陌生人，那么我们应该怎样防止被拐骗？</a:t>
            </a:r>
          </a:p>
        </p:txBody>
      </p:sp>
      <p:sp>
        <p:nvSpPr>
          <p:cNvPr id="17415" name="文本框 5"/>
          <p:cNvSpPr txBox="1"/>
          <p:nvPr/>
        </p:nvSpPr>
        <p:spPr>
          <a:xfrm>
            <a:off x="8307388" y="2249488"/>
            <a:ext cx="5715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5" descr="透明标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9325" y="3314700"/>
            <a:ext cx="133350" cy="38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矩形 11"/>
          <p:cNvSpPr/>
          <p:nvPr/>
        </p:nvSpPr>
        <p:spPr>
          <a:xfrm>
            <a:off x="8032753" y="1782766"/>
            <a:ext cx="1654175" cy="4302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436" name="文本占位符 1"/>
          <p:cNvSpPr>
            <a:spLocks noGrp="1"/>
          </p:cNvSpPr>
          <p:nvPr>
            <p:ph type="body" idx="4294967295"/>
          </p:nvPr>
        </p:nvSpPr>
        <p:spPr>
          <a:xfrm>
            <a:off x="4305300" y="530225"/>
            <a:ext cx="7886700" cy="446088"/>
          </a:xfrm>
        </p:spPr>
        <p:txBody>
          <a:bodyPr vert="horz" wrap="square" lIns="91440" tIns="45720" rIns="91440" bIns="45720" anchor="t">
            <a:normAutofit lnSpcReduction="10000"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不要上当受骗</a:t>
            </a:r>
          </a:p>
        </p:txBody>
      </p:sp>
      <p:sp>
        <p:nvSpPr>
          <p:cNvPr id="18437" name="文本框 3"/>
          <p:cNvSpPr txBox="1"/>
          <p:nvPr/>
        </p:nvSpPr>
        <p:spPr>
          <a:xfrm>
            <a:off x="2084391" y="1458913"/>
            <a:ext cx="8156575" cy="6477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ctr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打开电子教材</a:t>
            </a: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</a:rPr>
              <a:t>P64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页，阅读“不要轻信陌生人”绘本故事。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1451" y="4470273"/>
            <a:ext cx="2649292" cy="205781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9" name="图片 3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300" y="3611563"/>
            <a:ext cx="2635250" cy="2813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圆角矩形标注 2"/>
          <p:cNvSpPr/>
          <p:nvPr/>
        </p:nvSpPr>
        <p:spPr>
          <a:xfrm>
            <a:off x="2973388" y="2566991"/>
            <a:ext cx="5664200" cy="2041525"/>
          </a:xfrm>
          <a:prstGeom prst="wedgeRoundRectCallout">
            <a:avLst>
              <a:gd name="adj1" fmla="val 36467"/>
              <a:gd name="adj2" fmla="val 6837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2000" b="1" dirty="0">
                <a:solidFill>
                  <a:schemeClr val="tx1"/>
                </a:solidFill>
              </a:rPr>
              <a:t>吴华失去了哪些识破骗局、避免被骗的机会？</a:t>
            </a:r>
            <a:endParaRPr lang="en-US" altLang="zh-CN" sz="2000" b="1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  <a:defRPr/>
            </a:pPr>
            <a:r>
              <a:rPr lang="zh-CN" altLang="en-US" sz="2000" b="1" dirty="0">
                <a:solidFill>
                  <a:schemeClr val="tx1"/>
                </a:solidFill>
              </a:rPr>
              <a:t>假如吴华上车后，发现自己被骗了，替吴华想一想，这时如何做才是安全、明智的？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17134955"/>
  <p:tag name="MH_LIBRARY" val="GRAPHIC"/>
  <p:tag name="MH_ORDER" val="矩形 7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17134955"/>
  <p:tag name="MH_LIBRARY" val="GRAPHIC"/>
  <p:tag name="MH_ORDER" val="Freeform 19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17134955"/>
  <p:tag name="MH_LIBRARY" val="GRAPHIC"/>
  <p:tag name="MH_ORDER" val="Rectangle 2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17134955"/>
  <p:tag name="MH_LIBRARY" val="GRAPHIC"/>
  <p:tag name="MH_ORDER" val="矩形 7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17134955"/>
  <p:tag name="MH_LIBRARY" val="GRAPHIC"/>
  <p:tag name="MH_ORDER" val="Freeform 22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17134955"/>
  <p:tag name="MH_LIBRARY" val="GRAPHIC"/>
  <p:tag name="MH_ORDER" val="Rectangle 23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17134955"/>
  <p:tag name="MH_LIBRARY" val="GRAPHIC"/>
  <p:tag name="MH_ORDER" val="矩形 7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17134955"/>
  <p:tag name="MH_LIBRARY" val="GRAPHIC"/>
  <p:tag name="MH_ORDER" val="Freeform 1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17134955"/>
  <p:tag name="MH_LIBRARY" val="GRAPHIC"/>
  <p:tag name="MH_ORDER" val="Rectangle 1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主题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2" id="{9E05F383-D036-479E-9C53-FE4AE8D849E0}" vid="{030F1AC8-A481-48E0-875C-294475ED1F2F}"/>
    </a:ext>
  </a:extLst>
</a:theme>
</file>

<file path=ppt/theme/theme3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779</Words>
  <Application>Microsoft Office PowerPoint</Application>
  <PresentationFormat>宽屏</PresentationFormat>
  <Paragraphs>77</Paragraphs>
  <Slides>17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17</vt:i4>
      </vt:variant>
    </vt:vector>
  </HeadingPairs>
  <TitlesOfParts>
    <vt:vector size="31" baseType="lpstr">
      <vt:lpstr>Meiryo</vt:lpstr>
      <vt:lpstr>黑体</vt:lpstr>
      <vt:lpstr>华文行楷</vt:lpstr>
      <vt:lpstr>宋体</vt:lpstr>
      <vt:lpstr>微软雅黑</vt:lpstr>
      <vt:lpstr>优教通专用字体logo</vt:lpstr>
      <vt:lpstr>Arial</vt:lpstr>
      <vt:lpstr>Calibri</vt:lpstr>
      <vt:lpstr>Calibri Light</vt:lpstr>
      <vt:lpstr>Times New Roman</vt:lpstr>
      <vt:lpstr>第一PPT模板网-WWW.1PPT.COM</vt:lpstr>
      <vt:lpstr>主题2</vt:lpstr>
      <vt:lpstr>1_Office 主题</vt:lpstr>
      <vt:lpstr>Office Theme</vt:lpstr>
      <vt:lpstr>心中的“110”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344</cp:revision>
  <dcterms:created xsi:type="dcterms:W3CDTF">2013-01-25T01:44:00Z</dcterms:created>
  <dcterms:modified xsi:type="dcterms:W3CDTF">2022-04-09T04:25:07Z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2052-10.1.0.7566</vt:lpwstr>
  </property>
</Properties>
</file>