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7"/>
  </p:notesMasterIdLst>
  <p:sldIdLst>
    <p:sldId id="301" r:id="rId3"/>
    <p:sldId id="257" r:id="rId4"/>
    <p:sldId id="411" r:id="rId5"/>
    <p:sldId id="472" r:id="rId6"/>
    <p:sldId id="412" r:id="rId7"/>
    <p:sldId id="413" r:id="rId8"/>
    <p:sldId id="415" r:id="rId9"/>
    <p:sldId id="414" r:id="rId10"/>
    <p:sldId id="416" r:id="rId11"/>
    <p:sldId id="258" r:id="rId12"/>
    <p:sldId id="265" r:id="rId13"/>
    <p:sldId id="378" r:id="rId14"/>
    <p:sldId id="379" r:id="rId15"/>
    <p:sldId id="376" r:id="rId16"/>
    <p:sldId id="264" r:id="rId17"/>
    <p:sldId id="354" r:id="rId18"/>
    <p:sldId id="433" r:id="rId19"/>
    <p:sldId id="291" r:id="rId20"/>
    <p:sldId id="473" r:id="rId21"/>
    <p:sldId id="438" r:id="rId22"/>
    <p:sldId id="442" r:id="rId23"/>
    <p:sldId id="443" r:id="rId24"/>
    <p:sldId id="299" r:id="rId25"/>
    <p:sldId id="474" r:id="rId2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54" y="120"/>
      </p:cViewPr>
      <p:guideLst>
        <p:guide orient="horz" pos="157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8EDF8-E22C-4D79-9B7B-D2700DDDFEDF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E08DF-DA78-46F4-852F-0D5173D95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66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640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AB389-C53E-4D42-8F9A-7ED952DD5AA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76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936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714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0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089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78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814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129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08DF-DA78-46F4-852F-0D5173D95A4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676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1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E6C50-F2B0-4117-AF69-C839F5CC2C8C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B1BC-A075-4A18-8F82-2A7D645F5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94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54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4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026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07504" y="157014"/>
            <a:ext cx="8928992" cy="486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60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959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795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0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60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3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8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E6C50-F2B0-4117-AF69-C839F5CC2C8C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AB1BC-A075-4A18-8F82-2A7D645F5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79512" y="157014"/>
            <a:ext cx="8712968" cy="471899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08029"/>
            <a:ext cx="3024346" cy="3024346"/>
          </a:xfrm>
          <a:prstGeom prst="rect">
            <a:avLst/>
          </a:prstGeom>
        </p:spPr>
      </p:pic>
      <p:sp>
        <p:nvSpPr>
          <p:cNvPr id="21" name="文本框 3"/>
          <p:cNvSpPr txBox="1"/>
          <p:nvPr/>
        </p:nvSpPr>
        <p:spPr>
          <a:xfrm>
            <a:off x="0" y="113159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zh-CN" sz="6600" b="1" spc="6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安全</a:t>
            </a:r>
            <a:r>
              <a:rPr lang="zh-CN" altLang="zh-CN" sz="6600" b="1" spc="600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记心上</a:t>
            </a:r>
          </a:p>
        </p:txBody>
      </p:sp>
      <p:sp>
        <p:nvSpPr>
          <p:cNvPr id="6" name="矩形 5"/>
          <p:cNvSpPr/>
          <p:nvPr/>
        </p:nvSpPr>
        <p:spPr>
          <a:xfrm>
            <a:off x="4348812" y="4011910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9512" y="157014"/>
            <a:ext cx="8712968" cy="471899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1" y="1155598"/>
            <a:ext cx="3347864" cy="1978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7143" y="182189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方正粗圆_GBK" panose="03000509000000000000" pitchFamily="65" charset="-122"/>
                <a:ea typeface="方正粗圆_GBK" panose="03000509000000000000" pitchFamily="65" charset="-122"/>
              </a:rPr>
              <a:t>行走安全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39464" y="929915"/>
            <a:ext cx="323596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07950"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走人行横道，靠路右边走。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7901" y="1366340"/>
            <a:ext cx="408241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07950"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走人行横道、天桥，随意横穿马路。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80134" y="1802765"/>
            <a:ext cx="453961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07950"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注意道路和车辆信号，不服从交通管理。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82366" y="2239190"/>
            <a:ext cx="499681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07950"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不在车行道、桥梁、隧道上追逐、玩耍、打闹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09464" y="2675615"/>
            <a:ext cx="415036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07950"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不能穿越、攀登、跨越道路隔离栏。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5053" y="3134263"/>
            <a:ext cx="5737468" cy="458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07950"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不要在铁路道轨上行走，玩耍，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横穿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铁路和钻火车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9950" y="4290049"/>
            <a:ext cx="1076326" cy="8352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3211" y="686274"/>
            <a:ext cx="3022175" cy="37709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335" t="14547" r="10209" b="12294"/>
          <a:stretch>
            <a:fillRect/>
          </a:stretch>
        </p:blipFill>
        <p:spPr>
          <a:xfrm rot="686392">
            <a:off x="2110184" y="118204"/>
            <a:ext cx="2035993" cy="14736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329" y="743087"/>
            <a:ext cx="3686765" cy="18286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1459221"/>
            <a:ext cx="2826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accent6">
                    <a:lumMod val="75000"/>
                  </a:schemeClr>
                </a:solidFill>
                <a:latin typeface="方正粗圆简体" panose="02010601030101010101" pitchFamily="65" charset="-122"/>
                <a:ea typeface="方正粗圆简体" panose="02010601030101010101" pitchFamily="65" charset="-122"/>
              </a:rPr>
              <a:t>骑自行车的安全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06780" y="2499995"/>
            <a:ext cx="37363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未满</a:t>
            </a:r>
            <a:r>
              <a:rPr lang="en-US" altLang="zh-CN" dirty="0"/>
              <a:t>12</a:t>
            </a:r>
            <a:r>
              <a:rPr lang="zh-CN" altLang="en-US" dirty="0"/>
              <a:t>岁的儿童不能独自骑车。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6910" y="2812067"/>
            <a:ext cx="4283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在人行道、机动车道骑车，逆行骑车。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06910" y="3124392"/>
            <a:ext cx="49282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骑车不横冲直闯、争道强行，与机动车抢道。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06910" y="3436717"/>
            <a:ext cx="2898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转弯不减速，不打手势。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06910" y="3749042"/>
            <a:ext cx="197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5.</a:t>
            </a:r>
            <a:r>
              <a:rPr lang="zh-CN" altLang="en-US" dirty="0"/>
              <a:t>在路口闯信号。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06910" y="4061367"/>
            <a:ext cx="197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6.</a:t>
            </a:r>
            <a:r>
              <a:rPr lang="zh-CN" altLang="en-US" dirty="0"/>
              <a:t>骑车双手离把。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06910" y="4373691"/>
            <a:ext cx="2667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7.</a:t>
            </a:r>
            <a:r>
              <a:rPr lang="zh-CN" altLang="en-US" dirty="0"/>
              <a:t>追逐打闹，三五并行。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9512" y="157014"/>
            <a:ext cx="8712968" cy="471899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6560" y="1036955"/>
            <a:ext cx="5450840" cy="27203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6903" y="2117696"/>
            <a:ext cx="4869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方正粗圆_GBK" panose="03000509000000000000" pitchFamily="65" charset="-122"/>
                <a:ea typeface="方正粗圆_GBK" panose="03000509000000000000" pitchFamily="65" charset="-122"/>
              </a:rPr>
              <a:t>这样做安全吗</a:t>
            </a:r>
            <a:r>
              <a:rPr lang="zh-CN" altLang="en-US" sz="3600" dirty="0" smtClean="0">
                <a:solidFill>
                  <a:srgbClr val="FF0000"/>
                </a:solidFill>
                <a:latin typeface="方正粗圆_GBK" panose="03000509000000000000" pitchFamily="65" charset="-122"/>
                <a:ea typeface="方正粗圆_GBK" panose="03000509000000000000" pitchFamily="65" charset="-122"/>
              </a:rPr>
              <a:t>？为什么</a:t>
            </a:r>
            <a:endParaRPr lang="zh-CN" altLang="en-US" sz="3600" dirty="0">
              <a:solidFill>
                <a:srgbClr val="FF0000"/>
              </a:solidFill>
              <a:latin typeface="方正粗圆_GBK" panose="03000509000000000000" pitchFamily="65" charset="-122"/>
              <a:ea typeface="方正粗圆_GBK" panose="03000509000000000000" pitchFamily="65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201295"/>
            <a:ext cx="8877300" cy="45713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-100656"/>
            <a:ext cx="9144000" cy="439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9512" y="157014"/>
            <a:ext cx="8712968" cy="471899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pic>
        <p:nvPicPr>
          <p:cNvPr id="2" name="图片 1" descr="红灯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5" y="156845"/>
            <a:ext cx="8957945" cy="4657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2749979"/>
            <a:ext cx="2922512" cy="21786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863" y="681477"/>
            <a:ext cx="2118953" cy="41370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5816" y="3418655"/>
            <a:ext cx="913648" cy="17453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5856" y="1167036"/>
            <a:ext cx="5440680" cy="1337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敏敏和小盼在铁路道轨上玩耍，不停横穿有轨电车。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01714" y="2130269"/>
            <a:ext cx="1319662" cy="7057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6306" y="2130637"/>
            <a:ext cx="679571" cy="9614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4576" y="2358878"/>
            <a:ext cx="5199438" cy="866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86119">
            <a:off x="3846020" y="1910586"/>
            <a:ext cx="1152836" cy="88888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35745" y="2460711"/>
            <a:ext cx="2502131" cy="1404851"/>
          </a:xfrm>
          <a:prstGeom prst="rect">
            <a:avLst/>
          </a:prstGeom>
        </p:spPr>
      </p:pic>
      <p:sp>
        <p:nvSpPr>
          <p:cNvPr id="12" name="爆炸形 1 11"/>
          <p:cNvSpPr/>
          <p:nvPr/>
        </p:nvSpPr>
        <p:spPr>
          <a:xfrm>
            <a:off x="2450525" y="819047"/>
            <a:ext cx="1695241" cy="1184059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-1" fmla="*/ 10800 w 21600"/>
              <a:gd name="connsiteY0-2" fmla="*/ 4054 h 21600"/>
              <a:gd name="connsiteX1-3" fmla="*/ 14522 w 21600"/>
              <a:gd name="connsiteY1-4" fmla="*/ 0 h 21600"/>
              <a:gd name="connsiteX2-5" fmla="*/ 14155 w 21600"/>
              <a:gd name="connsiteY2-6" fmla="*/ 5325 h 21600"/>
              <a:gd name="connsiteX3-7" fmla="*/ 18380 w 21600"/>
              <a:gd name="connsiteY3-8" fmla="*/ 4457 h 21600"/>
              <a:gd name="connsiteX4-9" fmla="*/ 16702 w 21600"/>
              <a:gd name="connsiteY4-10" fmla="*/ 7315 h 21600"/>
              <a:gd name="connsiteX5-11" fmla="*/ 21097 w 21600"/>
              <a:gd name="connsiteY5-12" fmla="*/ 8137 h 21600"/>
              <a:gd name="connsiteX6-13" fmla="*/ 17607 w 21600"/>
              <a:gd name="connsiteY6-14" fmla="*/ 10475 h 21600"/>
              <a:gd name="connsiteX7-15" fmla="*/ 21600 w 21600"/>
              <a:gd name="connsiteY7-16" fmla="*/ 13290 h 21600"/>
              <a:gd name="connsiteX8-17" fmla="*/ 16837 w 21600"/>
              <a:gd name="connsiteY8-18" fmla="*/ 12942 h 21600"/>
              <a:gd name="connsiteX9-19" fmla="*/ 18145 w 21600"/>
              <a:gd name="connsiteY9-20" fmla="*/ 18095 h 21600"/>
              <a:gd name="connsiteX10-21" fmla="*/ 14020 w 21600"/>
              <a:gd name="connsiteY10-22" fmla="*/ 14457 h 21600"/>
              <a:gd name="connsiteX11-23" fmla="*/ 13247 w 21600"/>
              <a:gd name="connsiteY11-24" fmla="*/ 19737 h 21600"/>
              <a:gd name="connsiteX12-25" fmla="*/ 10532 w 21600"/>
              <a:gd name="connsiteY12-26" fmla="*/ 14935 h 21600"/>
              <a:gd name="connsiteX13-27" fmla="*/ 8485 w 21600"/>
              <a:gd name="connsiteY13-28" fmla="*/ 21600 h 21600"/>
              <a:gd name="connsiteX14-29" fmla="*/ 7715 w 21600"/>
              <a:gd name="connsiteY14-30" fmla="*/ 15627 h 21600"/>
              <a:gd name="connsiteX15-31" fmla="*/ 4762 w 21600"/>
              <a:gd name="connsiteY15-32" fmla="*/ 17617 h 21600"/>
              <a:gd name="connsiteX16-33" fmla="*/ 5667 w 21600"/>
              <a:gd name="connsiteY16-34" fmla="*/ 13937 h 21600"/>
              <a:gd name="connsiteX17-35" fmla="*/ 135 w 21600"/>
              <a:gd name="connsiteY17-36" fmla="*/ 14587 h 21600"/>
              <a:gd name="connsiteX18-37" fmla="*/ 3722 w 21600"/>
              <a:gd name="connsiteY18-38" fmla="*/ 11775 h 21600"/>
              <a:gd name="connsiteX19-39" fmla="*/ 0 w 21600"/>
              <a:gd name="connsiteY19-40" fmla="*/ 8615 h 21600"/>
              <a:gd name="connsiteX20-41" fmla="*/ 4627 w 21600"/>
              <a:gd name="connsiteY20-42" fmla="*/ 7617 h 21600"/>
              <a:gd name="connsiteX21-43" fmla="*/ 370 w 21600"/>
              <a:gd name="connsiteY21-44" fmla="*/ 2295 h 21600"/>
              <a:gd name="connsiteX22-45" fmla="*/ 7312 w 21600"/>
              <a:gd name="connsiteY22-46" fmla="*/ 6320 h 21600"/>
              <a:gd name="connsiteX23-47" fmla="*/ 8352 w 21600"/>
              <a:gd name="connsiteY23-48" fmla="*/ 2295 h 21600"/>
              <a:gd name="connsiteX24-49" fmla="*/ 10800 w 21600"/>
              <a:gd name="connsiteY24-50" fmla="*/ 4054 h 21600"/>
              <a:gd name="connsiteX0-51" fmla="*/ 10800 w 21600"/>
              <a:gd name="connsiteY0-52" fmla="*/ 4054 h 21600"/>
              <a:gd name="connsiteX1-53" fmla="*/ 14522 w 21600"/>
              <a:gd name="connsiteY1-54" fmla="*/ 0 h 21600"/>
              <a:gd name="connsiteX2-55" fmla="*/ 14155 w 21600"/>
              <a:gd name="connsiteY2-56" fmla="*/ 5325 h 21600"/>
              <a:gd name="connsiteX3-57" fmla="*/ 18380 w 21600"/>
              <a:gd name="connsiteY3-58" fmla="*/ 4457 h 21600"/>
              <a:gd name="connsiteX4-59" fmla="*/ 16702 w 21600"/>
              <a:gd name="connsiteY4-60" fmla="*/ 7315 h 21600"/>
              <a:gd name="connsiteX5-61" fmla="*/ 21097 w 21600"/>
              <a:gd name="connsiteY5-62" fmla="*/ 8137 h 21600"/>
              <a:gd name="connsiteX6-63" fmla="*/ 17607 w 21600"/>
              <a:gd name="connsiteY6-64" fmla="*/ 10475 h 21600"/>
              <a:gd name="connsiteX7-65" fmla="*/ 21600 w 21600"/>
              <a:gd name="connsiteY7-66" fmla="*/ 13290 h 21600"/>
              <a:gd name="connsiteX8-67" fmla="*/ 16837 w 21600"/>
              <a:gd name="connsiteY8-68" fmla="*/ 12942 h 21600"/>
              <a:gd name="connsiteX9-69" fmla="*/ 18145 w 21600"/>
              <a:gd name="connsiteY9-70" fmla="*/ 18095 h 21600"/>
              <a:gd name="connsiteX10-71" fmla="*/ 14020 w 21600"/>
              <a:gd name="connsiteY10-72" fmla="*/ 14457 h 21600"/>
              <a:gd name="connsiteX11-73" fmla="*/ 13247 w 21600"/>
              <a:gd name="connsiteY11-74" fmla="*/ 19737 h 21600"/>
              <a:gd name="connsiteX12-75" fmla="*/ 10532 w 21600"/>
              <a:gd name="connsiteY12-76" fmla="*/ 14935 h 21600"/>
              <a:gd name="connsiteX13-77" fmla="*/ 8485 w 21600"/>
              <a:gd name="connsiteY13-78" fmla="*/ 21600 h 21600"/>
              <a:gd name="connsiteX14-79" fmla="*/ 7715 w 21600"/>
              <a:gd name="connsiteY14-80" fmla="*/ 15627 h 21600"/>
              <a:gd name="connsiteX15-81" fmla="*/ 4762 w 21600"/>
              <a:gd name="connsiteY15-82" fmla="*/ 17617 h 21600"/>
              <a:gd name="connsiteX16-83" fmla="*/ 5667 w 21600"/>
              <a:gd name="connsiteY16-84" fmla="*/ 13937 h 21600"/>
              <a:gd name="connsiteX17-85" fmla="*/ 135 w 21600"/>
              <a:gd name="connsiteY17-86" fmla="*/ 14587 h 21600"/>
              <a:gd name="connsiteX18-87" fmla="*/ 3722 w 21600"/>
              <a:gd name="connsiteY18-88" fmla="*/ 11775 h 21600"/>
              <a:gd name="connsiteX19-89" fmla="*/ 0 w 21600"/>
              <a:gd name="connsiteY19-90" fmla="*/ 8615 h 21600"/>
              <a:gd name="connsiteX20-91" fmla="*/ 4627 w 21600"/>
              <a:gd name="connsiteY20-92" fmla="*/ 7617 h 21600"/>
              <a:gd name="connsiteX21-93" fmla="*/ 370 w 21600"/>
              <a:gd name="connsiteY21-94" fmla="*/ 2295 h 21600"/>
              <a:gd name="connsiteX22-95" fmla="*/ 6836 w 21600"/>
              <a:gd name="connsiteY22-96" fmla="*/ 4812 h 21600"/>
              <a:gd name="connsiteX23-97" fmla="*/ 8352 w 21600"/>
              <a:gd name="connsiteY23-98" fmla="*/ 2295 h 21600"/>
              <a:gd name="connsiteX24-99" fmla="*/ 10800 w 21600"/>
              <a:gd name="connsiteY24-100" fmla="*/ 4054 h 21600"/>
              <a:gd name="connsiteX0-101" fmla="*/ 10800 w 21600"/>
              <a:gd name="connsiteY0-102" fmla="*/ 4054 h 21600"/>
              <a:gd name="connsiteX1-103" fmla="*/ 14522 w 21600"/>
              <a:gd name="connsiteY1-104" fmla="*/ 0 h 21600"/>
              <a:gd name="connsiteX2-105" fmla="*/ 14155 w 21600"/>
              <a:gd name="connsiteY2-106" fmla="*/ 5325 h 21600"/>
              <a:gd name="connsiteX3-107" fmla="*/ 18380 w 21600"/>
              <a:gd name="connsiteY3-108" fmla="*/ 4457 h 21600"/>
              <a:gd name="connsiteX4-109" fmla="*/ 16702 w 21600"/>
              <a:gd name="connsiteY4-110" fmla="*/ 7315 h 21600"/>
              <a:gd name="connsiteX5-111" fmla="*/ 21097 w 21600"/>
              <a:gd name="connsiteY5-112" fmla="*/ 8137 h 21600"/>
              <a:gd name="connsiteX6-113" fmla="*/ 17607 w 21600"/>
              <a:gd name="connsiteY6-114" fmla="*/ 10475 h 21600"/>
              <a:gd name="connsiteX7-115" fmla="*/ 21600 w 21600"/>
              <a:gd name="connsiteY7-116" fmla="*/ 13290 h 21600"/>
              <a:gd name="connsiteX8-117" fmla="*/ 16837 w 21600"/>
              <a:gd name="connsiteY8-118" fmla="*/ 12942 h 21600"/>
              <a:gd name="connsiteX9-119" fmla="*/ 18145 w 21600"/>
              <a:gd name="connsiteY9-120" fmla="*/ 18095 h 21600"/>
              <a:gd name="connsiteX10-121" fmla="*/ 14020 w 21600"/>
              <a:gd name="connsiteY10-122" fmla="*/ 14457 h 21600"/>
              <a:gd name="connsiteX11-123" fmla="*/ 13247 w 21600"/>
              <a:gd name="connsiteY11-124" fmla="*/ 19737 h 21600"/>
              <a:gd name="connsiteX12-125" fmla="*/ 10532 w 21600"/>
              <a:gd name="connsiteY12-126" fmla="*/ 14935 h 21600"/>
              <a:gd name="connsiteX13-127" fmla="*/ 8485 w 21600"/>
              <a:gd name="connsiteY13-128" fmla="*/ 21600 h 21600"/>
              <a:gd name="connsiteX14-129" fmla="*/ 7715 w 21600"/>
              <a:gd name="connsiteY14-130" fmla="*/ 15627 h 21600"/>
              <a:gd name="connsiteX15-131" fmla="*/ 4762 w 21600"/>
              <a:gd name="connsiteY15-132" fmla="*/ 17617 h 21600"/>
              <a:gd name="connsiteX16-133" fmla="*/ 5667 w 21600"/>
              <a:gd name="connsiteY16-134" fmla="*/ 13937 h 21600"/>
              <a:gd name="connsiteX17-135" fmla="*/ 135 w 21600"/>
              <a:gd name="connsiteY17-136" fmla="*/ 14587 h 21600"/>
              <a:gd name="connsiteX18-137" fmla="*/ 3722 w 21600"/>
              <a:gd name="connsiteY18-138" fmla="*/ 11775 h 21600"/>
              <a:gd name="connsiteX19-139" fmla="*/ 0 w 21600"/>
              <a:gd name="connsiteY19-140" fmla="*/ 8615 h 21600"/>
              <a:gd name="connsiteX20-141" fmla="*/ 2881 w 21600"/>
              <a:gd name="connsiteY20-142" fmla="*/ 6982 h 21600"/>
              <a:gd name="connsiteX21-143" fmla="*/ 370 w 21600"/>
              <a:gd name="connsiteY21-144" fmla="*/ 2295 h 21600"/>
              <a:gd name="connsiteX22-145" fmla="*/ 6836 w 21600"/>
              <a:gd name="connsiteY22-146" fmla="*/ 4812 h 21600"/>
              <a:gd name="connsiteX23-147" fmla="*/ 8352 w 21600"/>
              <a:gd name="connsiteY23-148" fmla="*/ 2295 h 21600"/>
              <a:gd name="connsiteX24-149" fmla="*/ 10800 w 21600"/>
              <a:gd name="connsiteY24-150" fmla="*/ 4054 h 21600"/>
              <a:gd name="connsiteX0-151" fmla="*/ 10800 w 21600"/>
              <a:gd name="connsiteY0-152" fmla="*/ 4054 h 21600"/>
              <a:gd name="connsiteX1-153" fmla="*/ 14522 w 21600"/>
              <a:gd name="connsiteY1-154" fmla="*/ 0 h 21600"/>
              <a:gd name="connsiteX2-155" fmla="*/ 14155 w 21600"/>
              <a:gd name="connsiteY2-156" fmla="*/ 5325 h 21600"/>
              <a:gd name="connsiteX3-157" fmla="*/ 18380 w 21600"/>
              <a:gd name="connsiteY3-158" fmla="*/ 4457 h 21600"/>
              <a:gd name="connsiteX4-159" fmla="*/ 16702 w 21600"/>
              <a:gd name="connsiteY4-160" fmla="*/ 7315 h 21600"/>
              <a:gd name="connsiteX5-161" fmla="*/ 21097 w 21600"/>
              <a:gd name="connsiteY5-162" fmla="*/ 8137 h 21600"/>
              <a:gd name="connsiteX6-163" fmla="*/ 17607 w 21600"/>
              <a:gd name="connsiteY6-164" fmla="*/ 10475 h 21600"/>
              <a:gd name="connsiteX7-165" fmla="*/ 21600 w 21600"/>
              <a:gd name="connsiteY7-166" fmla="*/ 13290 h 21600"/>
              <a:gd name="connsiteX8-167" fmla="*/ 16837 w 21600"/>
              <a:gd name="connsiteY8-168" fmla="*/ 12942 h 21600"/>
              <a:gd name="connsiteX9-169" fmla="*/ 18145 w 21600"/>
              <a:gd name="connsiteY9-170" fmla="*/ 18095 h 21600"/>
              <a:gd name="connsiteX10-171" fmla="*/ 14020 w 21600"/>
              <a:gd name="connsiteY10-172" fmla="*/ 14457 h 21600"/>
              <a:gd name="connsiteX11-173" fmla="*/ 13247 w 21600"/>
              <a:gd name="connsiteY11-174" fmla="*/ 19737 h 21600"/>
              <a:gd name="connsiteX12-175" fmla="*/ 10532 w 21600"/>
              <a:gd name="connsiteY12-176" fmla="*/ 14935 h 21600"/>
              <a:gd name="connsiteX13-177" fmla="*/ 8485 w 21600"/>
              <a:gd name="connsiteY13-178" fmla="*/ 21600 h 21600"/>
              <a:gd name="connsiteX14-179" fmla="*/ 7715 w 21600"/>
              <a:gd name="connsiteY14-180" fmla="*/ 15627 h 21600"/>
              <a:gd name="connsiteX15-181" fmla="*/ 4762 w 21600"/>
              <a:gd name="connsiteY15-182" fmla="*/ 17617 h 21600"/>
              <a:gd name="connsiteX16-183" fmla="*/ 5667 w 21600"/>
              <a:gd name="connsiteY16-184" fmla="*/ 13937 h 21600"/>
              <a:gd name="connsiteX17-185" fmla="*/ 135 w 21600"/>
              <a:gd name="connsiteY17-186" fmla="*/ 14587 h 21600"/>
              <a:gd name="connsiteX18-187" fmla="*/ 2690 w 21600"/>
              <a:gd name="connsiteY18-188" fmla="*/ 12013 h 21600"/>
              <a:gd name="connsiteX19-189" fmla="*/ 0 w 21600"/>
              <a:gd name="connsiteY19-190" fmla="*/ 8615 h 21600"/>
              <a:gd name="connsiteX20-191" fmla="*/ 2881 w 21600"/>
              <a:gd name="connsiteY20-192" fmla="*/ 6982 h 21600"/>
              <a:gd name="connsiteX21-193" fmla="*/ 370 w 21600"/>
              <a:gd name="connsiteY21-194" fmla="*/ 2295 h 21600"/>
              <a:gd name="connsiteX22-195" fmla="*/ 6836 w 21600"/>
              <a:gd name="connsiteY22-196" fmla="*/ 4812 h 21600"/>
              <a:gd name="connsiteX23-197" fmla="*/ 8352 w 21600"/>
              <a:gd name="connsiteY23-198" fmla="*/ 2295 h 21600"/>
              <a:gd name="connsiteX24-199" fmla="*/ 10800 w 21600"/>
              <a:gd name="connsiteY24-200" fmla="*/ 4054 h 21600"/>
              <a:gd name="connsiteX0-201" fmla="*/ 10800 w 21600"/>
              <a:gd name="connsiteY0-202" fmla="*/ 4054 h 21600"/>
              <a:gd name="connsiteX1-203" fmla="*/ 14522 w 21600"/>
              <a:gd name="connsiteY1-204" fmla="*/ 0 h 21600"/>
              <a:gd name="connsiteX2-205" fmla="*/ 14155 w 21600"/>
              <a:gd name="connsiteY2-206" fmla="*/ 5325 h 21600"/>
              <a:gd name="connsiteX3-207" fmla="*/ 18380 w 21600"/>
              <a:gd name="connsiteY3-208" fmla="*/ 4457 h 21600"/>
              <a:gd name="connsiteX4-209" fmla="*/ 16702 w 21600"/>
              <a:gd name="connsiteY4-210" fmla="*/ 7315 h 21600"/>
              <a:gd name="connsiteX5-211" fmla="*/ 21097 w 21600"/>
              <a:gd name="connsiteY5-212" fmla="*/ 8137 h 21600"/>
              <a:gd name="connsiteX6-213" fmla="*/ 17607 w 21600"/>
              <a:gd name="connsiteY6-214" fmla="*/ 10475 h 21600"/>
              <a:gd name="connsiteX7-215" fmla="*/ 21600 w 21600"/>
              <a:gd name="connsiteY7-216" fmla="*/ 13290 h 21600"/>
              <a:gd name="connsiteX8-217" fmla="*/ 16837 w 21600"/>
              <a:gd name="connsiteY8-218" fmla="*/ 12942 h 21600"/>
              <a:gd name="connsiteX9-219" fmla="*/ 18145 w 21600"/>
              <a:gd name="connsiteY9-220" fmla="*/ 18095 h 21600"/>
              <a:gd name="connsiteX10-221" fmla="*/ 14020 w 21600"/>
              <a:gd name="connsiteY10-222" fmla="*/ 14457 h 21600"/>
              <a:gd name="connsiteX11-223" fmla="*/ 13247 w 21600"/>
              <a:gd name="connsiteY11-224" fmla="*/ 19737 h 21600"/>
              <a:gd name="connsiteX12-225" fmla="*/ 10532 w 21600"/>
              <a:gd name="connsiteY12-226" fmla="*/ 14935 h 21600"/>
              <a:gd name="connsiteX13-227" fmla="*/ 8485 w 21600"/>
              <a:gd name="connsiteY13-228" fmla="*/ 21600 h 21600"/>
              <a:gd name="connsiteX14-229" fmla="*/ 7715 w 21600"/>
              <a:gd name="connsiteY14-230" fmla="*/ 15627 h 21600"/>
              <a:gd name="connsiteX15-231" fmla="*/ 4762 w 21600"/>
              <a:gd name="connsiteY15-232" fmla="*/ 17617 h 21600"/>
              <a:gd name="connsiteX16-233" fmla="*/ 4715 w 21600"/>
              <a:gd name="connsiteY16-234" fmla="*/ 14969 h 21600"/>
              <a:gd name="connsiteX17-235" fmla="*/ 135 w 21600"/>
              <a:gd name="connsiteY17-236" fmla="*/ 14587 h 21600"/>
              <a:gd name="connsiteX18-237" fmla="*/ 2690 w 21600"/>
              <a:gd name="connsiteY18-238" fmla="*/ 12013 h 21600"/>
              <a:gd name="connsiteX19-239" fmla="*/ 0 w 21600"/>
              <a:gd name="connsiteY19-240" fmla="*/ 8615 h 21600"/>
              <a:gd name="connsiteX20-241" fmla="*/ 2881 w 21600"/>
              <a:gd name="connsiteY20-242" fmla="*/ 6982 h 21600"/>
              <a:gd name="connsiteX21-243" fmla="*/ 370 w 21600"/>
              <a:gd name="connsiteY21-244" fmla="*/ 2295 h 21600"/>
              <a:gd name="connsiteX22-245" fmla="*/ 6836 w 21600"/>
              <a:gd name="connsiteY22-246" fmla="*/ 4812 h 21600"/>
              <a:gd name="connsiteX23-247" fmla="*/ 8352 w 21600"/>
              <a:gd name="connsiteY23-248" fmla="*/ 2295 h 21600"/>
              <a:gd name="connsiteX24-249" fmla="*/ 10800 w 21600"/>
              <a:gd name="connsiteY24-250" fmla="*/ 4054 h 21600"/>
              <a:gd name="connsiteX0-251" fmla="*/ 10800 w 21600"/>
              <a:gd name="connsiteY0-252" fmla="*/ 4054 h 21600"/>
              <a:gd name="connsiteX1-253" fmla="*/ 14522 w 21600"/>
              <a:gd name="connsiteY1-254" fmla="*/ 0 h 21600"/>
              <a:gd name="connsiteX2-255" fmla="*/ 14155 w 21600"/>
              <a:gd name="connsiteY2-256" fmla="*/ 5325 h 21600"/>
              <a:gd name="connsiteX3-257" fmla="*/ 18380 w 21600"/>
              <a:gd name="connsiteY3-258" fmla="*/ 4457 h 21600"/>
              <a:gd name="connsiteX4-259" fmla="*/ 16702 w 21600"/>
              <a:gd name="connsiteY4-260" fmla="*/ 7315 h 21600"/>
              <a:gd name="connsiteX5-261" fmla="*/ 21097 w 21600"/>
              <a:gd name="connsiteY5-262" fmla="*/ 8137 h 21600"/>
              <a:gd name="connsiteX6-263" fmla="*/ 17607 w 21600"/>
              <a:gd name="connsiteY6-264" fmla="*/ 10475 h 21600"/>
              <a:gd name="connsiteX7-265" fmla="*/ 21600 w 21600"/>
              <a:gd name="connsiteY7-266" fmla="*/ 13290 h 21600"/>
              <a:gd name="connsiteX8-267" fmla="*/ 16837 w 21600"/>
              <a:gd name="connsiteY8-268" fmla="*/ 12942 h 21600"/>
              <a:gd name="connsiteX9-269" fmla="*/ 18145 w 21600"/>
              <a:gd name="connsiteY9-270" fmla="*/ 18095 h 21600"/>
              <a:gd name="connsiteX10-271" fmla="*/ 14020 w 21600"/>
              <a:gd name="connsiteY10-272" fmla="*/ 14457 h 21600"/>
              <a:gd name="connsiteX11-273" fmla="*/ 13247 w 21600"/>
              <a:gd name="connsiteY11-274" fmla="*/ 19737 h 21600"/>
              <a:gd name="connsiteX12-275" fmla="*/ 10532 w 21600"/>
              <a:gd name="connsiteY12-276" fmla="*/ 14935 h 21600"/>
              <a:gd name="connsiteX13-277" fmla="*/ 8485 w 21600"/>
              <a:gd name="connsiteY13-278" fmla="*/ 21600 h 21600"/>
              <a:gd name="connsiteX14-279" fmla="*/ 7477 w 21600"/>
              <a:gd name="connsiteY14-280" fmla="*/ 16659 h 21600"/>
              <a:gd name="connsiteX15-281" fmla="*/ 4762 w 21600"/>
              <a:gd name="connsiteY15-282" fmla="*/ 17617 h 21600"/>
              <a:gd name="connsiteX16-283" fmla="*/ 4715 w 21600"/>
              <a:gd name="connsiteY16-284" fmla="*/ 14969 h 21600"/>
              <a:gd name="connsiteX17-285" fmla="*/ 135 w 21600"/>
              <a:gd name="connsiteY17-286" fmla="*/ 14587 h 21600"/>
              <a:gd name="connsiteX18-287" fmla="*/ 2690 w 21600"/>
              <a:gd name="connsiteY18-288" fmla="*/ 12013 h 21600"/>
              <a:gd name="connsiteX19-289" fmla="*/ 0 w 21600"/>
              <a:gd name="connsiteY19-290" fmla="*/ 8615 h 21600"/>
              <a:gd name="connsiteX20-291" fmla="*/ 2881 w 21600"/>
              <a:gd name="connsiteY20-292" fmla="*/ 6982 h 21600"/>
              <a:gd name="connsiteX21-293" fmla="*/ 370 w 21600"/>
              <a:gd name="connsiteY21-294" fmla="*/ 2295 h 21600"/>
              <a:gd name="connsiteX22-295" fmla="*/ 6836 w 21600"/>
              <a:gd name="connsiteY22-296" fmla="*/ 4812 h 21600"/>
              <a:gd name="connsiteX23-297" fmla="*/ 8352 w 21600"/>
              <a:gd name="connsiteY23-298" fmla="*/ 2295 h 21600"/>
              <a:gd name="connsiteX24-299" fmla="*/ 10800 w 21600"/>
              <a:gd name="connsiteY24-300" fmla="*/ 4054 h 21600"/>
              <a:gd name="connsiteX0-301" fmla="*/ 10800 w 21600"/>
              <a:gd name="connsiteY0-302" fmla="*/ 4054 h 21600"/>
              <a:gd name="connsiteX1-303" fmla="*/ 14522 w 21600"/>
              <a:gd name="connsiteY1-304" fmla="*/ 0 h 21600"/>
              <a:gd name="connsiteX2-305" fmla="*/ 14155 w 21600"/>
              <a:gd name="connsiteY2-306" fmla="*/ 5325 h 21600"/>
              <a:gd name="connsiteX3-307" fmla="*/ 18380 w 21600"/>
              <a:gd name="connsiteY3-308" fmla="*/ 4457 h 21600"/>
              <a:gd name="connsiteX4-309" fmla="*/ 16702 w 21600"/>
              <a:gd name="connsiteY4-310" fmla="*/ 7315 h 21600"/>
              <a:gd name="connsiteX5-311" fmla="*/ 21097 w 21600"/>
              <a:gd name="connsiteY5-312" fmla="*/ 8137 h 21600"/>
              <a:gd name="connsiteX6-313" fmla="*/ 17607 w 21600"/>
              <a:gd name="connsiteY6-314" fmla="*/ 10475 h 21600"/>
              <a:gd name="connsiteX7-315" fmla="*/ 21600 w 21600"/>
              <a:gd name="connsiteY7-316" fmla="*/ 13290 h 21600"/>
              <a:gd name="connsiteX8-317" fmla="*/ 16837 w 21600"/>
              <a:gd name="connsiteY8-318" fmla="*/ 12942 h 21600"/>
              <a:gd name="connsiteX9-319" fmla="*/ 18145 w 21600"/>
              <a:gd name="connsiteY9-320" fmla="*/ 18095 h 21600"/>
              <a:gd name="connsiteX10-321" fmla="*/ 14020 w 21600"/>
              <a:gd name="connsiteY10-322" fmla="*/ 14457 h 21600"/>
              <a:gd name="connsiteX11-323" fmla="*/ 13247 w 21600"/>
              <a:gd name="connsiteY11-324" fmla="*/ 19737 h 21600"/>
              <a:gd name="connsiteX12-325" fmla="*/ 10532 w 21600"/>
              <a:gd name="connsiteY12-326" fmla="*/ 16681 h 21600"/>
              <a:gd name="connsiteX13-327" fmla="*/ 8485 w 21600"/>
              <a:gd name="connsiteY13-328" fmla="*/ 21600 h 21600"/>
              <a:gd name="connsiteX14-329" fmla="*/ 7477 w 21600"/>
              <a:gd name="connsiteY14-330" fmla="*/ 16659 h 21600"/>
              <a:gd name="connsiteX15-331" fmla="*/ 4762 w 21600"/>
              <a:gd name="connsiteY15-332" fmla="*/ 17617 h 21600"/>
              <a:gd name="connsiteX16-333" fmla="*/ 4715 w 21600"/>
              <a:gd name="connsiteY16-334" fmla="*/ 14969 h 21600"/>
              <a:gd name="connsiteX17-335" fmla="*/ 135 w 21600"/>
              <a:gd name="connsiteY17-336" fmla="*/ 14587 h 21600"/>
              <a:gd name="connsiteX18-337" fmla="*/ 2690 w 21600"/>
              <a:gd name="connsiteY18-338" fmla="*/ 12013 h 21600"/>
              <a:gd name="connsiteX19-339" fmla="*/ 0 w 21600"/>
              <a:gd name="connsiteY19-340" fmla="*/ 8615 h 21600"/>
              <a:gd name="connsiteX20-341" fmla="*/ 2881 w 21600"/>
              <a:gd name="connsiteY20-342" fmla="*/ 6982 h 21600"/>
              <a:gd name="connsiteX21-343" fmla="*/ 370 w 21600"/>
              <a:gd name="connsiteY21-344" fmla="*/ 2295 h 21600"/>
              <a:gd name="connsiteX22-345" fmla="*/ 6836 w 21600"/>
              <a:gd name="connsiteY22-346" fmla="*/ 4812 h 21600"/>
              <a:gd name="connsiteX23-347" fmla="*/ 8352 w 21600"/>
              <a:gd name="connsiteY23-348" fmla="*/ 2295 h 21600"/>
              <a:gd name="connsiteX24-349" fmla="*/ 10800 w 21600"/>
              <a:gd name="connsiteY24-350" fmla="*/ 4054 h 21600"/>
              <a:gd name="connsiteX0-351" fmla="*/ 10800 w 21600"/>
              <a:gd name="connsiteY0-352" fmla="*/ 4054 h 21600"/>
              <a:gd name="connsiteX1-353" fmla="*/ 14522 w 21600"/>
              <a:gd name="connsiteY1-354" fmla="*/ 0 h 21600"/>
              <a:gd name="connsiteX2-355" fmla="*/ 14155 w 21600"/>
              <a:gd name="connsiteY2-356" fmla="*/ 5325 h 21600"/>
              <a:gd name="connsiteX3-357" fmla="*/ 18380 w 21600"/>
              <a:gd name="connsiteY3-358" fmla="*/ 4457 h 21600"/>
              <a:gd name="connsiteX4-359" fmla="*/ 16702 w 21600"/>
              <a:gd name="connsiteY4-360" fmla="*/ 7315 h 21600"/>
              <a:gd name="connsiteX5-361" fmla="*/ 21097 w 21600"/>
              <a:gd name="connsiteY5-362" fmla="*/ 8137 h 21600"/>
              <a:gd name="connsiteX6-363" fmla="*/ 17607 w 21600"/>
              <a:gd name="connsiteY6-364" fmla="*/ 10475 h 21600"/>
              <a:gd name="connsiteX7-365" fmla="*/ 21600 w 21600"/>
              <a:gd name="connsiteY7-366" fmla="*/ 13290 h 21600"/>
              <a:gd name="connsiteX8-367" fmla="*/ 16837 w 21600"/>
              <a:gd name="connsiteY8-368" fmla="*/ 12942 h 21600"/>
              <a:gd name="connsiteX9-369" fmla="*/ 18145 w 21600"/>
              <a:gd name="connsiteY9-370" fmla="*/ 18095 h 21600"/>
              <a:gd name="connsiteX10-371" fmla="*/ 14496 w 21600"/>
              <a:gd name="connsiteY10-372" fmla="*/ 15965 h 21600"/>
              <a:gd name="connsiteX11-373" fmla="*/ 13247 w 21600"/>
              <a:gd name="connsiteY11-374" fmla="*/ 19737 h 21600"/>
              <a:gd name="connsiteX12-375" fmla="*/ 10532 w 21600"/>
              <a:gd name="connsiteY12-376" fmla="*/ 16681 h 21600"/>
              <a:gd name="connsiteX13-377" fmla="*/ 8485 w 21600"/>
              <a:gd name="connsiteY13-378" fmla="*/ 21600 h 21600"/>
              <a:gd name="connsiteX14-379" fmla="*/ 7477 w 21600"/>
              <a:gd name="connsiteY14-380" fmla="*/ 16659 h 21600"/>
              <a:gd name="connsiteX15-381" fmla="*/ 4762 w 21600"/>
              <a:gd name="connsiteY15-382" fmla="*/ 17617 h 21600"/>
              <a:gd name="connsiteX16-383" fmla="*/ 4715 w 21600"/>
              <a:gd name="connsiteY16-384" fmla="*/ 14969 h 21600"/>
              <a:gd name="connsiteX17-385" fmla="*/ 135 w 21600"/>
              <a:gd name="connsiteY17-386" fmla="*/ 14587 h 21600"/>
              <a:gd name="connsiteX18-387" fmla="*/ 2690 w 21600"/>
              <a:gd name="connsiteY18-388" fmla="*/ 12013 h 21600"/>
              <a:gd name="connsiteX19-389" fmla="*/ 0 w 21600"/>
              <a:gd name="connsiteY19-390" fmla="*/ 8615 h 21600"/>
              <a:gd name="connsiteX20-391" fmla="*/ 2881 w 21600"/>
              <a:gd name="connsiteY20-392" fmla="*/ 6982 h 21600"/>
              <a:gd name="connsiteX21-393" fmla="*/ 370 w 21600"/>
              <a:gd name="connsiteY21-394" fmla="*/ 2295 h 21600"/>
              <a:gd name="connsiteX22-395" fmla="*/ 6836 w 21600"/>
              <a:gd name="connsiteY22-396" fmla="*/ 4812 h 21600"/>
              <a:gd name="connsiteX23-397" fmla="*/ 8352 w 21600"/>
              <a:gd name="connsiteY23-398" fmla="*/ 2295 h 21600"/>
              <a:gd name="connsiteX24-399" fmla="*/ 10800 w 21600"/>
              <a:gd name="connsiteY24-400" fmla="*/ 4054 h 21600"/>
              <a:gd name="connsiteX0-401" fmla="*/ 10800 w 21600"/>
              <a:gd name="connsiteY0-402" fmla="*/ 4054 h 21600"/>
              <a:gd name="connsiteX1-403" fmla="*/ 14522 w 21600"/>
              <a:gd name="connsiteY1-404" fmla="*/ 0 h 21600"/>
              <a:gd name="connsiteX2-405" fmla="*/ 14155 w 21600"/>
              <a:gd name="connsiteY2-406" fmla="*/ 5325 h 21600"/>
              <a:gd name="connsiteX3-407" fmla="*/ 18380 w 21600"/>
              <a:gd name="connsiteY3-408" fmla="*/ 4457 h 21600"/>
              <a:gd name="connsiteX4-409" fmla="*/ 16702 w 21600"/>
              <a:gd name="connsiteY4-410" fmla="*/ 7315 h 21600"/>
              <a:gd name="connsiteX5-411" fmla="*/ 21097 w 21600"/>
              <a:gd name="connsiteY5-412" fmla="*/ 8137 h 21600"/>
              <a:gd name="connsiteX6-413" fmla="*/ 17607 w 21600"/>
              <a:gd name="connsiteY6-414" fmla="*/ 10475 h 21600"/>
              <a:gd name="connsiteX7-415" fmla="*/ 21600 w 21600"/>
              <a:gd name="connsiteY7-416" fmla="*/ 13290 h 21600"/>
              <a:gd name="connsiteX8-417" fmla="*/ 18107 w 21600"/>
              <a:gd name="connsiteY8-418" fmla="*/ 13815 h 21600"/>
              <a:gd name="connsiteX9-419" fmla="*/ 18145 w 21600"/>
              <a:gd name="connsiteY9-420" fmla="*/ 18095 h 21600"/>
              <a:gd name="connsiteX10-421" fmla="*/ 14496 w 21600"/>
              <a:gd name="connsiteY10-422" fmla="*/ 15965 h 21600"/>
              <a:gd name="connsiteX11-423" fmla="*/ 13247 w 21600"/>
              <a:gd name="connsiteY11-424" fmla="*/ 19737 h 21600"/>
              <a:gd name="connsiteX12-425" fmla="*/ 10532 w 21600"/>
              <a:gd name="connsiteY12-426" fmla="*/ 16681 h 21600"/>
              <a:gd name="connsiteX13-427" fmla="*/ 8485 w 21600"/>
              <a:gd name="connsiteY13-428" fmla="*/ 21600 h 21600"/>
              <a:gd name="connsiteX14-429" fmla="*/ 7477 w 21600"/>
              <a:gd name="connsiteY14-430" fmla="*/ 16659 h 21600"/>
              <a:gd name="connsiteX15-431" fmla="*/ 4762 w 21600"/>
              <a:gd name="connsiteY15-432" fmla="*/ 17617 h 21600"/>
              <a:gd name="connsiteX16-433" fmla="*/ 4715 w 21600"/>
              <a:gd name="connsiteY16-434" fmla="*/ 14969 h 21600"/>
              <a:gd name="connsiteX17-435" fmla="*/ 135 w 21600"/>
              <a:gd name="connsiteY17-436" fmla="*/ 14587 h 21600"/>
              <a:gd name="connsiteX18-437" fmla="*/ 2690 w 21600"/>
              <a:gd name="connsiteY18-438" fmla="*/ 12013 h 21600"/>
              <a:gd name="connsiteX19-439" fmla="*/ 0 w 21600"/>
              <a:gd name="connsiteY19-440" fmla="*/ 8615 h 21600"/>
              <a:gd name="connsiteX20-441" fmla="*/ 2881 w 21600"/>
              <a:gd name="connsiteY20-442" fmla="*/ 6982 h 21600"/>
              <a:gd name="connsiteX21-443" fmla="*/ 370 w 21600"/>
              <a:gd name="connsiteY21-444" fmla="*/ 2295 h 21600"/>
              <a:gd name="connsiteX22-445" fmla="*/ 6836 w 21600"/>
              <a:gd name="connsiteY22-446" fmla="*/ 4812 h 21600"/>
              <a:gd name="connsiteX23-447" fmla="*/ 8352 w 21600"/>
              <a:gd name="connsiteY23-448" fmla="*/ 2295 h 21600"/>
              <a:gd name="connsiteX24-449" fmla="*/ 10800 w 21600"/>
              <a:gd name="connsiteY24-450" fmla="*/ 4054 h 21600"/>
              <a:gd name="connsiteX0-451" fmla="*/ 10800 w 21600"/>
              <a:gd name="connsiteY0-452" fmla="*/ 4054 h 21600"/>
              <a:gd name="connsiteX1-453" fmla="*/ 14522 w 21600"/>
              <a:gd name="connsiteY1-454" fmla="*/ 0 h 21600"/>
              <a:gd name="connsiteX2-455" fmla="*/ 14155 w 21600"/>
              <a:gd name="connsiteY2-456" fmla="*/ 5325 h 21600"/>
              <a:gd name="connsiteX3-457" fmla="*/ 18380 w 21600"/>
              <a:gd name="connsiteY3-458" fmla="*/ 4457 h 21600"/>
              <a:gd name="connsiteX4-459" fmla="*/ 16702 w 21600"/>
              <a:gd name="connsiteY4-460" fmla="*/ 7315 h 21600"/>
              <a:gd name="connsiteX5-461" fmla="*/ 21097 w 21600"/>
              <a:gd name="connsiteY5-462" fmla="*/ 8137 h 21600"/>
              <a:gd name="connsiteX6-463" fmla="*/ 19036 w 21600"/>
              <a:gd name="connsiteY6-464" fmla="*/ 10634 h 21600"/>
              <a:gd name="connsiteX7-465" fmla="*/ 21600 w 21600"/>
              <a:gd name="connsiteY7-466" fmla="*/ 13290 h 21600"/>
              <a:gd name="connsiteX8-467" fmla="*/ 18107 w 21600"/>
              <a:gd name="connsiteY8-468" fmla="*/ 13815 h 21600"/>
              <a:gd name="connsiteX9-469" fmla="*/ 18145 w 21600"/>
              <a:gd name="connsiteY9-470" fmla="*/ 18095 h 21600"/>
              <a:gd name="connsiteX10-471" fmla="*/ 14496 w 21600"/>
              <a:gd name="connsiteY10-472" fmla="*/ 15965 h 21600"/>
              <a:gd name="connsiteX11-473" fmla="*/ 13247 w 21600"/>
              <a:gd name="connsiteY11-474" fmla="*/ 19737 h 21600"/>
              <a:gd name="connsiteX12-475" fmla="*/ 10532 w 21600"/>
              <a:gd name="connsiteY12-476" fmla="*/ 16681 h 21600"/>
              <a:gd name="connsiteX13-477" fmla="*/ 8485 w 21600"/>
              <a:gd name="connsiteY13-478" fmla="*/ 21600 h 21600"/>
              <a:gd name="connsiteX14-479" fmla="*/ 7477 w 21600"/>
              <a:gd name="connsiteY14-480" fmla="*/ 16659 h 21600"/>
              <a:gd name="connsiteX15-481" fmla="*/ 4762 w 21600"/>
              <a:gd name="connsiteY15-482" fmla="*/ 17617 h 21600"/>
              <a:gd name="connsiteX16-483" fmla="*/ 4715 w 21600"/>
              <a:gd name="connsiteY16-484" fmla="*/ 14969 h 21600"/>
              <a:gd name="connsiteX17-485" fmla="*/ 135 w 21600"/>
              <a:gd name="connsiteY17-486" fmla="*/ 14587 h 21600"/>
              <a:gd name="connsiteX18-487" fmla="*/ 2690 w 21600"/>
              <a:gd name="connsiteY18-488" fmla="*/ 12013 h 21600"/>
              <a:gd name="connsiteX19-489" fmla="*/ 0 w 21600"/>
              <a:gd name="connsiteY19-490" fmla="*/ 8615 h 21600"/>
              <a:gd name="connsiteX20-491" fmla="*/ 2881 w 21600"/>
              <a:gd name="connsiteY20-492" fmla="*/ 6982 h 21600"/>
              <a:gd name="connsiteX21-493" fmla="*/ 370 w 21600"/>
              <a:gd name="connsiteY21-494" fmla="*/ 2295 h 21600"/>
              <a:gd name="connsiteX22-495" fmla="*/ 6836 w 21600"/>
              <a:gd name="connsiteY22-496" fmla="*/ 4812 h 21600"/>
              <a:gd name="connsiteX23-497" fmla="*/ 8352 w 21600"/>
              <a:gd name="connsiteY23-498" fmla="*/ 2295 h 21600"/>
              <a:gd name="connsiteX24-499" fmla="*/ 10800 w 21600"/>
              <a:gd name="connsiteY24-500" fmla="*/ 4054 h 21600"/>
              <a:gd name="connsiteX0-501" fmla="*/ 10800 w 21600"/>
              <a:gd name="connsiteY0-502" fmla="*/ 4054 h 21600"/>
              <a:gd name="connsiteX1-503" fmla="*/ 14522 w 21600"/>
              <a:gd name="connsiteY1-504" fmla="*/ 0 h 21600"/>
              <a:gd name="connsiteX2-505" fmla="*/ 14155 w 21600"/>
              <a:gd name="connsiteY2-506" fmla="*/ 5325 h 21600"/>
              <a:gd name="connsiteX3-507" fmla="*/ 18380 w 21600"/>
              <a:gd name="connsiteY3-508" fmla="*/ 4457 h 21600"/>
              <a:gd name="connsiteX4-509" fmla="*/ 17178 w 21600"/>
              <a:gd name="connsiteY4-510" fmla="*/ 6998 h 21600"/>
              <a:gd name="connsiteX5-511" fmla="*/ 21097 w 21600"/>
              <a:gd name="connsiteY5-512" fmla="*/ 8137 h 21600"/>
              <a:gd name="connsiteX6-513" fmla="*/ 19036 w 21600"/>
              <a:gd name="connsiteY6-514" fmla="*/ 10634 h 21600"/>
              <a:gd name="connsiteX7-515" fmla="*/ 21600 w 21600"/>
              <a:gd name="connsiteY7-516" fmla="*/ 13290 h 21600"/>
              <a:gd name="connsiteX8-517" fmla="*/ 18107 w 21600"/>
              <a:gd name="connsiteY8-518" fmla="*/ 13815 h 21600"/>
              <a:gd name="connsiteX9-519" fmla="*/ 18145 w 21600"/>
              <a:gd name="connsiteY9-520" fmla="*/ 18095 h 21600"/>
              <a:gd name="connsiteX10-521" fmla="*/ 14496 w 21600"/>
              <a:gd name="connsiteY10-522" fmla="*/ 15965 h 21600"/>
              <a:gd name="connsiteX11-523" fmla="*/ 13247 w 21600"/>
              <a:gd name="connsiteY11-524" fmla="*/ 19737 h 21600"/>
              <a:gd name="connsiteX12-525" fmla="*/ 10532 w 21600"/>
              <a:gd name="connsiteY12-526" fmla="*/ 16681 h 21600"/>
              <a:gd name="connsiteX13-527" fmla="*/ 8485 w 21600"/>
              <a:gd name="connsiteY13-528" fmla="*/ 21600 h 21600"/>
              <a:gd name="connsiteX14-529" fmla="*/ 7477 w 21600"/>
              <a:gd name="connsiteY14-530" fmla="*/ 16659 h 21600"/>
              <a:gd name="connsiteX15-531" fmla="*/ 4762 w 21600"/>
              <a:gd name="connsiteY15-532" fmla="*/ 17617 h 21600"/>
              <a:gd name="connsiteX16-533" fmla="*/ 4715 w 21600"/>
              <a:gd name="connsiteY16-534" fmla="*/ 14969 h 21600"/>
              <a:gd name="connsiteX17-535" fmla="*/ 135 w 21600"/>
              <a:gd name="connsiteY17-536" fmla="*/ 14587 h 21600"/>
              <a:gd name="connsiteX18-537" fmla="*/ 2690 w 21600"/>
              <a:gd name="connsiteY18-538" fmla="*/ 12013 h 21600"/>
              <a:gd name="connsiteX19-539" fmla="*/ 0 w 21600"/>
              <a:gd name="connsiteY19-540" fmla="*/ 8615 h 21600"/>
              <a:gd name="connsiteX20-541" fmla="*/ 2881 w 21600"/>
              <a:gd name="connsiteY20-542" fmla="*/ 6982 h 21600"/>
              <a:gd name="connsiteX21-543" fmla="*/ 370 w 21600"/>
              <a:gd name="connsiteY21-544" fmla="*/ 2295 h 21600"/>
              <a:gd name="connsiteX22-545" fmla="*/ 6836 w 21600"/>
              <a:gd name="connsiteY22-546" fmla="*/ 4812 h 21600"/>
              <a:gd name="connsiteX23-547" fmla="*/ 8352 w 21600"/>
              <a:gd name="connsiteY23-548" fmla="*/ 2295 h 21600"/>
              <a:gd name="connsiteX24-549" fmla="*/ 10800 w 21600"/>
              <a:gd name="connsiteY24-550" fmla="*/ 4054 h 21600"/>
              <a:gd name="connsiteX0-551" fmla="*/ 10800 w 21600"/>
              <a:gd name="connsiteY0-552" fmla="*/ 4054 h 21600"/>
              <a:gd name="connsiteX1-553" fmla="*/ 14522 w 21600"/>
              <a:gd name="connsiteY1-554" fmla="*/ 0 h 21600"/>
              <a:gd name="connsiteX2-555" fmla="*/ 14393 w 21600"/>
              <a:gd name="connsiteY2-556" fmla="*/ 4452 h 21600"/>
              <a:gd name="connsiteX3-557" fmla="*/ 18380 w 21600"/>
              <a:gd name="connsiteY3-558" fmla="*/ 4457 h 21600"/>
              <a:gd name="connsiteX4-559" fmla="*/ 17178 w 21600"/>
              <a:gd name="connsiteY4-560" fmla="*/ 6998 h 21600"/>
              <a:gd name="connsiteX5-561" fmla="*/ 21097 w 21600"/>
              <a:gd name="connsiteY5-562" fmla="*/ 8137 h 21600"/>
              <a:gd name="connsiteX6-563" fmla="*/ 19036 w 21600"/>
              <a:gd name="connsiteY6-564" fmla="*/ 10634 h 21600"/>
              <a:gd name="connsiteX7-565" fmla="*/ 21600 w 21600"/>
              <a:gd name="connsiteY7-566" fmla="*/ 13290 h 21600"/>
              <a:gd name="connsiteX8-567" fmla="*/ 18107 w 21600"/>
              <a:gd name="connsiteY8-568" fmla="*/ 13815 h 21600"/>
              <a:gd name="connsiteX9-569" fmla="*/ 18145 w 21600"/>
              <a:gd name="connsiteY9-570" fmla="*/ 18095 h 21600"/>
              <a:gd name="connsiteX10-571" fmla="*/ 14496 w 21600"/>
              <a:gd name="connsiteY10-572" fmla="*/ 15965 h 21600"/>
              <a:gd name="connsiteX11-573" fmla="*/ 13247 w 21600"/>
              <a:gd name="connsiteY11-574" fmla="*/ 19737 h 21600"/>
              <a:gd name="connsiteX12-575" fmla="*/ 10532 w 21600"/>
              <a:gd name="connsiteY12-576" fmla="*/ 16681 h 21600"/>
              <a:gd name="connsiteX13-577" fmla="*/ 8485 w 21600"/>
              <a:gd name="connsiteY13-578" fmla="*/ 21600 h 21600"/>
              <a:gd name="connsiteX14-579" fmla="*/ 7477 w 21600"/>
              <a:gd name="connsiteY14-580" fmla="*/ 16659 h 21600"/>
              <a:gd name="connsiteX15-581" fmla="*/ 4762 w 21600"/>
              <a:gd name="connsiteY15-582" fmla="*/ 17617 h 21600"/>
              <a:gd name="connsiteX16-583" fmla="*/ 4715 w 21600"/>
              <a:gd name="connsiteY16-584" fmla="*/ 14969 h 21600"/>
              <a:gd name="connsiteX17-585" fmla="*/ 135 w 21600"/>
              <a:gd name="connsiteY17-586" fmla="*/ 14587 h 21600"/>
              <a:gd name="connsiteX18-587" fmla="*/ 2690 w 21600"/>
              <a:gd name="connsiteY18-588" fmla="*/ 12013 h 21600"/>
              <a:gd name="connsiteX19-589" fmla="*/ 0 w 21600"/>
              <a:gd name="connsiteY19-590" fmla="*/ 8615 h 21600"/>
              <a:gd name="connsiteX20-591" fmla="*/ 2881 w 21600"/>
              <a:gd name="connsiteY20-592" fmla="*/ 6982 h 21600"/>
              <a:gd name="connsiteX21-593" fmla="*/ 370 w 21600"/>
              <a:gd name="connsiteY21-594" fmla="*/ 2295 h 21600"/>
              <a:gd name="connsiteX22-595" fmla="*/ 6836 w 21600"/>
              <a:gd name="connsiteY22-596" fmla="*/ 4812 h 21600"/>
              <a:gd name="connsiteX23-597" fmla="*/ 8352 w 21600"/>
              <a:gd name="connsiteY23-598" fmla="*/ 2295 h 21600"/>
              <a:gd name="connsiteX24-599" fmla="*/ 10800 w 21600"/>
              <a:gd name="connsiteY24-600" fmla="*/ 4054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21600" h="21600">
                <a:moveTo>
                  <a:pt x="10800" y="4054"/>
                </a:moveTo>
                <a:cubicBezTo>
                  <a:pt x="12041" y="2121"/>
                  <a:pt x="13281" y="1933"/>
                  <a:pt x="14522" y="0"/>
                </a:cubicBezTo>
                <a:cubicBezTo>
                  <a:pt x="14400" y="1775"/>
                  <a:pt x="14515" y="2677"/>
                  <a:pt x="14393" y="4452"/>
                </a:cubicBezTo>
                <a:lnTo>
                  <a:pt x="18380" y="4457"/>
                </a:lnTo>
                <a:lnTo>
                  <a:pt x="17178" y="6998"/>
                </a:lnTo>
                <a:lnTo>
                  <a:pt x="21097" y="8137"/>
                </a:lnTo>
                <a:lnTo>
                  <a:pt x="19036" y="10634"/>
                </a:lnTo>
                <a:lnTo>
                  <a:pt x="21600" y="13290"/>
                </a:lnTo>
                <a:lnTo>
                  <a:pt x="18107" y="13815"/>
                </a:lnTo>
                <a:cubicBezTo>
                  <a:pt x="18120" y="15242"/>
                  <a:pt x="18132" y="16668"/>
                  <a:pt x="18145" y="18095"/>
                </a:cubicBezTo>
                <a:lnTo>
                  <a:pt x="14496" y="15965"/>
                </a:lnTo>
                <a:lnTo>
                  <a:pt x="13247" y="19737"/>
                </a:lnTo>
                <a:lnTo>
                  <a:pt x="10532" y="16681"/>
                </a:lnTo>
                <a:lnTo>
                  <a:pt x="8485" y="21600"/>
                </a:lnTo>
                <a:cubicBezTo>
                  <a:pt x="8228" y="19609"/>
                  <a:pt x="7734" y="18650"/>
                  <a:pt x="7477" y="16659"/>
                </a:cubicBezTo>
                <a:lnTo>
                  <a:pt x="4762" y="17617"/>
                </a:lnTo>
                <a:cubicBezTo>
                  <a:pt x="4746" y="16734"/>
                  <a:pt x="4731" y="15852"/>
                  <a:pt x="4715" y="14969"/>
                </a:cubicBezTo>
                <a:lnTo>
                  <a:pt x="135" y="14587"/>
                </a:lnTo>
                <a:lnTo>
                  <a:pt x="2690" y="12013"/>
                </a:lnTo>
                <a:lnTo>
                  <a:pt x="0" y="8615"/>
                </a:lnTo>
                <a:lnTo>
                  <a:pt x="2881" y="6982"/>
                </a:lnTo>
                <a:lnTo>
                  <a:pt x="370" y="2295"/>
                </a:lnTo>
                <a:lnTo>
                  <a:pt x="6836" y="4812"/>
                </a:lnTo>
                <a:lnTo>
                  <a:pt x="8352" y="2295"/>
                </a:lnTo>
                <a:lnTo>
                  <a:pt x="10800" y="405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694546" y="1077451"/>
            <a:ext cx="1965359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穿越、攀登、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跨越道路隔离栏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98904" y="2358878"/>
            <a:ext cx="5199438" cy="8665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36270" y="677545"/>
            <a:ext cx="78720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zh-CN" altLang="en-US" sz="2800" b="1" dirty="0" smtClean="0">
                <a:solidFill>
                  <a:srgbClr val="C00000"/>
                </a:solidFill>
                <a:effectLst/>
                <a:sym typeface="+mn-ea"/>
              </a:rPr>
              <a:t>对</a:t>
            </a:r>
            <a:r>
              <a:rPr lang="zh-CN" altLang="en-US" sz="2800" b="1" dirty="0">
                <a:solidFill>
                  <a:srgbClr val="C00000"/>
                </a:solidFill>
                <a:effectLst/>
                <a:sym typeface="+mn-ea"/>
              </a:rPr>
              <a:t>酒驾说“不”!</a:t>
            </a:r>
            <a:endParaRPr lang="zh-CN" altLang="en-US" sz="2800" b="1" dirty="0">
              <a:solidFill>
                <a:srgbClr val="C00000"/>
              </a:solidFill>
              <a:effectLst/>
            </a:endParaRPr>
          </a:p>
          <a:p>
            <a:pPr marL="0" indent="0">
              <a:buNone/>
            </a:pPr>
            <a:r>
              <a:rPr lang="zh-CN" altLang="en-US" sz="2800" b="1" dirty="0">
                <a:effectLst/>
                <a:sym typeface="+mn-ea"/>
              </a:rPr>
              <a:t>        星期六的晚上,爸爸开车带着安然和妈妈一起参加一位爷爷的生日聚会。席间,爸爸和朋友喝了好几杯酒。酒席散后,朋友问爸爸怎么回家,爸爸说:“就喝了几杯酒,没什么事,我自己开车回去。”安然着急地说:“爸爸,酒后千万不能开车,太危险了!不仅家人不安全还有可能撞到其他人。请一个代驾来替我们开车吧!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628390" y="155575"/>
            <a:ext cx="24307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</a:rPr>
              <a:t>案例分析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小学生安全\3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723" y="784525"/>
            <a:ext cx="4915746" cy="3575088"/>
          </a:xfrm>
          <a:prstGeom prst="rect">
            <a:avLst/>
          </a:prstGeom>
          <a:noFill/>
        </p:spPr>
      </p:pic>
      <p:sp>
        <p:nvSpPr>
          <p:cNvPr id="3" name="文本框 2"/>
          <p:cNvSpPr txBox="1"/>
          <p:nvPr/>
        </p:nvSpPr>
        <p:spPr>
          <a:xfrm>
            <a:off x="767715" y="1194435"/>
            <a:ext cx="526923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2800" b="1">
                <a:sym typeface="+mn-ea"/>
              </a:rPr>
              <a:t>《中华人民共和国道路交通安全法》第九十一条有规定: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饮酒后驾驶机动车的,处</a:t>
            </a:r>
            <a:r>
              <a:rPr lang="zh-CN" altLang="en-US" sz="2800" b="1">
                <a:solidFill>
                  <a:srgbClr val="C00000"/>
                </a:solidFill>
                <a:sym typeface="+mn-ea"/>
              </a:rPr>
              <a:t>暂扣六个月机动车驾驶证,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并处</a:t>
            </a:r>
            <a:r>
              <a:rPr lang="zh-CN" altLang="en-US" sz="2800" b="1">
                <a:solidFill>
                  <a:srgbClr val="C00000"/>
                </a:solidFill>
                <a:sym typeface="+mn-ea"/>
              </a:rPr>
              <a:t>一千元以上二千元以下罚款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。饮酒后或者醉酒驾驶机动车发生重大交通事故,</a:t>
            </a:r>
            <a:r>
              <a:rPr lang="zh-CN" altLang="en-US" sz="2800" b="1">
                <a:solidFill>
                  <a:srgbClr val="C00000"/>
                </a:solidFill>
                <a:sym typeface="+mn-ea"/>
              </a:rPr>
              <a:t>终生不得重新取得机动车驾驶证。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84997" y="584664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交通安全指示知识竞赛</a:t>
            </a:r>
            <a:endParaRPr lang="zh-CN" altLang="en-US" sz="3200" dirty="0"/>
          </a:p>
        </p:txBody>
      </p:sp>
      <p:pic>
        <p:nvPicPr>
          <p:cNvPr id="4" name="Picture 2" descr="C:\Users\Administrator\Desktop\小学生安全\3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059582"/>
            <a:ext cx="4915746" cy="35750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242" y="2165985"/>
            <a:ext cx="2656205" cy="2080260"/>
          </a:xfrm>
          <a:prstGeom prst="rect">
            <a:avLst/>
          </a:prstGeom>
        </p:spPr>
      </p:pic>
      <p:sp>
        <p:nvSpPr>
          <p:cNvPr id="19" name="TextBox 7"/>
          <p:cNvSpPr txBox="1"/>
          <p:nvPr/>
        </p:nvSpPr>
        <p:spPr>
          <a:xfrm>
            <a:off x="474344" y="605155"/>
            <a:ext cx="6041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C00000"/>
                </a:solidFill>
                <a:latin typeface="+mn-ea"/>
              </a:rPr>
              <a:t>你选择怎样的方式回家</a:t>
            </a:r>
            <a:endParaRPr lang="zh-CN" altLang="en-US" sz="4400" b="1" dirty="0">
              <a:solidFill>
                <a:srgbClr val="00B050"/>
              </a:solidFill>
              <a:latin typeface="+mn-ea"/>
            </a:endParaRPr>
          </a:p>
        </p:txBody>
      </p:sp>
      <p:pic>
        <p:nvPicPr>
          <p:cNvPr id="2" name="图片 1" descr="1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210" y="2165985"/>
            <a:ext cx="3100070" cy="2012950"/>
          </a:xfrm>
          <a:prstGeom prst="rect">
            <a:avLst/>
          </a:prstGeom>
        </p:spPr>
      </p:pic>
      <p:pic>
        <p:nvPicPr>
          <p:cNvPr id="5" name="图片 4" descr="1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135" y="1946910"/>
            <a:ext cx="2249805" cy="21640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444208" y="605155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92350" y="-1866900"/>
            <a:ext cx="4625340" cy="9061450"/>
          </a:xfrm>
          <a:prstGeom prst="rect">
            <a:avLst/>
          </a:prstGeom>
        </p:spPr>
      </p:pic>
      <p:pic>
        <p:nvPicPr>
          <p:cNvPr id="2" name="图片 1" descr="禁止打闹嬉戏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515" y="1437640"/>
            <a:ext cx="1493520" cy="14382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90040" y="1069340"/>
            <a:ext cx="4277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、下列交通信号指示牌代表的意思是：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92555" y="3286125"/>
            <a:ext cx="59334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/>
              <a:t>A</a:t>
            </a:r>
            <a:r>
              <a:rPr lang="zh-CN" altLang="en-US" sz="2800" b="1"/>
              <a:t>、禁止打闹            </a:t>
            </a:r>
            <a:r>
              <a:rPr lang="en-US" altLang="zh-CN" sz="2800" b="1"/>
              <a:t>B</a:t>
            </a:r>
            <a:r>
              <a:rPr lang="zh-CN" altLang="en-US" sz="2800" b="1"/>
              <a:t>、禁止跳跃</a:t>
            </a:r>
          </a:p>
          <a:p>
            <a:pPr algn="ctr"/>
            <a:r>
              <a:rPr lang="en-US" altLang="zh-CN" sz="2800" b="1"/>
              <a:t> C</a:t>
            </a:r>
            <a:r>
              <a:rPr lang="zh-CN" altLang="en-US" sz="2800" b="1"/>
              <a:t>、禁止蹲下            </a:t>
            </a:r>
            <a:r>
              <a:rPr lang="en-US" altLang="zh-CN" sz="2800" b="1"/>
              <a:t>D</a:t>
            </a:r>
            <a:r>
              <a:rPr lang="zh-CN" altLang="en-US" sz="2800" b="1"/>
              <a:t>、禁止跳高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92350" y="-1866900"/>
            <a:ext cx="4625340" cy="90614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90040" y="1069340"/>
            <a:ext cx="4277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  <a:r>
              <a:rPr lang="zh-CN" altLang="en-US"/>
              <a:t>、下列交通信号指示牌代表的意思是：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47165" y="3286125"/>
            <a:ext cx="59334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/>
              <a:t>  A</a:t>
            </a:r>
            <a:r>
              <a:rPr lang="zh-CN" altLang="en-US" sz="2400" b="1"/>
              <a:t>、车来快跑              </a:t>
            </a:r>
            <a:r>
              <a:rPr lang="en-US" altLang="zh-CN" sz="2400" b="1"/>
              <a:t>B</a:t>
            </a:r>
            <a:r>
              <a:rPr lang="zh-CN" altLang="en-US" sz="2400" b="1"/>
              <a:t>、当心车辆</a:t>
            </a:r>
          </a:p>
          <a:p>
            <a:pPr algn="ctr"/>
            <a:r>
              <a:rPr lang="en-US" altLang="zh-CN" sz="2400" b="1"/>
              <a:t>   C</a:t>
            </a:r>
            <a:r>
              <a:rPr lang="zh-CN" altLang="en-US" sz="2400" b="1"/>
              <a:t>、注意行人              </a:t>
            </a:r>
            <a:r>
              <a:rPr lang="en-US" altLang="zh-CN" sz="2400" b="1"/>
              <a:t>D</a:t>
            </a:r>
            <a:r>
              <a:rPr lang="zh-CN" altLang="en-US" sz="2400" b="1"/>
              <a:t>、上车地点</a:t>
            </a:r>
          </a:p>
        </p:txBody>
      </p:sp>
      <p:pic>
        <p:nvPicPr>
          <p:cNvPr id="18" name="图片 17" descr="图片包含 文字&#10;&#10;已生成高可信度的说明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5689" y="1502753"/>
            <a:ext cx="1477145" cy="1495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92350" y="-1866900"/>
            <a:ext cx="4625340" cy="90614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90040" y="1069340"/>
            <a:ext cx="4277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</a:t>
            </a:r>
            <a:r>
              <a:rPr lang="zh-CN" altLang="en-US"/>
              <a:t>、下列交通信号指示牌代表的意思是：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47165" y="3286125"/>
            <a:ext cx="59334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/>
              <a:t>A</a:t>
            </a:r>
            <a:r>
              <a:rPr lang="zh-CN" altLang="en-US" sz="2400" b="1"/>
              <a:t>、 注意有车              </a:t>
            </a:r>
            <a:r>
              <a:rPr lang="en-US" altLang="zh-CN" sz="2400" b="1"/>
              <a:t>B</a:t>
            </a:r>
            <a:r>
              <a:rPr lang="zh-CN" altLang="en-US" sz="2400" b="1"/>
              <a:t>、不要离开</a:t>
            </a:r>
          </a:p>
          <a:p>
            <a:pPr algn="ctr"/>
            <a:r>
              <a:rPr lang="en-US" altLang="zh-CN" sz="2400" b="1"/>
              <a:t> C</a:t>
            </a:r>
            <a:r>
              <a:rPr lang="zh-CN" altLang="en-US" sz="2400" b="1"/>
              <a:t>、注意危险               </a:t>
            </a:r>
            <a:r>
              <a:rPr lang="en-US" altLang="zh-CN" sz="2400" b="1"/>
              <a:t>D</a:t>
            </a:r>
            <a:r>
              <a:rPr lang="zh-CN" altLang="en-US" sz="2400" b="1"/>
              <a:t>、安全区域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499" y="1437405"/>
            <a:ext cx="1556620" cy="1556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51539" y="-1880241"/>
            <a:ext cx="3428678" cy="84279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645" y="2904841"/>
            <a:ext cx="2400300" cy="227927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2661" y="4223408"/>
            <a:ext cx="551330" cy="43232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0281" y="3096978"/>
            <a:ext cx="1109382" cy="95044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9812" y="3577554"/>
            <a:ext cx="823633" cy="64585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715" y="0"/>
            <a:ext cx="2512680" cy="151310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60985" y="868045"/>
            <a:ext cx="2680970" cy="6451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15875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我知道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927" y="2741928"/>
            <a:ext cx="3395537" cy="24015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38730" y="1133475"/>
            <a:ext cx="52609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“生命”，一个多么鲜活的名词；</a:t>
            </a:r>
            <a:endParaRPr lang="zh-CN" alt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“安全”，一个多么古老的话题；</a:t>
            </a:r>
            <a:endParaRPr lang="zh-CN" alt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通过今天的学习</a:t>
            </a:r>
            <a:r>
              <a:rPr lang="zh-CN" altLang="zh-CN" sz="20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endParaRPr lang="en-US" altLang="zh-CN" sz="20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相信</a:t>
            </a:r>
            <a:r>
              <a:rPr lang="zh-CN" altLang="zh-CN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大家都能平平安安</a:t>
            </a:r>
            <a:r>
              <a:rPr lang="zh-CN" altLang="zh-CN" sz="20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，快快乐乐</a:t>
            </a:r>
            <a:r>
              <a:rPr lang="zh-CN" altLang="zh-CN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回家。</a:t>
            </a:r>
            <a:endParaRPr lang="zh-CN" altLang="en-US" sz="20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7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90" y="111125"/>
            <a:ext cx="8948420" cy="49218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87750" y="111125"/>
            <a:ext cx="50876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/>
              <a:t>我是小法官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 descr="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0" y="51470"/>
            <a:ext cx="3226435" cy="272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4" name="图片 3" descr="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470" y="150212"/>
            <a:ext cx="3112770" cy="2523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3" descr="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76530"/>
            <a:ext cx="3582035" cy="24726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" name="内容占位符 3" descr="4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060" y="2588895"/>
            <a:ext cx="3376295" cy="2334895"/>
          </a:xfrm>
        </p:spPr>
      </p:pic>
      <p:pic>
        <p:nvPicPr>
          <p:cNvPr id="11265" name="内容占位符 3" descr="96a8dbbbb995ff534cc5a0a26b11202f"/>
          <p:cNvPicPr>
            <a:picLocks noGrp="1"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0120" y="2649220"/>
            <a:ext cx="3489325" cy="210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 descr="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008" y="-406400"/>
            <a:ext cx="5394325" cy="459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159510" y="3894455"/>
            <a:ext cx="68243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违反了第四十九条　机动车载人不得超过核定的人数，客运机动车不得违反规定载货。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3" descr="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500" y="-103187"/>
            <a:ext cx="5207000" cy="4240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6250" y="3945890"/>
            <a:ext cx="5651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违反了第五十条　禁止货运机动车载客。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 descr="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700" y="-251460"/>
            <a:ext cx="6324600" cy="4081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3920" y="3764915"/>
            <a:ext cx="714438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sym typeface="+mn-ea"/>
              </a:rPr>
              <a:t>遵守了第六十二条　行人通过路口或者横过道路，应当走人行横道或者过街设施。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pic>
        <p:nvPicPr>
          <p:cNvPr id="10242" name="内容占位符 3" descr="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105" y="-208280"/>
            <a:ext cx="5432425" cy="4274185"/>
          </a:xfrm>
        </p:spPr>
      </p:pic>
      <p:sp>
        <p:nvSpPr>
          <p:cNvPr id="4" name="文本框 3"/>
          <p:cNvSpPr txBox="1"/>
          <p:nvPr/>
        </p:nvSpPr>
        <p:spPr>
          <a:xfrm>
            <a:off x="1456690" y="3796030"/>
            <a:ext cx="60839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sym typeface="+mn-ea"/>
              </a:rPr>
              <a:t>遵守了第六十一条　行人应当在人行道内行走，没有人行道的靠路边行走。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内容占位符 3" descr="96a8dbbbb995ff534cc5a0a26b11202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1815" y="382905"/>
            <a:ext cx="5615940" cy="3529965"/>
          </a:xfr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9" y="4724709"/>
            <a:ext cx="9144000" cy="43932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79855" y="3912870"/>
            <a:ext cx="68821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sym typeface="+mn-ea"/>
              </a:rPr>
              <a:t>违反了第六十三条　行人不得跨越、倚坐道路隔离设施，不得扒车、强行拦车或者实施妨碍道路交通安全的其他行为。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595</Words>
  <Application>Microsoft Office PowerPoint</Application>
  <PresentationFormat>全屏显示(16:9)</PresentationFormat>
  <Paragraphs>68</Paragraphs>
  <Slides>24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方正粗圆_GBK</vt:lpstr>
      <vt:lpstr>方正粗圆简体</vt:lpstr>
      <vt:lpstr>华文琥珀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97</cp:revision>
  <dcterms:created xsi:type="dcterms:W3CDTF">2015-10-27T02:40:00Z</dcterms:created>
  <dcterms:modified xsi:type="dcterms:W3CDTF">2022-04-08T10:00:31Z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