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0" r:id="rId1"/>
    <p:sldMasterId id="2147483672" r:id="rId2"/>
  </p:sldMasterIdLst>
  <p:notesMasterIdLst>
    <p:notesMasterId r:id="rId23"/>
  </p:notesMasterIdLst>
  <p:sldIdLst>
    <p:sldId id="419" r:id="rId3"/>
    <p:sldId id="383" r:id="rId4"/>
    <p:sldId id="411" r:id="rId5"/>
    <p:sldId id="384" r:id="rId6"/>
    <p:sldId id="412" r:id="rId7"/>
    <p:sldId id="413" r:id="rId8"/>
    <p:sldId id="414" r:id="rId9"/>
    <p:sldId id="415" r:id="rId10"/>
    <p:sldId id="405" r:id="rId11"/>
    <p:sldId id="416" r:id="rId12"/>
    <p:sldId id="388" r:id="rId13"/>
    <p:sldId id="393" r:id="rId14"/>
    <p:sldId id="417" r:id="rId15"/>
    <p:sldId id="408" r:id="rId16"/>
    <p:sldId id="410" r:id="rId17"/>
    <p:sldId id="407" r:id="rId18"/>
    <p:sldId id="418" r:id="rId19"/>
    <p:sldId id="403" r:id="rId20"/>
    <p:sldId id="437" r:id="rId21"/>
    <p:sldId id="438" r:id="rId22"/>
  </p:sldIdLst>
  <p:sldSz cx="12192000" cy="6858000"/>
  <p:notesSz cx="6858000" cy="9144000"/>
  <p:defaultTextStyle>
    <a:defPPr>
      <a:defRPr lang="zh-CN"/>
    </a:defPPr>
    <a:lvl1pPr marL="0" lvl="0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9999FF"/>
    <a:srgbClr val="CC99FF"/>
    <a:srgbClr val="0000FF"/>
    <a:srgbClr val="00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32"/>
    <p:restoredTop sz="96314" autoAdjust="0"/>
  </p:normalViewPr>
  <p:slideViewPr>
    <p:cSldViewPr showGuides="1">
      <p:cViewPr varScale="1">
        <p:scale>
          <a:sx n="108" d="100"/>
          <a:sy n="108" d="100"/>
        </p:scale>
        <p:origin x="690" y="114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4" d="100"/>
        <a:sy n="124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055693-E431-4125-A539-3B580E628CEF}" type="datetimeFigureOut">
              <a:rPr lang="zh-CN" altLang="en-US" smtClean="0"/>
              <a:t>2022/4/8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A26D66-6348-4511-9115-8B2357A5E4B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769333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A26D66-6348-4511-9115-8B2357A5E4B0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979858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A26D66-6348-4511-9115-8B2357A5E4B0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885762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20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152562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标题 7"/>
          <p:cNvSpPr>
            <a:spLocks noGrp="1"/>
          </p:cNvSpPr>
          <p:nvPr>
            <p:ph type="ctrTitle"/>
          </p:nvPr>
        </p:nvSpPr>
        <p:spPr>
          <a:xfrm>
            <a:off x="3048000" y="3124200"/>
            <a:ext cx="82296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9" name="副标题 8"/>
          <p:cNvSpPr>
            <a:spLocks noGrp="1"/>
          </p:cNvSpPr>
          <p:nvPr>
            <p:ph type="subTitle" idx="1"/>
          </p:nvPr>
        </p:nvSpPr>
        <p:spPr>
          <a:xfrm>
            <a:off x="3048000" y="5003322"/>
            <a:ext cx="82296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zh-CN" altLang="en-US" smtClean="0"/>
              <a:t>单击此处编辑母版副标题样式</a:t>
            </a:r>
            <a:endParaRPr kumimoji="0" lang="en-US"/>
          </a:p>
        </p:txBody>
      </p:sp>
      <p:sp>
        <p:nvSpPr>
          <p:cNvPr id="28" name="日期占位符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10733828" y="1110597"/>
            <a:ext cx="2286000" cy="508000"/>
          </a:xfrm>
        </p:spPr>
        <p:txBody>
          <a:bodyPr/>
          <a:lstStyle/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tx1">
                  <a:tint val="75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10045959" y="4117661"/>
            <a:ext cx="3657600" cy="512064"/>
          </a:xfrm>
        </p:spPr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tx1">
                  <a:tint val="75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10" name="矩形 9"/>
          <p:cNvSpPr/>
          <p:nvPr/>
        </p:nvSpPr>
        <p:spPr bwMode="auto">
          <a:xfrm>
            <a:off x="508000" y="0"/>
            <a:ext cx="8128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矩形 11"/>
          <p:cNvSpPr/>
          <p:nvPr/>
        </p:nvSpPr>
        <p:spPr bwMode="auto">
          <a:xfrm>
            <a:off x="368448" y="0"/>
            <a:ext cx="139552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矩形 13"/>
          <p:cNvSpPr/>
          <p:nvPr/>
        </p:nvSpPr>
        <p:spPr bwMode="auto">
          <a:xfrm>
            <a:off x="1320800" y="0"/>
            <a:ext cx="242496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矩形 18"/>
          <p:cNvSpPr/>
          <p:nvPr/>
        </p:nvSpPr>
        <p:spPr bwMode="auto">
          <a:xfrm>
            <a:off x="1521760" y="0"/>
            <a:ext cx="30704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直接连接符 10"/>
          <p:cNvSpPr>
            <a:spLocks noChangeShapeType="1"/>
          </p:cNvSpPr>
          <p:nvPr/>
        </p:nvSpPr>
        <p:spPr bwMode="auto">
          <a:xfrm>
            <a:off x="14179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直接连接符 17"/>
          <p:cNvSpPr>
            <a:spLocks noChangeShapeType="1"/>
          </p:cNvSpPr>
          <p:nvPr/>
        </p:nvSpPr>
        <p:spPr bwMode="auto">
          <a:xfrm>
            <a:off x="12192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直接连接符 19"/>
          <p:cNvSpPr>
            <a:spLocks noChangeShapeType="1"/>
          </p:cNvSpPr>
          <p:nvPr/>
        </p:nvSpPr>
        <p:spPr bwMode="auto">
          <a:xfrm>
            <a:off x="1138816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直接连接符 15"/>
          <p:cNvSpPr>
            <a:spLocks noChangeShapeType="1"/>
          </p:cNvSpPr>
          <p:nvPr/>
        </p:nvSpPr>
        <p:spPr bwMode="auto">
          <a:xfrm>
            <a:off x="2302187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直接连接符 14"/>
          <p:cNvSpPr>
            <a:spLocks noChangeShapeType="1"/>
          </p:cNvSpPr>
          <p:nvPr/>
        </p:nvSpPr>
        <p:spPr bwMode="auto">
          <a:xfrm>
            <a:off x="1422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直接连接符 21"/>
          <p:cNvSpPr>
            <a:spLocks noChangeShapeType="1"/>
          </p:cNvSpPr>
          <p:nvPr/>
        </p:nvSpPr>
        <p:spPr bwMode="auto">
          <a:xfrm>
            <a:off x="1215180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矩形 26"/>
          <p:cNvSpPr/>
          <p:nvPr/>
        </p:nvSpPr>
        <p:spPr bwMode="auto">
          <a:xfrm>
            <a:off x="1625600" y="0"/>
            <a:ext cx="1016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椭圆 20"/>
          <p:cNvSpPr/>
          <p:nvPr/>
        </p:nvSpPr>
        <p:spPr bwMode="auto">
          <a:xfrm>
            <a:off x="812800" y="3429000"/>
            <a:ext cx="17272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椭圆 22"/>
          <p:cNvSpPr/>
          <p:nvPr/>
        </p:nvSpPr>
        <p:spPr bwMode="auto">
          <a:xfrm>
            <a:off x="1746176" y="4866752"/>
            <a:ext cx="855232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椭圆 23"/>
          <p:cNvSpPr/>
          <p:nvPr/>
        </p:nvSpPr>
        <p:spPr bwMode="auto">
          <a:xfrm>
            <a:off x="1454773" y="5500632"/>
            <a:ext cx="18288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椭圆 25"/>
          <p:cNvSpPr/>
          <p:nvPr/>
        </p:nvSpPr>
        <p:spPr bwMode="auto">
          <a:xfrm>
            <a:off x="2218944" y="5788152"/>
            <a:ext cx="36576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椭圆 24"/>
          <p:cNvSpPr/>
          <p:nvPr/>
        </p:nvSpPr>
        <p:spPr>
          <a:xfrm>
            <a:off x="2540000" y="4495800"/>
            <a:ext cx="48768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灯片编号占位符 28"/>
          <p:cNvSpPr>
            <a:spLocks noGrp="1"/>
          </p:cNvSpPr>
          <p:nvPr>
            <p:ph type="sldNum" sz="quarter" idx="12"/>
          </p:nvPr>
        </p:nvSpPr>
        <p:spPr bwMode="auto">
          <a:xfrm>
            <a:off x="1767392" y="4928702"/>
            <a:ext cx="812800" cy="517524"/>
          </a:xfrm>
        </p:spPr>
        <p:txBody>
          <a:bodyPr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42576C02-EE82-4CD0-90D1-A880CB1D29CF}" type="slidenum">
              <a:rPr lang="zh-CN" altLang="en-US"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zh-CN" altLang="en-US" sz="1200" b="0">
              <a:solidFill>
                <a:schemeClr val="tx1">
                  <a:tint val="75000"/>
                </a:schemeClr>
              </a:solidFill>
              <a:latin typeface="+mn-lt"/>
              <a:ea typeface="+mn-ea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tx1">
                  <a:tint val="75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tx1">
                  <a:tint val="75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42576C02-EE82-4CD0-90D1-A880CB1D29CF}" type="slidenum">
              <a:rPr lang="zh-CN" altLang="en-US"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zh-CN" altLang="en-US" sz="1200" b="0">
              <a:solidFill>
                <a:schemeClr val="tx1">
                  <a:tint val="75000"/>
                </a:schemeClr>
              </a:solidFill>
              <a:latin typeface="+mn-lt"/>
              <a:ea typeface="+mn-ea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40"/>
            <a:ext cx="2235200" cy="5851525"/>
          </a:xfrm>
        </p:spPr>
        <p:txBody>
          <a:bodyPr vert="eaVert"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tx1">
                  <a:tint val="75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tx1">
                  <a:tint val="75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42576C02-EE82-4CD0-90D1-A880CB1D29CF}" type="slidenum">
              <a:rPr lang="zh-CN" altLang="en-US"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zh-CN" altLang="en-US" sz="1200" b="0">
              <a:solidFill>
                <a:schemeClr val="tx1">
                  <a:tint val="75000"/>
                </a:schemeClr>
              </a:solidFill>
              <a:latin typeface="+mn-lt"/>
              <a:ea typeface="+mn-ea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823541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125879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152136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880454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341601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545266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607524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58027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8" name="内容占位符 7"/>
          <p:cNvSpPr>
            <a:spLocks noGrp="1"/>
          </p:cNvSpPr>
          <p:nvPr>
            <p:ph sz="quarter" idx="1"/>
          </p:nvPr>
        </p:nvSpPr>
        <p:spPr>
          <a:xfrm>
            <a:off x="609600" y="1600200"/>
            <a:ext cx="9956800" cy="4873752"/>
          </a:xfrm>
        </p:spPr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tx1">
                  <a:tint val="75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42576C02-EE82-4CD0-90D1-A880CB1D29CF}" type="slidenum">
              <a:rPr lang="zh-CN" altLang="en-US"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zh-CN" altLang="en-US" sz="1200" b="0">
              <a:solidFill>
                <a:schemeClr val="tx1">
                  <a:tint val="75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10" name="页脚占位符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tx1">
                  <a:tint val="75000"/>
                </a:schemeClr>
              </a:solidFill>
              <a:latin typeface="+mn-lt"/>
              <a:ea typeface="+mn-ea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553461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715920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79915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048000" y="2895600"/>
            <a:ext cx="82296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048000" y="5010150"/>
            <a:ext cx="82296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10732008" y="1106932"/>
            <a:ext cx="2286000" cy="508000"/>
          </a:xfrm>
        </p:spPr>
        <p:txBody>
          <a:bodyPr/>
          <a:lstStyle/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tx1">
                  <a:tint val="75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10046208" y="4114800"/>
            <a:ext cx="3657600" cy="512064"/>
          </a:xfrm>
        </p:spPr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tx1">
                  <a:tint val="75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9" name="矩形 8"/>
          <p:cNvSpPr/>
          <p:nvPr/>
        </p:nvSpPr>
        <p:spPr bwMode="auto">
          <a:xfrm>
            <a:off x="508000" y="0"/>
            <a:ext cx="8128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矩形 9"/>
          <p:cNvSpPr/>
          <p:nvPr/>
        </p:nvSpPr>
        <p:spPr bwMode="auto">
          <a:xfrm>
            <a:off x="368448" y="0"/>
            <a:ext cx="139552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矩形 10"/>
          <p:cNvSpPr/>
          <p:nvPr/>
        </p:nvSpPr>
        <p:spPr bwMode="auto">
          <a:xfrm>
            <a:off x="1320800" y="0"/>
            <a:ext cx="242496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矩形 11"/>
          <p:cNvSpPr/>
          <p:nvPr/>
        </p:nvSpPr>
        <p:spPr bwMode="auto">
          <a:xfrm>
            <a:off x="1521760" y="0"/>
            <a:ext cx="30704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直接连接符 12"/>
          <p:cNvSpPr>
            <a:spLocks noChangeShapeType="1"/>
          </p:cNvSpPr>
          <p:nvPr/>
        </p:nvSpPr>
        <p:spPr bwMode="auto">
          <a:xfrm>
            <a:off x="14179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直接连接符 13"/>
          <p:cNvSpPr>
            <a:spLocks noChangeShapeType="1"/>
          </p:cNvSpPr>
          <p:nvPr/>
        </p:nvSpPr>
        <p:spPr bwMode="auto">
          <a:xfrm>
            <a:off x="12192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直接连接符 14"/>
          <p:cNvSpPr>
            <a:spLocks noChangeShapeType="1"/>
          </p:cNvSpPr>
          <p:nvPr/>
        </p:nvSpPr>
        <p:spPr bwMode="auto">
          <a:xfrm>
            <a:off x="1138816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直接连接符 15"/>
          <p:cNvSpPr>
            <a:spLocks noChangeShapeType="1"/>
          </p:cNvSpPr>
          <p:nvPr/>
        </p:nvSpPr>
        <p:spPr bwMode="auto">
          <a:xfrm>
            <a:off x="2302187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直接连接符 16"/>
          <p:cNvSpPr>
            <a:spLocks noChangeShapeType="1"/>
          </p:cNvSpPr>
          <p:nvPr/>
        </p:nvSpPr>
        <p:spPr bwMode="auto">
          <a:xfrm>
            <a:off x="1422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矩形 17"/>
          <p:cNvSpPr/>
          <p:nvPr/>
        </p:nvSpPr>
        <p:spPr bwMode="auto">
          <a:xfrm>
            <a:off x="1625600" y="0"/>
            <a:ext cx="1016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椭圆 18"/>
          <p:cNvSpPr/>
          <p:nvPr/>
        </p:nvSpPr>
        <p:spPr bwMode="auto">
          <a:xfrm>
            <a:off x="812800" y="3429000"/>
            <a:ext cx="17272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椭圆 19"/>
          <p:cNvSpPr/>
          <p:nvPr/>
        </p:nvSpPr>
        <p:spPr bwMode="auto">
          <a:xfrm>
            <a:off x="1766272" y="4866752"/>
            <a:ext cx="855232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椭圆 20"/>
          <p:cNvSpPr/>
          <p:nvPr/>
        </p:nvSpPr>
        <p:spPr bwMode="auto">
          <a:xfrm>
            <a:off x="1454773" y="5500632"/>
            <a:ext cx="18288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椭圆 21"/>
          <p:cNvSpPr/>
          <p:nvPr/>
        </p:nvSpPr>
        <p:spPr bwMode="auto">
          <a:xfrm>
            <a:off x="2218944" y="5791200"/>
            <a:ext cx="36576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椭圆 22"/>
          <p:cNvSpPr/>
          <p:nvPr/>
        </p:nvSpPr>
        <p:spPr bwMode="auto">
          <a:xfrm>
            <a:off x="2505387" y="4479888"/>
            <a:ext cx="48768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直接连接符 25"/>
          <p:cNvSpPr>
            <a:spLocks noChangeShapeType="1"/>
          </p:cNvSpPr>
          <p:nvPr/>
        </p:nvSpPr>
        <p:spPr bwMode="auto">
          <a:xfrm>
            <a:off x="12130592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 bwMode="auto">
          <a:xfrm>
            <a:off x="1787488" y="4928702"/>
            <a:ext cx="812800" cy="517524"/>
          </a:xfrm>
        </p:spPr>
        <p:txBody>
          <a:bodyPr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42576C02-EE82-4CD0-90D1-A880CB1D29CF}" type="slidenum">
              <a:rPr lang="zh-CN" altLang="en-US"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zh-CN" altLang="en-US" sz="1200" b="0">
              <a:solidFill>
                <a:schemeClr val="tx1">
                  <a:tint val="75000"/>
                </a:schemeClr>
              </a:solidFill>
              <a:latin typeface="+mn-lt"/>
              <a:ea typeface="+mn-ea"/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tx1">
                  <a:tint val="75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tx1">
                  <a:tint val="75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42576C02-EE82-4CD0-90D1-A880CB1D29CF}" type="slidenum">
              <a:rPr lang="zh-CN" altLang="en-US"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zh-CN" altLang="en-US" sz="1200" b="0">
              <a:solidFill>
                <a:schemeClr val="tx1">
                  <a:tint val="75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9" name="内容占位符 8"/>
          <p:cNvSpPr>
            <a:spLocks noGrp="1"/>
          </p:cNvSpPr>
          <p:nvPr>
            <p:ph sz="quarter" idx="1"/>
          </p:nvPr>
        </p:nvSpPr>
        <p:spPr>
          <a:xfrm>
            <a:off x="609600" y="1600200"/>
            <a:ext cx="4876800" cy="4572000"/>
          </a:xfrm>
        </p:spPr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11" name="内容占位符 10"/>
          <p:cNvSpPr>
            <a:spLocks noGrp="1"/>
          </p:cNvSpPr>
          <p:nvPr>
            <p:ph sz="quarter" idx="2"/>
          </p:nvPr>
        </p:nvSpPr>
        <p:spPr>
          <a:xfrm>
            <a:off x="5693664" y="1600200"/>
            <a:ext cx="4876800" cy="4572000"/>
          </a:xfrm>
        </p:spPr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100584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tx1">
                  <a:tint val="75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tx1">
                  <a:tint val="75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42576C02-EE82-4CD0-90D1-A880CB1D29CF}" type="slidenum">
              <a:rPr lang="zh-CN" altLang="en-US"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zh-CN" altLang="en-US" sz="1200" b="0">
              <a:solidFill>
                <a:schemeClr val="tx1">
                  <a:tint val="75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11" name="内容占位符 10"/>
          <p:cNvSpPr>
            <a:spLocks noGrp="1"/>
          </p:cNvSpPr>
          <p:nvPr>
            <p:ph sz="quarter" idx="2"/>
          </p:nvPr>
        </p:nvSpPr>
        <p:spPr>
          <a:xfrm>
            <a:off x="609600" y="2362200"/>
            <a:ext cx="4876800" cy="3886200"/>
          </a:xfrm>
        </p:spPr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13" name="内容占位符 12"/>
          <p:cNvSpPr>
            <a:spLocks noGrp="1"/>
          </p:cNvSpPr>
          <p:nvPr>
            <p:ph sz="quarter" idx="4"/>
          </p:nvPr>
        </p:nvSpPr>
        <p:spPr>
          <a:xfrm>
            <a:off x="5829300" y="2362200"/>
            <a:ext cx="4876800" cy="3886200"/>
          </a:xfrm>
        </p:spPr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12" name="文本占位符 11"/>
          <p:cNvSpPr>
            <a:spLocks noGrp="1"/>
          </p:cNvSpPr>
          <p:nvPr>
            <p:ph type="body" sz="quarter" idx="1"/>
          </p:nvPr>
        </p:nvSpPr>
        <p:spPr>
          <a:xfrm>
            <a:off x="609600" y="1569720"/>
            <a:ext cx="48768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14" name="文本占位符 13"/>
          <p:cNvSpPr>
            <a:spLocks noGrp="1"/>
          </p:cNvSpPr>
          <p:nvPr>
            <p:ph type="body" sz="quarter" idx="3"/>
          </p:nvPr>
        </p:nvSpPr>
        <p:spPr>
          <a:xfrm>
            <a:off x="5791200" y="1569720"/>
            <a:ext cx="48768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tx1">
                  <a:tint val="75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42576C02-EE82-4CD0-90D1-A880CB1D29CF}" type="slidenum">
              <a:rPr lang="zh-CN" altLang="en-US"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zh-CN" altLang="en-US" sz="1200" b="0">
              <a:solidFill>
                <a:schemeClr val="tx1">
                  <a:tint val="75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tx1">
                  <a:tint val="75000"/>
                </a:schemeClr>
              </a:solidFill>
              <a:latin typeface="+mn-lt"/>
              <a:ea typeface="+mn-ea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tx1">
                  <a:tint val="75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tx1">
                  <a:tint val="75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42576C02-EE82-4CD0-90D1-A880CB1D29CF}" type="slidenum">
              <a:rPr lang="zh-CN" altLang="en-US"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zh-CN" altLang="en-US" sz="1200" b="0">
              <a:solidFill>
                <a:schemeClr val="tx1">
                  <a:tint val="75000"/>
                </a:schemeClr>
              </a:solidFill>
              <a:latin typeface="+mn-lt"/>
              <a:ea typeface="+mn-ea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内容与标题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直接连接符 9"/>
          <p:cNvSpPr>
            <a:spLocks noChangeShapeType="1"/>
          </p:cNvSpPr>
          <p:nvPr/>
        </p:nvSpPr>
        <p:spPr bwMode="auto">
          <a:xfrm>
            <a:off x="11684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 rot="5400000">
            <a:off x="5547360" y="3124200"/>
            <a:ext cx="6309360" cy="6096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2"/>
          </p:nvPr>
        </p:nvSpPr>
        <p:spPr>
          <a:xfrm>
            <a:off x="9083040" y="274320"/>
            <a:ext cx="2036064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8" name="直接连接符 7"/>
          <p:cNvSpPr>
            <a:spLocks noChangeShapeType="1"/>
          </p:cNvSpPr>
          <p:nvPr/>
        </p:nvSpPr>
        <p:spPr bwMode="auto">
          <a:xfrm>
            <a:off x="83312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直接连接符 8"/>
          <p:cNvSpPr>
            <a:spLocks noChangeShapeType="1"/>
          </p:cNvSpPr>
          <p:nvPr/>
        </p:nvSpPr>
        <p:spPr bwMode="auto">
          <a:xfrm>
            <a:off x="8256395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直接连接符 10"/>
          <p:cNvSpPr>
            <a:spLocks noChangeShapeType="1"/>
          </p:cNvSpPr>
          <p:nvPr/>
        </p:nvSpPr>
        <p:spPr bwMode="auto">
          <a:xfrm>
            <a:off x="119888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矩形 11"/>
          <p:cNvSpPr/>
          <p:nvPr/>
        </p:nvSpPr>
        <p:spPr bwMode="auto">
          <a:xfrm>
            <a:off x="11785600" y="0"/>
            <a:ext cx="4064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直接连接符 12"/>
          <p:cNvSpPr>
            <a:spLocks noChangeShapeType="1"/>
          </p:cNvSpPr>
          <p:nvPr/>
        </p:nvSpPr>
        <p:spPr bwMode="auto">
          <a:xfrm>
            <a:off x="118872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椭圆 13"/>
          <p:cNvSpPr/>
          <p:nvPr/>
        </p:nvSpPr>
        <p:spPr>
          <a:xfrm>
            <a:off x="10875264" y="5715000"/>
            <a:ext cx="73152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内容占位符 17"/>
          <p:cNvSpPr>
            <a:spLocks noGrp="1"/>
          </p:cNvSpPr>
          <p:nvPr>
            <p:ph sz="quarter" idx="1"/>
          </p:nvPr>
        </p:nvSpPr>
        <p:spPr>
          <a:xfrm>
            <a:off x="406400" y="274320"/>
            <a:ext cx="7518400" cy="6327648"/>
          </a:xfrm>
        </p:spPr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21" name="日期占位符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tx1">
                  <a:tint val="75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22" name="灯片编号占位符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42576C02-EE82-4CD0-90D1-A880CB1D29CF}" type="slidenum">
              <a:rPr lang="zh-CN" altLang="en-US"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zh-CN" altLang="en-US" sz="1200" b="0">
              <a:solidFill>
                <a:schemeClr val="tx1">
                  <a:tint val="75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23" name="页脚占位符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tx1">
                  <a:tint val="75000"/>
                </a:schemeClr>
              </a:solidFill>
              <a:latin typeface="+mn-lt"/>
              <a:ea typeface="+mn-ea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直接连接符 8"/>
          <p:cNvSpPr>
            <a:spLocks noChangeShapeType="1"/>
          </p:cNvSpPr>
          <p:nvPr/>
        </p:nvSpPr>
        <p:spPr bwMode="auto">
          <a:xfrm>
            <a:off x="11684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椭圆 12"/>
          <p:cNvSpPr/>
          <p:nvPr/>
        </p:nvSpPr>
        <p:spPr>
          <a:xfrm>
            <a:off x="10875264" y="5715000"/>
            <a:ext cx="73152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 rot="5400000">
            <a:off x="5518404" y="3124200"/>
            <a:ext cx="6309360" cy="6096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0" y="0"/>
            <a:ext cx="82296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zh-CN" altLang="en-US" smtClean="0"/>
              <a:t>单击图标添加图片</a:t>
            </a:r>
            <a:endParaRPr kumimoji="0" 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9021064" y="264795"/>
            <a:ext cx="2032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10" name="直接连接符 9"/>
          <p:cNvSpPr>
            <a:spLocks noChangeShapeType="1"/>
          </p:cNvSpPr>
          <p:nvPr/>
        </p:nvSpPr>
        <p:spPr bwMode="auto">
          <a:xfrm>
            <a:off x="11988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矩形 10"/>
          <p:cNvSpPr/>
          <p:nvPr/>
        </p:nvSpPr>
        <p:spPr bwMode="auto">
          <a:xfrm>
            <a:off x="11785600" y="0"/>
            <a:ext cx="4064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直接连接符 11"/>
          <p:cNvSpPr>
            <a:spLocks noChangeShapeType="1"/>
          </p:cNvSpPr>
          <p:nvPr/>
        </p:nvSpPr>
        <p:spPr bwMode="auto">
          <a:xfrm>
            <a:off x="118872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直接连接符 18"/>
          <p:cNvSpPr>
            <a:spLocks noChangeShapeType="1"/>
          </p:cNvSpPr>
          <p:nvPr/>
        </p:nvSpPr>
        <p:spPr bwMode="auto">
          <a:xfrm>
            <a:off x="83312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直接连接符 19"/>
          <p:cNvSpPr>
            <a:spLocks noChangeShapeType="1"/>
          </p:cNvSpPr>
          <p:nvPr/>
        </p:nvSpPr>
        <p:spPr bwMode="auto">
          <a:xfrm>
            <a:off x="8256395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日期占位符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tx1">
                  <a:tint val="75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42576C02-EE82-4CD0-90D1-A880CB1D29CF}" type="slidenum">
              <a:rPr lang="zh-CN" altLang="en-US"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zh-CN" altLang="en-US" sz="1200" b="0">
              <a:solidFill>
                <a:schemeClr val="tx1">
                  <a:tint val="75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21" name="页脚占位符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tx1">
                  <a:tint val="75000"/>
                </a:schemeClr>
              </a:solidFill>
              <a:latin typeface="+mn-lt"/>
              <a:ea typeface="+mn-ea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直接连接符 15"/>
          <p:cNvSpPr>
            <a:spLocks noChangeShapeType="1"/>
          </p:cNvSpPr>
          <p:nvPr/>
        </p:nvSpPr>
        <p:spPr bwMode="auto">
          <a:xfrm>
            <a:off x="11684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标题占位符 21"/>
          <p:cNvSpPr>
            <a:spLocks noGrp="1"/>
          </p:cNvSpPr>
          <p:nvPr>
            <p:ph type="title"/>
          </p:nvPr>
        </p:nvSpPr>
        <p:spPr>
          <a:xfrm>
            <a:off x="609600" y="274638"/>
            <a:ext cx="99568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13" name="文本占位符 1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99568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  <a:p>
            <a:pPr lvl="1" eaLnBrk="1" latinLnBrk="0" hangingPunct="1"/>
            <a:r>
              <a:rPr kumimoji="0" lang="zh-CN" altLang="en-US" smtClean="0"/>
              <a:t>第二级</a:t>
            </a:r>
          </a:p>
          <a:p>
            <a:pPr lvl="2" eaLnBrk="1" latinLnBrk="0" hangingPunct="1"/>
            <a:r>
              <a:rPr kumimoji="0" lang="zh-CN" altLang="en-US" smtClean="0"/>
              <a:t>第三级</a:t>
            </a:r>
          </a:p>
          <a:p>
            <a:pPr lvl="3" eaLnBrk="1" latinLnBrk="0" hangingPunct="1"/>
            <a:r>
              <a:rPr kumimoji="0" lang="zh-CN" altLang="en-US" smtClean="0"/>
              <a:t>第四级</a:t>
            </a:r>
          </a:p>
          <a:p>
            <a:pPr lvl="4" eaLnBrk="1" latinLnBrk="0" hangingPunct="1"/>
            <a:r>
              <a:rPr kumimoji="0" lang="zh-CN" altLang="en-US" smtClean="0"/>
              <a:t>第五级</a:t>
            </a:r>
            <a:endParaRPr kumimoji="0" lang="en-US"/>
          </a:p>
        </p:txBody>
      </p:sp>
      <p:sp>
        <p:nvSpPr>
          <p:cNvPr id="14" name="日期占位符 13"/>
          <p:cNvSpPr>
            <a:spLocks noGrp="1"/>
          </p:cNvSpPr>
          <p:nvPr>
            <p:ph type="dt" sz="half" idx="2"/>
          </p:nvPr>
        </p:nvSpPr>
        <p:spPr>
          <a:xfrm rot="5400000">
            <a:off x="10454640" y="1017843"/>
            <a:ext cx="2011680" cy="512064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tx1">
                  <a:tint val="75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3"/>
          </p:nvPr>
        </p:nvSpPr>
        <p:spPr>
          <a:xfrm rot="5400000">
            <a:off x="9853648" y="3676280"/>
            <a:ext cx="3200400" cy="48768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tx1">
                  <a:tint val="75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7" name="直接连接符 6"/>
          <p:cNvSpPr>
            <a:spLocks noChangeShapeType="1"/>
          </p:cNvSpPr>
          <p:nvPr/>
        </p:nvSpPr>
        <p:spPr bwMode="auto">
          <a:xfrm>
            <a:off x="1016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直接连接符 8"/>
          <p:cNvSpPr>
            <a:spLocks noChangeShapeType="1"/>
          </p:cNvSpPr>
          <p:nvPr/>
        </p:nvSpPr>
        <p:spPr bwMode="auto">
          <a:xfrm>
            <a:off x="119888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矩形 9"/>
          <p:cNvSpPr/>
          <p:nvPr/>
        </p:nvSpPr>
        <p:spPr bwMode="auto">
          <a:xfrm>
            <a:off x="11785600" y="0"/>
            <a:ext cx="4064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直接连接符 10"/>
          <p:cNvSpPr>
            <a:spLocks noChangeShapeType="1"/>
          </p:cNvSpPr>
          <p:nvPr/>
        </p:nvSpPr>
        <p:spPr bwMode="auto">
          <a:xfrm>
            <a:off x="118872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椭圆 11"/>
          <p:cNvSpPr/>
          <p:nvPr/>
        </p:nvSpPr>
        <p:spPr>
          <a:xfrm>
            <a:off x="10875264" y="5715000"/>
            <a:ext cx="549328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灯片编号占位符 22"/>
          <p:cNvSpPr>
            <a:spLocks noGrp="1"/>
          </p:cNvSpPr>
          <p:nvPr>
            <p:ph type="sldNum" sz="quarter" idx="4"/>
          </p:nvPr>
        </p:nvSpPr>
        <p:spPr>
          <a:xfrm>
            <a:off x="10838688" y="5734050"/>
            <a:ext cx="8128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42576C02-EE82-4CD0-90D1-A880CB1D29CF}" type="slidenum">
              <a:rPr lang="zh-CN" altLang="en-US"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zh-CN" altLang="en-US" sz="1200" b="0">
              <a:solidFill>
                <a:schemeClr val="tx1">
                  <a:tint val="75000"/>
                </a:schemeClr>
              </a:solidFill>
              <a:latin typeface="+mn-lt"/>
              <a:ea typeface="+mn-ea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2022/4/8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13890054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hyperlink" Target="&#26080;&#33218;&#27531;&#30142;&#20154;&#29983;&#27963;&#30340;&#19968;&#22825;.mp4" TargetMode="Externa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Box 2"/>
          <p:cNvSpPr txBox="1"/>
          <p:nvPr/>
        </p:nvSpPr>
        <p:spPr>
          <a:xfrm>
            <a:off x="1991544" y="642938"/>
            <a:ext cx="6915150" cy="3667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 eaLnBrk="1" hangingPunct="1">
              <a:spcBef>
                <a:spcPct val="0"/>
              </a:spcBef>
              <a:buNone/>
            </a:pPr>
            <a:r>
              <a:rPr lang="zh-CN" altLang="en-US" sz="1800" b="1" dirty="0">
                <a:solidFill>
                  <a:srgbClr val="C00000"/>
                </a:solidFill>
                <a:latin typeface="幼圆" pitchFamily="49" charset="-122"/>
                <a:ea typeface="幼圆" pitchFamily="49" charset="-122"/>
              </a:rPr>
              <a:t>道德与法治三年级上册（人教版）</a:t>
            </a:r>
          </a:p>
        </p:txBody>
      </p:sp>
      <p:sp>
        <p:nvSpPr>
          <p:cNvPr id="2051" name="TextBox 3"/>
          <p:cNvSpPr txBox="1"/>
          <p:nvPr/>
        </p:nvSpPr>
        <p:spPr>
          <a:xfrm>
            <a:off x="1524000" y="1700808"/>
            <a:ext cx="9144000" cy="19697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 algn="ctr" eaLnBrk="1" hangingPunct="1">
              <a:spcBef>
                <a:spcPct val="0"/>
              </a:spcBef>
              <a:buNone/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第三单元  安全护我成长  </a:t>
            </a:r>
            <a:endParaRPr lang="en-US" altLang="zh-CN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 algn="ctr" eaLnBrk="1" hangingPunct="1">
              <a:spcBef>
                <a:spcPct val="0"/>
              </a:spcBef>
              <a:buNone/>
            </a:pPr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 algn="ctr" eaLnBrk="1" hangingPunct="1">
              <a:spcBef>
                <a:spcPct val="0"/>
              </a:spcBef>
              <a:buNone/>
            </a:pPr>
            <a:r>
              <a:rPr lang="zh-CN" altLang="en-US" sz="8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生命最宝贵</a:t>
            </a:r>
          </a:p>
        </p:txBody>
      </p:sp>
      <p:sp>
        <p:nvSpPr>
          <p:cNvPr id="4" name="矩形 3"/>
          <p:cNvSpPr/>
          <p:nvPr/>
        </p:nvSpPr>
        <p:spPr>
          <a:xfrm>
            <a:off x="5420175" y="5517233"/>
            <a:ext cx="1351652" cy="4702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 algn="ctr">
              <a:lnSpc>
                <a:spcPct val="110000"/>
              </a:lnSpc>
            </a:pPr>
            <a:r>
              <a:rPr lang="zh-CN" altLang="en-US" sz="24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4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24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https://timgsa.baidu.com/timg?image&amp;quality=80&amp;size=b9999_10000&amp;sec=1535446763152&amp;di=13e5b524d243cd620e7b93d9be409e6a&amp;imgtype=0&amp;src=http%3A%2F%2Fwww.izaojiao.com%2Fdata%2Flesson%2Fphoto%2F201401%2Fp128959819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59150" y="115889"/>
            <a:ext cx="5257800" cy="3363913"/>
          </a:xfrm>
          <a:prstGeom prst="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</p:pic>
      <p:pic>
        <p:nvPicPr>
          <p:cNvPr id="38916" name="Picture 4" descr="https://timgsa.baidu.com/timg?image&amp;quality=80&amp;size=b9999_10000&amp;sec=1535446838696&amp;di=05475ef8c7936b4401012ea2ba69924b&amp;imgtype=0&amp;src=http%3A%2F%2Fimg.mp.itc.cn%2Fupload%2F20160602%2Fbdd9ca71b4d549c0b176775a59cec622_th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40463" y="3789363"/>
            <a:ext cx="4427538" cy="2952750"/>
          </a:xfrm>
          <a:prstGeom prst="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</p:pic>
      <p:pic>
        <p:nvPicPr>
          <p:cNvPr id="38918" name="Picture 6" descr="https://timgsa.baidu.com/timg?image&amp;quality=80&amp;size=b9999_10000&amp;sec=1535446907636&amp;di=d1d2c916e7d3fe5fca783f3473c7d208&amp;imgtype=0&amp;src=http%3A%2F%2Fimgsrc.baidu.com%2Fimage%2Fc0%253Dpixel_huitu%252C0%252C0%252C294%252C40%2Fsign%3D484f48ddb81c8701c2bbbaa64e07fb43%2F503d269759ee3d6d33c771f248166d224f4ade82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1" y="3789364"/>
            <a:ext cx="4481513" cy="2924175"/>
          </a:xfrm>
          <a:prstGeom prst="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" fill="hold"/>
                                        <p:tgtEl>
                                          <p:spTgt spid="38918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" fill="hold"/>
                                        <p:tgtEl>
                                          <p:spTgt spid="38914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" fill="hold"/>
                                        <p:tgtEl>
                                          <p:spTgt spid="38916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935414" y="2565400"/>
            <a:ext cx="5761037" cy="18161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 eaLnBrk="1" hangingPunct="1">
              <a:spcBef>
                <a:spcPct val="0"/>
              </a:spcBef>
              <a:buNone/>
            </a:pPr>
            <a:r>
              <a:rPr lang="zh-CN" altLang="en-US" sz="2800" b="1" dirty="0"/>
              <a:t>         在养育我们的过程中，爸爸妈妈付出了无数心血。请你说一说，为了呵护你这个小生命，家人都做过哪些事情？</a:t>
            </a:r>
            <a:endParaRPr lang="en-US" altLang="zh-CN" sz="2800" b="1" dirty="0"/>
          </a:p>
        </p:txBody>
      </p:sp>
      <p:sp>
        <p:nvSpPr>
          <p:cNvPr id="12291" name="矩形 2"/>
          <p:cNvSpPr/>
          <p:nvPr/>
        </p:nvSpPr>
        <p:spPr>
          <a:xfrm>
            <a:off x="3152776" y="1198563"/>
            <a:ext cx="1833563" cy="584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 eaLnBrk="1" hangingPunct="1">
              <a:spcBef>
                <a:spcPct val="0"/>
              </a:spcBef>
              <a:buNone/>
            </a:pPr>
            <a:r>
              <a:rPr lang="zh-CN" altLang="en-US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畅所欲言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矩形 4"/>
          <p:cNvSpPr/>
          <p:nvPr/>
        </p:nvSpPr>
        <p:spPr>
          <a:xfrm>
            <a:off x="2063751" y="620713"/>
            <a:ext cx="5616575" cy="107721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 eaLnBrk="1" hangingPunct="1">
              <a:spcBef>
                <a:spcPct val="0"/>
              </a:spcBef>
              <a:buNone/>
            </a:pPr>
            <a:r>
              <a:rPr lang="zh-CN" altLang="en-US" b="1" dirty="0"/>
              <a:t>话题二：爱护身体     珍惜生命</a:t>
            </a:r>
          </a:p>
        </p:txBody>
      </p:sp>
      <p:sp>
        <p:nvSpPr>
          <p:cNvPr id="4" name="矩形 3"/>
          <p:cNvSpPr/>
          <p:nvPr/>
        </p:nvSpPr>
        <p:spPr>
          <a:xfrm>
            <a:off x="3287714" y="3411539"/>
            <a:ext cx="6048375" cy="9540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 eaLnBrk="1" hangingPunct="1">
              <a:spcBef>
                <a:spcPct val="0"/>
              </a:spcBef>
              <a:buNone/>
            </a:pPr>
            <a:r>
              <a:rPr lang="zh-CN" altLang="en-US" sz="2800" b="1" dirty="0"/>
              <a:t>         在爱护自己方面，莫莫有哪些做得不好的地方？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071813" y="2114550"/>
            <a:ext cx="6408738" cy="9540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dirty="0">
                <a:latin typeface="+mn-ea"/>
                <a:ea typeface="+mn-ea"/>
              </a:rPr>
              <a:t>    阅读教材</a:t>
            </a:r>
            <a:r>
              <a:rPr lang="en-US" altLang="zh-CN" sz="2800" b="1" dirty="0">
                <a:latin typeface="+mn-ea"/>
                <a:ea typeface="+mn-ea"/>
              </a:rPr>
              <a:t>50</a:t>
            </a:r>
            <a:r>
              <a:rPr lang="zh-CN" altLang="en-US" sz="2800" b="1" dirty="0">
                <a:latin typeface="+mn-ea"/>
                <a:ea typeface="+mn-ea"/>
              </a:rPr>
              <a:t>页莫莫的故事，读后回答问题。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矩形 1"/>
          <p:cNvSpPr/>
          <p:nvPr/>
        </p:nvSpPr>
        <p:spPr>
          <a:xfrm>
            <a:off x="3152776" y="1198563"/>
            <a:ext cx="1420813" cy="584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 eaLnBrk="1" hangingPunct="1">
              <a:spcBef>
                <a:spcPct val="0"/>
              </a:spcBef>
              <a:buNone/>
            </a:pPr>
            <a:r>
              <a:rPr lang="zh-CN" altLang="en-US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说一说</a:t>
            </a:r>
          </a:p>
        </p:txBody>
      </p:sp>
      <p:sp>
        <p:nvSpPr>
          <p:cNvPr id="3" name="矩形 2"/>
          <p:cNvSpPr/>
          <p:nvPr/>
        </p:nvSpPr>
        <p:spPr>
          <a:xfrm>
            <a:off x="3719513" y="1844675"/>
            <a:ext cx="6121400" cy="13858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 eaLnBrk="1" hangingPunct="1">
              <a:spcBef>
                <a:spcPct val="0"/>
              </a:spcBef>
              <a:buNone/>
            </a:pPr>
            <a:r>
              <a:rPr lang="zh-CN" altLang="en-US" sz="2800" b="1" dirty="0"/>
              <a:t>         在爱护自己的生命和身体方面，你有哪些做得好的地方，有哪些做得不好的地方？</a:t>
            </a:r>
          </a:p>
        </p:txBody>
      </p:sp>
      <p:pic>
        <p:nvPicPr>
          <p:cNvPr id="39938" name="Picture 2" descr="https://timgsa.baidu.com/timg?image&amp;quality=80&amp;size=b9999_10000&amp;sec=1535447749896&amp;di=5ba5f5b4fa3f1fdc0ea903dfef2182e5&amp;imgtype=0&amp;src=http%3A%2F%2Fpic.58pic.com%2F58pic%2F13%2F19%2F37%2F18g58PICG4V_1024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367214" y="3284538"/>
            <a:ext cx="5360987" cy="2538412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399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4295776" y="765175"/>
            <a:ext cx="3070225" cy="52228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 eaLnBrk="1" hangingPunct="1">
              <a:spcBef>
                <a:spcPct val="0"/>
              </a:spcBef>
              <a:buNone/>
            </a:pPr>
            <a:r>
              <a:rPr lang="zh-CN" altLang="en-US" sz="2800" b="1" dirty="0"/>
              <a:t>残疾人学习和生活</a:t>
            </a:r>
          </a:p>
        </p:txBody>
      </p:sp>
      <p:pic>
        <p:nvPicPr>
          <p:cNvPr id="15363" name="图片 1">
            <a:hlinkClick r:id="rId2" action="ppaction://hlinkfil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32175" y="1544639"/>
            <a:ext cx="5759450" cy="40036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5364" name="文本框 3"/>
          <p:cNvSpPr txBox="1"/>
          <p:nvPr/>
        </p:nvSpPr>
        <p:spPr>
          <a:xfrm>
            <a:off x="5181601" y="5621338"/>
            <a:ext cx="184731" cy="36933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 eaLnBrk="1" hangingPunct="1">
              <a:spcBef>
                <a:spcPct val="0"/>
              </a:spcBef>
              <a:buNone/>
            </a:pPr>
            <a:endParaRPr lang="zh-CN" alt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s://timgsa.baidu.com/timg?image&amp;quality=80&amp;size=b9999_10000&amp;sec=1535448177685&amp;di=02a729985c4f033c39f599e5324597b0&amp;imgtype=0&amp;src=http%3A%2F%2Fimgsrc.baidu.com%2Fimgad%2Fpic%2Fitem%2Fe850352ac65c10389d6873f9b9119313b07e89f3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888164" y="3213100"/>
            <a:ext cx="2160587" cy="25923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4580" name="Picture 4" descr="https://timgsa.baidu.com/timg?image&amp;quality=80&amp;size=b9999_10000&amp;sec=1535448177685&amp;di=02a729985c4f033c39f599e5324597b0&amp;imgtype=0&amp;src=http%3A%2F%2Fimgsrc.baidu.com%2Fimgad%2Fpic%2Fitem%2Fe850352ac65c10389d6873f9b9119313b07e89f3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583113" y="3235326"/>
            <a:ext cx="2089150" cy="25701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" name="TextBox 5"/>
          <p:cNvSpPr txBox="1"/>
          <p:nvPr/>
        </p:nvSpPr>
        <p:spPr>
          <a:xfrm>
            <a:off x="3503614" y="1844675"/>
            <a:ext cx="6264275" cy="13858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 eaLnBrk="1" hangingPunct="1">
              <a:spcBef>
                <a:spcPct val="0"/>
              </a:spcBef>
              <a:buNone/>
            </a:pPr>
            <a:r>
              <a:rPr lang="zh-CN" altLang="en-US" sz="2800" b="1" dirty="0"/>
              <a:t>         请设想一下，如果你身体的一部分受伤了，你的生活和学习会遇到什么困难？</a:t>
            </a:r>
            <a:endParaRPr lang="en-US" altLang="zh-CN" sz="2800" b="1" dirty="0"/>
          </a:p>
        </p:txBody>
      </p:sp>
      <p:sp>
        <p:nvSpPr>
          <p:cNvPr id="16389" name="矩形 2"/>
          <p:cNvSpPr/>
          <p:nvPr/>
        </p:nvSpPr>
        <p:spPr>
          <a:xfrm>
            <a:off x="3216276" y="1052514"/>
            <a:ext cx="1419225" cy="585787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 eaLnBrk="1" hangingPunct="1">
              <a:spcBef>
                <a:spcPct val="0"/>
              </a:spcBef>
              <a:buNone/>
            </a:pPr>
            <a:r>
              <a:rPr lang="zh-CN" altLang="en-US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说一说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500"/>
                                        <p:tgtEl>
                                          <p:spTgt spid="24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5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矩形 2"/>
          <p:cNvSpPr/>
          <p:nvPr/>
        </p:nvSpPr>
        <p:spPr>
          <a:xfrm>
            <a:off x="2073276" y="622300"/>
            <a:ext cx="1420813" cy="584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 eaLnBrk="1" hangingPunct="1">
              <a:spcBef>
                <a:spcPct val="0"/>
              </a:spcBef>
              <a:buNone/>
            </a:pPr>
            <a:r>
              <a:rPr lang="zh-CN" altLang="en-US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阅读角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359150" y="2420938"/>
            <a:ext cx="5905500" cy="9540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dirty="0">
                <a:latin typeface="+mn-lt"/>
                <a:ea typeface="+mn-ea"/>
              </a:rPr>
              <a:t>         阅读教材</a:t>
            </a:r>
            <a:r>
              <a:rPr lang="en-US" altLang="zh-CN" sz="2800" b="1" dirty="0">
                <a:latin typeface="+mn-ea"/>
                <a:ea typeface="+mn-ea"/>
              </a:rPr>
              <a:t>53</a:t>
            </a:r>
            <a:r>
              <a:rPr lang="zh-CN" altLang="en-US" sz="2800" b="1" dirty="0">
                <a:latin typeface="+mn-lt"/>
                <a:ea typeface="+mn-ea"/>
              </a:rPr>
              <a:t>页</a:t>
            </a:r>
            <a:r>
              <a:rPr lang="en-US" altLang="zh-CN" sz="2800" b="1" dirty="0">
                <a:latin typeface="+mn-lt"/>
                <a:ea typeface="+mn-ea"/>
              </a:rPr>
              <a:t>《</a:t>
            </a:r>
            <a:r>
              <a:rPr lang="zh-CN" altLang="en-US" sz="2800" b="1" dirty="0">
                <a:latin typeface="+mn-lt"/>
                <a:ea typeface="+mn-ea"/>
              </a:rPr>
              <a:t>妞妞</a:t>
            </a:r>
            <a:r>
              <a:rPr lang="en-US" altLang="zh-CN" sz="2800" b="1" dirty="0">
                <a:latin typeface="+mn-lt"/>
                <a:ea typeface="+mn-ea"/>
              </a:rPr>
              <a:t>》</a:t>
            </a:r>
            <a:r>
              <a:rPr lang="zh-CN" altLang="en-US" sz="2800" b="1" dirty="0">
                <a:latin typeface="+mn-lt"/>
                <a:ea typeface="+mn-ea"/>
              </a:rPr>
              <a:t>一文，回答问题。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51585" y="2027239"/>
            <a:ext cx="7200404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dirty="0">
                <a:latin typeface="+mn-ea"/>
                <a:ea typeface="+mn-ea"/>
              </a:rPr>
              <a:t>    文中的父亲失去了孩子，你能从他的札记中体会这种失去孩子的痛苦吗？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dirty="0">
                <a:latin typeface="+mn-ea"/>
                <a:ea typeface="+mn-ea"/>
              </a:rPr>
              <a:t>    和小组的同学说一说你的感受吧</a:t>
            </a:r>
            <a:r>
              <a:rPr sz="2800" b="1" dirty="0">
                <a:latin typeface="+mn-ea"/>
                <a:ea typeface="+mn-ea"/>
              </a:rPr>
              <a:t>！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83" name="TextBox 37"/>
          <p:cNvSpPr txBox="1">
            <a:spLocks noChangeArrowheads="1"/>
          </p:cNvSpPr>
          <p:nvPr/>
        </p:nvSpPr>
        <p:spPr bwMode="auto">
          <a:xfrm>
            <a:off x="3178175" y="1196976"/>
            <a:ext cx="2846388" cy="646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6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板书设计</a:t>
            </a:r>
          </a:p>
        </p:txBody>
      </p:sp>
      <p:grpSp>
        <p:nvGrpSpPr>
          <p:cNvPr id="2" name="组合 15"/>
          <p:cNvGrpSpPr/>
          <p:nvPr/>
        </p:nvGrpSpPr>
        <p:grpSpPr>
          <a:xfrm>
            <a:off x="1684228" y="2725738"/>
            <a:ext cx="9255125" cy="1262063"/>
            <a:chOff x="1694530" y="1173069"/>
            <a:chExt cx="9254319" cy="1261884"/>
          </a:xfrm>
        </p:grpSpPr>
        <p:sp>
          <p:nvSpPr>
            <p:cNvPr id="19461" name="TextBox 11"/>
            <p:cNvSpPr txBox="1"/>
            <p:nvPr/>
          </p:nvSpPr>
          <p:spPr>
            <a:xfrm>
              <a:off x="1694530" y="1250207"/>
              <a:ext cx="2857520" cy="521970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rtl="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indent="0" eaLnBrk="1" hangingPunct="1">
                <a:spcBef>
                  <a:spcPct val="0"/>
                </a:spcBef>
                <a:buNone/>
              </a:pPr>
              <a:endParaRPr lang="zh-CN" altLang="en-US" sz="2800" b="1" dirty="0"/>
            </a:p>
          </p:txBody>
        </p:sp>
        <p:sp>
          <p:nvSpPr>
            <p:cNvPr id="11" name="左大括号 10"/>
            <p:cNvSpPr/>
            <p:nvPr/>
          </p:nvSpPr>
          <p:spPr>
            <a:xfrm>
              <a:off x="5548644" y="1317512"/>
              <a:ext cx="287313" cy="1007919"/>
            </a:xfrm>
            <a:prstGeom prst="leftBrace">
              <a:avLst>
                <a:gd name="adj1" fmla="val 23450"/>
                <a:gd name="adj2" fmla="val 48945"/>
              </a:avLst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9463" name="矩形 13"/>
            <p:cNvSpPr/>
            <p:nvPr/>
          </p:nvSpPr>
          <p:spPr>
            <a:xfrm>
              <a:off x="5980297" y="1173069"/>
              <a:ext cx="4968552" cy="1261884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rtl="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indent="0" eaLnBrk="1" hangingPunct="1">
                <a:spcBef>
                  <a:spcPct val="0"/>
                </a:spcBef>
                <a:spcAft>
                  <a:spcPts val="2400"/>
                </a:spcAft>
                <a:buNone/>
              </a:pPr>
              <a:r>
                <a:rPr lang="zh-CN" altLang="en-US" sz="2800" b="1" dirty="0"/>
                <a:t>我们的生命来之不易</a:t>
              </a:r>
            </a:p>
            <a:p>
              <a:pPr marL="0" indent="0" eaLnBrk="1" hangingPunct="1">
                <a:spcBef>
                  <a:spcPct val="0"/>
                </a:spcBef>
                <a:spcAft>
                  <a:spcPts val="2400"/>
                </a:spcAft>
                <a:buNone/>
              </a:pPr>
              <a:r>
                <a:rPr lang="zh-CN" altLang="en-US" sz="2800" b="1" dirty="0"/>
                <a:t>爱护身体     珍惜生命</a:t>
              </a:r>
            </a:p>
          </p:txBody>
        </p:sp>
      </p:grpSp>
      <p:sp>
        <p:nvSpPr>
          <p:cNvPr id="3" name="文本框 2"/>
          <p:cNvSpPr txBox="1"/>
          <p:nvPr/>
        </p:nvSpPr>
        <p:spPr>
          <a:xfrm>
            <a:off x="3522552" y="3140076"/>
            <a:ext cx="2014538" cy="5222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 eaLnBrk="1" hangingPunct="1">
              <a:spcBef>
                <a:spcPct val="0"/>
              </a:spcBef>
              <a:buNone/>
            </a:pPr>
            <a:r>
              <a:rPr lang="zh-CN" altLang="en-US" sz="2800" b="1" dirty="0">
                <a:sym typeface="+mn-ea"/>
              </a:rPr>
              <a:t>生命最宝贵</a:t>
            </a:r>
            <a:endParaRPr lang="en-US" altLang="zh-CN" sz="2800" b="1" dirty="0">
              <a:sym typeface="+mn-ea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Freeform 93"/>
          <p:cNvSpPr/>
          <p:nvPr/>
        </p:nvSpPr>
        <p:spPr>
          <a:xfrm>
            <a:off x="5240338" y="2860676"/>
            <a:ext cx="1943100" cy="309563"/>
          </a:xfrm>
          <a:custGeom>
            <a:avLst/>
            <a:gdLst/>
            <a:ahLst/>
            <a:cxnLst>
              <a:cxn ang="0">
                <a:pos x="1938355" y="0"/>
              </a:cxn>
              <a:cxn ang="0">
                <a:pos x="0" y="70695"/>
              </a:cxn>
              <a:cxn ang="0">
                <a:pos x="0" y="309562"/>
              </a:cxn>
              <a:cxn ang="0">
                <a:pos x="1944290" y="228155"/>
              </a:cxn>
              <a:cxn ang="0">
                <a:pos x="1938355" y="0"/>
              </a:cxn>
            </a:cxnLst>
            <a:rect l="0" t="0" r="0" b="0"/>
            <a:pathLst>
              <a:path w="1638" h="289">
                <a:moveTo>
                  <a:pt x="1633" y="0"/>
                </a:moveTo>
                <a:lnTo>
                  <a:pt x="0" y="66"/>
                </a:lnTo>
                <a:lnTo>
                  <a:pt x="0" y="289"/>
                </a:lnTo>
                <a:lnTo>
                  <a:pt x="1638" y="213"/>
                </a:lnTo>
                <a:lnTo>
                  <a:pt x="1633" y="0"/>
                </a:lnTo>
                <a:close/>
              </a:path>
            </a:pathLst>
          </a:custGeom>
          <a:solidFill>
            <a:srgbClr val="005828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051" name="Freeform 94"/>
          <p:cNvSpPr/>
          <p:nvPr/>
        </p:nvSpPr>
        <p:spPr>
          <a:xfrm>
            <a:off x="5240338" y="2860676"/>
            <a:ext cx="1949450" cy="309563"/>
          </a:xfrm>
          <a:custGeom>
            <a:avLst/>
            <a:gdLst/>
            <a:ahLst/>
            <a:cxnLst>
              <a:cxn ang="0">
                <a:pos x="1944290" y="0"/>
              </a:cxn>
              <a:cxn ang="0">
                <a:pos x="0" y="70695"/>
              </a:cxn>
              <a:cxn ang="0">
                <a:pos x="0" y="309562"/>
              </a:cxn>
              <a:cxn ang="0">
                <a:pos x="1950243" y="228155"/>
              </a:cxn>
              <a:cxn ang="0">
                <a:pos x="1944290" y="0"/>
              </a:cxn>
            </a:cxnLst>
            <a:rect l="0" t="0" r="0" b="0"/>
            <a:pathLst>
              <a:path w="1638" h="289">
                <a:moveTo>
                  <a:pt x="1633" y="0"/>
                </a:moveTo>
                <a:lnTo>
                  <a:pt x="0" y="66"/>
                </a:lnTo>
                <a:lnTo>
                  <a:pt x="0" y="289"/>
                </a:lnTo>
                <a:lnTo>
                  <a:pt x="1638" y="213"/>
                </a:lnTo>
                <a:lnTo>
                  <a:pt x="1633" y="0"/>
                </a:lnTo>
              </a:path>
            </a:pathLst>
          </a:custGeom>
          <a:noFill/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052" name="Freeform 95"/>
          <p:cNvSpPr/>
          <p:nvPr/>
        </p:nvSpPr>
        <p:spPr>
          <a:xfrm>
            <a:off x="4792663" y="3681413"/>
            <a:ext cx="1770062" cy="304800"/>
          </a:xfrm>
          <a:custGeom>
            <a:avLst/>
            <a:gdLst/>
            <a:ahLst/>
            <a:cxnLst>
              <a:cxn ang="0">
                <a:pos x="1769268" y="0"/>
              </a:cxn>
              <a:cxn ang="0">
                <a:pos x="0" y="65467"/>
              </a:cxn>
              <a:cxn ang="0">
                <a:pos x="5953" y="304800"/>
              </a:cxn>
              <a:cxn ang="0">
                <a:pos x="1769268" y="228600"/>
              </a:cxn>
              <a:cxn ang="0">
                <a:pos x="1769268" y="0"/>
              </a:cxn>
            </a:cxnLst>
            <a:rect l="0" t="0" r="0" b="0"/>
            <a:pathLst>
              <a:path w="1486" h="284">
                <a:moveTo>
                  <a:pt x="1486" y="0"/>
                </a:moveTo>
                <a:lnTo>
                  <a:pt x="0" y="61"/>
                </a:lnTo>
                <a:lnTo>
                  <a:pt x="5" y="284"/>
                </a:lnTo>
                <a:lnTo>
                  <a:pt x="1486" y="213"/>
                </a:lnTo>
                <a:lnTo>
                  <a:pt x="1486" y="0"/>
                </a:lnTo>
                <a:close/>
              </a:path>
            </a:pathLst>
          </a:custGeom>
          <a:solidFill>
            <a:srgbClr val="005828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053" name="Freeform 96"/>
          <p:cNvSpPr/>
          <p:nvPr/>
        </p:nvSpPr>
        <p:spPr>
          <a:xfrm>
            <a:off x="4786313" y="3681413"/>
            <a:ext cx="1770062" cy="304800"/>
          </a:xfrm>
          <a:custGeom>
            <a:avLst/>
            <a:gdLst/>
            <a:ahLst/>
            <a:cxnLst>
              <a:cxn ang="0">
                <a:pos x="1769268" y="0"/>
              </a:cxn>
              <a:cxn ang="0">
                <a:pos x="0" y="65467"/>
              </a:cxn>
              <a:cxn ang="0">
                <a:pos x="5953" y="304800"/>
              </a:cxn>
              <a:cxn ang="0">
                <a:pos x="1769268" y="228600"/>
              </a:cxn>
              <a:cxn ang="0">
                <a:pos x="1769268" y="0"/>
              </a:cxn>
            </a:cxnLst>
            <a:rect l="0" t="0" r="0" b="0"/>
            <a:pathLst>
              <a:path w="1486" h="284">
                <a:moveTo>
                  <a:pt x="1486" y="0"/>
                </a:moveTo>
                <a:lnTo>
                  <a:pt x="0" y="61"/>
                </a:lnTo>
                <a:lnTo>
                  <a:pt x="5" y="284"/>
                </a:lnTo>
                <a:lnTo>
                  <a:pt x="1486" y="213"/>
                </a:lnTo>
                <a:lnTo>
                  <a:pt x="1486" y="0"/>
                </a:lnTo>
              </a:path>
            </a:pathLst>
          </a:custGeom>
          <a:noFill/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054" name="Freeform 97"/>
          <p:cNvSpPr/>
          <p:nvPr/>
        </p:nvSpPr>
        <p:spPr>
          <a:xfrm>
            <a:off x="5249863" y="4295776"/>
            <a:ext cx="1111250" cy="428625"/>
          </a:xfrm>
          <a:custGeom>
            <a:avLst/>
            <a:gdLst/>
            <a:ahLst/>
            <a:cxnLst>
              <a:cxn ang="0">
                <a:pos x="519112" y="0"/>
              </a:cxn>
              <a:cxn ang="0">
                <a:pos x="1110852" y="119715"/>
              </a:cxn>
              <a:cxn ang="0">
                <a:pos x="892968" y="233018"/>
              </a:cxn>
              <a:cxn ang="0">
                <a:pos x="989409" y="428625"/>
              </a:cxn>
              <a:cxn ang="0">
                <a:pos x="0" y="216984"/>
              </a:cxn>
              <a:cxn ang="0">
                <a:pos x="519112" y="0"/>
              </a:cxn>
            </a:cxnLst>
            <a:rect l="0" t="0" r="0" b="0"/>
            <a:pathLst>
              <a:path w="933" h="401">
                <a:moveTo>
                  <a:pt x="436" y="0"/>
                </a:moveTo>
                <a:lnTo>
                  <a:pt x="933" y="112"/>
                </a:lnTo>
                <a:lnTo>
                  <a:pt x="750" y="218"/>
                </a:lnTo>
                <a:lnTo>
                  <a:pt x="831" y="401"/>
                </a:lnTo>
                <a:lnTo>
                  <a:pt x="0" y="203"/>
                </a:lnTo>
                <a:lnTo>
                  <a:pt x="436" y="0"/>
                </a:lnTo>
                <a:close/>
              </a:path>
            </a:pathLst>
          </a:custGeom>
          <a:solidFill>
            <a:srgbClr val="005828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055" name="Freeform 98"/>
          <p:cNvSpPr/>
          <p:nvPr/>
        </p:nvSpPr>
        <p:spPr>
          <a:xfrm>
            <a:off x="5240338" y="4295776"/>
            <a:ext cx="1111250" cy="428625"/>
          </a:xfrm>
          <a:custGeom>
            <a:avLst/>
            <a:gdLst/>
            <a:ahLst/>
            <a:cxnLst>
              <a:cxn ang="0">
                <a:pos x="519112" y="0"/>
              </a:cxn>
              <a:cxn ang="0">
                <a:pos x="1110852" y="119715"/>
              </a:cxn>
              <a:cxn ang="0">
                <a:pos x="892968" y="233018"/>
              </a:cxn>
              <a:cxn ang="0">
                <a:pos x="989409" y="428625"/>
              </a:cxn>
              <a:cxn ang="0">
                <a:pos x="0" y="216984"/>
              </a:cxn>
              <a:cxn ang="0">
                <a:pos x="519112" y="0"/>
              </a:cxn>
            </a:cxnLst>
            <a:rect l="0" t="0" r="0" b="0"/>
            <a:pathLst>
              <a:path w="933" h="401">
                <a:moveTo>
                  <a:pt x="436" y="0"/>
                </a:moveTo>
                <a:lnTo>
                  <a:pt x="933" y="112"/>
                </a:lnTo>
                <a:lnTo>
                  <a:pt x="750" y="218"/>
                </a:lnTo>
                <a:lnTo>
                  <a:pt x="831" y="401"/>
                </a:lnTo>
                <a:lnTo>
                  <a:pt x="0" y="203"/>
                </a:lnTo>
                <a:lnTo>
                  <a:pt x="436" y="0"/>
                </a:lnTo>
              </a:path>
            </a:pathLst>
          </a:custGeom>
          <a:noFill/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056" name="Freeform 100"/>
          <p:cNvSpPr/>
          <p:nvPr/>
        </p:nvSpPr>
        <p:spPr>
          <a:xfrm>
            <a:off x="4786314" y="2860675"/>
            <a:ext cx="2403475" cy="1125538"/>
          </a:xfrm>
          <a:custGeom>
            <a:avLst/>
            <a:gdLst/>
            <a:ahLst/>
            <a:cxnLst>
              <a:cxn ang="0">
                <a:pos x="2397919" y="0"/>
              </a:cxn>
              <a:cxn ang="0">
                <a:pos x="0" y="636507"/>
              </a:cxn>
              <a:cxn ang="0">
                <a:pos x="5953" y="1125140"/>
              </a:cxn>
              <a:cxn ang="0">
                <a:pos x="2403872" y="489703"/>
              </a:cxn>
              <a:cxn ang="0">
                <a:pos x="2397919" y="0"/>
              </a:cxn>
            </a:cxnLst>
            <a:rect l="0" t="0" r="0" b="0"/>
            <a:pathLst>
              <a:path w="2019" h="1050">
                <a:moveTo>
                  <a:pt x="2014" y="0"/>
                </a:moveTo>
                <a:lnTo>
                  <a:pt x="0" y="594"/>
                </a:lnTo>
                <a:lnTo>
                  <a:pt x="5" y="1050"/>
                </a:lnTo>
                <a:lnTo>
                  <a:pt x="2019" y="457"/>
                </a:lnTo>
                <a:lnTo>
                  <a:pt x="2014" y="0"/>
                </a:lnTo>
              </a:path>
            </a:pathLst>
          </a:custGeom>
          <a:solidFill>
            <a:srgbClr val="579072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057" name="Freeform 102"/>
          <p:cNvSpPr/>
          <p:nvPr/>
        </p:nvSpPr>
        <p:spPr>
          <a:xfrm>
            <a:off x="4786313" y="2860676"/>
            <a:ext cx="2398712" cy="708025"/>
          </a:xfrm>
          <a:custGeom>
            <a:avLst/>
            <a:gdLst/>
            <a:ahLst/>
            <a:cxnLst>
              <a:cxn ang="0">
                <a:pos x="2397918" y="0"/>
              </a:cxn>
              <a:cxn ang="0">
                <a:pos x="2397918" y="0"/>
              </a:cxn>
              <a:cxn ang="0">
                <a:pos x="1383506" y="272176"/>
              </a:cxn>
              <a:cxn ang="0">
                <a:pos x="0" y="636508"/>
              </a:cxn>
              <a:cxn ang="0">
                <a:pos x="0" y="707231"/>
              </a:cxn>
              <a:cxn ang="0">
                <a:pos x="2397918" y="81438"/>
              </a:cxn>
              <a:cxn ang="0">
                <a:pos x="2397918" y="0"/>
              </a:cxn>
            </a:cxnLst>
            <a:rect l="0" t="0" r="0" b="0"/>
            <a:pathLst>
              <a:path w="2014" h="660">
                <a:moveTo>
                  <a:pt x="2014" y="0"/>
                </a:moveTo>
                <a:lnTo>
                  <a:pt x="2014" y="0"/>
                </a:lnTo>
                <a:lnTo>
                  <a:pt x="1162" y="254"/>
                </a:lnTo>
                <a:lnTo>
                  <a:pt x="0" y="594"/>
                </a:lnTo>
                <a:lnTo>
                  <a:pt x="0" y="660"/>
                </a:lnTo>
                <a:lnTo>
                  <a:pt x="2014" y="76"/>
                </a:lnTo>
                <a:lnTo>
                  <a:pt x="2014" y="0"/>
                </a:lnTo>
              </a:path>
            </a:pathLst>
          </a:custGeom>
          <a:noFill/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058" name="Freeform 104"/>
          <p:cNvSpPr/>
          <p:nvPr/>
        </p:nvSpPr>
        <p:spPr>
          <a:xfrm>
            <a:off x="4786314" y="3278189"/>
            <a:ext cx="2403475" cy="708025"/>
          </a:xfrm>
          <a:custGeom>
            <a:avLst/>
            <a:gdLst/>
            <a:ahLst/>
            <a:cxnLst>
              <a:cxn ang="0">
                <a:pos x="2403872" y="0"/>
              </a:cxn>
              <a:cxn ang="0">
                <a:pos x="0" y="641766"/>
              </a:cxn>
              <a:cxn ang="0">
                <a:pos x="5953" y="707231"/>
              </a:cxn>
              <a:cxn ang="0">
                <a:pos x="2403872" y="70830"/>
              </a:cxn>
              <a:cxn ang="0">
                <a:pos x="2403872" y="0"/>
              </a:cxn>
            </a:cxnLst>
            <a:rect l="0" t="0" r="0" b="0"/>
            <a:pathLst>
              <a:path w="2019" h="659">
                <a:moveTo>
                  <a:pt x="2019" y="0"/>
                </a:moveTo>
                <a:lnTo>
                  <a:pt x="0" y="598"/>
                </a:lnTo>
                <a:lnTo>
                  <a:pt x="5" y="659"/>
                </a:lnTo>
                <a:lnTo>
                  <a:pt x="2019" y="66"/>
                </a:lnTo>
                <a:lnTo>
                  <a:pt x="2019" y="0"/>
                </a:lnTo>
              </a:path>
            </a:pathLst>
          </a:custGeom>
          <a:noFill/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059" name="Freeform 105"/>
          <p:cNvSpPr/>
          <p:nvPr/>
        </p:nvSpPr>
        <p:spPr>
          <a:xfrm>
            <a:off x="4738688" y="3376613"/>
            <a:ext cx="23812" cy="120650"/>
          </a:xfrm>
          <a:custGeom>
            <a:avLst/>
            <a:gdLst/>
            <a:ahLst/>
            <a:cxnLst>
              <a:cxn ang="0">
                <a:pos x="0" y="120253"/>
              </a:cxn>
              <a:cxn ang="0">
                <a:pos x="11906" y="0"/>
              </a:cxn>
              <a:cxn ang="0">
                <a:pos x="23812" y="0"/>
              </a:cxn>
              <a:cxn ang="0">
                <a:pos x="11906" y="120253"/>
              </a:cxn>
              <a:cxn ang="0">
                <a:pos x="0" y="120253"/>
              </a:cxn>
            </a:cxnLst>
            <a:rect l="0" t="0" r="0" b="0"/>
            <a:pathLst>
              <a:path w="20" h="112">
                <a:moveTo>
                  <a:pt x="0" y="112"/>
                </a:moveTo>
                <a:lnTo>
                  <a:pt x="10" y="0"/>
                </a:lnTo>
                <a:lnTo>
                  <a:pt x="20" y="0"/>
                </a:lnTo>
                <a:lnTo>
                  <a:pt x="10" y="112"/>
                </a:lnTo>
                <a:lnTo>
                  <a:pt x="0" y="112"/>
                </a:lnTo>
                <a:close/>
              </a:path>
            </a:pathLst>
          </a:custGeom>
          <a:solidFill>
            <a:srgbClr val="7D4235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060" name="Freeform 106"/>
          <p:cNvSpPr>
            <a:spLocks noEditPoints="1"/>
          </p:cNvSpPr>
          <p:nvPr/>
        </p:nvSpPr>
        <p:spPr>
          <a:xfrm>
            <a:off x="4810126" y="3367088"/>
            <a:ext cx="55563" cy="119062"/>
          </a:xfrm>
          <a:custGeom>
            <a:avLst/>
            <a:gdLst/>
            <a:ahLst/>
            <a:cxnLst>
              <a:cxn ang="0">
                <a:pos x="19050" y="108336"/>
              </a:cxn>
              <a:cxn ang="0">
                <a:pos x="0" y="0"/>
              </a:cxn>
              <a:cxn ang="0">
                <a:pos x="13096" y="0"/>
              </a:cxn>
              <a:cxn ang="0">
                <a:pos x="30956" y="102972"/>
              </a:cxn>
              <a:cxn ang="0">
                <a:pos x="54768" y="108336"/>
              </a:cxn>
              <a:cxn ang="0">
                <a:pos x="54768" y="119062"/>
              </a:cxn>
              <a:cxn ang="0">
                <a:pos x="19050" y="108336"/>
              </a:cxn>
              <a:cxn ang="0">
                <a:pos x="0" y="0"/>
              </a:cxn>
              <a:cxn ang="0">
                <a:pos x="0" y="0"/>
              </a:cxn>
            </a:cxnLst>
            <a:rect l="0" t="0" r="0" b="0"/>
            <a:pathLst>
              <a:path w="46" h="111">
                <a:moveTo>
                  <a:pt x="16" y="101"/>
                </a:moveTo>
                <a:lnTo>
                  <a:pt x="0" y="0"/>
                </a:lnTo>
                <a:lnTo>
                  <a:pt x="11" y="0"/>
                </a:lnTo>
                <a:lnTo>
                  <a:pt x="26" y="96"/>
                </a:lnTo>
                <a:lnTo>
                  <a:pt x="46" y="101"/>
                </a:lnTo>
                <a:lnTo>
                  <a:pt x="46" y="111"/>
                </a:lnTo>
                <a:lnTo>
                  <a:pt x="16" y="101"/>
                </a:lnTo>
                <a:close/>
                <a:moveTo>
                  <a:pt x="0" y="0"/>
                </a:moveTo>
                <a:lnTo>
                  <a:pt x="0" y="0"/>
                </a:lnTo>
                <a:close/>
              </a:path>
            </a:pathLst>
          </a:custGeom>
          <a:solidFill>
            <a:srgbClr val="7D4235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061" name="Freeform 107"/>
          <p:cNvSpPr/>
          <p:nvPr/>
        </p:nvSpPr>
        <p:spPr>
          <a:xfrm>
            <a:off x="4745039" y="3484564"/>
            <a:ext cx="34925" cy="33337"/>
          </a:xfrm>
          <a:custGeom>
            <a:avLst/>
            <a:gdLst/>
            <a:ahLst/>
            <a:cxnLst>
              <a:cxn ang="0">
                <a:pos x="0" y="11829"/>
              </a:cxn>
              <a:cxn ang="0">
                <a:pos x="5953" y="0"/>
              </a:cxn>
              <a:cxn ang="0">
                <a:pos x="35718" y="22583"/>
              </a:cxn>
              <a:cxn ang="0">
                <a:pos x="23812" y="33337"/>
              </a:cxn>
              <a:cxn ang="0">
                <a:pos x="0" y="11829"/>
              </a:cxn>
            </a:cxnLst>
            <a:rect l="0" t="0" r="0" b="0"/>
            <a:pathLst>
              <a:path w="30" h="31">
                <a:moveTo>
                  <a:pt x="0" y="11"/>
                </a:moveTo>
                <a:lnTo>
                  <a:pt x="5" y="0"/>
                </a:lnTo>
                <a:lnTo>
                  <a:pt x="30" y="21"/>
                </a:lnTo>
                <a:lnTo>
                  <a:pt x="20" y="31"/>
                </a:lnTo>
                <a:lnTo>
                  <a:pt x="0" y="11"/>
                </a:lnTo>
                <a:close/>
              </a:path>
            </a:pathLst>
          </a:custGeom>
          <a:solidFill>
            <a:srgbClr val="7D4235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062" name="任意多边形 38"/>
          <p:cNvSpPr/>
          <p:nvPr/>
        </p:nvSpPr>
        <p:spPr>
          <a:xfrm>
            <a:off x="4427539" y="3024188"/>
            <a:ext cx="566737" cy="366712"/>
          </a:xfrm>
          <a:custGeom>
            <a:avLst/>
            <a:gdLst/>
            <a:ahLst/>
            <a:cxnLst>
              <a:cxn ang="0">
                <a:pos x="428436" y="459"/>
              </a:cxn>
              <a:cxn ang="0">
                <a:pos x="503357" y="27586"/>
              </a:cxn>
              <a:cxn ang="0">
                <a:pos x="533552" y="11310"/>
              </a:cxn>
              <a:cxn ang="0">
                <a:pos x="533552" y="54713"/>
              </a:cxn>
              <a:cxn ang="0">
                <a:pos x="86667" y="315133"/>
              </a:cxn>
              <a:cxn ang="0">
                <a:pos x="89861" y="314523"/>
              </a:cxn>
              <a:cxn ang="0">
                <a:pos x="78677" y="309979"/>
              </a:cxn>
              <a:cxn ang="0">
                <a:pos x="32164" y="304613"/>
              </a:cxn>
              <a:cxn ang="0">
                <a:pos x="2096" y="255555"/>
              </a:cxn>
              <a:cxn ang="0">
                <a:pos x="62233" y="250104"/>
              </a:cxn>
              <a:cxn ang="0">
                <a:pos x="92301" y="206497"/>
              </a:cxn>
              <a:cxn ang="0">
                <a:pos x="116356" y="255555"/>
              </a:cxn>
              <a:cxn ang="0">
                <a:pos x="104329" y="285535"/>
              </a:cxn>
              <a:cxn ang="0">
                <a:pos x="92935" y="313936"/>
              </a:cxn>
              <a:cxn ang="0">
                <a:pos x="94215" y="313692"/>
              </a:cxn>
              <a:cxn ang="0">
                <a:pos x="273875" y="146945"/>
              </a:cxn>
              <a:cxn ang="0">
                <a:pos x="428436" y="459"/>
              </a:cxn>
            </a:cxnLst>
            <a:rect l="0" t="0" r="0" b="0"/>
            <a:pathLst>
              <a:path w="753252" h="544174">
                <a:moveTo>
                  <a:pt x="570635" y="682"/>
                </a:moveTo>
                <a:cubicBezTo>
                  <a:pt x="604065" y="3701"/>
                  <a:pt x="638249" y="16784"/>
                  <a:pt x="670422" y="40937"/>
                </a:cubicBezTo>
                <a:cubicBezTo>
                  <a:pt x="678465" y="32886"/>
                  <a:pt x="694552" y="24835"/>
                  <a:pt x="710639" y="16784"/>
                </a:cubicBezTo>
                <a:cubicBezTo>
                  <a:pt x="710639" y="32886"/>
                  <a:pt x="710639" y="57038"/>
                  <a:pt x="710639" y="81191"/>
                </a:cubicBezTo>
                <a:cubicBezTo>
                  <a:pt x="839332" y="234158"/>
                  <a:pt x="686509" y="733314"/>
                  <a:pt x="115432" y="467635"/>
                </a:cubicBezTo>
                <a:lnTo>
                  <a:pt x="119687" y="466730"/>
                </a:lnTo>
                <a:lnTo>
                  <a:pt x="104790" y="459986"/>
                </a:lnTo>
                <a:cubicBezTo>
                  <a:pt x="86393" y="455057"/>
                  <a:pt x="66869" y="458090"/>
                  <a:pt x="42840" y="452024"/>
                </a:cubicBezTo>
                <a:cubicBezTo>
                  <a:pt x="2792" y="443935"/>
                  <a:pt x="-5218" y="403491"/>
                  <a:pt x="2792" y="379225"/>
                </a:cubicBezTo>
                <a:cubicBezTo>
                  <a:pt x="18811" y="346870"/>
                  <a:pt x="58860" y="338782"/>
                  <a:pt x="82889" y="371137"/>
                </a:cubicBezTo>
                <a:cubicBezTo>
                  <a:pt x="66869" y="338782"/>
                  <a:pt x="90898" y="298338"/>
                  <a:pt x="122937" y="306427"/>
                </a:cubicBezTo>
                <a:cubicBezTo>
                  <a:pt x="146966" y="306427"/>
                  <a:pt x="170995" y="338782"/>
                  <a:pt x="154976" y="379225"/>
                </a:cubicBezTo>
                <a:cubicBezTo>
                  <a:pt x="150971" y="395403"/>
                  <a:pt x="144964" y="409558"/>
                  <a:pt x="138956" y="423713"/>
                </a:cubicBezTo>
                <a:lnTo>
                  <a:pt x="123781" y="465859"/>
                </a:lnTo>
                <a:lnTo>
                  <a:pt x="125486" y="465496"/>
                </a:lnTo>
                <a:cubicBezTo>
                  <a:pt x="170353" y="454929"/>
                  <a:pt x="350700" y="401215"/>
                  <a:pt x="364775" y="218056"/>
                </a:cubicBezTo>
                <a:cubicBezTo>
                  <a:pt x="376840" y="73140"/>
                  <a:pt x="470344" y="-8375"/>
                  <a:pt x="570635" y="682"/>
                </a:cubicBezTo>
                <a:close/>
              </a:path>
            </a:pathLst>
          </a:custGeom>
          <a:solidFill>
            <a:srgbClr val="FFC100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063" name="Freeform 110"/>
          <p:cNvSpPr/>
          <p:nvPr/>
        </p:nvSpPr>
        <p:spPr>
          <a:xfrm>
            <a:off x="4816476" y="3078163"/>
            <a:ext cx="66675" cy="49212"/>
          </a:xfrm>
          <a:custGeom>
            <a:avLst/>
            <a:gdLst/>
            <a:ahLst/>
            <a:cxnLst>
              <a:cxn ang="0">
                <a:pos x="0" y="38893"/>
              </a:cxn>
              <a:cxn ang="0">
                <a:pos x="54552" y="0"/>
              </a:cxn>
              <a:cxn ang="0">
                <a:pos x="36368" y="38893"/>
              </a:cxn>
              <a:cxn ang="0">
                <a:pos x="0" y="38893"/>
              </a:cxn>
            </a:cxnLst>
            <a:rect l="0" t="0" r="0" b="0"/>
            <a:pathLst>
              <a:path w="11" h="9">
                <a:moveTo>
                  <a:pt x="0" y="7"/>
                </a:moveTo>
                <a:cubicBezTo>
                  <a:pt x="0" y="7"/>
                  <a:pt x="7" y="9"/>
                  <a:pt x="9" y="0"/>
                </a:cubicBezTo>
                <a:cubicBezTo>
                  <a:pt x="9" y="0"/>
                  <a:pt x="11" y="4"/>
                  <a:pt x="6" y="7"/>
                </a:cubicBezTo>
                <a:cubicBezTo>
                  <a:pt x="4" y="9"/>
                  <a:pt x="2" y="8"/>
                  <a:pt x="0" y="7"/>
                </a:cubicBezTo>
                <a:close/>
              </a:path>
            </a:pathLst>
          </a:custGeom>
          <a:solidFill>
            <a:srgbClr val="673711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064" name="Freeform 111"/>
          <p:cNvSpPr/>
          <p:nvPr/>
        </p:nvSpPr>
        <p:spPr>
          <a:xfrm>
            <a:off x="4829175" y="3116263"/>
            <a:ext cx="6350" cy="44450"/>
          </a:xfrm>
          <a:custGeom>
            <a:avLst/>
            <a:gdLst/>
            <a:ahLst/>
            <a:cxnLst>
              <a:cxn ang="0">
                <a:pos x="0" y="5357"/>
              </a:cxn>
              <a:cxn ang="0">
                <a:pos x="5953" y="5357"/>
              </a:cxn>
              <a:cxn ang="0">
                <a:pos x="0" y="0"/>
              </a:cxn>
              <a:cxn ang="0">
                <a:pos x="0" y="5357"/>
              </a:cxn>
            </a:cxnLst>
            <a:rect l="0" t="0" r="0" b="0"/>
            <a:pathLst>
              <a:path w="1" h="8">
                <a:moveTo>
                  <a:pt x="0" y="1"/>
                </a:moveTo>
                <a:cubicBezTo>
                  <a:pt x="0" y="1"/>
                  <a:pt x="0" y="8"/>
                  <a:pt x="1" y="1"/>
                </a:cubicBezTo>
                <a:cubicBezTo>
                  <a:pt x="0" y="0"/>
                  <a:pt x="0" y="0"/>
                  <a:pt x="0" y="0"/>
                </a:cubicBezTo>
                <a:lnTo>
                  <a:pt x="0" y="1"/>
                </a:lnTo>
                <a:close/>
              </a:path>
            </a:pathLst>
          </a:custGeom>
          <a:solidFill>
            <a:srgbClr val="673711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065" name="Freeform 112"/>
          <p:cNvSpPr/>
          <p:nvPr/>
        </p:nvSpPr>
        <p:spPr>
          <a:xfrm>
            <a:off x="4840288" y="3116263"/>
            <a:ext cx="19050" cy="38100"/>
          </a:xfrm>
          <a:custGeom>
            <a:avLst/>
            <a:gdLst/>
            <a:ahLst/>
            <a:cxnLst>
              <a:cxn ang="0">
                <a:pos x="0" y="5272"/>
              </a:cxn>
              <a:cxn ang="0">
                <a:pos x="5953" y="0"/>
              </a:cxn>
              <a:cxn ang="0">
                <a:pos x="0" y="0"/>
              </a:cxn>
              <a:cxn ang="0">
                <a:pos x="0" y="5272"/>
              </a:cxn>
            </a:cxnLst>
            <a:rect l="0" t="0" r="0" b="0"/>
            <a:pathLst>
              <a:path w="3" h="7">
                <a:moveTo>
                  <a:pt x="0" y="1"/>
                </a:moveTo>
                <a:cubicBezTo>
                  <a:pt x="0" y="1"/>
                  <a:pt x="3" y="7"/>
                  <a:pt x="1" y="0"/>
                </a:cubicBezTo>
                <a:cubicBezTo>
                  <a:pt x="0" y="0"/>
                  <a:pt x="0" y="0"/>
                  <a:pt x="0" y="0"/>
                </a:cubicBezTo>
                <a:lnTo>
                  <a:pt x="0" y="1"/>
                </a:lnTo>
                <a:close/>
              </a:path>
            </a:pathLst>
          </a:custGeom>
          <a:solidFill>
            <a:srgbClr val="673711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066" name="Freeform 113"/>
          <p:cNvSpPr/>
          <p:nvPr/>
        </p:nvSpPr>
        <p:spPr>
          <a:xfrm>
            <a:off x="4859338" y="3105150"/>
            <a:ext cx="23812" cy="33338"/>
          </a:xfrm>
          <a:custGeom>
            <a:avLst/>
            <a:gdLst/>
            <a:ahLst/>
            <a:cxnLst>
              <a:cxn ang="0">
                <a:pos x="0" y="5556"/>
              </a:cxn>
              <a:cxn ang="0">
                <a:pos x="5953" y="0"/>
              </a:cxn>
              <a:cxn ang="0">
                <a:pos x="0" y="5556"/>
              </a:cxn>
            </a:cxnLst>
            <a:rect l="0" t="0" r="0" b="0"/>
            <a:pathLst>
              <a:path w="4" h="6">
                <a:moveTo>
                  <a:pt x="0" y="1"/>
                </a:moveTo>
                <a:cubicBezTo>
                  <a:pt x="0" y="1"/>
                  <a:pt x="4" y="6"/>
                  <a:pt x="1" y="0"/>
                </a:cubicBezTo>
                <a:cubicBezTo>
                  <a:pt x="0" y="1"/>
                  <a:pt x="0" y="1"/>
                  <a:pt x="0" y="1"/>
                </a:cubicBezTo>
                <a:close/>
              </a:path>
            </a:pathLst>
          </a:custGeom>
          <a:solidFill>
            <a:srgbClr val="673711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067" name="Freeform 114"/>
          <p:cNvSpPr/>
          <p:nvPr/>
        </p:nvSpPr>
        <p:spPr>
          <a:xfrm>
            <a:off x="4870451" y="3087689"/>
            <a:ext cx="30163" cy="28575"/>
          </a:xfrm>
          <a:custGeom>
            <a:avLst/>
            <a:gdLst/>
            <a:ahLst/>
            <a:cxnLst>
              <a:cxn ang="0">
                <a:pos x="0" y="11430"/>
              </a:cxn>
              <a:cxn ang="0">
                <a:pos x="0" y="0"/>
              </a:cxn>
              <a:cxn ang="0">
                <a:pos x="0" y="5715"/>
              </a:cxn>
              <a:cxn ang="0">
                <a:pos x="0" y="11430"/>
              </a:cxn>
            </a:cxnLst>
            <a:rect l="0" t="0" r="0" b="0"/>
            <a:pathLst>
              <a:path w="5" h="5">
                <a:moveTo>
                  <a:pt x="0" y="2"/>
                </a:moveTo>
                <a:cubicBezTo>
                  <a:pt x="0" y="2"/>
                  <a:pt x="5" y="5"/>
                  <a:pt x="0" y="0"/>
                </a:cubicBezTo>
                <a:cubicBezTo>
                  <a:pt x="0" y="1"/>
                  <a:pt x="0" y="1"/>
                  <a:pt x="0" y="1"/>
                </a:cubicBezTo>
                <a:lnTo>
                  <a:pt x="0" y="2"/>
                </a:lnTo>
                <a:close/>
              </a:path>
            </a:pathLst>
          </a:custGeom>
          <a:solidFill>
            <a:srgbClr val="673711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068" name="Freeform 115"/>
          <p:cNvSpPr/>
          <p:nvPr/>
        </p:nvSpPr>
        <p:spPr>
          <a:xfrm>
            <a:off x="4713289" y="3127375"/>
            <a:ext cx="242887" cy="173038"/>
          </a:xfrm>
          <a:custGeom>
            <a:avLst/>
            <a:gdLst/>
            <a:ahLst/>
            <a:cxnLst>
              <a:cxn ang="0">
                <a:pos x="0" y="172640"/>
              </a:cxn>
              <a:cxn ang="0">
                <a:pos x="78551" y="70135"/>
              </a:cxn>
              <a:cxn ang="0">
                <a:pos x="0" y="172640"/>
              </a:cxn>
            </a:cxnLst>
            <a:rect l="0" t="0" r="0" b="0"/>
            <a:pathLst>
              <a:path w="40" h="32">
                <a:moveTo>
                  <a:pt x="0" y="32"/>
                </a:moveTo>
                <a:cubicBezTo>
                  <a:pt x="0" y="32"/>
                  <a:pt x="12" y="25"/>
                  <a:pt x="13" y="13"/>
                </a:cubicBezTo>
                <a:cubicBezTo>
                  <a:pt x="13" y="0"/>
                  <a:pt x="40" y="25"/>
                  <a:pt x="0" y="32"/>
                </a:cubicBezTo>
                <a:close/>
              </a:path>
            </a:pathLst>
          </a:custGeom>
          <a:solidFill>
            <a:srgbClr val="FFFFFF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069" name="Freeform 116"/>
          <p:cNvSpPr/>
          <p:nvPr/>
        </p:nvSpPr>
        <p:spPr>
          <a:xfrm>
            <a:off x="7056438" y="2784475"/>
            <a:ext cx="55562" cy="109538"/>
          </a:xfrm>
          <a:custGeom>
            <a:avLst/>
            <a:gdLst/>
            <a:ahLst/>
            <a:cxnLst>
              <a:cxn ang="0">
                <a:pos x="0" y="5369"/>
              </a:cxn>
              <a:cxn ang="0">
                <a:pos x="13096" y="0"/>
              </a:cxn>
              <a:cxn ang="0">
                <a:pos x="54768" y="103094"/>
              </a:cxn>
              <a:cxn ang="0">
                <a:pos x="42862" y="109537"/>
              </a:cxn>
              <a:cxn ang="0">
                <a:pos x="0" y="5369"/>
              </a:cxn>
            </a:cxnLst>
            <a:rect l="0" t="0" r="0" b="0"/>
            <a:pathLst>
              <a:path w="46" h="102">
                <a:moveTo>
                  <a:pt x="0" y="5"/>
                </a:moveTo>
                <a:lnTo>
                  <a:pt x="11" y="0"/>
                </a:lnTo>
                <a:lnTo>
                  <a:pt x="46" y="96"/>
                </a:lnTo>
                <a:lnTo>
                  <a:pt x="36" y="102"/>
                </a:lnTo>
                <a:lnTo>
                  <a:pt x="0" y="5"/>
                </a:lnTo>
                <a:close/>
              </a:path>
            </a:pathLst>
          </a:custGeom>
          <a:solidFill>
            <a:srgbClr val="7D4235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070" name="Freeform 117"/>
          <p:cNvSpPr/>
          <p:nvPr/>
        </p:nvSpPr>
        <p:spPr>
          <a:xfrm>
            <a:off x="6991351" y="2789238"/>
            <a:ext cx="36513" cy="120650"/>
          </a:xfrm>
          <a:custGeom>
            <a:avLst/>
            <a:gdLst/>
            <a:ahLst/>
            <a:cxnLst>
              <a:cxn ang="0">
                <a:pos x="0" y="114884"/>
              </a:cxn>
              <a:cxn ang="0">
                <a:pos x="17859" y="97705"/>
              </a:cxn>
              <a:cxn ang="0">
                <a:pos x="5953" y="0"/>
              </a:cxn>
              <a:cxn ang="0">
                <a:pos x="17859" y="0"/>
              </a:cxn>
              <a:cxn ang="0">
                <a:pos x="35718" y="104147"/>
              </a:cxn>
              <a:cxn ang="0">
                <a:pos x="5953" y="120252"/>
              </a:cxn>
              <a:cxn ang="0">
                <a:pos x="0" y="114884"/>
              </a:cxn>
            </a:cxnLst>
            <a:rect l="0" t="0" r="0" b="0"/>
            <a:pathLst>
              <a:path w="30" h="112">
                <a:moveTo>
                  <a:pt x="0" y="107"/>
                </a:moveTo>
                <a:lnTo>
                  <a:pt x="15" y="91"/>
                </a:lnTo>
                <a:lnTo>
                  <a:pt x="5" y="0"/>
                </a:lnTo>
                <a:lnTo>
                  <a:pt x="15" y="0"/>
                </a:lnTo>
                <a:lnTo>
                  <a:pt x="30" y="97"/>
                </a:lnTo>
                <a:lnTo>
                  <a:pt x="5" y="112"/>
                </a:lnTo>
                <a:lnTo>
                  <a:pt x="0" y="107"/>
                </a:lnTo>
                <a:close/>
              </a:path>
            </a:pathLst>
          </a:custGeom>
          <a:solidFill>
            <a:srgbClr val="7D4235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071" name="Freeform 118"/>
          <p:cNvSpPr/>
          <p:nvPr/>
        </p:nvSpPr>
        <p:spPr>
          <a:xfrm>
            <a:off x="7081838" y="2882900"/>
            <a:ext cx="30162" cy="33338"/>
          </a:xfrm>
          <a:custGeom>
            <a:avLst/>
            <a:gdLst/>
            <a:ahLst/>
            <a:cxnLst>
              <a:cxn ang="0">
                <a:pos x="0" y="27960"/>
              </a:cxn>
              <a:cxn ang="0">
                <a:pos x="17859" y="0"/>
              </a:cxn>
              <a:cxn ang="0">
                <a:pos x="29766" y="5377"/>
              </a:cxn>
              <a:cxn ang="0">
                <a:pos x="11906" y="33337"/>
              </a:cxn>
              <a:cxn ang="0">
                <a:pos x="0" y="27960"/>
              </a:cxn>
            </a:cxnLst>
            <a:rect l="0" t="0" r="0" b="0"/>
            <a:pathLst>
              <a:path w="25" h="31">
                <a:moveTo>
                  <a:pt x="0" y="26"/>
                </a:moveTo>
                <a:lnTo>
                  <a:pt x="15" y="0"/>
                </a:lnTo>
                <a:lnTo>
                  <a:pt x="25" y="5"/>
                </a:lnTo>
                <a:lnTo>
                  <a:pt x="10" y="31"/>
                </a:lnTo>
                <a:lnTo>
                  <a:pt x="0" y="26"/>
                </a:lnTo>
                <a:close/>
              </a:path>
            </a:pathLst>
          </a:custGeom>
          <a:solidFill>
            <a:srgbClr val="7D4235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072" name="任意多边形 37"/>
          <p:cNvSpPr/>
          <p:nvPr/>
        </p:nvSpPr>
        <p:spPr>
          <a:xfrm>
            <a:off x="6767513" y="2476500"/>
            <a:ext cx="569912" cy="331788"/>
          </a:xfrm>
          <a:custGeom>
            <a:avLst/>
            <a:gdLst/>
            <a:ahLst/>
            <a:cxnLst>
              <a:cxn ang="0">
                <a:pos x="479646" y="109535"/>
              </a:cxn>
              <a:cxn ang="0">
                <a:pos x="507780" y="144928"/>
              </a:cxn>
              <a:cxn ang="0">
                <a:pos x="562345" y="139457"/>
              </a:cxn>
              <a:cxn ang="0">
                <a:pos x="550220" y="188700"/>
              </a:cxn>
              <a:cxn ang="0">
                <a:pos x="495655" y="216056"/>
              </a:cxn>
              <a:cxn ang="0">
                <a:pos x="453216" y="161342"/>
              </a:cxn>
              <a:cxn ang="0">
                <a:pos x="465341" y="112100"/>
              </a:cxn>
              <a:cxn ang="0">
                <a:pos x="479646" y="109535"/>
              </a:cxn>
              <a:cxn ang="0">
                <a:pos x="128113" y="349"/>
              </a:cxn>
              <a:cxn ang="0">
                <a:pos x="284166" y="107488"/>
              </a:cxn>
              <a:cxn ang="0">
                <a:pos x="501826" y="216437"/>
              </a:cxn>
              <a:cxn ang="0">
                <a:pos x="12092" y="85699"/>
              </a:cxn>
              <a:cxn ang="0">
                <a:pos x="0" y="47566"/>
              </a:cxn>
              <a:cxn ang="0">
                <a:pos x="30230" y="53014"/>
              </a:cxn>
              <a:cxn ang="0">
                <a:pos x="128113" y="349"/>
              </a:cxn>
            </a:cxnLst>
            <a:rect l="0" t="0" r="0" b="0"/>
            <a:pathLst>
              <a:path w="760238" h="489328">
                <a:moveTo>
                  <a:pt x="639381" y="161933"/>
                </a:moveTo>
                <a:cubicBezTo>
                  <a:pt x="658701" y="165725"/>
                  <a:pt x="676885" y="189991"/>
                  <a:pt x="676885" y="214257"/>
                </a:cubicBezTo>
                <a:cubicBezTo>
                  <a:pt x="684967" y="181902"/>
                  <a:pt x="725376" y="181902"/>
                  <a:pt x="749622" y="206168"/>
                </a:cubicBezTo>
                <a:cubicBezTo>
                  <a:pt x="765785" y="230434"/>
                  <a:pt x="765785" y="262789"/>
                  <a:pt x="733458" y="278967"/>
                </a:cubicBezTo>
                <a:cubicBezTo>
                  <a:pt x="709213" y="295144"/>
                  <a:pt x="684967" y="295144"/>
                  <a:pt x="660722" y="319410"/>
                </a:cubicBezTo>
                <a:cubicBezTo>
                  <a:pt x="644558" y="287055"/>
                  <a:pt x="620313" y="270878"/>
                  <a:pt x="604149" y="238523"/>
                </a:cubicBezTo>
                <a:cubicBezTo>
                  <a:pt x="587985" y="206168"/>
                  <a:pt x="596067" y="173813"/>
                  <a:pt x="620313" y="165725"/>
                </a:cubicBezTo>
                <a:cubicBezTo>
                  <a:pt x="626374" y="161680"/>
                  <a:pt x="632940" y="160669"/>
                  <a:pt x="639381" y="161933"/>
                </a:cubicBezTo>
                <a:close/>
                <a:moveTo>
                  <a:pt x="170779" y="516"/>
                </a:moveTo>
                <a:cubicBezTo>
                  <a:pt x="250352" y="-5933"/>
                  <a:pt x="333467" y="48174"/>
                  <a:pt x="378802" y="158907"/>
                </a:cubicBezTo>
                <a:cubicBezTo>
                  <a:pt x="451339" y="344132"/>
                  <a:pt x="668948" y="319972"/>
                  <a:pt x="668948" y="319972"/>
                </a:cubicBezTo>
                <a:cubicBezTo>
                  <a:pt x="217610" y="722635"/>
                  <a:pt x="-64477" y="303866"/>
                  <a:pt x="16119" y="126694"/>
                </a:cubicBezTo>
                <a:cubicBezTo>
                  <a:pt x="8060" y="110587"/>
                  <a:pt x="8060" y="78374"/>
                  <a:pt x="0" y="70321"/>
                </a:cubicBezTo>
                <a:cubicBezTo>
                  <a:pt x="16119" y="70321"/>
                  <a:pt x="32239" y="78374"/>
                  <a:pt x="40298" y="78374"/>
                </a:cubicBezTo>
                <a:cubicBezTo>
                  <a:pt x="76567" y="30055"/>
                  <a:pt x="123035" y="4385"/>
                  <a:pt x="170779" y="516"/>
                </a:cubicBezTo>
                <a:close/>
              </a:path>
            </a:pathLst>
          </a:custGeom>
          <a:solidFill>
            <a:srgbClr val="FFC100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073" name="Freeform 121"/>
          <p:cNvSpPr/>
          <p:nvPr/>
        </p:nvSpPr>
        <p:spPr>
          <a:xfrm>
            <a:off x="6846888" y="2566988"/>
            <a:ext cx="228600" cy="163512"/>
          </a:xfrm>
          <a:custGeom>
            <a:avLst/>
            <a:gdLst/>
            <a:ahLst/>
            <a:cxnLst>
              <a:cxn ang="0">
                <a:pos x="229791" y="135930"/>
              </a:cxn>
              <a:cxn ang="0">
                <a:pos x="126989" y="59809"/>
              </a:cxn>
              <a:cxn ang="0">
                <a:pos x="229791" y="135930"/>
              </a:cxn>
            </a:cxnLst>
            <a:rect l="0" t="0" r="0" b="0"/>
            <a:pathLst>
              <a:path w="38" h="30">
                <a:moveTo>
                  <a:pt x="38" y="25"/>
                </a:moveTo>
                <a:cubicBezTo>
                  <a:pt x="38" y="25"/>
                  <a:pt x="25" y="22"/>
                  <a:pt x="21" y="11"/>
                </a:cubicBezTo>
                <a:cubicBezTo>
                  <a:pt x="17" y="0"/>
                  <a:pt x="0" y="30"/>
                  <a:pt x="38" y="25"/>
                </a:cubicBezTo>
                <a:close/>
              </a:path>
            </a:pathLst>
          </a:custGeom>
          <a:solidFill>
            <a:srgbClr val="FFFFFF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074" name="Freeform 122"/>
          <p:cNvSpPr/>
          <p:nvPr/>
        </p:nvSpPr>
        <p:spPr>
          <a:xfrm>
            <a:off x="6858000" y="2541588"/>
            <a:ext cx="84138" cy="42862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84534" y="10715"/>
              </a:cxn>
              <a:cxn ang="0">
                <a:pos x="36229" y="32146"/>
              </a:cxn>
              <a:cxn ang="0">
                <a:pos x="0" y="0"/>
              </a:cxn>
            </a:cxnLst>
            <a:rect l="0" t="0" r="0" b="0"/>
            <a:pathLst>
              <a:path w="14" h="8">
                <a:moveTo>
                  <a:pt x="0" y="0"/>
                </a:moveTo>
                <a:cubicBezTo>
                  <a:pt x="0" y="0"/>
                  <a:pt x="5" y="8"/>
                  <a:pt x="14" y="2"/>
                </a:cubicBezTo>
                <a:cubicBezTo>
                  <a:pt x="14" y="2"/>
                  <a:pt x="12" y="7"/>
                  <a:pt x="6" y="6"/>
                </a:cubicBezTo>
                <a:cubicBezTo>
                  <a:pt x="2" y="5"/>
                  <a:pt x="1" y="3"/>
                  <a:pt x="0" y="0"/>
                </a:cubicBezTo>
                <a:close/>
              </a:path>
            </a:pathLst>
          </a:custGeom>
          <a:solidFill>
            <a:srgbClr val="673711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075" name="Freeform 123"/>
          <p:cNvSpPr/>
          <p:nvPr/>
        </p:nvSpPr>
        <p:spPr>
          <a:xfrm>
            <a:off x="5445125" y="2087564"/>
            <a:ext cx="1111250" cy="542925"/>
          </a:xfrm>
          <a:custGeom>
            <a:avLst/>
            <a:gdLst/>
            <a:ahLst/>
            <a:cxnLst>
              <a:cxn ang="0">
                <a:pos x="1104899" y="249509"/>
              </a:cxn>
              <a:cxn ang="0">
                <a:pos x="108346" y="0"/>
              </a:cxn>
              <a:cxn ang="0">
                <a:pos x="204787" y="184187"/>
              </a:cxn>
              <a:cxn ang="0">
                <a:pos x="0" y="309477"/>
              </a:cxn>
              <a:cxn ang="0">
                <a:pos x="1110852" y="542925"/>
              </a:cxn>
              <a:cxn ang="0">
                <a:pos x="1104899" y="249509"/>
              </a:cxn>
            </a:cxnLst>
            <a:rect l="0" t="0" r="0" b="0"/>
            <a:pathLst>
              <a:path w="933" h="507">
                <a:moveTo>
                  <a:pt x="928" y="233"/>
                </a:moveTo>
                <a:lnTo>
                  <a:pt x="91" y="0"/>
                </a:lnTo>
                <a:lnTo>
                  <a:pt x="172" y="172"/>
                </a:lnTo>
                <a:lnTo>
                  <a:pt x="0" y="289"/>
                </a:lnTo>
                <a:lnTo>
                  <a:pt x="933" y="507"/>
                </a:lnTo>
                <a:lnTo>
                  <a:pt x="928" y="233"/>
                </a:lnTo>
                <a:close/>
              </a:path>
            </a:pathLst>
          </a:custGeom>
          <a:solidFill>
            <a:srgbClr val="005828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076" name="Freeform 124"/>
          <p:cNvSpPr/>
          <p:nvPr/>
        </p:nvSpPr>
        <p:spPr>
          <a:xfrm>
            <a:off x="5445125" y="2093913"/>
            <a:ext cx="1111250" cy="544512"/>
          </a:xfrm>
          <a:custGeom>
            <a:avLst/>
            <a:gdLst/>
            <a:ahLst/>
            <a:cxnLst>
              <a:cxn ang="0">
                <a:pos x="1104899" y="250056"/>
              </a:cxn>
              <a:cxn ang="0">
                <a:pos x="108346" y="0"/>
              </a:cxn>
              <a:cxn ang="0">
                <a:pos x="204787" y="184591"/>
              </a:cxn>
              <a:cxn ang="0">
                <a:pos x="0" y="310156"/>
              </a:cxn>
              <a:cxn ang="0">
                <a:pos x="1110852" y="544115"/>
              </a:cxn>
              <a:cxn ang="0">
                <a:pos x="1104899" y="250056"/>
              </a:cxn>
            </a:cxnLst>
            <a:rect l="0" t="0" r="0" b="0"/>
            <a:pathLst>
              <a:path w="933" h="507">
                <a:moveTo>
                  <a:pt x="928" y="233"/>
                </a:moveTo>
                <a:lnTo>
                  <a:pt x="91" y="0"/>
                </a:lnTo>
                <a:lnTo>
                  <a:pt x="172" y="172"/>
                </a:lnTo>
                <a:lnTo>
                  <a:pt x="0" y="289"/>
                </a:lnTo>
                <a:lnTo>
                  <a:pt x="933" y="507"/>
                </a:lnTo>
                <a:lnTo>
                  <a:pt x="928" y="233"/>
                </a:lnTo>
              </a:path>
            </a:pathLst>
          </a:custGeom>
          <a:noFill/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077" name="Freeform 126"/>
          <p:cNvSpPr/>
          <p:nvPr/>
        </p:nvSpPr>
        <p:spPr>
          <a:xfrm>
            <a:off x="5232400" y="2338388"/>
            <a:ext cx="1328738" cy="831850"/>
          </a:xfrm>
          <a:custGeom>
            <a:avLst/>
            <a:gdLst/>
            <a:ahLst/>
            <a:cxnLst>
              <a:cxn ang="0">
                <a:pos x="1322784" y="0"/>
              </a:cxn>
              <a:cxn ang="0">
                <a:pos x="0" y="343194"/>
              </a:cxn>
              <a:cxn ang="0">
                <a:pos x="7143" y="832247"/>
              </a:cxn>
              <a:cxn ang="0">
                <a:pos x="1328737" y="490124"/>
              </a:cxn>
              <a:cxn ang="0">
                <a:pos x="1322784" y="0"/>
              </a:cxn>
            </a:cxnLst>
            <a:rect l="0" t="0" r="0" b="0"/>
            <a:pathLst>
              <a:path w="1116" h="776">
                <a:moveTo>
                  <a:pt x="1111" y="0"/>
                </a:moveTo>
                <a:lnTo>
                  <a:pt x="0" y="320"/>
                </a:lnTo>
                <a:lnTo>
                  <a:pt x="6" y="776"/>
                </a:lnTo>
                <a:lnTo>
                  <a:pt x="1116" y="457"/>
                </a:lnTo>
                <a:lnTo>
                  <a:pt x="1111" y="0"/>
                </a:lnTo>
              </a:path>
            </a:pathLst>
          </a:custGeom>
          <a:noFill/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078" name="Freeform 129"/>
          <p:cNvSpPr/>
          <p:nvPr/>
        </p:nvSpPr>
        <p:spPr>
          <a:xfrm>
            <a:off x="5240338" y="2773364"/>
            <a:ext cx="1320800" cy="396875"/>
          </a:xfrm>
          <a:custGeom>
            <a:avLst/>
            <a:gdLst/>
            <a:ahLst/>
            <a:cxnLst>
              <a:cxn ang="0">
                <a:pos x="1321593" y="0"/>
              </a:cxn>
              <a:cxn ang="0">
                <a:pos x="0" y="335460"/>
              </a:cxn>
              <a:cxn ang="0">
                <a:pos x="0" y="395287"/>
              </a:cxn>
              <a:cxn ang="0">
                <a:pos x="1321593" y="54485"/>
              </a:cxn>
              <a:cxn ang="0">
                <a:pos x="1321593" y="0"/>
              </a:cxn>
            </a:cxnLst>
            <a:rect l="0" t="0" r="0" b="0"/>
            <a:pathLst>
              <a:path w="1110" h="370">
                <a:moveTo>
                  <a:pt x="1110" y="0"/>
                </a:moveTo>
                <a:lnTo>
                  <a:pt x="0" y="314"/>
                </a:lnTo>
                <a:lnTo>
                  <a:pt x="0" y="370"/>
                </a:lnTo>
                <a:lnTo>
                  <a:pt x="1110" y="51"/>
                </a:lnTo>
                <a:lnTo>
                  <a:pt x="1110" y="0"/>
                </a:lnTo>
              </a:path>
            </a:pathLst>
          </a:custGeom>
          <a:noFill/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079" name="Freeform 131"/>
          <p:cNvSpPr/>
          <p:nvPr/>
        </p:nvSpPr>
        <p:spPr>
          <a:xfrm>
            <a:off x="5232400" y="3681413"/>
            <a:ext cx="1328738" cy="831850"/>
          </a:xfrm>
          <a:custGeom>
            <a:avLst/>
            <a:gdLst/>
            <a:ahLst/>
            <a:cxnLst>
              <a:cxn ang="0">
                <a:pos x="1322784" y="0"/>
              </a:cxn>
              <a:cxn ang="0">
                <a:pos x="0" y="342703"/>
              </a:cxn>
              <a:cxn ang="0">
                <a:pos x="7143" y="831056"/>
              </a:cxn>
              <a:cxn ang="0">
                <a:pos x="1328737" y="489423"/>
              </a:cxn>
              <a:cxn ang="0">
                <a:pos x="1322784" y="0"/>
              </a:cxn>
            </a:cxnLst>
            <a:rect l="0" t="0" r="0" b="0"/>
            <a:pathLst>
              <a:path w="1116" h="776">
                <a:moveTo>
                  <a:pt x="1111" y="0"/>
                </a:moveTo>
                <a:lnTo>
                  <a:pt x="0" y="320"/>
                </a:lnTo>
                <a:lnTo>
                  <a:pt x="6" y="776"/>
                </a:lnTo>
                <a:lnTo>
                  <a:pt x="1116" y="457"/>
                </a:lnTo>
                <a:lnTo>
                  <a:pt x="1111" y="0"/>
                </a:lnTo>
              </a:path>
            </a:pathLst>
          </a:custGeom>
          <a:noFill/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080" name="Freeform 133"/>
          <p:cNvSpPr>
            <a:spLocks noEditPoints="1"/>
          </p:cNvSpPr>
          <p:nvPr/>
        </p:nvSpPr>
        <p:spPr>
          <a:xfrm>
            <a:off x="5232400" y="3681413"/>
            <a:ext cx="1328738" cy="831850"/>
          </a:xfrm>
          <a:custGeom>
            <a:avLst/>
            <a:gdLst/>
            <a:ahLst/>
            <a:cxnLst>
              <a:cxn ang="0">
                <a:pos x="1328737" y="434805"/>
              </a:cxn>
              <a:cxn ang="0">
                <a:pos x="7143" y="771083"/>
              </a:cxn>
              <a:cxn ang="0">
                <a:pos x="7143" y="831056"/>
              </a:cxn>
              <a:cxn ang="0">
                <a:pos x="1328737" y="489423"/>
              </a:cxn>
              <a:cxn ang="0">
                <a:pos x="1328737" y="434805"/>
              </a:cxn>
              <a:cxn ang="0">
                <a:pos x="1322784" y="0"/>
              </a:cxn>
              <a:cxn ang="0">
                <a:pos x="1322784" y="0"/>
              </a:cxn>
              <a:cxn ang="0">
                <a:pos x="0" y="342703"/>
              </a:cxn>
              <a:cxn ang="0">
                <a:pos x="0" y="369477"/>
              </a:cxn>
              <a:cxn ang="0">
                <a:pos x="0" y="396251"/>
              </a:cxn>
              <a:cxn ang="0">
                <a:pos x="1322784" y="54618"/>
              </a:cxn>
              <a:cxn ang="0">
                <a:pos x="1322784" y="0"/>
              </a:cxn>
            </a:cxnLst>
            <a:rect l="0" t="0" r="0" b="0"/>
            <a:pathLst>
              <a:path w="1116" h="776">
                <a:moveTo>
                  <a:pt x="1116" y="406"/>
                </a:moveTo>
                <a:lnTo>
                  <a:pt x="6" y="720"/>
                </a:lnTo>
                <a:lnTo>
                  <a:pt x="6" y="776"/>
                </a:lnTo>
                <a:lnTo>
                  <a:pt x="1116" y="457"/>
                </a:lnTo>
                <a:lnTo>
                  <a:pt x="1116" y="406"/>
                </a:lnTo>
                <a:moveTo>
                  <a:pt x="1111" y="0"/>
                </a:moveTo>
                <a:lnTo>
                  <a:pt x="1111" y="0"/>
                </a:lnTo>
                <a:lnTo>
                  <a:pt x="0" y="320"/>
                </a:lnTo>
                <a:lnTo>
                  <a:pt x="0" y="345"/>
                </a:lnTo>
                <a:lnTo>
                  <a:pt x="0" y="370"/>
                </a:lnTo>
                <a:lnTo>
                  <a:pt x="1111" y="51"/>
                </a:lnTo>
                <a:lnTo>
                  <a:pt x="1111" y="0"/>
                </a:lnTo>
              </a:path>
            </a:pathLst>
          </a:custGeom>
          <a:noFill/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081" name="任意多边形 163"/>
          <p:cNvSpPr/>
          <p:nvPr/>
        </p:nvSpPr>
        <p:spPr>
          <a:xfrm rot="-942145">
            <a:off x="4667250" y="3171825"/>
            <a:ext cx="2641600" cy="503238"/>
          </a:xfrm>
          <a:custGeom>
            <a:avLst/>
            <a:gdLst>
              <a:gd name="txL" fmla="*/ 0 w 3521391"/>
              <a:gd name="txT" fmla="*/ 0 h 741516"/>
              <a:gd name="txR" fmla="*/ 3521391 w 3521391"/>
              <a:gd name="txB" fmla="*/ 741516 h 741516"/>
            </a:gdLst>
            <a:ahLst/>
            <a:cxnLst>
              <a:cxn ang="0">
                <a:pos x="2642950" y="0"/>
              </a:cxn>
              <a:cxn ang="0">
                <a:pos x="2521707" y="407146"/>
              </a:cxn>
              <a:cxn ang="0">
                <a:pos x="2522601" y="407133"/>
              </a:cxn>
              <a:cxn ang="0">
                <a:pos x="2501318" y="475611"/>
              </a:cxn>
              <a:cxn ang="0">
                <a:pos x="0" y="503415"/>
              </a:cxn>
              <a:cxn ang="0">
                <a:pos x="2787" y="490462"/>
              </a:cxn>
              <a:cxn ang="0">
                <a:pos x="18905" y="438604"/>
              </a:cxn>
              <a:cxn ang="0">
                <a:pos x="19299" y="438599"/>
              </a:cxn>
              <a:cxn ang="0">
                <a:pos x="28271" y="408470"/>
              </a:cxn>
              <a:cxn ang="0">
                <a:pos x="146277" y="28784"/>
              </a:cxn>
              <a:cxn ang="0">
                <a:pos x="2642915" y="0"/>
              </a:cxn>
              <a:cxn ang="0">
                <a:pos x="2642950" y="0"/>
              </a:cxn>
            </a:cxnLst>
            <a:rect l="txL" t="txT" r="txR" b="txB"/>
            <a:pathLst>
              <a:path w="3521391" h="741516">
                <a:moveTo>
                  <a:pt x="3521391" y="0"/>
                </a:moveTo>
                <a:lnTo>
                  <a:pt x="3359850" y="599714"/>
                </a:lnTo>
                <a:lnTo>
                  <a:pt x="3361041" y="599696"/>
                </a:lnTo>
                <a:lnTo>
                  <a:pt x="3332684" y="700561"/>
                </a:lnTo>
                <a:lnTo>
                  <a:pt x="0" y="741516"/>
                </a:lnTo>
                <a:lnTo>
                  <a:pt x="3714" y="722437"/>
                </a:lnTo>
                <a:lnTo>
                  <a:pt x="25189" y="646052"/>
                </a:lnTo>
                <a:lnTo>
                  <a:pt x="25714" y="646045"/>
                </a:lnTo>
                <a:lnTo>
                  <a:pt x="37668" y="601664"/>
                </a:lnTo>
                <a:lnTo>
                  <a:pt x="194896" y="42398"/>
                </a:lnTo>
                <a:lnTo>
                  <a:pt x="3521344" y="0"/>
                </a:lnTo>
                <a:lnTo>
                  <a:pt x="3521390" y="0"/>
                </a:lnTo>
                <a:lnTo>
                  <a:pt x="3521391" y="0"/>
                </a:lnTo>
                <a:close/>
              </a:path>
            </a:pathLst>
          </a:custGeom>
          <a:solidFill>
            <a:srgbClr val="00BC55"/>
          </a:solidFill>
          <a:ln w="9525">
            <a:noFill/>
          </a:ln>
        </p:spPr>
        <p:txBody>
          <a:bodyPr lIns="0" tIns="0" rIns="0" bIns="0" anchor="ctr"/>
          <a:lstStyle/>
          <a:p>
            <a:pPr algn="ctr"/>
            <a:r>
              <a:rPr lang="zh-CN" altLang="en-US" sz="3600">
                <a:solidFill>
                  <a:srgbClr val="FFFFFF"/>
                </a:solidFill>
                <a:latin typeface="华文行楷" pitchFamily="2" charset="-122"/>
                <a:ea typeface="华文行楷" pitchFamily="2" charset="-122"/>
                <a:sym typeface="华文行楷" pitchFamily="2" charset="-122"/>
              </a:rPr>
              <a:t>谢谢</a:t>
            </a:r>
          </a:p>
        </p:txBody>
      </p:sp>
      <p:sp>
        <p:nvSpPr>
          <p:cNvPr id="2082" name="任意多边形 167"/>
          <p:cNvSpPr/>
          <p:nvPr/>
        </p:nvSpPr>
        <p:spPr>
          <a:xfrm rot="-878033">
            <a:off x="5145088" y="2501901"/>
            <a:ext cx="1504950" cy="506413"/>
          </a:xfrm>
          <a:custGeom>
            <a:avLst/>
            <a:gdLst/>
            <a:ahLst/>
            <a:cxnLst>
              <a:cxn ang="0">
                <a:pos x="1506140" y="0"/>
              </a:cxn>
              <a:cxn ang="0">
                <a:pos x="1374455" y="475739"/>
              </a:cxn>
              <a:cxn ang="0">
                <a:pos x="0" y="506015"/>
              </a:cxn>
              <a:cxn ang="0">
                <a:pos x="130232" y="31042"/>
              </a:cxn>
              <a:cxn ang="0">
                <a:pos x="1506140" y="0"/>
              </a:cxn>
            </a:cxnLst>
            <a:rect l="0" t="0" r="0" b="0"/>
            <a:pathLst>
              <a:path w="2008511" h="748757">
                <a:moveTo>
                  <a:pt x="2008511" y="0"/>
                </a:moveTo>
                <a:lnTo>
                  <a:pt x="1832903" y="703958"/>
                </a:lnTo>
                <a:lnTo>
                  <a:pt x="0" y="748757"/>
                </a:lnTo>
                <a:lnTo>
                  <a:pt x="173672" y="45934"/>
                </a:lnTo>
                <a:lnTo>
                  <a:pt x="2008511" y="0"/>
                </a:lnTo>
                <a:close/>
              </a:path>
            </a:pathLst>
          </a:custGeom>
          <a:solidFill>
            <a:srgbClr val="00BC55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083" name="任意多边形 171"/>
          <p:cNvSpPr/>
          <p:nvPr/>
        </p:nvSpPr>
        <p:spPr>
          <a:xfrm rot="-750403">
            <a:off x="5164138" y="3819525"/>
            <a:ext cx="1485900" cy="554038"/>
          </a:xfrm>
          <a:custGeom>
            <a:avLst/>
            <a:gdLst/>
            <a:ahLst/>
            <a:cxnLst>
              <a:cxn ang="0">
                <a:pos x="1484709" y="0"/>
              </a:cxn>
              <a:cxn ang="0">
                <a:pos x="1372675" y="478766"/>
              </a:cxn>
              <a:cxn ang="0">
                <a:pos x="0" y="554831"/>
              </a:cxn>
              <a:cxn ang="0">
                <a:pos x="110614" y="76878"/>
              </a:cxn>
              <a:cxn ang="0">
                <a:pos x="1484709" y="0"/>
              </a:cxn>
            </a:cxnLst>
            <a:rect l="0" t="0" r="0" b="0"/>
            <a:pathLst>
              <a:path w="1979334" h="822792">
                <a:moveTo>
                  <a:pt x="1979334" y="0"/>
                </a:moveTo>
                <a:lnTo>
                  <a:pt x="1829976" y="709991"/>
                </a:lnTo>
                <a:lnTo>
                  <a:pt x="0" y="822792"/>
                </a:lnTo>
                <a:lnTo>
                  <a:pt x="147465" y="114007"/>
                </a:lnTo>
                <a:lnTo>
                  <a:pt x="1979334" y="0"/>
                </a:lnTo>
                <a:close/>
              </a:path>
            </a:pathLst>
          </a:custGeom>
          <a:solidFill>
            <a:srgbClr val="00BC55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Box 37"/>
          <p:cNvSpPr txBox="1"/>
          <p:nvPr/>
        </p:nvSpPr>
        <p:spPr>
          <a:xfrm>
            <a:off x="2038351" y="549276"/>
            <a:ext cx="5857875" cy="6445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 eaLnBrk="1" hangingPunct="1">
              <a:spcBef>
                <a:spcPct val="0"/>
              </a:spcBef>
              <a:buNone/>
            </a:pPr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一、导入新课</a:t>
            </a:r>
            <a:endParaRPr lang="en-US" altLang="zh-CN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917950" y="1808163"/>
            <a:ext cx="5202238" cy="37084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 eaLnBrk="1" hangingPunct="1">
              <a:spcBef>
                <a:spcPct val="0"/>
              </a:spcBef>
              <a:spcAft>
                <a:spcPts val="1200"/>
              </a:spcAft>
              <a:buNone/>
            </a:pP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     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热爱生命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indent="0" eaLnBrk="1" hangingPunct="1">
              <a:spcBef>
                <a:spcPct val="0"/>
              </a:spcBef>
              <a:spcAft>
                <a:spcPts val="600"/>
              </a:spcAft>
              <a:buNone/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我不去想是否能够成功，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indent="0" eaLnBrk="1" hangingPunct="1">
              <a:spcBef>
                <a:spcPct val="0"/>
              </a:spcBef>
              <a:spcAft>
                <a:spcPts val="600"/>
              </a:spcAft>
              <a:buNone/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既然选择了远方，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indent="0" eaLnBrk="1" hangingPunct="1">
              <a:spcBef>
                <a:spcPct val="0"/>
              </a:spcBef>
              <a:spcAft>
                <a:spcPts val="600"/>
              </a:spcAft>
              <a:buNone/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便只顾风雨兼程。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indent="0" eaLnBrk="1" hangingPunct="1">
              <a:spcBef>
                <a:spcPct val="0"/>
              </a:spcBef>
              <a:spcAft>
                <a:spcPts val="600"/>
              </a:spcAft>
              <a:buNone/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我不去想能否赢得爱情，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indent="0" eaLnBrk="1" hangingPunct="1">
              <a:spcBef>
                <a:spcPct val="0"/>
              </a:spcBef>
              <a:spcAft>
                <a:spcPts val="600"/>
              </a:spcAft>
              <a:buNone/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既然钟情于玫瑰，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indent="0" eaLnBrk="1" hangingPunct="1">
              <a:spcBef>
                <a:spcPct val="0"/>
              </a:spcBef>
              <a:spcAft>
                <a:spcPts val="600"/>
              </a:spcAft>
              <a:buNone/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就勇敢地吐露真诚。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7896226" y="549276"/>
            <a:ext cx="23042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rgbClr val="FFFFFF"/>
                </a:solidFill>
              </a:rPr>
              <a:t>https://www.ypppt.com/</a:t>
            </a:r>
            <a:endParaRPr lang="zh-CN" altLang="en-US" sz="14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59732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917950" y="1125538"/>
            <a:ext cx="6065838" cy="35687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 eaLnBrk="1" hangingPunct="1">
              <a:spcBef>
                <a:spcPct val="0"/>
              </a:spcBef>
              <a:spcAft>
                <a:spcPts val="600"/>
              </a:spcAft>
              <a:buNone/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我不去想身后会不会袭来寒风冷雨，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indent="0" eaLnBrk="1" hangingPunct="1">
              <a:spcBef>
                <a:spcPct val="0"/>
              </a:spcBef>
              <a:spcAft>
                <a:spcPts val="600"/>
              </a:spcAft>
              <a:buNone/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既然目标是地平线，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indent="0" eaLnBrk="1" hangingPunct="1">
              <a:spcBef>
                <a:spcPct val="0"/>
              </a:spcBef>
              <a:spcAft>
                <a:spcPts val="600"/>
              </a:spcAft>
              <a:buNone/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留给世界的只能是背影。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indent="0" eaLnBrk="1" hangingPunct="1">
              <a:spcBef>
                <a:spcPct val="0"/>
              </a:spcBef>
              <a:spcAft>
                <a:spcPts val="600"/>
              </a:spcAft>
              <a:buNone/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我不去想未来是平坦还是泥泞，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indent="0" eaLnBrk="1" hangingPunct="1">
              <a:spcBef>
                <a:spcPct val="0"/>
              </a:spcBef>
              <a:spcAft>
                <a:spcPts val="600"/>
              </a:spcAft>
              <a:buNone/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只要热爱生命，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indent="0" eaLnBrk="1" hangingPunct="1">
              <a:spcBef>
                <a:spcPct val="0"/>
              </a:spcBef>
              <a:spcAft>
                <a:spcPts val="600"/>
              </a:spcAft>
              <a:buNone/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一切，都在意料之中。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indent="0" eaLnBrk="1" hangingPunct="1">
              <a:spcBef>
                <a:spcPct val="0"/>
              </a:spcBef>
              <a:spcAft>
                <a:spcPts val="600"/>
              </a:spcAft>
              <a:buNone/>
            </a:pP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                    ——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汪国真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3863976" y="4868864"/>
            <a:ext cx="5903913" cy="1368425"/>
            <a:chOff x="2411760" y="3573016"/>
            <a:chExt cx="3740903" cy="1178715"/>
          </a:xfrm>
        </p:grpSpPr>
        <p:sp>
          <p:nvSpPr>
            <p:cNvPr id="4" name="云形 3"/>
            <p:cNvSpPr/>
            <p:nvPr/>
          </p:nvSpPr>
          <p:spPr>
            <a:xfrm>
              <a:off x="2411760" y="3573016"/>
              <a:ext cx="3740903" cy="1178715"/>
            </a:xfrm>
            <a:prstGeom prst="cloud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101" name="矩形 4"/>
            <p:cNvSpPr/>
            <p:nvPr/>
          </p:nvSpPr>
          <p:spPr>
            <a:xfrm>
              <a:off x="2754237" y="3759129"/>
              <a:ext cx="3240360" cy="822000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rtl="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indent="0" eaLnBrk="1" hangingPunct="1">
                <a:spcBef>
                  <a:spcPct val="0"/>
                </a:spcBef>
                <a:buNone/>
              </a:pPr>
              <a:r>
                <a:rPr lang="zh-CN" altLang="en-US" sz="2800" b="1" dirty="0"/>
                <a:t>          这首诗歌表达了什么思想感情？</a:t>
              </a:r>
              <a:endParaRPr lang="zh-CN" altLang="en-US" sz="28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Box 37"/>
          <p:cNvSpPr txBox="1"/>
          <p:nvPr/>
        </p:nvSpPr>
        <p:spPr>
          <a:xfrm>
            <a:off x="2019301" y="623889"/>
            <a:ext cx="3355975" cy="6445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 eaLnBrk="1" hangingPunct="1">
              <a:spcBef>
                <a:spcPct val="0"/>
              </a:spcBef>
              <a:buNone/>
            </a:pPr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二、讲授新课</a:t>
            </a:r>
          </a:p>
        </p:txBody>
      </p:sp>
      <p:sp>
        <p:nvSpPr>
          <p:cNvPr id="5" name="矩形 4"/>
          <p:cNvSpPr/>
          <p:nvPr/>
        </p:nvSpPr>
        <p:spPr>
          <a:xfrm>
            <a:off x="2693988" y="1333501"/>
            <a:ext cx="6786562" cy="5826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 eaLnBrk="1" hangingPunct="1">
              <a:spcBef>
                <a:spcPct val="0"/>
              </a:spcBef>
              <a:buNone/>
            </a:pPr>
            <a:r>
              <a:rPr lang="zh-CN" altLang="en-US" b="1" dirty="0"/>
              <a:t>      话题一：我们的生命来之不易</a:t>
            </a:r>
          </a:p>
        </p:txBody>
      </p:sp>
      <p:pic>
        <p:nvPicPr>
          <p:cNvPr id="5124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35413" y="1981201"/>
            <a:ext cx="4114800" cy="36671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4439816" y="2167967"/>
            <a:ext cx="735006" cy="241289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模板：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www.1ppt.com/moban/                  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素材：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www.1ppt.com/sucai/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背景：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www.1ppt.com/beijing/                   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图表：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www.1ppt.com/tubiao/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下载：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www.1ppt.com/xiazai/                     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教程： 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www.1ppt.com/powerpoint/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www.1ppt.com/ziliao/               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www.1ppt.com/fanwen/       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www.1ppt.com/shiti/                 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www.1ppt.com/jiaoan/         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论坛：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www.1ppt.cn                                     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语文课件：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www.1ppt.com/kejian/yuwen/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数学课件：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www.1ppt.com/kejian/shuxue/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英语课件：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www.1ppt.com/kejian/yingyu/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美术课件：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www.1ppt.com/kejian/meishu/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科学课件：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www.1ppt.com/kejian/kexue/ 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物理课件：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www.1ppt.com/kejian/wuli/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化学课件：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www.1ppt.com/kejian/huaxue/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生物课件：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www.1ppt.com/kejian/shengwu/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地理课件：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www.1ppt.com/kejian/dili/      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历史课件：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www.1ppt.com/kejian/lishi/        </a:t>
            </a:r>
          </a:p>
        </p:txBody>
      </p:sp>
      <p:sp>
        <p:nvSpPr>
          <p:cNvPr id="6146" name="矩形 1"/>
          <p:cNvSpPr/>
          <p:nvPr/>
        </p:nvSpPr>
        <p:spPr>
          <a:xfrm>
            <a:off x="2041526" y="622300"/>
            <a:ext cx="1833563" cy="584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 eaLnBrk="1" hangingPunct="1">
              <a:spcBef>
                <a:spcPct val="0"/>
              </a:spcBef>
              <a:buNone/>
            </a:pPr>
            <a:r>
              <a:rPr lang="zh-CN" altLang="en-US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课堂活动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216276" y="1916113"/>
            <a:ext cx="6551613" cy="18161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 eaLnBrk="1" hangingPunct="1">
              <a:spcBef>
                <a:spcPct val="0"/>
              </a:spcBef>
              <a:buNone/>
            </a:pPr>
            <a:r>
              <a:rPr lang="zh-CN" altLang="en-US" sz="2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方法：书包里装几本书，挂在胸前模拟</a:t>
            </a:r>
            <a:endParaRPr lang="en-US" altLang="zh-CN" sz="28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indent="0" eaLnBrk="1" hangingPunct="1">
              <a:spcBef>
                <a:spcPct val="0"/>
              </a:spcBef>
              <a:buNone/>
            </a:pPr>
            <a:r>
              <a:rPr lang="en-US" altLang="zh-CN" sz="2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 </a:t>
            </a:r>
            <a:r>
              <a:rPr lang="zh-CN" altLang="en-US" sz="2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怀孕时的妈妈。</a:t>
            </a:r>
            <a:endParaRPr lang="en-US" altLang="zh-CN" sz="28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indent="0" eaLnBrk="1" hangingPunct="1">
              <a:spcBef>
                <a:spcPct val="0"/>
              </a:spcBef>
              <a:buNone/>
            </a:pPr>
            <a:r>
              <a:rPr lang="zh-CN" altLang="en-US" sz="2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要求：做几个日常动作，同时注意保护  </a:t>
            </a:r>
            <a:endParaRPr lang="en-US" altLang="zh-CN" sz="28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indent="0" eaLnBrk="1" hangingPunct="1">
              <a:spcBef>
                <a:spcPct val="0"/>
              </a:spcBef>
              <a:buNone/>
            </a:pPr>
            <a:r>
              <a:rPr lang="en-US" altLang="zh-CN" sz="2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 </a:t>
            </a:r>
            <a:r>
              <a:rPr lang="zh-CN" altLang="en-US" sz="2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好肚子里的“宝宝”。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575051" y="4049714"/>
            <a:ext cx="5834063" cy="153987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600"/>
              </a:spcAft>
              <a:defRPr/>
            </a:pP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1.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“妈妈”弯腰捡东西。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fontAlgn="auto" hangingPunct="1">
              <a:spcBef>
                <a:spcPts val="0"/>
              </a:spcBef>
              <a:spcAft>
                <a:spcPts val="600"/>
              </a:spcAft>
              <a:defRPr/>
            </a:pP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2.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“妈妈”弯腰穿鞋。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fontAlgn="auto" hangingPunct="1">
              <a:spcBef>
                <a:spcPts val="0"/>
              </a:spcBef>
              <a:spcAft>
                <a:spcPts val="600"/>
              </a:spcAft>
              <a:defRPr/>
            </a:pP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3.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“妈妈”趴在桌子上休息一会儿。</a:t>
            </a:r>
          </a:p>
        </p:txBody>
      </p:sp>
      <p:sp>
        <p:nvSpPr>
          <p:cNvPr id="5" name="矩形 4"/>
          <p:cNvSpPr/>
          <p:nvPr/>
        </p:nvSpPr>
        <p:spPr>
          <a:xfrm>
            <a:off x="4583114" y="1322388"/>
            <a:ext cx="2709863" cy="5222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dirty="0">
                <a:solidFill>
                  <a:schemeClr val="accent2"/>
                </a:solidFill>
                <a:latin typeface="+mn-ea"/>
                <a:ea typeface="+mn-ea"/>
              </a:rPr>
              <a:t>体验五分钟妈妈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animBg="1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632201" y="1547814"/>
            <a:ext cx="4513263" cy="5238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 eaLnBrk="1" hangingPunct="1">
              <a:spcBef>
                <a:spcPct val="0"/>
              </a:spcBef>
              <a:buNone/>
            </a:pPr>
            <a:r>
              <a:rPr lang="zh-CN" altLang="en-US" sz="2800" b="1" dirty="0"/>
              <a:t>平时完成这些动作困难吗？</a:t>
            </a:r>
          </a:p>
        </p:txBody>
      </p:sp>
      <p:sp>
        <p:nvSpPr>
          <p:cNvPr id="7171" name="矩形 4"/>
          <p:cNvSpPr/>
          <p:nvPr/>
        </p:nvSpPr>
        <p:spPr>
          <a:xfrm>
            <a:off x="2041526" y="622300"/>
            <a:ext cx="1420813" cy="584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 eaLnBrk="1" hangingPunct="1">
              <a:spcBef>
                <a:spcPct val="0"/>
              </a:spcBef>
              <a:buNone/>
            </a:pPr>
            <a:r>
              <a:rPr lang="zh-CN" altLang="en-US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说一说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927350" y="2424114"/>
            <a:ext cx="6408738" cy="9540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 eaLnBrk="1" hangingPunct="1">
              <a:spcBef>
                <a:spcPct val="0"/>
              </a:spcBef>
              <a:buNone/>
            </a:pPr>
            <a:r>
              <a:rPr lang="zh-CN" altLang="en-US" sz="2800" b="1" dirty="0"/>
              <a:t>         当你变成怀着宝宝的妈妈时，做这些动作感觉如何？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927350" y="3789363"/>
            <a:ext cx="6553200" cy="13843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 eaLnBrk="1" hangingPunct="1">
              <a:spcBef>
                <a:spcPct val="0"/>
              </a:spcBef>
              <a:buNone/>
            </a:pPr>
            <a:r>
              <a:rPr lang="zh-CN" altLang="en-US" sz="2800" b="1" dirty="0"/>
              <a:t>         如果让你扮演妈妈的时间变成五十分钟、五个小时、五天，甚至更长时间，你的感觉会怎样？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51088" y="1196975"/>
            <a:ext cx="7632700" cy="9540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 eaLnBrk="1" hangingPunct="1">
              <a:spcBef>
                <a:spcPct val="0"/>
              </a:spcBef>
              <a:buNone/>
            </a:pPr>
            <a:r>
              <a:rPr lang="zh-CN" altLang="en-US" sz="2800" b="1" dirty="0"/>
              <a:t>         除了这些动作的变化外，怀着宝宝的妈妈为了孩子的健康，还会改变哪些习惯？</a:t>
            </a:r>
          </a:p>
        </p:txBody>
      </p:sp>
      <p:sp>
        <p:nvSpPr>
          <p:cNvPr id="8195" name="矩形 2"/>
          <p:cNvSpPr/>
          <p:nvPr/>
        </p:nvSpPr>
        <p:spPr>
          <a:xfrm>
            <a:off x="2063751" y="549275"/>
            <a:ext cx="1420813" cy="584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 eaLnBrk="1" hangingPunct="1">
              <a:spcBef>
                <a:spcPct val="0"/>
              </a:spcBef>
              <a:buNone/>
            </a:pPr>
            <a:r>
              <a:rPr lang="zh-CN" altLang="en-US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说一说</a:t>
            </a:r>
          </a:p>
        </p:txBody>
      </p:sp>
      <p:pic>
        <p:nvPicPr>
          <p:cNvPr id="2050" name="Picture 2" descr="http://www.yccsgj.com/UploadFile/editorfile/image/20160726/14695157706999464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711451" y="2420939"/>
            <a:ext cx="3097213" cy="23383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197" name="AutoShape 4" descr="http://www.yccsgj.com/UploadFile/editorfile/image/20160807/14705621911886976.jpg"/>
          <p:cNvSpPr>
            <a:spLocks noChangeAspect="1"/>
          </p:cNvSpPr>
          <p:nvPr/>
        </p:nvSpPr>
        <p:spPr>
          <a:xfrm>
            <a:off x="1679575" y="-144462"/>
            <a:ext cx="304800" cy="3048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 eaLnBrk="1" hangingPunct="1">
              <a:spcBef>
                <a:spcPct val="0"/>
              </a:spcBef>
              <a:buNone/>
            </a:pPr>
            <a:endParaRPr lang="zh-CN" altLang="en-US" sz="1800" dirty="0"/>
          </a:p>
        </p:txBody>
      </p:sp>
      <p:pic>
        <p:nvPicPr>
          <p:cNvPr id="2055" name="Picture 7" descr="C:\Users\Administrator\Desktop\图片1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24563" y="3500439"/>
            <a:ext cx="3835400" cy="2535237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51088" y="765176"/>
            <a:ext cx="6985000" cy="95410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 eaLnBrk="1" hangingPunct="1">
              <a:spcBef>
                <a:spcPct val="0"/>
              </a:spcBef>
              <a:buNone/>
            </a:pPr>
            <a:r>
              <a:rPr lang="zh-CN" altLang="en-US" sz="2800" b="1" dirty="0"/>
              <a:t>         因为有了宝宝，妈妈还会关注哪些问题？</a:t>
            </a:r>
          </a:p>
        </p:txBody>
      </p:sp>
      <p:pic>
        <p:nvPicPr>
          <p:cNvPr id="1026" name="Picture 2" descr="https://timgsa.baidu.com/timg?image&amp;quality=80&amp;size=b9999_10000&amp;sec=1535445395041&amp;di=9c5500a07ed932f02dddbe6d56075bf1&amp;imgtype=0&amp;src=http%3A%2F%2Fwww.yccsgj.com%2FUploadFile%2Feditorfile%2Fimage%2F20160726%2F14695158044383070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782888" y="1773238"/>
            <a:ext cx="2449512" cy="25717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29" name="Picture 5" descr="C:\Users\Administrator\Desktop\图片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56138" y="3789364"/>
            <a:ext cx="2667000" cy="24479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" name="Picture 4" descr="http://www.yccsgj.com/UploadFile/editorfile/image/20160726/14695159794409574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816726" y="1484314"/>
            <a:ext cx="2970213" cy="2439987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t01bda40bb315ab1eaf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919289" y="260350"/>
            <a:ext cx="3849687" cy="2952750"/>
          </a:xfrm>
          <a:prstGeom prst="rect">
            <a:avLst/>
          </a:prstGeom>
          <a:noFill/>
          <a:ln w="9525" cap="flat" cmpd="sng">
            <a:solidFill>
              <a:srgbClr val="002060"/>
            </a:solidFill>
            <a:prstDash val="solid"/>
            <a:miter/>
            <a:headEnd type="none" w="med" len="med"/>
            <a:tailEnd type="none" w="med" len="med"/>
          </a:ln>
        </p:spPr>
      </p:pic>
      <p:pic>
        <p:nvPicPr>
          <p:cNvPr id="5" name="图片 4" descr="t019d30080e74f41af9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1" y="260350"/>
            <a:ext cx="4176713" cy="2952750"/>
          </a:xfrm>
          <a:prstGeom prst="rect">
            <a:avLst/>
          </a:prstGeom>
          <a:noFill/>
          <a:ln w="9525" cap="flat" cmpd="sng">
            <a:solidFill>
              <a:srgbClr val="002060"/>
            </a:solidFill>
            <a:prstDash val="solid"/>
            <a:miter/>
            <a:headEnd type="none" w="med" len="med"/>
            <a:tailEnd type="none" w="med" len="med"/>
          </a:ln>
        </p:spPr>
      </p:pic>
      <p:pic>
        <p:nvPicPr>
          <p:cNvPr id="6" name="图片 5" descr="t01fb42dff202821158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648076" y="3357564"/>
            <a:ext cx="5256213" cy="3284537"/>
          </a:xfrm>
          <a:prstGeom prst="rect">
            <a:avLst/>
          </a:prstGeom>
          <a:noFill/>
          <a:ln w="9525" cap="flat" cmpd="sng">
            <a:solidFill>
              <a:srgbClr val="002060"/>
            </a:solidFill>
            <a:prstDash val="solid"/>
            <a:miter/>
            <a:headEnd type="none" w="med" len="med"/>
            <a:tailEnd type="none" w="med" len="med"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第一PPT模板网-WWW.1PPT.COM">
  <a:themeElements>
    <a:clrScheme name="凸显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凸显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凸显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6</TotalTime>
  <Words>679</Words>
  <Application>Microsoft Office PowerPoint</Application>
  <PresentationFormat>宽屏</PresentationFormat>
  <Paragraphs>82</Paragraphs>
  <Slides>20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20</vt:i4>
      </vt:variant>
    </vt:vector>
  </HeadingPairs>
  <TitlesOfParts>
    <vt:vector size="36" baseType="lpstr">
      <vt:lpstr>Century Schoolbook</vt:lpstr>
      <vt:lpstr>Meiryo</vt:lpstr>
      <vt:lpstr>黑体</vt:lpstr>
      <vt:lpstr>华文楷体</vt:lpstr>
      <vt:lpstr>华文行楷</vt:lpstr>
      <vt:lpstr>楷体</vt:lpstr>
      <vt:lpstr>宋体</vt:lpstr>
      <vt:lpstr>微软雅黑</vt:lpstr>
      <vt:lpstr>幼圆</vt:lpstr>
      <vt:lpstr>Arial</vt:lpstr>
      <vt:lpstr>Calibri</vt:lpstr>
      <vt:lpstr>Calibri Light</vt:lpstr>
      <vt:lpstr>Wingdings</vt:lpstr>
      <vt:lpstr>Wingdings 2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cp:lastModifiedBy>kan</cp:lastModifiedBy>
  <cp:revision>379</cp:revision>
  <dcterms:created xsi:type="dcterms:W3CDTF">2017-08-24T12:25:00Z</dcterms:created>
  <dcterms:modified xsi:type="dcterms:W3CDTF">2022-04-08T09:24:43Z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2052-10.1.0.7566</vt:lpwstr>
  </property>
</Properties>
</file>