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19"/>
  </p:notesMasterIdLst>
  <p:handoutMasterIdLst>
    <p:handoutMasterId r:id="rId20"/>
  </p:handoutMasterIdLst>
  <p:sldIdLst>
    <p:sldId id="257" r:id="rId3"/>
    <p:sldId id="287" r:id="rId4"/>
    <p:sldId id="285" r:id="rId5"/>
    <p:sldId id="311" r:id="rId6"/>
    <p:sldId id="267" r:id="rId7"/>
    <p:sldId id="265" r:id="rId8"/>
    <p:sldId id="281" r:id="rId9"/>
    <p:sldId id="268" r:id="rId10"/>
    <p:sldId id="271" r:id="rId11"/>
    <p:sldId id="264" r:id="rId12"/>
    <p:sldId id="272" r:id="rId13"/>
    <p:sldId id="273" r:id="rId14"/>
    <p:sldId id="269" r:id="rId15"/>
    <p:sldId id="262" r:id="rId16"/>
    <p:sldId id="261" r:id="rId17"/>
    <p:sldId id="312" r:id="rId18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EB1E9"/>
    <a:srgbClr val="CFB1E7"/>
    <a:srgbClr val="84639B"/>
    <a:srgbClr val="EDE0F1"/>
    <a:srgbClr val="9C5ACE"/>
    <a:srgbClr val="B2B2B2"/>
    <a:srgbClr val="202020"/>
    <a:srgbClr val="323232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80" y="120"/>
      </p:cViewPr>
      <p:guideLst>
        <p:guide orient="horz" pos="1619"/>
        <p:guide pos="288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pPr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513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pPr/>
              <a:t>2022/4/8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35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9287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992222"/>
            <a:ext cx="6858000" cy="1640251"/>
          </a:xfrm>
        </p:spPr>
        <p:txBody>
          <a:bodyPr anchor="b">
            <a:normAutofit/>
          </a:bodyPr>
          <a:lstStyle>
            <a:lvl1pPr algn="ctr"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8"/>
            <a:ext cx="7886700" cy="416922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250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85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184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163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85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35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876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5700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879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369219"/>
            <a:ext cx="7886700" cy="3263504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287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58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7" y="2813338"/>
            <a:ext cx="5491163" cy="608518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7" y="3457522"/>
            <a:ext cx="5491163" cy="485666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369219"/>
            <a:ext cx="3886200" cy="326350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369219"/>
            <a:ext cx="3886200" cy="326350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074665"/>
            <a:ext cx="7886700" cy="994172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95250"/>
            <a:ext cx="3123900" cy="1200150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1" y="574765"/>
            <a:ext cx="4363031" cy="382083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1543050"/>
            <a:ext cx="3123900" cy="2858691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2022/4/8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557213" y="325755"/>
            <a:ext cx="0" cy="1043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659969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2022/4/8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950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hyperlink" Target="file:///C:\Users\Administrator\Desktop\&#36947;&#24503;&#19982;&#27861;&#27835;\&#23433;&#20840;&#35760;&#24515;&#19978;\&#34880;&#30340;&#25945;&#35757;%20&#30005;&#21160;&#36710;&#38383;&#32418;&#28783;&#34987;&#25758;&#30636;&#38388;.mp4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7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" y="-4286"/>
            <a:ext cx="9135904" cy="51515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89714" y="335856"/>
            <a:ext cx="7601804" cy="1233964"/>
          </a:xfrm>
        </p:spPr>
        <p:txBody>
          <a:bodyPr/>
          <a:lstStyle/>
          <a:p>
            <a:r>
              <a:rPr lang="zh-CN" altLang="en-US" sz="2700" dirty="0">
                <a:latin typeface="微软雅黑"/>
                <a:ea typeface="微软雅黑"/>
                <a:sym typeface="微软雅黑"/>
              </a:rPr>
              <a:t>道德与法治三年级上册（人教版）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97844" y="1868244"/>
            <a:ext cx="5603081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buFont typeface="Arial" panose="020B0604020202020204" pitchFamily="34" charset="0"/>
            </a:pPr>
            <a:r>
              <a:rPr lang="en-US" altLang="zh-CN" sz="6000" b="1" dirty="0">
                <a:solidFill>
                  <a:srgbClr val="FF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cs typeface="+mn-ea"/>
                <a:sym typeface="微软雅黑"/>
              </a:rPr>
              <a:t>8  </a:t>
            </a:r>
            <a:r>
              <a:rPr lang="zh-CN" altLang="en-US" sz="6000" b="1" dirty="0" smtClean="0">
                <a:solidFill>
                  <a:srgbClr val="FF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cs typeface="+mn-ea"/>
                <a:sym typeface="微软雅黑"/>
              </a:rPr>
              <a:t>安</a:t>
            </a:r>
            <a:r>
              <a:rPr lang="zh-CN" altLang="en-US" sz="6000" b="1" dirty="0">
                <a:solidFill>
                  <a:srgbClr val="FF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cs typeface="+mn-ea"/>
                <a:sym typeface="微软雅黑"/>
              </a:rPr>
              <a:t>全记心上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3955137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" y="-4286"/>
            <a:ext cx="9135904" cy="5151596"/>
          </a:xfrm>
          <a:prstGeom prst="rect">
            <a:avLst/>
          </a:prstGeom>
        </p:spPr>
      </p:pic>
      <p:pic>
        <p:nvPicPr>
          <p:cNvPr id="8" name="图片 7" descr="微信图片_2018111421484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99712" y="355759"/>
            <a:ext cx="6750844" cy="45038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" y="-4286"/>
            <a:ext cx="9135904" cy="5151596"/>
          </a:xfrm>
          <a:prstGeom prst="rect">
            <a:avLst/>
          </a:prstGeom>
        </p:spPr>
      </p:pic>
      <p:pic>
        <p:nvPicPr>
          <p:cNvPr id="8" name="图片 7" descr="微信图片_2018111421485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19262" y="434340"/>
            <a:ext cx="6230303" cy="4361974"/>
          </a:xfrm>
          <a:prstGeom prst="snip2Diag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9108" y="489586"/>
            <a:ext cx="1720691" cy="499586"/>
          </a:xfrm>
        </p:spPr>
        <p:txBody>
          <a:bodyPr>
            <a:normAutofit fontScale="90000"/>
          </a:bodyPr>
          <a:lstStyle/>
          <a:p>
            <a: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  <p:custDataLst>
      <p:tags r:id="rId1"/>
    </p:custDataLst>
  </p:cSld>
  <p:clrMapOvr>
    <a:masterClrMapping/>
  </p:clrMapOvr>
  <p:transition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" y="-4286"/>
            <a:ext cx="9135904" cy="51515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endParaRPr lang="zh-CN" altLang="en-US" sz="24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99473" y="872490"/>
            <a:ext cx="280606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交通安全要牢记</a:t>
            </a:r>
          </a:p>
        </p:txBody>
      </p:sp>
      <p:sp>
        <p:nvSpPr>
          <p:cNvPr id="9" name="折角形 8"/>
          <p:cNvSpPr/>
          <p:nvPr/>
        </p:nvSpPr>
        <p:spPr>
          <a:xfrm>
            <a:off x="996315" y="1188244"/>
            <a:ext cx="7375684" cy="3607594"/>
          </a:xfrm>
          <a:prstGeom prst="foldedCorner">
            <a:avLst/>
          </a:prstGeom>
          <a:solidFill>
            <a:srgbClr val="EDE0F1"/>
          </a:solidFill>
          <a:effectLst>
            <a:outerShdw blurRad="50800" dist="38100" dir="8100000" sx="101000" sy="101000" algn="tr" rotWithShape="0">
              <a:schemeClr val="tx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16067" y="526732"/>
            <a:ext cx="3947636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300" b="1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对酒驾说</a:t>
            </a:r>
            <a:r>
              <a:rPr lang="en-US" altLang="zh-CN" sz="3300" b="1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“</a:t>
            </a:r>
            <a:r>
              <a:rPr lang="zh-CN" altLang="en-US" sz="3300" b="1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不</a:t>
            </a:r>
            <a:r>
              <a:rPr lang="en-US" altLang="zh-CN" sz="3300" b="1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”</a:t>
            </a:r>
            <a:r>
              <a:rPr lang="zh-CN" altLang="en-US" sz="3300" b="1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！</a:t>
            </a:r>
          </a:p>
        </p:txBody>
      </p:sp>
      <p:pic>
        <p:nvPicPr>
          <p:cNvPr id="8" name="图片 7" descr="微信图片_201811142327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81212" y="1192054"/>
            <a:ext cx="2491264" cy="1615916"/>
          </a:xfrm>
          <a:prstGeom prst="rect">
            <a:avLst/>
          </a:prstGeom>
          <a:solidFill>
            <a:srgbClr val="EDE0F1"/>
          </a:solidFill>
        </p:spPr>
      </p:pic>
      <p:sp>
        <p:nvSpPr>
          <p:cNvPr id="11" name="文本框 10"/>
          <p:cNvSpPr txBox="1"/>
          <p:nvPr/>
        </p:nvSpPr>
        <p:spPr>
          <a:xfrm>
            <a:off x="1124903" y="1411129"/>
            <a:ext cx="4966335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000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    </a:t>
            </a:r>
            <a:r>
              <a:rPr lang="zh-CN" altLang="en-US" sz="2800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星期六的晚上，爸爸开车带着安然和妈妈一起参加一位爷爷的生日聚会。席间，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124903" y="2807970"/>
            <a:ext cx="7355205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爸爸和朋友喝了好几杯酒。酒席散后，朋友问爸爸怎么回家，爸爸说：“就喝了几杯酒，没什么事，我自己开车回去。</a:t>
            </a:r>
            <a:r>
              <a:rPr lang="en-US" altLang="zh-CN" sz="2800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”</a:t>
            </a:r>
            <a:endParaRPr lang="zh-CN" altLang="en-US" sz="2000" dirty="0">
              <a:latin typeface="微软雅黑"/>
              <a:ea typeface="微软雅黑"/>
              <a:cs typeface="楷体" panose="02010609060101010101" pitchFamily="49" charset="-122"/>
              <a:sym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    </a:t>
            </a: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" y="-4286"/>
            <a:ext cx="9135904" cy="51515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" name="图片 3" descr="微信图片_201811142316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3735" y="2391251"/>
            <a:ext cx="1254919" cy="2532698"/>
          </a:xfrm>
          <a:prstGeom prst="rect">
            <a:avLst/>
          </a:prstGeom>
        </p:spPr>
      </p:pic>
      <p:sp>
        <p:nvSpPr>
          <p:cNvPr id="5" name="云形标注 4"/>
          <p:cNvSpPr/>
          <p:nvPr/>
        </p:nvSpPr>
        <p:spPr>
          <a:xfrm>
            <a:off x="1564482" y="560547"/>
            <a:ext cx="5041106" cy="3058954"/>
          </a:xfrm>
          <a:prstGeom prst="cloudCallout">
            <a:avLst>
              <a:gd name="adj1" fmla="val 59475"/>
              <a:gd name="adj2" fmla="val 28981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02656" y="848678"/>
            <a:ext cx="4090988" cy="22845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342900"/>
            <a:r>
              <a:rPr lang="en-US" altLang="zh-CN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6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你知道酒驾带来的危害吗？如果你在场，你会怎么劝说这位爸爸呢？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" y="-4286"/>
            <a:ext cx="9135904" cy="5151596"/>
          </a:xfrm>
          <a:prstGeom prst="rect">
            <a:avLst/>
          </a:prstGeom>
        </p:spPr>
      </p:pic>
      <p:sp>
        <p:nvSpPr>
          <p:cNvPr id="184" name=" 184"/>
          <p:cNvSpPr/>
          <p:nvPr/>
        </p:nvSpPr>
        <p:spPr>
          <a:xfrm>
            <a:off x="579597" y="1139191"/>
            <a:ext cx="579596" cy="541496"/>
          </a:xfrm>
          <a:prstGeom prst="ellipse">
            <a:avLst/>
          </a:prstGeom>
          <a:solidFill>
            <a:srgbClr val="9C5A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" name="图片 2" descr="图片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8161" y="4353878"/>
            <a:ext cx="562928" cy="442436"/>
          </a:xfrm>
          <a:prstGeom prst="rect">
            <a:avLst/>
          </a:prstGeom>
        </p:spPr>
      </p:pic>
      <p:sp>
        <p:nvSpPr>
          <p:cNvPr id="2050" name=" 2050"/>
          <p:cNvSpPr/>
          <p:nvPr/>
        </p:nvSpPr>
        <p:spPr bwMode="auto">
          <a:xfrm rot="20460000">
            <a:off x="633413" y="1266349"/>
            <a:ext cx="489109" cy="306229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rgbClr val="9C5ACE"/>
          </a:solidFill>
          <a:ln w="28575" cmpd="sng">
            <a:solidFill>
              <a:schemeClr val="bg2"/>
            </a:solidFill>
            <a:prstDash val="solid"/>
            <a:round/>
          </a:ln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831056" y="1299210"/>
            <a:ext cx="78105" cy="262890"/>
          </a:xfrm>
          <a:prstGeom prst="line">
            <a:avLst/>
          </a:prstGeom>
          <a:ln w="2857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228726" y="1242537"/>
            <a:ext cx="1278731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9C5ACE"/>
                </a:solidFill>
                <a:latin typeface="微软雅黑"/>
                <a:ea typeface="微软雅黑"/>
                <a:sym typeface="微软雅黑"/>
              </a:rPr>
              <a:t>知识窗</a:t>
            </a:r>
          </a:p>
        </p:txBody>
      </p:sp>
      <p:sp>
        <p:nvSpPr>
          <p:cNvPr id="11" name="折角形 10"/>
          <p:cNvSpPr/>
          <p:nvPr/>
        </p:nvSpPr>
        <p:spPr>
          <a:xfrm>
            <a:off x="1160145" y="1912621"/>
            <a:ext cx="6987540" cy="2330291"/>
          </a:xfrm>
          <a:prstGeom prst="foldedCorner">
            <a:avLst/>
          </a:prstGeom>
          <a:solidFill>
            <a:srgbClr val="EDE0F1"/>
          </a:solidFill>
          <a:effectLst>
            <a:outerShdw blurRad="50800" dist="38100" dir="8100000" sx="101000" sy="101000" algn="tr" rotWithShape="0">
              <a:schemeClr val="tx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EDE0F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68254" y="2053590"/>
            <a:ext cx="6729889" cy="20073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《中华人民共和国道路交通安全法》第九十一条有规定：醉酒驾驶机动车的，由公安机关交通管理部门约束至酒醒，吊销机动车驾驶证，依法追究刑事责任；五年内不得重新取得机动车驾驶证。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" y="-4286"/>
            <a:ext cx="9135904" cy="51515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4389" y="1574959"/>
            <a:ext cx="7886700" cy="994172"/>
          </a:xfrm>
        </p:spPr>
        <p:txBody>
          <a:bodyPr/>
          <a:lstStyle/>
          <a:p>
            <a:r>
              <a:rPr lang="en-US" altLang="zh-CN" sz="600" b="0">
                <a:solidFill>
                  <a:schemeClr val="bg1"/>
                </a:solidFill>
                <a:effectLst/>
                <a:latin typeface="微软雅黑"/>
                <a:ea typeface="微软雅黑"/>
                <a:sym typeface="微软雅黑"/>
              </a:rPr>
              <a:t>1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701665" y="1044893"/>
            <a:ext cx="130063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语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3323273" y="1044417"/>
            <a:ext cx="2740819" cy="2929414"/>
            <a:chOff x="4635" y="3288"/>
            <a:chExt cx="4520" cy="4152"/>
          </a:xfrm>
        </p:grpSpPr>
        <p:sp>
          <p:nvSpPr>
            <p:cNvPr id="38915" name="Freeform 93"/>
            <p:cNvSpPr>
              <a:spLocks noChangeArrowheads="1"/>
            </p:cNvSpPr>
            <p:nvPr/>
          </p:nvSpPr>
          <p:spPr bwMode="auto">
            <a:xfrm>
              <a:off x="5853" y="4505"/>
              <a:ext cx="3060" cy="488"/>
            </a:xfrm>
            <a:custGeom>
              <a:avLst/>
              <a:gdLst/>
              <a:ahLst/>
              <a:cxnLst>
                <a:cxn ang="0">
                  <a:pos x="1633" y="0"/>
                </a:cxn>
                <a:cxn ang="0">
                  <a:pos x="0" y="66"/>
                </a:cxn>
                <a:cxn ang="0">
                  <a:pos x="0" y="289"/>
                </a:cxn>
                <a:cxn ang="0">
                  <a:pos x="1638" y="213"/>
                </a:cxn>
                <a:cxn ang="0">
                  <a:pos x="1633" y="0"/>
                </a:cxn>
              </a:cxnLst>
              <a:rect l="0" t="0" r="r" b="b"/>
              <a:pathLst>
                <a:path w="1638" h="289">
                  <a:moveTo>
                    <a:pt x="1633" y="0"/>
                  </a:moveTo>
                  <a:lnTo>
                    <a:pt x="0" y="66"/>
                  </a:lnTo>
                  <a:lnTo>
                    <a:pt x="0" y="289"/>
                  </a:lnTo>
                  <a:lnTo>
                    <a:pt x="1638" y="213"/>
                  </a:lnTo>
                  <a:lnTo>
                    <a:pt x="1633" y="0"/>
                  </a:ln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16" name="Freeform 94"/>
            <p:cNvSpPr>
              <a:spLocks noChangeArrowheads="1"/>
            </p:cNvSpPr>
            <p:nvPr/>
          </p:nvSpPr>
          <p:spPr bwMode="auto">
            <a:xfrm>
              <a:off x="5853" y="4505"/>
              <a:ext cx="3070" cy="488"/>
            </a:xfrm>
            <a:custGeom>
              <a:avLst/>
              <a:gdLst/>
              <a:ahLst/>
              <a:cxnLst>
                <a:cxn ang="0">
                  <a:pos x="1633" y="0"/>
                </a:cxn>
                <a:cxn ang="0">
                  <a:pos x="0" y="66"/>
                </a:cxn>
                <a:cxn ang="0">
                  <a:pos x="0" y="289"/>
                </a:cxn>
                <a:cxn ang="0">
                  <a:pos x="1638" y="213"/>
                </a:cxn>
                <a:cxn ang="0">
                  <a:pos x="1633" y="0"/>
                </a:cxn>
              </a:cxnLst>
              <a:rect l="0" t="0" r="r" b="b"/>
              <a:pathLst>
                <a:path w="1638" h="289">
                  <a:moveTo>
                    <a:pt x="1633" y="0"/>
                  </a:moveTo>
                  <a:lnTo>
                    <a:pt x="0" y="66"/>
                  </a:lnTo>
                  <a:lnTo>
                    <a:pt x="0" y="289"/>
                  </a:lnTo>
                  <a:lnTo>
                    <a:pt x="1638" y="213"/>
                  </a:lnTo>
                  <a:lnTo>
                    <a:pt x="1633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17" name="Freeform 95"/>
            <p:cNvSpPr>
              <a:spLocks noChangeArrowheads="1"/>
            </p:cNvSpPr>
            <p:nvPr/>
          </p:nvSpPr>
          <p:spPr bwMode="auto">
            <a:xfrm>
              <a:off x="5148" y="5798"/>
              <a:ext cx="2787" cy="480"/>
            </a:xfrm>
            <a:custGeom>
              <a:avLst/>
              <a:gdLst/>
              <a:ahLst/>
              <a:cxnLst>
                <a:cxn ang="0">
                  <a:pos x="1486" y="0"/>
                </a:cxn>
                <a:cxn ang="0">
                  <a:pos x="0" y="61"/>
                </a:cxn>
                <a:cxn ang="0">
                  <a:pos x="5" y="284"/>
                </a:cxn>
                <a:cxn ang="0">
                  <a:pos x="1486" y="213"/>
                </a:cxn>
                <a:cxn ang="0">
                  <a:pos x="1486" y="0"/>
                </a:cxn>
              </a:cxnLst>
              <a:rect l="0" t="0" r="r" b="b"/>
              <a:pathLst>
                <a:path w="1486" h="284">
                  <a:moveTo>
                    <a:pt x="1486" y="0"/>
                  </a:moveTo>
                  <a:lnTo>
                    <a:pt x="0" y="61"/>
                  </a:lnTo>
                  <a:lnTo>
                    <a:pt x="5" y="284"/>
                  </a:lnTo>
                  <a:lnTo>
                    <a:pt x="1486" y="213"/>
                  </a:lnTo>
                  <a:lnTo>
                    <a:pt x="1486" y="0"/>
                  </a:ln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18" name="Freeform 96"/>
            <p:cNvSpPr>
              <a:spLocks noChangeArrowheads="1"/>
            </p:cNvSpPr>
            <p:nvPr/>
          </p:nvSpPr>
          <p:spPr bwMode="auto">
            <a:xfrm>
              <a:off x="5138" y="5798"/>
              <a:ext cx="2787" cy="480"/>
            </a:xfrm>
            <a:custGeom>
              <a:avLst/>
              <a:gdLst/>
              <a:ahLst/>
              <a:cxnLst>
                <a:cxn ang="0">
                  <a:pos x="1486" y="0"/>
                </a:cxn>
                <a:cxn ang="0">
                  <a:pos x="0" y="61"/>
                </a:cxn>
                <a:cxn ang="0">
                  <a:pos x="5" y="284"/>
                </a:cxn>
                <a:cxn ang="0">
                  <a:pos x="1486" y="213"/>
                </a:cxn>
                <a:cxn ang="0">
                  <a:pos x="1486" y="0"/>
                </a:cxn>
              </a:cxnLst>
              <a:rect l="0" t="0" r="r" b="b"/>
              <a:pathLst>
                <a:path w="1486" h="284">
                  <a:moveTo>
                    <a:pt x="1486" y="0"/>
                  </a:moveTo>
                  <a:lnTo>
                    <a:pt x="0" y="61"/>
                  </a:lnTo>
                  <a:lnTo>
                    <a:pt x="5" y="284"/>
                  </a:lnTo>
                  <a:lnTo>
                    <a:pt x="1486" y="213"/>
                  </a:lnTo>
                  <a:lnTo>
                    <a:pt x="1486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19" name="Freeform 97"/>
            <p:cNvSpPr>
              <a:spLocks noChangeArrowheads="1"/>
            </p:cNvSpPr>
            <p:nvPr/>
          </p:nvSpPr>
          <p:spPr bwMode="auto">
            <a:xfrm>
              <a:off x="5868" y="6765"/>
              <a:ext cx="1750" cy="675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933" y="112"/>
                </a:cxn>
                <a:cxn ang="0">
                  <a:pos x="750" y="218"/>
                </a:cxn>
                <a:cxn ang="0">
                  <a:pos x="831" y="401"/>
                </a:cxn>
                <a:cxn ang="0">
                  <a:pos x="0" y="203"/>
                </a:cxn>
                <a:cxn ang="0">
                  <a:pos x="436" y="0"/>
                </a:cxn>
              </a:cxnLst>
              <a:rect l="0" t="0" r="r" b="b"/>
              <a:pathLst>
                <a:path w="933" h="401">
                  <a:moveTo>
                    <a:pt x="436" y="0"/>
                  </a:moveTo>
                  <a:lnTo>
                    <a:pt x="933" y="112"/>
                  </a:lnTo>
                  <a:lnTo>
                    <a:pt x="750" y="218"/>
                  </a:lnTo>
                  <a:lnTo>
                    <a:pt x="831" y="401"/>
                  </a:lnTo>
                  <a:lnTo>
                    <a:pt x="0" y="203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20" name="Freeform 98"/>
            <p:cNvSpPr>
              <a:spLocks noChangeArrowheads="1"/>
            </p:cNvSpPr>
            <p:nvPr/>
          </p:nvSpPr>
          <p:spPr bwMode="auto">
            <a:xfrm>
              <a:off x="5853" y="6765"/>
              <a:ext cx="1750" cy="675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933" y="112"/>
                </a:cxn>
                <a:cxn ang="0">
                  <a:pos x="750" y="218"/>
                </a:cxn>
                <a:cxn ang="0">
                  <a:pos x="831" y="401"/>
                </a:cxn>
                <a:cxn ang="0">
                  <a:pos x="0" y="203"/>
                </a:cxn>
                <a:cxn ang="0">
                  <a:pos x="436" y="0"/>
                </a:cxn>
              </a:cxnLst>
              <a:rect l="0" t="0" r="r" b="b"/>
              <a:pathLst>
                <a:path w="933" h="401">
                  <a:moveTo>
                    <a:pt x="436" y="0"/>
                  </a:moveTo>
                  <a:lnTo>
                    <a:pt x="933" y="112"/>
                  </a:lnTo>
                  <a:lnTo>
                    <a:pt x="750" y="218"/>
                  </a:lnTo>
                  <a:lnTo>
                    <a:pt x="831" y="401"/>
                  </a:lnTo>
                  <a:lnTo>
                    <a:pt x="0" y="203"/>
                  </a:lnTo>
                  <a:lnTo>
                    <a:pt x="436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21" name="Freeform 100"/>
            <p:cNvSpPr>
              <a:spLocks noChangeArrowheads="1"/>
            </p:cNvSpPr>
            <p:nvPr/>
          </p:nvSpPr>
          <p:spPr bwMode="auto">
            <a:xfrm>
              <a:off x="5138" y="4505"/>
              <a:ext cx="3785" cy="1773"/>
            </a:xfrm>
            <a:custGeom>
              <a:avLst/>
              <a:gdLst/>
              <a:ahLst/>
              <a:cxnLst>
                <a:cxn ang="0">
                  <a:pos x="2014" y="0"/>
                </a:cxn>
                <a:cxn ang="0">
                  <a:pos x="0" y="594"/>
                </a:cxn>
                <a:cxn ang="0">
                  <a:pos x="5" y="1050"/>
                </a:cxn>
                <a:cxn ang="0">
                  <a:pos x="2019" y="457"/>
                </a:cxn>
                <a:cxn ang="0">
                  <a:pos x="2014" y="0"/>
                </a:cxn>
              </a:cxnLst>
              <a:rect l="0" t="0" r="r" b="b"/>
              <a:pathLst>
                <a:path w="2019" h="1050">
                  <a:moveTo>
                    <a:pt x="2014" y="0"/>
                  </a:moveTo>
                  <a:lnTo>
                    <a:pt x="0" y="594"/>
                  </a:lnTo>
                  <a:lnTo>
                    <a:pt x="5" y="1050"/>
                  </a:lnTo>
                  <a:lnTo>
                    <a:pt x="2019" y="457"/>
                  </a:lnTo>
                  <a:lnTo>
                    <a:pt x="2014" y="0"/>
                  </a:lnTo>
                </a:path>
              </a:pathLst>
            </a:custGeom>
            <a:solidFill>
              <a:srgbClr val="57907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22" name="Freeform 102"/>
            <p:cNvSpPr>
              <a:spLocks noChangeArrowheads="1"/>
            </p:cNvSpPr>
            <p:nvPr/>
          </p:nvSpPr>
          <p:spPr bwMode="auto">
            <a:xfrm>
              <a:off x="5138" y="4505"/>
              <a:ext cx="3777" cy="1115"/>
            </a:xfrm>
            <a:custGeom>
              <a:avLst/>
              <a:gdLst/>
              <a:ahLst/>
              <a:cxnLst>
                <a:cxn ang="0">
                  <a:pos x="2014" y="0"/>
                </a:cxn>
                <a:cxn ang="0">
                  <a:pos x="2014" y="0"/>
                </a:cxn>
                <a:cxn ang="0">
                  <a:pos x="1162" y="254"/>
                </a:cxn>
                <a:cxn ang="0">
                  <a:pos x="0" y="594"/>
                </a:cxn>
                <a:cxn ang="0">
                  <a:pos x="0" y="660"/>
                </a:cxn>
                <a:cxn ang="0">
                  <a:pos x="2014" y="76"/>
                </a:cxn>
                <a:cxn ang="0">
                  <a:pos x="2014" y="0"/>
                </a:cxn>
              </a:cxnLst>
              <a:rect l="0" t="0" r="r" b="b"/>
              <a:pathLst>
                <a:path w="2014" h="660">
                  <a:moveTo>
                    <a:pt x="2014" y="0"/>
                  </a:moveTo>
                  <a:lnTo>
                    <a:pt x="2014" y="0"/>
                  </a:lnTo>
                  <a:lnTo>
                    <a:pt x="1162" y="254"/>
                  </a:lnTo>
                  <a:lnTo>
                    <a:pt x="0" y="594"/>
                  </a:lnTo>
                  <a:lnTo>
                    <a:pt x="0" y="660"/>
                  </a:lnTo>
                  <a:lnTo>
                    <a:pt x="2014" y="76"/>
                  </a:lnTo>
                  <a:lnTo>
                    <a:pt x="2014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23" name="Freeform 104"/>
            <p:cNvSpPr>
              <a:spLocks noChangeArrowheads="1"/>
            </p:cNvSpPr>
            <p:nvPr/>
          </p:nvSpPr>
          <p:spPr bwMode="auto">
            <a:xfrm>
              <a:off x="5138" y="5163"/>
              <a:ext cx="3785" cy="1115"/>
            </a:xfrm>
            <a:custGeom>
              <a:avLst/>
              <a:gdLst/>
              <a:ahLst/>
              <a:cxnLst>
                <a:cxn ang="0">
                  <a:pos x="2019" y="0"/>
                </a:cxn>
                <a:cxn ang="0">
                  <a:pos x="0" y="598"/>
                </a:cxn>
                <a:cxn ang="0">
                  <a:pos x="5" y="659"/>
                </a:cxn>
                <a:cxn ang="0">
                  <a:pos x="2019" y="66"/>
                </a:cxn>
                <a:cxn ang="0">
                  <a:pos x="2019" y="0"/>
                </a:cxn>
              </a:cxnLst>
              <a:rect l="0" t="0" r="r" b="b"/>
              <a:pathLst>
                <a:path w="2019" h="659">
                  <a:moveTo>
                    <a:pt x="2019" y="0"/>
                  </a:moveTo>
                  <a:lnTo>
                    <a:pt x="0" y="598"/>
                  </a:lnTo>
                  <a:lnTo>
                    <a:pt x="5" y="659"/>
                  </a:lnTo>
                  <a:lnTo>
                    <a:pt x="2019" y="66"/>
                  </a:lnTo>
                  <a:lnTo>
                    <a:pt x="2019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24" name="Freeform 105"/>
            <p:cNvSpPr>
              <a:spLocks noChangeArrowheads="1"/>
            </p:cNvSpPr>
            <p:nvPr/>
          </p:nvSpPr>
          <p:spPr bwMode="auto">
            <a:xfrm>
              <a:off x="5063" y="5318"/>
              <a:ext cx="37" cy="190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10" y="0"/>
                </a:cxn>
                <a:cxn ang="0">
                  <a:pos x="20" y="0"/>
                </a:cxn>
                <a:cxn ang="0">
                  <a:pos x="10" y="112"/>
                </a:cxn>
                <a:cxn ang="0">
                  <a:pos x="0" y="112"/>
                </a:cxn>
              </a:cxnLst>
              <a:rect l="0" t="0" r="r" b="b"/>
              <a:pathLst>
                <a:path w="20" h="112">
                  <a:moveTo>
                    <a:pt x="0" y="112"/>
                  </a:moveTo>
                  <a:lnTo>
                    <a:pt x="10" y="0"/>
                  </a:lnTo>
                  <a:lnTo>
                    <a:pt x="20" y="0"/>
                  </a:lnTo>
                  <a:lnTo>
                    <a:pt x="10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7D4235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25" name="Freeform 106"/>
            <p:cNvSpPr>
              <a:spLocks noEditPoints="1" noChangeArrowheads="1"/>
            </p:cNvSpPr>
            <p:nvPr/>
          </p:nvSpPr>
          <p:spPr bwMode="auto">
            <a:xfrm>
              <a:off x="5175" y="5303"/>
              <a:ext cx="88" cy="187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26" y="96"/>
                </a:cxn>
                <a:cxn ang="0">
                  <a:pos x="46" y="101"/>
                </a:cxn>
                <a:cxn ang="0">
                  <a:pos x="46" y="111"/>
                </a:cxn>
                <a:cxn ang="0">
                  <a:pos x="16" y="10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6" h="111">
                  <a:moveTo>
                    <a:pt x="16" y="101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26" y="96"/>
                  </a:lnTo>
                  <a:lnTo>
                    <a:pt x="46" y="101"/>
                  </a:lnTo>
                  <a:lnTo>
                    <a:pt x="46" y="111"/>
                  </a:lnTo>
                  <a:lnTo>
                    <a:pt x="16" y="101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7D4235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26" name="Freeform 107"/>
            <p:cNvSpPr>
              <a:spLocks noChangeArrowheads="1"/>
            </p:cNvSpPr>
            <p:nvPr/>
          </p:nvSpPr>
          <p:spPr bwMode="auto">
            <a:xfrm>
              <a:off x="5073" y="5488"/>
              <a:ext cx="55" cy="52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5" y="0"/>
                </a:cxn>
                <a:cxn ang="0">
                  <a:pos x="30" y="21"/>
                </a:cxn>
                <a:cxn ang="0">
                  <a:pos x="20" y="31"/>
                </a:cxn>
                <a:cxn ang="0">
                  <a:pos x="0" y="11"/>
                </a:cxn>
              </a:cxnLst>
              <a:rect l="0" t="0" r="r" b="b"/>
              <a:pathLst>
                <a:path w="30" h="31">
                  <a:moveTo>
                    <a:pt x="0" y="11"/>
                  </a:moveTo>
                  <a:lnTo>
                    <a:pt x="5" y="0"/>
                  </a:lnTo>
                  <a:lnTo>
                    <a:pt x="30" y="21"/>
                  </a:lnTo>
                  <a:lnTo>
                    <a:pt x="20" y="3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7D4235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27" name="任意多边形 38"/>
            <p:cNvSpPr>
              <a:spLocks noChangeArrowheads="1"/>
            </p:cNvSpPr>
            <p:nvPr/>
          </p:nvSpPr>
          <p:spPr bwMode="auto">
            <a:xfrm>
              <a:off x="4635" y="4773"/>
              <a:ext cx="892" cy="577"/>
            </a:xfrm>
            <a:custGeom>
              <a:avLst/>
              <a:gdLst/>
              <a:ahLst/>
              <a:cxnLst>
                <a:cxn ang="0">
                  <a:pos x="570635" y="682"/>
                </a:cxn>
                <a:cxn ang="0">
                  <a:pos x="670422" y="40937"/>
                </a:cxn>
                <a:cxn ang="0">
                  <a:pos x="710639" y="16784"/>
                </a:cxn>
                <a:cxn ang="0">
                  <a:pos x="710639" y="81191"/>
                </a:cxn>
                <a:cxn ang="0">
                  <a:pos x="115432" y="467635"/>
                </a:cxn>
                <a:cxn ang="0">
                  <a:pos x="119687" y="466730"/>
                </a:cxn>
                <a:cxn ang="0">
                  <a:pos x="104790" y="459986"/>
                </a:cxn>
                <a:cxn ang="0">
                  <a:pos x="42840" y="452024"/>
                </a:cxn>
                <a:cxn ang="0">
                  <a:pos x="2792" y="379225"/>
                </a:cxn>
                <a:cxn ang="0">
                  <a:pos x="82889" y="371137"/>
                </a:cxn>
                <a:cxn ang="0">
                  <a:pos x="122937" y="306427"/>
                </a:cxn>
                <a:cxn ang="0">
                  <a:pos x="154976" y="379225"/>
                </a:cxn>
                <a:cxn ang="0">
                  <a:pos x="138956" y="423713"/>
                </a:cxn>
                <a:cxn ang="0">
                  <a:pos x="123781" y="465859"/>
                </a:cxn>
                <a:cxn ang="0">
                  <a:pos x="125486" y="465496"/>
                </a:cxn>
                <a:cxn ang="0">
                  <a:pos x="364775" y="218056"/>
                </a:cxn>
                <a:cxn ang="0">
                  <a:pos x="570635" y="682"/>
                </a:cxn>
              </a:cxnLst>
              <a:rect l="0" t="0" r="r" b="b"/>
              <a:pathLst>
                <a:path w="753252" h="544174">
                  <a:moveTo>
                    <a:pt x="570635" y="682"/>
                  </a:moveTo>
                  <a:cubicBezTo>
                    <a:pt x="604065" y="3701"/>
                    <a:pt x="638249" y="16784"/>
                    <a:pt x="670422" y="40937"/>
                  </a:cubicBezTo>
                  <a:cubicBezTo>
                    <a:pt x="678465" y="32886"/>
                    <a:pt x="694552" y="24835"/>
                    <a:pt x="710639" y="16784"/>
                  </a:cubicBezTo>
                  <a:cubicBezTo>
                    <a:pt x="710639" y="32886"/>
                    <a:pt x="710639" y="57038"/>
                    <a:pt x="710639" y="81191"/>
                  </a:cubicBezTo>
                  <a:cubicBezTo>
                    <a:pt x="839332" y="234158"/>
                    <a:pt x="686509" y="733314"/>
                    <a:pt x="115432" y="467635"/>
                  </a:cubicBezTo>
                  <a:lnTo>
                    <a:pt x="119687" y="466730"/>
                  </a:lnTo>
                  <a:lnTo>
                    <a:pt x="104790" y="459986"/>
                  </a:lnTo>
                  <a:cubicBezTo>
                    <a:pt x="86393" y="455057"/>
                    <a:pt x="66869" y="458090"/>
                    <a:pt x="42840" y="452024"/>
                  </a:cubicBezTo>
                  <a:cubicBezTo>
                    <a:pt x="2792" y="443935"/>
                    <a:pt x="-5218" y="403491"/>
                    <a:pt x="2792" y="379225"/>
                  </a:cubicBezTo>
                  <a:cubicBezTo>
                    <a:pt x="18811" y="346870"/>
                    <a:pt x="58860" y="338782"/>
                    <a:pt x="82889" y="371137"/>
                  </a:cubicBezTo>
                  <a:cubicBezTo>
                    <a:pt x="66869" y="338782"/>
                    <a:pt x="90898" y="298338"/>
                    <a:pt x="122937" y="306427"/>
                  </a:cubicBezTo>
                  <a:cubicBezTo>
                    <a:pt x="146966" y="306427"/>
                    <a:pt x="170995" y="338782"/>
                    <a:pt x="154976" y="379225"/>
                  </a:cubicBezTo>
                  <a:cubicBezTo>
                    <a:pt x="150971" y="395403"/>
                    <a:pt x="144964" y="409558"/>
                    <a:pt x="138956" y="423713"/>
                  </a:cubicBezTo>
                  <a:lnTo>
                    <a:pt x="123781" y="465859"/>
                  </a:lnTo>
                  <a:lnTo>
                    <a:pt x="125486" y="465496"/>
                  </a:lnTo>
                  <a:cubicBezTo>
                    <a:pt x="170353" y="454929"/>
                    <a:pt x="350700" y="401215"/>
                    <a:pt x="364775" y="218056"/>
                  </a:cubicBezTo>
                  <a:cubicBezTo>
                    <a:pt x="376840" y="73140"/>
                    <a:pt x="470344" y="-8375"/>
                    <a:pt x="570635" y="682"/>
                  </a:cubicBezTo>
                  <a:close/>
                </a:path>
              </a:pathLst>
            </a:custGeom>
            <a:solidFill>
              <a:srgbClr val="FFC100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28" name="Freeform 110"/>
            <p:cNvSpPr>
              <a:spLocks noChangeArrowheads="1"/>
            </p:cNvSpPr>
            <p:nvPr/>
          </p:nvSpPr>
          <p:spPr bwMode="auto">
            <a:xfrm>
              <a:off x="5185" y="4848"/>
              <a:ext cx="105" cy="7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9" y="0"/>
                </a:cxn>
                <a:cxn ang="0">
                  <a:pos x="6" y="7"/>
                </a:cxn>
                <a:cxn ang="0">
                  <a:pos x="0" y="7"/>
                </a:cxn>
              </a:cxnLst>
              <a:rect l="0" t="0" r="r" b="b"/>
              <a:pathLst>
                <a:path w="11" h="9">
                  <a:moveTo>
                    <a:pt x="0" y="7"/>
                  </a:moveTo>
                  <a:cubicBezTo>
                    <a:pt x="0" y="7"/>
                    <a:pt x="7" y="9"/>
                    <a:pt x="9" y="0"/>
                  </a:cubicBezTo>
                  <a:cubicBezTo>
                    <a:pt x="9" y="0"/>
                    <a:pt x="11" y="4"/>
                    <a:pt x="6" y="7"/>
                  </a:cubicBezTo>
                  <a:cubicBezTo>
                    <a:pt x="4" y="9"/>
                    <a:pt x="2" y="8"/>
                    <a:pt x="0" y="7"/>
                  </a:cubicBezTo>
                  <a:close/>
                </a:path>
              </a:pathLst>
            </a:custGeom>
            <a:solidFill>
              <a:srgbClr val="67371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29" name="Freeform 111"/>
            <p:cNvSpPr>
              <a:spLocks noChangeArrowheads="1"/>
            </p:cNvSpPr>
            <p:nvPr/>
          </p:nvSpPr>
          <p:spPr bwMode="auto">
            <a:xfrm>
              <a:off x="5205" y="4908"/>
              <a:ext cx="10" cy="7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1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1" h="8">
                  <a:moveTo>
                    <a:pt x="0" y="1"/>
                  </a:moveTo>
                  <a:cubicBezTo>
                    <a:pt x="0" y="1"/>
                    <a:pt x="0" y="8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7371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30" name="Freeform 112"/>
            <p:cNvSpPr>
              <a:spLocks noChangeArrowheads="1"/>
            </p:cNvSpPr>
            <p:nvPr/>
          </p:nvSpPr>
          <p:spPr bwMode="auto">
            <a:xfrm>
              <a:off x="5223" y="4908"/>
              <a:ext cx="30" cy="6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" h="7">
                  <a:moveTo>
                    <a:pt x="0" y="1"/>
                  </a:moveTo>
                  <a:cubicBezTo>
                    <a:pt x="0" y="1"/>
                    <a:pt x="3" y="7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7371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31" name="Freeform 113"/>
            <p:cNvSpPr>
              <a:spLocks noChangeArrowheads="1"/>
            </p:cNvSpPr>
            <p:nvPr/>
          </p:nvSpPr>
          <p:spPr bwMode="auto">
            <a:xfrm>
              <a:off x="5253" y="4890"/>
              <a:ext cx="37" cy="5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4" h="6">
                  <a:moveTo>
                    <a:pt x="0" y="1"/>
                  </a:moveTo>
                  <a:cubicBezTo>
                    <a:pt x="0" y="1"/>
                    <a:pt x="4" y="6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7371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32" name="Freeform 114"/>
            <p:cNvSpPr>
              <a:spLocks noChangeArrowheads="1"/>
            </p:cNvSpPr>
            <p:nvPr/>
          </p:nvSpPr>
          <p:spPr bwMode="auto">
            <a:xfrm>
              <a:off x="5270" y="4863"/>
              <a:ext cx="48" cy="4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2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cubicBezTo>
                    <a:pt x="0" y="2"/>
                    <a:pt x="5" y="5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67371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33" name="Freeform 115"/>
            <p:cNvSpPr>
              <a:spLocks noChangeArrowheads="1"/>
            </p:cNvSpPr>
            <p:nvPr/>
          </p:nvSpPr>
          <p:spPr bwMode="auto">
            <a:xfrm>
              <a:off x="5023" y="4925"/>
              <a:ext cx="382" cy="273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3" y="13"/>
                </a:cxn>
                <a:cxn ang="0">
                  <a:pos x="0" y="32"/>
                </a:cxn>
              </a:cxnLst>
              <a:rect l="0" t="0" r="r" b="b"/>
              <a:pathLst>
                <a:path w="40" h="32">
                  <a:moveTo>
                    <a:pt x="0" y="32"/>
                  </a:moveTo>
                  <a:cubicBezTo>
                    <a:pt x="0" y="32"/>
                    <a:pt x="12" y="25"/>
                    <a:pt x="13" y="13"/>
                  </a:cubicBezTo>
                  <a:cubicBezTo>
                    <a:pt x="13" y="0"/>
                    <a:pt x="40" y="25"/>
                    <a:pt x="0" y="3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34" name="Freeform 116"/>
            <p:cNvSpPr>
              <a:spLocks noChangeArrowheads="1"/>
            </p:cNvSpPr>
            <p:nvPr/>
          </p:nvSpPr>
          <p:spPr bwMode="auto">
            <a:xfrm>
              <a:off x="8713" y="4385"/>
              <a:ext cx="87" cy="17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1" y="0"/>
                </a:cxn>
                <a:cxn ang="0">
                  <a:pos x="46" y="96"/>
                </a:cxn>
                <a:cxn ang="0">
                  <a:pos x="36" y="102"/>
                </a:cxn>
                <a:cxn ang="0">
                  <a:pos x="0" y="5"/>
                </a:cxn>
              </a:cxnLst>
              <a:rect l="0" t="0" r="r" b="b"/>
              <a:pathLst>
                <a:path w="46" h="102">
                  <a:moveTo>
                    <a:pt x="0" y="5"/>
                  </a:moveTo>
                  <a:lnTo>
                    <a:pt x="11" y="0"/>
                  </a:lnTo>
                  <a:lnTo>
                    <a:pt x="46" y="96"/>
                  </a:lnTo>
                  <a:lnTo>
                    <a:pt x="36" y="10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D4235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35" name="Freeform 117"/>
            <p:cNvSpPr>
              <a:spLocks noChangeArrowheads="1"/>
            </p:cNvSpPr>
            <p:nvPr/>
          </p:nvSpPr>
          <p:spPr bwMode="auto">
            <a:xfrm>
              <a:off x="8610" y="4393"/>
              <a:ext cx="58" cy="190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15" y="91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30" y="97"/>
                </a:cxn>
                <a:cxn ang="0">
                  <a:pos x="5" y="112"/>
                </a:cxn>
                <a:cxn ang="0">
                  <a:pos x="0" y="107"/>
                </a:cxn>
              </a:cxnLst>
              <a:rect l="0" t="0" r="r" b="b"/>
              <a:pathLst>
                <a:path w="30" h="112">
                  <a:moveTo>
                    <a:pt x="0" y="107"/>
                  </a:moveTo>
                  <a:lnTo>
                    <a:pt x="15" y="91"/>
                  </a:lnTo>
                  <a:lnTo>
                    <a:pt x="5" y="0"/>
                  </a:lnTo>
                  <a:lnTo>
                    <a:pt x="15" y="0"/>
                  </a:lnTo>
                  <a:lnTo>
                    <a:pt x="30" y="97"/>
                  </a:lnTo>
                  <a:lnTo>
                    <a:pt x="5" y="112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D4235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36" name="Freeform 118"/>
            <p:cNvSpPr>
              <a:spLocks noChangeArrowheads="1"/>
            </p:cNvSpPr>
            <p:nvPr/>
          </p:nvSpPr>
          <p:spPr bwMode="auto">
            <a:xfrm>
              <a:off x="8753" y="4540"/>
              <a:ext cx="47" cy="53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15" y="0"/>
                </a:cxn>
                <a:cxn ang="0">
                  <a:pos x="25" y="5"/>
                </a:cxn>
                <a:cxn ang="0">
                  <a:pos x="10" y="31"/>
                </a:cxn>
                <a:cxn ang="0">
                  <a:pos x="0" y="26"/>
                </a:cxn>
              </a:cxnLst>
              <a:rect l="0" t="0" r="r" b="b"/>
              <a:pathLst>
                <a:path w="25" h="31">
                  <a:moveTo>
                    <a:pt x="0" y="26"/>
                  </a:moveTo>
                  <a:lnTo>
                    <a:pt x="15" y="0"/>
                  </a:lnTo>
                  <a:lnTo>
                    <a:pt x="25" y="5"/>
                  </a:lnTo>
                  <a:lnTo>
                    <a:pt x="10" y="31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7D4235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37" name="任意多边形 37"/>
            <p:cNvSpPr>
              <a:spLocks noChangeArrowheads="1"/>
            </p:cNvSpPr>
            <p:nvPr/>
          </p:nvSpPr>
          <p:spPr bwMode="auto">
            <a:xfrm>
              <a:off x="8258" y="3900"/>
              <a:ext cx="897" cy="523"/>
            </a:xfrm>
            <a:custGeom>
              <a:avLst/>
              <a:gdLst/>
              <a:ahLst/>
              <a:cxnLst>
                <a:cxn ang="0">
                  <a:pos x="639381" y="161933"/>
                </a:cxn>
                <a:cxn ang="0">
                  <a:pos x="676885" y="214257"/>
                </a:cxn>
                <a:cxn ang="0">
                  <a:pos x="749622" y="206168"/>
                </a:cxn>
                <a:cxn ang="0">
                  <a:pos x="733458" y="278967"/>
                </a:cxn>
                <a:cxn ang="0">
                  <a:pos x="660722" y="319410"/>
                </a:cxn>
                <a:cxn ang="0">
                  <a:pos x="604149" y="238523"/>
                </a:cxn>
                <a:cxn ang="0">
                  <a:pos x="620313" y="165725"/>
                </a:cxn>
                <a:cxn ang="0">
                  <a:pos x="639381" y="161933"/>
                </a:cxn>
                <a:cxn ang="0">
                  <a:pos x="170779" y="516"/>
                </a:cxn>
                <a:cxn ang="0">
                  <a:pos x="378802" y="158907"/>
                </a:cxn>
                <a:cxn ang="0">
                  <a:pos x="668948" y="319972"/>
                </a:cxn>
                <a:cxn ang="0">
                  <a:pos x="16119" y="126694"/>
                </a:cxn>
                <a:cxn ang="0">
                  <a:pos x="0" y="70321"/>
                </a:cxn>
                <a:cxn ang="0">
                  <a:pos x="40298" y="78374"/>
                </a:cxn>
                <a:cxn ang="0">
                  <a:pos x="170779" y="516"/>
                </a:cxn>
              </a:cxnLst>
              <a:rect l="0" t="0" r="r" b="b"/>
              <a:pathLst>
                <a:path w="760238" h="489328">
                  <a:moveTo>
                    <a:pt x="639381" y="161933"/>
                  </a:moveTo>
                  <a:cubicBezTo>
                    <a:pt x="658701" y="165725"/>
                    <a:pt x="676885" y="189991"/>
                    <a:pt x="676885" y="214257"/>
                  </a:cubicBezTo>
                  <a:cubicBezTo>
                    <a:pt x="684967" y="181902"/>
                    <a:pt x="725376" y="181902"/>
                    <a:pt x="749622" y="206168"/>
                  </a:cubicBezTo>
                  <a:cubicBezTo>
                    <a:pt x="765785" y="230434"/>
                    <a:pt x="765785" y="262789"/>
                    <a:pt x="733458" y="278967"/>
                  </a:cubicBezTo>
                  <a:cubicBezTo>
                    <a:pt x="709213" y="295144"/>
                    <a:pt x="684967" y="295144"/>
                    <a:pt x="660722" y="319410"/>
                  </a:cubicBezTo>
                  <a:cubicBezTo>
                    <a:pt x="644558" y="287055"/>
                    <a:pt x="620313" y="270878"/>
                    <a:pt x="604149" y="238523"/>
                  </a:cubicBezTo>
                  <a:cubicBezTo>
                    <a:pt x="587985" y="206168"/>
                    <a:pt x="596067" y="173813"/>
                    <a:pt x="620313" y="165725"/>
                  </a:cubicBezTo>
                  <a:cubicBezTo>
                    <a:pt x="626374" y="161680"/>
                    <a:pt x="632940" y="160669"/>
                    <a:pt x="639381" y="161933"/>
                  </a:cubicBezTo>
                  <a:close/>
                  <a:moveTo>
                    <a:pt x="170779" y="516"/>
                  </a:moveTo>
                  <a:cubicBezTo>
                    <a:pt x="250352" y="-5933"/>
                    <a:pt x="333467" y="48174"/>
                    <a:pt x="378802" y="158907"/>
                  </a:cubicBezTo>
                  <a:cubicBezTo>
                    <a:pt x="451339" y="344132"/>
                    <a:pt x="668948" y="319972"/>
                    <a:pt x="668948" y="319972"/>
                  </a:cubicBezTo>
                  <a:cubicBezTo>
                    <a:pt x="217610" y="722635"/>
                    <a:pt x="-64477" y="303866"/>
                    <a:pt x="16119" y="126694"/>
                  </a:cubicBezTo>
                  <a:cubicBezTo>
                    <a:pt x="8060" y="110587"/>
                    <a:pt x="8060" y="78374"/>
                    <a:pt x="0" y="70321"/>
                  </a:cubicBezTo>
                  <a:cubicBezTo>
                    <a:pt x="16119" y="70321"/>
                    <a:pt x="32239" y="78374"/>
                    <a:pt x="40298" y="78374"/>
                  </a:cubicBezTo>
                  <a:cubicBezTo>
                    <a:pt x="76567" y="30055"/>
                    <a:pt x="123035" y="4385"/>
                    <a:pt x="170779" y="516"/>
                  </a:cubicBezTo>
                  <a:close/>
                </a:path>
              </a:pathLst>
            </a:custGeom>
            <a:solidFill>
              <a:srgbClr val="FFC100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38" name="Freeform 121"/>
            <p:cNvSpPr>
              <a:spLocks noChangeArrowheads="1"/>
            </p:cNvSpPr>
            <p:nvPr/>
          </p:nvSpPr>
          <p:spPr bwMode="auto">
            <a:xfrm>
              <a:off x="8383" y="4043"/>
              <a:ext cx="360" cy="257"/>
            </a:xfrm>
            <a:custGeom>
              <a:avLst/>
              <a:gdLst/>
              <a:ahLst/>
              <a:cxnLst>
                <a:cxn ang="0">
                  <a:pos x="38" y="25"/>
                </a:cxn>
                <a:cxn ang="0">
                  <a:pos x="21" y="11"/>
                </a:cxn>
                <a:cxn ang="0">
                  <a:pos x="38" y="25"/>
                </a:cxn>
              </a:cxnLst>
              <a:rect l="0" t="0" r="r" b="b"/>
              <a:pathLst>
                <a:path w="38" h="30">
                  <a:moveTo>
                    <a:pt x="38" y="25"/>
                  </a:moveTo>
                  <a:cubicBezTo>
                    <a:pt x="38" y="25"/>
                    <a:pt x="25" y="22"/>
                    <a:pt x="21" y="11"/>
                  </a:cubicBezTo>
                  <a:cubicBezTo>
                    <a:pt x="17" y="0"/>
                    <a:pt x="0" y="30"/>
                    <a:pt x="38" y="2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39" name="Freeform 122"/>
            <p:cNvSpPr>
              <a:spLocks noChangeArrowheads="1"/>
            </p:cNvSpPr>
            <p:nvPr/>
          </p:nvSpPr>
          <p:spPr bwMode="auto">
            <a:xfrm>
              <a:off x="8400" y="4003"/>
              <a:ext cx="133" cy="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" y="2"/>
                </a:cxn>
                <a:cxn ang="0">
                  <a:pos x="6" y="6"/>
                </a:cxn>
                <a:cxn ang="0">
                  <a:pos x="0" y="0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cubicBezTo>
                    <a:pt x="0" y="0"/>
                    <a:pt x="5" y="8"/>
                    <a:pt x="14" y="2"/>
                  </a:cubicBezTo>
                  <a:cubicBezTo>
                    <a:pt x="14" y="2"/>
                    <a:pt x="12" y="7"/>
                    <a:pt x="6" y="6"/>
                  </a:cubicBezTo>
                  <a:cubicBezTo>
                    <a:pt x="2" y="5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673711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40" name="Freeform 123"/>
            <p:cNvSpPr>
              <a:spLocks noChangeArrowheads="1"/>
            </p:cNvSpPr>
            <p:nvPr/>
          </p:nvSpPr>
          <p:spPr bwMode="auto">
            <a:xfrm>
              <a:off x="6175" y="3288"/>
              <a:ext cx="1750" cy="855"/>
            </a:xfrm>
            <a:custGeom>
              <a:avLst/>
              <a:gdLst/>
              <a:ahLst/>
              <a:cxnLst>
                <a:cxn ang="0">
                  <a:pos x="928" y="233"/>
                </a:cxn>
                <a:cxn ang="0">
                  <a:pos x="91" y="0"/>
                </a:cxn>
                <a:cxn ang="0">
                  <a:pos x="172" y="172"/>
                </a:cxn>
                <a:cxn ang="0">
                  <a:pos x="0" y="289"/>
                </a:cxn>
                <a:cxn ang="0">
                  <a:pos x="933" y="507"/>
                </a:cxn>
                <a:cxn ang="0">
                  <a:pos x="928" y="233"/>
                </a:cxn>
              </a:cxnLst>
              <a:rect l="0" t="0" r="r" b="b"/>
              <a:pathLst>
                <a:path w="933" h="507">
                  <a:moveTo>
                    <a:pt x="928" y="233"/>
                  </a:moveTo>
                  <a:lnTo>
                    <a:pt x="91" y="0"/>
                  </a:lnTo>
                  <a:lnTo>
                    <a:pt x="172" y="172"/>
                  </a:lnTo>
                  <a:lnTo>
                    <a:pt x="0" y="289"/>
                  </a:lnTo>
                  <a:lnTo>
                    <a:pt x="933" y="507"/>
                  </a:lnTo>
                  <a:lnTo>
                    <a:pt x="928" y="233"/>
                  </a:ln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41" name="Freeform 124"/>
            <p:cNvSpPr>
              <a:spLocks noChangeArrowheads="1"/>
            </p:cNvSpPr>
            <p:nvPr/>
          </p:nvSpPr>
          <p:spPr bwMode="auto">
            <a:xfrm>
              <a:off x="6175" y="3298"/>
              <a:ext cx="1750" cy="857"/>
            </a:xfrm>
            <a:custGeom>
              <a:avLst/>
              <a:gdLst/>
              <a:ahLst/>
              <a:cxnLst>
                <a:cxn ang="0">
                  <a:pos x="928" y="233"/>
                </a:cxn>
                <a:cxn ang="0">
                  <a:pos x="91" y="0"/>
                </a:cxn>
                <a:cxn ang="0">
                  <a:pos x="172" y="172"/>
                </a:cxn>
                <a:cxn ang="0">
                  <a:pos x="0" y="289"/>
                </a:cxn>
                <a:cxn ang="0">
                  <a:pos x="933" y="507"/>
                </a:cxn>
                <a:cxn ang="0">
                  <a:pos x="928" y="233"/>
                </a:cxn>
              </a:cxnLst>
              <a:rect l="0" t="0" r="r" b="b"/>
              <a:pathLst>
                <a:path w="933" h="507">
                  <a:moveTo>
                    <a:pt x="928" y="233"/>
                  </a:moveTo>
                  <a:lnTo>
                    <a:pt x="91" y="0"/>
                  </a:lnTo>
                  <a:lnTo>
                    <a:pt x="172" y="172"/>
                  </a:lnTo>
                  <a:lnTo>
                    <a:pt x="0" y="289"/>
                  </a:lnTo>
                  <a:lnTo>
                    <a:pt x="933" y="507"/>
                  </a:lnTo>
                  <a:lnTo>
                    <a:pt x="928" y="233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42" name="Freeform 126"/>
            <p:cNvSpPr>
              <a:spLocks noChangeArrowheads="1"/>
            </p:cNvSpPr>
            <p:nvPr/>
          </p:nvSpPr>
          <p:spPr bwMode="auto">
            <a:xfrm>
              <a:off x="5840" y="3683"/>
              <a:ext cx="2093" cy="1310"/>
            </a:xfrm>
            <a:custGeom>
              <a:avLst/>
              <a:gdLst/>
              <a:ahLst/>
              <a:cxnLst>
                <a:cxn ang="0">
                  <a:pos x="1111" y="0"/>
                </a:cxn>
                <a:cxn ang="0">
                  <a:pos x="0" y="320"/>
                </a:cxn>
                <a:cxn ang="0">
                  <a:pos x="6" y="776"/>
                </a:cxn>
                <a:cxn ang="0">
                  <a:pos x="1116" y="457"/>
                </a:cxn>
                <a:cxn ang="0">
                  <a:pos x="1111" y="0"/>
                </a:cxn>
              </a:cxnLst>
              <a:rect l="0" t="0" r="r" b="b"/>
              <a:pathLst>
                <a:path w="1116" h="776">
                  <a:moveTo>
                    <a:pt x="1111" y="0"/>
                  </a:moveTo>
                  <a:lnTo>
                    <a:pt x="0" y="320"/>
                  </a:lnTo>
                  <a:lnTo>
                    <a:pt x="6" y="776"/>
                  </a:lnTo>
                  <a:lnTo>
                    <a:pt x="1116" y="457"/>
                  </a:lnTo>
                  <a:lnTo>
                    <a:pt x="1111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43" name="Freeform 129"/>
            <p:cNvSpPr>
              <a:spLocks noChangeArrowheads="1"/>
            </p:cNvSpPr>
            <p:nvPr/>
          </p:nvSpPr>
          <p:spPr bwMode="auto">
            <a:xfrm>
              <a:off x="5853" y="4368"/>
              <a:ext cx="2080" cy="625"/>
            </a:xfrm>
            <a:custGeom>
              <a:avLst/>
              <a:gdLst/>
              <a:ahLst/>
              <a:cxnLst>
                <a:cxn ang="0">
                  <a:pos x="1110" y="0"/>
                </a:cxn>
                <a:cxn ang="0">
                  <a:pos x="0" y="314"/>
                </a:cxn>
                <a:cxn ang="0">
                  <a:pos x="0" y="370"/>
                </a:cxn>
                <a:cxn ang="0">
                  <a:pos x="1110" y="51"/>
                </a:cxn>
                <a:cxn ang="0">
                  <a:pos x="1110" y="0"/>
                </a:cxn>
              </a:cxnLst>
              <a:rect l="0" t="0" r="r" b="b"/>
              <a:pathLst>
                <a:path w="1110" h="370">
                  <a:moveTo>
                    <a:pt x="1110" y="0"/>
                  </a:moveTo>
                  <a:lnTo>
                    <a:pt x="0" y="314"/>
                  </a:lnTo>
                  <a:lnTo>
                    <a:pt x="0" y="370"/>
                  </a:lnTo>
                  <a:lnTo>
                    <a:pt x="1110" y="51"/>
                  </a:lnTo>
                  <a:lnTo>
                    <a:pt x="1110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44" name="Freeform 131"/>
            <p:cNvSpPr>
              <a:spLocks noChangeArrowheads="1"/>
            </p:cNvSpPr>
            <p:nvPr/>
          </p:nvSpPr>
          <p:spPr bwMode="auto">
            <a:xfrm>
              <a:off x="5840" y="5798"/>
              <a:ext cx="2093" cy="1310"/>
            </a:xfrm>
            <a:custGeom>
              <a:avLst/>
              <a:gdLst/>
              <a:ahLst/>
              <a:cxnLst>
                <a:cxn ang="0">
                  <a:pos x="1111" y="0"/>
                </a:cxn>
                <a:cxn ang="0">
                  <a:pos x="0" y="320"/>
                </a:cxn>
                <a:cxn ang="0">
                  <a:pos x="6" y="776"/>
                </a:cxn>
                <a:cxn ang="0">
                  <a:pos x="1116" y="457"/>
                </a:cxn>
                <a:cxn ang="0">
                  <a:pos x="1111" y="0"/>
                </a:cxn>
              </a:cxnLst>
              <a:rect l="0" t="0" r="r" b="b"/>
              <a:pathLst>
                <a:path w="1116" h="776">
                  <a:moveTo>
                    <a:pt x="1111" y="0"/>
                  </a:moveTo>
                  <a:lnTo>
                    <a:pt x="0" y="320"/>
                  </a:lnTo>
                  <a:lnTo>
                    <a:pt x="6" y="776"/>
                  </a:lnTo>
                  <a:lnTo>
                    <a:pt x="1116" y="457"/>
                  </a:lnTo>
                  <a:lnTo>
                    <a:pt x="1111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45" name="Freeform 133"/>
            <p:cNvSpPr>
              <a:spLocks noEditPoints="1" noChangeArrowheads="1"/>
            </p:cNvSpPr>
            <p:nvPr/>
          </p:nvSpPr>
          <p:spPr bwMode="auto">
            <a:xfrm>
              <a:off x="5840" y="5798"/>
              <a:ext cx="2093" cy="1310"/>
            </a:xfrm>
            <a:custGeom>
              <a:avLst/>
              <a:gdLst/>
              <a:ahLst/>
              <a:cxnLst>
                <a:cxn ang="0">
                  <a:pos x="1116" y="406"/>
                </a:cxn>
                <a:cxn ang="0">
                  <a:pos x="6" y="720"/>
                </a:cxn>
                <a:cxn ang="0">
                  <a:pos x="6" y="776"/>
                </a:cxn>
                <a:cxn ang="0">
                  <a:pos x="1116" y="457"/>
                </a:cxn>
                <a:cxn ang="0">
                  <a:pos x="1116" y="406"/>
                </a:cxn>
                <a:cxn ang="0">
                  <a:pos x="1111" y="0"/>
                </a:cxn>
                <a:cxn ang="0">
                  <a:pos x="1111" y="0"/>
                </a:cxn>
                <a:cxn ang="0">
                  <a:pos x="0" y="320"/>
                </a:cxn>
                <a:cxn ang="0">
                  <a:pos x="0" y="345"/>
                </a:cxn>
                <a:cxn ang="0">
                  <a:pos x="0" y="370"/>
                </a:cxn>
                <a:cxn ang="0">
                  <a:pos x="1111" y="51"/>
                </a:cxn>
                <a:cxn ang="0">
                  <a:pos x="1111" y="0"/>
                </a:cxn>
              </a:cxnLst>
              <a:rect l="0" t="0" r="r" b="b"/>
              <a:pathLst>
                <a:path w="1116" h="776">
                  <a:moveTo>
                    <a:pt x="1116" y="406"/>
                  </a:moveTo>
                  <a:lnTo>
                    <a:pt x="6" y="720"/>
                  </a:lnTo>
                  <a:lnTo>
                    <a:pt x="6" y="776"/>
                  </a:lnTo>
                  <a:lnTo>
                    <a:pt x="1116" y="457"/>
                  </a:lnTo>
                  <a:lnTo>
                    <a:pt x="1116" y="406"/>
                  </a:lnTo>
                  <a:moveTo>
                    <a:pt x="1111" y="0"/>
                  </a:moveTo>
                  <a:lnTo>
                    <a:pt x="1111" y="0"/>
                  </a:lnTo>
                  <a:lnTo>
                    <a:pt x="0" y="320"/>
                  </a:lnTo>
                  <a:lnTo>
                    <a:pt x="0" y="345"/>
                  </a:lnTo>
                  <a:lnTo>
                    <a:pt x="0" y="370"/>
                  </a:lnTo>
                  <a:lnTo>
                    <a:pt x="1111" y="51"/>
                  </a:lnTo>
                  <a:lnTo>
                    <a:pt x="1111" y="0"/>
                  </a:lnTo>
                </a:path>
              </a:pathLst>
            </a:custGeom>
            <a:noFill/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46" name="任意多边形 163"/>
            <p:cNvSpPr>
              <a:spLocks noChangeArrowheads="1"/>
            </p:cNvSpPr>
            <p:nvPr/>
          </p:nvSpPr>
          <p:spPr bwMode="auto">
            <a:xfrm rot="-942145">
              <a:off x="4949" y="4993"/>
              <a:ext cx="4174" cy="793"/>
            </a:xfrm>
            <a:custGeom>
              <a:avLst/>
              <a:gdLst>
                <a:gd name="T0" fmla="*/ 2642950 w 3521391"/>
                <a:gd name="T1" fmla="*/ 0 h 741516"/>
                <a:gd name="T2" fmla="*/ 2521707 w 3521391"/>
                <a:gd name="T3" fmla="*/ 407146 h 741516"/>
                <a:gd name="T4" fmla="*/ 2522601 w 3521391"/>
                <a:gd name="T5" fmla="*/ 407133 h 741516"/>
                <a:gd name="T6" fmla="*/ 2501318 w 3521391"/>
                <a:gd name="T7" fmla="*/ 475611 h 741516"/>
                <a:gd name="T8" fmla="*/ 0 w 3521391"/>
                <a:gd name="T9" fmla="*/ 503415 h 741516"/>
                <a:gd name="T10" fmla="*/ 2787 w 3521391"/>
                <a:gd name="T11" fmla="*/ 490462 h 741516"/>
                <a:gd name="T12" fmla="*/ 18905 w 3521391"/>
                <a:gd name="T13" fmla="*/ 438604 h 741516"/>
                <a:gd name="T14" fmla="*/ 19299 w 3521391"/>
                <a:gd name="T15" fmla="*/ 438599 h 741516"/>
                <a:gd name="T16" fmla="*/ 28271 w 3521391"/>
                <a:gd name="T17" fmla="*/ 408470 h 741516"/>
                <a:gd name="T18" fmla="*/ 146277 w 3521391"/>
                <a:gd name="T19" fmla="*/ 28784 h 741516"/>
                <a:gd name="T20" fmla="*/ 2642915 w 3521391"/>
                <a:gd name="T21" fmla="*/ 0 h 741516"/>
                <a:gd name="T22" fmla="*/ 2642950 w 3521391"/>
                <a:gd name="T23" fmla="*/ 0 h 7415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521391"/>
                <a:gd name="T37" fmla="*/ 0 h 741516"/>
                <a:gd name="T38" fmla="*/ 3521391 w 3521391"/>
                <a:gd name="T39" fmla="*/ 741516 h 7415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521391" h="741516">
                  <a:moveTo>
                    <a:pt x="3521391" y="0"/>
                  </a:moveTo>
                  <a:lnTo>
                    <a:pt x="3359850" y="599714"/>
                  </a:lnTo>
                  <a:lnTo>
                    <a:pt x="3361041" y="599696"/>
                  </a:lnTo>
                  <a:lnTo>
                    <a:pt x="3332684" y="700561"/>
                  </a:lnTo>
                  <a:lnTo>
                    <a:pt x="0" y="741516"/>
                  </a:lnTo>
                  <a:lnTo>
                    <a:pt x="3714" y="722437"/>
                  </a:lnTo>
                  <a:lnTo>
                    <a:pt x="25189" y="646052"/>
                  </a:lnTo>
                  <a:lnTo>
                    <a:pt x="25714" y="646045"/>
                  </a:lnTo>
                  <a:lnTo>
                    <a:pt x="37668" y="601664"/>
                  </a:lnTo>
                  <a:lnTo>
                    <a:pt x="194896" y="42398"/>
                  </a:lnTo>
                  <a:lnTo>
                    <a:pt x="3521344" y="0"/>
                  </a:lnTo>
                  <a:lnTo>
                    <a:pt x="3521390" y="0"/>
                  </a:lnTo>
                  <a:lnTo>
                    <a:pt x="3521391" y="0"/>
                  </a:lnTo>
                  <a:close/>
                </a:path>
              </a:pathLst>
            </a:custGeom>
            <a:solidFill>
              <a:srgbClr val="9C5ACE"/>
            </a:solidFill>
            <a:ln w="9525">
              <a:noFill/>
              <a:miter lim="800000"/>
            </a:ln>
          </p:spPr>
          <p:txBody>
            <a:bodyPr lIns="0" tIns="0" rIns="0" bIns="0"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400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rPr>
                <a:t>谢谢，再见！</a:t>
              </a:r>
            </a:p>
          </p:txBody>
        </p:sp>
        <p:sp>
          <p:nvSpPr>
            <p:cNvPr id="38947" name="任意多边形 167"/>
            <p:cNvSpPr>
              <a:spLocks noChangeArrowheads="1"/>
            </p:cNvSpPr>
            <p:nvPr/>
          </p:nvSpPr>
          <p:spPr bwMode="auto">
            <a:xfrm rot="-878033">
              <a:off x="5703" y="3940"/>
              <a:ext cx="2370" cy="798"/>
            </a:xfrm>
            <a:custGeom>
              <a:avLst/>
              <a:gdLst/>
              <a:ahLst/>
              <a:cxnLst>
                <a:cxn ang="0">
                  <a:pos x="2008511" y="0"/>
                </a:cxn>
                <a:cxn ang="0">
                  <a:pos x="1832903" y="703958"/>
                </a:cxn>
                <a:cxn ang="0">
                  <a:pos x="0" y="748757"/>
                </a:cxn>
                <a:cxn ang="0">
                  <a:pos x="173672" y="45934"/>
                </a:cxn>
                <a:cxn ang="0">
                  <a:pos x="2008511" y="0"/>
                </a:cxn>
              </a:cxnLst>
              <a:rect l="0" t="0" r="r" b="b"/>
              <a:pathLst>
                <a:path w="2008511" h="748757">
                  <a:moveTo>
                    <a:pt x="2008511" y="0"/>
                  </a:moveTo>
                  <a:lnTo>
                    <a:pt x="1832903" y="703958"/>
                  </a:lnTo>
                  <a:lnTo>
                    <a:pt x="0" y="748757"/>
                  </a:lnTo>
                  <a:lnTo>
                    <a:pt x="173672" y="45934"/>
                  </a:lnTo>
                  <a:lnTo>
                    <a:pt x="2008511" y="0"/>
                  </a:lnTo>
                  <a:close/>
                </a:path>
              </a:pathLst>
            </a:custGeom>
            <a:solidFill>
              <a:srgbClr val="9C5ACE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948" name="任意多边形 171"/>
            <p:cNvSpPr>
              <a:spLocks noChangeArrowheads="1"/>
            </p:cNvSpPr>
            <p:nvPr/>
          </p:nvSpPr>
          <p:spPr bwMode="auto">
            <a:xfrm rot="-750403">
              <a:off x="5728" y="6015"/>
              <a:ext cx="2340" cy="873"/>
            </a:xfrm>
            <a:custGeom>
              <a:avLst/>
              <a:gdLst/>
              <a:ahLst/>
              <a:cxnLst>
                <a:cxn ang="0">
                  <a:pos x="1979334" y="0"/>
                </a:cxn>
                <a:cxn ang="0">
                  <a:pos x="1829976" y="709991"/>
                </a:cxn>
                <a:cxn ang="0">
                  <a:pos x="0" y="822792"/>
                </a:cxn>
                <a:cxn ang="0">
                  <a:pos x="147465" y="114007"/>
                </a:cxn>
                <a:cxn ang="0">
                  <a:pos x="1979334" y="0"/>
                </a:cxn>
              </a:cxnLst>
              <a:rect l="0" t="0" r="r" b="b"/>
              <a:pathLst>
                <a:path w="1979334" h="822792">
                  <a:moveTo>
                    <a:pt x="1979334" y="0"/>
                  </a:moveTo>
                  <a:lnTo>
                    <a:pt x="1829976" y="709991"/>
                  </a:lnTo>
                  <a:lnTo>
                    <a:pt x="0" y="822792"/>
                  </a:lnTo>
                  <a:lnTo>
                    <a:pt x="147465" y="114007"/>
                  </a:lnTo>
                  <a:lnTo>
                    <a:pt x="1979334" y="0"/>
                  </a:lnTo>
                  <a:close/>
                </a:path>
              </a:pathLst>
            </a:custGeom>
            <a:solidFill>
              <a:srgbClr val="9C5ACE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68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" y="-4286"/>
            <a:ext cx="9135904" cy="51515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462915"/>
            <a:ext cx="1691640" cy="506254"/>
          </a:xfrm>
        </p:spPr>
        <p:txBody>
          <a:bodyPr>
            <a:normAutofit fontScale="90000"/>
          </a:bodyPr>
          <a:lstStyle/>
          <a:p>
            <a:r>
              <a:rPr lang="zh-CN" altLang="en-US" sz="2700" dirty="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endParaRPr lang="zh-CN" altLang="en-US" sz="2400" dirty="0">
              <a:solidFill>
                <a:srgbClr val="9C5ACE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" name="图片 3" descr="微信图片_2018111422024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55" b="-375"/>
          <a:stretch>
            <a:fillRect/>
          </a:stretch>
        </p:blipFill>
        <p:spPr>
          <a:xfrm>
            <a:off x="1232536" y="1606868"/>
            <a:ext cx="1724501" cy="3189446"/>
          </a:xfrm>
          <a:prstGeom prst="snip2DiagRect">
            <a:avLst/>
          </a:prstGeom>
        </p:spPr>
      </p:pic>
      <p:sp>
        <p:nvSpPr>
          <p:cNvPr id="5" name="云形标注 4"/>
          <p:cNvSpPr/>
          <p:nvPr/>
        </p:nvSpPr>
        <p:spPr>
          <a:xfrm>
            <a:off x="3040856" y="462915"/>
            <a:ext cx="5107305" cy="2852738"/>
          </a:xfrm>
          <a:prstGeom prst="cloudCallout">
            <a:avLst>
              <a:gd name="adj1" fmla="val -60938"/>
              <a:gd name="adj2" fmla="val 17963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56147" y="1300661"/>
            <a:ext cx="4460081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18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en-US" sz="36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小朋友们，你们每天是怎么来学校的呀？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382703" y="3213735"/>
            <a:ext cx="1935480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 sz="45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17436" y="4058067"/>
            <a:ext cx="16485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" y="-4286"/>
            <a:ext cx="9135904" cy="51515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9" name="图片 8" descr="620x0_1_q87_2015062623424324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6929" y="1188244"/>
            <a:ext cx="4574381" cy="3088005"/>
          </a:xfrm>
          <a:prstGeom prst="rect">
            <a:avLst/>
          </a:prstGeom>
        </p:spPr>
      </p:pic>
      <p:cxnSp>
        <p:nvCxnSpPr>
          <p:cNvPr id="4" name="直接箭头连接符 3"/>
          <p:cNvCxnSpPr/>
          <p:nvPr/>
        </p:nvCxnSpPr>
        <p:spPr>
          <a:xfrm flipV="1">
            <a:off x="3566637" y="1302067"/>
            <a:ext cx="70961" cy="652463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943226" y="855345"/>
            <a:ext cx="143113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安全座椅</a:t>
            </a:r>
          </a:p>
        </p:txBody>
      </p:sp>
    </p:spTree>
    <p:custDataLst>
      <p:tags r:id="rId1"/>
    </p:custData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" y="-9525"/>
            <a:ext cx="9135904" cy="5151596"/>
          </a:xfrm>
          <a:prstGeom prst="rect">
            <a:avLst/>
          </a:prstGeom>
          <a:ln>
            <a:solidFill>
              <a:srgbClr val="84639B"/>
            </a:solidFill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2913" y="314325"/>
            <a:ext cx="1932146" cy="717709"/>
          </a:xfrm>
        </p:spPr>
        <p:txBody>
          <a:bodyPr/>
          <a:lstStyle/>
          <a:p>
            <a: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11215" y="1371124"/>
            <a:ext cx="2543175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  </a:t>
            </a:r>
            <a:endParaRPr lang="zh-CN" altLang="en-US" sz="1800" b="1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5" name="图片 4" descr="xin_38050711041090930071_副本_副本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04549" y="902494"/>
            <a:ext cx="5535930" cy="3515201"/>
          </a:xfrm>
          <a:prstGeom prst="rect">
            <a:avLst/>
          </a:prstGeom>
          <a:ln w="19050">
            <a:solidFill>
              <a:srgbClr val="84639B"/>
            </a:solidFill>
          </a:ln>
        </p:spPr>
      </p:pic>
      <p:sp>
        <p:nvSpPr>
          <p:cNvPr id="9" name="上箭头 8"/>
          <p:cNvSpPr/>
          <p:nvPr/>
        </p:nvSpPr>
        <p:spPr>
          <a:xfrm>
            <a:off x="5478304" y="1518286"/>
            <a:ext cx="163354" cy="2095976"/>
          </a:xfrm>
          <a:prstGeom prst="upArrow">
            <a:avLst>
              <a:gd name="adj1" fmla="val 45135"/>
              <a:gd name="adj2" fmla="val 11180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下箭头 9"/>
          <p:cNvSpPr/>
          <p:nvPr/>
        </p:nvSpPr>
        <p:spPr>
          <a:xfrm>
            <a:off x="4096227" y="1681639"/>
            <a:ext cx="156686" cy="2083594"/>
          </a:xfrm>
          <a:prstGeom prst="downArrow">
            <a:avLst>
              <a:gd name="adj1" fmla="val 50000"/>
              <a:gd name="adj2" fmla="val 1022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19625" y="1564481"/>
            <a:ext cx="660083" cy="259301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1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机动车道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920841" y="1371124"/>
            <a:ext cx="660083" cy="28384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非机动车道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137910" y="1425893"/>
            <a:ext cx="660083" cy="28384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非机动车道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122170" y="1681639"/>
            <a:ext cx="686753" cy="196207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人行道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81812" y="1597342"/>
            <a:ext cx="686753" cy="196207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>
                <a:latin typeface="微软雅黑"/>
                <a:ea typeface="微软雅黑"/>
                <a:sym typeface="微软雅黑"/>
              </a:rPr>
              <a:t>人行道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081112" y="988219"/>
            <a:ext cx="560546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endParaRPr lang="zh-CN" altLang="en-US" sz="3000">
              <a:solidFill>
                <a:schemeClr val="accent1">
                  <a:lumMod val="7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动作按钮: 前进或下一项 3">
            <a:hlinkClick r:id="rId5" action="ppaction://hlinkfile"/>
          </p:cNvPr>
          <p:cNvSpPr/>
          <p:nvPr/>
        </p:nvSpPr>
        <p:spPr>
          <a:xfrm>
            <a:off x="7750493" y="4619149"/>
            <a:ext cx="333375" cy="26241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" y="-4286"/>
            <a:ext cx="9135904" cy="51515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1488" y="527686"/>
            <a:ext cx="1869281" cy="392906"/>
          </a:xfrm>
        </p:spPr>
        <p:txBody>
          <a:bodyPr>
            <a:normAutofit fontScale="90000"/>
          </a:bodyPr>
          <a:lstStyle/>
          <a:p>
            <a: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b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</a:b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" name="图片 5" descr="微信图片_2018111421490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89309" y="777717"/>
            <a:ext cx="4788694" cy="346186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" y="-4286"/>
            <a:ext cx="9135904" cy="51515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476250"/>
            <a:ext cx="2025015" cy="435769"/>
          </a:xfrm>
        </p:spPr>
        <p:txBody>
          <a:bodyPr>
            <a:normAutofit fontScale="90000"/>
          </a:bodyPr>
          <a:lstStyle/>
          <a:p>
            <a: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r>
              <a:rPr lang="zh-CN" altLang="en-US">
                <a:latin typeface="微软雅黑"/>
                <a:ea typeface="微软雅黑"/>
                <a:sym typeface="微软雅黑"/>
              </a:rPr>
              <a:t/>
            </a:r>
            <a:br>
              <a:rPr lang="zh-CN" altLang="en-US">
                <a:latin typeface="微软雅黑"/>
                <a:ea typeface="微软雅黑"/>
                <a:sym typeface="微软雅黑"/>
              </a:rPr>
            </a:b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" name="图片 5" descr="微信图片_2018111421485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65497" y="476250"/>
            <a:ext cx="4856321" cy="386429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" y="-4286"/>
            <a:ext cx="9135904" cy="5151596"/>
          </a:xfrm>
          <a:prstGeom prst="rect">
            <a:avLst/>
          </a:prstGeom>
        </p:spPr>
      </p:pic>
      <p:sp>
        <p:nvSpPr>
          <p:cNvPr id="184" name=" 184"/>
          <p:cNvSpPr/>
          <p:nvPr/>
        </p:nvSpPr>
        <p:spPr>
          <a:xfrm>
            <a:off x="579597" y="1139191"/>
            <a:ext cx="579596" cy="541496"/>
          </a:xfrm>
          <a:prstGeom prst="ellipse">
            <a:avLst/>
          </a:prstGeom>
          <a:solidFill>
            <a:srgbClr val="9C5A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2919" y="264795"/>
            <a:ext cx="2152174" cy="725329"/>
          </a:xfrm>
        </p:spPr>
        <p:txBody>
          <a:bodyPr/>
          <a:lstStyle/>
          <a:p>
            <a: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50" name=" 2050"/>
          <p:cNvSpPr/>
          <p:nvPr/>
        </p:nvSpPr>
        <p:spPr bwMode="auto">
          <a:xfrm rot="20460000">
            <a:off x="633413" y="1266349"/>
            <a:ext cx="489109" cy="306229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rgbClr val="9C5ACE"/>
          </a:solidFill>
          <a:ln w="28575" cmpd="sng">
            <a:solidFill>
              <a:schemeClr val="bg2"/>
            </a:solidFill>
            <a:prstDash val="solid"/>
            <a:round/>
          </a:ln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831056" y="1299210"/>
            <a:ext cx="78105" cy="262890"/>
          </a:xfrm>
          <a:prstGeom prst="line">
            <a:avLst/>
          </a:prstGeom>
          <a:ln w="2857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228726" y="1242537"/>
            <a:ext cx="1278731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9C5ACE"/>
                </a:solidFill>
                <a:latin typeface="微软雅黑"/>
                <a:ea typeface="微软雅黑"/>
                <a:sym typeface="微软雅黑"/>
              </a:rPr>
              <a:t>知识窗</a:t>
            </a:r>
          </a:p>
        </p:txBody>
      </p:sp>
      <p:sp>
        <p:nvSpPr>
          <p:cNvPr id="11" name="折角形 10"/>
          <p:cNvSpPr/>
          <p:nvPr/>
        </p:nvSpPr>
        <p:spPr>
          <a:xfrm>
            <a:off x="1160145" y="1912620"/>
            <a:ext cx="6825139" cy="2011680"/>
          </a:xfrm>
          <a:prstGeom prst="foldedCorner">
            <a:avLst/>
          </a:prstGeom>
          <a:solidFill>
            <a:srgbClr val="EDE0F1"/>
          </a:solidFill>
          <a:effectLst>
            <a:outerShdw blurRad="50800" dist="38100" dir="8100000" sx="101000" sy="101000" algn="tr" rotWithShape="0">
              <a:schemeClr val="tx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EDE0F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68254" y="2053591"/>
            <a:ext cx="6609398" cy="17302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en-US" altLang="zh-CN" sz="1800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1800" dirty="0">
                <a:latin typeface="微软雅黑"/>
                <a:ea typeface="微软雅黑"/>
                <a:sym typeface="微软雅黑"/>
              </a:rPr>
              <a:t>据统计，2016年因道路交通事故造成约2800名15岁以下青少年死亡。由于缺乏交通安全知识，因交通事故造成伤亡的数量呈逐年上升的趋势，所以，要加强学生的交通安全教育，提高交通安全意识。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" y="-4286"/>
            <a:ext cx="9135904" cy="51515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8" name="图片 7" descr="图片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80298" y="434340"/>
            <a:ext cx="5108734" cy="435483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 descr="微信图片_2018111421563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" y="-4286"/>
            <a:ext cx="9135904" cy="51515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700">
                <a:solidFill>
                  <a:srgbClr val="9C5ACE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微软雅黑"/>
                <a:ea typeface="微软雅黑"/>
                <a:sym typeface="微软雅黑"/>
              </a:rPr>
              <a:t>安全记心上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8" name="图片 7" descr="C:\Users\Administrator\Desktop\道德与法治\图片 4.png图片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703547" y="892969"/>
            <a:ext cx="6083141" cy="348186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790373" y="1246823"/>
            <a:ext cx="1935004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天 桥</a:t>
            </a:r>
          </a:p>
        </p:txBody>
      </p:sp>
    </p:spTree>
    <p:custDataLst>
      <p:tags r:id="rId1"/>
    </p:custData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187308"/>
  <p:tag name="KSO_WM_TEMPLATE_THUMBS_INDEX" val="1、2、3、6、8、10、11、12、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​​">
  <a:themeElements>
    <a:clrScheme name="2019空白演示文档">
      <a:dk1>
        <a:srgbClr val="000000"/>
      </a:dk1>
      <a:lt1>
        <a:srgbClr val="FFFFFF"/>
      </a:lt1>
      <a:dk2>
        <a:srgbClr val="E6E4E4"/>
      </a:dk2>
      <a:lt2>
        <a:srgbClr val="FFFFFF"/>
      </a:lt2>
      <a:accent1>
        <a:srgbClr val="477DEA"/>
      </a:accent1>
      <a:accent2>
        <a:srgbClr val="9B9B9B"/>
      </a:accent2>
      <a:accent3>
        <a:srgbClr val="F3B745"/>
      </a:accent3>
      <a:accent4>
        <a:srgbClr val="477EE7"/>
      </a:accent4>
      <a:accent5>
        <a:srgbClr val="4BA151"/>
      </a:accent5>
      <a:accent6>
        <a:srgbClr val="E9403C"/>
      </a:accent6>
      <a:hlink>
        <a:srgbClr val="0563C1"/>
      </a:hlink>
      <a:folHlink>
        <a:srgbClr val="954D72"/>
      </a:folHlink>
    </a:clrScheme>
    <a:fontScheme name="2019空白演示文档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369</Words>
  <Application>Microsoft Office PowerPoint</Application>
  <PresentationFormat>全屏显示(16:9)</PresentationFormat>
  <Paragraphs>50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Meiryo</vt:lpstr>
      <vt:lpstr>等线</vt:lpstr>
      <vt:lpstr>楷体</vt:lpstr>
      <vt:lpstr>宋体</vt:lpstr>
      <vt:lpstr>微软雅黑</vt:lpstr>
      <vt:lpstr>Arial</vt:lpstr>
      <vt:lpstr>Calibri</vt:lpstr>
      <vt:lpstr>Calibri Light</vt:lpstr>
      <vt:lpstr>第一PPT模板网-WWW.1PPT.COM​​</vt:lpstr>
      <vt:lpstr>Office Theme</vt:lpstr>
      <vt:lpstr>道德与法治三年级上册（人教版）</vt:lpstr>
      <vt:lpstr>安全记心上</vt:lpstr>
      <vt:lpstr>安全记心上</vt:lpstr>
      <vt:lpstr>安全记心上</vt:lpstr>
      <vt:lpstr>安全记心上 </vt:lpstr>
      <vt:lpstr>安全记心上 </vt:lpstr>
      <vt:lpstr>安全记心上</vt:lpstr>
      <vt:lpstr>安全记心上</vt:lpstr>
      <vt:lpstr>安全记心上</vt:lpstr>
      <vt:lpstr>安全记心上</vt:lpstr>
      <vt:lpstr>安全记心上</vt:lpstr>
      <vt:lpstr>安全记心上</vt:lpstr>
      <vt:lpstr>安全记心上</vt:lpstr>
      <vt:lpstr>安全记心上</vt:lpstr>
      <vt:lpstr>1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430</cp:revision>
  <dcterms:created xsi:type="dcterms:W3CDTF">2017-08-03T09:01:00Z</dcterms:created>
  <dcterms:modified xsi:type="dcterms:W3CDTF">2022-04-08T11:57:31Z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2052-11.1.0.7989</vt:lpwstr>
  </property>
</Properties>
</file>