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2"/>
  </p:notesMasterIdLst>
  <p:sldIdLst>
    <p:sldId id="256" r:id="rId6"/>
    <p:sldId id="260" r:id="rId7"/>
    <p:sldId id="281" r:id="rId8"/>
    <p:sldId id="323" r:id="rId9"/>
    <p:sldId id="309" r:id="rId10"/>
    <p:sldId id="333" r:id="rId11"/>
    <p:sldId id="324" r:id="rId12"/>
    <p:sldId id="343" r:id="rId13"/>
    <p:sldId id="342" r:id="rId14"/>
    <p:sldId id="317" r:id="rId15"/>
    <p:sldId id="325" r:id="rId16"/>
    <p:sldId id="290" r:id="rId17"/>
    <p:sldId id="268" r:id="rId18"/>
    <p:sldId id="276" r:id="rId19"/>
    <p:sldId id="271" r:id="rId20"/>
    <p:sldId id="344" r:id="rId21"/>
  </p:sldIdLst>
  <p:sldSz cx="12192000" cy="6858000"/>
  <p:notesSz cx="7104063" cy="10234613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69848" cy="6984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algn="r" fontAlgn="base"/>
              <a:t>2022/4/6</a:t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7275" cy="3452813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6149" name="备注占位符 4"/>
          <p:cNvSpPr>
            <a:spLocks noGrp="1" noRot="1" noChangeAspect="1"/>
          </p:cNvSpPr>
          <p:nvPr/>
        </p:nvSpPr>
        <p:spPr>
          <a:xfrm>
            <a:off x="709613" y="4924425"/>
            <a:ext cx="5683250" cy="4029075"/>
          </a:xfrm>
          <a:prstGeom prst="rect">
            <a:avLst/>
          </a:prstGeom>
          <a:noFill/>
          <a:ln w="12700">
            <a:noFill/>
          </a:ln>
        </p:spPr>
        <p:txBody>
          <a:bodyPr anchor="ctr"/>
          <a:lstStyle/>
          <a:p>
            <a:pPr lvl="0" indent="0"/>
            <a:r>
              <a:rPr lang="zh-CN" altLang="en-US"/>
              <a:t>单击此处编辑母版文本样式</a:t>
            </a:r>
          </a:p>
          <a:p>
            <a:pPr lvl="1" indent="0"/>
            <a:r>
              <a:rPr lang="zh-CN" altLang="en-US"/>
              <a:t>第二级</a:t>
            </a:r>
          </a:p>
          <a:p>
            <a:pPr lvl="2" indent="0"/>
            <a:r>
              <a:rPr lang="zh-CN" altLang="en-US"/>
              <a:t>第三级</a:t>
            </a:r>
          </a:p>
          <a:p>
            <a:pPr lvl="3" indent="0"/>
            <a:r>
              <a:rPr lang="zh-CN" altLang="en-US"/>
              <a:t>第四级</a:t>
            </a:r>
          </a:p>
          <a:p>
            <a:pPr lvl="4" indent="0"/>
            <a:r>
              <a:rPr lang="zh-CN" altLang="en-US"/>
              <a:t>第五级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435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algn="r" fontAlgn="base"/>
              <a:t>‹#›</a:t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87840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094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5100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8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8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8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8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8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8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0771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5571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7932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696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084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8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8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9249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166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14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450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622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6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/>
          <a:p>
            <a:pPr lvl="0" indent="-91440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anchor="t"/>
          <a:lstStyle/>
          <a:p>
            <a:pPr lvl="0" indent="-22860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第二级</a:t>
            </a:r>
          </a:p>
          <a:p>
            <a:pPr lvl="2" indent="-228600"/>
            <a:r>
              <a:rPr lang="zh-CN" altLang="en-US"/>
              <a:t>第三级</a:t>
            </a:r>
          </a:p>
          <a:p>
            <a:pPr lvl="3" indent="-228600"/>
            <a:r>
              <a:rPr lang="zh-CN" altLang="en-US"/>
              <a:t>第四级</a:t>
            </a:r>
          </a:p>
          <a:p>
            <a:pPr lvl="4" indent="-228600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endParaRPr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914400" lvl="0" indent="-914400" algn="l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  <a:sym typeface="Franklin Gothic Medium" panose="020B0603020102020204" charset="0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Franklin Gothic Medium" panose="020B0603020102020204" charset="0"/>
        </a:defRPr>
      </a:lvl1pPr>
      <a:lvl2pPr marL="685800" lvl="1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2pPr>
      <a:lvl3pPr marL="1143000" lvl="2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3pPr>
      <a:lvl4pPr marL="1600200" lvl="3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4pPr>
      <a:lvl5pPr marL="2057400" lvl="4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/>
          <a:p>
            <a:pPr lvl="0" indent="-91440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anchor="t"/>
          <a:lstStyle/>
          <a:p>
            <a:pPr lvl="0" indent="-22860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第二级</a:t>
            </a:r>
          </a:p>
          <a:p>
            <a:pPr lvl="2" indent="-228600"/>
            <a:r>
              <a:rPr lang="zh-CN" altLang="en-US"/>
              <a:t>第三级</a:t>
            </a:r>
          </a:p>
          <a:p>
            <a:pPr lvl="3" indent="-228600"/>
            <a:r>
              <a:rPr lang="zh-CN" altLang="en-US"/>
              <a:t>第四级</a:t>
            </a:r>
          </a:p>
          <a:p>
            <a:pPr lvl="4" indent="-228600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endParaRPr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914400" lvl="0" indent="-914400" algn="l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  <a:sym typeface="Franklin Gothic Medium" panose="020B0603020102020204" charset="0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Franklin Gothic Medium" panose="020B0603020102020204" charset="0"/>
        </a:defRPr>
      </a:lvl1pPr>
      <a:lvl2pPr marL="685800" lvl="1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2pPr>
      <a:lvl3pPr marL="1143000" lvl="2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3pPr>
      <a:lvl4pPr marL="1600200" lvl="3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4pPr>
      <a:lvl5pPr marL="2057400" lvl="4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/>
          <a:p>
            <a:pPr lvl="0" indent="-914400"/>
            <a:r>
              <a:rPr lang="zh-CN" altLang="en-US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anchor="t"/>
          <a:lstStyle/>
          <a:p>
            <a:pPr lvl="0" indent="-22860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第二级</a:t>
            </a:r>
          </a:p>
          <a:p>
            <a:pPr lvl="2" indent="-228600"/>
            <a:r>
              <a:rPr lang="zh-CN" altLang="en-US"/>
              <a:t>第三级</a:t>
            </a:r>
          </a:p>
          <a:p>
            <a:pPr lvl="3" indent="-228600"/>
            <a:r>
              <a:rPr lang="zh-CN" altLang="en-US"/>
              <a:t>第四级</a:t>
            </a:r>
          </a:p>
          <a:p>
            <a:pPr lvl="4" indent="-228600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endParaRPr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914400" lvl="0" indent="-914400" algn="l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  <a:sym typeface="Franklin Gothic Medium" panose="020B0603020102020204" charset="0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Franklin Gothic Medium" panose="020B0603020102020204" charset="0"/>
        </a:defRPr>
      </a:lvl1pPr>
      <a:lvl2pPr marL="685800" lvl="1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2pPr>
      <a:lvl3pPr marL="1143000" lvl="2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3pPr>
      <a:lvl4pPr marL="1600200" lvl="3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4pPr>
      <a:lvl5pPr marL="2057400" lvl="4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/>
          <a:p>
            <a:pPr lvl="0" indent="-914400"/>
            <a:r>
              <a:rPr lang="zh-CN" altLang="en-US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anchor="t"/>
          <a:lstStyle/>
          <a:p>
            <a:pPr lvl="0" indent="-22860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第二级</a:t>
            </a:r>
          </a:p>
          <a:p>
            <a:pPr lvl="2" indent="-228600"/>
            <a:r>
              <a:rPr lang="zh-CN" altLang="en-US"/>
              <a:t>第三级</a:t>
            </a:r>
          </a:p>
          <a:p>
            <a:pPr lvl="3" indent="-228600"/>
            <a:r>
              <a:rPr lang="zh-CN" altLang="en-US"/>
              <a:t>第四级</a:t>
            </a:r>
          </a:p>
          <a:p>
            <a:pPr lvl="4" indent="-228600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2022/4/6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endParaRPr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914400" lvl="0" indent="-914400" algn="l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  <a:sym typeface="Franklin Gothic Medium" panose="020B0603020102020204" charset="0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Franklin Gothic Medium" panose="020B0603020102020204" charset="0"/>
        </a:defRPr>
      </a:lvl1pPr>
      <a:lvl2pPr marL="685800" lvl="1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2pPr>
      <a:lvl3pPr marL="1143000" lvl="2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3pPr>
      <a:lvl4pPr marL="1600200" lvl="3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4pPr>
      <a:lvl5pPr marL="2057400" lvl="4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Medium" panose="020B0603020102020204" charset="0"/>
          <a:ea typeface="微软雅黑" panose="020B0503020204020204" charset="-122"/>
          <a:cs typeface="+mn-cs"/>
          <a:sym typeface="Franklin Gothic Medium" panose="020B060302010202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8148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标题 1"/>
          <p:cNvSpPr>
            <a:spLocks noGrp="1"/>
          </p:cNvSpPr>
          <p:nvPr>
            <p:ph type="ctrTitle"/>
          </p:nvPr>
        </p:nvSpPr>
        <p:spPr>
          <a:xfrm>
            <a:off x="1106488" y="1122371"/>
            <a:ext cx="10247312" cy="687387"/>
          </a:xfrm>
        </p:spPr>
        <p:txBody>
          <a:bodyPr vert="horz" anchor="b"/>
          <a:lstStyle/>
          <a:p>
            <a:pPr algn="l">
              <a:buNone/>
            </a:pPr>
            <a:r>
              <a:rPr lang="zh-CN" altLang="en-US" sz="2400" kern="1200">
                <a:solidFill>
                  <a:srgbClr val="757070"/>
                </a:solidFill>
                <a:latin typeface="+mj-lt"/>
                <a:ea typeface="+mj-ea"/>
                <a:cs typeface="+mj-cs"/>
                <a:sym typeface="Franklin Gothic Medium" panose="020B0603020102020204" charset="0"/>
              </a:rPr>
              <a:t>部编版义务教育教科书道德与法治三年级上册第二单元第</a:t>
            </a:r>
            <a:r>
              <a:rPr lang="en-US" altLang="zh-CN" sz="2400" kern="1200">
                <a:solidFill>
                  <a:srgbClr val="757070"/>
                </a:solidFill>
                <a:latin typeface="+mj-lt"/>
                <a:ea typeface="+mj-ea"/>
                <a:cs typeface="+mj-cs"/>
                <a:sym typeface="Franklin Gothic Medium" panose="020B0603020102020204" charset="0"/>
              </a:rPr>
              <a:t>4</a:t>
            </a:r>
            <a:r>
              <a:rPr lang="zh-CN" altLang="en-US" sz="2400" kern="1200">
                <a:solidFill>
                  <a:srgbClr val="757070"/>
                </a:solidFill>
                <a:latin typeface="+mj-lt"/>
                <a:ea typeface="+mj-ea"/>
                <a:cs typeface="+mj-cs"/>
                <a:sym typeface="Franklin Gothic Medium" panose="020B0603020102020204" charset="0"/>
              </a:rPr>
              <a:t>课</a:t>
            </a:r>
          </a:p>
        </p:txBody>
      </p:sp>
      <p:sp>
        <p:nvSpPr>
          <p:cNvPr id="7171" name="副标题 2"/>
          <p:cNvSpPr>
            <a:spLocks noGrp="1"/>
          </p:cNvSpPr>
          <p:nvPr>
            <p:ph type="subTitle" idx="1"/>
          </p:nvPr>
        </p:nvSpPr>
        <p:spPr>
          <a:xfrm>
            <a:off x="773113" y="2687638"/>
            <a:ext cx="10515600" cy="1231219"/>
          </a:xfrm>
        </p:spPr>
        <p:txBody>
          <a:bodyPr vert="horz" anchor="t"/>
          <a:lstStyle/>
          <a:p>
            <a:pPr defTabSz="914400"/>
            <a:r>
              <a:rPr lang="zh-CN" altLang="en-US" sz="7200" b="1" kern="1200" dirty="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说说我们的学</a:t>
            </a:r>
            <a:r>
              <a:rPr lang="zh-CN" altLang="en-US" sz="7200" b="1" kern="1200" dirty="0" smtClean="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校</a:t>
            </a:r>
            <a:endParaRPr lang="zh-CN" altLang="en-US" sz="7200" b="1" kern="1200" dirty="0">
              <a:solidFill>
                <a:srgbClr val="7F7F7F"/>
              </a:solidFill>
              <a:latin typeface="楷体" panose="02010609060101010101" charset="-122"/>
              <a:ea typeface="楷体" panose="02010609060101010101" charset="-122"/>
              <a:cs typeface="+mn-cs"/>
              <a:sym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5808" y="5190465"/>
            <a:ext cx="1219828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DT9A56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39880" y="1910082"/>
            <a:ext cx="4713605" cy="3260725"/>
          </a:xfrm>
          <a:prstGeom prst="rect">
            <a:avLst/>
          </a:prstGeom>
        </p:spPr>
      </p:pic>
      <p:pic>
        <p:nvPicPr>
          <p:cNvPr id="2" name="图片 1" descr="微信图片_201811160909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78175" y="1944370"/>
            <a:ext cx="4713605" cy="31927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微信图片_2018111609100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08131" y="1890394"/>
            <a:ext cx="4713605" cy="3300731"/>
          </a:xfrm>
          <a:prstGeom prst="rect">
            <a:avLst/>
          </a:prstGeom>
        </p:spPr>
      </p:pic>
      <p:pic>
        <p:nvPicPr>
          <p:cNvPr id="4" name="图片 3" descr="微信图片_2018111618314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2461" y="1889763"/>
            <a:ext cx="4711700" cy="330581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副标题 2"/>
          <p:cNvSpPr>
            <a:spLocks noGrp="1"/>
          </p:cNvSpPr>
          <p:nvPr>
            <p:ph type="subTitle" idx="1"/>
          </p:nvPr>
        </p:nvSpPr>
        <p:spPr>
          <a:xfrm>
            <a:off x="935043" y="1182688"/>
            <a:ext cx="3849687" cy="620712"/>
          </a:xfrm>
        </p:spPr>
        <p:txBody>
          <a:bodyPr vert="horz" anchor="t"/>
          <a:lstStyle/>
          <a:p>
            <a:pPr defTabSz="914400"/>
            <a:r>
              <a:rPr lang="zh-CN" altLang="en-US" sz="3600" b="1" kern="120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说说我们的学校</a:t>
            </a: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07440" y="2315846"/>
            <a:ext cx="76969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ym typeface="+mn-ea"/>
              </a:rPr>
              <a:t>我想了解：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 dirty="0">
                <a:sym typeface="+mn-ea"/>
              </a:rPr>
              <a:t>       </a:t>
            </a:r>
            <a:r>
              <a:rPr lang="zh-CN" altLang="en-US" sz="2800" dirty="0">
                <a:sym typeface="+mn-ea"/>
              </a:rPr>
              <a:t>学校的建校时间、历史变迁等。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sym typeface="+mn-ea"/>
              </a:rPr>
              <a:t>       学校的面积、建筑、师生人数等。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sym typeface="+mn-ea"/>
              </a:rPr>
              <a:t>       学校取得的荣誉。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sym typeface="+mn-ea"/>
              </a:rPr>
              <a:t>       学校开展过的有意思的活动。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sym typeface="+mn-ea"/>
              </a:rPr>
              <a:t>       ……</a:t>
            </a:r>
            <a:endParaRPr lang="zh-CN" alt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副标题 2"/>
          <p:cNvSpPr>
            <a:spLocks noGrp="1"/>
          </p:cNvSpPr>
          <p:nvPr>
            <p:ph type="subTitle" idx="1"/>
          </p:nvPr>
        </p:nvSpPr>
        <p:spPr>
          <a:xfrm>
            <a:off x="936630" y="1184275"/>
            <a:ext cx="8083551" cy="622300"/>
          </a:xfrm>
        </p:spPr>
        <p:txBody>
          <a:bodyPr vert="horz" anchor="t"/>
          <a:lstStyle/>
          <a:p>
            <a:pPr defTabSz="914400"/>
            <a:r>
              <a:rPr lang="zh-CN" altLang="en-US" sz="3600" b="1" kern="120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说说我们的学校</a:t>
            </a:r>
            <a:r>
              <a:rPr lang="en-US" altLang="zh-CN" sz="3600" b="1" kern="120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——</a:t>
            </a:r>
            <a:r>
              <a:rPr lang="zh-CN" altLang="en-US" sz="3600" b="1" kern="120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学校情况介绍会</a:t>
            </a:r>
          </a:p>
          <a:p>
            <a:pPr defTabSz="914400"/>
            <a:endParaRPr lang="zh-CN" altLang="en-US" sz="3600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  <a:p>
            <a:pPr defTabSz="914400"/>
            <a:r>
              <a:rPr lang="zh-CN" altLang="en-US" sz="600" b="1" kern="1200">
                <a:latin typeface="黑体" panose="02010609060101010101" charset="-122"/>
                <a:ea typeface="黑体" panose="02010609060101010101" charset="-122"/>
                <a:cs typeface="+mn-cs"/>
                <a:sym typeface="黑体" panose="02010609060101010101" charset="-122"/>
              </a:rPr>
              <a:t>                </a:t>
            </a:r>
          </a:p>
        </p:txBody>
      </p:sp>
      <p:sp>
        <p:nvSpPr>
          <p:cNvPr id="16387" name="文本框 9219"/>
          <p:cNvSpPr txBox="1"/>
          <p:nvPr/>
        </p:nvSpPr>
        <p:spPr>
          <a:xfrm>
            <a:off x="2135505" y="2122170"/>
            <a:ext cx="1880235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 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小贴士</a:t>
            </a:r>
          </a:p>
        </p:txBody>
      </p:sp>
      <p:pic>
        <p:nvPicPr>
          <p:cNvPr id="16388" name="图片 92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505" y="2265998"/>
            <a:ext cx="635000" cy="633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文本框 9221"/>
          <p:cNvSpPr txBox="1"/>
          <p:nvPr/>
        </p:nvSpPr>
        <p:spPr>
          <a:xfrm>
            <a:off x="829311" y="2974979"/>
            <a:ext cx="4206240" cy="182357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第一步：小组交流，分享资料；</a:t>
            </a:r>
          </a:p>
          <a:p>
            <a:pPr>
              <a:lnSpc>
                <a:spcPts val="4500"/>
              </a:lnSpc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第二步：成员分工，梳理资料；</a:t>
            </a:r>
          </a:p>
          <a:p>
            <a:pPr>
              <a:lnSpc>
                <a:spcPts val="4500"/>
              </a:lnSpc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第三步：有序展示，做好准备；</a:t>
            </a:r>
          </a:p>
        </p:txBody>
      </p:sp>
      <p:pic>
        <p:nvPicPr>
          <p:cNvPr id="2" name="图片 1" descr="微信图片_201811190941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01385" y="2522220"/>
            <a:ext cx="2728595" cy="2728595"/>
          </a:xfrm>
          <a:prstGeom prst="rect">
            <a:avLst/>
          </a:prstGeom>
        </p:spPr>
      </p:pic>
      <p:pic>
        <p:nvPicPr>
          <p:cNvPr id="3" name="图片 2" descr="timg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495" y="3122295"/>
            <a:ext cx="3192145" cy="21285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898520" y="2522220"/>
            <a:ext cx="17760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/>
              <a:t>资料袋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264017" y="1878973"/>
            <a:ext cx="153797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任务卡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文本框 9219"/>
          <p:cNvSpPr txBox="1"/>
          <p:nvPr/>
        </p:nvSpPr>
        <p:spPr>
          <a:xfrm>
            <a:off x="1536700" y="1501776"/>
            <a:ext cx="76295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Franklin Gothic Medium" panose="020B0603020102020204" charset="0"/>
                <a:ea typeface="宋体" panose="02010600030101010101" pitchFamily="2" charset="-122"/>
              </a:rPr>
              <a:t>                                                    </a:t>
            </a:r>
            <a:r>
              <a:rPr lang="zh-CN" altLang="en-US" sz="3600" b="1" dirty="0">
                <a:latin typeface="Franklin Gothic Medium" panose="020B0603020102020204" charset="0"/>
                <a:ea typeface="宋体" panose="02010600030101010101" pitchFamily="2" charset="-122"/>
              </a:rPr>
              <a:t> </a:t>
            </a:r>
            <a:endParaRPr lang="zh-CN" altLang="en-US" sz="1400" b="1" dirty="0">
              <a:latin typeface="Franklin Gothic Medium" panose="020B060302010202020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-356870"/>
            <a:ext cx="12268200" cy="82931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13100" y="636273"/>
            <a:ext cx="668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学校情况介绍会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8" name="图片 1126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842" y="1192220"/>
            <a:ext cx="8069263" cy="47069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649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副标题 2"/>
          <p:cNvSpPr>
            <a:spLocks noGrp="1"/>
          </p:cNvSpPr>
          <p:nvPr>
            <p:ph type="subTitle" idx="1"/>
          </p:nvPr>
        </p:nvSpPr>
        <p:spPr>
          <a:xfrm>
            <a:off x="935043" y="1182688"/>
            <a:ext cx="3849687" cy="620712"/>
          </a:xfrm>
        </p:spPr>
        <p:txBody>
          <a:bodyPr vert="horz" anchor="t"/>
          <a:lstStyle/>
          <a:p>
            <a:pPr defTabSz="914400"/>
            <a:r>
              <a:rPr lang="zh-CN" altLang="en-US" sz="3600" b="1" kern="120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说说我们的学校</a:t>
            </a: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</p:txBody>
      </p:sp>
      <p:pic>
        <p:nvPicPr>
          <p:cNvPr id="5124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9" y="1492250"/>
            <a:ext cx="3195639" cy="4260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5769" y="1492250"/>
            <a:ext cx="3228975" cy="4260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1309688" y="1909767"/>
            <a:ext cx="2851150" cy="3800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184559" y="115410"/>
            <a:ext cx="2130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副标题 2"/>
          <p:cNvSpPr>
            <a:spLocks noGrp="1"/>
          </p:cNvSpPr>
          <p:nvPr>
            <p:ph type="subTitle" idx="1"/>
          </p:nvPr>
        </p:nvSpPr>
        <p:spPr>
          <a:xfrm>
            <a:off x="935043" y="1182688"/>
            <a:ext cx="3849687" cy="620712"/>
          </a:xfrm>
        </p:spPr>
        <p:txBody>
          <a:bodyPr vert="horz" anchor="t"/>
          <a:lstStyle/>
          <a:p>
            <a:pPr defTabSz="914400"/>
            <a:r>
              <a:rPr lang="zh-CN" altLang="en-US" sz="3600" b="1" kern="120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说说我们的学校</a:t>
            </a: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</p:txBody>
      </p:sp>
      <p:sp>
        <p:nvSpPr>
          <p:cNvPr id="12291" name="文本框 1"/>
          <p:cNvSpPr txBox="1"/>
          <p:nvPr/>
        </p:nvSpPr>
        <p:spPr>
          <a:xfrm>
            <a:off x="1041400" y="1571628"/>
            <a:ext cx="10109200" cy="458587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                            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小花园中乐趣多</a:t>
            </a:r>
          </a:p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    我的学校不大，也不太漂亮，但是我喜欢这里。这里的操场、教室、大树，就像我的老朋友。其中，我最喜欢的是操场尽头的小花园。</a:t>
            </a: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     花园入口有两棵粗粗的大树，像两名守门将军。花园正中是一座小亭子，周围摆放着花盆，花盆里的花有红的、黄的、粉的、白的……</a:t>
            </a: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      我喜欢这里的含羞草，轻轻地摸它的叶子，它就合上了。花盆下和草丛里藏着各种小虫，软软的蚯蚓，排着队的小蚂蚁，还有一蹦一跳的蚂蚱……有时候我会放一小块饼干，引得蚂蚁来抢，可热闹了。小亭子下面有一条石头缝，这是我的秘密“宝盒”。我和好朋友写了一张“我们永远是好朋友”的小纸条，放进这个“宝盒”里。现在我们经常在小花园里捡漂亮的落叶，按照老师教的方法做成书签。</a:t>
            </a: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      小花园给我和朋友们带来的乐趣可真多啊！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副标题 2"/>
          <p:cNvSpPr>
            <a:spLocks noGrp="1"/>
          </p:cNvSpPr>
          <p:nvPr>
            <p:ph type="subTitle" idx="1"/>
          </p:nvPr>
        </p:nvSpPr>
        <p:spPr>
          <a:xfrm>
            <a:off x="935043" y="1182688"/>
            <a:ext cx="3849687" cy="620712"/>
          </a:xfrm>
        </p:spPr>
        <p:txBody>
          <a:bodyPr vert="horz" anchor="t"/>
          <a:lstStyle/>
          <a:p>
            <a:pPr defTabSz="914400"/>
            <a:r>
              <a:rPr lang="zh-CN" altLang="en-US" sz="3600" b="1" kern="120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说说我们的学校</a:t>
            </a: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1" y="1803400"/>
            <a:ext cx="5734051" cy="40957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副标题 2"/>
          <p:cNvSpPr>
            <a:spLocks noGrp="1"/>
          </p:cNvSpPr>
          <p:nvPr>
            <p:ph type="subTitle" idx="1"/>
          </p:nvPr>
        </p:nvSpPr>
        <p:spPr>
          <a:xfrm>
            <a:off x="935043" y="1182688"/>
            <a:ext cx="3849687" cy="620712"/>
          </a:xfrm>
        </p:spPr>
        <p:txBody>
          <a:bodyPr vert="horz" anchor="t"/>
          <a:lstStyle/>
          <a:p>
            <a:pPr defTabSz="914400"/>
            <a:r>
              <a:rPr lang="zh-CN" altLang="en-US" sz="3600" b="1" kern="120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说说我们的学校</a:t>
            </a: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  <a:p>
            <a:pPr defTabSz="914400"/>
            <a:endParaRPr lang="zh-CN" altLang="en-US" b="1" kern="120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14757" y="2544448"/>
            <a:ext cx="93071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同桌交流：</a:t>
            </a:r>
          </a:p>
          <a:p>
            <a:r>
              <a:rPr lang="zh-CN" altLang="en-US" sz="4000" dirty="0"/>
              <a:t>      说说最喜欢的校园一角，并说出原因。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85" y="12065"/>
            <a:ext cx="12151995" cy="6833870"/>
          </a:xfrm>
          <a:prstGeom prst="rect">
            <a:avLst/>
          </a:prstGeom>
        </p:spPr>
      </p:pic>
      <p:sp>
        <p:nvSpPr>
          <p:cNvPr id="16386" name="副标题 2"/>
          <p:cNvSpPr>
            <a:spLocks noGrp="1"/>
          </p:cNvSpPr>
          <p:nvPr/>
        </p:nvSpPr>
        <p:spPr>
          <a:xfrm>
            <a:off x="114937" y="278765"/>
            <a:ext cx="7344411" cy="622300"/>
          </a:xfrm>
          <a:prstGeom prst="rect">
            <a:avLst/>
          </a:prstGeom>
          <a:noFill/>
          <a:ln w="9525">
            <a:noFill/>
          </a:ln>
        </p:spPr>
        <p:txBody>
          <a:bodyPr vert="horz" anchor="t"/>
          <a:lstStyle>
            <a:lvl1pPr marL="0" lvl="0" indent="0" algn="ctr" defTabSz="914400" eaLnBrk="1" fontAlgn="base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Franklin Gothic Medium" panose="020B0603020102020204" charset="0"/>
              </a:defRPr>
            </a:lvl1pPr>
            <a:lvl2pPr marL="457200" lvl="1" indent="0" algn="ctr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Franklin Gothic Medium" panose="020B0603020102020204" charset="0"/>
                <a:ea typeface="微软雅黑" panose="020B0503020204020204" charset="-122"/>
                <a:cs typeface="+mn-cs"/>
                <a:sym typeface="Franklin Gothic Medium" panose="020B0603020102020204" charset="0"/>
              </a:defRPr>
            </a:lvl2pPr>
            <a:lvl3pPr marL="914400" lvl="2" indent="0" algn="ctr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Franklin Gothic Medium" panose="020B0603020102020204" charset="0"/>
                <a:ea typeface="微软雅黑" panose="020B0503020204020204" charset="-122"/>
                <a:cs typeface="+mn-cs"/>
                <a:sym typeface="Franklin Gothic Medium" panose="020B0603020102020204" charset="0"/>
              </a:defRPr>
            </a:lvl3pPr>
            <a:lvl4pPr marL="1371600" lvl="3" indent="0" algn="ctr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Franklin Gothic Medium" panose="020B0603020102020204" charset="0"/>
                <a:ea typeface="微软雅黑" panose="020B0503020204020204" charset="-122"/>
                <a:cs typeface="+mn-cs"/>
                <a:sym typeface="Franklin Gothic Medium" panose="020B0603020102020204" charset="0"/>
              </a:defRPr>
            </a:lvl4pPr>
            <a:lvl5pPr marL="1828800" lvl="4" indent="0" algn="ctr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Franklin Gothic Medium" panose="020B0603020102020204" charset="0"/>
                <a:ea typeface="微软雅黑" panose="020B0503020204020204" charset="-122"/>
                <a:cs typeface="+mn-cs"/>
                <a:sym typeface="Franklin Gothic Medium" panose="020B0603020102020204" charset="0"/>
              </a:defRPr>
            </a:lvl5pPr>
            <a:lvl6pPr marL="2286000" lvl="5" indent="0" algn="ctr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Franklin Gothic Medium" panose="020B0603020102020204" charset="0"/>
                <a:ea typeface="微软雅黑" panose="020B0503020204020204" charset="-122"/>
                <a:cs typeface="+mn-cs"/>
                <a:sym typeface="Franklin Gothic Medium" panose="020B0603020102020204" charset="0"/>
              </a:defRPr>
            </a:lvl6pPr>
            <a:lvl7pPr marL="2743200" lvl="6" indent="0" algn="ctr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Franklin Gothic Medium" panose="020B0603020102020204" charset="0"/>
                <a:ea typeface="微软雅黑" panose="020B0503020204020204" charset="-122"/>
                <a:cs typeface="+mn-cs"/>
                <a:sym typeface="Franklin Gothic Medium" panose="020B0603020102020204" charset="0"/>
              </a:defRPr>
            </a:lvl7pPr>
            <a:lvl8pPr marL="3200400" lvl="7" indent="0" algn="ctr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Franklin Gothic Medium" panose="020B0603020102020204" charset="0"/>
                <a:ea typeface="微软雅黑" panose="020B0503020204020204" charset="-122"/>
                <a:cs typeface="+mn-cs"/>
                <a:sym typeface="Franklin Gothic Medium" panose="020B0603020102020204" charset="0"/>
              </a:defRPr>
            </a:lvl8pPr>
            <a:lvl9pPr marL="3657600" lvl="8" indent="0" algn="ctr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Franklin Gothic Medium" panose="020B0603020102020204" charset="0"/>
                <a:ea typeface="微软雅黑" panose="020B0503020204020204" charset="-122"/>
                <a:cs typeface="+mn-cs"/>
                <a:sym typeface="Franklin Gothic Medium" panose="020B0603020102020204" charset="0"/>
              </a:defRPr>
            </a:lvl9pPr>
          </a:lstStyle>
          <a:p>
            <a:pPr defTabSz="914400"/>
            <a:r>
              <a:rPr lang="zh-CN" altLang="en-US" sz="3600" b="1" kern="1200" dirty="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说说我们的学校</a:t>
            </a:r>
            <a:r>
              <a:rPr lang="en-US" altLang="zh-CN" sz="3600" b="1" kern="1200" dirty="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——</a:t>
            </a:r>
            <a:r>
              <a:rPr lang="zh-CN" altLang="en-US" sz="3600" b="1" kern="1200" dirty="0">
                <a:solidFill>
                  <a:srgbClr val="7F7F7F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楷体" panose="02010609060101010101" charset="-122"/>
              </a:rPr>
              <a:t>最美校园一角</a:t>
            </a:r>
          </a:p>
          <a:p>
            <a:pPr defTabSz="914400"/>
            <a:endParaRPr lang="zh-CN" altLang="en-US" sz="3600" b="1" kern="1200" dirty="0">
              <a:latin typeface="黑体" panose="02010609060101010101" charset="-122"/>
              <a:ea typeface="黑体" panose="02010609060101010101" charset="-122"/>
              <a:cs typeface="+mn-cs"/>
              <a:sym typeface="黑体" panose="02010609060101010101" charset="-122"/>
            </a:endParaRPr>
          </a:p>
          <a:p>
            <a:pPr defTabSz="914400"/>
            <a:r>
              <a:rPr lang="zh-CN" altLang="en-US" sz="600" b="1" kern="1200" dirty="0">
                <a:latin typeface="黑体" panose="02010609060101010101" charset="-122"/>
                <a:ea typeface="黑体" panose="02010609060101010101" charset="-122"/>
                <a:cs typeface="+mn-cs"/>
                <a:sym typeface="黑体" panose="02010609060101010101" charset="-122"/>
              </a:rPr>
              <a:t>               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微信图片_201811060935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42991" y="1941830"/>
            <a:ext cx="4373880" cy="3280411"/>
          </a:xfrm>
          <a:prstGeom prst="rect">
            <a:avLst/>
          </a:prstGeom>
        </p:spPr>
      </p:pic>
      <p:pic>
        <p:nvPicPr>
          <p:cNvPr id="3" name="图片 2" descr="DT9A069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125" y="2054225"/>
            <a:ext cx="4801871" cy="320167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微信图片_201810311602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817" y="2120265"/>
            <a:ext cx="4921251" cy="3077210"/>
          </a:xfrm>
          <a:prstGeom prst="rect">
            <a:avLst/>
          </a:prstGeom>
        </p:spPr>
      </p:pic>
      <p:pic>
        <p:nvPicPr>
          <p:cNvPr id="5" name="图片 4" descr="DT9A31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348" y="2120265"/>
            <a:ext cx="4571365" cy="307784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0" y="19050"/>
            <a:ext cx="12172951" cy="6819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微信图片_2018111618320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86871" y="1894205"/>
            <a:ext cx="4733925" cy="3387725"/>
          </a:xfrm>
          <a:prstGeom prst="rect">
            <a:avLst/>
          </a:prstGeom>
        </p:spPr>
      </p:pic>
      <p:pic>
        <p:nvPicPr>
          <p:cNvPr id="7" name="图片 6" descr="微信图片_2018111618323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82315" y="1945643"/>
            <a:ext cx="4733925" cy="32842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Franklin Gothic Medium"/>
        <a:ea typeface="微软雅黑"/>
        <a:cs typeface=""/>
      </a:majorFont>
      <a:minorFont>
        <a:latin typeface="Franklin Gothic Medium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Franklin Gothic Medium"/>
        <a:ea typeface="微软雅黑"/>
        <a:cs typeface=""/>
      </a:majorFont>
      <a:minorFont>
        <a:latin typeface="Franklin Gothic Medium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Franklin Gothic Medium"/>
        <a:ea typeface="微软雅黑"/>
        <a:cs typeface=""/>
      </a:majorFont>
      <a:minorFont>
        <a:latin typeface="Franklin Gothic Medium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Franklin Gothic Medium"/>
        <a:ea typeface="微软雅黑"/>
        <a:cs typeface=""/>
      </a:majorFont>
      <a:minorFont>
        <a:latin typeface="Franklin Gothic Medium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484</Words>
  <Application>Microsoft Office PowerPoint</Application>
  <PresentationFormat>宽屏</PresentationFormat>
  <Paragraphs>46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Franklin Gothic Medium</vt:lpstr>
      <vt:lpstr>第一PPT模板网-WWW.1PPT.COM</vt:lpstr>
      <vt:lpstr>1_Office 主题</vt:lpstr>
      <vt:lpstr>2_Office 主题</vt:lpstr>
      <vt:lpstr>3_Office 主题</vt:lpstr>
      <vt:lpstr>Office Theme</vt:lpstr>
      <vt:lpstr>部编版义务教育教科书道德与法治三年级上册第二单元第4课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2017-08-03T01:01:00Z</dcterms:created>
  <dcterms:modified xsi:type="dcterms:W3CDTF">2022-04-06T09:54:59Z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2052-11.1.0.7932</vt:lpwstr>
  </property>
</Properties>
</file>