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6" r:id="rId2"/>
  </p:sldMasterIdLst>
  <p:notesMasterIdLst>
    <p:notesMasterId r:id="rId27"/>
  </p:notesMasterIdLst>
  <p:handoutMasterIdLst>
    <p:handoutMasterId r:id="rId28"/>
  </p:handoutMasterIdLst>
  <p:sldIdLst>
    <p:sldId id="507" r:id="rId3"/>
    <p:sldId id="508" r:id="rId4"/>
    <p:sldId id="485" r:id="rId5"/>
    <p:sldId id="509" r:id="rId6"/>
    <p:sldId id="488" r:id="rId7"/>
    <p:sldId id="489" r:id="rId8"/>
    <p:sldId id="490" r:id="rId9"/>
    <p:sldId id="510" r:id="rId10"/>
    <p:sldId id="511" r:id="rId11"/>
    <p:sldId id="512" r:id="rId12"/>
    <p:sldId id="513" r:id="rId13"/>
    <p:sldId id="494" r:id="rId14"/>
    <p:sldId id="514" r:id="rId15"/>
    <p:sldId id="517" r:id="rId16"/>
    <p:sldId id="518" r:id="rId17"/>
    <p:sldId id="519" r:id="rId18"/>
    <p:sldId id="500" r:id="rId19"/>
    <p:sldId id="501" r:id="rId20"/>
    <p:sldId id="502" r:id="rId21"/>
    <p:sldId id="515" r:id="rId22"/>
    <p:sldId id="504" r:id="rId23"/>
    <p:sldId id="506" r:id="rId24"/>
    <p:sldId id="297" r:id="rId25"/>
    <p:sldId id="520" r:id="rId26"/>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3429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685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0287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714500" algn="l" defTabSz="6858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057400" algn="l" defTabSz="6858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400300" algn="l" defTabSz="6858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743200" algn="l" defTabSz="6858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19">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D85"/>
    <a:srgbClr val="26182F"/>
    <a:srgbClr val="FF7124"/>
    <a:srgbClr val="EF7509"/>
    <a:srgbClr val="8CC5B1"/>
    <a:srgbClr val="202E4A"/>
    <a:srgbClr val="68BC9E"/>
    <a:srgbClr val="FEFEFE"/>
    <a:srgbClr val="009459"/>
    <a:srgbClr val="008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6314" autoAdjust="0"/>
  </p:normalViewPr>
  <p:slideViewPr>
    <p:cSldViewPr snapToGrid="0">
      <p:cViewPr varScale="1">
        <p:scale>
          <a:sx n="143" d="100"/>
          <a:sy n="143" d="100"/>
        </p:scale>
        <p:origin x="696" y="120"/>
      </p:cViewPr>
      <p:guideLst>
        <p:guide orient="horz" pos="1619"/>
        <p:guide pos="2880"/>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53" d="100"/>
          <a:sy n="53" d="100"/>
        </p:scale>
        <p:origin x="2922" y="90"/>
      </p:cViewPr>
      <p:guideLst/>
    </p:cSldViewPr>
  </p:notes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82E7378-7136-493C-A505-DB111E44D9D1}" type="datetimeFigureOut">
              <a:rPr lang="zh-CN" altLang="en-US" smtClean="0"/>
              <a:t>2022/4/6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441A663-AC84-493B-8663-1A01AEFFA81F}" type="slidenum">
              <a:rPr lang="zh-CN" altLang="en-US" smtClean="0"/>
              <a:t>‹#›</a:t>
            </a:fld>
            <a:endParaRPr lang="zh-CN" altLang="en-US"/>
          </a:p>
        </p:txBody>
      </p:sp>
    </p:spTree>
    <p:extLst>
      <p:ext uri="{BB962C8B-B14F-4D97-AF65-F5344CB8AC3E}">
        <p14:creationId xmlns:p14="http://schemas.microsoft.com/office/powerpoint/2010/main" val="3997240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buFont typeface="Arial" panose="020B0604020202020204" pitchFamily="34" charset="0"/>
              <a:buNone/>
              <a:defRPr sz="1200" noProof="1"/>
            </a:lvl1pPr>
          </a:lstStyle>
          <a:p>
            <a:pPr>
              <a:defRPr/>
            </a:pPr>
            <a:fld id="{E7A799FB-B973-4727-8223-0B0CC5C44349}" type="slidenum">
              <a:rPr lang="zh-CN" altLang="en-US"/>
              <a:t>‹#›</a:t>
            </a:fld>
            <a:endParaRPr lang="zh-CN" altLang="en-US"/>
          </a:p>
        </p:txBody>
      </p:sp>
    </p:spTree>
    <p:extLst>
      <p:ext uri="{BB962C8B-B14F-4D97-AF65-F5344CB8AC3E}">
        <p14:creationId xmlns:p14="http://schemas.microsoft.com/office/powerpoint/2010/main" val="19570387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565859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30686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507688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E7A799FB-B973-4727-8223-0B0CC5C44349}" type="slidenum">
              <a:rPr lang="zh-CN" altLang="en-US" smtClean="0"/>
              <a:t>12</a:t>
            </a:fld>
            <a:endParaRPr lang="zh-CN" altLang="en-US"/>
          </a:p>
        </p:txBody>
      </p:sp>
    </p:spTree>
    <p:extLst>
      <p:ext uri="{BB962C8B-B14F-4D97-AF65-F5344CB8AC3E}">
        <p14:creationId xmlns:p14="http://schemas.microsoft.com/office/powerpoint/2010/main" val="626420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18F03C3-53C1-4F10-8DAF-D1F318E96C6E}"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163377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633810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51366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9451B4D7-F511-4E32-B555-21525E5BC3C2}" type="slidenum">
              <a:rPr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lIns="68580" tIns="34290" rIns="68580" bIns="34290"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lIns="68580" tIns="34290" rIns="68580" bIns="34290"/>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lIns="68580" tIns="34290" rIns="68580" bIns="34290"/>
          <a:lstStyle/>
          <a:p>
            <a:pPr defTabSz="685800" eaLnBrk="1" fontAlgn="auto" hangingPunct="1">
              <a:spcBef>
                <a:spcPts val="0"/>
              </a:spcBef>
              <a:spcAft>
                <a:spcPts val="0"/>
              </a:spcAft>
              <a:defRPr/>
            </a:pPr>
            <a:fld id="{D997B5FA-0921-464F-AAE1-844C04324D75}" type="datetimeFigureOut">
              <a:rPr lang="zh-CN" altLang="en-US" sz="900" smtClean="0">
                <a:solidFill>
                  <a:prstClr val="black">
                    <a:tint val="75000"/>
                  </a:prstClr>
                </a:solidFill>
                <a:latin typeface="Calibri" panose="020F0502020204030204"/>
              </a:rPr>
              <a:pPr defTabSz="685800" eaLnBrk="1" fontAlgn="auto" hangingPunct="1">
                <a:spcBef>
                  <a:spcPts val="0"/>
                </a:spcBef>
                <a:spcAft>
                  <a:spcPts val="0"/>
                </a:spcAft>
                <a:defRPr/>
              </a:pPr>
              <a:t>2022/4/6</a:t>
            </a:fld>
            <a:endParaRPr lang="zh-CN" altLang="en-US" sz="900">
              <a:solidFill>
                <a:prstClr val="black">
                  <a:tint val="75000"/>
                </a:prstClr>
              </a:solidFill>
              <a:latin typeface="Calibri" panose="020F0502020204030204"/>
            </a:endParaRPr>
          </a:p>
        </p:txBody>
      </p:sp>
      <p:sp>
        <p:nvSpPr>
          <p:cNvPr id="5" name="页脚占位符 4"/>
          <p:cNvSpPr>
            <a:spLocks noGrp="1"/>
          </p:cNvSpPr>
          <p:nvPr>
            <p:ph type="ftr" sz="quarter" idx="11"/>
          </p:nvPr>
        </p:nvSpPr>
        <p:spPr/>
        <p:txBody>
          <a:bodyPr lIns="68580" tIns="34290" rIns="68580" bIns="34290"/>
          <a:lstStyle/>
          <a:p>
            <a:pPr algn="ctr" defTabSz="685800" eaLnBrk="1" fontAlgn="auto" hangingPunct="1">
              <a:spcBef>
                <a:spcPts val="0"/>
              </a:spcBef>
              <a:spcAft>
                <a:spcPts val="0"/>
              </a:spcAft>
              <a:defRPr/>
            </a:pPr>
            <a:endParaRPr lang="zh-CN" altLang="en-US" sz="900">
              <a:solidFill>
                <a:prstClr val="black">
                  <a:tint val="75000"/>
                </a:prstClr>
              </a:solidFill>
              <a:latin typeface="Calibri" panose="020F0502020204030204"/>
            </a:endParaRPr>
          </a:p>
        </p:txBody>
      </p:sp>
      <p:sp>
        <p:nvSpPr>
          <p:cNvPr id="6" name="灯片编号占位符 5"/>
          <p:cNvSpPr>
            <a:spLocks noGrp="1"/>
          </p:cNvSpPr>
          <p:nvPr>
            <p:ph type="sldNum" sz="quarter" idx="12"/>
          </p:nvPr>
        </p:nvSpPr>
        <p:spPr/>
        <p:txBody>
          <a:bodyPr lIns="68580" tIns="34290" rIns="68580" bIns="34290"/>
          <a:lstStyle/>
          <a:p>
            <a:pPr algn="r" defTabSz="685800" eaLnBrk="1" fontAlgn="auto" hangingPunct="1">
              <a:spcBef>
                <a:spcPts val="0"/>
              </a:spcBef>
              <a:spcAft>
                <a:spcPts val="0"/>
              </a:spcAft>
              <a:defRPr/>
            </a:pPr>
            <a:fld id="{565CE74E-AB26-4998-AD42-012C4C1AD076}" type="slidenum">
              <a:rPr lang="zh-CN" altLang="en-US" sz="900" smtClean="0">
                <a:solidFill>
                  <a:prstClr val="black">
                    <a:tint val="75000"/>
                  </a:prstClr>
                </a:solidFill>
                <a:latin typeface="Calibri" panose="020F0502020204030204"/>
              </a:rPr>
              <a:pPr algn="r" defTabSz="685800" eaLnBrk="1" fontAlgn="auto" hangingPunct="1">
                <a:spcBef>
                  <a:spcPts val="0"/>
                </a:spcBef>
                <a:spcAft>
                  <a:spcPts val="0"/>
                </a:spcAft>
                <a:defRPr/>
              </a:pPr>
              <a:t>‹#›</a:t>
            </a:fld>
            <a:endParaRPr lang="zh-CN" altLang="en-US" sz="900">
              <a:solidFill>
                <a:prstClr val="black">
                  <a:tint val="75000"/>
                </a:prstClr>
              </a:solidFill>
              <a:latin typeface="Calibri" panose="020F0502020204030204"/>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过渡页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3713">
        <p14:conveyor dir="l"/>
      </p:transition>
    </mc:Choice>
    <mc:Fallback xmlns="">
      <p:transition spd="slow" advClick="0" advTm="3713">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
        <p:nvSpPr>
          <p:cNvPr id="5" name="矩形 35"/>
          <p:cNvSpPr>
            <a:spLocks noChangeArrowheads="1"/>
          </p:cNvSpPr>
          <p:nvPr userDrawn="1"/>
        </p:nvSpPr>
        <p:spPr bwMode="auto">
          <a:xfrm>
            <a:off x="6566667" y="1816894"/>
            <a:ext cx="138564" cy="484748"/>
          </a:xfrm>
          <a:prstGeom prst="rect">
            <a:avLst/>
          </a:prstGeom>
          <a:noFill/>
          <a:ln>
            <a:noFill/>
          </a:ln>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endParaRPr lang="zh-CN" altLang="en-US" sz="2700" dirty="0">
              <a:solidFill>
                <a:schemeClr val="bg2">
                  <a:lumMod val="25000"/>
                </a:schemeClr>
              </a:solidFill>
              <a:latin typeface="思源黑体 CN Bold" panose="020B0800000000000000" pitchFamily="34" charset="-122"/>
              <a:ea typeface="思源黑体 CN Bold" panose="020B0800000000000000" pitchFamily="34" charset="-122"/>
              <a:sym typeface="+mn-ea"/>
            </a:endParaRPr>
          </a:p>
        </p:txBody>
      </p:sp>
      <p:sp>
        <p:nvSpPr>
          <p:cNvPr id="6" name="文本占位符 5"/>
          <p:cNvSpPr txBox="1">
            <a:spLocks noChangeArrowheads="1"/>
          </p:cNvSpPr>
          <p:nvPr userDrawn="1"/>
        </p:nvSpPr>
        <p:spPr bwMode="auto">
          <a:xfrm>
            <a:off x="5606654" y="2341960"/>
            <a:ext cx="2359819" cy="31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b="1">
              <a:solidFill>
                <a:srgbClr val="00865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文本框 19"/>
          <p:cNvSpPr txBox="1">
            <a:spLocks noChangeArrowheads="1"/>
          </p:cNvSpPr>
          <p:nvPr userDrawn="1"/>
        </p:nvSpPr>
        <p:spPr bwMode="auto">
          <a:xfrm>
            <a:off x="7269957" y="4936332"/>
            <a:ext cx="1874044" cy="20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r>
              <a:rPr lang="zh-CN" altLang="en-US" sz="900" dirty="0">
                <a:solidFill>
                  <a:srgbClr val="8CC5B1"/>
                </a:solidFill>
                <a:latin typeface="微软雅黑" panose="020B0503020204020204" pitchFamily="34" charset="-122"/>
                <a:ea typeface="微软雅黑" panose="020B0503020204020204" pitchFamily="34" charset="-122"/>
              </a:rPr>
              <a:t>上</a:t>
            </a:r>
            <a:r>
              <a:rPr lang="en-US" altLang="zh-CN" sz="900" dirty="0">
                <a:solidFill>
                  <a:srgbClr val="8CC5B1"/>
                </a:solidFill>
                <a:latin typeface="微软雅黑" panose="020B0503020204020204" pitchFamily="34" charset="-122"/>
                <a:ea typeface="微软雅黑" panose="020B0503020204020204" pitchFamily="34" charset="-122"/>
              </a:rPr>
              <a:t>21</a:t>
            </a:r>
            <a:r>
              <a:rPr lang="zh-CN" altLang="en-US" sz="900" dirty="0">
                <a:solidFill>
                  <a:srgbClr val="8CC5B1"/>
                </a:solidFill>
                <a:latin typeface="微软雅黑" panose="020B0503020204020204" pitchFamily="34" charset="-122"/>
                <a:ea typeface="微软雅黑" panose="020B0503020204020204" pitchFamily="34" charset="-122"/>
              </a:rPr>
              <a:t>世纪教育网   下精品教学资源</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sp>
        <p:nvSpPr>
          <p:cNvPr id="5" name="矩形 85"/>
          <p:cNvSpPr>
            <a:spLocks noChangeArrowheads="1"/>
          </p:cNvSpPr>
          <p:nvPr userDrawn="1"/>
        </p:nvSpPr>
        <p:spPr bwMode="auto">
          <a:xfrm>
            <a:off x="6360094" y="1422797"/>
            <a:ext cx="138564"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700" b="1">
              <a:solidFill>
                <a:srgbClr val="008651"/>
              </a:solidFill>
              <a:latin typeface="思源黑体 CN Bold" panose="020B0800000000000000" pitchFamily="34" charset="-122"/>
              <a:ea typeface="思源黑体 CN Bold" panose="020B0800000000000000" pitchFamily="34" charset="-122"/>
            </a:endParaRPr>
          </a:p>
        </p:txBody>
      </p:sp>
      <p:sp>
        <p:nvSpPr>
          <p:cNvPr id="7" name="矩形 1"/>
          <p:cNvSpPr>
            <a:spLocks noChangeArrowheads="1"/>
          </p:cNvSpPr>
          <p:nvPr userDrawn="1"/>
        </p:nvSpPr>
        <p:spPr bwMode="auto">
          <a:xfrm>
            <a:off x="4705350" y="2487216"/>
            <a:ext cx="3589735" cy="206693"/>
          </a:xfrm>
          <a:prstGeom prst="rect">
            <a:avLst/>
          </a:prstGeom>
          <a:noFill/>
          <a:ln>
            <a:noFill/>
          </a:ln>
        </p:spPr>
        <p:txBody>
          <a:bodyPr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endParaRPr lang="zh-CN" altLang="zh-CN" sz="900" dirty="0">
              <a:solidFill>
                <a:schemeClr val="bg2">
                  <a:lumMod val="7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423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8ED377F9-1032-4FB3-B53A-157C43F6B460}" type="slidenum">
              <a:rPr altLang="en-US"/>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529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8829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62498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8611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18703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1457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63346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53921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2396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698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5" name="矩形 35"/>
          <p:cNvSpPr>
            <a:spLocks noChangeArrowheads="1"/>
          </p:cNvSpPr>
          <p:nvPr userDrawn="1"/>
        </p:nvSpPr>
        <p:spPr bwMode="auto">
          <a:xfrm>
            <a:off x="6566667" y="1816894"/>
            <a:ext cx="138564" cy="484748"/>
          </a:xfrm>
          <a:prstGeom prst="rect">
            <a:avLst/>
          </a:prstGeom>
          <a:noFill/>
          <a:ln>
            <a:noFill/>
          </a:ln>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endParaRPr lang="zh-CN" altLang="en-US" sz="2700" dirty="0">
              <a:solidFill>
                <a:schemeClr val="bg2">
                  <a:lumMod val="25000"/>
                </a:schemeClr>
              </a:solidFill>
              <a:latin typeface="思源黑体 CN Bold" panose="020B0800000000000000" pitchFamily="34" charset="-122"/>
              <a:ea typeface="思源黑体 CN Bold" panose="020B0800000000000000" pitchFamily="34" charset="-122"/>
              <a:sym typeface="+mn-ea"/>
            </a:endParaRPr>
          </a:p>
        </p:txBody>
      </p:sp>
      <p:sp>
        <p:nvSpPr>
          <p:cNvPr id="6" name="文本占位符 5"/>
          <p:cNvSpPr txBox="1">
            <a:spLocks noChangeArrowheads="1"/>
          </p:cNvSpPr>
          <p:nvPr userDrawn="1"/>
        </p:nvSpPr>
        <p:spPr bwMode="auto">
          <a:xfrm>
            <a:off x="5606654" y="2341960"/>
            <a:ext cx="2359819" cy="31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800" b="1">
              <a:solidFill>
                <a:srgbClr val="00865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lstStyle/>
          <a:p>
            <a:pPr lvl="0"/>
            <a:r>
              <a:rPr lang="zh-CN" altLang="en-US"/>
              <a:t>单击此处编辑母版标题样式</a:t>
            </a:r>
            <a:endParaRPr lang="en-US" altLang="zh-CN"/>
          </a:p>
        </p:txBody>
      </p:sp>
      <p:sp>
        <p:nvSpPr>
          <p:cNvPr id="1027" name="Text Placeholder 2"/>
          <p:cNvSpPr>
            <a:spLocks noGrp="1" noChangeArrowheads="1"/>
          </p:cNvSpPr>
          <p:nvPr>
            <p:ph type="body" idx="9"/>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wrap="square" lIns="68580" tIns="34290" rIns="68580" bIns="34290" numCol="1" anchor="ctr" anchorCtr="0" compatLnSpc="1"/>
          <a:lstStyle>
            <a:lvl1pPr algn="r" eaLnBrk="1" hangingPunct="1">
              <a:buFont typeface="Arial" panose="020B0604020202020204" pitchFamily="34" charset="0"/>
              <a:buNone/>
              <a:defRPr sz="900" noProof="1" smtClean="0">
                <a:solidFill>
                  <a:srgbClr val="898989"/>
                </a:solidFill>
              </a:defRPr>
            </a:lvl1pPr>
          </a:lstStyle>
          <a:p>
            <a:pPr>
              <a:defRPr/>
            </a:pPr>
            <a:fld id="{1A2FBB8E-8DA5-493C-A5EA-CCF0D988321D}" type="slidenum">
              <a:rPr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81" r:id="rId9"/>
    <p:sldLayoutId id="2147483682" r:id="rId10"/>
    <p:sldLayoutId id="2147483683" r:id="rId11"/>
    <p:sldLayoutId id="2147483684" r:id="rId12"/>
    <p:sldLayoutId id="2147483685" r:id="rId13"/>
    <p:sldLayoutId id="2147483659" r:id="rId14"/>
    <p:sldLayoutId id="2147483660" r:id="rId15"/>
    <p:sldLayoutId id="2147483661" r:id="rId16"/>
    <p:sldLayoutId id="2147483662" r:id="rId17"/>
    <p:sldLayoutId id="2147483663" r:id="rId18"/>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0498" indent="-170498" algn="l"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398" indent="-170498" algn="l"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298" indent="-170498" algn="l"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198" indent="-170498" algn="l"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098" indent="-170498" algn="l"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2022/4/6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687092873"/>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0" y="0"/>
            <a:ext cx="9144000" cy="5143500"/>
          </a:xfrm>
          <a:prstGeom prst="rect">
            <a:avLst/>
          </a:prstGeom>
        </p:spPr>
      </p:pic>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14325" y="232987"/>
            <a:ext cx="2638137" cy="1933422"/>
          </a:xfrm>
          <a:prstGeom prst="rect">
            <a:avLst/>
          </a:prstGeom>
        </p:spPr>
      </p:pic>
      <p:sp>
        <p:nvSpPr>
          <p:cNvPr id="12" name="文本框 11"/>
          <p:cNvSpPr txBox="1"/>
          <p:nvPr/>
        </p:nvSpPr>
        <p:spPr>
          <a:xfrm>
            <a:off x="2457824" y="1898692"/>
            <a:ext cx="4178067" cy="761747"/>
          </a:xfrm>
          <a:prstGeom prst="rect">
            <a:avLst/>
          </a:prstGeom>
          <a:noFill/>
        </p:spPr>
        <p:txBody>
          <a:bodyPr wrap="none" lIns="68580" tIns="34290" rIns="68580" bIns="34290" rtlCol="0">
            <a:spAutoFit/>
          </a:bodyPr>
          <a:lstStyle/>
          <a:p>
            <a:pPr eaLnBrk="1" fontAlgn="auto" hangingPunct="1">
              <a:spcBef>
                <a:spcPts val="0"/>
              </a:spcBef>
              <a:spcAft>
                <a:spcPts val="0"/>
              </a:spcAft>
              <a:defRPr/>
            </a:pPr>
            <a:r>
              <a:rPr lang="zh-CN" altLang="en-US" sz="4500" b="1" dirty="0">
                <a:solidFill>
                  <a:prstClr val="black">
                    <a:lumMod val="75000"/>
                    <a:lumOff val="25000"/>
                  </a:prstClr>
                </a:solidFill>
                <a:effectLst>
                  <a:outerShdw blurRad="38100" dist="38100" dir="2700000" algn="tl">
                    <a:srgbClr val="000000">
                      <a:alpha val="43137"/>
                    </a:srgbClr>
                  </a:outerShdw>
                </a:effectLst>
                <a:latin typeface="微软雅黑"/>
                <a:ea typeface="微软雅黑"/>
                <a:sym typeface="微软雅黑"/>
              </a:rPr>
              <a:t>说说我们的学校</a:t>
            </a:r>
          </a:p>
        </p:txBody>
      </p:sp>
      <p:sp>
        <p:nvSpPr>
          <p:cNvPr id="13" name="矩形 471"/>
          <p:cNvSpPr>
            <a:spLocks noChangeArrowheads="1"/>
          </p:cNvSpPr>
          <p:nvPr/>
        </p:nvSpPr>
        <p:spPr bwMode="auto">
          <a:xfrm>
            <a:off x="3925535" y="3117702"/>
            <a:ext cx="1215718"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685800" eaLnBrk="1" fontAlgn="auto" hangingPunct="1">
              <a:spcBef>
                <a:spcPts val="0"/>
              </a:spcBef>
              <a:spcAft>
                <a:spcPts val="0"/>
              </a:spcAft>
              <a:defRPr/>
            </a:pPr>
            <a:r>
              <a:rPr lang="zh-CN" altLang="en-US" sz="2100" dirty="0">
                <a:solidFill>
                  <a:prstClr val="black">
                    <a:lumMod val="75000"/>
                    <a:lumOff val="25000"/>
                  </a:prstClr>
                </a:solidFill>
                <a:latin typeface="微软雅黑"/>
                <a:ea typeface="微软雅黑"/>
                <a:sym typeface="微软雅黑"/>
              </a:rPr>
              <a:t>第一课时</a:t>
            </a:r>
            <a:endParaRPr lang="en-US" altLang="zh-CN" sz="2100" dirty="0">
              <a:solidFill>
                <a:prstClr val="black">
                  <a:lumMod val="75000"/>
                  <a:lumOff val="25000"/>
                </a:prstClr>
              </a:solidFill>
              <a:latin typeface="微软雅黑"/>
              <a:ea typeface="微软雅黑"/>
              <a:sym typeface="微软雅黑"/>
            </a:endParaRPr>
          </a:p>
        </p:txBody>
      </p:sp>
      <p:cxnSp>
        <p:nvCxnSpPr>
          <p:cNvPr id="14" name="直接连接符 13"/>
          <p:cNvCxnSpPr/>
          <p:nvPr/>
        </p:nvCxnSpPr>
        <p:spPr>
          <a:xfrm>
            <a:off x="2243423" y="2664320"/>
            <a:ext cx="449564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0" y="4260083"/>
            <a:ext cx="9144000" cy="384208"/>
          </a:xfrm>
          <a:prstGeom prst="rect">
            <a:avLst/>
          </a:prstGeom>
        </p:spPr>
        <p:txBody>
          <a:bodyPr wrap="square" lIns="68580" tIns="34290" rIns="68580" bIns="34290">
            <a:spAutoFit/>
          </a:bodyPr>
          <a:lstStyle/>
          <a:p>
            <a:pPr marL="257175" indent="-257175" algn="ctr">
              <a:lnSpc>
                <a:spcPct val="110000"/>
              </a:lnSpc>
            </a:pPr>
            <a:r>
              <a:rPr lang="zh-CN" altLang="en-US" sz="2000" kern="0" dirty="0" smtClean="0">
                <a:solidFill>
                  <a:srgbClr val="000000"/>
                </a:solidFill>
                <a:latin typeface="微软雅黑"/>
                <a:ea typeface="微软雅黑"/>
                <a:sym typeface="微软雅黑"/>
              </a:rPr>
              <a:t>优品</a:t>
            </a:r>
            <a:r>
              <a:rPr lang="en-US" altLang="zh-CN" sz="2000" kern="0" dirty="0" smtClean="0">
                <a:solidFill>
                  <a:srgbClr val="000000"/>
                </a:solidFill>
                <a:latin typeface="微软雅黑"/>
                <a:ea typeface="微软雅黑"/>
                <a:sym typeface="微软雅黑"/>
              </a:rPr>
              <a:t>PPT</a:t>
            </a:r>
            <a:endParaRPr lang="en-US" altLang="zh-CN" sz="2000" kern="0" dirty="0">
              <a:solidFill>
                <a:srgbClr val="000000"/>
              </a:solidFill>
              <a:latin typeface="微软雅黑"/>
              <a:ea typeface="微软雅黑"/>
              <a:sym typeface="微软雅黑"/>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13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6" presetClass="entr" presetSubtype="37" fill="hold" nodeType="withEffect">
                                  <p:stCondLst>
                                    <p:cond delay="1500"/>
                                  </p:stCondLst>
                                  <p:childTnLst>
                                    <p:set>
                                      <p:cBhvr>
                                        <p:cTn id="12" dur="1" fill="hold">
                                          <p:stCondLst>
                                            <p:cond delay="0"/>
                                          </p:stCondLst>
                                        </p:cTn>
                                        <p:tgtEl>
                                          <p:spTgt spid="14"/>
                                        </p:tgtEl>
                                        <p:attrNameLst>
                                          <p:attrName>style.visibility</p:attrName>
                                        </p:attrNameLst>
                                      </p:cBhvr>
                                      <p:to>
                                        <p:strVal val="visible"/>
                                      </p:to>
                                    </p:set>
                                    <p:animEffect transition="in" filter="barn(outVertical)">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102571">
            <a:off x="6566989" y="37999"/>
            <a:ext cx="2266391" cy="847281"/>
          </a:xfrm>
          <a:prstGeom prst="rect">
            <a:avLst/>
          </a:prstGeom>
        </p:spPr>
      </p:pic>
      <p:sp>
        <p:nvSpPr>
          <p:cNvPr id="25" name="矩形 24"/>
          <p:cNvSpPr/>
          <p:nvPr/>
        </p:nvSpPr>
        <p:spPr bwMode="auto">
          <a:xfrm>
            <a:off x="152518" y="565965"/>
            <a:ext cx="8838968" cy="4474600"/>
          </a:xfrm>
          <a:prstGeom prst="rect">
            <a:avLst/>
          </a:prstGeom>
          <a:solidFill>
            <a:schemeClr val="bg1">
              <a:alpha val="93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3924" eaLnBrk="1" hangingPunct="1">
              <a:defRPr/>
            </a:pPr>
            <a:endParaRPr lang="zh-CN" altLang="en-US">
              <a:solidFill>
                <a:srgbClr val="000000"/>
              </a:solidFill>
              <a:latin typeface="微软雅黑"/>
              <a:ea typeface="微软雅黑"/>
              <a:sym typeface="微软雅黑"/>
            </a:endParaRPr>
          </a:p>
        </p:txBody>
      </p:sp>
      <p:sp>
        <p:nvSpPr>
          <p:cNvPr id="10" name="文本框 9"/>
          <p:cNvSpPr txBox="1"/>
          <p:nvPr/>
        </p:nvSpPr>
        <p:spPr>
          <a:xfrm>
            <a:off x="5324251" y="3254596"/>
            <a:ext cx="3580913" cy="807914"/>
          </a:xfrm>
          <a:prstGeom prst="rect">
            <a:avLst/>
          </a:prstGeom>
          <a:solidFill>
            <a:schemeClr val="accent6"/>
          </a:solidFill>
        </p:spPr>
        <p:txBody>
          <a:bodyPr wrap="square" lIns="68580" tIns="34290" rIns="68580" bIns="34290" rtlCol="0">
            <a:spAutoFit/>
          </a:bodyPr>
          <a:lstStyle/>
          <a:p>
            <a:r>
              <a:rPr lang="zh-CN" altLang="en-US" sz="2400" b="1" dirty="0">
                <a:solidFill>
                  <a:schemeClr val="bg1"/>
                </a:solidFill>
                <a:latin typeface="微软雅黑"/>
                <a:ea typeface="微软雅黑"/>
                <a:sym typeface="微软雅黑"/>
              </a:rPr>
              <a:t>我最喜欢学校的乒乓球台。我经常和同学去打球。</a:t>
            </a:r>
          </a:p>
        </p:txBody>
      </p:sp>
      <p:sp>
        <p:nvSpPr>
          <p:cNvPr id="11" name="Oval 33"/>
          <p:cNvSpPr/>
          <p:nvPr/>
        </p:nvSpPr>
        <p:spPr>
          <a:xfrm>
            <a:off x="5382649" y="715102"/>
            <a:ext cx="665434" cy="665434"/>
          </a:xfrm>
          <a:prstGeom prst="ellipse">
            <a:avLst/>
          </a:prstGeom>
          <a:solidFill>
            <a:schemeClr val="accent1">
              <a:alpha val="9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我</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nvGrpSpPr>
          <p:cNvPr id="12" name="Group 35"/>
          <p:cNvGrpSpPr/>
          <p:nvPr/>
        </p:nvGrpSpPr>
        <p:grpSpPr>
          <a:xfrm>
            <a:off x="5946216" y="715102"/>
            <a:ext cx="665434" cy="665434"/>
            <a:chOff x="4668236" y="1486874"/>
            <a:chExt cx="1619915" cy="1619915"/>
          </a:xfrm>
          <a:effectLst>
            <a:outerShdw blurRad="50800" dist="38100" dir="5400000" algn="t" rotWithShape="0">
              <a:prstClr val="black">
                <a:alpha val="40000"/>
              </a:prstClr>
            </a:outerShdw>
          </a:effectLst>
        </p:grpSpPr>
        <p:sp>
          <p:nvSpPr>
            <p:cNvPr id="13" name="Oval 36"/>
            <p:cNvSpPr/>
            <p:nvPr/>
          </p:nvSpPr>
          <p:spPr>
            <a:xfrm>
              <a:off x="4668236" y="1486874"/>
              <a:ext cx="1619915" cy="161991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的</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14" name="Oval 37"/>
            <p:cNvSpPr/>
            <p:nvPr/>
          </p:nvSpPr>
          <p:spPr>
            <a:xfrm>
              <a:off x="4760888"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17" name="Group 39"/>
          <p:cNvGrpSpPr/>
          <p:nvPr/>
        </p:nvGrpSpPr>
        <p:grpSpPr>
          <a:xfrm>
            <a:off x="6514980" y="715102"/>
            <a:ext cx="665434" cy="665434"/>
            <a:chOff x="5903848" y="1486873"/>
            <a:chExt cx="1619915" cy="1619915"/>
          </a:xfrm>
          <a:effectLst>
            <a:outerShdw blurRad="50800" dist="38100" dir="5400000" algn="t" rotWithShape="0">
              <a:prstClr val="black">
                <a:alpha val="40000"/>
              </a:prstClr>
            </a:outerShdw>
          </a:effectLst>
        </p:grpSpPr>
        <p:sp>
          <p:nvSpPr>
            <p:cNvPr id="18" name="Oval 40"/>
            <p:cNvSpPr/>
            <p:nvPr/>
          </p:nvSpPr>
          <p:spPr>
            <a:xfrm>
              <a:off x="5903848" y="1486873"/>
              <a:ext cx="1619915" cy="1619915"/>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秘</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19" name="Oval 42"/>
            <p:cNvSpPr/>
            <p:nvPr/>
          </p:nvSpPr>
          <p:spPr>
            <a:xfrm>
              <a:off x="5996500"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20" name="Group 43"/>
          <p:cNvGrpSpPr/>
          <p:nvPr/>
        </p:nvGrpSpPr>
        <p:grpSpPr>
          <a:xfrm>
            <a:off x="7091382" y="715102"/>
            <a:ext cx="665434" cy="665434"/>
            <a:chOff x="7139460" y="1486872"/>
            <a:chExt cx="1619915" cy="1619915"/>
          </a:xfrm>
          <a:effectLst>
            <a:outerShdw blurRad="50800" dist="38100" dir="5400000" algn="t" rotWithShape="0">
              <a:prstClr val="black">
                <a:alpha val="40000"/>
              </a:prstClr>
            </a:outerShdw>
          </a:effectLst>
        </p:grpSpPr>
        <p:sp>
          <p:nvSpPr>
            <p:cNvPr id="21" name="Oval 44"/>
            <p:cNvSpPr/>
            <p:nvPr/>
          </p:nvSpPr>
          <p:spPr>
            <a:xfrm>
              <a:off x="7139460" y="1486872"/>
              <a:ext cx="1619915" cy="1619915"/>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密</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23"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28" name="Group 43"/>
          <p:cNvGrpSpPr/>
          <p:nvPr/>
        </p:nvGrpSpPr>
        <p:grpSpPr>
          <a:xfrm>
            <a:off x="7670681" y="715102"/>
            <a:ext cx="665434" cy="665434"/>
            <a:chOff x="7139460" y="1520823"/>
            <a:chExt cx="1619915" cy="1619915"/>
          </a:xfrm>
          <a:effectLst>
            <a:outerShdw blurRad="50800" dist="38100" dir="5400000" algn="t" rotWithShape="0">
              <a:prstClr val="black">
                <a:alpha val="40000"/>
              </a:prstClr>
            </a:outerShdw>
          </a:effectLst>
        </p:grpSpPr>
        <p:sp>
          <p:nvSpPr>
            <p:cNvPr id="29" name="Oval 44"/>
            <p:cNvSpPr/>
            <p:nvPr/>
          </p:nvSpPr>
          <p:spPr>
            <a:xfrm>
              <a:off x="7139460" y="1520823"/>
              <a:ext cx="1619915" cy="1619915"/>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基</a:t>
              </a:r>
            </a:p>
          </p:txBody>
        </p:sp>
        <p:sp>
          <p:nvSpPr>
            <p:cNvPr id="30"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32" name="Group 43"/>
          <p:cNvGrpSpPr/>
          <p:nvPr/>
        </p:nvGrpSpPr>
        <p:grpSpPr>
          <a:xfrm>
            <a:off x="8225121" y="715102"/>
            <a:ext cx="665434" cy="665434"/>
            <a:chOff x="7139460" y="1520823"/>
            <a:chExt cx="1619915" cy="1619915"/>
          </a:xfrm>
          <a:effectLst>
            <a:outerShdw blurRad="50800" dist="38100" dir="5400000" algn="t" rotWithShape="0">
              <a:prstClr val="black">
                <a:alpha val="40000"/>
              </a:prstClr>
            </a:outerShdw>
          </a:effectLst>
        </p:grpSpPr>
        <p:sp>
          <p:nvSpPr>
            <p:cNvPr id="33" name="Oval 44"/>
            <p:cNvSpPr/>
            <p:nvPr/>
          </p:nvSpPr>
          <p:spPr>
            <a:xfrm>
              <a:off x="7139460" y="1520823"/>
              <a:ext cx="1619915" cy="1619915"/>
            </a:xfrm>
            <a:prstGeom prst="ellipse">
              <a:avLst/>
            </a:prstGeom>
            <a:solidFill>
              <a:srgbClr val="7030A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地</a:t>
              </a:r>
            </a:p>
          </p:txBody>
        </p:sp>
        <p:sp>
          <p:nvSpPr>
            <p:cNvPr id="34"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85" y="4054432"/>
            <a:ext cx="1130715" cy="1119134"/>
          </a:xfrm>
          <a:prstGeom prst="rect">
            <a:avLst/>
          </a:prstGeom>
        </p:spPr>
      </p:pic>
      <p:pic>
        <p:nvPicPr>
          <p:cNvPr id="27" name="图片 2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44108" y="4217627"/>
            <a:ext cx="1199893" cy="937974"/>
          </a:xfrm>
          <a:prstGeom prst="rect">
            <a:avLst/>
          </a:prstGeom>
        </p:spPr>
      </p:pic>
      <p:pic>
        <p:nvPicPr>
          <p:cNvPr id="35" name="图片 3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6205" y="1351129"/>
            <a:ext cx="5026330" cy="24979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Click="0">
        <p14:conveyor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102571">
            <a:off x="6566989" y="37999"/>
            <a:ext cx="2266391" cy="847281"/>
          </a:xfrm>
          <a:prstGeom prst="rect">
            <a:avLst/>
          </a:prstGeom>
        </p:spPr>
      </p:pic>
      <p:sp>
        <p:nvSpPr>
          <p:cNvPr id="25" name="矩形 24"/>
          <p:cNvSpPr/>
          <p:nvPr/>
        </p:nvSpPr>
        <p:spPr bwMode="auto">
          <a:xfrm>
            <a:off x="152518" y="565965"/>
            <a:ext cx="8838968" cy="4474600"/>
          </a:xfrm>
          <a:prstGeom prst="rect">
            <a:avLst/>
          </a:prstGeom>
          <a:solidFill>
            <a:schemeClr val="bg1">
              <a:alpha val="93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3924" eaLnBrk="1" hangingPunct="1">
              <a:defRPr/>
            </a:pPr>
            <a:endParaRPr lang="zh-CN" altLang="en-US">
              <a:solidFill>
                <a:srgbClr val="000000"/>
              </a:solidFill>
              <a:latin typeface="微软雅黑"/>
              <a:ea typeface="微软雅黑"/>
              <a:sym typeface="微软雅黑"/>
            </a:endParaRPr>
          </a:p>
        </p:txBody>
      </p:sp>
      <p:sp>
        <p:nvSpPr>
          <p:cNvPr id="10" name="文本框 9"/>
          <p:cNvSpPr txBox="1"/>
          <p:nvPr/>
        </p:nvSpPr>
        <p:spPr>
          <a:xfrm>
            <a:off x="5273071" y="3121530"/>
            <a:ext cx="3580913" cy="1177245"/>
          </a:xfrm>
          <a:prstGeom prst="rect">
            <a:avLst/>
          </a:prstGeom>
          <a:solidFill>
            <a:schemeClr val="accent6"/>
          </a:solidFill>
        </p:spPr>
        <p:txBody>
          <a:bodyPr wrap="square" lIns="68580" tIns="34290" rIns="68580" bIns="34290" rtlCol="0">
            <a:spAutoFit/>
          </a:bodyPr>
          <a:lstStyle/>
          <a:p>
            <a:r>
              <a:rPr lang="zh-CN" altLang="en-US" sz="2400" b="1" dirty="0">
                <a:solidFill>
                  <a:schemeClr val="bg1"/>
                </a:solidFill>
                <a:latin typeface="微软雅黑"/>
                <a:ea typeface="微软雅黑"/>
                <a:sym typeface="微软雅黑"/>
              </a:rPr>
              <a:t>我最喜欢我们的教室。我们在这里学习、玩耍。教室就像我们的家一样。</a:t>
            </a:r>
          </a:p>
        </p:txBody>
      </p:sp>
      <p:sp>
        <p:nvSpPr>
          <p:cNvPr id="11" name="Oval 33"/>
          <p:cNvSpPr/>
          <p:nvPr/>
        </p:nvSpPr>
        <p:spPr>
          <a:xfrm>
            <a:off x="5382649" y="715102"/>
            <a:ext cx="665434" cy="665434"/>
          </a:xfrm>
          <a:prstGeom prst="ellipse">
            <a:avLst/>
          </a:prstGeom>
          <a:solidFill>
            <a:schemeClr val="accent1">
              <a:alpha val="9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我</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nvGrpSpPr>
          <p:cNvPr id="12" name="Group 35"/>
          <p:cNvGrpSpPr/>
          <p:nvPr/>
        </p:nvGrpSpPr>
        <p:grpSpPr>
          <a:xfrm>
            <a:off x="5946216" y="715102"/>
            <a:ext cx="665434" cy="665434"/>
            <a:chOff x="4668236" y="1486874"/>
            <a:chExt cx="1619915" cy="1619915"/>
          </a:xfrm>
          <a:effectLst>
            <a:outerShdw blurRad="50800" dist="38100" dir="5400000" algn="t" rotWithShape="0">
              <a:prstClr val="black">
                <a:alpha val="40000"/>
              </a:prstClr>
            </a:outerShdw>
          </a:effectLst>
        </p:grpSpPr>
        <p:sp>
          <p:nvSpPr>
            <p:cNvPr id="13" name="Oval 36"/>
            <p:cNvSpPr/>
            <p:nvPr/>
          </p:nvSpPr>
          <p:spPr>
            <a:xfrm>
              <a:off x="4668236" y="1486874"/>
              <a:ext cx="1619915" cy="161991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的</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14" name="Oval 37"/>
            <p:cNvSpPr/>
            <p:nvPr/>
          </p:nvSpPr>
          <p:spPr>
            <a:xfrm>
              <a:off x="4760888"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17" name="Group 39"/>
          <p:cNvGrpSpPr/>
          <p:nvPr/>
        </p:nvGrpSpPr>
        <p:grpSpPr>
          <a:xfrm>
            <a:off x="6514980" y="715102"/>
            <a:ext cx="665434" cy="665434"/>
            <a:chOff x="5903848" y="1486873"/>
            <a:chExt cx="1619915" cy="1619915"/>
          </a:xfrm>
          <a:effectLst>
            <a:outerShdw blurRad="50800" dist="38100" dir="5400000" algn="t" rotWithShape="0">
              <a:prstClr val="black">
                <a:alpha val="40000"/>
              </a:prstClr>
            </a:outerShdw>
          </a:effectLst>
        </p:grpSpPr>
        <p:sp>
          <p:nvSpPr>
            <p:cNvPr id="18" name="Oval 40"/>
            <p:cNvSpPr/>
            <p:nvPr/>
          </p:nvSpPr>
          <p:spPr>
            <a:xfrm>
              <a:off x="5903848" y="1486873"/>
              <a:ext cx="1619915" cy="1619915"/>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秘</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19" name="Oval 42"/>
            <p:cNvSpPr/>
            <p:nvPr/>
          </p:nvSpPr>
          <p:spPr>
            <a:xfrm>
              <a:off x="5996500"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20" name="Group 43"/>
          <p:cNvGrpSpPr/>
          <p:nvPr/>
        </p:nvGrpSpPr>
        <p:grpSpPr>
          <a:xfrm>
            <a:off x="7091382" y="715102"/>
            <a:ext cx="665434" cy="665434"/>
            <a:chOff x="7139460" y="1486872"/>
            <a:chExt cx="1619915" cy="1619915"/>
          </a:xfrm>
          <a:effectLst>
            <a:outerShdw blurRad="50800" dist="38100" dir="5400000" algn="t" rotWithShape="0">
              <a:prstClr val="black">
                <a:alpha val="40000"/>
              </a:prstClr>
            </a:outerShdw>
          </a:effectLst>
        </p:grpSpPr>
        <p:sp>
          <p:nvSpPr>
            <p:cNvPr id="21" name="Oval 44"/>
            <p:cNvSpPr/>
            <p:nvPr/>
          </p:nvSpPr>
          <p:spPr>
            <a:xfrm>
              <a:off x="7139460" y="1486872"/>
              <a:ext cx="1619915" cy="1619915"/>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密</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23"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28" name="Group 43"/>
          <p:cNvGrpSpPr/>
          <p:nvPr/>
        </p:nvGrpSpPr>
        <p:grpSpPr>
          <a:xfrm>
            <a:off x="7670681" y="715102"/>
            <a:ext cx="665434" cy="665434"/>
            <a:chOff x="7139460" y="1520823"/>
            <a:chExt cx="1619915" cy="1619915"/>
          </a:xfrm>
          <a:effectLst>
            <a:outerShdw blurRad="50800" dist="38100" dir="5400000" algn="t" rotWithShape="0">
              <a:prstClr val="black">
                <a:alpha val="40000"/>
              </a:prstClr>
            </a:outerShdw>
          </a:effectLst>
        </p:grpSpPr>
        <p:sp>
          <p:nvSpPr>
            <p:cNvPr id="29" name="Oval 44"/>
            <p:cNvSpPr/>
            <p:nvPr/>
          </p:nvSpPr>
          <p:spPr>
            <a:xfrm>
              <a:off x="7139460" y="1520823"/>
              <a:ext cx="1619915" cy="1619915"/>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基</a:t>
              </a:r>
            </a:p>
          </p:txBody>
        </p:sp>
        <p:sp>
          <p:nvSpPr>
            <p:cNvPr id="30"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32" name="Group 43"/>
          <p:cNvGrpSpPr/>
          <p:nvPr/>
        </p:nvGrpSpPr>
        <p:grpSpPr>
          <a:xfrm>
            <a:off x="8225121" y="715102"/>
            <a:ext cx="665434" cy="665434"/>
            <a:chOff x="7139460" y="1520823"/>
            <a:chExt cx="1619915" cy="1619915"/>
          </a:xfrm>
          <a:effectLst>
            <a:outerShdw blurRad="50800" dist="38100" dir="5400000" algn="t" rotWithShape="0">
              <a:prstClr val="black">
                <a:alpha val="40000"/>
              </a:prstClr>
            </a:outerShdw>
          </a:effectLst>
        </p:grpSpPr>
        <p:sp>
          <p:nvSpPr>
            <p:cNvPr id="33" name="Oval 44"/>
            <p:cNvSpPr/>
            <p:nvPr/>
          </p:nvSpPr>
          <p:spPr>
            <a:xfrm>
              <a:off x="7139460" y="1520823"/>
              <a:ext cx="1619915" cy="1619915"/>
            </a:xfrm>
            <a:prstGeom prst="ellipse">
              <a:avLst/>
            </a:prstGeom>
            <a:solidFill>
              <a:srgbClr val="7030A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地</a:t>
              </a:r>
            </a:p>
          </p:txBody>
        </p:sp>
        <p:sp>
          <p:nvSpPr>
            <p:cNvPr id="34"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pic>
        <p:nvPicPr>
          <p:cNvPr id="27" name="图片 2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44108" y="4217627"/>
            <a:ext cx="1199893" cy="937974"/>
          </a:xfrm>
          <a:prstGeom prst="rect">
            <a:avLst/>
          </a:prstGeom>
        </p:spPr>
      </p:pic>
      <p:pic>
        <p:nvPicPr>
          <p:cNvPr id="31" name="图片 3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1485" y="1198440"/>
            <a:ext cx="4887370" cy="3346992"/>
          </a:xfrm>
          <a:prstGeom prst="rect">
            <a:avLst/>
          </a:prstGeom>
        </p:spPr>
      </p:pic>
      <p:pic>
        <p:nvPicPr>
          <p:cNvPr id="26" name="图片 2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85" y="4054432"/>
            <a:ext cx="1130715" cy="11191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Click="0">
        <p14:conveyor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15541" y="2620519"/>
            <a:ext cx="5345621" cy="1546577"/>
          </a:xfrm>
          <a:prstGeom prst="rect">
            <a:avLst/>
          </a:prstGeom>
          <a:noFill/>
        </p:spPr>
        <p:txBody>
          <a:bodyPr wrap="square" lIns="68580" tIns="34290" rIns="68580" bIns="34290" rtlCol="0">
            <a:spAutoFit/>
          </a:bodyPr>
          <a:lstStyle/>
          <a:p>
            <a:r>
              <a:rPr lang="zh-CN" altLang="en-US" sz="2400" dirty="0">
                <a:latin typeface="微软雅黑"/>
                <a:ea typeface="微软雅黑"/>
                <a:sym typeface="微软雅黑"/>
              </a:rPr>
              <a:t>你最喜欢的校园一角，一定有着让人着迷的魅力吧！请你为你最喜欢的校园一角，写一封推荐信，让大家都能发现它的美吧！</a:t>
            </a: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20142" y="1654685"/>
            <a:ext cx="4652234" cy="84285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259"/>
          <p:cNvSpPr>
            <a:spLocks noChangeArrowheads="1"/>
          </p:cNvSpPr>
          <p:nvPr/>
        </p:nvSpPr>
        <p:spPr bwMode="auto">
          <a:xfrm>
            <a:off x="3529113" y="2364119"/>
            <a:ext cx="51845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0" eaLnBrk="1" hangingPunct="1">
              <a:buNone/>
              <a:defRPr/>
            </a:pPr>
            <a:r>
              <a:rPr lang="zh-CN" altLang="en-US" sz="3600" b="1" dirty="0">
                <a:solidFill>
                  <a:srgbClr val="569547"/>
                </a:solidFill>
                <a:latin typeface="微软雅黑"/>
                <a:ea typeface="微软雅黑"/>
                <a:cs typeface="Arial" panose="020B0604020202020204" pitchFamily="34" charset="0"/>
                <a:sym typeface="微软雅黑"/>
              </a:rPr>
              <a:t>读一读：我把它推荐给你</a:t>
            </a:r>
          </a:p>
        </p:txBody>
      </p:sp>
      <p:sp>
        <p:nvSpPr>
          <p:cNvPr id="9" name="矩形 259"/>
          <p:cNvSpPr>
            <a:spLocks noChangeArrowheads="1"/>
          </p:cNvSpPr>
          <p:nvPr/>
        </p:nvSpPr>
        <p:spPr bwMode="auto">
          <a:xfrm>
            <a:off x="3559969" y="3062323"/>
            <a:ext cx="5242838" cy="742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lnSpc>
                <a:spcPct val="120000"/>
              </a:lnSpc>
              <a:spcBef>
                <a:spcPts val="0"/>
              </a:spcBef>
              <a:buNone/>
              <a:defRPr/>
            </a:pPr>
            <a:r>
              <a:rPr lang="zh-CN" altLang="en-US" sz="2100" dirty="0">
                <a:solidFill>
                  <a:schemeClr val="tx2"/>
                </a:solidFill>
                <a:latin typeface="微软雅黑"/>
                <a:ea typeface="微软雅黑"/>
                <a:cs typeface="Arial" panose="020B0604020202020204" pitchFamily="34" charset="0"/>
                <a:sym typeface="微软雅黑"/>
              </a:rPr>
              <a:t>请你把你写好的推荐信，读给大家听听，把美丽的“它”介绍给大家吧！</a:t>
            </a:r>
          </a:p>
        </p:txBody>
      </p:sp>
    </p:spTree>
  </p:cSld>
  <p:clrMapOvr>
    <a:masterClrMapping/>
  </p:clrMapOvr>
  <mc:AlternateContent xmlns:mc="http://schemas.openxmlformats.org/markup-compatibility/2006" xmlns:p14="http://schemas.microsoft.com/office/powerpoint/2010/main">
    <mc:Choice Requires="p14">
      <p:transition spd="slow" p14:dur="4000" advClick="0">
        <p14:vortex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par>
                          <p:cTn id="12" fill="hold">
                            <p:stCondLst>
                              <p:cond delay="10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8"/>
                                        </p:tgtEl>
                                      </p:cBhvr>
                                    </p:animEffect>
                                    <p:animScale>
                                      <p:cBhvr>
                                        <p:cTn id="15" dur="250" autoRev="1" fill="hold"/>
                                        <p:tgtEl>
                                          <p:spTgt spid="8"/>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1" y="0"/>
            <a:ext cx="4503761" cy="5143500"/>
          </a:xfrm>
          <a:prstGeom prst="rect">
            <a:avLst/>
          </a:prstGeom>
        </p:spPr>
      </p:pic>
      <p:sp>
        <p:nvSpPr>
          <p:cNvPr id="5" name="梯形 4"/>
          <p:cNvSpPr/>
          <p:nvPr/>
        </p:nvSpPr>
        <p:spPr>
          <a:xfrm>
            <a:off x="3459708" y="0"/>
            <a:ext cx="5697071" cy="5161314"/>
          </a:xfrm>
          <a:custGeom>
            <a:avLst/>
            <a:gdLst>
              <a:gd name="connsiteX0" fmla="*/ 0 w 8693011"/>
              <a:gd name="connsiteY0" fmla="*/ 6858000 h 6858000"/>
              <a:gd name="connsiteX1" fmla="*/ 1714500 w 8693011"/>
              <a:gd name="connsiteY1" fmla="*/ 0 h 6858000"/>
              <a:gd name="connsiteX2" fmla="*/ 6978511 w 8693011"/>
              <a:gd name="connsiteY2" fmla="*/ 0 h 6858000"/>
              <a:gd name="connsiteX3" fmla="*/ 8693011 w 8693011"/>
              <a:gd name="connsiteY3" fmla="*/ 6858000 h 6858000"/>
              <a:gd name="connsiteX4" fmla="*/ 0 w 8693011"/>
              <a:gd name="connsiteY4" fmla="*/ 6858000 h 6858000"/>
              <a:gd name="connsiteX0-1" fmla="*/ 0 w 8693011"/>
              <a:gd name="connsiteY0-2" fmla="*/ 6881750 h 6881750"/>
              <a:gd name="connsiteX1-3" fmla="*/ 4453 w 8693011"/>
              <a:gd name="connsiteY1-4" fmla="*/ 0 h 6881750"/>
              <a:gd name="connsiteX2-5" fmla="*/ 6978511 w 8693011"/>
              <a:gd name="connsiteY2-6" fmla="*/ 23750 h 6881750"/>
              <a:gd name="connsiteX3-7" fmla="*/ 8693011 w 8693011"/>
              <a:gd name="connsiteY3-8" fmla="*/ 6881750 h 6881750"/>
              <a:gd name="connsiteX4-9" fmla="*/ 0 w 8693011"/>
              <a:gd name="connsiteY4-10" fmla="*/ 6881750 h 6881750"/>
              <a:gd name="connsiteX0-11" fmla="*/ 0 w 8693011"/>
              <a:gd name="connsiteY0-12" fmla="*/ 6881751 h 6881751"/>
              <a:gd name="connsiteX1-13" fmla="*/ 4453 w 8693011"/>
              <a:gd name="connsiteY1-14" fmla="*/ 1 h 6881751"/>
              <a:gd name="connsiteX2-15" fmla="*/ 5695976 w 8693011"/>
              <a:gd name="connsiteY2-16" fmla="*/ 0 h 6881751"/>
              <a:gd name="connsiteX3-17" fmla="*/ 8693011 w 8693011"/>
              <a:gd name="connsiteY3-18" fmla="*/ 6881751 h 6881751"/>
              <a:gd name="connsiteX4-19" fmla="*/ 0 w 8693011"/>
              <a:gd name="connsiteY4-20" fmla="*/ 6881751 h 6881751"/>
              <a:gd name="connsiteX0-21" fmla="*/ 0 w 8693011"/>
              <a:gd name="connsiteY0-22" fmla="*/ 6881751 h 6881751"/>
              <a:gd name="connsiteX1-23" fmla="*/ 4453 w 8693011"/>
              <a:gd name="connsiteY1-24" fmla="*/ 1 h 6881751"/>
              <a:gd name="connsiteX2-25" fmla="*/ 5173462 w 8693011"/>
              <a:gd name="connsiteY2-26" fmla="*/ 0 h 6881751"/>
              <a:gd name="connsiteX3-27" fmla="*/ 8693011 w 8693011"/>
              <a:gd name="connsiteY3-28" fmla="*/ 6881751 h 6881751"/>
              <a:gd name="connsiteX4-29" fmla="*/ 0 w 8693011"/>
              <a:gd name="connsiteY4-30" fmla="*/ 6881751 h 6881751"/>
              <a:gd name="connsiteX0-31" fmla="*/ 0 w 7814237"/>
              <a:gd name="connsiteY0-32" fmla="*/ 6881751 h 6881751"/>
              <a:gd name="connsiteX1-33" fmla="*/ 4453 w 7814237"/>
              <a:gd name="connsiteY1-34" fmla="*/ 1 h 6881751"/>
              <a:gd name="connsiteX2-35" fmla="*/ 5173462 w 7814237"/>
              <a:gd name="connsiteY2-36" fmla="*/ 0 h 6881751"/>
              <a:gd name="connsiteX3-37" fmla="*/ 7814237 w 7814237"/>
              <a:gd name="connsiteY3-38" fmla="*/ 6881751 h 6881751"/>
              <a:gd name="connsiteX4-39" fmla="*/ 0 w 7814237"/>
              <a:gd name="connsiteY4-40" fmla="*/ 6881751 h 6881751"/>
              <a:gd name="connsiteX0-41" fmla="*/ 0 w 7814237"/>
              <a:gd name="connsiteY0-42" fmla="*/ 6881751 h 6881751"/>
              <a:gd name="connsiteX1-43" fmla="*/ 4453 w 7814237"/>
              <a:gd name="connsiteY1-44" fmla="*/ 1 h 6881751"/>
              <a:gd name="connsiteX2-45" fmla="*/ 5541597 w 7814237"/>
              <a:gd name="connsiteY2-46" fmla="*/ 0 h 6881751"/>
              <a:gd name="connsiteX3-47" fmla="*/ 7814237 w 7814237"/>
              <a:gd name="connsiteY3-48" fmla="*/ 6881751 h 6881751"/>
              <a:gd name="connsiteX4-49" fmla="*/ 0 w 7814237"/>
              <a:gd name="connsiteY4-50" fmla="*/ 6881751 h 6881751"/>
              <a:gd name="connsiteX0-51" fmla="*/ 0 w 5949811"/>
              <a:gd name="connsiteY0-52" fmla="*/ 6881751 h 7154882"/>
              <a:gd name="connsiteX1-53" fmla="*/ 4453 w 5949811"/>
              <a:gd name="connsiteY1-54" fmla="*/ 1 h 7154882"/>
              <a:gd name="connsiteX2-55" fmla="*/ 5541597 w 5949811"/>
              <a:gd name="connsiteY2-56" fmla="*/ 0 h 7154882"/>
              <a:gd name="connsiteX3-57" fmla="*/ 5949811 w 5949811"/>
              <a:gd name="connsiteY3-58" fmla="*/ 7154882 h 7154882"/>
              <a:gd name="connsiteX4-59" fmla="*/ 0 w 5949811"/>
              <a:gd name="connsiteY4-60" fmla="*/ 6881751 h 7154882"/>
              <a:gd name="connsiteX0-61" fmla="*/ 0 w 5541597"/>
              <a:gd name="connsiteY0-62" fmla="*/ 6881751 h 7071754"/>
              <a:gd name="connsiteX1-63" fmla="*/ 4453 w 5541597"/>
              <a:gd name="connsiteY1-64" fmla="*/ 1 h 7071754"/>
              <a:gd name="connsiteX2-65" fmla="*/ 5541597 w 5541597"/>
              <a:gd name="connsiteY2-66" fmla="*/ 0 h 7071754"/>
              <a:gd name="connsiteX3-67" fmla="*/ 5522299 w 5541597"/>
              <a:gd name="connsiteY3-68" fmla="*/ 7071754 h 7071754"/>
              <a:gd name="connsiteX4-69" fmla="*/ 0 w 5541597"/>
              <a:gd name="connsiteY4-70" fmla="*/ 6881751 h 7071754"/>
              <a:gd name="connsiteX0-71" fmla="*/ 0 w 5541597"/>
              <a:gd name="connsiteY0-72" fmla="*/ 6881751 h 6881751"/>
              <a:gd name="connsiteX1-73" fmla="*/ 4453 w 5541597"/>
              <a:gd name="connsiteY1-74" fmla="*/ 1 h 6881751"/>
              <a:gd name="connsiteX2-75" fmla="*/ 5541597 w 5541597"/>
              <a:gd name="connsiteY2-76" fmla="*/ 0 h 6881751"/>
              <a:gd name="connsiteX3-77" fmla="*/ 5534174 w 5541597"/>
              <a:gd name="connsiteY3-78" fmla="*/ 6857997 h 6881751"/>
              <a:gd name="connsiteX4-79" fmla="*/ 0 w 5541597"/>
              <a:gd name="connsiteY4-80" fmla="*/ 6881751 h 6881751"/>
              <a:gd name="connsiteX0-81" fmla="*/ 0 w 5558856"/>
              <a:gd name="connsiteY0-82" fmla="*/ 6881751 h 6881751"/>
              <a:gd name="connsiteX1-83" fmla="*/ 4453 w 5558856"/>
              <a:gd name="connsiteY1-84" fmla="*/ 1 h 6881751"/>
              <a:gd name="connsiteX2-85" fmla="*/ 5541597 w 5558856"/>
              <a:gd name="connsiteY2-86" fmla="*/ 0 h 6881751"/>
              <a:gd name="connsiteX3-87" fmla="*/ 5557924 w 5558856"/>
              <a:gd name="connsiteY3-88" fmla="*/ 6869871 h 6881751"/>
              <a:gd name="connsiteX4-89" fmla="*/ 0 w 5558856"/>
              <a:gd name="connsiteY4-90" fmla="*/ 6881751 h 68817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58856" h="6881751">
                <a:moveTo>
                  <a:pt x="0" y="6881751"/>
                </a:moveTo>
                <a:cubicBezTo>
                  <a:pt x="1484" y="4587834"/>
                  <a:pt x="2969" y="2293918"/>
                  <a:pt x="4453" y="1"/>
                </a:cubicBezTo>
                <a:lnTo>
                  <a:pt x="5541597" y="0"/>
                </a:lnTo>
                <a:cubicBezTo>
                  <a:pt x="5535164" y="2357251"/>
                  <a:pt x="5564357" y="4512620"/>
                  <a:pt x="5557924" y="6869871"/>
                </a:cubicBezTo>
                <a:lnTo>
                  <a:pt x="0" y="6881751"/>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eaLnBrk="1" fontAlgn="auto" hangingPunct="1">
              <a:spcBef>
                <a:spcPts val="0"/>
              </a:spcBef>
              <a:spcAft>
                <a:spcPts val="0"/>
              </a:spcAft>
              <a:defRPr/>
            </a:pPr>
            <a:endParaRPr lang="zh-CN" altLang="en-US" sz="1400">
              <a:solidFill>
                <a:prstClr val="white"/>
              </a:solidFill>
              <a:latin typeface="微软雅黑"/>
              <a:ea typeface="微软雅黑"/>
              <a:sym typeface="微软雅黑"/>
            </a:endParaRPr>
          </a:p>
        </p:txBody>
      </p:sp>
      <p:cxnSp>
        <p:nvCxnSpPr>
          <p:cNvPr id="28" name="直接连接符 27"/>
          <p:cNvCxnSpPr/>
          <p:nvPr/>
        </p:nvCxnSpPr>
        <p:spPr>
          <a:xfrm>
            <a:off x="3733087" y="-1191"/>
            <a:ext cx="0" cy="5144691"/>
          </a:xfrm>
          <a:prstGeom prst="line">
            <a:avLst/>
          </a:prstGeom>
          <a:noFill/>
          <a:ln w="9525" cap="flat" cmpd="sng" algn="ctr">
            <a:solidFill>
              <a:schemeClr val="bg1"/>
            </a:solidFill>
            <a:prstDash val="solid"/>
            <a:headEnd type="none" w="med" len="med"/>
            <a:tailEnd type="none" w="med" len="med"/>
          </a:ln>
          <a:effectLst/>
        </p:spPr>
      </p:cxnSp>
      <p:sp>
        <p:nvSpPr>
          <p:cNvPr id="29" name="椭圆 28"/>
          <p:cNvSpPr/>
          <p:nvPr/>
        </p:nvSpPr>
        <p:spPr>
          <a:xfrm>
            <a:off x="3638271" y="1059940"/>
            <a:ext cx="189632" cy="189700"/>
          </a:xfrm>
          <a:prstGeom prst="ellipse">
            <a:avLst/>
          </a:prstGeom>
          <a:solidFill>
            <a:schemeClr val="bg1"/>
          </a:solidFill>
          <a:ln w="25400" cap="flat" cmpd="sng" algn="ctr">
            <a:solidFill>
              <a:sysClr val="window" lastClr="FFFFFF"/>
            </a:solidFill>
            <a:prstDash val="solid"/>
          </a:ln>
          <a:effectLst/>
        </p:spPr>
        <p:txBody>
          <a:bodyPr lIns="91438" tIns="45719" rIns="91438" bIns="45719" rtlCol="0" anchor="ctr"/>
          <a:lstStyle/>
          <a:p>
            <a:pPr algn="ctr" defTabSz="685800" eaLnBrk="1" fontAlgn="auto" hangingPunct="1">
              <a:spcBef>
                <a:spcPts val="0"/>
              </a:spcBef>
              <a:spcAft>
                <a:spcPts val="0"/>
              </a:spcAft>
              <a:defRPr/>
            </a:pPr>
            <a:endParaRPr lang="zh-CN" altLang="en-US" sz="1400" kern="0">
              <a:solidFill>
                <a:sysClr val="windowText" lastClr="000000">
                  <a:lumMod val="50000"/>
                  <a:lumOff val="50000"/>
                </a:sysClr>
              </a:solidFill>
              <a:latin typeface="微软雅黑"/>
              <a:ea typeface="微软雅黑"/>
              <a:sym typeface="微软雅黑"/>
            </a:endParaRPr>
          </a:p>
        </p:txBody>
      </p:sp>
      <p:sp>
        <p:nvSpPr>
          <p:cNvPr id="31" name="椭圆 30"/>
          <p:cNvSpPr/>
          <p:nvPr/>
        </p:nvSpPr>
        <p:spPr>
          <a:xfrm>
            <a:off x="3658742" y="2491337"/>
            <a:ext cx="189632" cy="189700"/>
          </a:xfrm>
          <a:prstGeom prst="ellipse">
            <a:avLst/>
          </a:prstGeom>
          <a:solidFill>
            <a:schemeClr val="bg1"/>
          </a:solidFill>
          <a:ln w="25400" cap="flat" cmpd="sng" algn="ctr">
            <a:solidFill>
              <a:sysClr val="window" lastClr="FFFFFF"/>
            </a:solidFill>
            <a:prstDash val="solid"/>
          </a:ln>
          <a:effectLst/>
        </p:spPr>
        <p:txBody>
          <a:bodyPr lIns="91438" tIns="45719" rIns="91438" bIns="45719" rtlCol="0" anchor="ctr"/>
          <a:lstStyle/>
          <a:p>
            <a:pPr algn="ctr" defTabSz="685800" eaLnBrk="1" fontAlgn="auto" hangingPunct="1">
              <a:spcBef>
                <a:spcPts val="0"/>
              </a:spcBef>
              <a:spcAft>
                <a:spcPts val="0"/>
              </a:spcAft>
              <a:defRPr/>
            </a:pPr>
            <a:endParaRPr lang="zh-CN" altLang="en-US" sz="1400" kern="0">
              <a:solidFill>
                <a:sysClr val="windowText" lastClr="000000">
                  <a:lumMod val="50000"/>
                  <a:lumOff val="50000"/>
                </a:sysClr>
              </a:solidFill>
              <a:latin typeface="微软雅黑"/>
              <a:ea typeface="微软雅黑"/>
              <a:sym typeface="微软雅黑"/>
            </a:endParaRPr>
          </a:p>
        </p:txBody>
      </p:sp>
      <p:sp>
        <p:nvSpPr>
          <p:cNvPr id="33" name="椭圆 32"/>
          <p:cNvSpPr/>
          <p:nvPr/>
        </p:nvSpPr>
        <p:spPr>
          <a:xfrm>
            <a:off x="3668978" y="3943209"/>
            <a:ext cx="189632" cy="189700"/>
          </a:xfrm>
          <a:prstGeom prst="ellipse">
            <a:avLst/>
          </a:prstGeom>
          <a:solidFill>
            <a:schemeClr val="bg1"/>
          </a:solidFill>
          <a:ln w="25400" cap="flat" cmpd="sng" algn="ctr">
            <a:solidFill>
              <a:sysClr val="window" lastClr="FFFFFF"/>
            </a:solidFill>
            <a:prstDash val="solid"/>
          </a:ln>
          <a:effectLst/>
        </p:spPr>
        <p:txBody>
          <a:bodyPr lIns="91438" tIns="45719" rIns="91438" bIns="45719" rtlCol="0" anchor="ctr"/>
          <a:lstStyle/>
          <a:p>
            <a:pPr algn="ctr" defTabSz="685800" eaLnBrk="1" fontAlgn="auto" hangingPunct="1">
              <a:spcBef>
                <a:spcPts val="0"/>
              </a:spcBef>
              <a:spcAft>
                <a:spcPts val="0"/>
              </a:spcAft>
              <a:defRPr/>
            </a:pPr>
            <a:endParaRPr lang="zh-CN" altLang="en-US" sz="1400" kern="0">
              <a:solidFill>
                <a:sysClr val="windowText" lastClr="000000">
                  <a:lumMod val="50000"/>
                  <a:lumOff val="50000"/>
                </a:sysClr>
              </a:solidFill>
              <a:latin typeface="微软雅黑"/>
              <a:ea typeface="微软雅黑"/>
              <a:sym typeface="微软雅黑"/>
            </a:endParaRPr>
          </a:p>
        </p:txBody>
      </p:sp>
      <p:sp>
        <p:nvSpPr>
          <p:cNvPr id="34" name="文本框 23"/>
          <p:cNvSpPr txBox="1"/>
          <p:nvPr/>
        </p:nvSpPr>
        <p:spPr>
          <a:xfrm>
            <a:off x="4358491" y="982228"/>
            <a:ext cx="4710447" cy="1200326"/>
          </a:xfrm>
          <a:prstGeom prst="rect">
            <a:avLst/>
          </a:prstGeom>
          <a:noFill/>
        </p:spPr>
        <p:txBody>
          <a:bodyPr wrap="square" lIns="91438" tIns="45719" rIns="91438" bIns="45719" rtlCol="0">
            <a:spAutoFit/>
          </a:bodyPr>
          <a:lstStyle/>
          <a:p>
            <a:pPr eaLnBrk="1" fontAlgn="auto" hangingPunct="1">
              <a:spcBef>
                <a:spcPts val="0"/>
              </a:spcBef>
              <a:spcAft>
                <a:spcPts val="0"/>
              </a:spcAft>
              <a:defRPr/>
            </a:pPr>
            <a:r>
              <a:rPr lang="zh-CN" altLang="en-US" dirty="0">
                <a:solidFill>
                  <a:prstClr val="white"/>
                </a:solidFill>
                <a:latin typeface="微软雅黑"/>
                <a:ea typeface="微软雅黑"/>
                <a:sym typeface="微软雅黑"/>
              </a:rPr>
              <a:t>我的学校不大，也不太漂亮，但是我喜欢这里。这里的操场、教师、大树，就像我的老朋友。其中，我最喜欢的是操场尽头的小花园。</a:t>
            </a:r>
          </a:p>
        </p:txBody>
      </p:sp>
      <p:sp>
        <p:nvSpPr>
          <p:cNvPr id="36" name="文本框 23"/>
          <p:cNvSpPr txBox="1"/>
          <p:nvPr/>
        </p:nvSpPr>
        <p:spPr>
          <a:xfrm>
            <a:off x="4348254" y="2435516"/>
            <a:ext cx="4556910" cy="1200326"/>
          </a:xfrm>
          <a:prstGeom prst="rect">
            <a:avLst/>
          </a:prstGeom>
          <a:noFill/>
        </p:spPr>
        <p:txBody>
          <a:bodyPr wrap="square" lIns="91438" tIns="45719" rIns="91438" bIns="45719" rtlCol="0">
            <a:spAutoFit/>
          </a:bodyPr>
          <a:lstStyle/>
          <a:p>
            <a:pPr eaLnBrk="1" fontAlgn="auto" hangingPunct="1">
              <a:spcBef>
                <a:spcPts val="0"/>
              </a:spcBef>
              <a:spcAft>
                <a:spcPts val="0"/>
              </a:spcAft>
              <a:defRPr/>
            </a:pPr>
            <a:r>
              <a:rPr lang="zh-CN" altLang="en-US" dirty="0">
                <a:solidFill>
                  <a:prstClr val="white"/>
                </a:solidFill>
                <a:latin typeface="微软雅黑"/>
                <a:ea typeface="微软雅黑"/>
                <a:sym typeface="微软雅黑"/>
              </a:rPr>
              <a:t>花园入口有两颗粗粗的大树，像两名守门将军。花园郑重是一座小亭子，周围摆放着花盆，花盆里的花有红的、黄的、粉的、白的</a:t>
            </a:r>
            <a:r>
              <a:rPr lang="en-US" altLang="zh-CN" dirty="0">
                <a:solidFill>
                  <a:prstClr val="white"/>
                </a:solidFill>
                <a:latin typeface="微软雅黑"/>
                <a:ea typeface="微软雅黑"/>
                <a:sym typeface="微软雅黑"/>
              </a:rPr>
              <a:t>……</a:t>
            </a:r>
          </a:p>
        </p:txBody>
      </p:sp>
      <p:sp>
        <p:nvSpPr>
          <p:cNvPr id="38" name="文本框 23"/>
          <p:cNvSpPr txBox="1"/>
          <p:nvPr/>
        </p:nvSpPr>
        <p:spPr>
          <a:xfrm>
            <a:off x="4358490" y="3918094"/>
            <a:ext cx="4270307" cy="646328"/>
          </a:xfrm>
          <a:prstGeom prst="rect">
            <a:avLst/>
          </a:prstGeom>
          <a:noFill/>
        </p:spPr>
        <p:txBody>
          <a:bodyPr wrap="square" lIns="91438" tIns="45719" rIns="91438" bIns="45719" rtlCol="0">
            <a:spAutoFit/>
          </a:bodyPr>
          <a:lstStyle/>
          <a:p>
            <a:pPr eaLnBrk="1" fontAlgn="auto" hangingPunct="1">
              <a:spcBef>
                <a:spcPts val="0"/>
              </a:spcBef>
              <a:spcAft>
                <a:spcPts val="0"/>
              </a:spcAft>
              <a:defRPr/>
            </a:pPr>
            <a:r>
              <a:rPr lang="zh-CN" altLang="en-US" dirty="0">
                <a:solidFill>
                  <a:prstClr val="white"/>
                </a:solidFill>
                <a:latin typeface="微软雅黑"/>
                <a:ea typeface="微软雅黑"/>
                <a:sym typeface="微软雅黑"/>
              </a:rPr>
              <a:t>我喜欢这里的含羞草，轻轻地抚摸它的叶子，它就合上了。花盆下和草丛里</a:t>
            </a:r>
            <a:r>
              <a:rPr lang="en-US" altLang="zh-CN" dirty="0">
                <a:solidFill>
                  <a:prstClr val="white"/>
                </a:solidFill>
                <a:latin typeface="微软雅黑"/>
                <a:ea typeface="微软雅黑"/>
                <a:sym typeface="微软雅黑"/>
              </a:rPr>
              <a:t>……</a:t>
            </a:r>
          </a:p>
        </p:txBody>
      </p:sp>
      <p:cxnSp>
        <p:nvCxnSpPr>
          <p:cNvPr id="44" name="直接连接符 43"/>
          <p:cNvCxnSpPr/>
          <p:nvPr/>
        </p:nvCxnSpPr>
        <p:spPr>
          <a:xfrm>
            <a:off x="3965502" y="1165026"/>
            <a:ext cx="302064" cy="0"/>
          </a:xfrm>
          <a:prstGeom prst="line">
            <a:avLst/>
          </a:prstGeom>
          <a:noFill/>
          <a:ln w="6350" cap="flat" cmpd="sng" algn="ctr">
            <a:solidFill>
              <a:sysClr val="window" lastClr="FFFFFF">
                <a:lumMod val="65000"/>
              </a:sysClr>
            </a:solidFill>
            <a:prstDash val="solid"/>
          </a:ln>
          <a:effectLst/>
        </p:spPr>
      </p:cxnSp>
      <p:cxnSp>
        <p:nvCxnSpPr>
          <p:cNvPr id="46" name="直接连接符 45"/>
          <p:cNvCxnSpPr/>
          <p:nvPr/>
        </p:nvCxnSpPr>
        <p:spPr>
          <a:xfrm>
            <a:off x="3996209" y="2586187"/>
            <a:ext cx="302064" cy="0"/>
          </a:xfrm>
          <a:prstGeom prst="line">
            <a:avLst/>
          </a:prstGeom>
          <a:noFill/>
          <a:ln w="6350" cap="flat" cmpd="sng" algn="ctr">
            <a:solidFill>
              <a:sysClr val="window" lastClr="FFFFFF">
                <a:lumMod val="65000"/>
              </a:sysClr>
            </a:solidFill>
            <a:prstDash val="solid"/>
          </a:ln>
          <a:effectLst/>
        </p:spPr>
      </p:cxnSp>
      <p:cxnSp>
        <p:nvCxnSpPr>
          <p:cNvPr id="48" name="直接连接符 47"/>
          <p:cNvCxnSpPr/>
          <p:nvPr/>
        </p:nvCxnSpPr>
        <p:spPr>
          <a:xfrm>
            <a:off x="4047389" y="4038058"/>
            <a:ext cx="302064" cy="0"/>
          </a:xfrm>
          <a:prstGeom prst="line">
            <a:avLst/>
          </a:prstGeom>
          <a:noFill/>
          <a:ln w="6350" cap="flat" cmpd="sng" algn="ctr">
            <a:solidFill>
              <a:sysClr val="window" lastClr="FFFFFF">
                <a:lumMod val="65000"/>
              </a:sysClr>
            </a:solidFill>
            <a:prstDash val="solid"/>
          </a:ln>
          <a:effectLst/>
        </p:spPr>
      </p:cxnSp>
      <p:sp>
        <p:nvSpPr>
          <p:cNvPr id="49" name="TextBox 48"/>
          <p:cNvSpPr txBox="1">
            <a:spLocks noChangeArrowheads="1"/>
          </p:cNvSpPr>
          <p:nvPr/>
        </p:nvSpPr>
        <p:spPr bwMode="auto">
          <a:xfrm>
            <a:off x="4395406" y="205944"/>
            <a:ext cx="25583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zh-CN" altLang="en-US" sz="3000" kern="0" spc="-150" dirty="0">
                <a:solidFill>
                  <a:sysClr val="window" lastClr="FFFFFF"/>
                </a:solidFill>
                <a:effectLst>
                  <a:outerShdw blurRad="38100" dist="38100" dir="2700000" algn="tl">
                    <a:srgbClr val="000000">
                      <a:alpha val="43137"/>
                    </a:srgbClr>
                  </a:outerShdw>
                </a:effectLst>
                <a:latin typeface="微软雅黑"/>
                <a:ea typeface="微软雅黑"/>
                <a:cs typeface="Verdana" panose="020B0604030504040204" pitchFamily="34" charset="0"/>
                <a:sym typeface="微软雅黑"/>
              </a:rPr>
              <a:t>小花园中乐趣多</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strVal val="4*#ppt_w"/>
                                          </p:val>
                                        </p:tav>
                                        <p:tav tm="100000">
                                          <p:val>
                                            <p:strVal val="#ppt_w"/>
                                          </p:val>
                                        </p:tav>
                                      </p:tavLst>
                                    </p:anim>
                                    <p:anim calcmode="lin" valueType="num">
                                      <p:cBhvr>
                                        <p:cTn id="8" dur="500" fill="hold"/>
                                        <p:tgtEl>
                                          <p:spTgt spid="29"/>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left)">
                                      <p:cBhvr>
                                        <p:cTn id="12" dur="500"/>
                                        <p:tgtEl>
                                          <p:spTgt spid="4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strVal val="4*#ppt_w"/>
                                          </p:val>
                                        </p:tav>
                                        <p:tav tm="100000">
                                          <p:val>
                                            <p:strVal val="#ppt_w"/>
                                          </p:val>
                                        </p:tav>
                                      </p:tavLst>
                                    </p:anim>
                                    <p:anim calcmode="lin" valueType="num">
                                      <p:cBhvr>
                                        <p:cTn id="21" dur="500" fill="hold"/>
                                        <p:tgtEl>
                                          <p:spTgt spid="31"/>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3000"/>
                            </p:stCondLst>
                            <p:childTnLst>
                              <p:par>
                                <p:cTn id="31" presetID="23" presetClass="entr" presetSubtype="32"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strVal val="4*#ppt_w"/>
                                          </p:val>
                                        </p:tav>
                                        <p:tav tm="100000">
                                          <p:val>
                                            <p:strVal val="#ppt_w"/>
                                          </p:val>
                                        </p:tav>
                                      </p:tavLst>
                                    </p:anim>
                                    <p:anim calcmode="lin" valueType="num">
                                      <p:cBhvr>
                                        <p:cTn id="34" dur="500" fill="hold"/>
                                        <p:tgtEl>
                                          <p:spTgt spid="33"/>
                                        </p:tgtEl>
                                        <p:attrNameLst>
                                          <p:attrName>ppt_h</p:attrName>
                                        </p:attrNameLst>
                                      </p:cBhvr>
                                      <p:tavLst>
                                        <p:tav tm="0">
                                          <p:val>
                                            <p:strVal val="4*#ppt_h"/>
                                          </p:val>
                                        </p:tav>
                                        <p:tav tm="100000">
                                          <p:val>
                                            <p:strVal val="#ppt_h"/>
                                          </p:val>
                                        </p:tav>
                                      </p:tavLst>
                                    </p:anim>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childTnLst>
                          </p:cTn>
                        </p:par>
                        <p:par>
                          <p:cTn id="43" fill="hold">
                            <p:stCondLst>
                              <p:cond delay="4500"/>
                            </p:stCondLst>
                            <p:childTnLst>
                              <p:par>
                                <p:cTn id="44" presetID="12" presetClass="entr" presetSubtype="8"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500"/>
                                        <p:tgtEl>
                                          <p:spTgt spid="49"/>
                                        </p:tgtEl>
                                        <p:attrNameLst>
                                          <p:attrName>ppt_x</p:attrName>
                                        </p:attrNameLst>
                                      </p:cBhvr>
                                      <p:tavLst>
                                        <p:tav tm="0">
                                          <p:val>
                                            <p:strVal val="#ppt_x-#ppt_w*1.125000"/>
                                          </p:val>
                                        </p:tav>
                                        <p:tav tm="100000">
                                          <p:val>
                                            <p:strVal val="#ppt_x"/>
                                          </p:val>
                                        </p:tav>
                                      </p:tavLst>
                                    </p:anim>
                                    <p:animEffect transition="in" filter="wipe(right)">
                                      <p:cBhvr>
                                        <p:cTn id="4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3" grpId="0" animBg="1"/>
      <p:bldP spid="34" grpId="0"/>
      <p:bldP spid="36" grpId="0"/>
      <p:bldP spid="3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348018"/>
            <a:ext cx="9065419" cy="4589913"/>
          </a:xfrm>
          <a:prstGeom prst="rect">
            <a:avLst/>
          </a:prstGeom>
        </p:spPr>
      </p:pic>
      <p:sp>
        <p:nvSpPr>
          <p:cNvPr id="4" name="PA_文本框 10"/>
          <p:cNvSpPr txBox="1">
            <a:spLocks noChangeArrowheads="1"/>
          </p:cNvSpPr>
          <p:nvPr>
            <p:custDataLst>
              <p:tags r:id="rId1"/>
            </p:custDataLst>
          </p:nvPr>
        </p:nvSpPr>
        <p:spPr bwMode="auto">
          <a:xfrm>
            <a:off x="1124191" y="2226614"/>
            <a:ext cx="5754281" cy="1509644"/>
          </a:xfrm>
          <a:prstGeom prst="rect">
            <a:avLst/>
          </a:prstGeom>
          <a:noFill/>
          <a:ln w="9525">
            <a:noFill/>
            <a:miter lim="800000"/>
          </a:ln>
        </p:spPr>
        <p:txBody>
          <a:bodyPr wrap="square" lIns="68580" tIns="34290" rIns="68580" bIns="34290">
            <a:spAutoFit/>
          </a:bodyPr>
          <a:lstStyle/>
          <a:p>
            <a:pPr eaLnBrk="1" fontAlgn="auto" hangingPunct="1">
              <a:lnSpc>
                <a:spcPct val="130000"/>
              </a:lnSpc>
              <a:spcBef>
                <a:spcPts val="0"/>
              </a:spcBef>
              <a:spcAft>
                <a:spcPts val="0"/>
              </a:spcAft>
              <a:defRPr/>
            </a:pPr>
            <a:r>
              <a:rPr lang="zh-CN" altLang="en-US" sz="2400" b="1" spc="150" dirty="0">
                <a:solidFill>
                  <a:srgbClr val="6FB420"/>
                </a:solidFill>
                <a:latin typeface="微软雅黑"/>
                <a:ea typeface="微软雅黑"/>
                <a:sym typeface="微软雅黑"/>
              </a:rPr>
              <a:t>刚才同学们为你推荐的最美校园一角，你最喜欢其中的哪一个呢？一起来投票选出你心中的最爱吧！</a:t>
            </a:r>
          </a:p>
        </p:txBody>
      </p:sp>
      <p:cxnSp>
        <p:nvCxnSpPr>
          <p:cNvPr id="6" name="PA_直接连接符 3"/>
          <p:cNvCxnSpPr/>
          <p:nvPr>
            <p:custDataLst>
              <p:tags r:id="rId2"/>
            </p:custDataLst>
          </p:nvPr>
        </p:nvCxnSpPr>
        <p:spPr>
          <a:xfrm flipV="1">
            <a:off x="1205816" y="2150823"/>
            <a:ext cx="5518470" cy="39821"/>
          </a:xfrm>
          <a:prstGeom prst="line">
            <a:avLst/>
          </a:prstGeom>
          <a:ln w="28575">
            <a:solidFill>
              <a:srgbClr val="6FB420"/>
            </a:solidFill>
          </a:ln>
        </p:spPr>
        <p:style>
          <a:lnRef idx="1">
            <a:schemeClr val="accent1"/>
          </a:lnRef>
          <a:fillRef idx="0">
            <a:schemeClr val="accent1"/>
          </a:fillRef>
          <a:effectRef idx="0">
            <a:schemeClr val="accent1"/>
          </a:effectRef>
          <a:fontRef idx="minor">
            <a:schemeClr val="tx1"/>
          </a:fontRef>
        </p:style>
      </p:cxnSp>
      <p:cxnSp>
        <p:nvCxnSpPr>
          <p:cNvPr id="7" name="PA_直接连接符 4"/>
          <p:cNvCxnSpPr/>
          <p:nvPr>
            <p:custDataLst>
              <p:tags r:id="rId3"/>
            </p:custDataLst>
          </p:nvPr>
        </p:nvCxnSpPr>
        <p:spPr>
          <a:xfrm flipV="1">
            <a:off x="1218001" y="3736075"/>
            <a:ext cx="5537641" cy="31158"/>
          </a:xfrm>
          <a:prstGeom prst="line">
            <a:avLst/>
          </a:prstGeom>
          <a:ln w="28575">
            <a:solidFill>
              <a:srgbClr val="6FB42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970448" y="1022576"/>
            <a:ext cx="3453494" cy="4316867"/>
          </a:xfrm>
          <a:prstGeom prst="rect">
            <a:avLst/>
          </a:prstGeom>
        </p:spPr>
      </p:pic>
      <p:pic>
        <p:nvPicPr>
          <p:cNvPr id="11" name="图片 10"/>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819759" y="1165144"/>
            <a:ext cx="2267445" cy="11281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50" fill="hold"/>
                                        <p:tgtEl>
                                          <p:spTgt spid="7"/>
                                        </p:tgtEl>
                                        <p:attrNameLst>
                                          <p:attrName>ppt_x</p:attrName>
                                        </p:attrNameLst>
                                      </p:cBhvr>
                                      <p:tavLst>
                                        <p:tav tm="0">
                                          <p:val>
                                            <p:strVal val="1+#ppt_w/2"/>
                                          </p:val>
                                        </p:tav>
                                        <p:tav tm="100000">
                                          <p:val>
                                            <p:strVal val="#ppt_x"/>
                                          </p:val>
                                        </p:tav>
                                      </p:tavLst>
                                    </p:anim>
                                    <p:anim calcmode="lin" valueType="num">
                                      <p:cBhvr additive="base">
                                        <p:cTn id="12" dur="25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35" presetClass="entr" presetSubtype="0" fill="hold" grpId="1"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anim calcmode="lin" valueType="num">
                                      <p:cBhvr>
                                        <p:cTn id="20" dur="500" fill="hold"/>
                                        <p:tgtEl>
                                          <p:spTgt spid="4"/>
                                        </p:tgtEl>
                                        <p:attrNameLst>
                                          <p:attrName>style.rotation</p:attrName>
                                        </p:attrNameLst>
                                      </p:cBhvr>
                                      <p:tavLst>
                                        <p:tav tm="0">
                                          <p:val>
                                            <p:fltVal val="720"/>
                                          </p:val>
                                        </p:tav>
                                        <p:tav tm="100000">
                                          <p:val>
                                            <p:fltVal val="0"/>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 calcmode="lin" valueType="num">
                                      <p:cBhvr>
                                        <p:cTn id="22" dur="500" fill="hold"/>
                                        <p:tgtEl>
                                          <p:spTgt spid="4"/>
                                        </p:tgtEl>
                                        <p:attrNameLst>
                                          <p:attrName>ppt_w</p:attrName>
                                        </p:attrNameLst>
                                      </p:cBhvr>
                                      <p:tavLst>
                                        <p:tav tm="0">
                                          <p:val>
                                            <p:fltVal val="0"/>
                                          </p:val>
                                        </p:tav>
                                        <p:tav tm="100000">
                                          <p:val>
                                            <p:strVal val="#ppt_w"/>
                                          </p:val>
                                        </p:tav>
                                      </p:tavLst>
                                    </p:anim>
                                  </p:childTnLst>
                                </p:cTn>
                              </p:par>
                              <p:par>
                                <p:cTn id="23" presetID="53" presetClass="entr" presetSubtype="16" fill="hold" grpId="2"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1"/>
            <a:ext cx="5391150" cy="5143500"/>
          </a:xfrm>
          <a:prstGeom prst="rect">
            <a:avLst/>
          </a:prstGeom>
        </p:spPr>
      </p:pic>
      <p:sp>
        <p:nvSpPr>
          <p:cNvPr id="5" name="梯形 4"/>
          <p:cNvSpPr/>
          <p:nvPr/>
        </p:nvSpPr>
        <p:spPr>
          <a:xfrm>
            <a:off x="3459708" y="0"/>
            <a:ext cx="5697071" cy="5161314"/>
          </a:xfrm>
          <a:custGeom>
            <a:avLst/>
            <a:gdLst>
              <a:gd name="connsiteX0" fmla="*/ 0 w 8693011"/>
              <a:gd name="connsiteY0" fmla="*/ 6858000 h 6858000"/>
              <a:gd name="connsiteX1" fmla="*/ 1714500 w 8693011"/>
              <a:gd name="connsiteY1" fmla="*/ 0 h 6858000"/>
              <a:gd name="connsiteX2" fmla="*/ 6978511 w 8693011"/>
              <a:gd name="connsiteY2" fmla="*/ 0 h 6858000"/>
              <a:gd name="connsiteX3" fmla="*/ 8693011 w 8693011"/>
              <a:gd name="connsiteY3" fmla="*/ 6858000 h 6858000"/>
              <a:gd name="connsiteX4" fmla="*/ 0 w 8693011"/>
              <a:gd name="connsiteY4" fmla="*/ 6858000 h 6858000"/>
              <a:gd name="connsiteX0-1" fmla="*/ 0 w 8693011"/>
              <a:gd name="connsiteY0-2" fmla="*/ 6881750 h 6881750"/>
              <a:gd name="connsiteX1-3" fmla="*/ 4453 w 8693011"/>
              <a:gd name="connsiteY1-4" fmla="*/ 0 h 6881750"/>
              <a:gd name="connsiteX2-5" fmla="*/ 6978511 w 8693011"/>
              <a:gd name="connsiteY2-6" fmla="*/ 23750 h 6881750"/>
              <a:gd name="connsiteX3-7" fmla="*/ 8693011 w 8693011"/>
              <a:gd name="connsiteY3-8" fmla="*/ 6881750 h 6881750"/>
              <a:gd name="connsiteX4-9" fmla="*/ 0 w 8693011"/>
              <a:gd name="connsiteY4-10" fmla="*/ 6881750 h 6881750"/>
              <a:gd name="connsiteX0-11" fmla="*/ 0 w 8693011"/>
              <a:gd name="connsiteY0-12" fmla="*/ 6881751 h 6881751"/>
              <a:gd name="connsiteX1-13" fmla="*/ 4453 w 8693011"/>
              <a:gd name="connsiteY1-14" fmla="*/ 1 h 6881751"/>
              <a:gd name="connsiteX2-15" fmla="*/ 5695976 w 8693011"/>
              <a:gd name="connsiteY2-16" fmla="*/ 0 h 6881751"/>
              <a:gd name="connsiteX3-17" fmla="*/ 8693011 w 8693011"/>
              <a:gd name="connsiteY3-18" fmla="*/ 6881751 h 6881751"/>
              <a:gd name="connsiteX4-19" fmla="*/ 0 w 8693011"/>
              <a:gd name="connsiteY4-20" fmla="*/ 6881751 h 6881751"/>
              <a:gd name="connsiteX0-21" fmla="*/ 0 w 8693011"/>
              <a:gd name="connsiteY0-22" fmla="*/ 6881751 h 6881751"/>
              <a:gd name="connsiteX1-23" fmla="*/ 4453 w 8693011"/>
              <a:gd name="connsiteY1-24" fmla="*/ 1 h 6881751"/>
              <a:gd name="connsiteX2-25" fmla="*/ 5173462 w 8693011"/>
              <a:gd name="connsiteY2-26" fmla="*/ 0 h 6881751"/>
              <a:gd name="connsiteX3-27" fmla="*/ 8693011 w 8693011"/>
              <a:gd name="connsiteY3-28" fmla="*/ 6881751 h 6881751"/>
              <a:gd name="connsiteX4-29" fmla="*/ 0 w 8693011"/>
              <a:gd name="connsiteY4-30" fmla="*/ 6881751 h 6881751"/>
              <a:gd name="connsiteX0-31" fmla="*/ 0 w 7814237"/>
              <a:gd name="connsiteY0-32" fmla="*/ 6881751 h 6881751"/>
              <a:gd name="connsiteX1-33" fmla="*/ 4453 w 7814237"/>
              <a:gd name="connsiteY1-34" fmla="*/ 1 h 6881751"/>
              <a:gd name="connsiteX2-35" fmla="*/ 5173462 w 7814237"/>
              <a:gd name="connsiteY2-36" fmla="*/ 0 h 6881751"/>
              <a:gd name="connsiteX3-37" fmla="*/ 7814237 w 7814237"/>
              <a:gd name="connsiteY3-38" fmla="*/ 6881751 h 6881751"/>
              <a:gd name="connsiteX4-39" fmla="*/ 0 w 7814237"/>
              <a:gd name="connsiteY4-40" fmla="*/ 6881751 h 6881751"/>
              <a:gd name="connsiteX0-41" fmla="*/ 0 w 7814237"/>
              <a:gd name="connsiteY0-42" fmla="*/ 6881751 h 6881751"/>
              <a:gd name="connsiteX1-43" fmla="*/ 4453 w 7814237"/>
              <a:gd name="connsiteY1-44" fmla="*/ 1 h 6881751"/>
              <a:gd name="connsiteX2-45" fmla="*/ 5541597 w 7814237"/>
              <a:gd name="connsiteY2-46" fmla="*/ 0 h 6881751"/>
              <a:gd name="connsiteX3-47" fmla="*/ 7814237 w 7814237"/>
              <a:gd name="connsiteY3-48" fmla="*/ 6881751 h 6881751"/>
              <a:gd name="connsiteX4-49" fmla="*/ 0 w 7814237"/>
              <a:gd name="connsiteY4-50" fmla="*/ 6881751 h 6881751"/>
              <a:gd name="connsiteX0-51" fmla="*/ 0 w 5949811"/>
              <a:gd name="connsiteY0-52" fmla="*/ 6881751 h 7154882"/>
              <a:gd name="connsiteX1-53" fmla="*/ 4453 w 5949811"/>
              <a:gd name="connsiteY1-54" fmla="*/ 1 h 7154882"/>
              <a:gd name="connsiteX2-55" fmla="*/ 5541597 w 5949811"/>
              <a:gd name="connsiteY2-56" fmla="*/ 0 h 7154882"/>
              <a:gd name="connsiteX3-57" fmla="*/ 5949811 w 5949811"/>
              <a:gd name="connsiteY3-58" fmla="*/ 7154882 h 7154882"/>
              <a:gd name="connsiteX4-59" fmla="*/ 0 w 5949811"/>
              <a:gd name="connsiteY4-60" fmla="*/ 6881751 h 7154882"/>
              <a:gd name="connsiteX0-61" fmla="*/ 0 w 5541597"/>
              <a:gd name="connsiteY0-62" fmla="*/ 6881751 h 7071754"/>
              <a:gd name="connsiteX1-63" fmla="*/ 4453 w 5541597"/>
              <a:gd name="connsiteY1-64" fmla="*/ 1 h 7071754"/>
              <a:gd name="connsiteX2-65" fmla="*/ 5541597 w 5541597"/>
              <a:gd name="connsiteY2-66" fmla="*/ 0 h 7071754"/>
              <a:gd name="connsiteX3-67" fmla="*/ 5522299 w 5541597"/>
              <a:gd name="connsiteY3-68" fmla="*/ 7071754 h 7071754"/>
              <a:gd name="connsiteX4-69" fmla="*/ 0 w 5541597"/>
              <a:gd name="connsiteY4-70" fmla="*/ 6881751 h 7071754"/>
              <a:gd name="connsiteX0-71" fmla="*/ 0 w 5541597"/>
              <a:gd name="connsiteY0-72" fmla="*/ 6881751 h 6881751"/>
              <a:gd name="connsiteX1-73" fmla="*/ 4453 w 5541597"/>
              <a:gd name="connsiteY1-74" fmla="*/ 1 h 6881751"/>
              <a:gd name="connsiteX2-75" fmla="*/ 5541597 w 5541597"/>
              <a:gd name="connsiteY2-76" fmla="*/ 0 h 6881751"/>
              <a:gd name="connsiteX3-77" fmla="*/ 5534174 w 5541597"/>
              <a:gd name="connsiteY3-78" fmla="*/ 6857997 h 6881751"/>
              <a:gd name="connsiteX4-79" fmla="*/ 0 w 5541597"/>
              <a:gd name="connsiteY4-80" fmla="*/ 6881751 h 6881751"/>
              <a:gd name="connsiteX0-81" fmla="*/ 0 w 5558856"/>
              <a:gd name="connsiteY0-82" fmla="*/ 6881751 h 6881751"/>
              <a:gd name="connsiteX1-83" fmla="*/ 4453 w 5558856"/>
              <a:gd name="connsiteY1-84" fmla="*/ 1 h 6881751"/>
              <a:gd name="connsiteX2-85" fmla="*/ 5541597 w 5558856"/>
              <a:gd name="connsiteY2-86" fmla="*/ 0 h 6881751"/>
              <a:gd name="connsiteX3-87" fmla="*/ 5557924 w 5558856"/>
              <a:gd name="connsiteY3-88" fmla="*/ 6869871 h 6881751"/>
              <a:gd name="connsiteX4-89" fmla="*/ 0 w 5558856"/>
              <a:gd name="connsiteY4-90" fmla="*/ 6881751 h 68817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58856" h="6881751">
                <a:moveTo>
                  <a:pt x="0" y="6881751"/>
                </a:moveTo>
                <a:cubicBezTo>
                  <a:pt x="1484" y="4587834"/>
                  <a:pt x="2969" y="2293918"/>
                  <a:pt x="4453" y="1"/>
                </a:cubicBezTo>
                <a:lnTo>
                  <a:pt x="5541597" y="0"/>
                </a:lnTo>
                <a:cubicBezTo>
                  <a:pt x="5535164" y="2357251"/>
                  <a:pt x="5564357" y="4512620"/>
                  <a:pt x="5557924" y="6869871"/>
                </a:cubicBezTo>
                <a:lnTo>
                  <a:pt x="0" y="6881751"/>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eaLnBrk="1" fontAlgn="auto" hangingPunct="1">
              <a:spcBef>
                <a:spcPts val="0"/>
              </a:spcBef>
              <a:spcAft>
                <a:spcPts val="0"/>
              </a:spcAft>
              <a:defRPr/>
            </a:pPr>
            <a:endParaRPr lang="zh-CN" altLang="en-US" sz="1400">
              <a:solidFill>
                <a:prstClr val="white"/>
              </a:solidFill>
              <a:latin typeface="微软雅黑"/>
              <a:ea typeface="微软雅黑"/>
              <a:sym typeface="微软雅黑"/>
            </a:endParaRPr>
          </a:p>
        </p:txBody>
      </p:sp>
      <p:cxnSp>
        <p:nvCxnSpPr>
          <p:cNvPr id="28" name="直接连接符 27"/>
          <p:cNvCxnSpPr/>
          <p:nvPr/>
        </p:nvCxnSpPr>
        <p:spPr>
          <a:xfrm>
            <a:off x="3733087" y="-1191"/>
            <a:ext cx="0" cy="5144691"/>
          </a:xfrm>
          <a:prstGeom prst="line">
            <a:avLst/>
          </a:prstGeom>
          <a:noFill/>
          <a:ln w="9525" cap="flat" cmpd="sng" algn="ctr">
            <a:solidFill>
              <a:schemeClr val="bg1"/>
            </a:solidFill>
            <a:prstDash val="solid"/>
            <a:headEnd type="none" w="med" len="med"/>
            <a:tailEnd type="none" w="med" len="med"/>
          </a:ln>
          <a:effectLst/>
        </p:spPr>
      </p:cxnSp>
      <p:sp>
        <p:nvSpPr>
          <p:cNvPr id="29" name="椭圆 28"/>
          <p:cNvSpPr/>
          <p:nvPr/>
        </p:nvSpPr>
        <p:spPr>
          <a:xfrm>
            <a:off x="3638271" y="1059940"/>
            <a:ext cx="189632" cy="189700"/>
          </a:xfrm>
          <a:prstGeom prst="ellipse">
            <a:avLst/>
          </a:prstGeom>
          <a:solidFill>
            <a:schemeClr val="bg1"/>
          </a:solidFill>
          <a:ln w="25400" cap="flat" cmpd="sng" algn="ctr">
            <a:solidFill>
              <a:sysClr val="window" lastClr="FFFFFF"/>
            </a:solidFill>
            <a:prstDash val="solid"/>
          </a:ln>
          <a:effectLst/>
        </p:spPr>
        <p:txBody>
          <a:bodyPr lIns="91438" tIns="45719" rIns="91438" bIns="45719" rtlCol="0" anchor="ctr"/>
          <a:lstStyle/>
          <a:p>
            <a:pPr algn="ctr" defTabSz="685800" eaLnBrk="1" fontAlgn="auto" hangingPunct="1">
              <a:spcBef>
                <a:spcPts val="0"/>
              </a:spcBef>
              <a:spcAft>
                <a:spcPts val="0"/>
              </a:spcAft>
              <a:defRPr/>
            </a:pPr>
            <a:endParaRPr lang="zh-CN" altLang="en-US" sz="1400" kern="0">
              <a:solidFill>
                <a:sysClr val="windowText" lastClr="000000">
                  <a:lumMod val="50000"/>
                  <a:lumOff val="50000"/>
                </a:sysClr>
              </a:solidFill>
              <a:latin typeface="微软雅黑"/>
              <a:ea typeface="微软雅黑"/>
              <a:sym typeface="微软雅黑"/>
            </a:endParaRPr>
          </a:p>
        </p:txBody>
      </p:sp>
      <p:sp>
        <p:nvSpPr>
          <p:cNvPr id="34" name="文本框 23"/>
          <p:cNvSpPr txBox="1"/>
          <p:nvPr/>
        </p:nvSpPr>
        <p:spPr>
          <a:xfrm>
            <a:off x="4358491" y="982229"/>
            <a:ext cx="4894691" cy="3416317"/>
          </a:xfrm>
          <a:prstGeom prst="rect">
            <a:avLst/>
          </a:prstGeom>
          <a:noFill/>
        </p:spPr>
        <p:txBody>
          <a:bodyPr wrap="square" lIns="91438" tIns="45719" rIns="91438" bIns="45719" rtlCol="0">
            <a:spAutoFit/>
          </a:bodyPr>
          <a:lstStyle/>
          <a:p>
            <a:pPr eaLnBrk="1" fontAlgn="auto" hangingPunct="1">
              <a:lnSpc>
                <a:spcPct val="150000"/>
              </a:lnSpc>
              <a:spcBef>
                <a:spcPts val="0"/>
              </a:spcBef>
              <a:spcAft>
                <a:spcPts val="0"/>
              </a:spcAft>
              <a:defRPr/>
            </a:pPr>
            <a:r>
              <a:rPr lang="zh-CN" altLang="en-US" sz="2400" dirty="0">
                <a:solidFill>
                  <a:prstClr val="white"/>
                </a:solidFill>
                <a:latin typeface="微软雅黑"/>
                <a:ea typeface="微软雅黑"/>
                <a:sym typeface="微软雅黑"/>
              </a:rPr>
              <a:t>我们学校的建校时间是？</a:t>
            </a:r>
          </a:p>
          <a:p>
            <a:pPr eaLnBrk="1" fontAlgn="auto" hangingPunct="1">
              <a:lnSpc>
                <a:spcPct val="150000"/>
              </a:lnSpc>
              <a:spcBef>
                <a:spcPts val="0"/>
              </a:spcBef>
              <a:spcAft>
                <a:spcPts val="0"/>
              </a:spcAft>
              <a:defRPr/>
            </a:pPr>
            <a:r>
              <a:rPr lang="zh-CN" altLang="en-US" sz="2400" dirty="0">
                <a:solidFill>
                  <a:prstClr val="white"/>
                </a:solidFill>
                <a:latin typeface="微软雅黑"/>
                <a:ea typeface="微软雅黑"/>
                <a:sym typeface="微软雅黑"/>
              </a:rPr>
              <a:t>我们学校有过怎么的历史变迁故事？</a:t>
            </a:r>
          </a:p>
          <a:p>
            <a:pPr eaLnBrk="1" fontAlgn="auto" hangingPunct="1">
              <a:lnSpc>
                <a:spcPct val="150000"/>
              </a:lnSpc>
              <a:spcBef>
                <a:spcPts val="0"/>
              </a:spcBef>
              <a:spcAft>
                <a:spcPts val="0"/>
              </a:spcAft>
              <a:defRPr/>
            </a:pPr>
            <a:r>
              <a:rPr lang="zh-CN" altLang="en-US" sz="2400" dirty="0">
                <a:solidFill>
                  <a:prstClr val="white"/>
                </a:solidFill>
                <a:latin typeface="微软雅黑"/>
                <a:ea typeface="微软雅黑"/>
                <a:sym typeface="微软雅黑"/>
              </a:rPr>
              <a:t>我们学校现在的面积、建筑、师生人数？</a:t>
            </a:r>
          </a:p>
          <a:p>
            <a:pPr eaLnBrk="1" fontAlgn="auto" hangingPunct="1">
              <a:lnSpc>
                <a:spcPct val="150000"/>
              </a:lnSpc>
              <a:spcBef>
                <a:spcPts val="0"/>
              </a:spcBef>
              <a:spcAft>
                <a:spcPts val="0"/>
              </a:spcAft>
              <a:defRPr/>
            </a:pPr>
            <a:r>
              <a:rPr lang="zh-CN" altLang="en-US" sz="2400" dirty="0">
                <a:solidFill>
                  <a:prstClr val="white"/>
                </a:solidFill>
                <a:latin typeface="微软雅黑"/>
                <a:ea typeface="微软雅黑"/>
                <a:sym typeface="微软雅黑"/>
              </a:rPr>
              <a:t>我们学校取得的荣誉？</a:t>
            </a:r>
          </a:p>
          <a:p>
            <a:pPr eaLnBrk="1" fontAlgn="auto" hangingPunct="1">
              <a:lnSpc>
                <a:spcPct val="150000"/>
              </a:lnSpc>
              <a:spcBef>
                <a:spcPts val="0"/>
              </a:spcBef>
              <a:spcAft>
                <a:spcPts val="0"/>
              </a:spcAft>
              <a:defRPr/>
            </a:pPr>
            <a:r>
              <a:rPr lang="en-US" altLang="zh-CN" sz="2400" dirty="0">
                <a:solidFill>
                  <a:prstClr val="white"/>
                </a:solidFill>
                <a:latin typeface="微软雅黑"/>
                <a:ea typeface="微软雅黑"/>
                <a:sym typeface="微软雅黑"/>
              </a:rPr>
              <a:t>……</a:t>
            </a:r>
          </a:p>
        </p:txBody>
      </p:sp>
      <p:cxnSp>
        <p:nvCxnSpPr>
          <p:cNvPr id="44" name="直接连接符 43"/>
          <p:cNvCxnSpPr/>
          <p:nvPr/>
        </p:nvCxnSpPr>
        <p:spPr>
          <a:xfrm>
            <a:off x="3965502" y="1165026"/>
            <a:ext cx="302064" cy="0"/>
          </a:xfrm>
          <a:prstGeom prst="line">
            <a:avLst/>
          </a:prstGeom>
          <a:noFill/>
          <a:ln w="6350" cap="flat" cmpd="sng" algn="ctr">
            <a:solidFill>
              <a:sysClr val="window" lastClr="FFFFFF">
                <a:lumMod val="65000"/>
              </a:sysClr>
            </a:solidFill>
            <a:prstDash val="solid"/>
          </a:ln>
          <a:effectLst/>
        </p:spPr>
      </p:cxnSp>
      <p:sp>
        <p:nvSpPr>
          <p:cNvPr id="49" name="TextBox 48"/>
          <p:cNvSpPr txBox="1">
            <a:spLocks noChangeArrowheads="1"/>
          </p:cNvSpPr>
          <p:nvPr/>
        </p:nvSpPr>
        <p:spPr bwMode="auto">
          <a:xfrm>
            <a:off x="4385171" y="277594"/>
            <a:ext cx="309700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zh-CN" altLang="en-US" sz="3600" kern="0" spc="-150" dirty="0">
                <a:solidFill>
                  <a:sysClr val="window" lastClr="FFFFFF"/>
                </a:solidFill>
                <a:effectLst>
                  <a:outerShdw blurRad="38100" dist="38100" dir="2700000" algn="tl">
                    <a:srgbClr val="000000">
                      <a:alpha val="43137"/>
                    </a:srgbClr>
                  </a:outerShdw>
                </a:effectLst>
                <a:latin typeface="微软雅黑"/>
                <a:ea typeface="微软雅黑"/>
                <a:cs typeface="Verdana" panose="020B0604030504040204" pitchFamily="34" charset="0"/>
                <a:sym typeface="微软雅黑"/>
              </a:rPr>
              <a:t>你知道答案吗？</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strVal val="4*#ppt_w"/>
                                          </p:val>
                                        </p:tav>
                                        <p:tav tm="100000">
                                          <p:val>
                                            <p:strVal val="#ppt_w"/>
                                          </p:val>
                                        </p:tav>
                                      </p:tavLst>
                                    </p:anim>
                                    <p:anim calcmode="lin" valueType="num">
                                      <p:cBhvr>
                                        <p:cTn id="8" dur="500" fill="hold"/>
                                        <p:tgtEl>
                                          <p:spTgt spid="29"/>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left)">
                                      <p:cBhvr>
                                        <p:cTn id="12" dur="500"/>
                                        <p:tgtEl>
                                          <p:spTgt spid="4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p:tgtEl>
                                          <p:spTgt spid="49"/>
                                        </p:tgtEl>
                                        <p:attrNameLst>
                                          <p:attrName>ppt_x</p:attrName>
                                        </p:attrNameLst>
                                      </p:cBhvr>
                                      <p:tavLst>
                                        <p:tav tm="0">
                                          <p:val>
                                            <p:strVal val="#ppt_x-#ppt_w*1.125000"/>
                                          </p:val>
                                        </p:tav>
                                        <p:tav tm="100000">
                                          <p:val>
                                            <p:strVal val="#ppt_x"/>
                                          </p:val>
                                        </p:tav>
                                      </p:tavLst>
                                    </p:anim>
                                    <p:animEffect transition="in" filter="wipe(right)">
                                      <p:cBhvr>
                                        <p:cTn id="2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4"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14320" y="3464158"/>
            <a:ext cx="3498722" cy="1177245"/>
          </a:xfrm>
          <a:prstGeom prst="rect">
            <a:avLst/>
          </a:prstGeom>
          <a:noFill/>
          <a:ln>
            <a:solidFill>
              <a:schemeClr val="accent6"/>
            </a:solidFill>
          </a:ln>
        </p:spPr>
        <p:txBody>
          <a:bodyPr wrap="square" lIns="68580" tIns="34290" rIns="68580" bIns="34290" rtlCol="0">
            <a:spAutoFit/>
          </a:bodyPr>
          <a:lstStyle/>
          <a:p>
            <a:r>
              <a:rPr lang="zh-CN" altLang="en-US" sz="2400" dirty="0">
                <a:latin typeface="微软雅黑"/>
                <a:ea typeface="微软雅黑"/>
                <a:sym typeface="微软雅黑"/>
              </a:rPr>
              <a:t>请同学们自愿组成调查小组，利用课余时间，一起来了解我们的学校。</a:t>
            </a:r>
          </a:p>
        </p:txBody>
      </p:sp>
      <p:pic>
        <p:nvPicPr>
          <p:cNvPr id="1026" name="Picture 2" descr="https://timgsa.baidu.com/timg?image&amp;quality=80&amp;size=b9999_10000&amp;sec=1536886295523&amp;di=e178c31a95ea18763e901c948d7b5272&amp;imgtype=0&amp;src=http%3A%2F%2Fszb.hynews.net%2Fhhsb%2Fres%2F1%2F20151104%2F39701446648109093.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738" y="910988"/>
            <a:ext cx="5006602" cy="3777018"/>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626312" y="2344745"/>
            <a:ext cx="4051458" cy="2008242"/>
          </a:xfrm>
          <a:prstGeom prst="rect">
            <a:avLst/>
          </a:prstGeom>
          <a:noFill/>
        </p:spPr>
        <p:txBody>
          <a:bodyPr wrap="square" lIns="68580" tIns="34290" rIns="68580" bIns="34290" rtlCol="0">
            <a:spAutoFit/>
          </a:bodyPr>
          <a:lstStyle/>
          <a:p>
            <a:r>
              <a:rPr lang="en-US" altLang="zh-CN" sz="2100" dirty="0">
                <a:latin typeface="微软雅黑"/>
                <a:ea typeface="微软雅黑"/>
                <a:sym typeface="微软雅黑"/>
              </a:rPr>
              <a:t>1.</a:t>
            </a:r>
            <a:r>
              <a:rPr lang="zh-CN" altLang="en-US" sz="2100" dirty="0">
                <a:latin typeface="微软雅黑"/>
                <a:ea typeface="微软雅黑"/>
                <a:sym typeface="微软雅黑"/>
              </a:rPr>
              <a:t>每个小组推选一位组长，小组成员分工合作。</a:t>
            </a:r>
            <a:endParaRPr lang="en-US" altLang="zh-CN" sz="2100" dirty="0">
              <a:latin typeface="微软雅黑"/>
              <a:ea typeface="微软雅黑"/>
              <a:sym typeface="微软雅黑"/>
            </a:endParaRPr>
          </a:p>
          <a:p>
            <a:r>
              <a:rPr lang="en-US" altLang="zh-CN" sz="2100" dirty="0">
                <a:latin typeface="微软雅黑"/>
                <a:ea typeface="微软雅黑"/>
                <a:sym typeface="微软雅黑"/>
              </a:rPr>
              <a:t>2.</a:t>
            </a:r>
            <a:r>
              <a:rPr lang="zh-CN" altLang="en-US" sz="2100" dirty="0">
                <a:latin typeface="微软雅黑"/>
                <a:ea typeface="微软雅黑"/>
                <a:sym typeface="微软雅黑"/>
              </a:rPr>
              <a:t>提前准备好要调查的问题。</a:t>
            </a:r>
            <a:endParaRPr lang="en-US" altLang="zh-CN" sz="2100" dirty="0">
              <a:latin typeface="微软雅黑"/>
              <a:ea typeface="微软雅黑"/>
              <a:sym typeface="微软雅黑"/>
            </a:endParaRPr>
          </a:p>
          <a:p>
            <a:r>
              <a:rPr lang="en-US" altLang="zh-CN" sz="2100" dirty="0">
                <a:latin typeface="微软雅黑"/>
                <a:ea typeface="微软雅黑"/>
                <a:sym typeface="微软雅黑"/>
              </a:rPr>
              <a:t>3.</a:t>
            </a:r>
            <a:r>
              <a:rPr lang="zh-CN" altLang="en-US" sz="2100" dirty="0">
                <a:latin typeface="微软雅黑"/>
                <a:ea typeface="微软雅黑"/>
                <a:sym typeface="微软雅黑"/>
              </a:rPr>
              <a:t>调查过程中注意礼貌和安全。</a:t>
            </a:r>
            <a:endParaRPr lang="en-US" altLang="zh-CN" sz="2100" dirty="0">
              <a:latin typeface="微软雅黑"/>
              <a:ea typeface="微软雅黑"/>
              <a:sym typeface="微软雅黑"/>
            </a:endParaRPr>
          </a:p>
          <a:p>
            <a:r>
              <a:rPr lang="en-US" altLang="zh-CN" sz="2100" dirty="0">
                <a:latin typeface="微软雅黑"/>
                <a:ea typeface="微软雅黑"/>
                <a:sym typeface="微软雅黑"/>
              </a:rPr>
              <a:t>4.</a:t>
            </a:r>
            <a:r>
              <a:rPr lang="zh-CN" altLang="en-US" sz="2100" dirty="0">
                <a:latin typeface="微软雅黑"/>
                <a:ea typeface="微软雅黑"/>
                <a:sym typeface="微软雅黑"/>
              </a:rPr>
              <a:t>将了解到的情况整理好，再向大家汇报。</a:t>
            </a: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05195" y="1644448"/>
            <a:ext cx="1464469" cy="728663"/>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5120" y="2677060"/>
            <a:ext cx="3701888" cy="5984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1000"/>
                                        <p:tgtEl>
                                          <p:spTgt spid="1026"/>
                                        </p:tgtEl>
                                      </p:cBhvr>
                                    </p:animEffect>
                                    <p:anim calcmode="lin" valueType="num">
                                      <p:cBhvr>
                                        <p:cTn id="18" dur="1000" fill="hold"/>
                                        <p:tgtEl>
                                          <p:spTgt spid="1026"/>
                                        </p:tgtEl>
                                        <p:attrNameLst>
                                          <p:attrName>ppt_x</p:attrName>
                                        </p:attrNameLst>
                                      </p:cBhvr>
                                      <p:tavLst>
                                        <p:tav tm="0">
                                          <p:val>
                                            <p:strVal val="#ppt_x"/>
                                          </p:val>
                                        </p:tav>
                                        <p:tav tm="100000">
                                          <p:val>
                                            <p:strVal val="#ppt_x"/>
                                          </p:val>
                                        </p:tav>
                                      </p:tavLst>
                                    </p:anim>
                                    <p:anim calcmode="lin" valueType="num">
                                      <p:cBhvr>
                                        <p:cTn id="1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044055"/>
            <a:ext cx="9144000" cy="3633716"/>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aphicFrame>
        <p:nvGraphicFramePr>
          <p:cNvPr id="2" name="表格 1"/>
          <p:cNvGraphicFramePr>
            <a:graphicFrameLocks noGrp="1"/>
          </p:cNvGraphicFramePr>
          <p:nvPr/>
        </p:nvGraphicFramePr>
        <p:xfrm>
          <a:off x="208129" y="1379384"/>
          <a:ext cx="8840337" cy="3033368"/>
        </p:xfrm>
        <a:graphic>
          <a:graphicData uri="http://schemas.openxmlformats.org/drawingml/2006/table">
            <a:tbl>
              <a:tblPr firstRow="1" lastCol="1" bandRow="1">
                <a:tableStyleId>{5940675A-B579-460E-94D1-54222C63F5DA}</a:tableStyleId>
              </a:tblPr>
              <a:tblGrid>
                <a:gridCol w="2946779"/>
                <a:gridCol w="2946779"/>
                <a:gridCol w="2946779"/>
              </a:tblGrid>
              <a:tr h="404468">
                <a:tc>
                  <a:txBody>
                    <a:bodyPr/>
                    <a:lstStyle/>
                    <a:p>
                      <a:r>
                        <a:rPr lang="zh-CN" altLang="en-US" sz="2100" dirty="0">
                          <a:latin typeface="微软雅黑"/>
                          <a:ea typeface="微软雅黑"/>
                          <a:sym typeface="微软雅黑"/>
                        </a:rPr>
                        <a:t>我想了解的是</a:t>
                      </a:r>
                    </a:p>
                  </a:txBody>
                  <a:tcPr marL="68580" marR="68580" marT="34290" marB="34290"/>
                </a:tc>
                <a:tc>
                  <a:txBody>
                    <a:bodyPr/>
                    <a:lstStyle/>
                    <a:p>
                      <a:r>
                        <a:rPr lang="zh-CN" altLang="en-US" sz="2100" dirty="0">
                          <a:latin typeface="微软雅黑"/>
                          <a:ea typeface="微软雅黑"/>
                          <a:sym typeface="微软雅黑"/>
                        </a:rPr>
                        <a:t>我所用的方法是</a:t>
                      </a:r>
                    </a:p>
                  </a:txBody>
                  <a:tcPr marL="68580" marR="68580" marT="34290" marB="34290"/>
                </a:tc>
                <a:tc>
                  <a:txBody>
                    <a:bodyPr/>
                    <a:lstStyle/>
                    <a:p>
                      <a:r>
                        <a:rPr lang="zh-CN" altLang="en-US" sz="2100" dirty="0">
                          <a:latin typeface="微软雅黑"/>
                          <a:ea typeface="微软雅黑"/>
                          <a:sym typeface="微软雅黑"/>
                        </a:rPr>
                        <a:t>我所调查的结果是</a:t>
                      </a:r>
                    </a:p>
                  </a:txBody>
                  <a:tcPr marL="68580" marR="68580" marT="34290" marB="34290"/>
                </a:tc>
              </a:tr>
              <a:tr h="2628900">
                <a:tc>
                  <a:txBody>
                    <a:bodyPr/>
                    <a:lstStyle/>
                    <a:p>
                      <a:r>
                        <a:rPr lang="zh-CN" altLang="en-US" sz="2100" dirty="0">
                          <a:latin typeface="微软雅黑"/>
                          <a:ea typeface="微软雅黑"/>
                          <a:sym typeface="微软雅黑"/>
                        </a:rPr>
                        <a:t>学校的建校时间？</a:t>
                      </a:r>
                      <a:endParaRPr lang="en-US" altLang="zh-CN" sz="2100" dirty="0">
                        <a:latin typeface="微软雅黑"/>
                        <a:ea typeface="微软雅黑"/>
                        <a:sym typeface="微软雅黑"/>
                      </a:endParaRPr>
                    </a:p>
                    <a:p>
                      <a:r>
                        <a:rPr lang="zh-CN" altLang="en-US" sz="2100" dirty="0">
                          <a:latin typeface="微软雅黑"/>
                          <a:ea typeface="微软雅黑"/>
                          <a:sym typeface="微软雅黑"/>
                        </a:rPr>
                        <a:t>学校的历史变迁？</a:t>
                      </a:r>
                      <a:endParaRPr lang="en-US" altLang="zh-CN" sz="2100" dirty="0">
                        <a:latin typeface="微软雅黑"/>
                        <a:ea typeface="微软雅黑"/>
                        <a:sym typeface="微软雅黑"/>
                      </a:endParaRPr>
                    </a:p>
                    <a:p>
                      <a:r>
                        <a:rPr lang="zh-CN" altLang="en-US" sz="2100" dirty="0">
                          <a:latin typeface="微软雅黑"/>
                          <a:ea typeface="微软雅黑"/>
                          <a:sym typeface="微软雅黑"/>
                        </a:rPr>
                        <a:t>学校的面积、建筑、师生人数？</a:t>
                      </a:r>
                      <a:endParaRPr lang="en-US" altLang="zh-CN" sz="2100" dirty="0">
                        <a:latin typeface="微软雅黑"/>
                        <a:ea typeface="微软雅黑"/>
                        <a:sym typeface="微软雅黑"/>
                      </a:endParaRPr>
                    </a:p>
                    <a:p>
                      <a:r>
                        <a:rPr lang="zh-CN" altLang="en-US" sz="2100" dirty="0">
                          <a:latin typeface="微软雅黑"/>
                          <a:ea typeface="微软雅黑"/>
                          <a:sym typeface="微软雅黑"/>
                        </a:rPr>
                        <a:t>学校取得的荣誉？</a:t>
                      </a:r>
                      <a:endParaRPr lang="en-US" altLang="zh-CN" sz="2100" dirty="0">
                        <a:latin typeface="微软雅黑"/>
                        <a:ea typeface="微软雅黑"/>
                        <a:sym typeface="微软雅黑"/>
                      </a:endParaRPr>
                    </a:p>
                    <a:p>
                      <a:r>
                        <a:rPr lang="zh-CN" altLang="en-US" sz="2100" dirty="0">
                          <a:latin typeface="微软雅黑"/>
                          <a:ea typeface="微软雅黑"/>
                          <a:sym typeface="微软雅黑"/>
                        </a:rPr>
                        <a:t>学校开展过的有意思的活动？</a:t>
                      </a:r>
                      <a:endParaRPr lang="en-US" altLang="zh-CN" sz="2100" dirty="0">
                        <a:latin typeface="微软雅黑"/>
                        <a:ea typeface="微软雅黑"/>
                        <a:sym typeface="微软雅黑"/>
                      </a:endParaRPr>
                    </a:p>
                    <a:p>
                      <a:r>
                        <a:rPr lang="en-US" altLang="zh-CN" sz="2100" dirty="0">
                          <a:latin typeface="微软雅黑"/>
                          <a:ea typeface="微软雅黑"/>
                          <a:sym typeface="微软雅黑"/>
                        </a:rPr>
                        <a:t>……</a:t>
                      </a:r>
                    </a:p>
                  </a:txBody>
                  <a:tcPr marL="68580" marR="68580" marT="34290" marB="34290"/>
                </a:tc>
                <a:tc>
                  <a:txBody>
                    <a:bodyPr/>
                    <a:lstStyle/>
                    <a:p>
                      <a:r>
                        <a:rPr lang="zh-CN" altLang="en-US" sz="2100" dirty="0">
                          <a:latin typeface="微软雅黑"/>
                          <a:ea typeface="微软雅黑"/>
                          <a:sym typeface="微软雅黑"/>
                        </a:rPr>
                        <a:t>看看学校的荣誉墙。</a:t>
                      </a:r>
                      <a:endParaRPr lang="en-US" altLang="zh-CN" sz="2100" dirty="0">
                        <a:latin typeface="微软雅黑"/>
                        <a:ea typeface="微软雅黑"/>
                        <a:sym typeface="微软雅黑"/>
                      </a:endParaRPr>
                    </a:p>
                    <a:p>
                      <a:r>
                        <a:rPr lang="zh-CN" altLang="en-US" sz="2100" dirty="0">
                          <a:latin typeface="微软雅黑"/>
                          <a:ea typeface="微软雅黑"/>
                          <a:sym typeface="微软雅黑"/>
                        </a:rPr>
                        <a:t>采访熟悉学校发展变化的老师。</a:t>
                      </a:r>
                      <a:endParaRPr lang="en-US" altLang="zh-CN" sz="2100" dirty="0">
                        <a:latin typeface="微软雅黑"/>
                        <a:ea typeface="微软雅黑"/>
                        <a:sym typeface="微软雅黑"/>
                      </a:endParaRPr>
                    </a:p>
                    <a:p>
                      <a:r>
                        <a:rPr lang="zh-CN" altLang="en-US" sz="2100" dirty="0">
                          <a:latin typeface="微软雅黑"/>
                          <a:ea typeface="微软雅黑"/>
                          <a:sym typeface="微软雅黑"/>
                        </a:rPr>
                        <a:t>向老校友了解情况。</a:t>
                      </a:r>
                      <a:endParaRPr lang="en-US" altLang="zh-CN" sz="2100" dirty="0">
                        <a:latin typeface="微软雅黑"/>
                        <a:ea typeface="微软雅黑"/>
                        <a:sym typeface="微软雅黑"/>
                      </a:endParaRPr>
                    </a:p>
                    <a:p>
                      <a:r>
                        <a:rPr lang="en-US" altLang="zh-CN" sz="2100" dirty="0">
                          <a:latin typeface="微软雅黑"/>
                          <a:ea typeface="微软雅黑"/>
                          <a:sym typeface="微软雅黑"/>
                        </a:rPr>
                        <a:t>……</a:t>
                      </a:r>
                      <a:endParaRPr lang="zh-CN" altLang="en-US" sz="2100" dirty="0">
                        <a:latin typeface="微软雅黑"/>
                        <a:ea typeface="微软雅黑"/>
                        <a:sym typeface="微软雅黑"/>
                      </a:endParaRPr>
                    </a:p>
                  </a:txBody>
                  <a:tcPr marL="68580" marR="68580" marT="34290" marB="34290"/>
                </a:tc>
                <a:tc>
                  <a:txBody>
                    <a:bodyPr/>
                    <a:lstStyle/>
                    <a:p>
                      <a:endParaRPr lang="zh-CN" altLang="en-US" sz="2100" dirty="0">
                        <a:latin typeface="微软雅黑"/>
                        <a:ea typeface="微软雅黑"/>
                        <a:sym typeface="微软雅黑"/>
                      </a:endParaRPr>
                    </a:p>
                  </a:txBody>
                  <a:tcPr marL="68580" marR="68580" marT="34290" marB="34290"/>
                </a:tc>
              </a:tr>
            </a:tbl>
          </a:graphicData>
        </a:graphic>
      </p:graphicFrame>
      <p:sp>
        <p:nvSpPr>
          <p:cNvPr id="3" name="文本框 2"/>
          <p:cNvSpPr txBox="1"/>
          <p:nvPr/>
        </p:nvSpPr>
        <p:spPr>
          <a:xfrm>
            <a:off x="2500655" y="608808"/>
            <a:ext cx="4295930" cy="623248"/>
          </a:xfrm>
          <a:prstGeom prst="rect">
            <a:avLst/>
          </a:prstGeom>
          <a:noFill/>
        </p:spPr>
        <p:txBody>
          <a:bodyPr wrap="square" lIns="68580" tIns="34290" rIns="68580" bIns="34290" rtlCol="0">
            <a:spAutoFit/>
          </a:bodyPr>
          <a:lstStyle/>
          <a:p>
            <a:r>
              <a:rPr lang="zh-CN" altLang="en-US" sz="3600" b="1" dirty="0">
                <a:solidFill>
                  <a:schemeClr val="accent6">
                    <a:lumMod val="75000"/>
                  </a:schemeClr>
                </a:solidFill>
                <a:latin typeface="微软雅黑"/>
                <a:ea typeface="微软雅黑"/>
                <a:sym typeface="微软雅黑"/>
              </a:rPr>
              <a:t>制作我的调查小报告</a:t>
            </a:r>
          </a:p>
        </p:txBody>
      </p: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0" b="100000" l="5803" r="100000">
                        <a14:foregroundMark x1="53578" y1="63372" x2="63056" y2="71512"/>
                      </a14:backgroundRemoval>
                    </a14:imgEffect>
                  </a14:imgLayer>
                </a14:imgProps>
              </a:ext>
              <a:ext uri="{28A0092B-C50C-407E-A947-70E740481C1C}">
                <a14:useLocalDpi xmlns:a14="http://schemas.microsoft.com/office/drawing/2010/main"/>
              </a:ext>
            </a:extLst>
          </a:blip>
          <a:srcRect/>
          <a:stretch>
            <a:fillRect/>
          </a:stretch>
        </p:blipFill>
        <p:spPr>
          <a:xfrm>
            <a:off x="7741694" y="3424611"/>
            <a:ext cx="1317009" cy="13145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40452" y="1249660"/>
            <a:ext cx="8359996" cy="715580"/>
          </a:xfrm>
          <a:prstGeom prst="rect">
            <a:avLst/>
          </a:prstGeom>
          <a:noFill/>
        </p:spPr>
        <p:txBody>
          <a:bodyPr wrap="square" lIns="68580" tIns="34290" rIns="68580" bIns="34290" rtlCol="0">
            <a:spAutoFit/>
          </a:bodyPr>
          <a:lstStyle/>
          <a:p>
            <a:r>
              <a:rPr lang="zh-CN" altLang="en-US" sz="2100" dirty="0">
                <a:latin typeface="微软雅黑"/>
                <a:ea typeface="微软雅黑"/>
                <a:sym typeface="微软雅黑"/>
              </a:rPr>
              <a:t>让我们开一个学校情况介绍会，各小组把了解到的情况向大家汇报一下吧。</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27272" y="457093"/>
            <a:ext cx="3407569" cy="728663"/>
          </a:xfrm>
          <a:prstGeom prst="rect">
            <a:avLst/>
          </a:prstGeom>
        </p:spPr>
      </p:pic>
      <p:sp>
        <p:nvSpPr>
          <p:cNvPr id="6" name="矩形 5"/>
          <p:cNvSpPr/>
          <p:nvPr/>
        </p:nvSpPr>
        <p:spPr>
          <a:xfrm rot="21444354">
            <a:off x="297227" y="2195579"/>
            <a:ext cx="6804002" cy="2376264"/>
          </a:xfrm>
          <a:prstGeom prst="rect">
            <a:avLst/>
          </a:prstGeom>
          <a:solidFill>
            <a:schemeClr val="bg2">
              <a:lumMod val="9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7" name="矩形 6"/>
          <p:cNvSpPr/>
          <p:nvPr/>
        </p:nvSpPr>
        <p:spPr>
          <a:xfrm>
            <a:off x="407538" y="2155523"/>
            <a:ext cx="6583381" cy="2376264"/>
          </a:xfrm>
          <a:prstGeom prst="rect">
            <a:avLst/>
          </a:prstGeom>
          <a:solidFill>
            <a:schemeClr val="bg2"/>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8" name="Picture 2" descr="https://timgsa.baidu.com/timg?image&amp;quality=80&amp;size=b9999_10000&amp;sec=1519580141619&amp;di=0fb7eda466df758c3c798eff3a8b5922&amp;imgtype=0&amp;src=http%3A%2F%2Fpic.qiantucdn.com%2F58pic%2F26%2F35%2F25%2F83Z58PICdQN_1024.jpg"/>
          <p:cNvPicPr>
            <a:picLocks noChangeAspect="1" noChangeArrowheads="1"/>
          </p:cNvPicPr>
          <p:nvPr/>
        </p:nvPicPr>
        <p:blipFill rotWithShape="1">
          <a:blip r:embed="rId3" cstate="email">
            <a:extLst>
              <a:ext uri="{BEBA8EAE-BF5A-486C-A8C5-ECC9F3942E4B}">
                <a14:imgProps xmlns:a14="http://schemas.microsoft.com/office/drawing/2010/main">
                  <a14:imgLayer>
                    <a14:imgEffect>
                      <a14:backgroundRemoval t="1563" b="98047" l="0" r="100000">
                        <a14:foregroundMark x1="9864" y1="85547" x2="9864" y2="85547"/>
                        <a14:foregroundMark x1="26871" y1="83398" x2="26871" y2="83398"/>
                        <a14:foregroundMark x1="23129" y1="96875" x2="23129" y2="96875"/>
                        <a14:foregroundMark x1="41837" y1="94141" x2="41837" y2="94141"/>
                      </a14:backgroundRemoval>
                    </a14:imgEffect>
                  </a14:imgLayer>
                </a14:imgProps>
              </a:ext>
              <a:ext uri="{28A0092B-C50C-407E-A947-70E740481C1C}">
                <a14:useLocalDpi xmlns:a14="http://schemas.microsoft.com/office/drawing/2010/main"/>
              </a:ext>
            </a:extLst>
          </a:blip>
          <a:srcRect/>
          <a:stretch>
            <a:fillRect/>
          </a:stretch>
        </p:blipFill>
        <p:spPr bwMode="auto">
          <a:xfrm>
            <a:off x="7325527" y="1731986"/>
            <a:ext cx="1707155" cy="2970330"/>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p:cNvSpPr txBox="1"/>
          <p:nvPr/>
        </p:nvSpPr>
        <p:spPr>
          <a:xfrm>
            <a:off x="640870" y="2334732"/>
            <a:ext cx="6114773" cy="2008242"/>
          </a:xfrm>
          <a:prstGeom prst="rect">
            <a:avLst/>
          </a:prstGeom>
          <a:noFill/>
        </p:spPr>
        <p:txBody>
          <a:bodyPr wrap="square" lIns="68580" tIns="34290" rIns="68580" bIns="34290" rtlCol="0">
            <a:spAutoFit/>
          </a:bodyPr>
          <a:lstStyle/>
          <a:p>
            <a:r>
              <a:rPr lang="zh-CN" altLang="en-US" sz="2100" dirty="0">
                <a:latin typeface="微软雅黑"/>
                <a:ea typeface="微软雅黑"/>
                <a:sym typeface="微软雅黑"/>
              </a:rPr>
              <a:t>我们小组的成员有：</a:t>
            </a:r>
            <a:r>
              <a:rPr lang="en-US" altLang="zh-CN" sz="2100" u="sng" dirty="0">
                <a:latin typeface="微软雅黑"/>
                <a:ea typeface="微软雅黑"/>
                <a:sym typeface="微软雅黑"/>
              </a:rPr>
              <a:t>_____                 ______        </a:t>
            </a:r>
            <a:r>
              <a:rPr lang="en-US" altLang="zh-CN" sz="2100" dirty="0">
                <a:latin typeface="微软雅黑"/>
                <a:ea typeface="微软雅黑"/>
                <a:sym typeface="微软雅黑"/>
              </a:rPr>
              <a:t>__ </a:t>
            </a:r>
          </a:p>
          <a:p>
            <a:r>
              <a:rPr lang="zh-CN" altLang="en-US" sz="2100" dirty="0">
                <a:latin typeface="微软雅黑"/>
                <a:ea typeface="微软雅黑"/>
                <a:sym typeface="微软雅黑"/>
              </a:rPr>
              <a:t>我们向大家汇报的内容是：</a:t>
            </a:r>
            <a:r>
              <a:rPr lang="en-US" altLang="zh-CN" sz="2100" dirty="0">
                <a:latin typeface="微软雅黑"/>
                <a:ea typeface="微软雅黑"/>
                <a:sym typeface="微软雅黑"/>
              </a:rPr>
              <a:t>__________________________________________________</a:t>
            </a:r>
          </a:p>
          <a:p>
            <a:r>
              <a:rPr lang="zh-CN" altLang="en-US" sz="2100" dirty="0">
                <a:latin typeface="微软雅黑"/>
                <a:ea typeface="微软雅黑"/>
                <a:sym typeface="微软雅黑"/>
              </a:rPr>
              <a:t>我们是通过</a:t>
            </a:r>
            <a:r>
              <a:rPr lang="en-US" altLang="zh-CN" sz="2100" dirty="0">
                <a:latin typeface="微软雅黑"/>
                <a:ea typeface="微软雅黑"/>
                <a:sym typeface="微软雅黑"/>
              </a:rPr>
              <a:t>_________________________________________________</a:t>
            </a:r>
            <a:r>
              <a:rPr lang="zh-CN" altLang="en-US" sz="2100" dirty="0">
                <a:latin typeface="微软雅黑"/>
                <a:ea typeface="微软雅黑"/>
                <a:sym typeface="微软雅黑"/>
              </a:rPr>
              <a:t>了解这些情况的。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978725" y="0"/>
            <a:ext cx="6165275" cy="5143500"/>
          </a:xfrm>
          <a:prstGeom prst="rect">
            <a:avLst/>
          </a:prstGeom>
        </p:spPr>
      </p:pic>
      <p:sp>
        <p:nvSpPr>
          <p:cNvPr id="7" name="梯形 4"/>
          <p:cNvSpPr/>
          <p:nvPr/>
        </p:nvSpPr>
        <p:spPr>
          <a:xfrm>
            <a:off x="141024" y="-17813"/>
            <a:ext cx="5860678" cy="5161314"/>
          </a:xfrm>
          <a:custGeom>
            <a:avLst/>
            <a:gdLst>
              <a:gd name="connsiteX0" fmla="*/ 0 w 8693011"/>
              <a:gd name="connsiteY0" fmla="*/ 6858000 h 6858000"/>
              <a:gd name="connsiteX1" fmla="*/ 1714500 w 8693011"/>
              <a:gd name="connsiteY1" fmla="*/ 0 h 6858000"/>
              <a:gd name="connsiteX2" fmla="*/ 6978511 w 8693011"/>
              <a:gd name="connsiteY2" fmla="*/ 0 h 6858000"/>
              <a:gd name="connsiteX3" fmla="*/ 8693011 w 8693011"/>
              <a:gd name="connsiteY3" fmla="*/ 6858000 h 6858000"/>
              <a:gd name="connsiteX4" fmla="*/ 0 w 8693011"/>
              <a:gd name="connsiteY4" fmla="*/ 6858000 h 6858000"/>
              <a:gd name="connsiteX0-1" fmla="*/ 0 w 8693011"/>
              <a:gd name="connsiteY0-2" fmla="*/ 6881750 h 6881750"/>
              <a:gd name="connsiteX1-3" fmla="*/ 4453 w 8693011"/>
              <a:gd name="connsiteY1-4" fmla="*/ 0 h 6881750"/>
              <a:gd name="connsiteX2-5" fmla="*/ 6978511 w 8693011"/>
              <a:gd name="connsiteY2-6" fmla="*/ 23750 h 6881750"/>
              <a:gd name="connsiteX3-7" fmla="*/ 8693011 w 8693011"/>
              <a:gd name="connsiteY3-8" fmla="*/ 6881750 h 6881750"/>
              <a:gd name="connsiteX4-9" fmla="*/ 0 w 8693011"/>
              <a:gd name="connsiteY4-10" fmla="*/ 6881750 h 6881750"/>
              <a:gd name="connsiteX0-11" fmla="*/ 0 w 8693011"/>
              <a:gd name="connsiteY0-12" fmla="*/ 6881751 h 6881751"/>
              <a:gd name="connsiteX1-13" fmla="*/ 4453 w 8693011"/>
              <a:gd name="connsiteY1-14" fmla="*/ 1 h 6881751"/>
              <a:gd name="connsiteX2-15" fmla="*/ 5695976 w 8693011"/>
              <a:gd name="connsiteY2-16" fmla="*/ 0 h 6881751"/>
              <a:gd name="connsiteX3-17" fmla="*/ 8693011 w 8693011"/>
              <a:gd name="connsiteY3-18" fmla="*/ 6881751 h 6881751"/>
              <a:gd name="connsiteX4-19" fmla="*/ 0 w 8693011"/>
              <a:gd name="connsiteY4-20" fmla="*/ 6881751 h 6881751"/>
              <a:gd name="connsiteX0-21" fmla="*/ 0 w 8693011"/>
              <a:gd name="connsiteY0-22" fmla="*/ 6881751 h 6881751"/>
              <a:gd name="connsiteX1-23" fmla="*/ 4453 w 8693011"/>
              <a:gd name="connsiteY1-24" fmla="*/ 1 h 6881751"/>
              <a:gd name="connsiteX2-25" fmla="*/ 5173462 w 8693011"/>
              <a:gd name="connsiteY2-26" fmla="*/ 0 h 6881751"/>
              <a:gd name="connsiteX3-27" fmla="*/ 8693011 w 8693011"/>
              <a:gd name="connsiteY3-28" fmla="*/ 6881751 h 6881751"/>
              <a:gd name="connsiteX4-29" fmla="*/ 0 w 8693011"/>
              <a:gd name="connsiteY4-30" fmla="*/ 6881751 h 6881751"/>
              <a:gd name="connsiteX0-31" fmla="*/ 0 w 7814237"/>
              <a:gd name="connsiteY0-32" fmla="*/ 6881751 h 6881751"/>
              <a:gd name="connsiteX1-33" fmla="*/ 4453 w 7814237"/>
              <a:gd name="connsiteY1-34" fmla="*/ 1 h 6881751"/>
              <a:gd name="connsiteX2-35" fmla="*/ 5173462 w 7814237"/>
              <a:gd name="connsiteY2-36" fmla="*/ 0 h 6881751"/>
              <a:gd name="connsiteX3-37" fmla="*/ 7814237 w 7814237"/>
              <a:gd name="connsiteY3-38" fmla="*/ 6881751 h 6881751"/>
              <a:gd name="connsiteX4-39" fmla="*/ 0 w 7814237"/>
              <a:gd name="connsiteY4-40" fmla="*/ 6881751 h 68817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814237" h="6881751">
                <a:moveTo>
                  <a:pt x="0" y="6881751"/>
                </a:moveTo>
                <a:cubicBezTo>
                  <a:pt x="1484" y="4587834"/>
                  <a:pt x="2969" y="2293918"/>
                  <a:pt x="4453" y="1"/>
                </a:cubicBezTo>
                <a:lnTo>
                  <a:pt x="5173462" y="0"/>
                </a:lnTo>
                <a:lnTo>
                  <a:pt x="7814237" y="6881751"/>
                </a:lnTo>
                <a:lnTo>
                  <a:pt x="0" y="6881751"/>
                </a:lnTo>
                <a:close/>
              </a:path>
            </a:pathLst>
          </a:custGeom>
          <a:solidFill>
            <a:schemeClr val="accent4">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eaLnBrk="1" fontAlgn="auto" hangingPunct="1">
              <a:spcBef>
                <a:spcPts val="0"/>
              </a:spcBef>
              <a:spcAft>
                <a:spcPts val="0"/>
              </a:spcAft>
              <a:defRPr/>
            </a:pPr>
            <a:endParaRPr lang="zh-CN" altLang="en-US" sz="1400">
              <a:solidFill>
                <a:prstClr val="white"/>
              </a:solidFill>
              <a:latin typeface="微软雅黑"/>
              <a:ea typeface="微软雅黑"/>
              <a:sym typeface="微软雅黑"/>
            </a:endParaRPr>
          </a:p>
        </p:txBody>
      </p:sp>
      <p:sp>
        <p:nvSpPr>
          <p:cNvPr id="5" name="梯形 4"/>
          <p:cNvSpPr/>
          <p:nvPr/>
        </p:nvSpPr>
        <p:spPr>
          <a:xfrm>
            <a:off x="0" y="0"/>
            <a:ext cx="5860678" cy="5161314"/>
          </a:xfrm>
          <a:custGeom>
            <a:avLst/>
            <a:gdLst>
              <a:gd name="connsiteX0" fmla="*/ 0 w 8693011"/>
              <a:gd name="connsiteY0" fmla="*/ 6858000 h 6858000"/>
              <a:gd name="connsiteX1" fmla="*/ 1714500 w 8693011"/>
              <a:gd name="connsiteY1" fmla="*/ 0 h 6858000"/>
              <a:gd name="connsiteX2" fmla="*/ 6978511 w 8693011"/>
              <a:gd name="connsiteY2" fmla="*/ 0 h 6858000"/>
              <a:gd name="connsiteX3" fmla="*/ 8693011 w 8693011"/>
              <a:gd name="connsiteY3" fmla="*/ 6858000 h 6858000"/>
              <a:gd name="connsiteX4" fmla="*/ 0 w 8693011"/>
              <a:gd name="connsiteY4" fmla="*/ 6858000 h 6858000"/>
              <a:gd name="connsiteX0-1" fmla="*/ 0 w 8693011"/>
              <a:gd name="connsiteY0-2" fmla="*/ 6881750 h 6881750"/>
              <a:gd name="connsiteX1-3" fmla="*/ 4453 w 8693011"/>
              <a:gd name="connsiteY1-4" fmla="*/ 0 h 6881750"/>
              <a:gd name="connsiteX2-5" fmla="*/ 6978511 w 8693011"/>
              <a:gd name="connsiteY2-6" fmla="*/ 23750 h 6881750"/>
              <a:gd name="connsiteX3-7" fmla="*/ 8693011 w 8693011"/>
              <a:gd name="connsiteY3-8" fmla="*/ 6881750 h 6881750"/>
              <a:gd name="connsiteX4-9" fmla="*/ 0 w 8693011"/>
              <a:gd name="connsiteY4-10" fmla="*/ 6881750 h 6881750"/>
              <a:gd name="connsiteX0-11" fmla="*/ 0 w 8693011"/>
              <a:gd name="connsiteY0-12" fmla="*/ 6881751 h 6881751"/>
              <a:gd name="connsiteX1-13" fmla="*/ 4453 w 8693011"/>
              <a:gd name="connsiteY1-14" fmla="*/ 1 h 6881751"/>
              <a:gd name="connsiteX2-15" fmla="*/ 5695976 w 8693011"/>
              <a:gd name="connsiteY2-16" fmla="*/ 0 h 6881751"/>
              <a:gd name="connsiteX3-17" fmla="*/ 8693011 w 8693011"/>
              <a:gd name="connsiteY3-18" fmla="*/ 6881751 h 6881751"/>
              <a:gd name="connsiteX4-19" fmla="*/ 0 w 8693011"/>
              <a:gd name="connsiteY4-20" fmla="*/ 6881751 h 6881751"/>
              <a:gd name="connsiteX0-21" fmla="*/ 0 w 8693011"/>
              <a:gd name="connsiteY0-22" fmla="*/ 6881751 h 6881751"/>
              <a:gd name="connsiteX1-23" fmla="*/ 4453 w 8693011"/>
              <a:gd name="connsiteY1-24" fmla="*/ 1 h 6881751"/>
              <a:gd name="connsiteX2-25" fmla="*/ 5173462 w 8693011"/>
              <a:gd name="connsiteY2-26" fmla="*/ 0 h 6881751"/>
              <a:gd name="connsiteX3-27" fmla="*/ 8693011 w 8693011"/>
              <a:gd name="connsiteY3-28" fmla="*/ 6881751 h 6881751"/>
              <a:gd name="connsiteX4-29" fmla="*/ 0 w 8693011"/>
              <a:gd name="connsiteY4-30" fmla="*/ 6881751 h 6881751"/>
              <a:gd name="connsiteX0-31" fmla="*/ 0 w 7814237"/>
              <a:gd name="connsiteY0-32" fmla="*/ 6881751 h 6881751"/>
              <a:gd name="connsiteX1-33" fmla="*/ 4453 w 7814237"/>
              <a:gd name="connsiteY1-34" fmla="*/ 1 h 6881751"/>
              <a:gd name="connsiteX2-35" fmla="*/ 5173462 w 7814237"/>
              <a:gd name="connsiteY2-36" fmla="*/ 0 h 6881751"/>
              <a:gd name="connsiteX3-37" fmla="*/ 7814237 w 7814237"/>
              <a:gd name="connsiteY3-38" fmla="*/ 6881751 h 6881751"/>
              <a:gd name="connsiteX4-39" fmla="*/ 0 w 7814237"/>
              <a:gd name="connsiteY4-40" fmla="*/ 6881751 h 68817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814237" h="6881751">
                <a:moveTo>
                  <a:pt x="0" y="6881751"/>
                </a:moveTo>
                <a:cubicBezTo>
                  <a:pt x="1484" y="4587834"/>
                  <a:pt x="2969" y="2293918"/>
                  <a:pt x="4453" y="1"/>
                </a:cubicBezTo>
                <a:lnTo>
                  <a:pt x="5173462" y="0"/>
                </a:lnTo>
                <a:lnTo>
                  <a:pt x="7814237" y="6881751"/>
                </a:lnTo>
                <a:lnTo>
                  <a:pt x="0" y="6881751"/>
                </a:lnTo>
                <a:close/>
              </a:path>
            </a:pathLst>
          </a:custGeom>
          <a:solidFill>
            <a:srgbClr val="009D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eaLnBrk="1" fontAlgn="auto" hangingPunct="1">
              <a:spcBef>
                <a:spcPts val="0"/>
              </a:spcBef>
              <a:spcAft>
                <a:spcPts val="0"/>
              </a:spcAft>
              <a:defRPr/>
            </a:pPr>
            <a:endParaRPr lang="zh-CN" altLang="en-US" sz="1400">
              <a:solidFill>
                <a:prstClr val="white"/>
              </a:solidFill>
              <a:latin typeface="微软雅黑"/>
              <a:ea typeface="微软雅黑"/>
              <a:sym typeface="微软雅黑"/>
            </a:endParaRPr>
          </a:p>
        </p:txBody>
      </p:sp>
      <p:sp>
        <p:nvSpPr>
          <p:cNvPr id="9" name="矩形 8"/>
          <p:cNvSpPr/>
          <p:nvPr/>
        </p:nvSpPr>
        <p:spPr>
          <a:xfrm>
            <a:off x="0" y="965757"/>
            <a:ext cx="4658965" cy="577079"/>
          </a:xfrm>
          <a:prstGeom prst="rect">
            <a:avLst/>
          </a:prstGeom>
          <a:noFill/>
        </p:spPr>
        <p:txBody>
          <a:bodyPr wrap="none" lIns="68579" tIns="34289" rIns="68579" bIns="34289" rtlCol="0">
            <a:spAutoFit/>
          </a:bodyPr>
          <a:lstStyle/>
          <a:p>
            <a:pPr eaLnBrk="1" fontAlgn="auto" hangingPunct="1">
              <a:spcBef>
                <a:spcPts val="0"/>
              </a:spcBef>
              <a:spcAft>
                <a:spcPts val="0"/>
              </a:spcAft>
              <a:defRPr/>
            </a:pPr>
            <a:r>
              <a:rPr lang="zh-CN" altLang="en-US" sz="3300" b="1" spc="225" dirty="0">
                <a:solidFill>
                  <a:prstClr val="white"/>
                </a:solidFill>
                <a:effectLst>
                  <a:outerShdw blurRad="38100" dist="38100" dir="2700000" algn="tl">
                    <a:srgbClr val="000000"/>
                  </a:outerShdw>
                </a:effectLst>
                <a:latin typeface="微软雅黑"/>
                <a:ea typeface="微软雅黑"/>
                <a:sym typeface="微软雅黑"/>
              </a:rPr>
              <a:t>沿着校园熟悉的小路，</a:t>
            </a:r>
          </a:p>
        </p:txBody>
      </p:sp>
      <p:sp>
        <p:nvSpPr>
          <p:cNvPr id="10" name="TextBox 55"/>
          <p:cNvSpPr txBox="1"/>
          <p:nvPr/>
        </p:nvSpPr>
        <p:spPr>
          <a:xfrm>
            <a:off x="240874" y="1696138"/>
            <a:ext cx="2954611" cy="2585301"/>
          </a:xfrm>
          <a:prstGeom prst="rect">
            <a:avLst/>
          </a:prstGeom>
          <a:noFill/>
        </p:spPr>
        <p:txBody>
          <a:bodyPr wrap="none" lIns="91418" tIns="45709" rIns="91418" bIns="45709" rtlCol="0">
            <a:spAutoFit/>
          </a:bodyPr>
          <a:lstStyle/>
          <a:p>
            <a:pPr eaLnBrk="1" fontAlgn="auto" hangingPunct="1">
              <a:lnSpc>
                <a:spcPct val="150000"/>
              </a:lnSpc>
              <a:spcBef>
                <a:spcPts val="0"/>
              </a:spcBef>
              <a:spcAft>
                <a:spcPts val="0"/>
              </a:spcAft>
              <a:defRPr/>
            </a:pPr>
            <a:r>
              <a:rPr lang="zh-CN" altLang="en-US" sz="2700" dirty="0">
                <a:solidFill>
                  <a:prstClr val="white"/>
                </a:solidFill>
                <a:latin typeface="微软雅黑"/>
                <a:ea typeface="微软雅黑"/>
                <a:cs typeface="+mn-ea"/>
                <a:sym typeface="微软雅黑"/>
              </a:rPr>
              <a:t>你看到了什么？</a:t>
            </a:r>
          </a:p>
          <a:p>
            <a:pPr eaLnBrk="1" fontAlgn="auto" hangingPunct="1">
              <a:lnSpc>
                <a:spcPct val="150000"/>
              </a:lnSpc>
              <a:spcBef>
                <a:spcPts val="0"/>
              </a:spcBef>
              <a:spcAft>
                <a:spcPts val="0"/>
              </a:spcAft>
              <a:defRPr/>
            </a:pPr>
            <a:r>
              <a:rPr lang="zh-CN" altLang="en-US" sz="2700" dirty="0">
                <a:solidFill>
                  <a:prstClr val="white"/>
                </a:solidFill>
                <a:latin typeface="微软雅黑"/>
                <a:ea typeface="微软雅黑"/>
                <a:cs typeface="+mn-ea"/>
                <a:sym typeface="微软雅黑"/>
              </a:rPr>
              <a:t>你听到了什么？</a:t>
            </a:r>
          </a:p>
          <a:p>
            <a:pPr eaLnBrk="1" fontAlgn="auto" hangingPunct="1">
              <a:lnSpc>
                <a:spcPct val="150000"/>
              </a:lnSpc>
              <a:spcBef>
                <a:spcPts val="0"/>
              </a:spcBef>
              <a:spcAft>
                <a:spcPts val="0"/>
              </a:spcAft>
              <a:defRPr/>
            </a:pPr>
            <a:r>
              <a:rPr lang="zh-CN" altLang="en-US" sz="2700" dirty="0">
                <a:solidFill>
                  <a:prstClr val="white"/>
                </a:solidFill>
                <a:latin typeface="微软雅黑"/>
                <a:ea typeface="微软雅黑"/>
                <a:cs typeface="+mn-ea"/>
                <a:sym typeface="微软雅黑"/>
              </a:rPr>
              <a:t>你闻到了什么？</a:t>
            </a:r>
          </a:p>
          <a:p>
            <a:pPr eaLnBrk="1" fontAlgn="auto" hangingPunct="1">
              <a:lnSpc>
                <a:spcPct val="150000"/>
              </a:lnSpc>
              <a:spcBef>
                <a:spcPts val="0"/>
              </a:spcBef>
              <a:spcAft>
                <a:spcPts val="0"/>
              </a:spcAft>
              <a:defRPr/>
            </a:pPr>
            <a:r>
              <a:rPr lang="zh-CN" altLang="en-US" sz="2700" dirty="0">
                <a:solidFill>
                  <a:prstClr val="white"/>
                </a:solidFill>
                <a:latin typeface="微软雅黑"/>
                <a:ea typeface="微软雅黑"/>
                <a:cs typeface="+mn-ea"/>
                <a:sym typeface="微软雅黑"/>
              </a:rPr>
              <a:t>你现在在哪里呢？</a:t>
            </a:r>
          </a:p>
        </p:txBody>
      </p:sp>
      <p:grpSp>
        <p:nvGrpSpPr>
          <p:cNvPr id="12" name="Group 10"/>
          <p:cNvGrpSpPr/>
          <p:nvPr/>
        </p:nvGrpSpPr>
        <p:grpSpPr bwMode="auto">
          <a:xfrm>
            <a:off x="3558871" y="4600229"/>
            <a:ext cx="284999" cy="285157"/>
            <a:chOff x="0" y="0"/>
            <a:chExt cx="965499" cy="965499"/>
          </a:xfrm>
        </p:grpSpPr>
        <p:sp>
          <p:nvSpPr>
            <p:cNvPr id="13" name="AutoShape 11"/>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88900" dist="38100" dir="7680000" algn="tl" rotWithShape="0">
                <a:prstClr val="black">
                  <a:alpha val="31000"/>
                </a:prstClr>
              </a:outerShdw>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sp>
          <p:nvSpPr>
            <p:cNvPr id="14" name="AutoShape 12"/>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ysClr val="windowText" lastClr="000000">
                <a:lumMod val="50000"/>
                <a:lumOff val="50000"/>
              </a:sysClr>
            </a:solidFill>
            <a:ln w="25400" cap="flat" cmpd="sng" algn="ctr">
              <a:noFill/>
              <a:prstDash val="solid"/>
            </a:ln>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grpSp>
      <p:grpSp>
        <p:nvGrpSpPr>
          <p:cNvPr id="15" name="Group 13"/>
          <p:cNvGrpSpPr/>
          <p:nvPr/>
        </p:nvGrpSpPr>
        <p:grpSpPr bwMode="auto">
          <a:xfrm>
            <a:off x="3961970" y="4600229"/>
            <a:ext cx="285468" cy="285157"/>
            <a:chOff x="0" y="0"/>
            <a:chExt cx="965499" cy="965499"/>
          </a:xfrm>
        </p:grpSpPr>
        <p:sp>
          <p:nvSpPr>
            <p:cNvPr id="16" name="AutoShape 14"/>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88900" dist="38100" dir="7680000" algn="tl" rotWithShape="0">
                <a:prstClr val="black">
                  <a:alpha val="31000"/>
                </a:prstClr>
              </a:outerShdw>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sp>
          <p:nvSpPr>
            <p:cNvPr id="17" name="AutoShape 15"/>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ysClr val="windowText" lastClr="000000">
                <a:lumMod val="50000"/>
                <a:lumOff val="50000"/>
              </a:sysClr>
            </a:solidFill>
            <a:ln w="25400" cap="flat" cmpd="sng" algn="ctr">
              <a:noFill/>
              <a:prstDash val="solid"/>
            </a:ln>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grpSp>
      <p:grpSp>
        <p:nvGrpSpPr>
          <p:cNvPr id="18" name="Group 16"/>
          <p:cNvGrpSpPr/>
          <p:nvPr/>
        </p:nvGrpSpPr>
        <p:grpSpPr bwMode="auto">
          <a:xfrm>
            <a:off x="4365537" y="4600229"/>
            <a:ext cx="284999" cy="285157"/>
            <a:chOff x="0" y="0"/>
            <a:chExt cx="965499" cy="965499"/>
          </a:xfrm>
        </p:grpSpPr>
        <p:sp>
          <p:nvSpPr>
            <p:cNvPr id="19" name="AutoShape 17"/>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88900" dist="38100" dir="7680000" algn="tl" rotWithShape="0">
                <a:prstClr val="black">
                  <a:alpha val="31000"/>
                </a:prstClr>
              </a:outerShdw>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sp>
          <p:nvSpPr>
            <p:cNvPr id="20" name="AutoShape 18"/>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ysClr val="windowText" lastClr="000000">
                <a:lumMod val="50000"/>
                <a:lumOff val="50000"/>
              </a:sysClr>
            </a:solidFill>
            <a:ln w="25400" cap="flat" cmpd="sng" algn="ctr">
              <a:noFill/>
              <a:prstDash val="solid"/>
            </a:ln>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grpSp>
      <p:grpSp>
        <p:nvGrpSpPr>
          <p:cNvPr id="21" name="Group 19"/>
          <p:cNvGrpSpPr/>
          <p:nvPr/>
        </p:nvGrpSpPr>
        <p:grpSpPr bwMode="auto">
          <a:xfrm>
            <a:off x="4768635" y="4600229"/>
            <a:ext cx="284999" cy="285157"/>
            <a:chOff x="0" y="0"/>
            <a:chExt cx="965499" cy="965499"/>
          </a:xfrm>
        </p:grpSpPr>
        <p:sp>
          <p:nvSpPr>
            <p:cNvPr id="22" name="AutoShape 20"/>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88900" dist="38100" dir="7680000" algn="tl" rotWithShape="0">
                <a:prstClr val="black">
                  <a:alpha val="31000"/>
                </a:prstClr>
              </a:outerShdw>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sp>
          <p:nvSpPr>
            <p:cNvPr id="23" name="AutoShape 21"/>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ysClr val="windowText" lastClr="000000">
                <a:lumMod val="50000"/>
                <a:lumOff val="50000"/>
              </a:sysClr>
            </a:solidFill>
            <a:ln w="25400" cap="flat" cmpd="sng" algn="ctr">
              <a:noFill/>
              <a:prstDash val="solid"/>
            </a:ln>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grpSp>
      <p:grpSp>
        <p:nvGrpSpPr>
          <p:cNvPr id="24" name="Group 22"/>
          <p:cNvGrpSpPr/>
          <p:nvPr/>
        </p:nvGrpSpPr>
        <p:grpSpPr bwMode="auto">
          <a:xfrm>
            <a:off x="5171734" y="4600229"/>
            <a:ext cx="284999" cy="285157"/>
            <a:chOff x="0" y="0"/>
            <a:chExt cx="965499" cy="965499"/>
          </a:xfrm>
        </p:grpSpPr>
        <p:sp>
          <p:nvSpPr>
            <p:cNvPr id="25" name="AutoShape 23"/>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88900" dist="38100" dir="7680000" algn="tl" rotWithShape="0">
                <a:prstClr val="black">
                  <a:alpha val="31000"/>
                </a:prstClr>
              </a:outerShdw>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sp>
          <p:nvSpPr>
            <p:cNvPr id="26" name="AutoShape 24"/>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ysClr val="windowText" lastClr="000000">
                <a:lumMod val="50000"/>
                <a:lumOff val="50000"/>
              </a:sysClr>
            </a:solidFill>
            <a:ln w="25400" cap="flat" cmpd="sng" algn="ctr">
              <a:noFill/>
              <a:prstDash val="solid"/>
            </a:ln>
            <a:effectLst/>
          </p:spPr>
          <p:txBody>
            <a:bodyPr rtlCol="0" anchor="ctr"/>
            <a:lstStyle/>
            <a:p>
              <a:pPr algn="ctr" defTabSz="685800" eaLnBrk="1" hangingPunct="1">
                <a:defRPr/>
              </a:pPr>
              <a:endParaRPr lang="zh-CN" altLang="en-US" sz="1400" kern="0">
                <a:solidFill>
                  <a:prstClr val="white"/>
                </a:solidFill>
                <a:latin typeface="微软雅黑"/>
                <a:ea typeface="微软雅黑"/>
                <a:sym typeface="微软雅黑"/>
              </a:endParaRPr>
            </a:p>
          </p:txBody>
        </p:sp>
      </p:grpSp>
      <p:sp>
        <p:nvSpPr>
          <p:cNvPr id="2" name="文本框 1"/>
          <p:cNvSpPr txBox="1"/>
          <p:nvPr/>
        </p:nvSpPr>
        <p:spPr>
          <a:xfrm>
            <a:off x="787585" y="447188"/>
            <a:ext cx="1908894" cy="261610"/>
          </a:xfrm>
          <a:prstGeom prst="rect">
            <a:avLst/>
          </a:prstGeom>
          <a:noFill/>
        </p:spPr>
        <p:txBody>
          <a:bodyPr wrap="square" rtlCol="0">
            <a:spAutoFit/>
          </a:bodyPr>
          <a:lstStyle/>
          <a:p>
            <a:r>
              <a:rPr lang="en-US" altLang="zh-CN" sz="1100" dirty="0">
                <a:solidFill>
                  <a:srgbClr val="009D85"/>
                </a:solidFill>
              </a:rPr>
              <a:t>https://www.ypppt.com/</a:t>
            </a:r>
            <a:endParaRPr lang="zh-CN" altLang="en-US" sz="1100" dirty="0">
              <a:solidFill>
                <a:srgbClr val="009D85"/>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0"/>
                                        <p:tgtEl>
                                          <p:spTgt spid="9"/>
                                        </p:tgtEl>
                                      </p:cBhvr>
                                    </p:animEffect>
                                    <p:anim calcmode="lin" valueType="num">
                                      <p:cBhvr>
                                        <p:cTn id="8" dur="600" fill="hold"/>
                                        <p:tgtEl>
                                          <p:spTgt spid="9"/>
                                        </p:tgtEl>
                                        <p:attrNameLst>
                                          <p:attrName>ppt_w</p:attrName>
                                        </p:attrNameLst>
                                      </p:cBhvr>
                                      <p:tavLst>
                                        <p:tav tm="0" fmla="#ppt_w*sin(2.5*pi*$)">
                                          <p:val>
                                            <p:fltVal val="0"/>
                                          </p:val>
                                        </p:tav>
                                        <p:tav tm="100000">
                                          <p:val>
                                            <p:fltVal val="1"/>
                                          </p:val>
                                        </p:tav>
                                      </p:tavLst>
                                    </p:anim>
                                    <p:anim calcmode="lin" valueType="num">
                                      <p:cBhvr>
                                        <p:cTn id="9" dur="600" fill="hold"/>
                                        <p:tgtEl>
                                          <p:spTgt spid="9"/>
                                        </p:tgtEl>
                                        <p:attrNameLst>
                                          <p:attrName>ppt_h</p:attrName>
                                        </p:attrNameLst>
                                      </p:cBhvr>
                                      <p:tavLst>
                                        <p:tav tm="0">
                                          <p:val>
                                            <p:strVal val="#ppt_h"/>
                                          </p:val>
                                        </p:tav>
                                        <p:tav tm="100000">
                                          <p:val>
                                            <p:strVal val="#ppt_h"/>
                                          </p:val>
                                        </p:tav>
                                      </p:tavLst>
                                    </p:anim>
                                  </p:childTnLst>
                                </p:cTn>
                              </p:par>
                            </p:childTnLst>
                          </p:cTn>
                        </p:par>
                        <p:par>
                          <p:cTn id="10" fill="hold">
                            <p:stCondLst>
                              <p:cond delay="1140"/>
                            </p:stCondLst>
                            <p:childTnLst>
                              <p:par>
                                <p:cTn id="11" presetID="2" presetClass="entr" presetSubtype="4" fill="hold" grpId="0" nodeType="after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400" fill="hold"/>
                                        <p:tgtEl>
                                          <p:spTgt spid="10"/>
                                        </p:tgtEl>
                                        <p:attrNameLst>
                                          <p:attrName>ppt_x</p:attrName>
                                        </p:attrNameLst>
                                      </p:cBhvr>
                                      <p:tavLst>
                                        <p:tav tm="0">
                                          <p:val>
                                            <p:strVal val="#ppt_x"/>
                                          </p:val>
                                        </p:tav>
                                        <p:tav tm="100000">
                                          <p:val>
                                            <p:strVal val="#ppt_x"/>
                                          </p:val>
                                        </p:tav>
                                      </p:tavLst>
                                    </p:anim>
                                    <p:anim calcmode="lin" valueType="num">
                                      <p:cBhvr additive="base">
                                        <p:cTn id="14" dur="4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stretch>
            <a:fillRect/>
          </a:stretch>
        </p:blipFill>
        <p:spPr>
          <a:xfrm>
            <a:off x="0" y="0"/>
            <a:ext cx="9144000" cy="5143500"/>
          </a:xfrm>
          <a:prstGeom prst="rect">
            <a:avLst/>
          </a:prstGeom>
        </p:spPr>
      </p:pic>
      <p:sp>
        <p:nvSpPr>
          <p:cNvPr id="3" name="Oval 33"/>
          <p:cNvSpPr/>
          <p:nvPr/>
        </p:nvSpPr>
        <p:spPr>
          <a:xfrm>
            <a:off x="2612215" y="671497"/>
            <a:ext cx="1113602" cy="1113602"/>
          </a:xfrm>
          <a:prstGeom prst="ellipse">
            <a:avLst/>
          </a:prstGeom>
          <a:solidFill>
            <a:schemeClr val="tx2">
              <a:alpha val="9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eaLnBrk="1" fontAlgn="auto" hangingPunct="1">
              <a:spcBef>
                <a:spcPts val="0"/>
              </a:spcBef>
              <a:spcAft>
                <a:spcPts val="0"/>
              </a:spcAft>
              <a:defRPr/>
            </a:pPr>
            <a:r>
              <a:rPr lang="zh-CN" altLang="en-US" sz="4800" b="1" dirty="0">
                <a:solidFill>
                  <a:prstClr val="white"/>
                </a:solidFill>
                <a:effectLst>
                  <a:outerShdw blurRad="38100" dist="38100" dir="2700000" algn="tl">
                    <a:srgbClr val="000000">
                      <a:alpha val="43137"/>
                    </a:srgbClr>
                  </a:outerShdw>
                </a:effectLst>
                <a:latin typeface="微软雅黑"/>
                <a:ea typeface="微软雅黑"/>
                <a:sym typeface="微软雅黑"/>
              </a:rPr>
              <a:t>小</a:t>
            </a:r>
            <a:endParaRPr lang="en-GB" sz="48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nvGrpSpPr>
          <p:cNvPr id="4" name="Group 35"/>
          <p:cNvGrpSpPr/>
          <p:nvPr/>
        </p:nvGrpSpPr>
        <p:grpSpPr>
          <a:xfrm>
            <a:off x="3847445" y="671497"/>
            <a:ext cx="1113602" cy="1113602"/>
            <a:chOff x="4668236" y="1486874"/>
            <a:chExt cx="1619915" cy="1619915"/>
          </a:xfrm>
          <a:effectLst>
            <a:outerShdw blurRad="50800" dist="38100" dir="5400000" algn="t" rotWithShape="0">
              <a:prstClr val="black">
                <a:alpha val="40000"/>
              </a:prstClr>
            </a:outerShdw>
          </a:effectLst>
        </p:grpSpPr>
        <p:sp>
          <p:nvSpPr>
            <p:cNvPr id="5" name="Oval 36"/>
            <p:cNvSpPr/>
            <p:nvPr/>
          </p:nvSpPr>
          <p:spPr>
            <a:xfrm>
              <a:off x="4668236" y="1486874"/>
              <a:ext cx="1619915" cy="1619915"/>
            </a:xfrm>
            <a:prstGeom prst="ellipse">
              <a:avLst/>
            </a:prstGeom>
            <a:solidFill>
              <a:schemeClr val="tx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r>
                <a:rPr lang="zh-CN" altLang="en-US" sz="4800" b="1" dirty="0">
                  <a:solidFill>
                    <a:prstClr val="white"/>
                  </a:solidFill>
                  <a:effectLst>
                    <a:outerShdw blurRad="38100" dist="38100" dir="2700000" algn="tl">
                      <a:srgbClr val="000000">
                        <a:alpha val="43137"/>
                      </a:srgbClr>
                    </a:outerShdw>
                  </a:effectLst>
                  <a:latin typeface="微软雅黑"/>
                  <a:ea typeface="微软雅黑"/>
                  <a:sym typeface="微软雅黑"/>
                </a:rPr>
                <a:t>采</a:t>
              </a:r>
              <a:endParaRPr lang="en-GB" sz="48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6" name="Oval 37"/>
            <p:cNvSpPr/>
            <p:nvPr/>
          </p:nvSpPr>
          <p:spPr>
            <a:xfrm>
              <a:off x="4760888"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48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7" name="Group 39"/>
          <p:cNvGrpSpPr/>
          <p:nvPr/>
        </p:nvGrpSpPr>
        <p:grpSpPr>
          <a:xfrm>
            <a:off x="5082676" y="671497"/>
            <a:ext cx="1113602" cy="1113602"/>
            <a:chOff x="5903848" y="1486873"/>
            <a:chExt cx="1619915" cy="1619915"/>
          </a:xfrm>
          <a:effectLst>
            <a:outerShdw blurRad="50800" dist="38100" dir="5400000" algn="t" rotWithShape="0">
              <a:prstClr val="black">
                <a:alpha val="40000"/>
              </a:prstClr>
            </a:outerShdw>
          </a:effectLst>
        </p:grpSpPr>
        <p:sp>
          <p:nvSpPr>
            <p:cNvPr id="8" name="Oval 40"/>
            <p:cNvSpPr/>
            <p:nvPr/>
          </p:nvSpPr>
          <p:spPr>
            <a:xfrm>
              <a:off x="5903848" y="1486873"/>
              <a:ext cx="1619915" cy="1619915"/>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r>
                <a:rPr lang="zh-CN" altLang="en-US" sz="4800" b="1" dirty="0">
                  <a:solidFill>
                    <a:prstClr val="white"/>
                  </a:solidFill>
                  <a:effectLst>
                    <a:outerShdw blurRad="38100" dist="38100" dir="2700000" algn="tl">
                      <a:srgbClr val="000000">
                        <a:alpha val="43137"/>
                      </a:srgbClr>
                    </a:outerShdw>
                  </a:effectLst>
                  <a:latin typeface="微软雅黑"/>
                  <a:ea typeface="微软雅黑"/>
                  <a:sym typeface="微软雅黑"/>
                </a:rPr>
                <a:t>访</a:t>
              </a:r>
              <a:endParaRPr lang="en-GB" sz="48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9" name="Oval 42"/>
            <p:cNvSpPr/>
            <p:nvPr/>
          </p:nvSpPr>
          <p:spPr>
            <a:xfrm>
              <a:off x="5996500"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48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sp>
        <p:nvSpPr>
          <p:cNvPr id="13" name="01"/>
          <p:cNvSpPr txBox="1"/>
          <p:nvPr/>
        </p:nvSpPr>
        <p:spPr>
          <a:xfrm>
            <a:off x="2101922" y="1931304"/>
            <a:ext cx="4755124" cy="438475"/>
          </a:xfrm>
          <a:prstGeom prst="rect">
            <a:avLst/>
          </a:prstGeom>
          <a:noFill/>
        </p:spPr>
        <p:txBody>
          <a:bodyPr wrap="none" lIns="68568" tIns="34285" rIns="68568" bIns="34285" rtlCol="0">
            <a:spAutoFit/>
          </a:bodyPr>
          <a:lstStyle/>
          <a:p>
            <a:pPr algn="ctr" eaLnBrk="1" fontAlgn="auto" hangingPunct="1">
              <a:spcBef>
                <a:spcPts val="0"/>
              </a:spcBef>
              <a:spcAft>
                <a:spcPts val="0"/>
              </a:spcAft>
              <a:defRPr/>
            </a:pPr>
            <a:r>
              <a:rPr lang="zh-CN" altLang="en-US" sz="2400" b="1" dirty="0">
                <a:solidFill>
                  <a:prstClr val="black"/>
                </a:solidFill>
                <a:latin typeface="微软雅黑"/>
                <a:ea typeface="微软雅黑"/>
                <a:sym typeface="微软雅黑"/>
              </a:rPr>
              <a:t>听了大家的汇报，你有什么感受？</a:t>
            </a:r>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750"/>
                                        <p:tgtEl>
                                          <p:spTgt spid="13"/>
                                        </p:tgtEl>
                                      </p:cBhvr>
                                    </p:animEffect>
                                  </p:childTnLst>
                                </p:cTn>
                              </p:par>
                            </p:childTnLst>
                          </p:cTn>
                        </p:par>
                        <p:par>
                          <p:cTn id="26" fill="hold">
                            <p:stCondLst>
                              <p:cond delay="2500"/>
                            </p:stCondLst>
                            <p:childTnLst>
                              <p:par>
                                <p:cTn id="27" presetID="26" presetClass="emph" presetSubtype="0" fill="hold" grpId="1" nodeType="afterEffect">
                                  <p:stCondLst>
                                    <p:cond delay="0"/>
                                  </p:stCondLst>
                                  <p:childTnLst>
                                    <p:animEffect transition="out" filter="fade">
                                      <p:cBhvr>
                                        <p:cTn id="28" dur="500" tmFilter="0, 0; .2, .5; .8, .5; 1, 0"/>
                                        <p:tgtEl>
                                          <p:spTgt spid="3"/>
                                        </p:tgtEl>
                                      </p:cBhvr>
                                    </p:animEffect>
                                    <p:animScale>
                                      <p:cBhvr>
                                        <p:cTn id="29" dur="250" autoRev="1" fill="hold"/>
                                        <p:tgtEl>
                                          <p:spTgt spid="3"/>
                                        </p:tgtEl>
                                      </p:cBhvr>
                                      <p:by x="105000" y="105000"/>
                                    </p:animScale>
                                  </p:childTnLst>
                                </p:cTn>
                              </p:par>
                            </p:childTnLst>
                          </p:cTn>
                        </p:par>
                        <p:par>
                          <p:cTn id="30" fill="hold">
                            <p:stCondLst>
                              <p:cond delay="3000"/>
                            </p:stCondLst>
                            <p:childTnLst>
                              <p:par>
                                <p:cTn id="31" presetID="26" presetClass="emph" presetSubtype="0" fill="hold" nodeType="afterEffect">
                                  <p:stCondLst>
                                    <p:cond delay="0"/>
                                  </p:stCondLst>
                                  <p:childTnLst>
                                    <p:animEffect transition="out" filter="fade">
                                      <p:cBhvr>
                                        <p:cTn id="32" dur="500" tmFilter="0, 0; .2, .5; .8, .5; 1, 0"/>
                                        <p:tgtEl>
                                          <p:spTgt spid="4"/>
                                        </p:tgtEl>
                                      </p:cBhvr>
                                    </p:animEffect>
                                    <p:animScale>
                                      <p:cBhvr>
                                        <p:cTn id="33" dur="250" autoRev="1" fill="hold"/>
                                        <p:tgtEl>
                                          <p:spTgt spid="4"/>
                                        </p:tgtEl>
                                      </p:cBhvr>
                                      <p:by x="105000" y="105000"/>
                                    </p:animScale>
                                  </p:childTnLst>
                                </p:cTn>
                              </p:par>
                            </p:childTnLst>
                          </p:cTn>
                        </p:par>
                        <p:par>
                          <p:cTn id="34" fill="hold">
                            <p:stCondLst>
                              <p:cond delay="3500"/>
                            </p:stCondLst>
                            <p:childTnLst>
                              <p:par>
                                <p:cTn id="35" presetID="26" presetClass="emph" presetSubtype="0" fill="hold" nodeType="afterEffect">
                                  <p:stCondLst>
                                    <p:cond delay="0"/>
                                  </p:stCondLst>
                                  <p:childTnLst>
                                    <p:animEffect transition="out" filter="fade">
                                      <p:cBhvr>
                                        <p:cTn id="36" dur="500" tmFilter="0, 0; .2, .5; .8, .5; 1, 0"/>
                                        <p:tgtEl>
                                          <p:spTgt spid="7"/>
                                        </p:tgtEl>
                                      </p:cBhvr>
                                    </p:animEffect>
                                    <p:animScale>
                                      <p:cBhvr>
                                        <p:cTn id="3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5564" y="1039050"/>
            <a:ext cx="3918544" cy="3379001"/>
          </a:xfrm>
          <a:prstGeom prst="rect">
            <a:avLst/>
          </a:prstGeom>
        </p:spPr>
      </p:pic>
      <p:sp>
        <p:nvSpPr>
          <p:cNvPr id="3" name="对话气泡: 圆角矩形 2"/>
          <p:cNvSpPr/>
          <p:nvPr/>
        </p:nvSpPr>
        <p:spPr>
          <a:xfrm>
            <a:off x="4720197" y="1187114"/>
            <a:ext cx="3468460" cy="1443492"/>
          </a:xfrm>
          <a:prstGeom prst="wedgeRoundRectCallout">
            <a:avLst>
              <a:gd name="adj1" fmla="val -59981"/>
              <a:gd name="adj2" fmla="val 35687"/>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4" name="文本框 3"/>
          <p:cNvSpPr txBox="1"/>
          <p:nvPr/>
        </p:nvSpPr>
        <p:spPr>
          <a:xfrm>
            <a:off x="4849999" y="1344601"/>
            <a:ext cx="3215828" cy="1177245"/>
          </a:xfrm>
          <a:prstGeom prst="rect">
            <a:avLst/>
          </a:prstGeom>
          <a:solidFill>
            <a:schemeClr val="accent4"/>
          </a:solidFill>
        </p:spPr>
        <p:txBody>
          <a:bodyPr wrap="square" lIns="68580" tIns="34290" rIns="68580" bIns="34290" rtlCol="0">
            <a:spAutoFit/>
          </a:bodyPr>
          <a:lstStyle/>
          <a:p>
            <a:r>
              <a:rPr lang="zh-CN" altLang="en-US" sz="2400" dirty="0">
                <a:latin typeface="微软雅黑"/>
                <a:ea typeface="微软雅黑"/>
                <a:sym typeface="微软雅黑"/>
              </a:rPr>
              <a:t>听了大家的汇报，感觉我们的学校还真不简单呢。我更喜欢这里了！</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flipH="1">
            <a:off x="4453249" y="0"/>
            <a:ext cx="4690751" cy="5143500"/>
          </a:xfrm>
          <a:prstGeom prst="rect">
            <a:avLst/>
          </a:prstGeom>
          <a:solidFill>
            <a:srgbClr val="00A78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sp>
        <p:nvSpPr>
          <p:cNvPr id="2" name="文本框 1"/>
          <p:cNvSpPr txBox="1"/>
          <p:nvPr/>
        </p:nvSpPr>
        <p:spPr>
          <a:xfrm>
            <a:off x="347129" y="971086"/>
            <a:ext cx="4258991" cy="1423563"/>
          </a:xfrm>
          <a:prstGeom prst="rect">
            <a:avLst/>
          </a:prstGeom>
          <a:noFill/>
        </p:spPr>
        <p:txBody>
          <a:bodyPr wrap="square" lIns="68580" tIns="34290" rIns="68580" bIns="34290" rtlCol="0">
            <a:spAutoFit/>
          </a:bodyPr>
          <a:lstStyle/>
          <a:p>
            <a:pPr defTabSz="685324" eaLnBrk="1" fontAlgn="auto" hangingPunct="1">
              <a:spcBef>
                <a:spcPts val="0"/>
              </a:spcBef>
              <a:spcAft>
                <a:spcPts val="0"/>
              </a:spcAft>
              <a:defRPr/>
            </a:pPr>
            <a:r>
              <a:rPr kumimoji="1" lang="zh-CN" altLang="en-US" sz="4400" b="1" dirty="0">
                <a:solidFill>
                  <a:srgbClr val="00A78B"/>
                </a:solidFill>
                <a:latin typeface="微软雅黑"/>
                <a:ea typeface="微软雅黑"/>
                <a:sym typeface="微软雅黑"/>
              </a:rPr>
              <a:t>说说我们的学校    第一课时</a:t>
            </a:r>
          </a:p>
        </p:txBody>
      </p:sp>
      <p:sp>
        <p:nvSpPr>
          <p:cNvPr id="3" name="矩形 2"/>
          <p:cNvSpPr/>
          <p:nvPr/>
        </p:nvSpPr>
        <p:spPr>
          <a:xfrm>
            <a:off x="753727" y="2513327"/>
            <a:ext cx="3149861" cy="76804"/>
          </a:xfrm>
          <a:prstGeom prst="rect">
            <a:avLst/>
          </a:prstGeom>
          <a:solidFill>
            <a:srgbClr val="00A78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324" eaLnBrk="1" fontAlgn="auto" hangingPunct="1">
              <a:spcBef>
                <a:spcPts val="0"/>
              </a:spcBef>
              <a:spcAft>
                <a:spcPts val="0"/>
              </a:spcAft>
              <a:defRPr/>
            </a:pPr>
            <a:endParaRPr kumimoji="1" lang="zh-CN" altLang="en-US">
              <a:solidFill>
                <a:srgbClr val="00A78B"/>
              </a:solidFill>
              <a:latin typeface="微软雅黑"/>
              <a:ea typeface="微软雅黑"/>
              <a:sym typeface="微软雅黑"/>
            </a:endParaRPr>
          </a:p>
        </p:txBody>
      </p:sp>
      <p:sp>
        <p:nvSpPr>
          <p:cNvPr id="4" name="矩形 3"/>
          <p:cNvSpPr/>
          <p:nvPr/>
        </p:nvSpPr>
        <p:spPr>
          <a:xfrm>
            <a:off x="287562" y="2996191"/>
            <a:ext cx="3870931" cy="1096903"/>
          </a:xfrm>
          <a:prstGeom prst="rect">
            <a:avLst/>
          </a:prstGeom>
        </p:spPr>
        <p:txBody>
          <a:bodyPr wrap="square" lIns="68580" tIns="34290" rIns="68580" bIns="34290">
            <a:spAutoFit/>
          </a:bodyPr>
          <a:lstStyle/>
          <a:p>
            <a:pPr defTabSz="685324" eaLnBrk="1" fontAlgn="auto" hangingPunct="1">
              <a:lnSpc>
                <a:spcPct val="130000"/>
              </a:lnSpc>
              <a:spcBef>
                <a:spcPts val="0"/>
              </a:spcBef>
              <a:spcAft>
                <a:spcPts val="0"/>
              </a:spcAft>
              <a:defRPr/>
            </a:pPr>
            <a:r>
              <a:rPr lang="en-US" altLang="zh-CN" sz="2700" dirty="0">
                <a:solidFill>
                  <a:srgbClr val="00A78B">
                    <a:lumMod val="50000"/>
                  </a:srgbClr>
                </a:solidFill>
                <a:latin typeface="微软雅黑"/>
                <a:ea typeface="微软雅黑"/>
                <a:cs typeface="微软雅黑" panose="020B0503020204020204" pitchFamily="34" charset="-122"/>
                <a:sym typeface="微软雅黑"/>
              </a:rPr>
              <a:t>1</a:t>
            </a:r>
            <a:r>
              <a:rPr lang="zh-CN" altLang="en-US" sz="2700" dirty="0">
                <a:solidFill>
                  <a:srgbClr val="00A78B">
                    <a:lumMod val="50000"/>
                  </a:srgbClr>
                </a:solidFill>
                <a:latin typeface="微软雅黑"/>
                <a:ea typeface="微软雅黑"/>
                <a:cs typeface="微软雅黑" panose="020B0503020204020204" pitchFamily="34" charset="-122"/>
                <a:sym typeface="微软雅黑"/>
              </a:rPr>
              <a:t>、我最喜欢的校园一角</a:t>
            </a:r>
          </a:p>
          <a:p>
            <a:pPr defTabSz="685324" eaLnBrk="1" fontAlgn="auto" hangingPunct="1">
              <a:lnSpc>
                <a:spcPct val="130000"/>
              </a:lnSpc>
              <a:spcBef>
                <a:spcPts val="0"/>
              </a:spcBef>
              <a:spcAft>
                <a:spcPts val="0"/>
              </a:spcAft>
              <a:defRPr/>
            </a:pPr>
            <a:r>
              <a:rPr lang="en-US" altLang="zh-CN" sz="2700" dirty="0">
                <a:solidFill>
                  <a:srgbClr val="00A78B">
                    <a:lumMod val="50000"/>
                  </a:srgbClr>
                </a:solidFill>
                <a:latin typeface="微软雅黑"/>
                <a:ea typeface="微软雅黑"/>
                <a:cs typeface="微软雅黑" panose="020B0503020204020204" pitchFamily="34" charset="-122"/>
                <a:sym typeface="微软雅黑"/>
              </a:rPr>
              <a:t>2</a:t>
            </a:r>
            <a:r>
              <a:rPr lang="zh-CN" altLang="en-US" sz="2700" dirty="0">
                <a:solidFill>
                  <a:srgbClr val="00A78B">
                    <a:lumMod val="50000"/>
                  </a:srgbClr>
                </a:solidFill>
                <a:latin typeface="微软雅黑"/>
                <a:ea typeface="微软雅黑"/>
                <a:cs typeface="微软雅黑" panose="020B0503020204020204" pitchFamily="34" charset="-122"/>
                <a:sym typeface="微软雅黑"/>
              </a:rPr>
              <a:t>、我们的学校不简单</a:t>
            </a:r>
          </a:p>
        </p:txBody>
      </p:sp>
      <p:grpSp>
        <p:nvGrpSpPr>
          <p:cNvPr id="5" name="组 4"/>
          <p:cNvGrpSpPr/>
          <p:nvPr/>
        </p:nvGrpSpPr>
        <p:grpSpPr>
          <a:xfrm rot="21100574">
            <a:off x="5444736" y="959819"/>
            <a:ext cx="4191472" cy="3632823"/>
            <a:chOff x="4536374" y="781712"/>
            <a:chExt cx="2959118" cy="2564720"/>
          </a:xfrm>
          <a:effectLst>
            <a:outerShdw blurRad="50800" dist="76200" dir="2700000" algn="tl" rotWithShape="0">
              <a:prstClr val="black">
                <a:alpha val="40000"/>
              </a:prstClr>
            </a:outerShdw>
          </a:effectLst>
        </p:grpSpPr>
        <p:sp>
          <p:nvSpPr>
            <p:cNvPr id="6" name="剪去单角的矩形 5"/>
            <p:cNvSpPr/>
            <p:nvPr/>
          </p:nvSpPr>
          <p:spPr>
            <a:xfrm>
              <a:off x="4536374" y="783771"/>
              <a:ext cx="2959118" cy="2562661"/>
            </a:xfrm>
            <a:prstGeom prst="snip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sp>
          <p:nvSpPr>
            <p:cNvPr id="7" name="直角三角形 6"/>
            <p:cNvSpPr/>
            <p:nvPr/>
          </p:nvSpPr>
          <p:spPr>
            <a:xfrm>
              <a:off x="7061031" y="781712"/>
              <a:ext cx="433195" cy="433195"/>
            </a:xfrm>
            <a:prstGeom prst="rtTriangl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grpSp>
      <p:grpSp>
        <p:nvGrpSpPr>
          <p:cNvPr id="8" name="组 7"/>
          <p:cNvGrpSpPr/>
          <p:nvPr/>
        </p:nvGrpSpPr>
        <p:grpSpPr>
          <a:xfrm rot="20947315">
            <a:off x="6376968" y="2575432"/>
            <a:ext cx="3213100" cy="1479913"/>
            <a:chOff x="3842596" y="5686818"/>
            <a:chExt cx="3213100" cy="1036500"/>
          </a:xfrm>
          <a:solidFill>
            <a:schemeClr val="accent6">
              <a:lumMod val="20000"/>
              <a:lumOff val="80000"/>
            </a:schemeClr>
          </a:solidFill>
        </p:grpSpPr>
        <p:sp>
          <p:nvSpPr>
            <p:cNvPr id="9" name="矩形 8"/>
            <p:cNvSpPr/>
            <p:nvPr/>
          </p:nvSpPr>
          <p:spPr>
            <a:xfrm>
              <a:off x="3842596" y="5686818"/>
              <a:ext cx="32131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sp>
          <p:nvSpPr>
            <p:cNvPr id="10" name="矩形 9"/>
            <p:cNvSpPr/>
            <p:nvPr/>
          </p:nvSpPr>
          <p:spPr>
            <a:xfrm>
              <a:off x="3842596" y="5884974"/>
              <a:ext cx="32131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sp>
          <p:nvSpPr>
            <p:cNvPr id="11" name="矩形 10"/>
            <p:cNvSpPr/>
            <p:nvPr/>
          </p:nvSpPr>
          <p:spPr>
            <a:xfrm>
              <a:off x="3842596" y="6083130"/>
              <a:ext cx="32131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sp>
          <p:nvSpPr>
            <p:cNvPr id="12" name="矩形 11"/>
            <p:cNvSpPr/>
            <p:nvPr/>
          </p:nvSpPr>
          <p:spPr>
            <a:xfrm>
              <a:off x="3842596" y="6281286"/>
              <a:ext cx="32131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sp>
          <p:nvSpPr>
            <p:cNvPr id="13" name="矩形 12"/>
            <p:cNvSpPr/>
            <p:nvPr/>
          </p:nvSpPr>
          <p:spPr>
            <a:xfrm>
              <a:off x="3842596" y="6677599"/>
              <a:ext cx="32131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sp>
          <p:nvSpPr>
            <p:cNvPr id="14" name="矩形 13"/>
            <p:cNvSpPr/>
            <p:nvPr/>
          </p:nvSpPr>
          <p:spPr>
            <a:xfrm>
              <a:off x="3842596" y="6479442"/>
              <a:ext cx="32131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324" eaLnBrk="1" fontAlgn="auto" hangingPunct="1">
                <a:spcBef>
                  <a:spcPts val="0"/>
                </a:spcBef>
                <a:spcAft>
                  <a:spcPts val="0"/>
                </a:spcAft>
                <a:defRPr/>
              </a:pPr>
              <a:endParaRPr kumimoji="1" lang="zh-CN" altLang="en-US">
                <a:solidFill>
                  <a:srgbClr val="FFFFFF"/>
                </a:solidFill>
                <a:latin typeface="微软雅黑"/>
                <a:ea typeface="微软雅黑"/>
                <a:sym typeface="微软雅黑"/>
              </a:endParaRPr>
            </a:p>
          </p:txBody>
        </p:sp>
      </p:grpSp>
      <p:grpSp>
        <p:nvGrpSpPr>
          <p:cNvPr id="15" name="组 14"/>
          <p:cNvGrpSpPr/>
          <p:nvPr/>
        </p:nvGrpSpPr>
        <p:grpSpPr>
          <a:xfrm rot="17458628">
            <a:off x="6970389" y="2686067"/>
            <a:ext cx="1978591" cy="2479871"/>
            <a:chOff x="66230" y="3232992"/>
            <a:chExt cx="1509550" cy="1891998"/>
          </a:xfrm>
          <a:effectLst>
            <a:outerShdw blurRad="50800" dist="76200" dir="2700000" algn="tl" rotWithShape="0">
              <a:prstClr val="black">
                <a:alpha val="40000"/>
              </a:prstClr>
            </a:outerShdw>
          </a:effectLst>
        </p:grpSpPr>
        <p:grpSp>
          <p:nvGrpSpPr>
            <p:cNvPr id="16" name="组 15"/>
            <p:cNvGrpSpPr/>
            <p:nvPr/>
          </p:nvGrpSpPr>
          <p:grpSpPr>
            <a:xfrm rot="16663435">
              <a:off x="-240754" y="3539976"/>
              <a:ext cx="1178086" cy="564117"/>
              <a:chOff x="-687977" y="4441558"/>
              <a:chExt cx="1178086" cy="564117"/>
            </a:xfrm>
          </p:grpSpPr>
          <p:sp>
            <p:nvSpPr>
              <p:cNvPr id="40" name="Freeform 70"/>
              <p:cNvSpPr/>
              <p:nvPr/>
            </p:nvSpPr>
            <p:spPr bwMode="auto">
              <a:xfrm rot="2007898">
                <a:off x="-623540" y="4441558"/>
                <a:ext cx="53407" cy="15708"/>
              </a:xfrm>
              <a:custGeom>
                <a:avLst/>
                <a:gdLst>
                  <a:gd name="T0" fmla="*/ 2 w 17"/>
                  <a:gd name="T1" fmla="*/ 5 h 5"/>
                  <a:gd name="T2" fmla="*/ 2 w 17"/>
                  <a:gd name="T3" fmla="*/ 5 h 5"/>
                  <a:gd name="T4" fmla="*/ 0 w 17"/>
                  <a:gd name="T5" fmla="*/ 4 h 5"/>
                  <a:gd name="T6" fmla="*/ 0 w 17"/>
                  <a:gd name="T7" fmla="*/ 2 h 5"/>
                  <a:gd name="T8" fmla="*/ 0 w 17"/>
                  <a:gd name="T9" fmla="*/ 2 h 5"/>
                  <a:gd name="T10" fmla="*/ 0 w 17"/>
                  <a:gd name="T11" fmla="*/ 0 h 5"/>
                  <a:gd name="T12" fmla="*/ 2 w 17"/>
                  <a:gd name="T13" fmla="*/ 0 h 5"/>
                  <a:gd name="T14" fmla="*/ 13 w 17"/>
                  <a:gd name="T15" fmla="*/ 0 h 5"/>
                  <a:gd name="T16" fmla="*/ 13 w 17"/>
                  <a:gd name="T17" fmla="*/ 0 h 5"/>
                  <a:gd name="T18" fmla="*/ 16 w 17"/>
                  <a:gd name="T19" fmla="*/ 0 h 5"/>
                  <a:gd name="T20" fmla="*/ 17 w 17"/>
                  <a:gd name="T21" fmla="*/ 2 h 5"/>
                  <a:gd name="T22" fmla="*/ 17 w 17"/>
                  <a:gd name="T23" fmla="*/ 2 h 5"/>
                  <a:gd name="T24" fmla="*/ 16 w 17"/>
                  <a:gd name="T25" fmla="*/ 4 h 5"/>
                  <a:gd name="T26" fmla="*/ 13 w 17"/>
                  <a:gd name="T27" fmla="*/ 5 h 5"/>
                  <a:gd name="T28" fmla="*/ 2 w 17"/>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
                    <a:moveTo>
                      <a:pt x="2" y="5"/>
                    </a:moveTo>
                    <a:lnTo>
                      <a:pt x="2" y="5"/>
                    </a:lnTo>
                    <a:lnTo>
                      <a:pt x="0" y="4"/>
                    </a:lnTo>
                    <a:lnTo>
                      <a:pt x="0" y="2"/>
                    </a:lnTo>
                    <a:lnTo>
                      <a:pt x="0" y="2"/>
                    </a:lnTo>
                    <a:lnTo>
                      <a:pt x="0" y="0"/>
                    </a:lnTo>
                    <a:lnTo>
                      <a:pt x="2" y="0"/>
                    </a:lnTo>
                    <a:lnTo>
                      <a:pt x="13" y="0"/>
                    </a:lnTo>
                    <a:lnTo>
                      <a:pt x="13" y="0"/>
                    </a:lnTo>
                    <a:lnTo>
                      <a:pt x="16" y="0"/>
                    </a:lnTo>
                    <a:lnTo>
                      <a:pt x="17" y="2"/>
                    </a:lnTo>
                    <a:lnTo>
                      <a:pt x="17" y="2"/>
                    </a:lnTo>
                    <a:lnTo>
                      <a:pt x="16" y="4"/>
                    </a:lnTo>
                    <a:lnTo>
                      <a:pt x="13" y="5"/>
                    </a:lnTo>
                    <a:lnTo>
                      <a:pt x="2" y="5"/>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41" name="Freeform 71"/>
              <p:cNvSpPr/>
              <p:nvPr/>
            </p:nvSpPr>
            <p:spPr bwMode="auto">
              <a:xfrm rot="2007898">
                <a:off x="-687977" y="4718537"/>
                <a:ext cx="1178086" cy="97390"/>
              </a:xfrm>
              <a:custGeom>
                <a:avLst/>
                <a:gdLst>
                  <a:gd name="T0" fmla="*/ 19 w 375"/>
                  <a:gd name="T1" fmla="*/ 31 h 31"/>
                  <a:gd name="T2" fmla="*/ 19 w 375"/>
                  <a:gd name="T3" fmla="*/ 31 h 31"/>
                  <a:gd name="T4" fmla="*/ 11 w 375"/>
                  <a:gd name="T5" fmla="*/ 31 h 31"/>
                  <a:gd name="T6" fmla="*/ 5 w 375"/>
                  <a:gd name="T7" fmla="*/ 28 h 31"/>
                  <a:gd name="T8" fmla="*/ 1 w 375"/>
                  <a:gd name="T9" fmla="*/ 24 h 31"/>
                  <a:gd name="T10" fmla="*/ 0 w 375"/>
                  <a:gd name="T11" fmla="*/ 18 h 31"/>
                  <a:gd name="T12" fmla="*/ 0 w 375"/>
                  <a:gd name="T13" fmla="*/ 18 h 31"/>
                  <a:gd name="T14" fmla="*/ 1 w 375"/>
                  <a:gd name="T15" fmla="*/ 13 h 31"/>
                  <a:gd name="T16" fmla="*/ 5 w 375"/>
                  <a:gd name="T17" fmla="*/ 9 h 31"/>
                  <a:gd name="T18" fmla="*/ 11 w 375"/>
                  <a:gd name="T19" fmla="*/ 6 h 31"/>
                  <a:gd name="T20" fmla="*/ 19 w 375"/>
                  <a:gd name="T21" fmla="*/ 5 h 31"/>
                  <a:gd name="T22" fmla="*/ 355 w 375"/>
                  <a:gd name="T23" fmla="*/ 0 h 31"/>
                  <a:gd name="T24" fmla="*/ 355 w 375"/>
                  <a:gd name="T25" fmla="*/ 0 h 31"/>
                  <a:gd name="T26" fmla="*/ 363 w 375"/>
                  <a:gd name="T27" fmla="*/ 0 h 31"/>
                  <a:gd name="T28" fmla="*/ 369 w 375"/>
                  <a:gd name="T29" fmla="*/ 2 h 31"/>
                  <a:gd name="T30" fmla="*/ 373 w 375"/>
                  <a:gd name="T31" fmla="*/ 6 h 31"/>
                  <a:gd name="T32" fmla="*/ 375 w 375"/>
                  <a:gd name="T33" fmla="*/ 12 h 31"/>
                  <a:gd name="T34" fmla="*/ 375 w 375"/>
                  <a:gd name="T35" fmla="*/ 12 h 31"/>
                  <a:gd name="T36" fmla="*/ 373 w 375"/>
                  <a:gd name="T37" fmla="*/ 17 h 31"/>
                  <a:gd name="T38" fmla="*/ 370 w 375"/>
                  <a:gd name="T39" fmla="*/ 21 h 31"/>
                  <a:gd name="T40" fmla="*/ 363 w 375"/>
                  <a:gd name="T41" fmla="*/ 24 h 31"/>
                  <a:gd name="T42" fmla="*/ 356 w 375"/>
                  <a:gd name="T43" fmla="*/ 25 h 31"/>
                  <a:gd name="T44" fmla="*/ 19 w 375"/>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5" h="31">
                    <a:moveTo>
                      <a:pt x="19" y="31"/>
                    </a:moveTo>
                    <a:lnTo>
                      <a:pt x="19" y="31"/>
                    </a:lnTo>
                    <a:lnTo>
                      <a:pt x="11" y="31"/>
                    </a:lnTo>
                    <a:lnTo>
                      <a:pt x="5" y="28"/>
                    </a:lnTo>
                    <a:lnTo>
                      <a:pt x="1" y="24"/>
                    </a:lnTo>
                    <a:lnTo>
                      <a:pt x="0" y="18"/>
                    </a:lnTo>
                    <a:lnTo>
                      <a:pt x="0" y="18"/>
                    </a:lnTo>
                    <a:lnTo>
                      <a:pt x="1" y="13"/>
                    </a:lnTo>
                    <a:lnTo>
                      <a:pt x="5" y="9"/>
                    </a:lnTo>
                    <a:lnTo>
                      <a:pt x="11" y="6"/>
                    </a:lnTo>
                    <a:lnTo>
                      <a:pt x="19" y="5"/>
                    </a:lnTo>
                    <a:lnTo>
                      <a:pt x="355" y="0"/>
                    </a:lnTo>
                    <a:lnTo>
                      <a:pt x="355" y="0"/>
                    </a:lnTo>
                    <a:lnTo>
                      <a:pt x="363" y="0"/>
                    </a:lnTo>
                    <a:lnTo>
                      <a:pt x="369" y="2"/>
                    </a:lnTo>
                    <a:lnTo>
                      <a:pt x="373" y="6"/>
                    </a:lnTo>
                    <a:lnTo>
                      <a:pt x="375" y="12"/>
                    </a:lnTo>
                    <a:lnTo>
                      <a:pt x="375" y="12"/>
                    </a:lnTo>
                    <a:lnTo>
                      <a:pt x="373" y="17"/>
                    </a:lnTo>
                    <a:lnTo>
                      <a:pt x="370" y="21"/>
                    </a:lnTo>
                    <a:lnTo>
                      <a:pt x="363" y="24"/>
                    </a:lnTo>
                    <a:lnTo>
                      <a:pt x="356" y="25"/>
                    </a:lnTo>
                    <a:lnTo>
                      <a:pt x="19" y="31"/>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42" name="Freeform 72"/>
              <p:cNvSpPr/>
              <p:nvPr/>
            </p:nvSpPr>
            <p:spPr bwMode="auto">
              <a:xfrm rot="2007898">
                <a:off x="-619299" y="4707420"/>
                <a:ext cx="1055566" cy="125662"/>
              </a:xfrm>
              <a:custGeom>
                <a:avLst/>
                <a:gdLst>
                  <a:gd name="T0" fmla="*/ 16 w 336"/>
                  <a:gd name="T1" fmla="*/ 40 h 40"/>
                  <a:gd name="T2" fmla="*/ 16 w 336"/>
                  <a:gd name="T3" fmla="*/ 40 h 40"/>
                  <a:gd name="T4" fmla="*/ 9 w 336"/>
                  <a:gd name="T5" fmla="*/ 38 h 40"/>
                  <a:gd name="T6" fmla="*/ 4 w 336"/>
                  <a:gd name="T7" fmla="*/ 34 h 40"/>
                  <a:gd name="T8" fmla="*/ 1 w 336"/>
                  <a:gd name="T9" fmla="*/ 29 h 40"/>
                  <a:gd name="T10" fmla="*/ 0 w 336"/>
                  <a:gd name="T11" fmla="*/ 23 h 40"/>
                  <a:gd name="T12" fmla="*/ 0 w 336"/>
                  <a:gd name="T13" fmla="*/ 23 h 40"/>
                  <a:gd name="T14" fmla="*/ 1 w 336"/>
                  <a:gd name="T15" fmla="*/ 17 h 40"/>
                  <a:gd name="T16" fmla="*/ 4 w 336"/>
                  <a:gd name="T17" fmla="*/ 11 h 40"/>
                  <a:gd name="T18" fmla="*/ 9 w 336"/>
                  <a:gd name="T19" fmla="*/ 7 h 40"/>
                  <a:gd name="T20" fmla="*/ 16 w 336"/>
                  <a:gd name="T21" fmla="*/ 6 h 40"/>
                  <a:gd name="T22" fmla="*/ 318 w 336"/>
                  <a:gd name="T23" fmla="*/ 0 h 40"/>
                  <a:gd name="T24" fmla="*/ 318 w 336"/>
                  <a:gd name="T25" fmla="*/ 0 h 40"/>
                  <a:gd name="T26" fmla="*/ 325 w 336"/>
                  <a:gd name="T27" fmla="*/ 2 h 40"/>
                  <a:gd name="T28" fmla="*/ 330 w 336"/>
                  <a:gd name="T29" fmla="*/ 6 h 40"/>
                  <a:gd name="T30" fmla="*/ 334 w 336"/>
                  <a:gd name="T31" fmla="*/ 11 h 40"/>
                  <a:gd name="T32" fmla="*/ 336 w 336"/>
                  <a:gd name="T33" fmla="*/ 17 h 40"/>
                  <a:gd name="T34" fmla="*/ 336 w 336"/>
                  <a:gd name="T35" fmla="*/ 17 h 40"/>
                  <a:gd name="T36" fmla="*/ 334 w 336"/>
                  <a:gd name="T37" fmla="*/ 23 h 40"/>
                  <a:gd name="T38" fmla="*/ 330 w 336"/>
                  <a:gd name="T39" fmla="*/ 29 h 40"/>
                  <a:gd name="T40" fmla="*/ 325 w 336"/>
                  <a:gd name="T41" fmla="*/ 33 h 40"/>
                  <a:gd name="T42" fmla="*/ 318 w 336"/>
                  <a:gd name="T43" fmla="*/ 34 h 40"/>
                  <a:gd name="T44" fmla="*/ 16 w 336"/>
                  <a:gd name="T4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40">
                    <a:moveTo>
                      <a:pt x="16" y="40"/>
                    </a:moveTo>
                    <a:lnTo>
                      <a:pt x="16" y="40"/>
                    </a:lnTo>
                    <a:lnTo>
                      <a:pt x="9" y="38"/>
                    </a:lnTo>
                    <a:lnTo>
                      <a:pt x="4" y="34"/>
                    </a:lnTo>
                    <a:lnTo>
                      <a:pt x="1" y="29"/>
                    </a:lnTo>
                    <a:lnTo>
                      <a:pt x="0" y="23"/>
                    </a:lnTo>
                    <a:lnTo>
                      <a:pt x="0" y="23"/>
                    </a:lnTo>
                    <a:lnTo>
                      <a:pt x="1" y="17"/>
                    </a:lnTo>
                    <a:lnTo>
                      <a:pt x="4" y="11"/>
                    </a:lnTo>
                    <a:lnTo>
                      <a:pt x="9" y="7"/>
                    </a:lnTo>
                    <a:lnTo>
                      <a:pt x="16" y="6"/>
                    </a:lnTo>
                    <a:lnTo>
                      <a:pt x="318" y="0"/>
                    </a:lnTo>
                    <a:lnTo>
                      <a:pt x="318" y="0"/>
                    </a:lnTo>
                    <a:lnTo>
                      <a:pt x="325" y="2"/>
                    </a:lnTo>
                    <a:lnTo>
                      <a:pt x="330" y="6"/>
                    </a:lnTo>
                    <a:lnTo>
                      <a:pt x="334" y="11"/>
                    </a:lnTo>
                    <a:lnTo>
                      <a:pt x="336" y="17"/>
                    </a:lnTo>
                    <a:lnTo>
                      <a:pt x="336" y="17"/>
                    </a:lnTo>
                    <a:lnTo>
                      <a:pt x="334" y="23"/>
                    </a:lnTo>
                    <a:lnTo>
                      <a:pt x="330" y="29"/>
                    </a:lnTo>
                    <a:lnTo>
                      <a:pt x="325" y="33"/>
                    </a:lnTo>
                    <a:lnTo>
                      <a:pt x="318" y="34"/>
                    </a:lnTo>
                    <a:lnTo>
                      <a:pt x="16" y="40"/>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43" name="Freeform 73"/>
              <p:cNvSpPr/>
              <p:nvPr/>
            </p:nvSpPr>
            <p:spPr bwMode="auto">
              <a:xfrm rot="2007898">
                <a:off x="-57637" y="4858020"/>
                <a:ext cx="392695" cy="147655"/>
              </a:xfrm>
              <a:custGeom>
                <a:avLst/>
                <a:gdLst>
                  <a:gd name="T0" fmla="*/ 120 w 125"/>
                  <a:gd name="T1" fmla="*/ 35 h 47"/>
                  <a:gd name="T2" fmla="*/ 99 w 125"/>
                  <a:gd name="T3" fmla="*/ 46 h 47"/>
                  <a:gd name="T4" fmla="*/ 8 w 125"/>
                  <a:gd name="T5" fmla="*/ 47 h 47"/>
                  <a:gd name="T6" fmla="*/ 8 w 125"/>
                  <a:gd name="T7" fmla="*/ 47 h 47"/>
                  <a:gd name="T8" fmla="*/ 6 w 125"/>
                  <a:gd name="T9" fmla="*/ 45 h 47"/>
                  <a:gd name="T10" fmla="*/ 0 w 125"/>
                  <a:gd name="T11" fmla="*/ 41 h 47"/>
                  <a:gd name="T12" fmla="*/ 76 w 125"/>
                  <a:gd name="T13" fmla="*/ 39 h 47"/>
                  <a:gd name="T14" fmla="*/ 76 w 125"/>
                  <a:gd name="T15" fmla="*/ 39 h 47"/>
                  <a:gd name="T16" fmla="*/ 77 w 125"/>
                  <a:gd name="T17" fmla="*/ 37 h 47"/>
                  <a:gd name="T18" fmla="*/ 80 w 125"/>
                  <a:gd name="T19" fmla="*/ 28 h 47"/>
                  <a:gd name="T20" fmla="*/ 81 w 125"/>
                  <a:gd name="T21" fmla="*/ 23 h 47"/>
                  <a:gd name="T22" fmla="*/ 81 w 125"/>
                  <a:gd name="T23" fmla="*/ 16 h 47"/>
                  <a:gd name="T24" fmla="*/ 80 w 125"/>
                  <a:gd name="T25" fmla="*/ 8 h 47"/>
                  <a:gd name="T26" fmla="*/ 77 w 125"/>
                  <a:gd name="T27" fmla="*/ 1 h 47"/>
                  <a:gd name="T28" fmla="*/ 120 w 125"/>
                  <a:gd name="T29" fmla="*/ 0 h 47"/>
                  <a:gd name="T30" fmla="*/ 120 w 125"/>
                  <a:gd name="T31" fmla="*/ 0 h 47"/>
                  <a:gd name="T32" fmla="*/ 122 w 125"/>
                  <a:gd name="T33" fmla="*/ 4 h 47"/>
                  <a:gd name="T34" fmla="*/ 125 w 125"/>
                  <a:gd name="T35" fmla="*/ 11 h 47"/>
                  <a:gd name="T36" fmla="*/ 125 w 125"/>
                  <a:gd name="T37" fmla="*/ 16 h 47"/>
                  <a:gd name="T38" fmla="*/ 125 w 125"/>
                  <a:gd name="T39" fmla="*/ 23 h 47"/>
                  <a:gd name="T40" fmla="*/ 123 w 125"/>
                  <a:gd name="T41" fmla="*/ 28 h 47"/>
                  <a:gd name="T42" fmla="*/ 120 w 125"/>
                  <a:gd name="T43" fmla="*/ 35 h 47"/>
                  <a:gd name="T44" fmla="*/ 120 w 125"/>
                  <a:gd name="T4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47">
                    <a:moveTo>
                      <a:pt x="120" y="35"/>
                    </a:moveTo>
                    <a:lnTo>
                      <a:pt x="99" y="46"/>
                    </a:lnTo>
                    <a:lnTo>
                      <a:pt x="8" y="47"/>
                    </a:lnTo>
                    <a:lnTo>
                      <a:pt x="8" y="47"/>
                    </a:lnTo>
                    <a:lnTo>
                      <a:pt x="6" y="45"/>
                    </a:lnTo>
                    <a:lnTo>
                      <a:pt x="0" y="41"/>
                    </a:lnTo>
                    <a:lnTo>
                      <a:pt x="76" y="39"/>
                    </a:lnTo>
                    <a:lnTo>
                      <a:pt x="76" y="39"/>
                    </a:lnTo>
                    <a:lnTo>
                      <a:pt x="77" y="37"/>
                    </a:lnTo>
                    <a:lnTo>
                      <a:pt x="80" y="28"/>
                    </a:lnTo>
                    <a:lnTo>
                      <a:pt x="81" y="23"/>
                    </a:lnTo>
                    <a:lnTo>
                      <a:pt x="81" y="16"/>
                    </a:lnTo>
                    <a:lnTo>
                      <a:pt x="80" y="8"/>
                    </a:lnTo>
                    <a:lnTo>
                      <a:pt x="77" y="1"/>
                    </a:lnTo>
                    <a:lnTo>
                      <a:pt x="120" y="0"/>
                    </a:lnTo>
                    <a:lnTo>
                      <a:pt x="120" y="0"/>
                    </a:lnTo>
                    <a:lnTo>
                      <a:pt x="122" y="4"/>
                    </a:lnTo>
                    <a:lnTo>
                      <a:pt x="125" y="11"/>
                    </a:lnTo>
                    <a:lnTo>
                      <a:pt x="125" y="16"/>
                    </a:lnTo>
                    <a:lnTo>
                      <a:pt x="125" y="23"/>
                    </a:lnTo>
                    <a:lnTo>
                      <a:pt x="123" y="28"/>
                    </a:lnTo>
                    <a:lnTo>
                      <a:pt x="120" y="35"/>
                    </a:lnTo>
                    <a:lnTo>
                      <a:pt x="120" y="35"/>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grpSp>
        <p:sp>
          <p:nvSpPr>
            <p:cNvPr id="17" name="Freeform 86"/>
            <p:cNvSpPr/>
            <p:nvPr/>
          </p:nvSpPr>
          <p:spPr bwMode="auto">
            <a:xfrm rot="2007898">
              <a:off x="490238" y="3692437"/>
              <a:ext cx="1024150" cy="1432553"/>
            </a:xfrm>
            <a:custGeom>
              <a:avLst/>
              <a:gdLst>
                <a:gd name="T0" fmla="*/ 283 w 326"/>
                <a:gd name="T1" fmla="*/ 1 h 456"/>
                <a:gd name="T2" fmla="*/ 290 w 326"/>
                <a:gd name="T3" fmla="*/ 208 h 456"/>
                <a:gd name="T4" fmla="*/ 0 w 326"/>
                <a:gd name="T5" fmla="*/ 380 h 456"/>
                <a:gd name="T6" fmla="*/ 1 w 326"/>
                <a:gd name="T7" fmla="*/ 420 h 456"/>
                <a:gd name="T8" fmla="*/ 1 w 326"/>
                <a:gd name="T9" fmla="*/ 420 h 456"/>
                <a:gd name="T10" fmla="*/ 8 w 326"/>
                <a:gd name="T11" fmla="*/ 433 h 456"/>
                <a:gd name="T12" fmla="*/ 21 w 326"/>
                <a:gd name="T13" fmla="*/ 440 h 456"/>
                <a:gd name="T14" fmla="*/ 23 w 326"/>
                <a:gd name="T15" fmla="*/ 440 h 456"/>
                <a:gd name="T16" fmla="*/ 44 w 326"/>
                <a:gd name="T17" fmla="*/ 456 h 456"/>
                <a:gd name="T18" fmla="*/ 66 w 326"/>
                <a:gd name="T19" fmla="*/ 437 h 456"/>
                <a:gd name="T20" fmla="*/ 147 w 326"/>
                <a:gd name="T21" fmla="*/ 434 h 456"/>
                <a:gd name="T22" fmla="*/ 147 w 326"/>
                <a:gd name="T23" fmla="*/ 434 h 456"/>
                <a:gd name="T24" fmla="*/ 146 w 326"/>
                <a:gd name="T25" fmla="*/ 425 h 456"/>
                <a:gd name="T26" fmla="*/ 148 w 326"/>
                <a:gd name="T27" fmla="*/ 417 h 456"/>
                <a:gd name="T28" fmla="*/ 151 w 326"/>
                <a:gd name="T29" fmla="*/ 413 h 456"/>
                <a:gd name="T30" fmla="*/ 158 w 326"/>
                <a:gd name="T31" fmla="*/ 406 h 456"/>
                <a:gd name="T32" fmla="*/ 162 w 326"/>
                <a:gd name="T33" fmla="*/ 405 h 456"/>
                <a:gd name="T34" fmla="*/ 170 w 326"/>
                <a:gd name="T35" fmla="*/ 403 h 456"/>
                <a:gd name="T36" fmla="*/ 181 w 326"/>
                <a:gd name="T37" fmla="*/ 406 h 456"/>
                <a:gd name="T38" fmla="*/ 220 w 326"/>
                <a:gd name="T39" fmla="*/ 424 h 456"/>
                <a:gd name="T40" fmla="*/ 221 w 326"/>
                <a:gd name="T41" fmla="*/ 428 h 456"/>
                <a:gd name="T42" fmla="*/ 218 w 326"/>
                <a:gd name="T43" fmla="*/ 429 h 456"/>
                <a:gd name="T44" fmla="*/ 217 w 326"/>
                <a:gd name="T45" fmla="*/ 428 h 456"/>
                <a:gd name="T46" fmla="*/ 179 w 326"/>
                <a:gd name="T47" fmla="*/ 410 h 456"/>
                <a:gd name="T48" fmla="*/ 170 w 326"/>
                <a:gd name="T49" fmla="*/ 409 h 456"/>
                <a:gd name="T50" fmla="*/ 164 w 326"/>
                <a:gd name="T51" fmla="*/ 409 h 456"/>
                <a:gd name="T52" fmla="*/ 158 w 326"/>
                <a:gd name="T53" fmla="*/ 413 h 456"/>
                <a:gd name="T54" fmla="*/ 152 w 326"/>
                <a:gd name="T55" fmla="*/ 418 h 456"/>
                <a:gd name="T56" fmla="*/ 152 w 326"/>
                <a:gd name="T57" fmla="*/ 433 h 456"/>
                <a:gd name="T58" fmla="*/ 152 w 326"/>
                <a:gd name="T59" fmla="*/ 434 h 456"/>
                <a:gd name="T60" fmla="*/ 164 w 326"/>
                <a:gd name="T61" fmla="*/ 434 h 456"/>
                <a:gd name="T62" fmla="*/ 164 w 326"/>
                <a:gd name="T63" fmla="*/ 424 h 456"/>
                <a:gd name="T64" fmla="*/ 169 w 326"/>
                <a:gd name="T65" fmla="*/ 420 h 456"/>
                <a:gd name="T66" fmla="*/ 173 w 326"/>
                <a:gd name="T67" fmla="*/ 417 h 456"/>
                <a:gd name="T68" fmla="*/ 178 w 326"/>
                <a:gd name="T69" fmla="*/ 417 h 456"/>
                <a:gd name="T70" fmla="*/ 216 w 326"/>
                <a:gd name="T71" fmla="*/ 433 h 456"/>
                <a:gd name="T72" fmla="*/ 227 w 326"/>
                <a:gd name="T73" fmla="*/ 434 h 456"/>
                <a:gd name="T74" fmla="*/ 245 w 326"/>
                <a:gd name="T75" fmla="*/ 432 h 456"/>
                <a:gd name="T76" fmla="*/ 326 w 326"/>
                <a:gd name="T77" fmla="*/ 421 h 456"/>
                <a:gd name="T78" fmla="*/ 324 w 326"/>
                <a:gd name="T79" fmla="*/ 397 h 456"/>
                <a:gd name="T80" fmla="*/ 321 w 326"/>
                <a:gd name="T81" fmla="*/ 244 h 456"/>
                <a:gd name="T82" fmla="*/ 321 w 326"/>
                <a:gd name="T83" fmla="*/ 237 h 456"/>
                <a:gd name="T84" fmla="*/ 316 w 326"/>
                <a:gd name="T85" fmla="*/ 1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456">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18" name="Freeform 90"/>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close/>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19" name="Freeform 91"/>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0" name="Freeform 92"/>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close/>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1" name="Freeform 93"/>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2" name="Freeform 94"/>
            <p:cNvSpPr/>
            <p:nvPr/>
          </p:nvSpPr>
          <p:spPr bwMode="auto">
            <a:xfrm rot="2007898">
              <a:off x="168683" y="4682995"/>
              <a:ext cx="999017" cy="131945"/>
            </a:xfrm>
            <a:custGeom>
              <a:avLst/>
              <a:gdLst>
                <a:gd name="T0" fmla="*/ 0 w 318"/>
                <a:gd name="T1" fmla="*/ 27 h 42"/>
                <a:gd name="T2" fmla="*/ 0 w 318"/>
                <a:gd name="T3" fmla="*/ 27 h 42"/>
                <a:gd name="T4" fmla="*/ 2 w 318"/>
                <a:gd name="T5" fmla="*/ 32 h 42"/>
                <a:gd name="T6" fmla="*/ 5 w 318"/>
                <a:gd name="T7" fmla="*/ 38 h 42"/>
                <a:gd name="T8" fmla="*/ 10 w 318"/>
                <a:gd name="T9" fmla="*/ 42 h 42"/>
                <a:gd name="T10" fmla="*/ 17 w 318"/>
                <a:gd name="T11" fmla="*/ 42 h 42"/>
                <a:gd name="T12" fmla="*/ 318 w 318"/>
                <a:gd name="T13" fmla="*/ 32 h 42"/>
                <a:gd name="T14" fmla="*/ 318 w 318"/>
                <a:gd name="T15" fmla="*/ 0 h 42"/>
                <a:gd name="T16" fmla="*/ 15 w 318"/>
                <a:gd name="T17" fmla="*/ 11 h 42"/>
                <a:gd name="T18" fmla="*/ 15 w 318"/>
                <a:gd name="T19" fmla="*/ 11 h 42"/>
                <a:gd name="T20" fmla="*/ 9 w 318"/>
                <a:gd name="T21" fmla="*/ 12 h 42"/>
                <a:gd name="T22" fmla="*/ 5 w 318"/>
                <a:gd name="T23" fmla="*/ 15 h 42"/>
                <a:gd name="T24" fmla="*/ 0 w 318"/>
                <a:gd name="T25" fmla="*/ 20 h 42"/>
                <a:gd name="T26" fmla="*/ 0 w 318"/>
                <a:gd name="T27" fmla="*/ 27 h 42"/>
                <a:gd name="T28" fmla="*/ 0 w 318"/>
                <a:gd name="T29"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42">
                  <a:moveTo>
                    <a:pt x="0" y="27"/>
                  </a:moveTo>
                  <a:lnTo>
                    <a:pt x="0" y="27"/>
                  </a:lnTo>
                  <a:lnTo>
                    <a:pt x="2" y="32"/>
                  </a:lnTo>
                  <a:lnTo>
                    <a:pt x="5" y="38"/>
                  </a:lnTo>
                  <a:lnTo>
                    <a:pt x="10" y="42"/>
                  </a:lnTo>
                  <a:lnTo>
                    <a:pt x="17" y="42"/>
                  </a:lnTo>
                  <a:lnTo>
                    <a:pt x="318" y="32"/>
                  </a:lnTo>
                  <a:lnTo>
                    <a:pt x="318" y="0"/>
                  </a:lnTo>
                  <a:lnTo>
                    <a:pt x="15" y="11"/>
                  </a:lnTo>
                  <a:lnTo>
                    <a:pt x="15" y="11"/>
                  </a:lnTo>
                  <a:lnTo>
                    <a:pt x="9" y="12"/>
                  </a:lnTo>
                  <a:lnTo>
                    <a:pt x="5" y="15"/>
                  </a:lnTo>
                  <a:lnTo>
                    <a:pt x="0" y="20"/>
                  </a:lnTo>
                  <a:lnTo>
                    <a:pt x="0" y="27"/>
                  </a:lnTo>
                  <a:lnTo>
                    <a:pt x="0" y="27"/>
                  </a:ln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3" name="Freeform 95"/>
            <p:cNvSpPr/>
            <p:nvPr/>
          </p:nvSpPr>
          <p:spPr bwMode="auto">
            <a:xfrm rot="2007898">
              <a:off x="153756" y="4667830"/>
              <a:ext cx="1021008" cy="157078"/>
            </a:xfrm>
            <a:custGeom>
              <a:avLst/>
              <a:gdLst>
                <a:gd name="T0" fmla="*/ 0 w 325"/>
                <a:gd name="T1" fmla="*/ 31 h 50"/>
                <a:gd name="T2" fmla="*/ 0 w 325"/>
                <a:gd name="T3" fmla="*/ 31 h 50"/>
                <a:gd name="T4" fmla="*/ 1 w 325"/>
                <a:gd name="T5" fmla="*/ 35 h 50"/>
                <a:gd name="T6" fmla="*/ 3 w 325"/>
                <a:gd name="T7" fmla="*/ 39 h 50"/>
                <a:gd name="T8" fmla="*/ 7 w 325"/>
                <a:gd name="T9" fmla="*/ 45 h 50"/>
                <a:gd name="T10" fmla="*/ 14 w 325"/>
                <a:gd name="T11" fmla="*/ 49 h 50"/>
                <a:gd name="T12" fmla="*/ 20 w 325"/>
                <a:gd name="T13" fmla="*/ 50 h 50"/>
                <a:gd name="T14" fmla="*/ 325 w 325"/>
                <a:gd name="T15" fmla="*/ 39 h 50"/>
                <a:gd name="T16" fmla="*/ 325 w 325"/>
                <a:gd name="T17" fmla="*/ 32 h 50"/>
                <a:gd name="T18" fmla="*/ 20 w 325"/>
                <a:gd name="T19" fmla="*/ 43 h 50"/>
                <a:gd name="T20" fmla="*/ 20 w 325"/>
                <a:gd name="T21" fmla="*/ 43 h 50"/>
                <a:gd name="T22" fmla="*/ 16 w 325"/>
                <a:gd name="T23" fmla="*/ 42 h 50"/>
                <a:gd name="T24" fmla="*/ 12 w 325"/>
                <a:gd name="T25" fmla="*/ 39 h 50"/>
                <a:gd name="T26" fmla="*/ 10 w 325"/>
                <a:gd name="T27" fmla="*/ 35 h 50"/>
                <a:gd name="T28" fmla="*/ 8 w 325"/>
                <a:gd name="T29" fmla="*/ 31 h 50"/>
                <a:gd name="T30" fmla="*/ 8 w 325"/>
                <a:gd name="T31" fmla="*/ 31 h 50"/>
                <a:gd name="T32" fmla="*/ 8 w 325"/>
                <a:gd name="T33" fmla="*/ 26 h 50"/>
                <a:gd name="T34" fmla="*/ 11 w 325"/>
                <a:gd name="T35" fmla="*/ 22 h 50"/>
                <a:gd name="T36" fmla="*/ 15 w 325"/>
                <a:gd name="T37" fmla="*/ 19 h 50"/>
                <a:gd name="T38" fmla="*/ 20 w 325"/>
                <a:gd name="T39" fmla="*/ 18 h 50"/>
                <a:gd name="T40" fmla="*/ 324 w 325"/>
                <a:gd name="T41" fmla="*/ 8 h 50"/>
                <a:gd name="T42" fmla="*/ 324 w 325"/>
                <a:gd name="T43" fmla="*/ 0 h 50"/>
                <a:gd name="T44" fmla="*/ 19 w 325"/>
                <a:gd name="T45" fmla="*/ 11 h 50"/>
                <a:gd name="T46" fmla="*/ 19 w 325"/>
                <a:gd name="T47" fmla="*/ 11 h 50"/>
                <a:gd name="T48" fmla="*/ 12 w 325"/>
                <a:gd name="T49" fmla="*/ 12 h 50"/>
                <a:gd name="T50" fmla="*/ 5 w 325"/>
                <a:gd name="T51" fmla="*/ 18 h 50"/>
                <a:gd name="T52" fmla="*/ 1 w 325"/>
                <a:gd name="T53" fmla="*/ 23 h 50"/>
                <a:gd name="T54" fmla="*/ 0 w 325"/>
                <a:gd name="T55" fmla="*/ 31 h 50"/>
                <a:gd name="T56" fmla="*/ 0 w 325"/>
                <a:gd name="T5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0">
                  <a:moveTo>
                    <a:pt x="0" y="31"/>
                  </a:moveTo>
                  <a:lnTo>
                    <a:pt x="0" y="31"/>
                  </a:lnTo>
                  <a:lnTo>
                    <a:pt x="1" y="35"/>
                  </a:lnTo>
                  <a:lnTo>
                    <a:pt x="3" y="39"/>
                  </a:lnTo>
                  <a:lnTo>
                    <a:pt x="7" y="45"/>
                  </a:lnTo>
                  <a:lnTo>
                    <a:pt x="14" y="49"/>
                  </a:lnTo>
                  <a:lnTo>
                    <a:pt x="20" y="50"/>
                  </a:lnTo>
                  <a:lnTo>
                    <a:pt x="325" y="39"/>
                  </a:lnTo>
                  <a:lnTo>
                    <a:pt x="325" y="32"/>
                  </a:lnTo>
                  <a:lnTo>
                    <a:pt x="20" y="43"/>
                  </a:lnTo>
                  <a:lnTo>
                    <a:pt x="20" y="43"/>
                  </a:lnTo>
                  <a:lnTo>
                    <a:pt x="16" y="42"/>
                  </a:lnTo>
                  <a:lnTo>
                    <a:pt x="12" y="39"/>
                  </a:lnTo>
                  <a:lnTo>
                    <a:pt x="10" y="35"/>
                  </a:lnTo>
                  <a:lnTo>
                    <a:pt x="8" y="31"/>
                  </a:lnTo>
                  <a:lnTo>
                    <a:pt x="8" y="31"/>
                  </a:lnTo>
                  <a:lnTo>
                    <a:pt x="8" y="26"/>
                  </a:lnTo>
                  <a:lnTo>
                    <a:pt x="11" y="22"/>
                  </a:lnTo>
                  <a:lnTo>
                    <a:pt x="15" y="19"/>
                  </a:lnTo>
                  <a:lnTo>
                    <a:pt x="20" y="18"/>
                  </a:lnTo>
                  <a:lnTo>
                    <a:pt x="324" y="8"/>
                  </a:lnTo>
                  <a:lnTo>
                    <a:pt x="324" y="0"/>
                  </a:lnTo>
                  <a:lnTo>
                    <a:pt x="19" y="11"/>
                  </a:lnTo>
                  <a:lnTo>
                    <a:pt x="19" y="11"/>
                  </a:lnTo>
                  <a:lnTo>
                    <a:pt x="12" y="12"/>
                  </a:lnTo>
                  <a:lnTo>
                    <a:pt x="5" y="18"/>
                  </a:lnTo>
                  <a:lnTo>
                    <a:pt x="1" y="23"/>
                  </a:lnTo>
                  <a:lnTo>
                    <a:pt x="0" y="31"/>
                  </a:lnTo>
                  <a:lnTo>
                    <a:pt x="0" y="31"/>
                  </a:ln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4" name="Freeform 96"/>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5" name="Freeform 97"/>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6" name="Freeform 98"/>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7" name="Freeform 99"/>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8" name="Freeform 100"/>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29" name="Freeform 101"/>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30" name="Freeform 102"/>
            <p:cNvSpPr/>
            <p:nvPr/>
          </p:nvSpPr>
          <p:spPr bwMode="auto">
            <a:xfrm rot="2007898">
              <a:off x="532780" y="3878569"/>
              <a:ext cx="1043000" cy="458669"/>
            </a:xfrm>
            <a:custGeom>
              <a:avLst/>
              <a:gdLst>
                <a:gd name="T0" fmla="*/ 5 w 332"/>
                <a:gd name="T1" fmla="*/ 146 h 146"/>
                <a:gd name="T2" fmla="*/ 332 w 332"/>
                <a:gd name="T3" fmla="*/ 135 h 146"/>
                <a:gd name="T4" fmla="*/ 328 w 332"/>
                <a:gd name="T5" fmla="*/ 0 h 146"/>
                <a:gd name="T6" fmla="*/ 0 w 332"/>
                <a:gd name="T7" fmla="*/ 11 h 146"/>
                <a:gd name="T8" fmla="*/ 5 w 332"/>
                <a:gd name="T9" fmla="*/ 146 h 146"/>
              </a:gdLst>
              <a:ahLst/>
              <a:cxnLst>
                <a:cxn ang="0">
                  <a:pos x="T0" y="T1"/>
                </a:cxn>
                <a:cxn ang="0">
                  <a:pos x="T2" y="T3"/>
                </a:cxn>
                <a:cxn ang="0">
                  <a:pos x="T4" y="T5"/>
                </a:cxn>
                <a:cxn ang="0">
                  <a:pos x="T6" y="T7"/>
                </a:cxn>
                <a:cxn ang="0">
                  <a:pos x="T8" y="T9"/>
                </a:cxn>
              </a:cxnLst>
              <a:rect l="0" t="0" r="r" b="b"/>
              <a:pathLst>
                <a:path w="332" h="146">
                  <a:moveTo>
                    <a:pt x="5" y="146"/>
                  </a:moveTo>
                  <a:lnTo>
                    <a:pt x="332" y="135"/>
                  </a:lnTo>
                  <a:lnTo>
                    <a:pt x="328" y="0"/>
                  </a:lnTo>
                  <a:lnTo>
                    <a:pt x="0" y="11"/>
                  </a:lnTo>
                  <a:lnTo>
                    <a:pt x="5" y="146"/>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31" name="Freeform 103"/>
            <p:cNvSpPr/>
            <p:nvPr/>
          </p:nvSpPr>
          <p:spPr bwMode="auto">
            <a:xfrm rot="2007898">
              <a:off x="604407" y="3640317"/>
              <a:ext cx="84823" cy="430394"/>
            </a:xfrm>
            <a:custGeom>
              <a:avLst/>
              <a:gdLst>
                <a:gd name="T0" fmla="*/ 5 w 27"/>
                <a:gd name="T1" fmla="*/ 137 h 137"/>
                <a:gd name="T2" fmla="*/ 27 w 27"/>
                <a:gd name="T3" fmla="*/ 135 h 137"/>
                <a:gd name="T4" fmla="*/ 23 w 27"/>
                <a:gd name="T5" fmla="*/ 0 h 137"/>
                <a:gd name="T6" fmla="*/ 0 w 27"/>
                <a:gd name="T7" fmla="*/ 2 h 137"/>
                <a:gd name="T8" fmla="*/ 5 w 27"/>
                <a:gd name="T9" fmla="*/ 137 h 137"/>
              </a:gdLst>
              <a:ahLst/>
              <a:cxnLst>
                <a:cxn ang="0">
                  <a:pos x="T0" y="T1"/>
                </a:cxn>
                <a:cxn ang="0">
                  <a:pos x="T2" y="T3"/>
                </a:cxn>
                <a:cxn ang="0">
                  <a:pos x="T4" y="T5"/>
                </a:cxn>
                <a:cxn ang="0">
                  <a:pos x="T6" y="T7"/>
                </a:cxn>
                <a:cxn ang="0">
                  <a:pos x="T8" y="T9"/>
                </a:cxn>
              </a:cxnLst>
              <a:rect l="0" t="0" r="r" b="b"/>
              <a:pathLst>
                <a:path w="27" h="137">
                  <a:moveTo>
                    <a:pt x="5" y="137"/>
                  </a:moveTo>
                  <a:lnTo>
                    <a:pt x="27" y="135"/>
                  </a:lnTo>
                  <a:lnTo>
                    <a:pt x="23" y="0"/>
                  </a:lnTo>
                  <a:lnTo>
                    <a:pt x="0" y="2"/>
                  </a:lnTo>
                  <a:lnTo>
                    <a:pt x="5" y="137"/>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32" name="Freeform 104"/>
            <p:cNvSpPr/>
            <p:nvPr/>
          </p:nvSpPr>
          <p:spPr bwMode="auto">
            <a:xfrm rot="2007898">
              <a:off x="1121444" y="3666464"/>
              <a:ext cx="103673" cy="1360299"/>
            </a:xfrm>
            <a:custGeom>
              <a:avLst/>
              <a:gdLst>
                <a:gd name="T0" fmla="*/ 15 w 33"/>
                <a:gd name="T1" fmla="*/ 433 h 433"/>
                <a:gd name="T2" fmla="*/ 33 w 33"/>
                <a:gd name="T3" fmla="*/ 432 h 433"/>
                <a:gd name="T4" fmla="*/ 19 w 33"/>
                <a:gd name="T5" fmla="*/ 0 h 433"/>
                <a:gd name="T6" fmla="*/ 0 w 33"/>
                <a:gd name="T7" fmla="*/ 0 h 433"/>
                <a:gd name="T8" fmla="*/ 15 w 33"/>
                <a:gd name="T9" fmla="*/ 433 h 433"/>
              </a:gdLst>
              <a:ahLst/>
              <a:cxnLst>
                <a:cxn ang="0">
                  <a:pos x="T0" y="T1"/>
                </a:cxn>
                <a:cxn ang="0">
                  <a:pos x="T2" y="T3"/>
                </a:cxn>
                <a:cxn ang="0">
                  <a:pos x="T4" y="T5"/>
                </a:cxn>
                <a:cxn ang="0">
                  <a:pos x="T6" y="T7"/>
                </a:cxn>
                <a:cxn ang="0">
                  <a:pos x="T8" y="T9"/>
                </a:cxn>
              </a:cxnLst>
              <a:rect l="0" t="0" r="r" b="b"/>
              <a:pathLst>
                <a:path w="33" h="433">
                  <a:moveTo>
                    <a:pt x="15" y="433"/>
                  </a:moveTo>
                  <a:lnTo>
                    <a:pt x="33" y="432"/>
                  </a:lnTo>
                  <a:lnTo>
                    <a:pt x="19" y="0"/>
                  </a:lnTo>
                  <a:lnTo>
                    <a:pt x="0" y="0"/>
                  </a:lnTo>
                  <a:lnTo>
                    <a:pt x="15" y="433"/>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grpSp>
          <p:nvGrpSpPr>
            <p:cNvPr id="33" name="组 32"/>
            <p:cNvGrpSpPr/>
            <p:nvPr/>
          </p:nvGrpSpPr>
          <p:grpSpPr>
            <a:xfrm>
              <a:off x="1117435" y="4632120"/>
              <a:ext cx="357389" cy="432089"/>
              <a:chOff x="559780" y="4894787"/>
              <a:chExt cx="357389" cy="432089"/>
            </a:xfrm>
          </p:grpSpPr>
          <p:sp>
            <p:nvSpPr>
              <p:cNvPr id="35" name="Freeform 74"/>
              <p:cNvSpPr>
                <a:spLocks noEditPoints="1"/>
              </p:cNvSpPr>
              <p:nvPr/>
            </p:nvSpPr>
            <p:spPr bwMode="auto">
              <a:xfrm rot="2007898">
                <a:off x="577881" y="5081834"/>
                <a:ext cx="339288" cy="245042"/>
              </a:xfrm>
              <a:custGeom>
                <a:avLst/>
                <a:gdLst>
                  <a:gd name="T0" fmla="*/ 17 w 108"/>
                  <a:gd name="T1" fmla="*/ 27 h 78"/>
                  <a:gd name="T2" fmla="*/ 21 w 108"/>
                  <a:gd name="T3" fmla="*/ 37 h 78"/>
                  <a:gd name="T4" fmla="*/ 79 w 108"/>
                  <a:gd name="T5" fmla="*/ 65 h 78"/>
                  <a:gd name="T6" fmla="*/ 83 w 108"/>
                  <a:gd name="T7" fmla="*/ 65 h 78"/>
                  <a:gd name="T8" fmla="*/ 82 w 108"/>
                  <a:gd name="T9" fmla="*/ 61 h 78"/>
                  <a:gd name="T10" fmla="*/ 25 w 108"/>
                  <a:gd name="T11" fmla="*/ 34 h 78"/>
                  <a:gd name="T12" fmla="*/ 23 w 108"/>
                  <a:gd name="T13" fmla="*/ 27 h 78"/>
                  <a:gd name="T14" fmla="*/ 71 w 108"/>
                  <a:gd name="T15" fmla="*/ 20 h 78"/>
                  <a:gd name="T16" fmla="*/ 73 w 108"/>
                  <a:gd name="T17" fmla="*/ 26 h 78"/>
                  <a:gd name="T18" fmla="*/ 73 w 108"/>
                  <a:gd name="T19" fmla="*/ 26 h 78"/>
                  <a:gd name="T20" fmla="*/ 75 w 108"/>
                  <a:gd name="T21" fmla="*/ 23 h 78"/>
                  <a:gd name="T22" fmla="*/ 25 w 108"/>
                  <a:gd name="T23" fmla="*/ 15 h 78"/>
                  <a:gd name="T24" fmla="*/ 27 w 108"/>
                  <a:gd name="T25" fmla="*/ 20 h 78"/>
                  <a:gd name="T26" fmla="*/ 29 w 108"/>
                  <a:gd name="T27" fmla="*/ 19 h 78"/>
                  <a:gd name="T28" fmla="*/ 33 w 108"/>
                  <a:gd name="T29" fmla="*/ 18 h 78"/>
                  <a:gd name="T30" fmla="*/ 2 w 108"/>
                  <a:gd name="T31" fmla="*/ 14 h 78"/>
                  <a:gd name="T32" fmla="*/ 1 w 108"/>
                  <a:gd name="T33" fmla="*/ 27 h 78"/>
                  <a:gd name="T34" fmla="*/ 4 w 108"/>
                  <a:gd name="T35" fmla="*/ 37 h 78"/>
                  <a:gd name="T36" fmla="*/ 15 w 108"/>
                  <a:gd name="T37" fmla="*/ 46 h 78"/>
                  <a:gd name="T38" fmla="*/ 83 w 108"/>
                  <a:gd name="T39" fmla="*/ 77 h 78"/>
                  <a:gd name="T40" fmla="*/ 87 w 108"/>
                  <a:gd name="T41" fmla="*/ 78 h 78"/>
                  <a:gd name="T42" fmla="*/ 102 w 108"/>
                  <a:gd name="T43" fmla="*/ 72 h 78"/>
                  <a:gd name="T44" fmla="*/ 106 w 108"/>
                  <a:gd name="T45" fmla="*/ 64 h 78"/>
                  <a:gd name="T46" fmla="*/ 102 w 108"/>
                  <a:gd name="T47" fmla="*/ 46 h 78"/>
                  <a:gd name="T48" fmla="*/ 69 w 108"/>
                  <a:gd name="T49" fmla="*/ 29 h 78"/>
                  <a:gd name="T50" fmla="*/ 94 w 108"/>
                  <a:gd name="T51" fmla="*/ 46 h 78"/>
                  <a:gd name="T52" fmla="*/ 102 w 108"/>
                  <a:gd name="T53" fmla="*/ 60 h 78"/>
                  <a:gd name="T54" fmla="*/ 98 w 108"/>
                  <a:gd name="T55" fmla="*/ 69 h 78"/>
                  <a:gd name="T56" fmla="*/ 87 w 108"/>
                  <a:gd name="T57" fmla="*/ 73 h 78"/>
                  <a:gd name="T58" fmla="*/ 17 w 108"/>
                  <a:gd name="T59" fmla="*/ 41 h 78"/>
                  <a:gd name="T60" fmla="*/ 6 w 108"/>
                  <a:gd name="T61" fmla="*/ 30 h 78"/>
                  <a:gd name="T62" fmla="*/ 6 w 108"/>
                  <a:gd name="T63" fmla="*/ 16 h 78"/>
                  <a:gd name="T64" fmla="*/ 47 w 108"/>
                  <a:gd name="T65" fmla="*/ 19 h 78"/>
                  <a:gd name="T66" fmla="*/ 48 w 108"/>
                  <a:gd name="T67" fmla="*/ 22 h 78"/>
                  <a:gd name="T68" fmla="*/ 59 w 108"/>
                  <a:gd name="T69" fmla="*/ 30 h 78"/>
                  <a:gd name="T70" fmla="*/ 39 w 108"/>
                  <a:gd name="T71" fmla="*/ 15 h 78"/>
                  <a:gd name="T72" fmla="*/ 8 w 108"/>
                  <a:gd name="T73" fmla="*/ 7 h 78"/>
                  <a:gd name="T74" fmla="*/ 9 w 108"/>
                  <a:gd name="T75" fmla="*/ 12 h 78"/>
                  <a:gd name="T76" fmla="*/ 8 w 108"/>
                  <a:gd name="T77" fmla="*/ 7 h 78"/>
                  <a:gd name="T78" fmla="*/ 17 w 108"/>
                  <a:gd name="T79" fmla="*/ 2 h 78"/>
                  <a:gd name="T80" fmla="*/ 19 w 108"/>
                  <a:gd name="T81" fmla="*/ 6 h 78"/>
                  <a:gd name="T82" fmla="*/ 25 w 108"/>
                  <a:gd name="T83" fmla="*/ 6 h 78"/>
                  <a:gd name="T84" fmla="*/ 66 w 108"/>
                  <a:gd name="T85" fmla="*/ 22 h 78"/>
                  <a:gd name="T86" fmla="*/ 36 w 108"/>
                  <a:gd name="T87" fmla="*/ 3 h 78"/>
                  <a:gd name="T88" fmla="*/ 24 w 108"/>
                  <a:gd name="T8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78">
                    <a:moveTo>
                      <a:pt x="19" y="22"/>
                    </a:moveTo>
                    <a:lnTo>
                      <a:pt x="19" y="22"/>
                    </a:lnTo>
                    <a:lnTo>
                      <a:pt x="17" y="27"/>
                    </a:lnTo>
                    <a:lnTo>
                      <a:pt x="19" y="33"/>
                    </a:lnTo>
                    <a:lnTo>
                      <a:pt x="19" y="33"/>
                    </a:lnTo>
                    <a:lnTo>
                      <a:pt x="21" y="37"/>
                    </a:lnTo>
                    <a:lnTo>
                      <a:pt x="27" y="41"/>
                    </a:lnTo>
                    <a:lnTo>
                      <a:pt x="79" y="65"/>
                    </a:lnTo>
                    <a:lnTo>
                      <a:pt x="79" y="65"/>
                    </a:lnTo>
                    <a:lnTo>
                      <a:pt x="81" y="66"/>
                    </a:lnTo>
                    <a:lnTo>
                      <a:pt x="81" y="66"/>
                    </a:lnTo>
                    <a:lnTo>
                      <a:pt x="83" y="65"/>
                    </a:lnTo>
                    <a:lnTo>
                      <a:pt x="83" y="65"/>
                    </a:lnTo>
                    <a:lnTo>
                      <a:pt x="83" y="62"/>
                    </a:lnTo>
                    <a:lnTo>
                      <a:pt x="82" y="61"/>
                    </a:lnTo>
                    <a:lnTo>
                      <a:pt x="28" y="37"/>
                    </a:lnTo>
                    <a:lnTo>
                      <a:pt x="28" y="37"/>
                    </a:lnTo>
                    <a:lnTo>
                      <a:pt x="25" y="34"/>
                    </a:lnTo>
                    <a:lnTo>
                      <a:pt x="24" y="30"/>
                    </a:lnTo>
                    <a:lnTo>
                      <a:pt x="24" y="30"/>
                    </a:lnTo>
                    <a:lnTo>
                      <a:pt x="23" y="27"/>
                    </a:lnTo>
                    <a:lnTo>
                      <a:pt x="24" y="24"/>
                    </a:lnTo>
                    <a:lnTo>
                      <a:pt x="19" y="22"/>
                    </a:lnTo>
                    <a:close/>
                    <a:moveTo>
                      <a:pt x="71" y="20"/>
                    </a:moveTo>
                    <a:lnTo>
                      <a:pt x="71" y="20"/>
                    </a:lnTo>
                    <a:lnTo>
                      <a:pt x="70" y="24"/>
                    </a:lnTo>
                    <a:lnTo>
                      <a:pt x="73" y="26"/>
                    </a:lnTo>
                    <a:lnTo>
                      <a:pt x="73" y="26"/>
                    </a:lnTo>
                    <a:lnTo>
                      <a:pt x="73" y="26"/>
                    </a:lnTo>
                    <a:lnTo>
                      <a:pt x="73" y="26"/>
                    </a:lnTo>
                    <a:lnTo>
                      <a:pt x="75" y="24"/>
                    </a:lnTo>
                    <a:lnTo>
                      <a:pt x="75" y="24"/>
                    </a:lnTo>
                    <a:lnTo>
                      <a:pt x="75" y="23"/>
                    </a:lnTo>
                    <a:lnTo>
                      <a:pt x="74" y="20"/>
                    </a:lnTo>
                    <a:lnTo>
                      <a:pt x="71" y="20"/>
                    </a:lnTo>
                    <a:close/>
                    <a:moveTo>
                      <a:pt x="25" y="15"/>
                    </a:moveTo>
                    <a:lnTo>
                      <a:pt x="25" y="15"/>
                    </a:lnTo>
                    <a:lnTo>
                      <a:pt x="21" y="18"/>
                    </a:lnTo>
                    <a:lnTo>
                      <a:pt x="27" y="20"/>
                    </a:lnTo>
                    <a:lnTo>
                      <a:pt x="27" y="20"/>
                    </a:lnTo>
                    <a:lnTo>
                      <a:pt x="29" y="19"/>
                    </a:lnTo>
                    <a:lnTo>
                      <a:pt x="29" y="19"/>
                    </a:lnTo>
                    <a:lnTo>
                      <a:pt x="32" y="18"/>
                    </a:lnTo>
                    <a:lnTo>
                      <a:pt x="32" y="18"/>
                    </a:lnTo>
                    <a:lnTo>
                      <a:pt x="33" y="18"/>
                    </a:lnTo>
                    <a:lnTo>
                      <a:pt x="25" y="15"/>
                    </a:lnTo>
                    <a:close/>
                    <a:moveTo>
                      <a:pt x="2" y="14"/>
                    </a:moveTo>
                    <a:lnTo>
                      <a:pt x="2" y="14"/>
                    </a:lnTo>
                    <a:lnTo>
                      <a:pt x="1" y="19"/>
                    </a:lnTo>
                    <a:lnTo>
                      <a:pt x="0" y="23"/>
                    </a:lnTo>
                    <a:lnTo>
                      <a:pt x="1" y="27"/>
                    </a:lnTo>
                    <a:lnTo>
                      <a:pt x="1" y="31"/>
                    </a:lnTo>
                    <a:lnTo>
                      <a:pt x="1" y="31"/>
                    </a:lnTo>
                    <a:lnTo>
                      <a:pt x="4" y="37"/>
                    </a:lnTo>
                    <a:lnTo>
                      <a:pt x="6" y="39"/>
                    </a:lnTo>
                    <a:lnTo>
                      <a:pt x="10" y="43"/>
                    </a:lnTo>
                    <a:lnTo>
                      <a:pt x="15" y="46"/>
                    </a:lnTo>
                    <a:lnTo>
                      <a:pt x="79" y="76"/>
                    </a:lnTo>
                    <a:lnTo>
                      <a:pt x="79" y="76"/>
                    </a:lnTo>
                    <a:lnTo>
                      <a:pt x="83" y="77"/>
                    </a:lnTo>
                    <a:lnTo>
                      <a:pt x="83" y="77"/>
                    </a:lnTo>
                    <a:lnTo>
                      <a:pt x="87" y="78"/>
                    </a:lnTo>
                    <a:lnTo>
                      <a:pt x="87" y="78"/>
                    </a:lnTo>
                    <a:lnTo>
                      <a:pt x="93" y="77"/>
                    </a:lnTo>
                    <a:lnTo>
                      <a:pt x="98" y="76"/>
                    </a:lnTo>
                    <a:lnTo>
                      <a:pt x="102" y="72"/>
                    </a:lnTo>
                    <a:lnTo>
                      <a:pt x="105" y="68"/>
                    </a:lnTo>
                    <a:lnTo>
                      <a:pt x="105" y="68"/>
                    </a:lnTo>
                    <a:lnTo>
                      <a:pt x="106" y="64"/>
                    </a:lnTo>
                    <a:lnTo>
                      <a:pt x="108" y="60"/>
                    </a:lnTo>
                    <a:lnTo>
                      <a:pt x="106" y="53"/>
                    </a:lnTo>
                    <a:lnTo>
                      <a:pt x="102" y="46"/>
                    </a:lnTo>
                    <a:lnTo>
                      <a:pt x="96" y="42"/>
                    </a:lnTo>
                    <a:lnTo>
                      <a:pt x="69" y="29"/>
                    </a:lnTo>
                    <a:lnTo>
                      <a:pt x="69" y="29"/>
                    </a:lnTo>
                    <a:lnTo>
                      <a:pt x="64" y="33"/>
                    </a:lnTo>
                    <a:lnTo>
                      <a:pt x="94" y="46"/>
                    </a:lnTo>
                    <a:lnTo>
                      <a:pt x="94" y="46"/>
                    </a:lnTo>
                    <a:lnTo>
                      <a:pt x="98" y="50"/>
                    </a:lnTo>
                    <a:lnTo>
                      <a:pt x="101" y="54"/>
                    </a:lnTo>
                    <a:lnTo>
                      <a:pt x="102" y="60"/>
                    </a:lnTo>
                    <a:lnTo>
                      <a:pt x="101" y="65"/>
                    </a:lnTo>
                    <a:lnTo>
                      <a:pt x="101" y="65"/>
                    </a:lnTo>
                    <a:lnTo>
                      <a:pt x="98" y="69"/>
                    </a:lnTo>
                    <a:lnTo>
                      <a:pt x="96" y="70"/>
                    </a:lnTo>
                    <a:lnTo>
                      <a:pt x="91" y="73"/>
                    </a:lnTo>
                    <a:lnTo>
                      <a:pt x="87" y="73"/>
                    </a:lnTo>
                    <a:lnTo>
                      <a:pt x="87" y="73"/>
                    </a:lnTo>
                    <a:lnTo>
                      <a:pt x="81" y="72"/>
                    </a:lnTo>
                    <a:lnTo>
                      <a:pt x="17" y="41"/>
                    </a:lnTo>
                    <a:lnTo>
                      <a:pt x="17" y="41"/>
                    </a:lnTo>
                    <a:lnTo>
                      <a:pt x="10" y="37"/>
                    </a:lnTo>
                    <a:lnTo>
                      <a:pt x="6" y="30"/>
                    </a:lnTo>
                    <a:lnTo>
                      <a:pt x="6" y="30"/>
                    </a:lnTo>
                    <a:lnTo>
                      <a:pt x="5" y="23"/>
                    </a:lnTo>
                    <a:lnTo>
                      <a:pt x="6" y="16"/>
                    </a:lnTo>
                    <a:lnTo>
                      <a:pt x="2" y="14"/>
                    </a:lnTo>
                    <a:close/>
                    <a:moveTo>
                      <a:pt x="35" y="14"/>
                    </a:moveTo>
                    <a:lnTo>
                      <a:pt x="47" y="19"/>
                    </a:lnTo>
                    <a:lnTo>
                      <a:pt x="47" y="19"/>
                    </a:lnTo>
                    <a:lnTo>
                      <a:pt x="48" y="20"/>
                    </a:lnTo>
                    <a:lnTo>
                      <a:pt x="48" y="22"/>
                    </a:lnTo>
                    <a:lnTo>
                      <a:pt x="48" y="22"/>
                    </a:lnTo>
                    <a:lnTo>
                      <a:pt x="47" y="23"/>
                    </a:lnTo>
                    <a:lnTo>
                      <a:pt x="59" y="30"/>
                    </a:lnTo>
                    <a:lnTo>
                      <a:pt x="59" y="30"/>
                    </a:lnTo>
                    <a:lnTo>
                      <a:pt x="63" y="26"/>
                    </a:lnTo>
                    <a:lnTo>
                      <a:pt x="39" y="15"/>
                    </a:lnTo>
                    <a:lnTo>
                      <a:pt x="39" y="15"/>
                    </a:lnTo>
                    <a:lnTo>
                      <a:pt x="35" y="14"/>
                    </a:lnTo>
                    <a:close/>
                    <a:moveTo>
                      <a:pt x="8" y="7"/>
                    </a:moveTo>
                    <a:lnTo>
                      <a:pt x="8" y="7"/>
                    </a:lnTo>
                    <a:lnTo>
                      <a:pt x="5" y="10"/>
                    </a:lnTo>
                    <a:lnTo>
                      <a:pt x="9" y="12"/>
                    </a:lnTo>
                    <a:lnTo>
                      <a:pt x="9" y="12"/>
                    </a:lnTo>
                    <a:lnTo>
                      <a:pt x="13" y="8"/>
                    </a:lnTo>
                    <a:lnTo>
                      <a:pt x="8" y="7"/>
                    </a:lnTo>
                    <a:close/>
                    <a:moveTo>
                      <a:pt x="24" y="0"/>
                    </a:moveTo>
                    <a:lnTo>
                      <a:pt x="24" y="0"/>
                    </a:lnTo>
                    <a:lnTo>
                      <a:pt x="17" y="2"/>
                    </a:lnTo>
                    <a:lnTo>
                      <a:pt x="17" y="2"/>
                    </a:lnTo>
                    <a:lnTo>
                      <a:pt x="13" y="3"/>
                    </a:lnTo>
                    <a:lnTo>
                      <a:pt x="19" y="6"/>
                    </a:lnTo>
                    <a:lnTo>
                      <a:pt x="19" y="6"/>
                    </a:lnTo>
                    <a:lnTo>
                      <a:pt x="25" y="6"/>
                    </a:lnTo>
                    <a:lnTo>
                      <a:pt x="25" y="6"/>
                    </a:lnTo>
                    <a:lnTo>
                      <a:pt x="29" y="6"/>
                    </a:lnTo>
                    <a:lnTo>
                      <a:pt x="33" y="7"/>
                    </a:lnTo>
                    <a:lnTo>
                      <a:pt x="66" y="22"/>
                    </a:lnTo>
                    <a:lnTo>
                      <a:pt x="66" y="22"/>
                    </a:lnTo>
                    <a:lnTo>
                      <a:pt x="67" y="18"/>
                    </a:lnTo>
                    <a:lnTo>
                      <a:pt x="36" y="3"/>
                    </a:lnTo>
                    <a:lnTo>
                      <a:pt x="36" y="3"/>
                    </a:lnTo>
                    <a:lnTo>
                      <a:pt x="31" y="2"/>
                    </a:lnTo>
                    <a:lnTo>
                      <a:pt x="24"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36" name="Freeform 82"/>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close/>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37" name="Freeform 83"/>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38" name="Freeform 87"/>
              <p:cNvSpPr>
                <a:spLocks noEditPoints="1"/>
              </p:cNvSpPr>
              <p:nvPr/>
            </p:nvSpPr>
            <p:spPr bwMode="auto">
              <a:xfrm rot="2007898">
                <a:off x="608217" y="4894787"/>
                <a:ext cx="235618" cy="97390"/>
              </a:xfrm>
              <a:custGeom>
                <a:avLst/>
                <a:gdLst>
                  <a:gd name="T0" fmla="*/ 32 w 75"/>
                  <a:gd name="T1" fmla="*/ 14 h 31"/>
                  <a:gd name="T2" fmla="*/ 27 w 75"/>
                  <a:gd name="T3" fmla="*/ 14 h 31"/>
                  <a:gd name="T4" fmla="*/ 18 w 75"/>
                  <a:gd name="T5" fmla="*/ 21 h 31"/>
                  <a:gd name="T6" fmla="*/ 17 w 75"/>
                  <a:gd name="T7" fmla="*/ 26 h 31"/>
                  <a:gd name="T8" fmla="*/ 24 w 75"/>
                  <a:gd name="T9" fmla="*/ 31 h 31"/>
                  <a:gd name="T10" fmla="*/ 23 w 75"/>
                  <a:gd name="T11" fmla="*/ 30 h 31"/>
                  <a:gd name="T12" fmla="*/ 23 w 75"/>
                  <a:gd name="T13" fmla="*/ 27 h 31"/>
                  <a:gd name="T14" fmla="*/ 24 w 75"/>
                  <a:gd name="T15" fmla="*/ 23 h 31"/>
                  <a:gd name="T16" fmla="*/ 29 w 75"/>
                  <a:gd name="T17" fmla="*/ 18 h 31"/>
                  <a:gd name="T18" fmla="*/ 32 w 75"/>
                  <a:gd name="T19" fmla="*/ 18 h 31"/>
                  <a:gd name="T20" fmla="*/ 36 w 75"/>
                  <a:gd name="T21" fmla="*/ 19 h 31"/>
                  <a:gd name="T22" fmla="*/ 70 w 75"/>
                  <a:gd name="T23" fmla="*/ 30 h 31"/>
                  <a:gd name="T24" fmla="*/ 39 w 75"/>
                  <a:gd name="T25" fmla="*/ 15 h 31"/>
                  <a:gd name="T26" fmla="*/ 24 w 75"/>
                  <a:gd name="T27" fmla="*/ 0 h 31"/>
                  <a:gd name="T28" fmla="*/ 16 w 75"/>
                  <a:gd name="T29" fmla="*/ 2 h 31"/>
                  <a:gd name="T30" fmla="*/ 12 w 75"/>
                  <a:gd name="T31" fmla="*/ 3 h 31"/>
                  <a:gd name="T32" fmla="*/ 5 w 75"/>
                  <a:gd name="T33" fmla="*/ 10 h 31"/>
                  <a:gd name="T34" fmla="*/ 2 w 75"/>
                  <a:gd name="T35" fmla="*/ 14 h 31"/>
                  <a:gd name="T36" fmla="*/ 0 w 75"/>
                  <a:gd name="T37" fmla="*/ 22 h 31"/>
                  <a:gd name="T38" fmla="*/ 1 w 75"/>
                  <a:gd name="T39" fmla="*/ 31 h 31"/>
                  <a:gd name="T40" fmla="*/ 1 w 75"/>
                  <a:gd name="T41" fmla="*/ 31 h 31"/>
                  <a:gd name="T42" fmla="*/ 6 w 75"/>
                  <a:gd name="T43" fmla="*/ 31 h 31"/>
                  <a:gd name="T44" fmla="*/ 6 w 75"/>
                  <a:gd name="T45" fmla="*/ 30 h 31"/>
                  <a:gd name="T46" fmla="*/ 6 w 75"/>
                  <a:gd name="T47" fmla="*/ 15 h 31"/>
                  <a:gd name="T48" fmla="*/ 12 w 75"/>
                  <a:gd name="T49" fmla="*/ 10 h 31"/>
                  <a:gd name="T50" fmla="*/ 18 w 75"/>
                  <a:gd name="T51" fmla="*/ 6 h 31"/>
                  <a:gd name="T52" fmla="*/ 24 w 75"/>
                  <a:gd name="T53" fmla="*/ 6 h 31"/>
                  <a:gd name="T54" fmla="*/ 33 w 75"/>
                  <a:gd name="T55" fmla="*/ 7 h 31"/>
                  <a:gd name="T56" fmla="*/ 71 w 75"/>
                  <a:gd name="T57" fmla="*/ 25 h 31"/>
                  <a:gd name="T58" fmla="*/ 72 w 75"/>
                  <a:gd name="T59" fmla="*/ 26 h 31"/>
                  <a:gd name="T60" fmla="*/ 75 w 75"/>
                  <a:gd name="T61" fmla="*/ 25 h 31"/>
                  <a:gd name="T62" fmla="*/ 74 w 75"/>
                  <a:gd name="T63" fmla="*/ 21 h 31"/>
                  <a:gd name="T64" fmla="*/ 35 w 75"/>
                  <a:gd name="T65" fmla="*/ 3 h 31"/>
                  <a:gd name="T66" fmla="*/ 24 w 75"/>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31">
                    <a:moveTo>
                      <a:pt x="32" y="14"/>
                    </a:moveTo>
                    <a:lnTo>
                      <a:pt x="32" y="14"/>
                    </a:lnTo>
                    <a:lnTo>
                      <a:pt x="27" y="14"/>
                    </a:lnTo>
                    <a:lnTo>
                      <a:pt x="27" y="14"/>
                    </a:lnTo>
                    <a:lnTo>
                      <a:pt x="23" y="17"/>
                    </a:lnTo>
                    <a:lnTo>
                      <a:pt x="18" y="21"/>
                    </a:lnTo>
                    <a:lnTo>
                      <a:pt x="18" y="21"/>
                    </a:lnTo>
                    <a:lnTo>
                      <a:pt x="17" y="26"/>
                    </a:lnTo>
                    <a:lnTo>
                      <a:pt x="18" y="31"/>
                    </a:lnTo>
                    <a:lnTo>
                      <a:pt x="24" y="31"/>
                    </a:lnTo>
                    <a:lnTo>
                      <a:pt x="24" y="31"/>
                    </a:lnTo>
                    <a:lnTo>
                      <a:pt x="23" y="30"/>
                    </a:lnTo>
                    <a:lnTo>
                      <a:pt x="23" y="30"/>
                    </a:lnTo>
                    <a:lnTo>
                      <a:pt x="23" y="27"/>
                    </a:lnTo>
                    <a:lnTo>
                      <a:pt x="24" y="23"/>
                    </a:lnTo>
                    <a:lnTo>
                      <a:pt x="24" y="23"/>
                    </a:lnTo>
                    <a:lnTo>
                      <a:pt x="25" y="21"/>
                    </a:lnTo>
                    <a:lnTo>
                      <a:pt x="29" y="18"/>
                    </a:lnTo>
                    <a:lnTo>
                      <a:pt x="29" y="18"/>
                    </a:lnTo>
                    <a:lnTo>
                      <a:pt x="32" y="18"/>
                    </a:lnTo>
                    <a:lnTo>
                      <a:pt x="32" y="18"/>
                    </a:lnTo>
                    <a:lnTo>
                      <a:pt x="36" y="19"/>
                    </a:lnTo>
                    <a:lnTo>
                      <a:pt x="59" y="30"/>
                    </a:lnTo>
                    <a:lnTo>
                      <a:pt x="70" y="30"/>
                    </a:lnTo>
                    <a:lnTo>
                      <a:pt x="39" y="15"/>
                    </a:lnTo>
                    <a:lnTo>
                      <a:pt x="39" y="15"/>
                    </a:lnTo>
                    <a:lnTo>
                      <a:pt x="32" y="14"/>
                    </a:lnTo>
                    <a:close/>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close/>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39" name="Freeform 89"/>
              <p:cNvSpPr/>
              <p:nvPr/>
            </p:nvSpPr>
            <p:spPr bwMode="auto">
              <a:xfrm rot="2007898">
                <a:off x="608217" y="4894787"/>
                <a:ext cx="235618" cy="97390"/>
              </a:xfrm>
              <a:custGeom>
                <a:avLst/>
                <a:gdLst>
                  <a:gd name="T0" fmla="*/ 24 w 75"/>
                  <a:gd name="T1" fmla="*/ 0 h 31"/>
                  <a:gd name="T2" fmla="*/ 24 w 75"/>
                  <a:gd name="T3" fmla="*/ 0 h 31"/>
                  <a:gd name="T4" fmla="*/ 16 w 75"/>
                  <a:gd name="T5" fmla="*/ 2 h 31"/>
                  <a:gd name="T6" fmla="*/ 16 w 75"/>
                  <a:gd name="T7" fmla="*/ 2 h 31"/>
                  <a:gd name="T8" fmla="*/ 12 w 75"/>
                  <a:gd name="T9" fmla="*/ 3 h 31"/>
                  <a:gd name="T10" fmla="*/ 8 w 75"/>
                  <a:gd name="T11" fmla="*/ 6 h 31"/>
                  <a:gd name="T12" fmla="*/ 5 w 75"/>
                  <a:gd name="T13" fmla="*/ 10 h 31"/>
                  <a:gd name="T14" fmla="*/ 2 w 75"/>
                  <a:gd name="T15" fmla="*/ 14 h 31"/>
                  <a:gd name="T16" fmla="*/ 2 w 75"/>
                  <a:gd name="T17" fmla="*/ 14 h 31"/>
                  <a:gd name="T18" fmla="*/ 1 w 75"/>
                  <a:gd name="T19" fmla="*/ 18 h 31"/>
                  <a:gd name="T20" fmla="*/ 0 w 75"/>
                  <a:gd name="T21" fmla="*/ 22 h 31"/>
                  <a:gd name="T22" fmla="*/ 0 w 75"/>
                  <a:gd name="T23" fmla="*/ 27 h 31"/>
                  <a:gd name="T24" fmla="*/ 1 w 75"/>
                  <a:gd name="T25" fmla="*/ 31 h 31"/>
                  <a:gd name="T26" fmla="*/ 1 w 75"/>
                  <a:gd name="T27" fmla="*/ 31 h 31"/>
                  <a:gd name="T28" fmla="*/ 1 w 75"/>
                  <a:gd name="T29" fmla="*/ 31 h 31"/>
                  <a:gd name="T30" fmla="*/ 6 w 75"/>
                  <a:gd name="T31" fmla="*/ 31 h 31"/>
                  <a:gd name="T32" fmla="*/ 6 w 75"/>
                  <a:gd name="T33" fmla="*/ 31 h 31"/>
                  <a:gd name="T34" fmla="*/ 6 w 75"/>
                  <a:gd name="T35" fmla="*/ 30 h 31"/>
                  <a:gd name="T36" fmla="*/ 6 w 75"/>
                  <a:gd name="T37" fmla="*/ 30 h 31"/>
                  <a:gd name="T38" fmla="*/ 5 w 75"/>
                  <a:gd name="T39" fmla="*/ 23 h 31"/>
                  <a:gd name="T40" fmla="*/ 6 w 75"/>
                  <a:gd name="T41" fmla="*/ 15 h 31"/>
                  <a:gd name="T42" fmla="*/ 6 w 75"/>
                  <a:gd name="T43" fmla="*/ 15 h 31"/>
                  <a:gd name="T44" fmla="*/ 12 w 75"/>
                  <a:gd name="T45" fmla="*/ 10 h 31"/>
                  <a:gd name="T46" fmla="*/ 18 w 75"/>
                  <a:gd name="T47" fmla="*/ 6 h 31"/>
                  <a:gd name="T48" fmla="*/ 18 w 75"/>
                  <a:gd name="T49" fmla="*/ 6 h 31"/>
                  <a:gd name="T50" fmla="*/ 24 w 75"/>
                  <a:gd name="T51" fmla="*/ 6 h 31"/>
                  <a:gd name="T52" fmla="*/ 24 w 75"/>
                  <a:gd name="T53" fmla="*/ 6 h 31"/>
                  <a:gd name="T54" fmla="*/ 29 w 75"/>
                  <a:gd name="T55" fmla="*/ 6 h 31"/>
                  <a:gd name="T56" fmla="*/ 33 w 75"/>
                  <a:gd name="T57" fmla="*/ 7 h 31"/>
                  <a:gd name="T58" fmla="*/ 71 w 75"/>
                  <a:gd name="T59" fmla="*/ 25 h 31"/>
                  <a:gd name="T60" fmla="*/ 71 w 75"/>
                  <a:gd name="T61" fmla="*/ 25 h 31"/>
                  <a:gd name="T62" fmla="*/ 72 w 75"/>
                  <a:gd name="T63" fmla="*/ 26 h 31"/>
                  <a:gd name="T64" fmla="*/ 72 w 75"/>
                  <a:gd name="T65" fmla="*/ 26 h 31"/>
                  <a:gd name="T66" fmla="*/ 75 w 75"/>
                  <a:gd name="T67" fmla="*/ 25 h 31"/>
                  <a:gd name="T68" fmla="*/ 75 w 75"/>
                  <a:gd name="T69" fmla="*/ 25 h 31"/>
                  <a:gd name="T70" fmla="*/ 75 w 75"/>
                  <a:gd name="T71" fmla="*/ 22 h 31"/>
                  <a:gd name="T72" fmla="*/ 74 w 75"/>
                  <a:gd name="T73" fmla="*/ 21 h 31"/>
                  <a:gd name="T74" fmla="*/ 35 w 75"/>
                  <a:gd name="T75" fmla="*/ 3 h 31"/>
                  <a:gd name="T76" fmla="*/ 35 w 75"/>
                  <a:gd name="T77" fmla="*/ 3 h 31"/>
                  <a:gd name="T78" fmla="*/ 29 w 75"/>
                  <a:gd name="T79" fmla="*/ 0 h 31"/>
                  <a:gd name="T80" fmla="*/ 24 w 75"/>
                  <a:gd name="T8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 h="31">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grpSp>
        <p:sp>
          <p:nvSpPr>
            <p:cNvPr id="34" name="Freeform 106"/>
            <p:cNvSpPr/>
            <p:nvPr/>
          </p:nvSpPr>
          <p:spPr bwMode="auto">
            <a:xfrm rot="2007898">
              <a:off x="303489" y="4552109"/>
              <a:ext cx="72257" cy="128806"/>
            </a:xfrm>
            <a:custGeom>
              <a:avLst/>
              <a:gdLst>
                <a:gd name="T0" fmla="*/ 1 w 23"/>
                <a:gd name="T1" fmla="*/ 41 h 41"/>
                <a:gd name="T2" fmla="*/ 23 w 23"/>
                <a:gd name="T3" fmla="*/ 39 h 41"/>
                <a:gd name="T4" fmla="*/ 22 w 23"/>
                <a:gd name="T5" fmla="*/ 0 h 41"/>
                <a:gd name="T6" fmla="*/ 0 w 23"/>
                <a:gd name="T7" fmla="*/ 1 h 41"/>
                <a:gd name="T8" fmla="*/ 1 w 23"/>
                <a:gd name="T9" fmla="*/ 41 h 41"/>
              </a:gdLst>
              <a:ahLst/>
              <a:cxnLst>
                <a:cxn ang="0">
                  <a:pos x="T0" y="T1"/>
                </a:cxn>
                <a:cxn ang="0">
                  <a:pos x="T2" y="T3"/>
                </a:cxn>
                <a:cxn ang="0">
                  <a:pos x="T4" y="T5"/>
                </a:cxn>
                <a:cxn ang="0">
                  <a:pos x="T6" y="T7"/>
                </a:cxn>
                <a:cxn ang="0">
                  <a:pos x="T8" y="T9"/>
                </a:cxn>
              </a:cxnLst>
              <a:rect l="0" t="0" r="r" b="b"/>
              <a:pathLst>
                <a:path w="23" h="41">
                  <a:moveTo>
                    <a:pt x="1" y="41"/>
                  </a:moveTo>
                  <a:lnTo>
                    <a:pt x="23" y="39"/>
                  </a:lnTo>
                  <a:lnTo>
                    <a:pt x="22" y="0"/>
                  </a:lnTo>
                  <a:lnTo>
                    <a:pt x="0" y="1"/>
                  </a:lnTo>
                  <a:lnTo>
                    <a:pt x="1" y="41"/>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grpSp>
      <p:sp>
        <p:nvSpPr>
          <p:cNvPr id="45" name="Freeform 218"/>
          <p:cNvSpPr/>
          <p:nvPr/>
        </p:nvSpPr>
        <p:spPr bwMode="auto">
          <a:xfrm rot="3016766">
            <a:off x="5704002" y="514217"/>
            <a:ext cx="534723" cy="40104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46" name="Freeform 220"/>
          <p:cNvSpPr/>
          <p:nvPr/>
        </p:nvSpPr>
        <p:spPr bwMode="auto">
          <a:xfrm rot="4777634">
            <a:off x="4913016" y="1259575"/>
            <a:ext cx="534723" cy="39569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47" name="Freeform 222"/>
          <p:cNvSpPr/>
          <p:nvPr/>
        </p:nvSpPr>
        <p:spPr bwMode="auto">
          <a:xfrm rot="4777634">
            <a:off x="5616122" y="1515926"/>
            <a:ext cx="534723" cy="401044"/>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48" name="Freeform 223"/>
          <p:cNvSpPr/>
          <p:nvPr/>
        </p:nvSpPr>
        <p:spPr bwMode="auto">
          <a:xfrm rot="4777634">
            <a:off x="5151959" y="740161"/>
            <a:ext cx="529380" cy="390350"/>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324" eaLnBrk="1" fontAlgn="auto" hangingPunct="1">
              <a:spcBef>
                <a:spcPts val="0"/>
              </a:spcBef>
              <a:spcAft>
                <a:spcPts val="0"/>
              </a:spcAft>
              <a:defRPr/>
            </a:pPr>
            <a:endParaRPr lang="zh-CN" altLang="en-US">
              <a:solidFill>
                <a:srgbClr val="000000"/>
              </a:solidFill>
              <a:latin typeface="微软雅黑"/>
              <a:ea typeface="微软雅黑"/>
              <a:sym typeface="微软雅黑"/>
            </a:endParaRPr>
          </a:p>
        </p:txBody>
      </p:sp>
      <p:sp>
        <p:nvSpPr>
          <p:cNvPr id="51" name="矩形 50"/>
          <p:cNvSpPr/>
          <p:nvPr/>
        </p:nvSpPr>
        <p:spPr>
          <a:xfrm rot="21039754">
            <a:off x="5649775" y="1835942"/>
            <a:ext cx="2677656" cy="830997"/>
          </a:xfrm>
          <a:prstGeom prst="rect">
            <a:avLst/>
          </a:prstGeom>
        </p:spPr>
        <p:txBody>
          <a:bodyPr wrap="none" lIns="68580" tIns="34290" rIns="68580" bIns="34290">
            <a:spAutoFit/>
          </a:bodyPr>
          <a:lstStyle/>
          <a:p>
            <a:r>
              <a:rPr lang="zh-CN" altLang="en-US" sz="5000" dirty="0">
                <a:latin typeface="微软雅黑"/>
                <a:ea typeface="微软雅黑"/>
                <a:sym typeface="微软雅黑"/>
              </a:rPr>
              <a:t>课堂小结</a:t>
            </a: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0" y="0"/>
            <a:ext cx="9144000" cy="5161514"/>
          </a:xfrm>
          <a:prstGeom prst="rect">
            <a:avLst/>
          </a:prstGeom>
        </p:spPr>
      </p:pic>
      <p:sp>
        <p:nvSpPr>
          <p:cNvPr id="3" name="文本框 2"/>
          <p:cNvSpPr txBox="1"/>
          <p:nvPr/>
        </p:nvSpPr>
        <p:spPr>
          <a:xfrm>
            <a:off x="4243119" y="975074"/>
            <a:ext cx="4900881" cy="1454244"/>
          </a:xfrm>
          <a:prstGeom prst="rect">
            <a:avLst/>
          </a:prstGeom>
          <a:solidFill>
            <a:schemeClr val="accent2"/>
          </a:solidFill>
        </p:spPr>
        <p:txBody>
          <a:bodyPr wrap="square" lIns="68580" tIns="34290" rIns="68580" bIns="34290" rtlCol="0">
            <a:spAutoFit/>
          </a:bodyPr>
          <a:lstStyle/>
          <a:p>
            <a:r>
              <a:rPr lang="zh-CN" altLang="en-US" b="1" dirty="0">
                <a:latin typeface="微软雅黑"/>
                <a:ea typeface="微软雅黑"/>
                <a:sym typeface="微软雅黑"/>
              </a:rPr>
              <a:t>请你以小组为单位，为学校制作一本宣传册。</a:t>
            </a:r>
            <a:endParaRPr lang="en-US" altLang="zh-CN" b="1" dirty="0">
              <a:latin typeface="微软雅黑"/>
              <a:ea typeface="微软雅黑"/>
              <a:sym typeface="微软雅黑"/>
            </a:endParaRPr>
          </a:p>
          <a:p>
            <a:r>
              <a:rPr lang="zh-CN" altLang="en-US" dirty="0">
                <a:latin typeface="微软雅黑"/>
                <a:ea typeface="微软雅黑"/>
                <a:sym typeface="微软雅黑"/>
              </a:rPr>
              <a:t>步骤：</a:t>
            </a:r>
            <a:endParaRPr lang="en-US" altLang="zh-CN" dirty="0">
              <a:latin typeface="微软雅黑"/>
              <a:ea typeface="微软雅黑"/>
              <a:sym typeface="微软雅黑"/>
            </a:endParaRPr>
          </a:p>
          <a:p>
            <a:r>
              <a:rPr lang="en-US" altLang="zh-CN" dirty="0">
                <a:latin typeface="微软雅黑"/>
                <a:ea typeface="微软雅黑"/>
                <a:sym typeface="微软雅黑"/>
              </a:rPr>
              <a:t>1</a:t>
            </a:r>
            <a:r>
              <a:rPr lang="zh-CN" altLang="en-US" dirty="0">
                <a:latin typeface="微软雅黑"/>
                <a:ea typeface="微软雅黑"/>
                <a:sym typeface="微软雅黑"/>
              </a:rPr>
              <a:t>、挑选你需要介绍的地方。</a:t>
            </a:r>
            <a:endParaRPr lang="en-US" altLang="zh-CN" dirty="0">
              <a:latin typeface="微软雅黑"/>
              <a:ea typeface="微软雅黑"/>
              <a:sym typeface="微软雅黑"/>
            </a:endParaRPr>
          </a:p>
          <a:p>
            <a:r>
              <a:rPr lang="en-US" altLang="zh-CN" dirty="0">
                <a:latin typeface="微软雅黑"/>
                <a:ea typeface="微软雅黑"/>
                <a:sym typeface="微软雅黑"/>
              </a:rPr>
              <a:t>2</a:t>
            </a:r>
            <a:r>
              <a:rPr lang="zh-CN" altLang="en-US" dirty="0">
                <a:latin typeface="微软雅黑"/>
                <a:ea typeface="微软雅黑"/>
                <a:sym typeface="微软雅黑"/>
              </a:rPr>
              <a:t>、用文字对你需要介绍的地方进行描述。</a:t>
            </a:r>
            <a:endParaRPr lang="en-US" altLang="zh-CN" dirty="0">
              <a:latin typeface="微软雅黑"/>
              <a:ea typeface="微软雅黑"/>
              <a:sym typeface="微软雅黑"/>
            </a:endParaRPr>
          </a:p>
          <a:p>
            <a:r>
              <a:rPr lang="en-US" altLang="zh-CN" dirty="0">
                <a:latin typeface="微软雅黑"/>
                <a:ea typeface="微软雅黑"/>
                <a:sym typeface="微软雅黑"/>
              </a:rPr>
              <a:t>3</a:t>
            </a:r>
            <a:r>
              <a:rPr lang="zh-CN" altLang="en-US" dirty="0">
                <a:latin typeface="微软雅黑"/>
                <a:ea typeface="微软雅黑"/>
                <a:sym typeface="微软雅黑"/>
              </a:rPr>
              <a:t>、搭配上图片使它看起来更加直观。</a:t>
            </a:r>
            <a:endParaRPr lang="en-US" altLang="zh-CN" dirty="0">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2450" y="201143"/>
            <a:ext cx="2172759" cy="8216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7801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934570"/>
            <a:ext cx="9144000" cy="2835323"/>
          </a:xfrm>
          <a:prstGeom prst="rect">
            <a:avLst/>
          </a:prstGeom>
          <a:solidFill>
            <a:schemeClr val="bg2">
              <a:lumMod val="9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4" name="文本框 3"/>
          <p:cNvSpPr txBox="1"/>
          <p:nvPr/>
        </p:nvSpPr>
        <p:spPr>
          <a:xfrm>
            <a:off x="383472" y="1235364"/>
            <a:ext cx="8142967" cy="715580"/>
          </a:xfrm>
          <a:prstGeom prst="rect">
            <a:avLst/>
          </a:prstGeom>
          <a:noFill/>
        </p:spPr>
        <p:txBody>
          <a:bodyPr wrap="square" lIns="68580" tIns="34290" rIns="68580" bIns="34290" rtlCol="0">
            <a:spAutoFit/>
          </a:bodyPr>
          <a:lstStyle/>
          <a:p>
            <a:r>
              <a:rPr lang="zh-CN" altLang="en-US" sz="2100" dirty="0">
                <a:latin typeface="微软雅黑"/>
                <a:ea typeface="微软雅黑"/>
                <a:sym typeface="微软雅黑"/>
              </a:rPr>
              <a:t>校园的每一个地方、每一个角落，我们都是这样的熟悉。那么，你知道这些地方是哪里吗？</a:t>
            </a:r>
          </a:p>
        </p:txBody>
      </p:sp>
      <p:pic>
        <p:nvPicPr>
          <p:cNvPr id="5" name="图片 4"/>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0" y="2130967"/>
            <a:ext cx="3134605" cy="2001727"/>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34605" y="2130967"/>
            <a:ext cx="2985290" cy="2001726"/>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19896" y="2130966"/>
            <a:ext cx="2985290" cy="2001726"/>
          </a:xfrm>
          <a:prstGeom prst="rect">
            <a:avLst/>
          </a:prstGeom>
        </p:spPr>
      </p:pic>
      <p:sp>
        <p:nvSpPr>
          <p:cNvPr id="8" name="文本框 7"/>
          <p:cNvSpPr txBox="1"/>
          <p:nvPr/>
        </p:nvSpPr>
        <p:spPr>
          <a:xfrm>
            <a:off x="1012417" y="4244310"/>
            <a:ext cx="884582" cy="346249"/>
          </a:xfrm>
          <a:prstGeom prst="rect">
            <a:avLst/>
          </a:prstGeom>
          <a:noFill/>
        </p:spPr>
        <p:txBody>
          <a:bodyPr wrap="square" lIns="68580" tIns="34290" rIns="68580" bIns="34290" rtlCol="0">
            <a:spAutoFit/>
          </a:bodyPr>
          <a:lstStyle/>
          <a:p>
            <a:r>
              <a:rPr lang="zh-CN" altLang="en-US" dirty="0">
                <a:latin typeface="微软雅黑"/>
                <a:ea typeface="微软雅黑"/>
                <a:sym typeface="微软雅黑"/>
              </a:rPr>
              <a:t>田径场</a:t>
            </a:r>
          </a:p>
        </p:txBody>
      </p:sp>
      <p:sp>
        <p:nvSpPr>
          <p:cNvPr id="9" name="文本框 8"/>
          <p:cNvSpPr txBox="1"/>
          <p:nvPr/>
        </p:nvSpPr>
        <p:spPr>
          <a:xfrm>
            <a:off x="4280388" y="4199289"/>
            <a:ext cx="884582" cy="346249"/>
          </a:xfrm>
          <a:prstGeom prst="rect">
            <a:avLst/>
          </a:prstGeom>
          <a:noFill/>
        </p:spPr>
        <p:txBody>
          <a:bodyPr wrap="square" lIns="68580" tIns="34290" rIns="68580" bIns="34290" rtlCol="0">
            <a:spAutoFit/>
          </a:bodyPr>
          <a:lstStyle/>
          <a:p>
            <a:r>
              <a:rPr lang="zh-CN" altLang="en-US" dirty="0">
                <a:latin typeface="微软雅黑"/>
                <a:ea typeface="微软雅黑"/>
                <a:sym typeface="微软雅黑"/>
              </a:rPr>
              <a:t>图书室</a:t>
            </a:r>
          </a:p>
        </p:txBody>
      </p:sp>
      <p:sp>
        <p:nvSpPr>
          <p:cNvPr id="10" name="文本框 9"/>
          <p:cNvSpPr txBox="1"/>
          <p:nvPr/>
        </p:nvSpPr>
        <p:spPr>
          <a:xfrm>
            <a:off x="7175351" y="4204977"/>
            <a:ext cx="1333732" cy="346249"/>
          </a:xfrm>
          <a:prstGeom prst="rect">
            <a:avLst/>
          </a:prstGeom>
          <a:noFill/>
        </p:spPr>
        <p:txBody>
          <a:bodyPr wrap="square" lIns="68580" tIns="34290" rIns="68580" bIns="34290" rtlCol="0">
            <a:spAutoFit/>
          </a:bodyPr>
          <a:lstStyle/>
          <a:p>
            <a:r>
              <a:rPr lang="zh-CN" altLang="en-US" dirty="0">
                <a:latin typeface="微软雅黑"/>
                <a:ea typeface="微软雅黑"/>
                <a:sym typeface="微软雅黑"/>
              </a:rPr>
              <a:t>我们的教室</a:t>
            </a:r>
          </a:p>
        </p:txBody>
      </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02773" y="518509"/>
            <a:ext cx="3036094" cy="7286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3065930"/>
          </a:xfrm>
          <a:prstGeom prst="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3" name="Text Box 4"/>
          <p:cNvSpPr txBox="1">
            <a:spLocks noChangeArrowheads="1"/>
          </p:cNvSpPr>
          <p:nvPr/>
        </p:nvSpPr>
        <p:spPr bwMode="auto">
          <a:xfrm>
            <a:off x="64489" y="3506890"/>
            <a:ext cx="9079511" cy="981615"/>
          </a:xfrm>
          <a:prstGeom prst="rect">
            <a:avLst/>
          </a:prstGeom>
          <a:noFill/>
          <a:ln w="9525">
            <a:noFill/>
            <a:miter lim="800000"/>
          </a:ln>
        </p:spPr>
        <p:txBody>
          <a:bodyPr wrap="square" lIns="68580" tIns="34290" rIns="68580" bIns="34290">
            <a:spAutoFit/>
          </a:bodyPr>
          <a:lstStyle/>
          <a:p>
            <a:pPr>
              <a:lnSpc>
                <a:spcPct val="150000"/>
              </a:lnSpc>
            </a:pPr>
            <a:r>
              <a:rPr lang="zh-CN" altLang="en-US" sz="2100" b="1" dirty="0">
                <a:solidFill>
                  <a:schemeClr val="accent6">
                    <a:lumMod val="75000"/>
                  </a:schemeClr>
                </a:solidFill>
                <a:latin typeface="微软雅黑"/>
                <a:ea typeface="微软雅黑"/>
                <a:sym typeface="微软雅黑"/>
              </a:rPr>
              <a:t>校园里有田径场，校园里有图书馆，校园里有教室，这些我们都知道。那你有没有发现一些别人没有发现的小角落呢？这些小角落藏着怎样的惊喜？</a:t>
            </a:r>
          </a:p>
        </p:txBody>
      </p:sp>
      <p:pic>
        <p:nvPicPr>
          <p:cNvPr id="5" name="图片 4" descr="timg (28)_副本.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40707"/>
            <a:ext cx="4366393" cy="2666165"/>
          </a:xfrm>
          <a:prstGeom prst="rect">
            <a:avLst/>
          </a:prstGeom>
        </p:spPr>
      </p:pic>
      <p:sp>
        <p:nvSpPr>
          <p:cNvPr id="11" name="TextBox 10"/>
          <p:cNvSpPr txBox="1"/>
          <p:nvPr/>
        </p:nvSpPr>
        <p:spPr>
          <a:xfrm>
            <a:off x="4718713" y="2572954"/>
            <a:ext cx="5280329" cy="530915"/>
          </a:xfrm>
          <a:prstGeom prst="rect">
            <a:avLst/>
          </a:prstGeom>
          <a:noFill/>
        </p:spPr>
        <p:txBody>
          <a:bodyPr wrap="square" lIns="68580" tIns="34290" rIns="68580" bIns="34290" rtlCol="0">
            <a:spAutoFit/>
          </a:bodyPr>
          <a:lstStyle/>
          <a:p>
            <a:r>
              <a:rPr lang="zh-CN" altLang="en-US" sz="3000" dirty="0">
                <a:solidFill>
                  <a:schemeClr val="bg1"/>
                </a:solidFill>
                <a:latin typeface="微软雅黑"/>
                <a:ea typeface="微软雅黑"/>
                <a:sym typeface="微软雅黑"/>
              </a:rPr>
              <a:t>比一比：谁对校园最熟悉</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98" y="0"/>
            <a:ext cx="9112203" cy="5143500"/>
          </a:xfrm>
          <a:prstGeom prst="rect">
            <a:avLst/>
          </a:prstGeom>
        </p:spPr>
      </p:pic>
      <p:sp>
        <p:nvSpPr>
          <p:cNvPr id="2" name="文本框 1"/>
          <p:cNvSpPr txBox="1"/>
          <p:nvPr/>
        </p:nvSpPr>
        <p:spPr>
          <a:xfrm>
            <a:off x="5298001" y="3959186"/>
            <a:ext cx="3845999" cy="715580"/>
          </a:xfrm>
          <a:prstGeom prst="rect">
            <a:avLst/>
          </a:prstGeom>
          <a:solidFill>
            <a:schemeClr val="accent4">
              <a:lumMod val="40000"/>
              <a:lumOff val="60000"/>
            </a:schemeClr>
          </a:solidFill>
        </p:spPr>
        <p:txBody>
          <a:bodyPr wrap="square" lIns="68580" tIns="34290" rIns="68580" bIns="34290" rtlCol="0">
            <a:spAutoFit/>
          </a:bodyPr>
          <a:lstStyle/>
          <a:p>
            <a:r>
              <a:rPr lang="zh-CN" altLang="en-US" sz="2100" b="1" dirty="0">
                <a:latin typeface="微软雅黑"/>
                <a:ea typeface="微软雅黑"/>
                <a:sym typeface="微软雅黑"/>
              </a:rPr>
              <a:t>我们的学校田径场旁边就种了一棵芒果树，你们知道吗！</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08" y="0"/>
            <a:ext cx="9096583" cy="5143500"/>
          </a:xfrm>
          <a:prstGeom prst="rect">
            <a:avLst/>
          </a:prstGeom>
        </p:spPr>
      </p:pic>
      <p:sp>
        <p:nvSpPr>
          <p:cNvPr id="2" name="文本框 1"/>
          <p:cNvSpPr txBox="1"/>
          <p:nvPr/>
        </p:nvSpPr>
        <p:spPr>
          <a:xfrm>
            <a:off x="0" y="499330"/>
            <a:ext cx="4726872" cy="715580"/>
          </a:xfrm>
          <a:prstGeom prst="rect">
            <a:avLst/>
          </a:prstGeom>
          <a:solidFill>
            <a:schemeClr val="accent4">
              <a:lumMod val="40000"/>
              <a:lumOff val="60000"/>
            </a:schemeClr>
          </a:solidFill>
        </p:spPr>
        <p:txBody>
          <a:bodyPr wrap="square" lIns="68580" tIns="34290" rIns="68580" bIns="34290" rtlCol="0">
            <a:spAutoFit/>
          </a:bodyPr>
          <a:lstStyle/>
          <a:p>
            <a:r>
              <a:rPr lang="zh-CN" altLang="en-US" sz="2100" b="1" dirty="0">
                <a:latin typeface="微软雅黑"/>
                <a:ea typeface="微软雅黑"/>
                <a:sym typeface="微软雅黑"/>
              </a:rPr>
              <a:t>原来我们从学校门口走进来的小道绿化带上的植物会开出不显眼的小花儿。</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0" y="0"/>
            <a:ext cx="9144000" cy="5186798"/>
          </a:xfrm>
          <a:prstGeom prst="rect">
            <a:avLst/>
          </a:prstGeom>
        </p:spPr>
      </p:pic>
      <p:sp>
        <p:nvSpPr>
          <p:cNvPr id="2" name="文本框 1"/>
          <p:cNvSpPr txBox="1"/>
          <p:nvPr/>
        </p:nvSpPr>
        <p:spPr>
          <a:xfrm>
            <a:off x="0" y="3684302"/>
            <a:ext cx="3611168" cy="807914"/>
          </a:xfrm>
          <a:prstGeom prst="rect">
            <a:avLst/>
          </a:prstGeom>
          <a:solidFill>
            <a:schemeClr val="accent4">
              <a:lumMod val="40000"/>
              <a:lumOff val="60000"/>
            </a:schemeClr>
          </a:solidFill>
        </p:spPr>
        <p:txBody>
          <a:bodyPr wrap="square" lIns="68580" tIns="34290" rIns="68580" bIns="34290" rtlCol="0">
            <a:spAutoFit/>
          </a:bodyPr>
          <a:lstStyle/>
          <a:p>
            <a:r>
              <a:rPr lang="zh-CN" altLang="en-US" sz="2400" dirty="0">
                <a:latin typeface="微软雅黑"/>
                <a:ea typeface="微软雅黑"/>
                <a:sym typeface="微软雅黑"/>
              </a:rPr>
              <a:t>我们学校每层教学楼可都有一个灭火器呢！</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643570" y="1704084"/>
            <a:ext cx="3982907" cy="830997"/>
          </a:xfrm>
          <a:prstGeom prst="rect">
            <a:avLst/>
          </a:prstGeom>
          <a:noFill/>
          <a:ln>
            <a:noFill/>
          </a:ln>
        </p:spPr>
        <p:txBody>
          <a:bodyPr wrap="square" lIns="68580" tIns="34290" rIns="68580" bIns="34290" rtlCol="0">
            <a:spAutoFit/>
          </a:bodyPr>
          <a:lstStyle/>
          <a:p>
            <a:pPr algn="ctr" eaLnBrk="1" fontAlgn="auto" hangingPunct="1">
              <a:spcBef>
                <a:spcPts val="0"/>
              </a:spcBef>
              <a:spcAft>
                <a:spcPts val="0"/>
              </a:spcAft>
              <a:defRPr/>
            </a:pPr>
            <a:r>
              <a:rPr lang="zh-CN" altLang="en-US" sz="5000" b="1" dirty="0">
                <a:solidFill>
                  <a:srgbClr val="FF0000"/>
                </a:solidFill>
                <a:latin typeface="微软雅黑"/>
                <a:ea typeface="微软雅黑"/>
                <a:sym typeface="微软雅黑"/>
              </a:rPr>
              <a:t>我的秘密基地</a:t>
            </a:r>
          </a:p>
        </p:txBody>
      </p:sp>
      <p:sp>
        <p:nvSpPr>
          <p:cNvPr id="3" name="文本框 2"/>
          <p:cNvSpPr txBox="1"/>
          <p:nvPr/>
        </p:nvSpPr>
        <p:spPr>
          <a:xfrm>
            <a:off x="2046662" y="2765954"/>
            <a:ext cx="5282186" cy="1038746"/>
          </a:xfrm>
          <a:prstGeom prst="rect">
            <a:avLst/>
          </a:prstGeom>
          <a:noFill/>
          <a:ln>
            <a:noFill/>
          </a:ln>
        </p:spPr>
        <p:txBody>
          <a:bodyPr wrap="square" lIns="68580" tIns="34290" rIns="68580" bIns="34290" rtlCol="0">
            <a:spAutoFit/>
          </a:bodyPr>
          <a:lstStyle>
            <a:defPPr>
              <a:defRPr lang="zh-CN"/>
            </a:defPPr>
            <a:lvl1pPr algn="ctr">
              <a:defRPr sz="2000">
                <a:blipFill>
                  <a:blip r:embed="rId3"/>
                  <a:stretch>
                    <a:fillRect/>
                  </a:stretch>
                </a:blipFill>
              </a:defRPr>
            </a:lvl1pPr>
          </a:lstStyle>
          <a:p>
            <a:pPr algn="l" eaLnBrk="1" fontAlgn="auto" hangingPunct="1">
              <a:spcBef>
                <a:spcPts val="0"/>
              </a:spcBef>
              <a:spcAft>
                <a:spcPts val="0"/>
              </a:spcAft>
              <a:defRPr/>
            </a:pPr>
            <a:r>
              <a:rPr lang="zh-CN" altLang="en-US" sz="2100" dirty="0">
                <a:solidFill>
                  <a:srgbClr val="FF0000"/>
                </a:solidFill>
                <a:latin typeface="微软雅黑"/>
                <a:ea typeface="微软雅黑"/>
                <a:sym typeface="微软雅黑"/>
              </a:rPr>
              <a:t>你对校园的每一个地方、每一个角落都如此熟悉，那你能不能和我们分享一下，你最喜欢的校园一角是哪里呢？为什么？</a:t>
            </a:r>
          </a:p>
        </p:txBody>
      </p:sp>
      <p:grpSp>
        <p:nvGrpSpPr>
          <p:cNvPr id="4" name="组合 3"/>
          <p:cNvGrpSpPr/>
          <p:nvPr/>
        </p:nvGrpSpPr>
        <p:grpSpPr>
          <a:xfrm>
            <a:off x="2241149" y="2463888"/>
            <a:ext cx="4787749" cy="244078"/>
            <a:chOff x="2481804" y="4179888"/>
            <a:chExt cx="7313171" cy="325437"/>
          </a:xfrm>
          <a:solidFill>
            <a:schemeClr val="bg1"/>
          </a:solidFill>
        </p:grpSpPr>
        <p:sp>
          <p:nvSpPr>
            <p:cNvPr id="5" name="Freeform 35"/>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6" name="Freeform 41"/>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7" name="Freeform 47"/>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8" name="Freeform 52"/>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9" name="Freeform 56"/>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0" name="Freeform 59"/>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1" name="Freeform 61"/>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2" name="Freeform 68"/>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3" name="Freeform 73"/>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4" name="Freeform 74"/>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5" name="Freeform 76"/>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6" name="Freeform 79"/>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7" name="Freeform 80"/>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8" name="Freeform 81"/>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19" name="Freeform 83"/>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0" name="Freeform 85"/>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1" name="Freeform 87"/>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2" name="Freeform 88"/>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3" name="Freeform 92"/>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4" name="Freeform 93"/>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5" name="Freeform 94"/>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6" name="Freeform 95"/>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7" name="Freeform 96"/>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8" name="Freeform 100"/>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29" name="Freeform 101"/>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0" name="Freeform 102"/>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1" name="Freeform 103"/>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2" name="Freeform 105"/>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3" name="Freeform 107"/>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4" name="Freeform 108"/>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5" name="Freeform 109"/>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6" name="Freeform 110"/>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7" name="Freeform 111"/>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8" name="Freeform 112"/>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39" name="Freeform 113"/>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0" name="Freeform 114"/>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1" name="Freeform 115"/>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2" name="Freeform 116"/>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3" name="Freeform 117"/>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4" name="Freeform 118"/>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5" name="Freeform 120"/>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6" name="Freeform 127"/>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7" name="Freeform 128"/>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8" name="Freeform 130"/>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49" name="Freeform 133"/>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0" name="Freeform 135"/>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1"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2" name="Freeform 137"/>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3" name="Freeform 138"/>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4" name="Freeform 139"/>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5" name="Freeform 140"/>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6" name="Freeform 144"/>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7" name="Freeform 145"/>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8" name="Freeform 146"/>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59" name="Freeform 148"/>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60" name="Freeform 149"/>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61" name="Freeform 150"/>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62" name="Freeform 151"/>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63" name="Freeform 153"/>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64" name="Freeform 154"/>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sp>
          <p:nvSpPr>
            <p:cNvPr id="65" name="Freeform 155"/>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eaLnBrk="1" fontAlgn="auto" hangingPunct="1">
                <a:spcBef>
                  <a:spcPts val="0"/>
                </a:spcBef>
                <a:spcAft>
                  <a:spcPts val="0"/>
                </a:spcAft>
                <a:defRPr/>
              </a:pPr>
              <a:endParaRPr lang="zh-CN" altLang="en-US" sz="1400">
                <a:solidFill>
                  <a:srgbClr val="FF0000"/>
                </a:solidFill>
                <a:latin typeface="微软雅黑"/>
                <a:ea typeface="微软雅黑"/>
                <a:sym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75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par>
                          <p:cTn id="19" fill="hold">
                            <p:stCondLst>
                              <p:cond delay="3850"/>
                            </p:stCondLst>
                            <p:childTnLst>
                              <p:par>
                                <p:cTn id="20" presetID="2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102571">
            <a:off x="6566989" y="37999"/>
            <a:ext cx="2266391" cy="847281"/>
          </a:xfrm>
          <a:prstGeom prst="rect">
            <a:avLst/>
          </a:prstGeom>
        </p:spPr>
      </p:pic>
      <p:sp>
        <p:nvSpPr>
          <p:cNvPr id="25" name="矩形 24"/>
          <p:cNvSpPr/>
          <p:nvPr/>
        </p:nvSpPr>
        <p:spPr bwMode="auto">
          <a:xfrm>
            <a:off x="152518" y="565965"/>
            <a:ext cx="8838968" cy="4474600"/>
          </a:xfrm>
          <a:prstGeom prst="rect">
            <a:avLst/>
          </a:prstGeom>
          <a:solidFill>
            <a:schemeClr val="bg1">
              <a:alpha val="93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3924" eaLnBrk="1" hangingPunct="1">
              <a:defRPr/>
            </a:pPr>
            <a:endParaRPr lang="zh-CN" altLang="en-US">
              <a:solidFill>
                <a:srgbClr val="000000"/>
              </a:solidFill>
              <a:latin typeface="微软雅黑"/>
              <a:ea typeface="微软雅黑"/>
              <a:sym typeface="微软雅黑"/>
            </a:endParaRPr>
          </a:p>
        </p:txBody>
      </p:sp>
      <p:sp>
        <p:nvSpPr>
          <p:cNvPr id="10" name="文本框 9"/>
          <p:cNvSpPr txBox="1"/>
          <p:nvPr/>
        </p:nvSpPr>
        <p:spPr>
          <a:xfrm>
            <a:off x="5283307" y="2834928"/>
            <a:ext cx="3580913" cy="1546577"/>
          </a:xfrm>
          <a:prstGeom prst="rect">
            <a:avLst/>
          </a:prstGeom>
          <a:solidFill>
            <a:schemeClr val="accent6"/>
          </a:solidFill>
        </p:spPr>
        <p:txBody>
          <a:bodyPr wrap="square" lIns="68580" tIns="34290" rIns="68580" bIns="34290" rtlCol="0">
            <a:spAutoFit/>
          </a:bodyPr>
          <a:lstStyle/>
          <a:p>
            <a:r>
              <a:rPr lang="zh-CN" altLang="en-US" sz="2400" b="1" dirty="0">
                <a:solidFill>
                  <a:schemeClr val="bg1"/>
                </a:solidFill>
                <a:latin typeface="微软雅黑"/>
                <a:ea typeface="微软雅黑"/>
                <a:sym typeface="微软雅黑"/>
              </a:rPr>
              <a:t>我最喜欢学校的宣传栏。有一次，我的作文在宣传栏里展出，我激动得不敢多看，脸都红了。</a:t>
            </a:r>
          </a:p>
        </p:txBody>
      </p:sp>
      <p:sp>
        <p:nvSpPr>
          <p:cNvPr id="11" name="Oval 33"/>
          <p:cNvSpPr/>
          <p:nvPr/>
        </p:nvSpPr>
        <p:spPr>
          <a:xfrm>
            <a:off x="5382649" y="715102"/>
            <a:ext cx="665434" cy="665434"/>
          </a:xfrm>
          <a:prstGeom prst="ellipse">
            <a:avLst/>
          </a:prstGeom>
          <a:solidFill>
            <a:schemeClr val="accent1">
              <a:alpha val="9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我</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nvGrpSpPr>
          <p:cNvPr id="12" name="Group 35"/>
          <p:cNvGrpSpPr/>
          <p:nvPr/>
        </p:nvGrpSpPr>
        <p:grpSpPr>
          <a:xfrm>
            <a:off x="5946216" y="715102"/>
            <a:ext cx="665434" cy="665434"/>
            <a:chOff x="4668236" y="1486874"/>
            <a:chExt cx="1619915" cy="1619915"/>
          </a:xfrm>
          <a:effectLst>
            <a:outerShdw blurRad="50800" dist="38100" dir="5400000" algn="t" rotWithShape="0">
              <a:prstClr val="black">
                <a:alpha val="40000"/>
              </a:prstClr>
            </a:outerShdw>
          </a:effectLst>
        </p:grpSpPr>
        <p:sp>
          <p:nvSpPr>
            <p:cNvPr id="13" name="Oval 36"/>
            <p:cNvSpPr/>
            <p:nvPr/>
          </p:nvSpPr>
          <p:spPr>
            <a:xfrm>
              <a:off x="4668236" y="1486874"/>
              <a:ext cx="1619915" cy="161991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的</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14" name="Oval 37"/>
            <p:cNvSpPr/>
            <p:nvPr/>
          </p:nvSpPr>
          <p:spPr>
            <a:xfrm>
              <a:off x="4760888"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17" name="Group 39"/>
          <p:cNvGrpSpPr/>
          <p:nvPr/>
        </p:nvGrpSpPr>
        <p:grpSpPr>
          <a:xfrm>
            <a:off x="6514980" y="715102"/>
            <a:ext cx="665434" cy="665434"/>
            <a:chOff x="5903848" y="1486873"/>
            <a:chExt cx="1619915" cy="1619915"/>
          </a:xfrm>
          <a:effectLst>
            <a:outerShdw blurRad="50800" dist="38100" dir="5400000" algn="t" rotWithShape="0">
              <a:prstClr val="black">
                <a:alpha val="40000"/>
              </a:prstClr>
            </a:outerShdw>
          </a:effectLst>
        </p:grpSpPr>
        <p:sp>
          <p:nvSpPr>
            <p:cNvPr id="18" name="Oval 40"/>
            <p:cNvSpPr/>
            <p:nvPr/>
          </p:nvSpPr>
          <p:spPr>
            <a:xfrm>
              <a:off x="5903848" y="1486873"/>
              <a:ext cx="1619915" cy="1619915"/>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秘</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19" name="Oval 42"/>
            <p:cNvSpPr/>
            <p:nvPr/>
          </p:nvSpPr>
          <p:spPr>
            <a:xfrm>
              <a:off x="5996500"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20" name="Group 43"/>
          <p:cNvGrpSpPr/>
          <p:nvPr/>
        </p:nvGrpSpPr>
        <p:grpSpPr>
          <a:xfrm>
            <a:off x="7091382" y="715102"/>
            <a:ext cx="665434" cy="665434"/>
            <a:chOff x="7139460" y="1486872"/>
            <a:chExt cx="1619915" cy="1619915"/>
          </a:xfrm>
          <a:effectLst>
            <a:outerShdw blurRad="50800" dist="38100" dir="5400000" algn="t" rotWithShape="0">
              <a:prstClr val="black">
                <a:alpha val="40000"/>
              </a:prstClr>
            </a:outerShdw>
          </a:effectLst>
        </p:grpSpPr>
        <p:sp>
          <p:nvSpPr>
            <p:cNvPr id="21" name="Oval 44"/>
            <p:cNvSpPr/>
            <p:nvPr/>
          </p:nvSpPr>
          <p:spPr>
            <a:xfrm>
              <a:off x="7139460" y="1486872"/>
              <a:ext cx="1619915" cy="1619915"/>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密</a:t>
              </a:r>
              <a:endParaRPr lang="en-GB" sz="3600" b="1" dirty="0">
                <a:solidFill>
                  <a:prstClr val="white"/>
                </a:solidFill>
                <a:effectLst>
                  <a:outerShdw blurRad="38100" dist="38100" dir="2700000" algn="tl">
                    <a:srgbClr val="000000">
                      <a:alpha val="43137"/>
                    </a:srgbClr>
                  </a:outerShdw>
                </a:effectLst>
                <a:latin typeface="微软雅黑"/>
                <a:ea typeface="微软雅黑"/>
                <a:sym typeface="微软雅黑"/>
              </a:endParaRPr>
            </a:p>
          </p:txBody>
        </p:sp>
        <p:sp>
          <p:nvSpPr>
            <p:cNvPr id="23"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grpSp>
        <p:nvGrpSpPr>
          <p:cNvPr id="28" name="Group 43"/>
          <p:cNvGrpSpPr/>
          <p:nvPr/>
        </p:nvGrpSpPr>
        <p:grpSpPr>
          <a:xfrm>
            <a:off x="7670681" y="715102"/>
            <a:ext cx="665434" cy="665434"/>
            <a:chOff x="7139460" y="1520823"/>
            <a:chExt cx="1619915" cy="1619915"/>
          </a:xfrm>
          <a:effectLst>
            <a:outerShdw blurRad="50800" dist="38100" dir="5400000" algn="t" rotWithShape="0">
              <a:prstClr val="black">
                <a:alpha val="40000"/>
              </a:prstClr>
            </a:outerShdw>
          </a:effectLst>
        </p:grpSpPr>
        <p:sp>
          <p:nvSpPr>
            <p:cNvPr id="29" name="Oval 44"/>
            <p:cNvSpPr/>
            <p:nvPr/>
          </p:nvSpPr>
          <p:spPr>
            <a:xfrm>
              <a:off x="7139460" y="1520823"/>
              <a:ext cx="1619915" cy="1619915"/>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基</a:t>
              </a:r>
            </a:p>
          </p:txBody>
        </p:sp>
        <p:sp>
          <p:nvSpPr>
            <p:cNvPr id="30"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pic>
        <p:nvPicPr>
          <p:cNvPr id="31" name="图片 3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4716" y="1073213"/>
            <a:ext cx="4871429" cy="3678572"/>
          </a:xfrm>
          <a:prstGeom prst="rect">
            <a:avLst/>
          </a:prstGeom>
        </p:spPr>
      </p:pic>
      <p:grpSp>
        <p:nvGrpSpPr>
          <p:cNvPr id="32" name="Group 43"/>
          <p:cNvGrpSpPr/>
          <p:nvPr/>
        </p:nvGrpSpPr>
        <p:grpSpPr>
          <a:xfrm>
            <a:off x="8225121" y="715102"/>
            <a:ext cx="665434" cy="665434"/>
            <a:chOff x="7139460" y="1520823"/>
            <a:chExt cx="1619915" cy="1619915"/>
          </a:xfrm>
          <a:effectLst>
            <a:outerShdw blurRad="50800" dist="38100" dir="5400000" algn="t" rotWithShape="0">
              <a:prstClr val="black">
                <a:alpha val="40000"/>
              </a:prstClr>
            </a:outerShdw>
          </a:effectLst>
        </p:grpSpPr>
        <p:sp>
          <p:nvSpPr>
            <p:cNvPr id="33" name="Oval 44"/>
            <p:cNvSpPr/>
            <p:nvPr/>
          </p:nvSpPr>
          <p:spPr>
            <a:xfrm>
              <a:off x="7139460" y="1520823"/>
              <a:ext cx="1619915" cy="1619915"/>
            </a:xfrm>
            <a:prstGeom prst="ellipse">
              <a:avLst/>
            </a:prstGeom>
            <a:solidFill>
              <a:srgbClr val="7030A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defRPr/>
              </a:pPr>
              <a:r>
                <a:rPr lang="zh-CN" altLang="en-US" sz="3600" b="1" dirty="0">
                  <a:solidFill>
                    <a:prstClr val="white"/>
                  </a:solidFill>
                  <a:effectLst>
                    <a:outerShdw blurRad="38100" dist="38100" dir="2700000" algn="tl">
                      <a:srgbClr val="000000">
                        <a:alpha val="43137"/>
                      </a:srgbClr>
                    </a:outerShdw>
                  </a:effectLst>
                  <a:latin typeface="微软雅黑"/>
                  <a:ea typeface="微软雅黑"/>
                  <a:sym typeface="微软雅黑"/>
                </a:rPr>
                <a:t>地</a:t>
              </a:r>
            </a:p>
          </p:txBody>
        </p:sp>
        <p:sp>
          <p:nvSpPr>
            <p:cNvPr id="34" name="Oval 46"/>
            <p:cNvSpPr/>
            <p:nvPr/>
          </p:nvSpPr>
          <p:spPr>
            <a:xfrm>
              <a:off x="7229221" y="2197327"/>
              <a:ext cx="199000" cy="199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defRPr/>
              </a:pPr>
              <a:endParaRPr lang="en-GB" sz="3600" b="1">
                <a:solidFill>
                  <a:prstClr val="white"/>
                </a:solidFill>
                <a:effectLst>
                  <a:outerShdw blurRad="38100" dist="38100" dir="2700000" algn="tl">
                    <a:srgbClr val="000000">
                      <a:alpha val="43137"/>
                    </a:srgbClr>
                  </a:outerShdw>
                </a:effectLst>
                <a:latin typeface="微软雅黑"/>
                <a:ea typeface="微软雅黑"/>
                <a:sym typeface="微软雅黑"/>
              </a:endParaRPr>
            </a:p>
          </p:txBody>
        </p:sp>
      </p:grpSp>
      <p:pic>
        <p:nvPicPr>
          <p:cNvPr id="26" name="图片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85" y="4054432"/>
            <a:ext cx="1130715" cy="1119134"/>
          </a:xfrm>
          <a:prstGeom prst="rect">
            <a:avLst/>
          </a:prstGeom>
        </p:spPr>
      </p:pic>
      <p:pic>
        <p:nvPicPr>
          <p:cNvPr id="27" name="图片 2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44108" y="4217627"/>
            <a:ext cx="1199893" cy="9379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Click="0">
        <p14:conveyor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TotalTime>
  <Words>946</Words>
  <Application>Microsoft Office PowerPoint</Application>
  <PresentationFormat>全屏显示(16:9)</PresentationFormat>
  <Paragraphs>104</Paragraphs>
  <Slides>24</Slides>
  <Notes>7</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24</vt:i4>
      </vt:variant>
    </vt:vector>
  </HeadingPairs>
  <TitlesOfParts>
    <vt:vector size="34" baseType="lpstr">
      <vt:lpstr>Meiryo</vt:lpstr>
      <vt:lpstr>思源黑体 CN Bold</vt:lpstr>
      <vt:lpstr>宋体</vt:lpstr>
      <vt:lpstr>微软雅黑</vt:lpstr>
      <vt:lpstr>Arial</vt:lpstr>
      <vt:lpstr>Calibri</vt:lpstr>
      <vt:lpstr>Calibri Light</vt:lpstr>
      <vt:lpstr>Verdana</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346</cp:revision>
  <dcterms:created xsi:type="dcterms:W3CDTF">2017-11-13T08:28:00Z</dcterms:created>
  <dcterms:modified xsi:type="dcterms:W3CDTF">2022-04-06T11:30:10Z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