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4" r:id="rId2"/>
  </p:sldMasterIdLst>
  <p:notesMasterIdLst>
    <p:notesMasterId r:id="rId28"/>
  </p:notesMasterIdLst>
  <p:handoutMasterIdLst>
    <p:handoutMasterId r:id="rId29"/>
  </p:handoutMasterIdLst>
  <p:sldIdLst>
    <p:sldId id="505" r:id="rId3"/>
    <p:sldId id="506" r:id="rId4"/>
    <p:sldId id="509" r:id="rId5"/>
    <p:sldId id="524" r:id="rId6"/>
    <p:sldId id="510" r:id="rId7"/>
    <p:sldId id="511" r:id="rId8"/>
    <p:sldId id="488" r:id="rId9"/>
    <p:sldId id="512" r:id="rId10"/>
    <p:sldId id="513" r:id="rId11"/>
    <p:sldId id="514" r:id="rId12"/>
    <p:sldId id="515" r:id="rId13"/>
    <p:sldId id="516" r:id="rId14"/>
    <p:sldId id="518" r:id="rId15"/>
    <p:sldId id="519" r:id="rId16"/>
    <p:sldId id="520" r:id="rId17"/>
    <p:sldId id="521" r:id="rId18"/>
    <p:sldId id="517" r:id="rId19"/>
    <p:sldId id="523" r:id="rId20"/>
    <p:sldId id="522" r:id="rId21"/>
    <p:sldId id="500" r:id="rId22"/>
    <p:sldId id="503" r:id="rId23"/>
    <p:sldId id="508" r:id="rId24"/>
    <p:sldId id="507" r:id="rId25"/>
    <p:sldId id="297" r:id="rId26"/>
    <p:sldId id="525" r:id="rId27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EFAB1"/>
    <a:srgbClr val="26182F"/>
    <a:srgbClr val="FF7124"/>
    <a:srgbClr val="EF7509"/>
    <a:srgbClr val="8CC5B1"/>
    <a:srgbClr val="202E4A"/>
    <a:srgbClr val="68BC9E"/>
    <a:srgbClr val="FEFEFE"/>
    <a:srgbClr val="0094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0" y="120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922" y="90"/>
      </p:cViewPr>
      <p:guideLst/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E7378-7136-493C-A505-DB111E44D9D1}" type="datetimeFigureOut">
              <a:rPr lang="zh-CN" altLang="en-US" smtClean="0"/>
              <a:t>2022/4/6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1A663-AC84-493B-8663-1A01AEFFA8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8972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fld id="{E7A799FB-B973-4727-8223-0B0CC5C4434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8497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16068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1538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6455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50508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8408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007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18F03C3-53C1-4F10-8DAF-D1F318E96C6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74135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46337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B9433DF-E29D-47FA-9301-E21FB051BD8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18508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070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1B4D7-F511-4E32-B555-21525E5BC3C2}" type="slidenum">
              <a:rPr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过渡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 txBox="1">
            <a:spLocks noChangeArrowheads="1"/>
          </p:cNvSpPr>
          <p:nvPr userDrawn="1"/>
        </p:nvSpPr>
        <p:spPr bwMode="auto">
          <a:xfrm>
            <a:off x="6867189" y="4855184"/>
            <a:ext cx="1795684" cy="308738"/>
          </a:xfrm>
          <a:prstGeom prst="rect">
            <a:avLst/>
          </a:prstGeom>
          <a:noFill/>
          <a:ln>
            <a:noFill/>
          </a:ln>
        </p:spPr>
        <p:txBody>
          <a:bodyPr wrap="none" lIns="77153" tIns="38576" rIns="77153" bIns="38576">
            <a:spAutoFit/>
          </a:bodyPr>
          <a:lstStyle>
            <a:lvl1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2870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2870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2870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2870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1500" b="1" dirty="0" smtClean="0">
                <a:solidFill>
                  <a:srgbClr val="00B050"/>
                </a:solidFill>
                <a:latin typeface="Impact" panose="020B0806030902050204" pitchFamily="34" charset="0"/>
              </a:rPr>
              <a:t>版权所有   盗版必究</a:t>
            </a:r>
          </a:p>
        </p:txBody>
      </p:sp>
      <p:sp>
        <p:nvSpPr>
          <p:cNvPr id="3" name="矩形 2"/>
          <p:cNvSpPr/>
          <p:nvPr userDrawn="1"/>
        </p:nvSpPr>
        <p:spPr>
          <a:xfrm>
            <a:off x="-20445" y="4918472"/>
            <a:ext cx="6911723" cy="22502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sz="1400"/>
          </a:p>
        </p:txBody>
      </p:sp>
      <p:sp>
        <p:nvSpPr>
          <p:cNvPr id="4" name="矩形 3"/>
          <p:cNvSpPr/>
          <p:nvPr userDrawn="1"/>
        </p:nvSpPr>
        <p:spPr>
          <a:xfrm>
            <a:off x="8638784" y="4907756"/>
            <a:ext cx="505217" cy="22502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lvl="0" algn="ctr"/>
            <a:endParaRPr lang="zh-CN" altLang="en-US" sz="1400"/>
          </a:p>
        </p:txBody>
      </p:sp>
      <p:sp>
        <p:nvSpPr>
          <p:cNvPr id="5" name="矩形 8"/>
          <p:cNvSpPr/>
          <p:nvPr userDrawn="1"/>
        </p:nvSpPr>
        <p:spPr>
          <a:xfrm>
            <a:off x="0" y="-17868"/>
            <a:ext cx="836821" cy="330569"/>
          </a:xfrm>
          <a:custGeom>
            <a:avLst/>
            <a:gdLst>
              <a:gd name="connsiteX0" fmla="*/ 0 w 1224136"/>
              <a:gd name="connsiteY0" fmla="*/ 0 h 432048"/>
              <a:gd name="connsiteX1" fmla="*/ 1224136 w 1224136"/>
              <a:gd name="connsiteY1" fmla="*/ 0 h 432048"/>
              <a:gd name="connsiteX2" fmla="*/ 1224136 w 1224136"/>
              <a:gd name="connsiteY2" fmla="*/ 432048 h 432048"/>
              <a:gd name="connsiteX3" fmla="*/ 0 w 1224136"/>
              <a:gd name="connsiteY3" fmla="*/ 432048 h 432048"/>
              <a:gd name="connsiteX4" fmla="*/ 0 w 1224136"/>
              <a:gd name="connsiteY4" fmla="*/ 0 h 432048"/>
              <a:gd name="connsiteX0-1" fmla="*/ 0 w 1224136"/>
              <a:gd name="connsiteY0-2" fmla="*/ 28575 h 460623"/>
              <a:gd name="connsiteX1-3" fmla="*/ 1024111 w 1224136"/>
              <a:gd name="connsiteY1-4" fmla="*/ 0 h 460623"/>
              <a:gd name="connsiteX2-5" fmla="*/ 1224136 w 1224136"/>
              <a:gd name="connsiteY2-6" fmla="*/ 460623 h 460623"/>
              <a:gd name="connsiteX3-7" fmla="*/ 0 w 1224136"/>
              <a:gd name="connsiteY3-8" fmla="*/ 460623 h 460623"/>
              <a:gd name="connsiteX4-9" fmla="*/ 0 w 1224136"/>
              <a:gd name="connsiteY4-10" fmla="*/ 28575 h 460623"/>
              <a:gd name="connsiteX0-11" fmla="*/ 0 w 1224136"/>
              <a:gd name="connsiteY0-12" fmla="*/ 0 h 432048"/>
              <a:gd name="connsiteX1-13" fmla="*/ 1024111 w 1224136"/>
              <a:gd name="connsiteY1-14" fmla="*/ 0 h 432048"/>
              <a:gd name="connsiteX2-15" fmla="*/ 1224136 w 1224136"/>
              <a:gd name="connsiteY2-16" fmla="*/ 432048 h 432048"/>
              <a:gd name="connsiteX3-17" fmla="*/ 0 w 1224136"/>
              <a:gd name="connsiteY3-18" fmla="*/ 432048 h 432048"/>
              <a:gd name="connsiteX4-19" fmla="*/ 0 w 1224136"/>
              <a:gd name="connsiteY4-20" fmla="*/ 0 h 432048"/>
              <a:gd name="connsiteX0-21" fmla="*/ 0 w 1224136"/>
              <a:gd name="connsiteY0-22" fmla="*/ 0 h 432048"/>
              <a:gd name="connsiteX1-23" fmla="*/ 1014586 w 1224136"/>
              <a:gd name="connsiteY1-24" fmla="*/ 0 h 432048"/>
              <a:gd name="connsiteX2-25" fmla="*/ 1224136 w 1224136"/>
              <a:gd name="connsiteY2-26" fmla="*/ 432048 h 432048"/>
              <a:gd name="connsiteX3-27" fmla="*/ 0 w 1224136"/>
              <a:gd name="connsiteY3-28" fmla="*/ 432048 h 432048"/>
              <a:gd name="connsiteX4-29" fmla="*/ 0 w 1224136"/>
              <a:gd name="connsiteY4-30" fmla="*/ 0 h 4320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24136" h="432048">
                <a:moveTo>
                  <a:pt x="0" y="0"/>
                </a:moveTo>
                <a:lnTo>
                  <a:pt x="1014586" y="0"/>
                </a:lnTo>
                <a:lnTo>
                  <a:pt x="1224136" y="432048"/>
                </a:lnTo>
                <a:lnTo>
                  <a:pt x="0" y="432048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400"/>
          </a:p>
        </p:txBody>
      </p:sp>
      <p:sp>
        <p:nvSpPr>
          <p:cNvPr id="6" name="灯片编号占位符 5"/>
          <p:cNvSpPr txBox="1"/>
          <p:nvPr userDrawn="1"/>
        </p:nvSpPr>
        <p:spPr>
          <a:xfrm>
            <a:off x="-19108" y="33116"/>
            <a:ext cx="666432" cy="228600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lIns="68580" tIns="34290" rIns="68580" bIns="34290" anchor="ctr"/>
          <a:lstStyle>
            <a:defPPr>
              <a:defRPr lang="zh-CN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bg1"/>
                </a:solidFill>
                <a:latin typeface="华文宋体" pitchFamily="2" charset="-122"/>
                <a:ea typeface="华文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11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第 </a:t>
            </a:r>
            <a:fld id="{2EEF1883-7A0E-4F66-9932-E581691AD397}" type="slidenum">
              <a:rPr lang="zh-CN" altLang="en-US" sz="11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‹#›</a:t>
            </a:fld>
            <a:r>
              <a:rPr lang="zh-CN" altLang="en-US" sz="1100" dirty="0" smtClean="0">
                <a:effectLst/>
              </a:rPr>
              <a:t>  </a:t>
            </a:r>
            <a:r>
              <a:rPr lang="zh-CN" altLang="en-US" sz="110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zh-CN" altLang="en-US" sz="110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713">
        <p14:conveyor dir="l"/>
      </p:transition>
    </mc:Choice>
    <mc:Fallback xmlns="">
      <p:transition spd="slow" advClick="0" advTm="3713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fld id="{565CE74E-AB26-4998-AD42-012C4C1AD076}" type="slidenum">
              <a:rPr lang="zh-CN" altLang="en-US" noProof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zh-CN" altLang="en-US" noProof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35"/>
          <p:cNvSpPr>
            <a:spLocks noChangeArrowheads="1"/>
          </p:cNvSpPr>
          <p:nvPr userDrawn="1"/>
        </p:nvSpPr>
        <p:spPr bwMode="auto">
          <a:xfrm>
            <a:off x="6566667" y="1816894"/>
            <a:ext cx="138564" cy="48474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zh-CN" altLang="en-US" sz="2700" dirty="0">
              <a:solidFill>
                <a:schemeClr val="bg2">
                  <a:lumMod val="2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sym typeface="+mn-ea"/>
            </a:endParaRPr>
          </a:p>
        </p:txBody>
      </p:sp>
      <p:sp>
        <p:nvSpPr>
          <p:cNvPr id="6" name="文本占位符 5"/>
          <p:cNvSpPr txBox="1">
            <a:spLocks noChangeArrowheads="1"/>
          </p:cNvSpPr>
          <p:nvPr userDrawn="1"/>
        </p:nvSpPr>
        <p:spPr bwMode="auto">
          <a:xfrm>
            <a:off x="5606654" y="2341960"/>
            <a:ext cx="2359819" cy="317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 b="1">
              <a:solidFill>
                <a:srgbClr val="00865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9"/>
          <p:cNvSpPr txBox="1">
            <a:spLocks noChangeArrowheads="1"/>
          </p:cNvSpPr>
          <p:nvPr userDrawn="1"/>
        </p:nvSpPr>
        <p:spPr bwMode="auto">
          <a:xfrm>
            <a:off x="7269957" y="4936332"/>
            <a:ext cx="1874044" cy="207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900" dirty="0">
                <a:solidFill>
                  <a:srgbClr val="8CC5B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</a:t>
            </a:r>
            <a:r>
              <a:rPr lang="en-US" altLang="zh-CN" sz="900" dirty="0">
                <a:solidFill>
                  <a:srgbClr val="8CC5B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zh-CN" altLang="en-US" sz="900" dirty="0">
                <a:solidFill>
                  <a:srgbClr val="8CC5B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世纪教育网   下精品教学资源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35"/>
          <p:cNvSpPr>
            <a:spLocks noChangeArrowheads="1"/>
          </p:cNvSpPr>
          <p:nvPr userDrawn="1"/>
        </p:nvSpPr>
        <p:spPr bwMode="auto">
          <a:xfrm>
            <a:off x="7204297" y="1723868"/>
            <a:ext cx="138564" cy="48474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zh-CN" altLang="en-US" sz="2700" dirty="0">
              <a:solidFill>
                <a:schemeClr val="bg2">
                  <a:lumMod val="2500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  <a:sym typeface="+mn-ea"/>
            </a:endParaRPr>
          </a:p>
        </p:txBody>
      </p:sp>
      <p:sp>
        <p:nvSpPr>
          <p:cNvPr id="10" name="文本占位符 5"/>
          <p:cNvSpPr txBox="1">
            <a:spLocks noChangeArrowheads="1"/>
          </p:cNvSpPr>
          <p:nvPr userDrawn="1"/>
        </p:nvSpPr>
        <p:spPr bwMode="auto">
          <a:xfrm>
            <a:off x="5909080" y="2422943"/>
            <a:ext cx="2705261" cy="317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 b="1" dirty="0">
              <a:solidFill>
                <a:srgbClr val="00865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85"/>
          <p:cNvSpPr>
            <a:spLocks noChangeArrowheads="1"/>
          </p:cNvSpPr>
          <p:nvPr userDrawn="1"/>
        </p:nvSpPr>
        <p:spPr bwMode="auto">
          <a:xfrm>
            <a:off x="6360094" y="1422797"/>
            <a:ext cx="13856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700" b="1">
              <a:solidFill>
                <a:srgbClr val="00865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6" name="文本框 87"/>
          <p:cNvSpPr txBox="1">
            <a:spLocks noChangeArrowheads="1"/>
          </p:cNvSpPr>
          <p:nvPr userDrawn="1"/>
        </p:nvSpPr>
        <p:spPr bwMode="auto">
          <a:xfrm>
            <a:off x="4530329" y="2183607"/>
            <a:ext cx="4370784" cy="238527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zh-CN" altLang="en-US" sz="1100" b="1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矩形 1"/>
          <p:cNvSpPr>
            <a:spLocks noChangeArrowheads="1"/>
          </p:cNvSpPr>
          <p:nvPr userDrawn="1"/>
        </p:nvSpPr>
        <p:spPr bwMode="auto">
          <a:xfrm>
            <a:off x="4705350" y="2487216"/>
            <a:ext cx="3589735" cy="20669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zh-CN" altLang="zh-CN" sz="9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071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377F9-1032-4FB3-B53A-157C43F6B460}" type="slidenum">
              <a:rPr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421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9018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6963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7803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6377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2682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4477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430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0958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747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85"/>
          <p:cNvSpPr>
            <a:spLocks noChangeArrowheads="1"/>
          </p:cNvSpPr>
          <p:nvPr userDrawn="1"/>
        </p:nvSpPr>
        <p:spPr bwMode="auto">
          <a:xfrm>
            <a:off x="6360094" y="1422797"/>
            <a:ext cx="13856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sz="2700" b="1">
              <a:solidFill>
                <a:srgbClr val="00865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9" name="矩形 1"/>
          <p:cNvSpPr>
            <a:spLocks noChangeArrowheads="1"/>
          </p:cNvSpPr>
          <p:nvPr userDrawn="1"/>
        </p:nvSpPr>
        <p:spPr bwMode="auto">
          <a:xfrm>
            <a:off x="4705350" y="2487216"/>
            <a:ext cx="4038600" cy="276225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9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   </a:t>
            </a:r>
            <a:endParaRPr lang="en-US" altLang="zh-CN" sz="9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eaLnBrk="0" hangingPunct="0"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eaLnBrk="0" hangingPunct="0"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9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A2FBB8E-8DA5-493C-A5EA-CCF0D988321D}" type="slidenum">
              <a:rPr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59" r:id="rId14"/>
    <p:sldLayoutId id="2147483660" r:id="rId15"/>
    <p:sldLayoutId id="2147483661" r:id="rId16"/>
    <p:sldLayoutId id="2147483662" r:id="rId17"/>
    <p:sldLayoutId id="2147483663" r:id="rId18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0498" indent="-170498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3398" indent="-170498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6298" indent="-170498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198" indent="-170498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098" indent="-170498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2022/4/6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7378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jpeg"/><Relationship Id="rId5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7028"/>
            <a:ext cx="9144000" cy="51435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0603" y="484292"/>
            <a:ext cx="2638137" cy="1933422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514102" y="1997596"/>
            <a:ext cx="4178067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500" b="1" dirty="0"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说说我们的学校</a:t>
            </a:r>
          </a:p>
        </p:txBody>
      </p:sp>
      <p:sp>
        <p:nvSpPr>
          <p:cNvPr id="13" name="矩形 471"/>
          <p:cNvSpPr>
            <a:spLocks noChangeArrowheads="1"/>
          </p:cNvSpPr>
          <p:nvPr/>
        </p:nvSpPr>
        <p:spPr bwMode="auto">
          <a:xfrm>
            <a:off x="3981150" y="2956991"/>
            <a:ext cx="1215718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  <a:sym typeface="微软雅黑"/>
              </a:rPr>
              <a:t>第二课时</a:t>
            </a:r>
            <a:endParaRPr lang="en-US" altLang="zh-CN" sz="21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299701" y="2763224"/>
            <a:ext cx="449564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0" y="4255498"/>
            <a:ext cx="9144000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02571">
            <a:off x="6566989" y="37999"/>
            <a:ext cx="2266391" cy="847281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 bwMode="auto">
          <a:xfrm>
            <a:off x="152518" y="668901"/>
            <a:ext cx="8838968" cy="4474600"/>
          </a:xfrm>
          <a:prstGeom prst="rect">
            <a:avLst/>
          </a:prstGeom>
          <a:solidFill>
            <a:schemeClr val="bg1">
              <a:alpha val="9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defTabSz="913924" eaLnBrk="1" hangingPunct="1">
              <a:defRPr/>
            </a:pPr>
            <a:endParaRPr lang="zh-CN" altLang="en-US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1" name="Oval 33"/>
          <p:cNvSpPr/>
          <p:nvPr/>
        </p:nvSpPr>
        <p:spPr>
          <a:xfrm>
            <a:off x="6088920" y="2711088"/>
            <a:ext cx="665434" cy="665434"/>
          </a:xfrm>
          <a:prstGeom prst="ellipse">
            <a:avLst/>
          </a:prstGeom>
          <a:solidFill>
            <a:schemeClr val="accent1">
              <a:alpha val="9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妙</a:t>
            </a:r>
            <a:endParaRPr lang="en-GB" sz="3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12" name="Group 35"/>
          <p:cNvGrpSpPr/>
          <p:nvPr/>
        </p:nvGrpSpPr>
        <p:grpSpPr>
          <a:xfrm>
            <a:off x="6652487" y="2711088"/>
            <a:ext cx="665434" cy="665434"/>
            <a:chOff x="4668236" y="1486874"/>
            <a:chExt cx="1619915" cy="161991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3" name="Oval 36"/>
            <p:cNvSpPr/>
            <p:nvPr/>
          </p:nvSpPr>
          <p:spPr>
            <a:xfrm>
              <a:off x="4668236" y="1486874"/>
              <a:ext cx="1619915" cy="1619915"/>
            </a:xfrm>
            <a:prstGeom prst="ellipse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600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rPr>
                <a:t>招</a:t>
              </a:r>
              <a:endParaRPr lang="en-GB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" name="Oval 37"/>
            <p:cNvSpPr/>
            <p:nvPr/>
          </p:nvSpPr>
          <p:spPr>
            <a:xfrm>
              <a:off x="4760888" y="2197327"/>
              <a:ext cx="199000" cy="199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7" name="Group 39"/>
          <p:cNvGrpSpPr/>
          <p:nvPr/>
        </p:nvGrpSpPr>
        <p:grpSpPr>
          <a:xfrm>
            <a:off x="7221252" y="2711088"/>
            <a:ext cx="665434" cy="665434"/>
            <a:chOff x="5903848" y="1486873"/>
            <a:chExt cx="1619915" cy="161991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8" name="Oval 40"/>
            <p:cNvSpPr/>
            <p:nvPr/>
          </p:nvSpPr>
          <p:spPr>
            <a:xfrm>
              <a:off x="5903848" y="1486873"/>
              <a:ext cx="1619915" cy="1619915"/>
            </a:xfrm>
            <a:prstGeom prst="ellipse">
              <a:avLst/>
            </a:prstGeom>
            <a:solidFill>
              <a:schemeClr val="accent4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600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rPr>
                <a:t>二</a:t>
              </a:r>
              <a:endParaRPr lang="en-GB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" name="Oval 42"/>
            <p:cNvSpPr/>
            <p:nvPr/>
          </p:nvSpPr>
          <p:spPr>
            <a:xfrm>
              <a:off x="5996500" y="2197327"/>
              <a:ext cx="199000" cy="199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85" y="4054432"/>
            <a:ext cx="1130715" cy="111913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4108" y="4217627"/>
            <a:ext cx="1199893" cy="937974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1040" y="876762"/>
            <a:ext cx="3407569" cy="72866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150242" y="3275068"/>
            <a:ext cx="3580913" cy="807914"/>
          </a:xfrm>
          <a:prstGeom prst="rect">
            <a:avLst/>
          </a:prstGeom>
          <a:solidFill>
            <a:schemeClr val="bg2"/>
          </a:solidFill>
          <a:ln>
            <a:solidFill>
              <a:srgbClr val="00B050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办公室门口都挂着牌子，要做会观察的有心人。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conveyor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02571">
            <a:off x="6566989" y="37999"/>
            <a:ext cx="2266391" cy="847281"/>
          </a:xfrm>
          <a:prstGeom prst="rect">
            <a:avLst/>
          </a:prstGeom>
        </p:spPr>
      </p:pic>
      <p:sp>
        <p:nvSpPr>
          <p:cNvPr id="11" name="Oval 33"/>
          <p:cNvSpPr/>
          <p:nvPr/>
        </p:nvSpPr>
        <p:spPr>
          <a:xfrm>
            <a:off x="3338405" y="1903174"/>
            <a:ext cx="665434" cy="665434"/>
          </a:xfrm>
          <a:prstGeom prst="ellipse">
            <a:avLst/>
          </a:prstGeom>
          <a:solidFill>
            <a:schemeClr val="accent1">
              <a:alpha val="9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妙</a:t>
            </a:r>
            <a:endParaRPr lang="en-GB" sz="3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12" name="Group 35"/>
          <p:cNvGrpSpPr/>
          <p:nvPr/>
        </p:nvGrpSpPr>
        <p:grpSpPr>
          <a:xfrm>
            <a:off x="3901972" y="1903174"/>
            <a:ext cx="665434" cy="665434"/>
            <a:chOff x="4668236" y="1486874"/>
            <a:chExt cx="1619915" cy="161991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3" name="Oval 36"/>
            <p:cNvSpPr/>
            <p:nvPr/>
          </p:nvSpPr>
          <p:spPr>
            <a:xfrm>
              <a:off x="4668236" y="1486874"/>
              <a:ext cx="1619915" cy="1619915"/>
            </a:xfrm>
            <a:prstGeom prst="ellipse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600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rPr>
                <a:t>招</a:t>
              </a:r>
              <a:endParaRPr lang="en-GB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" name="Oval 37"/>
            <p:cNvSpPr/>
            <p:nvPr/>
          </p:nvSpPr>
          <p:spPr>
            <a:xfrm>
              <a:off x="4760888" y="2197327"/>
              <a:ext cx="199000" cy="199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7" name="Group 39"/>
          <p:cNvGrpSpPr/>
          <p:nvPr/>
        </p:nvGrpSpPr>
        <p:grpSpPr>
          <a:xfrm>
            <a:off x="4470737" y="1903174"/>
            <a:ext cx="665434" cy="665434"/>
            <a:chOff x="5903848" y="1486873"/>
            <a:chExt cx="1619915" cy="161991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8" name="Oval 40"/>
            <p:cNvSpPr/>
            <p:nvPr/>
          </p:nvSpPr>
          <p:spPr>
            <a:xfrm>
              <a:off x="5903848" y="1486873"/>
              <a:ext cx="1619915" cy="1619915"/>
            </a:xfrm>
            <a:prstGeom prst="ellipse">
              <a:avLst/>
            </a:prstGeom>
            <a:solidFill>
              <a:schemeClr val="accent4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600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rPr>
                <a:t>三</a:t>
              </a:r>
              <a:endParaRPr lang="en-GB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" name="Oval 42"/>
            <p:cNvSpPr/>
            <p:nvPr/>
          </p:nvSpPr>
          <p:spPr>
            <a:xfrm>
              <a:off x="5996500" y="2197327"/>
              <a:ext cx="199000" cy="199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85" y="4054432"/>
            <a:ext cx="1130715" cy="111913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4108" y="4217627"/>
            <a:ext cx="1199893" cy="937974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1040" y="876762"/>
            <a:ext cx="3407569" cy="72866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399727" y="2467154"/>
            <a:ext cx="3580913" cy="807914"/>
          </a:xfrm>
          <a:prstGeom prst="rect">
            <a:avLst/>
          </a:prstGeom>
          <a:solidFill>
            <a:schemeClr val="bg2"/>
          </a:solidFill>
          <a:ln>
            <a:solidFill>
              <a:srgbClr val="00B050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询问老师或同学，他们都乐意帮忙。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conveyor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Oval 33"/>
          <p:cNvSpPr/>
          <p:nvPr/>
        </p:nvSpPr>
        <p:spPr>
          <a:xfrm>
            <a:off x="2612215" y="671497"/>
            <a:ext cx="1113602" cy="1113602"/>
          </a:xfrm>
          <a:prstGeom prst="ellipse">
            <a:avLst/>
          </a:prstGeom>
          <a:solidFill>
            <a:schemeClr val="tx2">
              <a:alpha val="9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小</a:t>
            </a:r>
            <a:endParaRPr lang="en-GB" sz="4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Oval 36"/>
          <p:cNvSpPr/>
          <p:nvPr/>
        </p:nvSpPr>
        <p:spPr>
          <a:xfrm>
            <a:off x="3847445" y="671497"/>
            <a:ext cx="1113602" cy="1113602"/>
          </a:xfrm>
          <a:prstGeom prst="ellipse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调</a:t>
            </a:r>
            <a:endParaRPr lang="en-GB" sz="4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Oval 40"/>
          <p:cNvSpPr/>
          <p:nvPr/>
        </p:nvSpPr>
        <p:spPr>
          <a:xfrm>
            <a:off x="5082676" y="671497"/>
            <a:ext cx="1113602" cy="1113602"/>
          </a:xfrm>
          <a:prstGeom prst="ellipse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查</a:t>
            </a:r>
            <a:endParaRPr lang="en-GB" sz="4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3" name="01"/>
          <p:cNvSpPr txBox="1"/>
          <p:nvPr/>
        </p:nvSpPr>
        <p:spPr>
          <a:xfrm>
            <a:off x="1430276" y="1890360"/>
            <a:ext cx="6113525" cy="807903"/>
          </a:xfrm>
          <a:prstGeom prst="rect">
            <a:avLst/>
          </a:prstGeom>
          <a:noFill/>
        </p:spPr>
        <p:txBody>
          <a:bodyPr wrap="square" lIns="68568" tIns="34285" rIns="68568" bIns="34285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我们来调查一下，学校有哪些部门，这些部门帮我们解决过哪些问题？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43065" y="531513"/>
            <a:ext cx="8441628" cy="4402153"/>
          </a:xfrm>
          <a:prstGeom prst="rect">
            <a:avLst/>
          </a:prstGeom>
          <a:solidFill>
            <a:srgbClr val="FFFFFF">
              <a:alpha val="6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PA_文本框 10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242692" y="642356"/>
            <a:ext cx="5300971" cy="90024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spc="150" dirty="0">
                <a:solidFill>
                  <a:srgbClr val="6FB420"/>
                </a:solidFill>
                <a:latin typeface="微软雅黑"/>
                <a:ea typeface="微软雅黑"/>
                <a:sym typeface="微软雅黑"/>
              </a:rPr>
              <a:t>学校部门大概况</a:t>
            </a:r>
          </a:p>
        </p:txBody>
      </p:sp>
      <p:cxnSp>
        <p:nvCxnSpPr>
          <p:cNvPr id="4" name="PA_直接连接符 3"/>
          <p:cNvCxnSpPr/>
          <p:nvPr>
            <p:custDataLst>
              <p:tags r:id="rId2"/>
            </p:custDataLst>
          </p:nvPr>
        </p:nvCxnSpPr>
        <p:spPr>
          <a:xfrm flipV="1">
            <a:off x="691880" y="1596789"/>
            <a:ext cx="7967625" cy="43376"/>
          </a:xfrm>
          <a:prstGeom prst="line">
            <a:avLst/>
          </a:prstGeom>
          <a:ln w="28575">
            <a:solidFill>
              <a:srgbClr val="6FB4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PA_直接连接符 4"/>
          <p:cNvCxnSpPr/>
          <p:nvPr>
            <p:custDataLst>
              <p:tags r:id="rId3"/>
            </p:custDataLst>
          </p:nvPr>
        </p:nvCxnSpPr>
        <p:spPr>
          <a:xfrm>
            <a:off x="732509" y="4604433"/>
            <a:ext cx="8008883" cy="495"/>
          </a:xfrm>
          <a:prstGeom prst="line">
            <a:avLst/>
          </a:prstGeom>
          <a:ln w="28575">
            <a:solidFill>
              <a:srgbClr val="6FB4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786527" y="1909204"/>
            <a:ext cx="1731485" cy="4385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校长办公室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574542" y="1909204"/>
            <a:ext cx="1109399" cy="4385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德育处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494381" y="2558956"/>
            <a:ext cx="1088853" cy="4385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教导处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190214" y="1909204"/>
            <a:ext cx="1712127" cy="4385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学校办公室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520884" y="1909204"/>
            <a:ext cx="1119116" cy="4385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总务处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388338" y="2558956"/>
            <a:ext cx="1251662" cy="4385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油印室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359955" y="2558956"/>
            <a:ext cx="1251664" cy="4385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医务室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750087" y="3258307"/>
            <a:ext cx="1251662" cy="4385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生活部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786527" y="2558956"/>
            <a:ext cx="1931133" cy="4385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老师办公室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86527" y="3258307"/>
            <a:ext cx="1931133" cy="4385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体育器材室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786527" y="3959577"/>
            <a:ext cx="1251659" cy="4385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考务室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698326" y="3959577"/>
            <a:ext cx="1931133" cy="4385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心理咨询室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210489" y="3258307"/>
            <a:ext cx="1702705" cy="4385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校长办公室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910006" y="3959577"/>
            <a:ext cx="2226167" cy="4385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少先队办公室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388338" y="3959577"/>
            <a:ext cx="1251662" cy="4385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宣传部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7388338" y="3258307"/>
            <a:ext cx="1251662" cy="4385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广播站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2974823" y="1402014"/>
            <a:ext cx="518457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eaLnBrk="1" hangingPunct="1">
              <a:buNone/>
              <a:defRPr/>
            </a:pPr>
            <a:r>
              <a:rPr lang="zh-CN" altLang="en-US" sz="3600" b="1" dirty="0">
                <a:solidFill>
                  <a:srgbClr val="569547"/>
                </a:solidFill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我当部门负责人</a:t>
            </a: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974971" y="2100219"/>
            <a:ext cx="5887694" cy="1551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altLang="zh-CN" sz="2100" dirty="0">
                <a:solidFill>
                  <a:schemeClr val="tx2"/>
                </a:solidFill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1.</a:t>
            </a:r>
            <a:r>
              <a:rPr lang="zh-CN" altLang="en-US" sz="2100" dirty="0">
                <a:solidFill>
                  <a:schemeClr val="tx2"/>
                </a:solidFill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以小组为单位，每个小组抽取三个部门。</a:t>
            </a:r>
          </a:p>
          <a:p>
            <a:pPr eaLnBrk="1" hangingPunct="1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altLang="zh-CN" sz="2100" dirty="0">
                <a:solidFill>
                  <a:schemeClr val="tx2"/>
                </a:solidFill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2.</a:t>
            </a:r>
            <a:r>
              <a:rPr lang="zh-CN" altLang="en-US" sz="2100" dirty="0">
                <a:solidFill>
                  <a:schemeClr val="tx2"/>
                </a:solidFill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请你调查一下这些部门都是负责解决哪些问题的？</a:t>
            </a:r>
          </a:p>
          <a:p>
            <a:pPr eaLnBrk="1" hangingPunct="1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altLang="zh-CN" sz="2100" dirty="0">
                <a:solidFill>
                  <a:schemeClr val="tx2"/>
                </a:solidFill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3.</a:t>
            </a:r>
            <a:r>
              <a:rPr lang="zh-CN" altLang="en-US" sz="2100" dirty="0">
                <a:solidFill>
                  <a:schemeClr val="tx2"/>
                </a:solidFill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请选派一名代表充当部门负责人，为大家介绍一下这些部门吧！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>
        <p14:vortex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43"/>
            <a:ext cx="9144000" cy="514075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02571">
            <a:off x="6566989" y="37999"/>
            <a:ext cx="2266391" cy="847281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 bwMode="auto">
          <a:xfrm>
            <a:off x="183225" y="576201"/>
            <a:ext cx="8838968" cy="4474600"/>
          </a:xfrm>
          <a:prstGeom prst="rect">
            <a:avLst/>
          </a:prstGeom>
          <a:solidFill>
            <a:schemeClr val="bg1">
              <a:alpha val="9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defTabSz="913924" eaLnBrk="1" hangingPunct="1">
              <a:defRPr/>
            </a:pPr>
            <a:endParaRPr lang="zh-CN" altLang="en-US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053385" y="2374316"/>
            <a:ext cx="4943902" cy="1685077"/>
          </a:xfrm>
          <a:prstGeom prst="rect">
            <a:avLst/>
          </a:prstGeom>
          <a:solidFill>
            <a:schemeClr val="accent6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如果你遇到下面这些问题，可以来找我：</a:t>
            </a:r>
          </a:p>
          <a:p>
            <a:r>
              <a:rPr lang="zh-CN" altLang="en-US" sz="21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捡到失物需要发布失物招领</a:t>
            </a:r>
          </a:p>
          <a:p>
            <a:r>
              <a:rPr lang="zh-CN" altLang="en-US" sz="21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征文活动投稿</a:t>
            </a:r>
          </a:p>
          <a:p>
            <a:r>
              <a:rPr lang="zh-CN" altLang="en-US" sz="21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点歌送祝福</a:t>
            </a:r>
          </a:p>
          <a:p>
            <a:r>
              <a:rPr lang="en-US" altLang="zh-CN" sz="21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……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4108" y="4217627"/>
            <a:ext cx="1199893" cy="93797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85" y="4054432"/>
            <a:ext cx="1130715" cy="111913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045678" y="1819101"/>
            <a:ext cx="13856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endParaRPr lang="zh-CN" altLang="en-US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5" name="矩形 259"/>
          <p:cNvSpPr>
            <a:spLocks noChangeArrowheads="1"/>
          </p:cNvSpPr>
          <p:nvPr/>
        </p:nvSpPr>
        <p:spPr bwMode="auto">
          <a:xfrm>
            <a:off x="4071612" y="1555490"/>
            <a:ext cx="518457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eaLnBrk="1" hangingPunct="1">
              <a:buNone/>
              <a:defRPr/>
            </a:pPr>
            <a:r>
              <a:rPr lang="zh-CN" altLang="en-US" sz="3600" b="1" dirty="0">
                <a:solidFill>
                  <a:schemeClr val="accent5">
                    <a:lumMod val="75000"/>
                  </a:schemeClr>
                </a:solidFill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我是广播站负责人</a:t>
            </a:r>
          </a:p>
        </p:txBody>
      </p:sp>
      <p:pic>
        <p:nvPicPr>
          <p:cNvPr id="1026" name="Picture 2" descr="https://timgsa.baidu.com/timg?image&amp;quality=80&amp;size=b9999_10000&amp;sec=1537061944267&amp;di=322b5de84d74e3e6bfb1a2d92ed14925&amp;imgtype=0&amp;src=http%3A%2F%2Fi.dyt6.cc%2F8d%2F80%2F33%2Fda%2Fc2%2F49%2F98%2F82%2Fd9%2F58%2F6f%2F09%2Fcc%2Fda%2F3f%2F3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407" y="1201273"/>
            <a:ext cx="3557978" cy="314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conveyor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5" grpId="0"/>
      <p:bldP spid="35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02571">
            <a:off x="6566989" y="37999"/>
            <a:ext cx="2266391" cy="847281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 bwMode="auto">
          <a:xfrm>
            <a:off x="183225" y="576201"/>
            <a:ext cx="8838968" cy="4474600"/>
          </a:xfrm>
          <a:prstGeom prst="rect">
            <a:avLst/>
          </a:prstGeom>
          <a:solidFill>
            <a:schemeClr val="bg1">
              <a:alpha val="9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defTabSz="913924" eaLnBrk="1" hangingPunct="1">
              <a:defRPr/>
            </a:pPr>
            <a:endParaRPr lang="zh-CN" altLang="en-US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073857" y="2568795"/>
            <a:ext cx="4943902" cy="1361912"/>
          </a:xfrm>
          <a:prstGeom prst="rect">
            <a:avLst/>
          </a:prstGeom>
          <a:solidFill>
            <a:schemeClr val="accent6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如果你遇到下面这些问题，可以来找我：</a:t>
            </a:r>
          </a:p>
          <a:p>
            <a:r>
              <a:rPr lang="zh-CN" altLang="en-US" sz="21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需要借用少先队相关器材</a:t>
            </a:r>
          </a:p>
          <a:p>
            <a:r>
              <a:rPr lang="zh-CN" altLang="en-US" sz="21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希望能够加入仪仗队</a:t>
            </a:r>
          </a:p>
          <a:p>
            <a:r>
              <a:rPr lang="en-US" altLang="zh-CN" sz="2100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……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4108" y="4217627"/>
            <a:ext cx="1199893" cy="93797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045678" y="1819101"/>
            <a:ext cx="13856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endParaRPr lang="zh-CN" altLang="en-US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5" name="矩形 259"/>
          <p:cNvSpPr>
            <a:spLocks noChangeArrowheads="1"/>
          </p:cNvSpPr>
          <p:nvPr/>
        </p:nvSpPr>
        <p:spPr bwMode="auto">
          <a:xfrm>
            <a:off x="4081848" y="1903508"/>
            <a:ext cx="518457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lvl="0" eaLnBrk="1" hangingPunct="1">
              <a:buNone/>
              <a:defRPr/>
            </a:pPr>
            <a:r>
              <a:rPr lang="zh-CN" altLang="en-US" sz="3300" b="1" dirty="0">
                <a:solidFill>
                  <a:schemeClr val="accent5">
                    <a:lumMod val="75000"/>
                  </a:schemeClr>
                </a:solidFill>
                <a:latin typeface="微软雅黑"/>
                <a:ea typeface="微软雅黑"/>
                <a:cs typeface="Arial" panose="020B0604020202020204" pitchFamily="34" charset="0"/>
                <a:sym typeface="微软雅黑"/>
              </a:rPr>
              <a:t>我是少先队办公室负责人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85" y="4054432"/>
            <a:ext cx="1130715" cy="11191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conveyor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5" grpId="0"/>
      <p:bldP spid="3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74278" y="1611962"/>
            <a:ext cx="3982907" cy="830997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0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小思考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026190" y="2530530"/>
            <a:ext cx="5282186" cy="136191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algn="ctr">
              <a:defRPr sz="2000">
                <a:blipFill>
                  <a:blip r:embed="rId3"/>
                  <a:stretch>
                    <a:fillRect/>
                  </a:stretch>
                </a:blipFill>
              </a:defRPr>
            </a:lvl1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在学校里生活学习了许久的我们对学校已经非常熟悉，可是，如果爸爸妈妈想来学校参观，或者弟弟妹妹们刚到学校还不熟悉环境，你有什么办法能够帮助他们熟悉校园环境吗？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2302564" y="2310351"/>
            <a:ext cx="4787749" cy="244078"/>
            <a:chOff x="2481804" y="4179888"/>
            <a:chExt cx="7313171" cy="325437"/>
          </a:xfrm>
          <a:solidFill>
            <a:schemeClr val="bg1"/>
          </a:solidFill>
        </p:grpSpPr>
        <p:sp>
          <p:nvSpPr>
            <p:cNvPr id="5" name="Freeform 35"/>
            <p:cNvSpPr/>
            <p:nvPr/>
          </p:nvSpPr>
          <p:spPr bwMode="auto">
            <a:xfrm>
              <a:off x="9686693" y="4210050"/>
              <a:ext cx="108282" cy="19050"/>
            </a:xfrm>
            <a:custGeom>
              <a:avLst/>
              <a:gdLst>
                <a:gd name="T0" fmla="*/ 3 w 19"/>
                <a:gd name="T1" fmla="*/ 2 h 6"/>
                <a:gd name="T2" fmla="*/ 19 w 19"/>
                <a:gd name="T3" fmla="*/ 3 h 6"/>
                <a:gd name="T4" fmla="*/ 3 w 19"/>
                <a:gd name="T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6">
                  <a:moveTo>
                    <a:pt x="3" y="2"/>
                  </a:moveTo>
                  <a:cubicBezTo>
                    <a:pt x="7" y="4"/>
                    <a:pt x="14" y="0"/>
                    <a:pt x="19" y="3"/>
                  </a:cubicBezTo>
                  <a:cubicBezTo>
                    <a:pt x="14" y="3"/>
                    <a:pt x="0" y="6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" name="Freeform 41"/>
            <p:cNvSpPr/>
            <p:nvPr/>
          </p:nvSpPr>
          <p:spPr bwMode="auto">
            <a:xfrm>
              <a:off x="9545093" y="4219575"/>
              <a:ext cx="91624" cy="9525"/>
            </a:xfrm>
            <a:custGeom>
              <a:avLst/>
              <a:gdLst>
                <a:gd name="T0" fmla="*/ 12 w 16"/>
                <a:gd name="T1" fmla="*/ 2 h 3"/>
                <a:gd name="T2" fmla="*/ 3 w 16"/>
                <a:gd name="T3" fmla="*/ 1 h 3"/>
                <a:gd name="T4" fmla="*/ 12 w 16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">
                  <a:moveTo>
                    <a:pt x="12" y="2"/>
                  </a:moveTo>
                  <a:cubicBezTo>
                    <a:pt x="10" y="2"/>
                    <a:pt x="0" y="3"/>
                    <a:pt x="3" y="1"/>
                  </a:cubicBezTo>
                  <a:cubicBezTo>
                    <a:pt x="6" y="1"/>
                    <a:pt x="16" y="0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" name="Freeform 47"/>
            <p:cNvSpPr/>
            <p:nvPr/>
          </p:nvSpPr>
          <p:spPr bwMode="auto">
            <a:xfrm>
              <a:off x="9148061" y="4271963"/>
              <a:ext cx="108282" cy="14288"/>
            </a:xfrm>
            <a:custGeom>
              <a:avLst/>
              <a:gdLst>
                <a:gd name="T0" fmla="*/ 0 w 19"/>
                <a:gd name="T1" fmla="*/ 2 h 4"/>
                <a:gd name="T2" fmla="*/ 19 w 19"/>
                <a:gd name="T3" fmla="*/ 2 h 4"/>
                <a:gd name="T4" fmla="*/ 0 w 19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4">
                  <a:moveTo>
                    <a:pt x="0" y="2"/>
                  </a:moveTo>
                  <a:cubicBezTo>
                    <a:pt x="8" y="1"/>
                    <a:pt x="12" y="0"/>
                    <a:pt x="19" y="2"/>
                  </a:cubicBezTo>
                  <a:cubicBezTo>
                    <a:pt x="13" y="2"/>
                    <a:pt x="4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Freeform 52"/>
            <p:cNvSpPr/>
            <p:nvPr/>
          </p:nvSpPr>
          <p:spPr bwMode="auto">
            <a:xfrm>
              <a:off x="8403973" y="4268788"/>
              <a:ext cx="161034" cy="17463"/>
            </a:xfrm>
            <a:custGeom>
              <a:avLst/>
              <a:gdLst>
                <a:gd name="T0" fmla="*/ 8 w 28"/>
                <a:gd name="T1" fmla="*/ 4 h 5"/>
                <a:gd name="T2" fmla="*/ 0 w 28"/>
                <a:gd name="T3" fmla="*/ 3 h 5"/>
                <a:gd name="T4" fmla="*/ 10 w 28"/>
                <a:gd name="T5" fmla="*/ 3 h 5"/>
                <a:gd name="T6" fmla="*/ 28 w 28"/>
                <a:gd name="T7" fmla="*/ 4 h 5"/>
                <a:gd name="T8" fmla="*/ 8 w 28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">
                  <a:moveTo>
                    <a:pt x="8" y="4"/>
                  </a:moveTo>
                  <a:cubicBezTo>
                    <a:pt x="6" y="3"/>
                    <a:pt x="0" y="5"/>
                    <a:pt x="0" y="3"/>
                  </a:cubicBezTo>
                  <a:cubicBezTo>
                    <a:pt x="3" y="3"/>
                    <a:pt x="7" y="3"/>
                    <a:pt x="10" y="3"/>
                  </a:cubicBezTo>
                  <a:cubicBezTo>
                    <a:pt x="16" y="4"/>
                    <a:pt x="26" y="0"/>
                    <a:pt x="28" y="4"/>
                  </a:cubicBezTo>
                  <a:cubicBezTo>
                    <a:pt x="22" y="3"/>
                    <a:pt x="16" y="5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Freeform 56"/>
            <p:cNvSpPr/>
            <p:nvPr/>
          </p:nvSpPr>
          <p:spPr bwMode="auto">
            <a:xfrm>
              <a:off x="8309574" y="4278313"/>
              <a:ext cx="88846" cy="11113"/>
            </a:xfrm>
            <a:custGeom>
              <a:avLst/>
              <a:gdLst>
                <a:gd name="T0" fmla="*/ 3 w 16"/>
                <a:gd name="T1" fmla="*/ 1 h 3"/>
                <a:gd name="T2" fmla="*/ 13 w 16"/>
                <a:gd name="T3" fmla="*/ 1 h 3"/>
                <a:gd name="T4" fmla="*/ 3 w 1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">
                  <a:moveTo>
                    <a:pt x="3" y="1"/>
                  </a:moveTo>
                  <a:cubicBezTo>
                    <a:pt x="6" y="1"/>
                    <a:pt x="16" y="0"/>
                    <a:pt x="13" y="1"/>
                  </a:cubicBezTo>
                  <a:cubicBezTo>
                    <a:pt x="11" y="1"/>
                    <a:pt x="0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0" name="Freeform 59"/>
            <p:cNvSpPr/>
            <p:nvPr/>
          </p:nvSpPr>
          <p:spPr bwMode="auto">
            <a:xfrm>
              <a:off x="8212397" y="4308475"/>
              <a:ext cx="33317" cy="12700"/>
            </a:xfrm>
            <a:custGeom>
              <a:avLst/>
              <a:gdLst>
                <a:gd name="T0" fmla="*/ 0 w 6"/>
                <a:gd name="T1" fmla="*/ 2 h 4"/>
                <a:gd name="T2" fmla="*/ 3 w 6"/>
                <a:gd name="T3" fmla="*/ 1 h 4"/>
                <a:gd name="T4" fmla="*/ 1 w 6"/>
                <a:gd name="T5" fmla="*/ 0 h 4"/>
                <a:gd name="T6" fmla="*/ 6 w 6"/>
                <a:gd name="T7" fmla="*/ 1 h 4"/>
                <a:gd name="T8" fmla="*/ 5 w 6"/>
                <a:gd name="T9" fmla="*/ 3 h 4"/>
                <a:gd name="T10" fmla="*/ 0 w 6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cubicBezTo>
                    <a:pt x="1" y="2"/>
                    <a:pt x="3" y="2"/>
                    <a:pt x="3" y="1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3" y="1"/>
                    <a:pt x="6" y="0"/>
                    <a:pt x="6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3" y="3"/>
                    <a:pt x="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" name="Freeform 61"/>
            <p:cNvSpPr/>
            <p:nvPr/>
          </p:nvSpPr>
          <p:spPr bwMode="auto">
            <a:xfrm>
              <a:off x="8043034" y="4305300"/>
              <a:ext cx="99952" cy="19050"/>
            </a:xfrm>
            <a:custGeom>
              <a:avLst/>
              <a:gdLst>
                <a:gd name="T0" fmla="*/ 16 w 18"/>
                <a:gd name="T1" fmla="*/ 5 h 6"/>
                <a:gd name="T2" fmla="*/ 9 w 18"/>
                <a:gd name="T3" fmla="*/ 3 h 6"/>
                <a:gd name="T4" fmla="*/ 16 w 18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6">
                  <a:moveTo>
                    <a:pt x="16" y="5"/>
                  </a:moveTo>
                  <a:cubicBezTo>
                    <a:pt x="12" y="6"/>
                    <a:pt x="13" y="3"/>
                    <a:pt x="9" y="3"/>
                  </a:cubicBezTo>
                  <a:cubicBezTo>
                    <a:pt x="0" y="3"/>
                    <a:pt x="18" y="0"/>
                    <a:pt x="1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2" name="Freeform 68"/>
            <p:cNvSpPr/>
            <p:nvPr/>
          </p:nvSpPr>
          <p:spPr bwMode="auto">
            <a:xfrm>
              <a:off x="7429438" y="4286250"/>
              <a:ext cx="136047" cy="22225"/>
            </a:xfrm>
            <a:custGeom>
              <a:avLst/>
              <a:gdLst>
                <a:gd name="T0" fmla="*/ 0 w 24"/>
                <a:gd name="T1" fmla="*/ 4 h 7"/>
                <a:gd name="T2" fmla="*/ 23 w 24"/>
                <a:gd name="T3" fmla="*/ 4 h 7"/>
                <a:gd name="T4" fmla="*/ 0 w 24"/>
                <a:gd name="T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7">
                  <a:moveTo>
                    <a:pt x="0" y="4"/>
                  </a:moveTo>
                  <a:cubicBezTo>
                    <a:pt x="6" y="4"/>
                    <a:pt x="24" y="0"/>
                    <a:pt x="23" y="4"/>
                  </a:cubicBezTo>
                  <a:cubicBezTo>
                    <a:pt x="18" y="4"/>
                    <a:pt x="6" y="7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3" name="Freeform 73"/>
            <p:cNvSpPr/>
            <p:nvPr/>
          </p:nvSpPr>
          <p:spPr bwMode="auto">
            <a:xfrm>
              <a:off x="7179558" y="4341813"/>
              <a:ext cx="61082" cy="15875"/>
            </a:xfrm>
            <a:custGeom>
              <a:avLst/>
              <a:gdLst>
                <a:gd name="T0" fmla="*/ 11 w 11"/>
                <a:gd name="T1" fmla="*/ 2 h 5"/>
                <a:gd name="T2" fmla="*/ 7 w 11"/>
                <a:gd name="T3" fmla="*/ 5 h 5"/>
                <a:gd name="T4" fmla="*/ 0 w 11"/>
                <a:gd name="T5" fmla="*/ 2 h 5"/>
                <a:gd name="T6" fmla="*/ 11 w 11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5">
                  <a:moveTo>
                    <a:pt x="11" y="2"/>
                  </a:moveTo>
                  <a:cubicBezTo>
                    <a:pt x="6" y="1"/>
                    <a:pt x="10" y="5"/>
                    <a:pt x="7" y="5"/>
                  </a:cubicBezTo>
                  <a:cubicBezTo>
                    <a:pt x="5" y="4"/>
                    <a:pt x="0" y="5"/>
                    <a:pt x="0" y="2"/>
                  </a:cubicBezTo>
                  <a:cubicBezTo>
                    <a:pt x="3" y="2"/>
                    <a:pt x="9" y="0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" name="Freeform 74"/>
            <p:cNvSpPr/>
            <p:nvPr/>
          </p:nvSpPr>
          <p:spPr bwMode="auto">
            <a:xfrm>
              <a:off x="6951889" y="4324350"/>
              <a:ext cx="124941" cy="14288"/>
            </a:xfrm>
            <a:custGeom>
              <a:avLst/>
              <a:gdLst>
                <a:gd name="T0" fmla="*/ 22 w 22"/>
                <a:gd name="T1" fmla="*/ 2 h 4"/>
                <a:gd name="T2" fmla="*/ 0 w 22"/>
                <a:gd name="T3" fmla="*/ 2 h 4"/>
                <a:gd name="T4" fmla="*/ 22 w 22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4">
                  <a:moveTo>
                    <a:pt x="22" y="2"/>
                  </a:moveTo>
                  <a:cubicBezTo>
                    <a:pt x="16" y="2"/>
                    <a:pt x="1" y="4"/>
                    <a:pt x="0" y="2"/>
                  </a:cubicBezTo>
                  <a:cubicBezTo>
                    <a:pt x="6" y="2"/>
                    <a:pt x="22" y="0"/>
                    <a:pt x="2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5" name="Freeform 76"/>
            <p:cNvSpPr/>
            <p:nvPr/>
          </p:nvSpPr>
          <p:spPr bwMode="auto">
            <a:xfrm>
              <a:off x="6907466" y="4308475"/>
              <a:ext cx="102730" cy="9525"/>
            </a:xfrm>
            <a:custGeom>
              <a:avLst/>
              <a:gdLst>
                <a:gd name="T0" fmla="*/ 0 w 18"/>
                <a:gd name="T1" fmla="*/ 2 h 3"/>
                <a:gd name="T2" fmla="*/ 18 w 18"/>
                <a:gd name="T3" fmla="*/ 2 h 3"/>
                <a:gd name="T4" fmla="*/ 0 w 18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3">
                  <a:moveTo>
                    <a:pt x="0" y="2"/>
                  </a:moveTo>
                  <a:cubicBezTo>
                    <a:pt x="3" y="1"/>
                    <a:pt x="15" y="0"/>
                    <a:pt x="18" y="2"/>
                  </a:cubicBezTo>
                  <a:cubicBezTo>
                    <a:pt x="11" y="3"/>
                    <a:pt x="4" y="3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6" name="Freeform 79"/>
            <p:cNvSpPr/>
            <p:nvPr/>
          </p:nvSpPr>
          <p:spPr bwMode="auto">
            <a:xfrm>
              <a:off x="6771420" y="4314825"/>
              <a:ext cx="72188" cy="9525"/>
            </a:xfrm>
            <a:custGeom>
              <a:avLst/>
              <a:gdLst>
                <a:gd name="T0" fmla="*/ 11 w 13"/>
                <a:gd name="T1" fmla="*/ 0 h 3"/>
                <a:gd name="T2" fmla="*/ 13 w 13"/>
                <a:gd name="T3" fmla="*/ 2 h 3"/>
                <a:gd name="T4" fmla="*/ 11 w 1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3">
                  <a:moveTo>
                    <a:pt x="11" y="0"/>
                  </a:moveTo>
                  <a:cubicBezTo>
                    <a:pt x="11" y="1"/>
                    <a:pt x="13" y="1"/>
                    <a:pt x="13" y="2"/>
                  </a:cubicBezTo>
                  <a:cubicBezTo>
                    <a:pt x="1" y="3"/>
                    <a:pt x="0" y="2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7" name="Freeform 80"/>
            <p:cNvSpPr/>
            <p:nvPr/>
          </p:nvSpPr>
          <p:spPr bwMode="auto">
            <a:xfrm>
              <a:off x="6629821" y="4330700"/>
              <a:ext cx="124941" cy="14288"/>
            </a:xfrm>
            <a:custGeom>
              <a:avLst/>
              <a:gdLst>
                <a:gd name="T0" fmla="*/ 0 w 22"/>
                <a:gd name="T1" fmla="*/ 2 h 4"/>
                <a:gd name="T2" fmla="*/ 22 w 22"/>
                <a:gd name="T3" fmla="*/ 2 h 4"/>
                <a:gd name="T4" fmla="*/ 0 w 22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4">
                  <a:moveTo>
                    <a:pt x="0" y="2"/>
                  </a:moveTo>
                  <a:cubicBezTo>
                    <a:pt x="2" y="0"/>
                    <a:pt x="20" y="2"/>
                    <a:pt x="22" y="2"/>
                  </a:cubicBezTo>
                  <a:cubicBezTo>
                    <a:pt x="15" y="2"/>
                    <a:pt x="5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8" name="Freeform 81"/>
            <p:cNvSpPr/>
            <p:nvPr/>
          </p:nvSpPr>
          <p:spPr bwMode="auto">
            <a:xfrm>
              <a:off x="6646479" y="4318000"/>
              <a:ext cx="97177" cy="9525"/>
            </a:xfrm>
            <a:custGeom>
              <a:avLst/>
              <a:gdLst>
                <a:gd name="T0" fmla="*/ 2 w 17"/>
                <a:gd name="T1" fmla="*/ 1 h 3"/>
                <a:gd name="T2" fmla="*/ 15 w 17"/>
                <a:gd name="T3" fmla="*/ 2 h 3"/>
                <a:gd name="T4" fmla="*/ 2 w 1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3">
                  <a:moveTo>
                    <a:pt x="2" y="1"/>
                  </a:moveTo>
                  <a:cubicBezTo>
                    <a:pt x="6" y="2"/>
                    <a:pt x="17" y="0"/>
                    <a:pt x="15" y="2"/>
                  </a:cubicBezTo>
                  <a:cubicBezTo>
                    <a:pt x="12" y="1"/>
                    <a:pt x="0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" name="Freeform 83"/>
            <p:cNvSpPr/>
            <p:nvPr/>
          </p:nvSpPr>
          <p:spPr bwMode="auto">
            <a:xfrm>
              <a:off x="6452128" y="4318000"/>
              <a:ext cx="147153" cy="17463"/>
            </a:xfrm>
            <a:custGeom>
              <a:avLst/>
              <a:gdLst>
                <a:gd name="T0" fmla="*/ 0 w 26"/>
                <a:gd name="T1" fmla="*/ 3 h 5"/>
                <a:gd name="T2" fmla="*/ 26 w 26"/>
                <a:gd name="T3" fmla="*/ 3 h 5"/>
                <a:gd name="T4" fmla="*/ 0 w 26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5">
                  <a:moveTo>
                    <a:pt x="0" y="3"/>
                  </a:moveTo>
                  <a:cubicBezTo>
                    <a:pt x="10" y="2"/>
                    <a:pt x="17" y="0"/>
                    <a:pt x="26" y="3"/>
                  </a:cubicBezTo>
                  <a:cubicBezTo>
                    <a:pt x="20" y="3"/>
                    <a:pt x="7" y="5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0" name="Freeform 85"/>
            <p:cNvSpPr/>
            <p:nvPr/>
          </p:nvSpPr>
          <p:spPr bwMode="auto">
            <a:xfrm>
              <a:off x="6402152" y="4200525"/>
              <a:ext cx="80518" cy="12700"/>
            </a:xfrm>
            <a:custGeom>
              <a:avLst/>
              <a:gdLst>
                <a:gd name="T0" fmla="*/ 13 w 14"/>
                <a:gd name="T1" fmla="*/ 3 h 4"/>
                <a:gd name="T2" fmla="*/ 1 w 14"/>
                <a:gd name="T3" fmla="*/ 4 h 4"/>
                <a:gd name="T4" fmla="*/ 13 w 14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4">
                  <a:moveTo>
                    <a:pt x="13" y="3"/>
                  </a:moveTo>
                  <a:cubicBezTo>
                    <a:pt x="8" y="4"/>
                    <a:pt x="5" y="2"/>
                    <a:pt x="1" y="4"/>
                  </a:cubicBezTo>
                  <a:cubicBezTo>
                    <a:pt x="0" y="1"/>
                    <a:pt x="14" y="0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1" name="Freeform 87"/>
            <p:cNvSpPr/>
            <p:nvPr/>
          </p:nvSpPr>
          <p:spPr bwMode="auto">
            <a:xfrm>
              <a:off x="6304977" y="4252913"/>
              <a:ext cx="97177" cy="12700"/>
            </a:xfrm>
            <a:custGeom>
              <a:avLst/>
              <a:gdLst>
                <a:gd name="T0" fmla="*/ 15 w 17"/>
                <a:gd name="T1" fmla="*/ 2 h 4"/>
                <a:gd name="T2" fmla="*/ 3 w 17"/>
                <a:gd name="T3" fmla="*/ 2 h 4"/>
                <a:gd name="T4" fmla="*/ 15 w 17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4">
                  <a:moveTo>
                    <a:pt x="15" y="2"/>
                  </a:moveTo>
                  <a:cubicBezTo>
                    <a:pt x="12" y="2"/>
                    <a:pt x="0" y="4"/>
                    <a:pt x="3" y="2"/>
                  </a:cubicBezTo>
                  <a:cubicBezTo>
                    <a:pt x="6" y="2"/>
                    <a:pt x="17" y="0"/>
                    <a:pt x="1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2" name="Freeform 88"/>
            <p:cNvSpPr/>
            <p:nvPr/>
          </p:nvSpPr>
          <p:spPr bwMode="auto">
            <a:xfrm>
              <a:off x="6266107" y="4321175"/>
              <a:ext cx="113835" cy="23813"/>
            </a:xfrm>
            <a:custGeom>
              <a:avLst/>
              <a:gdLst>
                <a:gd name="T0" fmla="*/ 0 w 20"/>
                <a:gd name="T1" fmla="*/ 3 h 7"/>
                <a:gd name="T2" fmla="*/ 20 w 20"/>
                <a:gd name="T3" fmla="*/ 4 h 7"/>
                <a:gd name="T4" fmla="*/ 0 w 20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7">
                  <a:moveTo>
                    <a:pt x="0" y="3"/>
                  </a:moveTo>
                  <a:cubicBezTo>
                    <a:pt x="7" y="3"/>
                    <a:pt x="17" y="0"/>
                    <a:pt x="20" y="4"/>
                  </a:cubicBezTo>
                  <a:cubicBezTo>
                    <a:pt x="15" y="2"/>
                    <a:pt x="4" y="7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3" name="Freeform 92"/>
            <p:cNvSpPr/>
            <p:nvPr/>
          </p:nvSpPr>
          <p:spPr bwMode="auto">
            <a:xfrm>
              <a:off x="6157824" y="4327525"/>
              <a:ext cx="102730" cy="14288"/>
            </a:xfrm>
            <a:custGeom>
              <a:avLst/>
              <a:gdLst>
                <a:gd name="T0" fmla="*/ 0 w 18"/>
                <a:gd name="T1" fmla="*/ 3 h 4"/>
                <a:gd name="T2" fmla="*/ 18 w 18"/>
                <a:gd name="T3" fmla="*/ 2 h 4"/>
                <a:gd name="T4" fmla="*/ 0 w 18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4">
                  <a:moveTo>
                    <a:pt x="0" y="3"/>
                  </a:moveTo>
                  <a:cubicBezTo>
                    <a:pt x="1" y="0"/>
                    <a:pt x="15" y="1"/>
                    <a:pt x="18" y="2"/>
                  </a:cubicBezTo>
                  <a:cubicBezTo>
                    <a:pt x="12" y="4"/>
                    <a:pt x="8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4" name="Freeform 93"/>
            <p:cNvSpPr/>
            <p:nvPr/>
          </p:nvSpPr>
          <p:spPr bwMode="auto">
            <a:xfrm>
              <a:off x="6113401" y="4348163"/>
              <a:ext cx="88846" cy="9525"/>
            </a:xfrm>
            <a:custGeom>
              <a:avLst/>
              <a:gdLst>
                <a:gd name="T0" fmla="*/ 3 w 16"/>
                <a:gd name="T1" fmla="*/ 1 h 3"/>
                <a:gd name="T2" fmla="*/ 12 w 16"/>
                <a:gd name="T3" fmla="*/ 2 h 3"/>
                <a:gd name="T4" fmla="*/ 3 w 16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">
                  <a:moveTo>
                    <a:pt x="3" y="1"/>
                  </a:moveTo>
                  <a:cubicBezTo>
                    <a:pt x="6" y="2"/>
                    <a:pt x="16" y="0"/>
                    <a:pt x="12" y="2"/>
                  </a:cubicBezTo>
                  <a:cubicBezTo>
                    <a:pt x="10" y="2"/>
                    <a:pt x="0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5" name="Freeform 94"/>
            <p:cNvSpPr/>
            <p:nvPr/>
          </p:nvSpPr>
          <p:spPr bwMode="auto">
            <a:xfrm>
              <a:off x="5308230" y="4206875"/>
              <a:ext cx="844041" cy="25400"/>
            </a:xfrm>
            <a:custGeom>
              <a:avLst/>
              <a:gdLst>
                <a:gd name="T0" fmla="*/ 0 w 149"/>
                <a:gd name="T1" fmla="*/ 5 h 8"/>
                <a:gd name="T2" fmla="*/ 149 w 149"/>
                <a:gd name="T3" fmla="*/ 3 h 8"/>
                <a:gd name="T4" fmla="*/ 74 w 149"/>
                <a:gd name="T5" fmla="*/ 6 h 8"/>
                <a:gd name="T6" fmla="*/ 0 w 149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" h="8">
                  <a:moveTo>
                    <a:pt x="0" y="5"/>
                  </a:moveTo>
                  <a:cubicBezTo>
                    <a:pt x="45" y="6"/>
                    <a:pt x="109" y="0"/>
                    <a:pt x="149" y="3"/>
                  </a:cubicBezTo>
                  <a:cubicBezTo>
                    <a:pt x="126" y="5"/>
                    <a:pt x="100" y="6"/>
                    <a:pt x="74" y="6"/>
                  </a:cubicBezTo>
                  <a:cubicBezTo>
                    <a:pt x="51" y="7"/>
                    <a:pt x="26" y="8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6" name="Freeform 95"/>
            <p:cNvSpPr/>
            <p:nvPr/>
          </p:nvSpPr>
          <p:spPr bwMode="auto">
            <a:xfrm>
              <a:off x="5941261" y="4351338"/>
              <a:ext cx="172140" cy="15875"/>
            </a:xfrm>
            <a:custGeom>
              <a:avLst/>
              <a:gdLst>
                <a:gd name="T0" fmla="*/ 0 w 30"/>
                <a:gd name="T1" fmla="*/ 1 h 5"/>
                <a:gd name="T2" fmla="*/ 30 w 30"/>
                <a:gd name="T3" fmla="*/ 2 h 5"/>
                <a:gd name="T4" fmla="*/ 0 w 30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5">
                  <a:moveTo>
                    <a:pt x="0" y="1"/>
                  </a:moveTo>
                  <a:cubicBezTo>
                    <a:pt x="10" y="1"/>
                    <a:pt x="23" y="0"/>
                    <a:pt x="30" y="2"/>
                  </a:cubicBezTo>
                  <a:cubicBezTo>
                    <a:pt x="20" y="1"/>
                    <a:pt x="3" y="5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7" name="Freeform 96"/>
            <p:cNvSpPr/>
            <p:nvPr/>
          </p:nvSpPr>
          <p:spPr bwMode="auto">
            <a:xfrm>
              <a:off x="5624746" y="4338638"/>
              <a:ext cx="169364" cy="9525"/>
            </a:xfrm>
            <a:custGeom>
              <a:avLst/>
              <a:gdLst>
                <a:gd name="T0" fmla="*/ 0 w 30"/>
                <a:gd name="T1" fmla="*/ 2 h 3"/>
                <a:gd name="T2" fmla="*/ 30 w 30"/>
                <a:gd name="T3" fmla="*/ 1 h 3"/>
                <a:gd name="T4" fmla="*/ 0 w 30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3">
                  <a:moveTo>
                    <a:pt x="0" y="2"/>
                  </a:moveTo>
                  <a:cubicBezTo>
                    <a:pt x="12" y="0"/>
                    <a:pt x="18" y="0"/>
                    <a:pt x="30" y="1"/>
                  </a:cubicBezTo>
                  <a:cubicBezTo>
                    <a:pt x="21" y="3"/>
                    <a:pt x="14" y="3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8" name="Freeform 100"/>
            <p:cNvSpPr/>
            <p:nvPr/>
          </p:nvSpPr>
          <p:spPr bwMode="auto">
            <a:xfrm>
              <a:off x="5438724" y="4341813"/>
              <a:ext cx="116611" cy="12700"/>
            </a:xfrm>
            <a:custGeom>
              <a:avLst/>
              <a:gdLst>
                <a:gd name="T0" fmla="*/ 0 w 21"/>
                <a:gd name="T1" fmla="*/ 2 h 4"/>
                <a:gd name="T2" fmla="*/ 21 w 21"/>
                <a:gd name="T3" fmla="*/ 1 h 4"/>
                <a:gd name="T4" fmla="*/ 0 w 21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4">
                  <a:moveTo>
                    <a:pt x="0" y="2"/>
                  </a:moveTo>
                  <a:cubicBezTo>
                    <a:pt x="6" y="1"/>
                    <a:pt x="14" y="0"/>
                    <a:pt x="21" y="1"/>
                  </a:cubicBezTo>
                  <a:cubicBezTo>
                    <a:pt x="15" y="3"/>
                    <a:pt x="7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9" name="Freeform 101"/>
            <p:cNvSpPr/>
            <p:nvPr/>
          </p:nvSpPr>
          <p:spPr bwMode="auto">
            <a:xfrm>
              <a:off x="5466489" y="4179888"/>
              <a:ext cx="83293" cy="14288"/>
            </a:xfrm>
            <a:custGeom>
              <a:avLst/>
              <a:gdLst>
                <a:gd name="T0" fmla="*/ 12 w 15"/>
                <a:gd name="T1" fmla="*/ 2 h 4"/>
                <a:gd name="T2" fmla="*/ 2 w 15"/>
                <a:gd name="T3" fmla="*/ 4 h 4"/>
                <a:gd name="T4" fmla="*/ 12 w 15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4">
                  <a:moveTo>
                    <a:pt x="12" y="2"/>
                  </a:moveTo>
                  <a:cubicBezTo>
                    <a:pt x="8" y="3"/>
                    <a:pt x="4" y="2"/>
                    <a:pt x="2" y="4"/>
                  </a:cubicBezTo>
                  <a:cubicBezTo>
                    <a:pt x="0" y="0"/>
                    <a:pt x="15" y="1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0" name="Freeform 102"/>
            <p:cNvSpPr/>
            <p:nvPr/>
          </p:nvSpPr>
          <p:spPr bwMode="auto">
            <a:xfrm>
              <a:off x="5283243" y="4338638"/>
              <a:ext cx="149928" cy="15875"/>
            </a:xfrm>
            <a:custGeom>
              <a:avLst/>
              <a:gdLst>
                <a:gd name="T0" fmla="*/ 26 w 26"/>
                <a:gd name="T1" fmla="*/ 4 h 5"/>
                <a:gd name="T2" fmla="*/ 0 w 26"/>
                <a:gd name="T3" fmla="*/ 3 h 5"/>
                <a:gd name="T4" fmla="*/ 26 w 26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5">
                  <a:moveTo>
                    <a:pt x="26" y="4"/>
                  </a:moveTo>
                  <a:cubicBezTo>
                    <a:pt x="16" y="5"/>
                    <a:pt x="10" y="4"/>
                    <a:pt x="0" y="3"/>
                  </a:cubicBezTo>
                  <a:cubicBezTo>
                    <a:pt x="8" y="2"/>
                    <a:pt x="24" y="0"/>
                    <a:pt x="2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1" name="Freeform 103"/>
            <p:cNvSpPr/>
            <p:nvPr/>
          </p:nvSpPr>
          <p:spPr bwMode="auto">
            <a:xfrm>
              <a:off x="5261032" y="4360863"/>
              <a:ext cx="141600" cy="9525"/>
            </a:xfrm>
            <a:custGeom>
              <a:avLst/>
              <a:gdLst>
                <a:gd name="T0" fmla="*/ 8 w 25"/>
                <a:gd name="T1" fmla="*/ 0 h 3"/>
                <a:gd name="T2" fmla="*/ 14 w 25"/>
                <a:gd name="T3" fmla="*/ 2 h 3"/>
                <a:gd name="T4" fmla="*/ 0 w 25"/>
                <a:gd name="T5" fmla="*/ 1 h 3"/>
                <a:gd name="T6" fmla="*/ 8 w 2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3">
                  <a:moveTo>
                    <a:pt x="8" y="0"/>
                  </a:moveTo>
                  <a:cubicBezTo>
                    <a:pt x="11" y="0"/>
                    <a:pt x="25" y="1"/>
                    <a:pt x="14" y="2"/>
                  </a:cubicBezTo>
                  <a:cubicBezTo>
                    <a:pt x="11" y="2"/>
                    <a:pt x="5" y="3"/>
                    <a:pt x="0" y="1"/>
                  </a:cubicBezTo>
                  <a:cubicBezTo>
                    <a:pt x="3" y="1"/>
                    <a:pt x="5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2" name="Freeform 105"/>
            <p:cNvSpPr/>
            <p:nvPr/>
          </p:nvSpPr>
          <p:spPr bwMode="auto">
            <a:xfrm>
              <a:off x="5199950" y="4219575"/>
              <a:ext cx="88846" cy="17463"/>
            </a:xfrm>
            <a:custGeom>
              <a:avLst/>
              <a:gdLst>
                <a:gd name="T0" fmla="*/ 0 w 16"/>
                <a:gd name="T1" fmla="*/ 3 h 5"/>
                <a:gd name="T2" fmla="*/ 16 w 16"/>
                <a:gd name="T3" fmla="*/ 3 h 5"/>
                <a:gd name="T4" fmla="*/ 0 w 16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5">
                  <a:moveTo>
                    <a:pt x="0" y="3"/>
                  </a:moveTo>
                  <a:cubicBezTo>
                    <a:pt x="2" y="2"/>
                    <a:pt x="12" y="0"/>
                    <a:pt x="16" y="3"/>
                  </a:cubicBezTo>
                  <a:cubicBezTo>
                    <a:pt x="11" y="3"/>
                    <a:pt x="3" y="5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3" name="Freeform 107"/>
            <p:cNvSpPr/>
            <p:nvPr/>
          </p:nvSpPr>
          <p:spPr bwMode="auto">
            <a:xfrm>
              <a:off x="5027810" y="4344988"/>
              <a:ext cx="136047" cy="12700"/>
            </a:xfrm>
            <a:custGeom>
              <a:avLst/>
              <a:gdLst>
                <a:gd name="T0" fmla="*/ 24 w 24"/>
                <a:gd name="T1" fmla="*/ 1 h 4"/>
                <a:gd name="T2" fmla="*/ 0 w 24"/>
                <a:gd name="T3" fmla="*/ 2 h 4"/>
                <a:gd name="T4" fmla="*/ 24 w 2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4">
                  <a:moveTo>
                    <a:pt x="24" y="1"/>
                  </a:moveTo>
                  <a:cubicBezTo>
                    <a:pt x="15" y="4"/>
                    <a:pt x="8" y="4"/>
                    <a:pt x="0" y="2"/>
                  </a:cubicBezTo>
                  <a:cubicBezTo>
                    <a:pt x="7" y="2"/>
                    <a:pt x="18" y="0"/>
                    <a:pt x="2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4" name="Freeform 108"/>
            <p:cNvSpPr/>
            <p:nvPr/>
          </p:nvSpPr>
          <p:spPr bwMode="auto">
            <a:xfrm>
              <a:off x="4433650" y="4222750"/>
              <a:ext cx="702443" cy="20638"/>
            </a:xfrm>
            <a:custGeom>
              <a:avLst/>
              <a:gdLst>
                <a:gd name="T0" fmla="*/ 0 w 124"/>
                <a:gd name="T1" fmla="*/ 0 h 6"/>
                <a:gd name="T2" fmla="*/ 123 w 124"/>
                <a:gd name="T3" fmla="*/ 1 h 6"/>
                <a:gd name="T4" fmla="*/ 123 w 124"/>
                <a:gd name="T5" fmla="*/ 3 h 6"/>
                <a:gd name="T6" fmla="*/ 22 w 124"/>
                <a:gd name="T7" fmla="*/ 3 h 6"/>
                <a:gd name="T8" fmla="*/ 0 w 12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6">
                  <a:moveTo>
                    <a:pt x="0" y="0"/>
                  </a:moveTo>
                  <a:cubicBezTo>
                    <a:pt x="43" y="0"/>
                    <a:pt x="80" y="0"/>
                    <a:pt x="123" y="1"/>
                  </a:cubicBezTo>
                  <a:cubicBezTo>
                    <a:pt x="124" y="1"/>
                    <a:pt x="124" y="3"/>
                    <a:pt x="123" y="3"/>
                  </a:cubicBezTo>
                  <a:cubicBezTo>
                    <a:pt x="90" y="3"/>
                    <a:pt x="53" y="3"/>
                    <a:pt x="22" y="3"/>
                  </a:cubicBezTo>
                  <a:cubicBezTo>
                    <a:pt x="15" y="3"/>
                    <a:pt x="5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5" name="Freeform 109"/>
            <p:cNvSpPr/>
            <p:nvPr/>
          </p:nvSpPr>
          <p:spPr bwMode="auto">
            <a:xfrm>
              <a:off x="4955622" y="4305300"/>
              <a:ext cx="49976" cy="9525"/>
            </a:xfrm>
            <a:custGeom>
              <a:avLst/>
              <a:gdLst>
                <a:gd name="T0" fmla="*/ 0 w 9"/>
                <a:gd name="T1" fmla="*/ 1 h 3"/>
                <a:gd name="T2" fmla="*/ 9 w 9"/>
                <a:gd name="T3" fmla="*/ 2 h 3"/>
                <a:gd name="T4" fmla="*/ 0 w 9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4" y="1"/>
                    <a:pt x="8" y="0"/>
                    <a:pt x="9" y="2"/>
                  </a:cubicBezTo>
                  <a:cubicBezTo>
                    <a:pt x="5" y="2"/>
                    <a:pt x="1" y="3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6" name="Freeform 110"/>
            <p:cNvSpPr/>
            <p:nvPr/>
          </p:nvSpPr>
          <p:spPr bwMode="auto">
            <a:xfrm>
              <a:off x="4902869" y="4256088"/>
              <a:ext cx="58306" cy="15875"/>
            </a:xfrm>
            <a:custGeom>
              <a:avLst/>
              <a:gdLst>
                <a:gd name="T0" fmla="*/ 0 w 10"/>
                <a:gd name="T1" fmla="*/ 2 h 5"/>
                <a:gd name="T2" fmla="*/ 9 w 10"/>
                <a:gd name="T3" fmla="*/ 3 h 5"/>
                <a:gd name="T4" fmla="*/ 0 w 10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0" y="2"/>
                  </a:moveTo>
                  <a:cubicBezTo>
                    <a:pt x="3" y="2"/>
                    <a:pt x="10" y="0"/>
                    <a:pt x="9" y="3"/>
                  </a:cubicBezTo>
                  <a:cubicBezTo>
                    <a:pt x="4" y="2"/>
                    <a:pt x="2" y="5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7" name="Freeform 111"/>
            <p:cNvSpPr/>
            <p:nvPr/>
          </p:nvSpPr>
          <p:spPr bwMode="auto">
            <a:xfrm>
              <a:off x="4814022" y="4489450"/>
              <a:ext cx="66635" cy="15875"/>
            </a:xfrm>
            <a:custGeom>
              <a:avLst/>
              <a:gdLst>
                <a:gd name="T0" fmla="*/ 0 w 12"/>
                <a:gd name="T1" fmla="*/ 1 h 5"/>
                <a:gd name="T2" fmla="*/ 12 w 12"/>
                <a:gd name="T3" fmla="*/ 2 h 5"/>
                <a:gd name="T4" fmla="*/ 0 w 12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5">
                  <a:moveTo>
                    <a:pt x="0" y="1"/>
                  </a:moveTo>
                  <a:cubicBezTo>
                    <a:pt x="5" y="0"/>
                    <a:pt x="9" y="1"/>
                    <a:pt x="12" y="2"/>
                  </a:cubicBezTo>
                  <a:cubicBezTo>
                    <a:pt x="8" y="1"/>
                    <a:pt x="0" y="5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8" name="Freeform 112"/>
            <p:cNvSpPr/>
            <p:nvPr/>
          </p:nvSpPr>
          <p:spPr bwMode="auto">
            <a:xfrm>
              <a:off x="4575248" y="4271963"/>
              <a:ext cx="102730" cy="9525"/>
            </a:xfrm>
            <a:custGeom>
              <a:avLst/>
              <a:gdLst>
                <a:gd name="T0" fmla="*/ 18 w 18"/>
                <a:gd name="T1" fmla="*/ 1 h 3"/>
                <a:gd name="T2" fmla="*/ 0 w 18"/>
                <a:gd name="T3" fmla="*/ 0 h 3"/>
                <a:gd name="T4" fmla="*/ 18 w 18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3">
                  <a:moveTo>
                    <a:pt x="18" y="1"/>
                  </a:moveTo>
                  <a:cubicBezTo>
                    <a:pt x="11" y="2"/>
                    <a:pt x="4" y="3"/>
                    <a:pt x="0" y="0"/>
                  </a:cubicBezTo>
                  <a:cubicBezTo>
                    <a:pt x="5" y="1"/>
                    <a:pt x="17" y="0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9" name="Freeform 113"/>
            <p:cNvSpPr/>
            <p:nvPr/>
          </p:nvSpPr>
          <p:spPr bwMode="auto">
            <a:xfrm>
              <a:off x="3939442" y="4471988"/>
              <a:ext cx="44423" cy="14288"/>
            </a:xfrm>
            <a:custGeom>
              <a:avLst/>
              <a:gdLst>
                <a:gd name="T0" fmla="*/ 0 w 8"/>
                <a:gd name="T1" fmla="*/ 1 h 4"/>
                <a:gd name="T2" fmla="*/ 8 w 8"/>
                <a:gd name="T3" fmla="*/ 2 h 4"/>
                <a:gd name="T4" fmla="*/ 0 w 8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0" y="1"/>
                  </a:moveTo>
                  <a:cubicBezTo>
                    <a:pt x="3" y="2"/>
                    <a:pt x="8" y="0"/>
                    <a:pt x="8" y="2"/>
                  </a:cubicBezTo>
                  <a:cubicBezTo>
                    <a:pt x="5" y="3"/>
                    <a:pt x="2" y="4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0" name="Freeform 114"/>
            <p:cNvSpPr/>
            <p:nvPr/>
          </p:nvSpPr>
          <p:spPr bwMode="auto">
            <a:xfrm>
              <a:off x="3336951" y="4430713"/>
              <a:ext cx="63859" cy="12700"/>
            </a:xfrm>
            <a:custGeom>
              <a:avLst/>
              <a:gdLst>
                <a:gd name="T0" fmla="*/ 0 w 11"/>
                <a:gd name="T1" fmla="*/ 0 h 4"/>
                <a:gd name="T2" fmla="*/ 11 w 11"/>
                <a:gd name="T3" fmla="*/ 1 h 4"/>
                <a:gd name="T4" fmla="*/ 0 w 11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4">
                  <a:moveTo>
                    <a:pt x="0" y="0"/>
                  </a:moveTo>
                  <a:cubicBezTo>
                    <a:pt x="4" y="0"/>
                    <a:pt x="8" y="0"/>
                    <a:pt x="11" y="1"/>
                  </a:cubicBezTo>
                  <a:cubicBezTo>
                    <a:pt x="7" y="0"/>
                    <a:pt x="0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1" name="Freeform 115"/>
            <p:cNvSpPr/>
            <p:nvPr/>
          </p:nvSpPr>
          <p:spPr bwMode="auto">
            <a:xfrm>
              <a:off x="3248105" y="4425950"/>
              <a:ext cx="88846" cy="14288"/>
            </a:xfrm>
            <a:custGeom>
              <a:avLst/>
              <a:gdLst>
                <a:gd name="T0" fmla="*/ 0 w 16"/>
                <a:gd name="T1" fmla="*/ 1 h 4"/>
                <a:gd name="T2" fmla="*/ 14 w 16"/>
                <a:gd name="T3" fmla="*/ 3 h 4"/>
                <a:gd name="T4" fmla="*/ 0 w 16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4">
                  <a:moveTo>
                    <a:pt x="0" y="1"/>
                  </a:moveTo>
                  <a:cubicBezTo>
                    <a:pt x="3" y="0"/>
                    <a:pt x="16" y="0"/>
                    <a:pt x="14" y="3"/>
                  </a:cubicBezTo>
                  <a:cubicBezTo>
                    <a:pt x="11" y="1"/>
                    <a:pt x="4" y="4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2" name="Freeform 116"/>
            <p:cNvSpPr/>
            <p:nvPr/>
          </p:nvSpPr>
          <p:spPr bwMode="auto">
            <a:xfrm>
              <a:off x="2820531" y="4425950"/>
              <a:ext cx="410915" cy="20638"/>
            </a:xfrm>
            <a:custGeom>
              <a:avLst/>
              <a:gdLst>
                <a:gd name="T0" fmla="*/ 0 w 72"/>
                <a:gd name="T1" fmla="*/ 1 h 6"/>
                <a:gd name="T2" fmla="*/ 72 w 72"/>
                <a:gd name="T3" fmla="*/ 2 h 6"/>
                <a:gd name="T4" fmla="*/ 42 w 72"/>
                <a:gd name="T5" fmla="*/ 2 h 6"/>
                <a:gd name="T6" fmla="*/ 0 w 72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6">
                  <a:moveTo>
                    <a:pt x="0" y="1"/>
                  </a:moveTo>
                  <a:cubicBezTo>
                    <a:pt x="24" y="1"/>
                    <a:pt x="50" y="0"/>
                    <a:pt x="72" y="2"/>
                  </a:cubicBezTo>
                  <a:cubicBezTo>
                    <a:pt x="63" y="3"/>
                    <a:pt x="53" y="2"/>
                    <a:pt x="42" y="2"/>
                  </a:cubicBezTo>
                  <a:cubicBezTo>
                    <a:pt x="27" y="2"/>
                    <a:pt x="10" y="6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3" name="Freeform 117"/>
            <p:cNvSpPr/>
            <p:nvPr/>
          </p:nvSpPr>
          <p:spPr bwMode="auto">
            <a:xfrm>
              <a:off x="2748344" y="4425950"/>
              <a:ext cx="55529" cy="20638"/>
            </a:xfrm>
            <a:custGeom>
              <a:avLst/>
              <a:gdLst>
                <a:gd name="T0" fmla="*/ 10 w 10"/>
                <a:gd name="T1" fmla="*/ 4 h 6"/>
                <a:gd name="T2" fmla="*/ 2 w 10"/>
                <a:gd name="T3" fmla="*/ 3 h 6"/>
                <a:gd name="T4" fmla="*/ 3 w 10"/>
                <a:gd name="T5" fmla="*/ 2 h 6"/>
                <a:gd name="T6" fmla="*/ 0 w 10"/>
                <a:gd name="T7" fmla="*/ 2 h 6"/>
                <a:gd name="T8" fmla="*/ 10 w 10"/>
                <a:gd name="T9" fmla="*/ 2 h 6"/>
                <a:gd name="T10" fmla="*/ 10 w 10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6">
                  <a:moveTo>
                    <a:pt x="10" y="4"/>
                  </a:moveTo>
                  <a:cubicBezTo>
                    <a:pt x="8" y="4"/>
                    <a:pt x="3" y="6"/>
                    <a:pt x="2" y="3"/>
                  </a:cubicBezTo>
                  <a:cubicBezTo>
                    <a:pt x="3" y="3"/>
                    <a:pt x="4" y="3"/>
                    <a:pt x="3" y="2"/>
                  </a:cubicBezTo>
                  <a:cubicBezTo>
                    <a:pt x="2" y="2"/>
                    <a:pt x="0" y="3"/>
                    <a:pt x="0" y="2"/>
                  </a:cubicBezTo>
                  <a:cubicBezTo>
                    <a:pt x="2" y="0"/>
                    <a:pt x="9" y="0"/>
                    <a:pt x="10" y="2"/>
                  </a:cubicBezTo>
                  <a:cubicBezTo>
                    <a:pt x="9" y="2"/>
                    <a:pt x="10" y="3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4" name="Freeform 118"/>
            <p:cNvSpPr/>
            <p:nvPr/>
          </p:nvSpPr>
          <p:spPr bwMode="auto">
            <a:xfrm>
              <a:off x="2531781" y="4286250"/>
              <a:ext cx="124941" cy="15875"/>
            </a:xfrm>
            <a:custGeom>
              <a:avLst/>
              <a:gdLst>
                <a:gd name="T0" fmla="*/ 0 w 22"/>
                <a:gd name="T1" fmla="*/ 2 h 5"/>
                <a:gd name="T2" fmla="*/ 22 w 22"/>
                <a:gd name="T3" fmla="*/ 2 h 5"/>
                <a:gd name="T4" fmla="*/ 0 w 22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5">
                  <a:moveTo>
                    <a:pt x="0" y="2"/>
                  </a:moveTo>
                  <a:cubicBezTo>
                    <a:pt x="7" y="1"/>
                    <a:pt x="18" y="0"/>
                    <a:pt x="22" y="2"/>
                  </a:cubicBezTo>
                  <a:cubicBezTo>
                    <a:pt x="11" y="2"/>
                    <a:pt x="8" y="5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5" name="Freeform 120"/>
            <p:cNvSpPr/>
            <p:nvPr/>
          </p:nvSpPr>
          <p:spPr bwMode="auto">
            <a:xfrm>
              <a:off x="2606746" y="4479925"/>
              <a:ext cx="49976" cy="9525"/>
            </a:xfrm>
            <a:custGeom>
              <a:avLst/>
              <a:gdLst>
                <a:gd name="T0" fmla="*/ 9 w 9"/>
                <a:gd name="T1" fmla="*/ 2 h 3"/>
                <a:gd name="T2" fmla="*/ 2 w 9"/>
                <a:gd name="T3" fmla="*/ 3 h 3"/>
                <a:gd name="T4" fmla="*/ 9 w 9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3">
                  <a:moveTo>
                    <a:pt x="9" y="2"/>
                  </a:moveTo>
                  <a:cubicBezTo>
                    <a:pt x="8" y="3"/>
                    <a:pt x="5" y="3"/>
                    <a:pt x="2" y="3"/>
                  </a:cubicBezTo>
                  <a:cubicBezTo>
                    <a:pt x="0" y="0"/>
                    <a:pt x="9" y="0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6" name="Freeform 127"/>
            <p:cNvSpPr/>
            <p:nvPr/>
          </p:nvSpPr>
          <p:spPr bwMode="auto">
            <a:xfrm>
              <a:off x="9300765" y="4262438"/>
              <a:ext cx="222116" cy="15875"/>
            </a:xfrm>
            <a:custGeom>
              <a:avLst/>
              <a:gdLst>
                <a:gd name="T0" fmla="*/ 0 w 39"/>
                <a:gd name="T1" fmla="*/ 4 h 5"/>
                <a:gd name="T2" fmla="*/ 39 w 39"/>
                <a:gd name="T3" fmla="*/ 3 h 5"/>
                <a:gd name="T4" fmla="*/ 0 w 39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">
                  <a:moveTo>
                    <a:pt x="0" y="4"/>
                  </a:moveTo>
                  <a:cubicBezTo>
                    <a:pt x="10" y="2"/>
                    <a:pt x="31" y="0"/>
                    <a:pt x="39" y="3"/>
                  </a:cubicBezTo>
                  <a:cubicBezTo>
                    <a:pt x="28" y="3"/>
                    <a:pt x="7" y="5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7" name="Freeform 128"/>
            <p:cNvSpPr/>
            <p:nvPr/>
          </p:nvSpPr>
          <p:spPr bwMode="auto">
            <a:xfrm>
              <a:off x="9206366" y="4229100"/>
              <a:ext cx="191576" cy="14288"/>
            </a:xfrm>
            <a:custGeom>
              <a:avLst/>
              <a:gdLst>
                <a:gd name="T0" fmla="*/ 27 w 34"/>
                <a:gd name="T1" fmla="*/ 0 h 4"/>
                <a:gd name="T2" fmla="*/ 34 w 34"/>
                <a:gd name="T3" fmla="*/ 0 h 4"/>
                <a:gd name="T4" fmla="*/ 0 w 34"/>
                <a:gd name="T5" fmla="*/ 1 h 4"/>
                <a:gd name="T6" fmla="*/ 27 w 3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4">
                  <a:moveTo>
                    <a:pt x="27" y="0"/>
                  </a:moveTo>
                  <a:cubicBezTo>
                    <a:pt x="29" y="0"/>
                    <a:pt x="32" y="0"/>
                    <a:pt x="34" y="0"/>
                  </a:cubicBezTo>
                  <a:cubicBezTo>
                    <a:pt x="23" y="2"/>
                    <a:pt x="6" y="4"/>
                    <a:pt x="0" y="1"/>
                  </a:cubicBezTo>
                  <a:cubicBezTo>
                    <a:pt x="7" y="1"/>
                    <a:pt x="18" y="1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8" name="Freeform 130"/>
            <p:cNvSpPr/>
            <p:nvPr/>
          </p:nvSpPr>
          <p:spPr bwMode="auto">
            <a:xfrm>
              <a:off x="8523359" y="4292600"/>
              <a:ext cx="69412" cy="12700"/>
            </a:xfrm>
            <a:custGeom>
              <a:avLst/>
              <a:gdLst>
                <a:gd name="T0" fmla="*/ 0 w 12"/>
                <a:gd name="T1" fmla="*/ 2 h 4"/>
                <a:gd name="T2" fmla="*/ 12 w 12"/>
                <a:gd name="T3" fmla="*/ 3 h 4"/>
                <a:gd name="T4" fmla="*/ 0 w 12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4">
                  <a:moveTo>
                    <a:pt x="0" y="2"/>
                  </a:moveTo>
                  <a:cubicBezTo>
                    <a:pt x="4" y="4"/>
                    <a:pt x="8" y="0"/>
                    <a:pt x="12" y="3"/>
                  </a:cubicBezTo>
                  <a:cubicBezTo>
                    <a:pt x="8" y="4"/>
                    <a:pt x="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9" name="Freeform 133"/>
            <p:cNvSpPr/>
            <p:nvPr/>
          </p:nvSpPr>
          <p:spPr bwMode="auto">
            <a:xfrm>
              <a:off x="8120775" y="4308475"/>
              <a:ext cx="74965" cy="15875"/>
            </a:xfrm>
            <a:custGeom>
              <a:avLst/>
              <a:gdLst>
                <a:gd name="T0" fmla="*/ 5 w 13"/>
                <a:gd name="T1" fmla="*/ 2 h 5"/>
                <a:gd name="T2" fmla="*/ 2 w 13"/>
                <a:gd name="T3" fmla="*/ 1 h 5"/>
                <a:gd name="T4" fmla="*/ 13 w 13"/>
                <a:gd name="T5" fmla="*/ 2 h 5"/>
                <a:gd name="T6" fmla="*/ 4 w 13"/>
                <a:gd name="T7" fmla="*/ 4 h 5"/>
                <a:gd name="T8" fmla="*/ 5 w 13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5" y="2"/>
                  </a:moveTo>
                  <a:cubicBezTo>
                    <a:pt x="3" y="2"/>
                    <a:pt x="0" y="2"/>
                    <a:pt x="2" y="1"/>
                  </a:cubicBezTo>
                  <a:cubicBezTo>
                    <a:pt x="5" y="2"/>
                    <a:pt x="12" y="0"/>
                    <a:pt x="13" y="2"/>
                  </a:cubicBezTo>
                  <a:cubicBezTo>
                    <a:pt x="8" y="2"/>
                    <a:pt x="7" y="5"/>
                    <a:pt x="4" y="4"/>
                  </a:cubicBezTo>
                  <a:cubicBezTo>
                    <a:pt x="4" y="4"/>
                    <a:pt x="5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0" name="Freeform 135"/>
            <p:cNvSpPr/>
            <p:nvPr/>
          </p:nvSpPr>
          <p:spPr bwMode="auto">
            <a:xfrm>
              <a:off x="7690424" y="4311650"/>
              <a:ext cx="347057" cy="33338"/>
            </a:xfrm>
            <a:custGeom>
              <a:avLst/>
              <a:gdLst>
                <a:gd name="T0" fmla="*/ 29 w 61"/>
                <a:gd name="T1" fmla="*/ 5 h 10"/>
                <a:gd name="T2" fmla="*/ 38 w 61"/>
                <a:gd name="T3" fmla="*/ 5 h 10"/>
                <a:gd name="T4" fmla="*/ 37 w 61"/>
                <a:gd name="T5" fmla="*/ 2 h 10"/>
                <a:gd name="T6" fmla="*/ 61 w 61"/>
                <a:gd name="T7" fmla="*/ 2 h 10"/>
                <a:gd name="T8" fmla="*/ 60 w 61"/>
                <a:gd name="T9" fmla="*/ 3 h 10"/>
                <a:gd name="T10" fmla="*/ 61 w 61"/>
                <a:gd name="T11" fmla="*/ 4 h 10"/>
                <a:gd name="T12" fmla="*/ 56 w 61"/>
                <a:gd name="T13" fmla="*/ 5 h 10"/>
                <a:gd name="T14" fmla="*/ 42 w 61"/>
                <a:gd name="T15" fmla="*/ 7 h 10"/>
                <a:gd name="T16" fmla="*/ 42 w 61"/>
                <a:gd name="T17" fmla="*/ 3 h 10"/>
                <a:gd name="T18" fmla="*/ 39 w 61"/>
                <a:gd name="T19" fmla="*/ 5 h 10"/>
                <a:gd name="T20" fmla="*/ 41 w 61"/>
                <a:gd name="T21" fmla="*/ 7 h 10"/>
                <a:gd name="T22" fmla="*/ 0 w 61"/>
                <a:gd name="T23" fmla="*/ 5 h 10"/>
                <a:gd name="T24" fmla="*/ 29 w 61"/>
                <a:gd name="T2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10">
                  <a:moveTo>
                    <a:pt x="29" y="5"/>
                  </a:moveTo>
                  <a:cubicBezTo>
                    <a:pt x="35" y="4"/>
                    <a:pt x="32" y="3"/>
                    <a:pt x="38" y="5"/>
                  </a:cubicBezTo>
                  <a:cubicBezTo>
                    <a:pt x="37" y="4"/>
                    <a:pt x="36" y="3"/>
                    <a:pt x="37" y="2"/>
                  </a:cubicBezTo>
                  <a:cubicBezTo>
                    <a:pt x="44" y="3"/>
                    <a:pt x="53" y="0"/>
                    <a:pt x="61" y="2"/>
                  </a:cubicBezTo>
                  <a:cubicBezTo>
                    <a:pt x="60" y="2"/>
                    <a:pt x="59" y="2"/>
                    <a:pt x="60" y="3"/>
                  </a:cubicBezTo>
                  <a:cubicBezTo>
                    <a:pt x="60" y="3"/>
                    <a:pt x="61" y="3"/>
                    <a:pt x="61" y="4"/>
                  </a:cubicBezTo>
                  <a:cubicBezTo>
                    <a:pt x="58" y="4"/>
                    <a:pt x="54" y="2"/>
                    <a:pt x="56" y="5"/>
                  </a:cubicBezTo>
                  <a:cubicBezTo>
                    <a:pt x="49" y="5"/>
                    <a:pt x="47" y="2"/>
                    <a:pt x="42" y="7"/>
                  </a:cubicBezTo>
                  <a:cubicBezTo>
                    <a:pt x="41" y="5"/>
                    <a:pt x="46" y="3"/>
                    <a:pt x="42" y="3"/>
                  </a:cubicBezTo>
                  <a:cubicBezTo>
                    <a:pt x="41" y="3"/>
                    <a:pt x="39" y="4"/>
                    <a:pt x="39" y="5"/>
                  </a:cubicBezTo>
                  <a:cubicBezTo>
                    <a:pt x="40" y="5"/>
                    <a:pt x="41" y="5"/>
                    <a:pt x="41" y="7"/>
                  </a:cubicBezTo>
                  <a:cubicBezTo>
                    <a:pt x="30" y="10"/>
                    <a:pt x="9" y="10"/>
                    <a:pt x="0" y="5"/>
                  </a:cubicBezTo>
                  <a:cubicBezTo>
                    <a:pt x="11" y="5"/>
                    <a:pt x="28" y="1"/>
                    <a:pt x="2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1" name="Freeform 136"/>
            <p:cNvSpPr>
              <a:spLocks noEditPoints="1"/>
            </p:cNvSpPr>
            <p:nvPr/>
          </p:nvSpPr>
          <p:spPr bwMode="auto">
            <a:xfrm>
              <a:off x="2498463" y="4229100"/>
              <a:ext cx="5225279" cy="184150"/>
            </a:xfrm>
            <a:custGeom>
              <a:avLst/>
              <a:gdLst>
                <a:gd name="T0" fmla="*/ 48 w 921"/>
                <a:gd name="T1" fmla="*/ 20 h 56"/>
                <a:gd name="T2" fmla="*/ 31 w 921"/>
                <a:gd name="T3" fmla="*/ 23 h 56"/>
                <a:gd name="T4" fmla="*/ 5 w 921"/>
                <a:gd name="T5" fmla="*/ 31 h 56"/>
                <a:gd name="T6" fmla="*/ 2 w 921"/>
                <a:gd name="T7" fmla="*/ 43 h 56"/>
                <a:gd name="T8" fmla="*/ 148 w 921"/>
                <a:gd name="T9" fmla="*/ 51 h 56"/>
                <a:gd name="T10" fmla="*/ 166 w 921"/>
                <a:gd name="T11" fmla="*/ 53 h 56"/>
                <a:gd name="T12" fmla="*/ 344 w 921"/>
                <a:gd name="T13" fmla="*/ 53 h 56"/>
                <a:gd name="T14" fmla="*/ 644 w 921"/>
                <a:gd name="T15" fmla="*/ 49 h 56"/>
                <a:gd name="T16" fmla="*/ 783 w 921"/>
                <a:gd name="T17" fmla="*/ 41 h 56"/>
                <a:gd name="T18" fmla="*/ 826 w 921"/>
                <a:gd name="T19" fmla="*/ 39 h 56"/>
                <a:gd name="T20" fmla="*/ 645 w 921"/>
                <a:gd name="T21" fmla="*/ 45 h 56"/>
                <a:gd name="T22" fmla="*/ 287 w 921"/>
                <a:gd name="T23" fmla="*/ 44 h 56"/>
                <a:gd name="T24" fmla="*/ 406 w 921"/>
                <a:gd name="T25" fmla="*/ 42 h 56"/>
                <a:gd name="T26" fmla="*/ 386 w 921"/>
                <a:gd name="T27" fmla="*/ 37 h 56"/>
                <a:gd name="T28" fmla="*/ 373 w 921"/>
                <a:gd name="T29" fmla="*/ 41 h 56"/>
                <a:gd name="T30" fmla="*/ 349 w 921"/>
                <a:gd name="T31" fmla="*/ 41 h 56"/>
                <a:gd name="T32" fmla="*/ 193 w 921"/>
                <a:gd name="T33" fmla="*/ 38 h 56"/>
                <a:gd name="T34" fmla="*/ 115 w 921"/>
                <a:gd name="T35" fmla="*/ 37 h 56"/>
                <a:gd name="T36" fmla="*/ 264 w 921"/>
                <a:gd name="T37" fmla="*/ 29 h 56"/>
                <a:gd name="T38" fmla="*/ 281 w 921"/>
                <a:gd name="T39" fmla="*/ 25 h 56"/>
                <a:gd name="T40" fmla="*/ 314 w 921"/>
                <a:gd name="T41" fmla="*/ 31 h 56"/>
                <a:gd name="T42" fmla="*/ 296 w 921"/>
                <a:gd name="T43" fmla="*/ 27 h 56"/>
                <a:gd name="T44" fmla="*/ 329 w 921"/>
                <a:gd name="T45" fmla="*/ 23 h 56"/>
                <a:gd name="T46" fmla="*/ 377 w 921"/>
                <a:gd name="T47" fmla="*/ 19 h 56"/>
                <a:gd name="T48" fmla="*/ 530 w 921"/>
                <a:gd name="T49" fmla="*/ 20 h 56"/>
                <a:gd name="T50" fmla="*/ 921 w 921"/>
                <a:gd name="T51" fmla="*/ 0 h 56"/>
                <a:gd name="T52" fmla="*/ 618 w 921"/>
                <a:gd name="T53" fmla="*/ 11 h 56"/>
                <a:gd name="T54" fmla="*/ 525 w 921"/>
                <a:gd name="T55" fmla="*/ 16 h 56"/>
                <a:gd name="T56" fmla="*/ 495 w 921"/>
                <a:gd name="T57" fmla="*/ 13 h 56"/>
                <a:gd name="T58" fmla="*/ 447 w 921"/>
                <a:gd name="T59" fmla="*/ 16 h 56"/>
                <a:gd name="T60" fmla="*/ 427 w 921"/>
                <a:gd name="T61" fmla="*/ 14 h 56"/>
                <a:gd name="T62" fmla="*/ 391 w 921"/>
                <a:gd name="T63" fmla="*/ 13 h 56"/>
                <a:gd name="T64" fmla="*/ 347 w 921"/>
                <a:gd name="T65" fmla="*/ 16 h 56"/>
                <a:gd name="T66" fmla="*/ 341 w 921"/>
                <a:gd name="T67" fmla="*/ 13 h 56"/>
                <a:gd name="T68" fmla="*/ 329 w 921"/>
                <a:gd name="T69" fmla="*/ 16 h 56"/>
                <a:gd name="T70" fmla="*/ 318 w 921"/>
                <a:gd name="T71" fmla="*/ 13 h 56"/>
                <a:gd name="T72" fmla="*/ 296 w 921"/>
                <a:gd name="T73" fmla="*/ 15 h 56"/>
                <a:gd name="T74" fmla="*/ 278 w 921"/>
                <a:gd name="T75" fmla="*/ 12 h 56"/>
                <a:gd name="T76" fmla="*/ 29 w 921"/>
                <a:gd name="T77" fmla="*/ 17 h 56"/>
                <a:gd name="T78" fmla="*/ 33 w 921"/>
                <a:gd name="T79" fmla="*/ 22 h 56"/>
                <a:gd name="T80" fmla="*/ 180 w 921"/>
                <a:gd name="T81" fmla="*/ 42 h 56"/>
                <a:gd name="T82" fmla="*/ 135 w 921"/>
                <a:gd name="T83" fmla="*/ 41 h 56"/>
                <a:gd name="T84" fmla="*/ 135 w 921"/>
                <a:gd name="T85" fmla="*/ 41 h 56"/>
                <a:gd name="T86" fmla="*/ 233 w 921"/>
                <a:gd name="T87" fmla="*/ 28 h 56"/>
                <a:gd name="T88" fmla="*/ 233 w 921"/>
                <a:gd name="T8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21" h="56">
                  <a:moveTo>
                    <a:pt x="33" y="22"/>
                  </a:moveTo>
                  <a:cubicBezTo>
                    <a:pt x="38" y="22"/>
                    <a:pt x="41" y="20"/>
                    <a:pt x="48" y="20"/>
                  </a:cubicBezTo>
                  <a:cubicBezTo>
                    <a:pt x="47" y="26"/>
                    <a:pt x="34" y="23"/>
                    <a:pt x="30" y="25"/>
                  </a:cubicBezTo>
                  <a:cubicBezTo>
                    <a:pt x="29" y="24"/>
                    <a:pt x="30" y="23"/>
                    <a:pt x="31" y="23"/>
                  </a:cubicBezTo>
                  <a:cubicBezTo>
                    <a:pt x="28" y="22"/>
                    <a:pt x="19" y="22"/>
                    <a:pt x="21" y="27"/>
                  </a:cubicBezTo>
                  <a:cubicBezTo>
                    <a:pt x="13" y="28"/>
                    <a:pt x="7" y="26"/>
                    <a:pt x="5" y="31"/>
                  </a:cubicBezTo>
                  <a:cubicBezTo>
                    <a:pt x="6" y="35"/>
                    <a:pt x="12" y="35"/>
                    <a:pt x="17" y="36"/>
                  </a:cubicBezTo>
                  <a:cubicBezTo>
                    <a:pt x="13" y="39"/>
                    <a:pt x="2" y="37"/>
                    <a:pt x="2" y="43"/>
                  </a:cubicBezTo>
                  <a:cubicBezTo>
                    <a:pt x="8" y="39"/>
                    <a:pt x="0" y="50"/>
                    <a:pt x="6" y="53"/>
                  </a:cubicBezTo>
                  <a:cubicBezTo>
                    <a:pt x="53" y="52"/>
                    <a:pt x="107" y="51"/>
                    <a:pt x="148" y="51"/>
                  </a:cubicBezTo>
                  <a:cubicBezTo>
                    <a:pt x="147" y="53"/>
                    <a:pt x="146" y="51"/>
                    <a:pt x="144" y="51"/>
                  </a:cubicBezTo>
                  <a:cubicBezTo>
                    <a:pt x="146" y="56"/>
                    <a:pt x="164" y="45"/>
                    <a:pt x="166" y="53"/>
                  </a:cubicBezTo>
                  <a:cubicBezTo>
                    <a:pt x="214" y="49"/>
                    <a:pt x="290" y="55"/>
                    <a:pt x="343" y="52"/>
                  </a:cubicBezTo>
                  <a:cubicBezTo>
                    <a:pt x="345" y="51"/>
                    <a:pt x="346" y="53"/>
                    <a:pt x="344" y="53"/>
                  </a:cubicBezTo>
                  <a:cubicBezTo>
                    <a:pt x="408" y="53"/>
                    <a:pt x="479" y="52"/>
                    <a:pt x="540" y="51"/>
                  </a:cubicBezTo>
                  <a:cubicBezTo>
                    <a:pt x="572" y="50"/>
                    <a:pt x="612" y="52"/>
                    <a:pt x="644" y="49"/>
                  </a:cubicBezTo>
                  <a:cubicBezTo>
                    <a:pt x="652" y="48"/>
                    <a:pt x="659" y="44"/>
                    <a:pt x="660" y="48"/>
                  </a:cubicBezTo>
                  <a:cubicBezTo>
                    <a:pt x="705" y="44"/>
                    <a:pt x="740" y="44"/>
                    <a:pt x="783" y="41"/>
                  </a:cubicBezTo>
                  <a:cubicBezTo>
                    <a:pt x="783" y="40"/>
                    <a:pt x="781" y="41"/>
                    <a:pt x="781" y="40"/>
                  </a:cubicBezTo>
                  <a:cubicBezTo>
                    <a:pt x="803" y="43"/>
                    <a:pt x="807" y="38"/>
                    <a:pt x="826" y="39"/>
                  </a:cubicBezTo>
                  <a:cubicBezTo>
                    <a:pt x="827" y="36"/>
                    <a:pt x="821" y="39"/>
                    <a:pt x="823" y="36"/>
                  </a:cubicBezTo>
                  <a:cubicBezTo>
                    <a:pt x="754" y="39"/>
                    <a:pt x="702" y="43"/>
                    <a:pt x="645" y="45"/>
                  </a:cubicBezTo>
                  <a:cubicBezTo>
                    <a:pt x="527" y="49"/>
                    <a:pt x="400" y="49"/>
                    <a:pt x="290" y="46"/>
                  </a:cubicBezTo>
                  <a:cubicBezTo>
                    <a:pt x="288" y="46"/>
                    <a:pt x="288" y="44"/>
                    <a:pt x="287" y="44"/>
                  </a:cubicBezTo>
                  <a:cubicBezTo>
                    <a:pt x="260" y="44"/>
                    <a:pt x="232" y="42"/>
                    <a:pt x="206" y="41"/>
                  </a:cubicBezTo>
                  <a:cubicBezTo>
                    <a:pt x="275" y="39"/>
                    <a:pt x="332" y="44"/>
                    <a:pt x="406" y="42"/>
                  </a:cubicBezTo>
                  <a:cubicBezTo>
                    <a:pt x="400" y="39"/>
                    <a:pt x="385" y="42"/>
                    <a:pt x="378" y="40"/>
                  </a:cubicBezTo>
                  <a:cubicBezTo>
                    <a:pt x="379" y="36"/>
                    <a:pt x="383" y="40"/>
                    <a:pt x="386" y="37"/>
                  </a:cubicBezTo>
                  <a:cubicBezTo>
                    <a:pt x="384" y="35"/>
                    <a:pt x="377" y="37"/>
                    <a:pt x="373" y="37"/>
                  </a:cubicBezTo>
                  <a:cubicBezTo>
                    <a:pt x="373" y="38"/>
                    <a:pt x="373" y="40"/>
                    <a:pt x="373" y="41"/>
                  </a:cubicBezTo>
                  <a:cubicBezTo>
                    <a:pt x="366" y="40"/>
                    <a:pt x="358" y="40"/>
                    <a:pt x="352" y="38"/>
                  </a:cubicBezTo>
                  <a:cubicBezTo>
                    <a:pt x="348" y="37"/>
                    <a:pt x="351" y="41"/>
                    <a:pt x="349" y="41"/>
                  </a:cubicBezTo>
                  <a:cubicBezTo>
                    <a:pt x="316" y="39"/>
                    <a:pt x="277" y="42"/>
                    <a:pt x="246" y="36"/>
                  </a:cubicBezTo>
                  <a:cubicBezTo>
                    <a:pt x="235" y="40"/>
                    <a:pt x="210" y="36"/>
                    <a:pt x="193" y="38"/>
                  </a:cubicBezTo>
                  <a:cubicBezTo>
                    <a:pt x="169" y="39"/>
                    <a:pt x="140" y="35"/>
                    <a:pt x="122" y="35"/>
                  </a:cubicBezTo>
                  <a:cubicBezTo>
                    <a:pt x="122" y="35"/>
                    <a:pt x="117" y="37"/>
                    <a:pt x="115" y="37"/>
                  </a:cubicBezTo>
                  <a:cubicBezTo>
                    <a:pt x="106" y="38"/>
                    <a:pt x="96" y="36"/>
                    <a:pt x="89" y="35"/>
                  </a:cubicBezTo>
                  <a:cubicBezTo>
                    <a:pt x="145" y="28"/>
                    <a:pt x="219" y="35"/>
                    <a:pt x="264" y="29"/>
                  </a:cubicBezTo>
                  <a:cubicBezTo>
                    <a:pt x="253" y="29"/>
                    <a:pt x="246" y="29"/>
                    <a:pt x="241" y="26"/>
                  </a:cubicBezTo>
                  <a:cubicBezTo>
                    <a:pt x="256" y="28"/>
                    <a:pt x="258" y="23"/>
                    <a:pt x="281" y="25"/>
                  </a:cubicBezTo>
                  <a:cubicBezTo>
                    <a:pt x="285" y="27"/>
                    <a:pt x="277" y="30"/>
                    <a:pt x="280" y="31"/>
                  </a:cubicBezTo>
                  <a:cubicBezTo>
                    <a:pt x="292" y="30"/>
                    <a:pt x="301" y="33"/>
                    <a:pt x="314" y="31"/>
                  </a:cubicBezTo>
                  <a:cubicBezTo>
                    <a:pt x="307" y="29"/>
                    <a:pt x="299" y="28"/>
                    <a:pt x="291" y="28"/>
                  </a:cubicBezTo>
                  <a:cubicBezTo>
                    <a:pt x="290" y="26"/>
                    <a:pt x="295" y="28"/>
                    <a:pt x="296" y="27"/>
                  </a:cubicBezTo>
                  <a:cubicBezTo>
                    <a:pt x="282" y="23"/>
                    <a:pt x="315" y="25"/>
                    <a:pt x="319" y="25"/>
                  </a:cubicBezTo>
                  <a:cubicBezTo>
                    <a:pt x="323" y="25"/>
                    <a:pt x="327" y="23"/>
                    <a:pt x="329" y="23"/>
                  </a:cubicBezTo>
                  <a:cubicBezTo>
                    <a:pt x="339" y="22"/>
                    <a:pt x="361" y="22"/>
                    <a:pt x="372" y="23"/>
                  </a:cubicBezTo>
                  <a:cubicBezTo>
                    <a:pt x="372" y="20"/>
                    <a:pt x="375" y="20"/>
                    <a:pt x="377" y="19"/>
                  </a:cubicBezTo>
                  <a:cubicBezTo>
                    <a:pt x="381" y="19"/>
                    <a:pt x="384" y="21"/>
                    <a:pt x="388" y="22"/>
                  </a:cubicBezTo>
                  <a:cubicBezTo>
                    <a:pt x="433" y="19"/>
                    <a:pt x="486" y="18"/>
                    <a:pt x="530" y="20"/>
                  </a:cubicBezTo>
                  <a:cubicBezTo>
                    <a:pt x="530" y="19"/>
                    <a:pt x="529" y="19"/>
                    <a:pt x="530" y="18"/>
                  </a:cubicBezTo>
                  <a:cubicBezTo>
                    <a:pt x="648" y="16"/>
                    <a:pt x="801" y="9"/>
                    <a:pt x="921" y="0"/>
                  </a:cubicBezTo>
                  <a:cubicBezTo>
                    <a:pt x="823" y="2"/>
                    <a:pt x="728" y="10"/>
                    <a:pt x="635" y="13"/>
                  </a:cubicBezTo>
                  <a:cubicBezTo>
                    <a:pt x="631" y="10"/>
                    <a:pt x="625" y="10"/>
                    <a:pt x="618" y="11"/>
                  </a:cubicBezTo>
                  <a:cubicBezTo>
                    <a:pt x="621" y="12"/>
                    <a:pt x="628" y="11"/>
                    <a:pt x="632" y="12"/>
                  </a:cubicBezTo>
                  <a:cubicBezTo>
                    <a:pt x="603" y="14"/>
                    <a:pt x="556" y="14"/>
                    <a:pt x="525" y="16"/>
                  </a:cubicBezTo>
                  <a:cubicBezTo>
                    <a:pt x="521" y="16"/>
                    <a:pt x="528" y="12"/>
                    <a:pt x="524" y="13"/>
                  </a:cubicBezTo>
                  <a:cubicBezTo>
                    <a:pt x="511" y="14"/>
                    <a:pt x="505" y="13"/>
                    <a:pt x="495" y="13"/>
                  </a:cubicBezTo>
                  <a:cubicBezTo>
                    <a:pt x="499" y="15"/>
                    <a:pt x="505" y="15"/>
                    <a:pt x="511" y="14"/>
                  </a:cubicBezTo>
                  <a:cubicBezTo>
                    <a:pt x="489" y="17"/>
                    <a:pt x="467" y="17"/>
                    <a:pt x="447" y="16"/>
                  </a:cubicBezTo>
                  <a:cubicBezTo>
                    <a:pt x="445" y="14"/>
                    <a:pt x="443" y="13"/>
                    <a:pt x="432" y="14"/>
                  </a:cubicBezTo>
                  <a:cubicBezTo>
                    <a:pt x="431" y="14"/>
                    <a:pt x="427" y="14"/>
                    <a:pt x="427" y="14"/>
                  </a:cubicBezTo>
                  <a:cubicBezTo>
                    <a:pt x="426" y="15"/>
                    <a:pt x="424" y="17"/>
                    <a:pt x="418" y="16"/>
                  </a:cubicBezTo>
                  <a:cubicBezTo>
                    <a:pt x="420" y="12"/>
                    <a:pt x="400" y="14"/>
                    <a:pt x="391" y="13"/>
                  </a:cubicBezTo>
                  <a:cubicBezTo>
                    <a:pt x="391" y="14"/>
                    <a:pt x="393" y="14"/>
                    <a:pt x="393" y="15"/>
                  </a:cubicBezTo>
                  <a:cubicBezTo>
                    <a:pt x="378" y="16"/>
                    <a:pt x="363" y="17"/>
                    <a:pt x="347" y="16"/>
                  </a:cubicBezTo>
                  <a:cubicBezTo>
                    <a:pt x="349" y="14"/>
                    <a:pt x="356" y="15"/>
                    <a:pt x="358" y="14"/>
                  </a:cubicBezTo>
                  <a:cubicBezTo>
                    <a:pt x="354" y="11"/>
                    <a:pt x="345" y="15"/>
                    <a:pt x="341" y="13"/>
                  </a:cubicBezTo>
                  <a:cubicBezTo>
                    <a:pt x="341" y="15"/>
                    <a:pt x="346" y="13"/>
                    <a:pt x="346" y="15"/>
                  </a:cubicBezTo>
                  <a:cubicBezTo>
                    <a:pt x="340" y="17"/>
                    <a:pt x="336" y="16"/>
                    <a:pt x="329" y="16"/>
                  </a:cubicBezTo>
                  <a:cubicBezTo>
                    <a:pt x="334" y="13"/>
                    <a:pt x="325" y="10"/>
                    <a:pt x="332" y="10"/>
                  </a:cubicBezTo>
                  <a:cubicBezTo>
                    <a:pt x="326" y="8"/>
                    <a:pt x="321" y="9"/>
                    <a:pt x="318" y="13"/>
                  </a:cubicBezTo>
                  <a:cubicBezTo>
                    <a:pt x="319" y="15"/>
                    <a:pt x="323" y="14"/>
                    <a:pt x="327" y="14"/>
                  </a:cubicBezTo>
                  <a:cubicBezTo>
                    <a:pt x="318" y="17"/>
                    <a:pt x="308" y="16"/>
                    <a:pt x="296" y="15"/>
                  </a:cubicBezTo>
                  <a:cubicBezTo>
                    <a:pt x="297" y="12"/>
                    <a:pt x="302" y="14"/>
                    <a:pt x="305" y="13"/>
                  </a:cubicBezTo>
                  <a:cubicBezTo>
                    <a:pt x="298" y="11"/>
                    <a:pt x="289" y="12"/>
                    <a:pt x="278" y="12"/>
                  </a:cubicBezTo>
                  <a:cubicBezTo>
                    <a:pt x="277" y="11"/>
                    <a:pt x="281" y="10"/>
                    <a:pt x="277" y="8"/>
                  </a:cubicBezTo>
                  <a:cubicBezTo>
                    <a:pt x="194" y="2"/>
                    <a:pt x="109" y="12"/>
                    <a:pt x="29" y="17"/>
                  </a:cubicBezTo>
                  <a:cubicBezTo>
                    <a:pt x="28" y="21"/>
                    <a:pt x="34" y="18"/>
                    <a:pt x="36" y="19"/>
                  </a:cubicBezTo>
                  <a:cubicBezTo>
                    <a:pt x="37" y="21"/>
                    <a:pt x="31" y="18"/>
                    <a:pt x="33" y="22"/>
                  </a:cubicBezTo>
                  <a:close/>
                  <a:moveTo>
                    <a:pt x="162" y="41"/>
                  </a:moveTo>
                  <a:cubicBezTo>
                    <a:pt x="168" y="40"/>
                    <a:pt x="177" y="38"/>
                    <a:pt x="180" y="42"/>
                  </a:cubicBezTo>
                  <a:cubicBezTo>
                    <a:pt x="174" y="42"/>
                    <a:pt x="165" y="44"/>
                    <a:pt x="162" y="41"/>
                  </a:cubicBezTo>
                  <a:close/>
                  <a:moveTo>
                    <a:pt x="135" y="41"/>
                  </a:moveTo>
                  <a:cubicBezTo>
                    <a:pt x="148" y="41"/>
                    <a:pt x="152" y="40"/>
                    <a:pt x="161" y="42"/>
                  </a:cubicBezTo>
                  <a:cubicBezTo>
                    <a:pt x="152" y="42"/>
                    <a:pt x="141" y="44"/>
                    <a:pt x="135" y="41"/>
                  </a:cubicBezTo>
                  <a:close/>
                  <a:moveTo>
                    <a:pt x="233" y="25"/>
                  </a:moveTo>
                  <a:cubicBezTo>
                    <a:pt x="233" y="26"/>
                    <a:pt x="233" y="27"/>
                    <a:pt x="233" y="28"/>
                  </a:cubicBezTo>
                  <a:cubicBezTo>
                    <a:pt x="225" y="30"/>
                    <a:pt x="216" y="27"/>
                    <a:pt x="208" y="25"/>
                  </a:cubicBezTo>
                  <a:cubicBezTo>
                    <a:pt x="218" y="23"/>
                    <a:pt x="225" y="26"/>
                    <a:pt x="233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2" name="Freeform 137"/>
            <p:cNvSpPr/>
            <p:nvPr/>
          </p:nvSpPr>
          <p:spPr bwMode="auto">
            <a:xfrm>
              <a:off x="4922305" y="427196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3" name="Freeform 138"/>
            <p:cNvSpPr/>
            <p:nvPr/>
          </p:nvSpPr>
          <p:spPr bwMode="auto">
            <a:xfrm>
              <a:off x="7609908" y="4324350"/>
              <a:ext cx="52753" cy="14288"/>
            </a:xfrm>
            <a:custGeom>
              <a:avLst/>
              <a:gdLst>
                <a:gd name="T0" fmla="*/ 9 w 9"/>
                <a:gd name="T1" fmla="*/ 2 h 4"/>
                <a:gd name="T2" fmla="*/ 6 w 9"/>
                <a:gd name="T3" fmla="*/ 3 h 4"/>
                <a:gd name="T4" fmla="*/ 6 w 9"/>
                <a:gd name="T5" fmla="*/ 4 h 4"/>
                <a:gd name="T6" fmla="*/ 0 w 9"/>
                <a:gd name="T7" fmla="*/ 4 h 4"/>
                <a:gd name="T8" fmla="*/ 0 w 9"/>
                <a:gd name="T9" fmla="*/ 1 h 4"/>
                <a:gd name="T10" fmla="*/ 9 w 9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">
                  <a:moveTo>
                    <a:pt x="9" y="2"/>
                  </a:moveTo>
                  <a:cubicBezTo>
                    <a:pt x="8" y="2"/>
                    <a:pt x="6" y="2"/>
                    <a:pt x="6" y="3"/>
                  </a:cubicBezTo>
                  <a:cubicBezTo>
                    <a:pt x="7" y="3"/>
                    <a:pt x="7" y="4"/>
                    <a:pt x="6" y="4"/>
                  </a:cubicBezTo>
                  <a:cubicBezTo>
                    <a:pt x="4" y="3"/>
                    <a:pt x="4" y="4"/>
                    <a:pt x="0" y="4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4" y="3"/>
                    <a:pt x="6" y="0"/>
                    <a:pt x="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4" name="Freeform 139"/>
            <p:cNvSpPr/>
            <p:nvPr/>
          </p:nvSpPr>
          <p:spPr bwMode="auto">
            <a:xfrm>
              <a:off x="7207322" y="4298950"/>
              <a:ext cx="130494" cy="12700"/>
            </a:xfrm>
            <a:custGeom>
              <a:avLst/>
              <a:gdLst>
                <a:gd name="T0" fmla="*/ 23 w 23"/>
                <a:gd name="T1" fmla="*/ 2 h 4"/>
                <a:gd name="T2" fmla="*/ 2 w 23"/>
                <a:gd name="T3" fmla="*/ 2 h 4"/>
                <a:gd name="T4" fmla="*/ 23 w 23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4">
                  <a:moveTo>
                    <a:pt x="23" y="2"/>
                  </a:moveTo>
                  <a:cubicBezTo>
                    <a:pt x="17" y="4"/>
                    <a:pt x="0" y="4"/>
                    <a:pt x="2" y="2"/>
                  </a:cubicBezTo>
                  <a:cubicBezTo>
                    <a:pt x="5" y="2"/>
                    <a:pt x="20" y="0"/>
                    <a:pt x="2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5" name="Freeform 140"/>
            <p:cNvSpPr/>
            <p:nvPr/>
          </p:nvSpPr>
          <p:spPr bwMode="auto">
            <a:xfrm>
              <a:off x="7223981" y="4344988"/>
              <a:ext cx="63859" cy="15875"/>
            </a:xfrm>
            <a:custGeom>
              <a:avLst/>
              <a:gdLst>
                <a:gd name="T0" fmla="*/ 4 w 11"/>
                <a:gd name="T1" fmla="*/ 2 h 5"/>
                <a:gd name="T2" fmla="*/ 9 w 11"/>
                <a:gd name="T3" fmla="*/ 2 h 5"/>
                <a:gd name="T4" fmla="*/ 8 w 11"/>
                <a:gd name="T5" fmla="*/ 0 h 5"/>
                <a:gd name="T6" fmla="*/ 11 w 11"/>
                <a:gd name="T7" fmla="*/ 4 h 5"/>
                <a:gd name="T8" fmla="*/ 4 w 11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4" y="2"/>
                  </a:moveTo>
                  <a:cubicBezTo>
                    <a:pt x="3" y="4"/>
                    <a:pt x="9" y="3"/>
                    <a:pt x="9" y="2"/>
                  </a:cubicBezTo>
                  <a:cubicBezTo>
                    <a:pt x="7" y="2"/>
                    <a:pt x="7" y="0"/>
                    <a:pt x="8" y="0"/>
                  </a:cubicBezTo>
                  <a:cubicBezTo>
                    <a:pt x="8" y="3"/>
                    <a:pt x="11" y="2"/>
                    <a:pt x="11" y="4"/>
                  </a:cubicBezTo>
                  <a:cubicBezTo>
                    <a:pt x="8" y="4"/>
                    <a:pt x="0" y="5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6" name="Freeform 144"/>
            <p:cNvSpPr/>
            <p:nvPr/>
          </p:nvSpPr>
          <p:spPr bwMode="auto">
            <a:xfrm>
              <a:off x="6157824" y="4194175"/>
              <a:ext cx="238775" cy="28575"/>
            </a:xfrm>
            <a:custGeom>
              <a:avLst/>
              <a:gdLst>
                <a:gd name="T0" fmla="*/ 0 w 42"/>
                <a:gd name="T1" fmla="*/ 6 h 9"/>
                <a:gd name="T2" fmla="*/ 34 w 42"/>
                <a:gd name="T3" fmla="*/ 5 h 9"/>
                <a:gd name="T4" fmla="*/ 42 w 42"/>
                <a:gd name="T5" fmla="*/ 6 h 9"/>
                <a:gd name="T6" fmla="*/ 0 w 42"/>
                <a:gd name="T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9">
                  <a:moveTo>
                    <a:pt x="0" y="6"/>
                  </a:moveTo>
                  <a:cubicBezTo>
                    <a:pt x="8" y="3"/>
                    <a:pt x="23" y="5"/>
                    <a:pt x="34" y="5"/>
                  </a:cubicBezTo>
                  <a:cubicBezTo>
                    <a:pt x="36" y="5"/>
                    <a:pt x="42" y="0"/>
                    <a:pt x="42" y="6"/>
                  </a:cubicBezTo>
                  <a:cubicBezTo>
                    <a:pt x="29" y="6"/>
                    <a:pt x="4" y="9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7" name="Freeform 145"/>
            <p:cNvSpPr/>
            <p:nvPr/>
          </p:nvSpPr>
          <p:spPr bwMode="auto">
            <a:xfrm>
              <a:off x="5907944" y="4330700"/>
              <a:ext cx="97177" cy="14288"/>
            </a:xfrm>
            <a:custGeom>
              <a:avLst/>
              <a:gdLst>
                <a:gd name="T0" fmla="*/ 3 w 17"/>
                <a:gd name="T1" fmla="*/ 2 h 4"/>
                <a:gd name="T2" fmla="*/ 17 w 17"/>
                <a:gd name="T3" fmla="*/ 3 h 4"/>
                <a:gd name="T4" fmla="*/ 3 w 17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4">
                  <a:moveTo>
                    <a:pt x="3" y="2"/>
                  </a:moveTo>
                  <a:cubicBezTo>
                    <a:pt x="4" y="2"/>
                    <a:pt x="14" y="0"/>
                    <a:pt x="17" y="3"/>
                  </a:cubicBezTo>
                  <a:cubicBezTo>
                    <a:pt x="15" y="4"/>
                    <a:pt x="0" y="3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8" name="Freeform 146"/>
            <p:cNvSpPr/>
            <p:nvPr/>
          </p:nvSpPr>
          <p:spPr bwMode="auto">
            <a:xfrm>
              <a:off x="5466489" y="4357688"/>
              <a:ext cx="397033" cy="9525"/>
            </a:xfrm>
            <a:custGeom>
              <a:avLst/>
              <a:gdLst>
                <a:gd name="T0" fmla="*/ 70 w 70"/>
                <a:gd name="T1" fmla="*/ 1 h 3"/>
                <a:gd name="T2" fmla="*/ 0 w 70"/>
                <a:gd name="T3" fmla="*/ 2 h 3"/>
                <a:gd name="T4" fmla="*/ 70 w 70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" h="3">
                  <a:moveTo>
                    <a:pt x="70" y="1"/>
                  </a:moveTo>
                  <a:cubicBezTo>
                    <a:pt x="40" y="2"/>
                    <a:pt x="28" y="3"/>
                    <a:pt x="0" y="2"/>
                  </a:cubicBezTo>
                  <a:cubicBezTo>
                    <a:pt x="22" y="1"/>
                    <a:pt x="51" y="0"/>
                    <a:pt x="7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59" name="Freeform 148"/>
            <p:cNvSpPr/>
            <p:nvPr/>
          </p:nvSpPr>
          <p:spPr bwMode="auto">
            <a:xfrm>
              <a:off x="4808469" y="4354513"/>
              <a:ext cx="435904" cy="15875"/>
            </a:xfrm>
            <a:custGeom>
              <a:avLst/>
              <a:gdLst>
                <a:gd name="T0" fmla="*/ 14 w 77"/>
                <a:gd name="T1" fmla="*/ 0 h 5"/>
                <a:gd name="T2" fmla="*/ 21 w 77"/>
                <a:gd name="T3" fmla="*/ 3 h 5"/>
                <a:gd name="T4" fmla="*/ 62 w 77"/>
                <a:gd name="T5" fmla="*/ 3 h 5"/>
                <a:gd name="T6" fmla="*/ 53 w 77"/>
                <a:gd name="T7" fmla="*/ 5 h 5"/>
                <a:gd name="T8" fmla="*/ 0 w 77"/>
                <a:gd name="T9" fmla="*/ 3 h 5"/>
                <a:gd name="T10" fmla="*/ 14 w 77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5">
                  <a:moveTo>
                    <a:pt x="14" y="0"/>
                  </a:moveTo>
                  <a:cubicBezTo>
                    <a:pt x="16" y="2"/>
                    <a:pt x="18" y="3"/>
                    <a:pt x="21" y="3"/>
                  </a:cubicBezTo>
                  <a:cubicBezTo>
                    <a:pt x="35" y="3"/>
                    <a:pt x="47" y="3"/>
                    <a:pt x="62" y="3"/>
                  </a:cubicBezTo>
                  <a:cubicBezTo>
                    <a:pt x="77" y="4"/>
                    <a:pt x="56" y="5"/>
                    <a:pt x="53" y="5"/>
                  </a:cubicBezTo>
                  <a:cubicBezTo>
                    <a:pt x="41" y="5"/>
                    <a:pt x="12" y="5"/>
                    <a:pt x="0" y="3"/>
                  </a:cubicBezTo>
                  <a:cubicBezTo>
                    <a:pt x="8" y="3"/>
                    <a:pt x="12" y="5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0" name="Freeform 149"/>
            <p:cNvSpPr/>
            <p:nvPr/>
          </p:nvSpPr>
          <p:spPr bwMode="auto">
            <a:xfrm>
              <a:off x="4466967" y="4479925"/>
              <a:ext cx="63859" cy="19050"/>
            </a:xfrm>
            <a:custGeom>
              <a:avLst/>
              <a:gdLst>
                <a:gd name="T0" fmla="*/ 8 w 11"/>
                <a:gd name="T1" fmla="*/ 3 h 6"/>
                <a:gd name="T2" fmla="*/ 7 w 11"/>
                <a:gd name="T3" fmla="*/ 4 h 6"/>
                <a:gd name="T4" fmla="*/ 9 w 11"/>
                <a:gd name="T5" fmla="*/ 5 h 6"/>
                <a:gd name="T6" fmla="*/ 3 w 11"/>
                <a:gd name="T7" fmla="*/ 2 h 6"/>
                <a:gd name="T8" fmla="*/ 8 w 11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8" y="3"/>
                  </a:moveTo>
                  <a:cubicBezTo>
                    <a:pt x="7" y="3"/>
                    <a:pt x="7" y="3"/>
                    <a:pt x="7" y="4"/>
                  </a:cubicBezTo>
                  <a:cubicBezTo>
                    <a:pt x="8" y="4"/>
                    <a:pt x="9" y="4"/>
                    <a:pt x="9" y="5"/>
                  </a:cubicBezTo>
                  <a:cubicBezTo>
                    <a:pt x="6" y="6"/>
                    <a:pt x="0" y="4"/>
                    <a:pt x="3" y="2"/>
                  </a:cubicBezTo>
                  <a:cubicBezTo>
                    <a:pt x="4" y="5"/>
                    <a:pt x="11" y="0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1" name="Freeform 150"/>
            <p:cNvSpPr/>
            <p:nvPr/>
          </p:nvSpPr>
          <p:spPr bwMode="auto">
            <a:xfrm>
              <a:off x="3770077" y="4475163"/>
              <a:ext cx="169364" cy="14288"/>
            </a:xfrm>
            <a:custGeom>
              <a:avLst/>
              <a:gdLst>
                <a:gd name="T0" fmla="*/ 0 w 30"/>
                <a:gd name="T1" fmla="*/ 2 h 4"/>
                <a:gd name="T2" fmla="*/ 30 w 30"/>
                <a:gd name="T3" fmla="*/ 4 h 4"/>
                <a:gd name="T4" fmla="*/ 0 w 30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4">
                  <a:moveTo>
                    <a:pt x="0" y="2"/>
                  </a:moveTo>
                  <a:cubicBezTo>
                    <a:pt x="8" y="0"/>
                    <a:pt x="22" y="2"/>
                    <a:pt x="30" y="4"/>
                  </a:cubicBezTo>
                  <a:cubicBezTo>
                    <a:pt x="20" y="3"/>
                    <a:pt x="8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2" name="Freeform 151"/>
            <p:cNvSpPr/>
            <p:nvPr/>
          </p:nvSpPr>
          <p:spPr bwMode="auto">
            <a:xfrm>
              <a:off x="2481804" y="4249738"/>
              <a:ext cx="77741" cy="15875"/>
            </a:xfrm>
            <a:custGeom>
              <a:avLst/>
              <a:gdLst>
                <a:gd name="T0" fmla="*/ 14 w 14"/>
                <a:gd name="T1" fmla="*/ 2 h 5"/>
                <a:gd name="T2" fmla="*/ 14 w 14"/>
                <a:gd name="T3" fmla="*/ 4 h 5"/>
                <a:gd name="T4" fmla="*/ 1 w 14"/>
                <a:gd name="T5" fmla="*/ 5 h 5"/>
                <a:gd name="T6" fmla="*/ 14 w 14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5">
                  <a:moveTo>
                    <a:pt x="14" y="2"/>
                  </a:moveTo>
                  <a:cubicBezTo>
                    <a:pt x="13" y="3"/>
                    <a:pt x="13" y="3"/>
                    <a:pt x="14" y="4"/>
                  </a:cubicBezTo>
                  <a:cubicBezTo>
                    <a:pt x="9" y="2"/>
                    <a:pt x="7" y="5"/>
                    <a:pt x="1" y="5"/>
                  </a:cubicBezTo>
                  <a:cubicBezTo>
                    <a:pt x="0" y="0"/>
                    <a:pt x="12" y="4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3" name="Freeform 153"/>
            <p:cNvSpPr/>
            <p:nvPr/>
          </p:nvSpPr>
          <p:spPr bwMode="auto">
            <a:xfrm>
              <a:off x="7526615" y="4327525"/>
              <a:ext cx="44423" cy="20638"/>
            </a:xfrm>
            <a:custGeom>
              <a:avLst/>
              <a:gdLst>
                <a:gd name="T0" fmla="*/ 8 w 8"/>
                <a:gd name="T1" fmla="*/ 3 h 6"/>
                <a:gd name="T2" fmla="*/ 2 w 8"/>
                <a:gd name="T3" fmla="*/ 6 h 6"/>
                <a:gd name="T4" fmla="*/ 0 w 8"/>
                <a:gd name="T5" fmla="*/ 2 h 6"/>
                <a:gd name="T6" fmla="*/ 8 w 8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8" y="3"/>
                  </a:moveTo>
                  <a:cubicBezTo>
                    <a:pt x="6" y="5"/>
                    <a:pt x="5" y="3"/>
                    <a:pt x="2" y="6"/>
                  </a:cubicBezTo>
                  <a:cubicBezTo>
                    <a:pt x="2" y="4"/>
                    <a:pt x="1" y="3"/>
                    <a:pt x="0" y="2"/>
                  </a:cubicBezTo>
                  <a:cubicBezTo>
                    <a:pt x="2" y="2"/>
                    <a:pt x="7" y="0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4" name="Freeform 154"/>
            <p:cNvSpPr/>
            <p:nvPr/>
          </p:nvSpPr>
          <p:spPr bwMode="auto">
            <a:xfrm>
              <a:off x="7371134" y="4330700"/>
              <a:ext cx="124941" cy="23813"/>
            </a:xfrm>
            <a:custGeom>
              <a:avLst/>
              <a:gdLst>
                <a:gd name="T0" fmla="*/ 22 w 22"/>
                <a:gd name="T1" fmla="*/ 2 h 7"/>
                <a:gd name="T2" fmla="*/ 22 w 22"/>
                <a:gd name="T3" fmla="*/ 4 h 7"/>
                <a:gd name="T4" fmla="*/ 0 w 22"/>
                <a:gd name="T5" fmla="*/ 7 h 7"/>
                <a:gd name="T6" fmla="*/ 0 w 22"/>
                <a:gd name="T7" fmla="*/ 2 h 7"/>
                <a:gd name="T8" fmla="*/ 22 w 22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7">
                  <a:moveTo>
                    <a:pt x="22" y="2"/>
                  </a:moveTo>
                  <a:cubicBezTo>
                    <a:pt x="21" y="2"/>
                    <a:pt x="22" y="3"/>
                    <a:pt x="22" y="4"/>
                  </a:cubicBezTo>
                  <a:cubicBezTo>
                    <a:pt x="15" y="5"/>
                    <a:pt x="7" y="5"/>
                    <a:pt x="0" y="7"/>
                  </a:cubicBezTo>
                  <a:cubicBezTo>
                    <a:pt x="0" y="5"/>
                    <a:pt x="0" y="4"/>
                    <a:pt x="0" y="2"/>
                  </a:cubicBezTo>
                  <a:cubicBezTo>
                    <a:pt x="5" y="4"/>
                    <a:pt x="16" y="0"/>
                    <a:pt x="2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5" name="Freeform 155"/>
            <p:cNvSpPr/>
            <p:nvPr/>
          </p:nvSpPr>
          <p:spPr bwMode="auto">
            <a:xfrm>
              <a:off x="2645616" y="4449763"/>
              <a:ext cx="1043945" cy="42863"/>
            </a:xfrm>
            <a:custGeom>
              <a:avLst/>
              <a:gdLst>
                <a:gd name="T0" fmla="*/ 65 w 184"/>
                <a:gd name="T1" fmla="*/ 4 h 13"/>
                <a:gd name="T2" fmla="*/ 158 w 184"/>
                <a:gd name="T3" fmla="*/ 8 h 13"/>
                <a:gd name="T4" fmla="*/ 184 w 184"/>
                <a:gd name="T5" fmla="*/ 8 h 13"/>
                <a:gd name="T6" fmla="*/ 116 w 184"/>
                <a:gd name="T7" fmla="*/ 9 h 13"/>
                <a:gd name="T8" fmla="*/ 83 w 184"/>
                <a:gd name="T9" fmla="*/ 12 h 13"/>
                <a:gd name="T10" fmla="*/ 45 w 184"/>
                <a:gd name="T11" fmla="*/ 10 h 13"/>
                <a:gd name="T12" fmla="*/ 0 w 184"/>
                <a:gd name="T13" fmla="*/ 6 h 13"/>
                <a:gd name="T14" fmla="*/ 65 w 184"/>
                <a:gd name="T1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4" h="13">
                  <a:moveTo>
                    <a:pt x="65" y="4"/>
                  </a:moveTo>
                  <a:cubicBezTo>
                    <a:pt x="97" y="12"/>
                    <a:pt x="129" y="5"/>
                    <a:pt x="158" y="8"/>
                  </a:cubicBezTo>
                  <a:cubicBezTo>
                    <a:pt x="160" y="4"/>
                    <a:pt x="177" y="7"/>
                    <a:pt x="184" y="8"/>
                  </a:cubicBezTo>
                  <a:cubicBezTo>
                    <a:pt x="167" y="13"/>
                    <a:pt x="142" y="9"/>
                    <a:pt x="116" y="9"/>
                  </a:cubicBezTo>
                  <a:cubicBezTo>
                    <a:pt x="104" y="10"/>
                    <a:pt x="93" y="12"/>
                    <a:pt x="83" y="12"/>
                  </a:cubicBezTo>
                  <a:cubicBezTo>
                    <a:pt x="71" y="11"/>
                    <a:pt x="60" y="10"/>
                    <a:pt x="45" y="10"/>
                  </a:cubicBezTo>
                  <a:cubicBezTo>
                    <a:pt x="31" y="10"/>
                    <a:pt x="12" y="12"/>
                    <a:pt x="0" y="6"/>
                  </a:cubicBezTo>
                  <a:cubicBezTo>
                    <a:pt x="19" y="0"/>
                    <a:pt x="44" y="11"/>
                    <a:pt x="6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rgbClr val="FF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9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3372"/>
            <a:ext cx="9144000" cy="457937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7809" y="971498"/>
            <a:ext cx="968494" cy="984473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4446" y="499160"/>
            <a:ext cx="1152128" cy="672075"/>
          </a:xfrm>
          <a:prstGeom prst="rect">
            <a:avLst/>
          </a:prstGeom>
        </p:spPr>
      </p:pic>
      <p:pic>
        <p:nvPicPr>
          <p:cNvPr id="13" name="Picture 10" descr="C:\Users\Administrator\Desktop\开学了0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734" y="365022"/>
            <a:ext cx="1492625" cy="627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583" y="1924570"/>
            <a:ext cx="2612577" cy="2728804"/>
          </a:xfrm>
          <a:prstGeom prst="rect">
            <a:avLst/>
          </a:prstGeom>
        </p:spPr>
      </p:pic>
      <p:pic>
        <p:nvPicPr>
          <p:cNvPr id="26" name="Picture 3" descr="C:\Users\Administrator\Desktop\开学了02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5" y="771551"/>
            <a:ext cx="686332" cy="913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Users\Administrator\Desktop\开学了05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1452" y="4155927"/>
            <a:ext cx="1042988" cy="75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文本框 13"/>
          <p:cNvSpPr txBox="1"/>
          <p:nvPr/>
        </p:nvSpPr>
        <p:spPr>
          <a:xfrm>
            <a:off x="3238746" y="2118957"/>
            <a:ext cx="5164863" cy="17312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以小组为单位，画一张学校的平面示意图，可以简明地显示出学校的样子，也能帮助我们更加熟悉校园。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7433" y="1214544"/>
            <a:ext cx="3262640" cy="9759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9519" y="0"/>
            <a:ext cx="5391150" cy="5143500"/>
          </a:xfrm>
          <a:prstGeom prst="rect">
            <a:avLst/>
          </a:prstGeom>
        </p:spPr>
      </p:pic>
      <p:sp>
        <p:nvSpPr>
          <p:cNvPr id="7" name="梯形 4"/>
          <p:cNvSpPr/>
          <p:nvPr/>
        </p:nvSpPr>
        <p:spPr>
          <a:xfrm>
            <a:off x="141024" y="-17813"/>
            <a:ext cx="5860678" cy="5161314"/>
          </a:xfrm>
          <a:custGeom>
            <a:avLst/>
            <a:gdLst>
              <a:gd name="connsiteX0" fmla="*/ 0 w 8693011"/>
              <a:gd name="connsiteY0" fmla="*/ 6858000 h 6858000"/>
              <a:gd name="connsiteX1" fmla="*/ 1714500 w 8693011"/>
              <a:gd name="connsiteY1" fmla="*/ 0 h 6858000"/>
              <a:gd name="connsiteX2" fmla="*/ 6978511 w 8693011"/>
              <a:gd name="connsiteY2" fmla="*/ 0 h 6858000"/>
              <a:gd name="connsiteX3" fmla="*/ 8693011 w 8693011"/>
              <a:gd name="connsiteY3" fmla="*/ 6858000 h 6858000"/>
              <a:gd name="connsiteX4" fmla="*/ 0 w 8693011"/>
              <a:gd name="connsiteY4" fmla="*/ 6858000 h 6858000"/>
              <a:gd name="connsiteX0-1" fmla="*/ 0 w 8693011"/>
              <a:gd name="connsiteY0-2" fmla="*/ 6881750 h 6881750"/>
              <a:gd name="connsiteX1-3" fmla="*/ 4453 w 8693011"/>
              <a:gd name="connsiteY1-4" fmla="*/ 0 h 6881750"/>
              <a:gd name="connsiteX2-5" fmla="*/ 6978511 w 8693011"/>
              <a:gd name="connsiteY2-6" fmla="*/ 23750 h 6881750"/>
              <a:gd name="connsiteX3-7" fmla="*/ 8693011 w 8693011"/>
              <a:gd name="connsiteY3-8" fmla="*/ 6881750 h 6881750"/>
              <a:gd name="connsiteX4-9" fmla="*/ 0 w 8693011"/>
              <a:gd name="connsiteY4-10" fmla="*/ 6881750 h 6881750"/>
              <a:gd name="connsiteX0-11" fmla="*/ 0 w 8693011"/>
              <a:gd name="connsiteY0-12" fmla="*/ 6881751 h 6881751"/>
              <a:gd name="connsiteX1-13" fmla="*/ 4453 w 8693011"/>
              <a:gd name="connsiteY1-14" fmla="*/ 1 h 6881751"/>
              <a:gd name="connsiteX2-15" fmla="*/ 5695976 w 8693011"/>
              <a:gd name="connsiteY2-16" fmla="*/ 0 h 6881751"/>
              <a:gd name="connsiteX3-17" fmla="*/ 8693011 w 8693011"/>
              <a:gd name="connsiteY3-18" fmla="*/ 6881751 h 6881751"/>
              <a:gd name="connsiteX4-19" fmla="*/ 0 w 8693011"/>
              <a:gd name="connsiteY4-20" fmla="*/ 6881751 h 6881751"/>
              <a:gd name="connsiteX0-21" fmla="*/ 0 w 8693011"/>
              <a:gd name="connsiteY0-22" fmla="*/ 6881751 h 6881751"/>
              <a:gd name="connsiteX1-23" fmla="*/ 4453 w 8693011"/>
              <a:gd name="connsiteY1-24" fmla="*/ 1 h 6881751"/>
              <a:gd name="connsiteX2-25" fmla="*/ 5173462 w 8693011"/>
              <a:gd name="connsiteY2-26" fmla="*/ 0 h 6881751"/>
              <a:gd name="connsiteX3-27" fmla="*/ 8693011 w 8693011"/>
              <a:gd name="connsiteY3-28" fmla="*/ 6881751 h 6881751"/>
              <a:gd name="connsiteX4-29" fmla="*/ 0 w 8693011"/>
              <a:gd name="connsiteY4-30" fmla="*/ 6881751 h 6881751"/>
              <a:gd name="connsiteX0-31" fmla="*/ 0 w 7814237"/>
              <a:gd name="connsiteY0-32" fmla="*/ 6881751 h 6881751"/>
              <a:gd name="connsiteX1-33" fmla="*/ 4453 w 7814237"/>
              <a:gd name="connsiteY1-34" fmla="*/ 1 h 6881751"/>
              <a:gd name="connsiteX2-35" fmla="*/ 5173462 w 7814237"/>
              <a:gd name="connsiteY2-36" fmla="*/ 0 h 6881751"/>
              <a:gd name="connsiteX3-37" fmla="*/ 7814237 w 7814237"/>
              <a:gd name="connsiteY3-38" fmla="*/ 6881751 h 6881751"/>
              <a:gd name="connsiteX4-39" fmla="*/ 0 w 7814237"/>
              <a:gd name="connsiteY4-40" fmla="*/ 6881751 h 688175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814237" h="6881751">
                <a:moveTo>
                  <a:pt x="0" y="6881751"/>
                </a:moveTo>
                <a:cubicBezTo>
                  <a:pt x="1484" y="4587834"/>
                  <a:pt x="2969" y="2293918"/>
                  <a:pt x="4453" y="1"/>
                </a:cubicBezTo>
                <a:lnTo>
                  <a:pt x="5173462" y="0"/>
                </a:lnTo>
                <a:lnTo>
                  <a:pt x="7814237" y="6881751"/>
                </a:lnTo>
                <a:lnTo>
                  <a:pt x="0" y="6881751"/>
                </a:lnTo>
                <a:close/>
              </a:path>
            </a:pathLst>
          </a:custGeom>
          <a:solidFill>
            <a:schemeClr val="accent4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梯形 4"/>
          <p:cNvSpPr/>
          <p:nvPr/>
        </p:nvSpPr>
        <p:spPr>
          <a:xfrm>
            <a:off x="0" y="0"/>
            <a:ext cx="5860678" cy="5161314"/>
          </a:xfrm>
          <a:custGeom>
            <a:avLst/>
            <a:gdLst>
              <a:gd name="connsiteX0" fmla="*/ 0 w 8693011"/>
              <a:gd name="connsiteY0" fmla="*/ 6858000 h 6858000"/>
              <a:gd name="connsiteX1" fmla="*/ 1714500 w 8693011"/>
              <a:gd name="connsiteY1" fmla="*/ 0 h 6858000"/>
              <a:gd name="connsiteX2" fmla="*/ 6978511 w 8693011"/>
              <a:gd name="connsiteY2" fmla="*/ 0 h 6858000"/>
              <a:gd name="connsiteX3" fmla="*/ 8693011 w 8693011"/>
              <a:gd name="connsiteY3" fmla="*/ 6858000 h 6858000"/>
              <a:gd name="connsiteX4" fmla="*/ 0 w 8693011"/>
              <a:gd name="connsiteY4" fmla="*/ 6858000 h 6858000"/>
              <a:gd name="connsiteX0-1" fmla="*/ 0 w 8693011"/>
              <a:gd name="connsiteY0-2" fmla="*/ 6881750 h 6881750"/>
              <a:gd name="connsiteX1-3" fmla="*/ 4453 w 8693011"/>
              <a:gd name="connsiteY1-4" fmla="*/ 0 h 6881750"/>
              <a:gd name="connsiteX2-5" fmla="*/ 6978511 w 8693011"/>
              <a:gd name="connsiteY2-6" fmla="*/ 23750 h 6881750"/>
              <a:gd name="connsiteX3-7" fmla="*/ 8693011 w 8693011"/>
              <a:gd name="connsiteY3-8" fmla="*/ 6881750 h 6881750"/>
              <a:gd name="connsiteX4-9" fmla="*/ 0 w 8693011"/>
              <a:gd name="connsiteY4-10" fmla="*/ 6881750 h 6881750"/>
              <a:gd name="connsiteX0-11" fmla="*/ 0 w 8693011"/>
              <a:gd name="connsiteY0-12" fmla="*/ 6881751 h 6881751"/>
              <a:gd name="connsiteX1-13" fmla="*/ 4453 w 8693011"/>
              <a:gd name="connsiteY1-14" fmla="*/ 1 h 6881751"/>
              <a:gd name="connsiteX2-15" fmla="*/ 5695976 w 8693011"/>
              <a:gd name="connsiteY2-16" fmla="*/ 0 h 6881751"/>
              <a:gd name="connsiteX3-17" fmla="*/ 8693011 w 8693011"/>
              <a:gd name="connsiteY3-18" fmla="*/ 6881751 h 6881751"/>
              <a:gd name="connsiteX4-19" fmla="*/ 0 w 8693011"/>
              <a:gd name="connsiteY4-20" fmla="*/ 6881751 h 6881751"/>
              <a:gd name="connsiteX0-21" fmla="*/ 0 w 8693011"/>
              <a:gd name="connsiteY0-22" fmla="*/ 6881751 h 6881751"/>
              <a:gd name="connsiteX1-23" fmla="*/ 4453 w 8693011"/>
              <a:gd name="connsiteY1-24" fmla="*/ 1 h 6881751"/>
              <a:gd name="connsiteX2-25" fmla="*/ 5173462 w 8693011"/>
              <a:gd name="connsiteY2-26" fmla="*/ 0 h 6881751"/>
              <a:gd name="connsiteX3-27" fmla="*/ 8693011 w 8693011"/>
              <a:gd name="connsiteY3-28" fmla="*/ 6881751 h 6881751"/>
              <a:gd name="connsiteX4-29" fmla="*/ 0 w 8693011"/>
              <a:gd name="connsiteY4-30" fmla="*/ 6881751 h 6881751"/>
              <a:gd name="connsiteX0-31" fmla="*/ 0 w 7814237"/>
              <a:gd name="connsiteY0-32" fmla="*/ 6881751 h 6881751"/>
              <a:gd name="connsiteX1-33" fmla="*/ 4453 w 7814237"/>
              <a:gd name="connsiteY1-34" fmla="*/ 1 h 6881751"/>
              <a:gd name="connsiteX2-35" fmla="*/ 5173462 w 7814237"/>
              <a:gd name="connsiteY2-36" fmla="*/ 0 h 6881751"/>
              <a:gd name="connsiteX3-37" fmla="*/ 7814237 w 7814237"/>
              <a:gd name="connsiteY3-38" fmla="*/ 6881751 h 6881751"/>
              <a:gd name="connsiteX4-39" fmla="*/ 0 w 7814237"/>
              <a:gd name="connsiteY4-40" fmla="*/ 6881751 h 688175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814237" h="6881751">
                <a:moveTo>
                  <a:pt x="0" y="6881751"/>
                </a:moveTo>
                <a:cubicBezTo>
                  <a:pt x="1484" y="4587834"/>
                  <a:pt x="2969" y="2293918"/>
                  <a:pt x="4453" y="1"/>
                </a:cubicBezTo>
                <a:lnTo>
                  <a:pt x="5173462" y="0"/>
                </a:lnTo>
                <a:lnTo>
                  <a:pt x="7814237" y="6881751"/>
                </a:lnTo>
                <a:lnTo>
                  <a:pt x="0" y="6881751"/>
                </a:lnTo>
                <a:close/>
              </a:path>
            </a:pathLst>
          </a:custGeom>
          <a:solidFill>
            <a:srgbClr val="009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TextBox 55"/>
          <p:cNvSpPr txBox="1"/>
          <p:nvPr/>
        </p:nvSpPr>
        <p:spPr>
          <a:xfrm>
            <a:off x="97572" y="2525238"/>
            <a:ext cx="4641614" cy="1754304"/>
          </a:xfrm>
          <a:prstGeom prst="rect">
            <a:avLst/>
          </a:prstGeom>
          <a:noFill/>
        </p:spPr>
        <p:txBody>
          <a:bodyPr wrap="square" lIns="91418" tIns="45709" rIns="91418" bIns="45709" rtlCol="0">
            <a:spAutoFit/>
          </a:bodyPr>
          <a:lstStyle/>
          <a:p>
            <a:pPr marL="257175" indent="-2571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怎样才能够让看图的人分清楚方向呢？</a:t>
            </a:r>
          </a:p>
          <a:p>
            <a:pPr marL="257175" indent="-2571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纸张那么小，有没有什么好办法可以不用画出所有建筑，也能让大家看得明白？</a:t>
            </a:r>
          </a:p>
          <a:p>
            <a:pPr marL="257175" indent="-2571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还有什么需要注意的？</a:t>
            </a:r>
          </a:p>
        </p:txBody>
      </p:sp>
      <p:grpSp>
        <p:nvGrpSpPr>
          <p:cNvPr id="12" name="Group 10"/>
          <p:cNvGrpSpPr/>
          <p:nvPr/>
        </p:nvGrpSpPr>
        <p:grpSpPr bwMode="auto">
          <a:xfrm>
            <a:off x="3558871" y="4600229"/>
            <a:ext cx="284999" cy="285157"/>
            <a:chOff x="0" y="0"/>
            <a:chExt cx="965499" cy="965499"/>
          </a:xfrm>
        </p:grpSpPr>
        <p:sp>
          <p:nvSpPr>
            <p:cNvPr id="13" name="AutoShape 11"/>
            <p:cNvSpPr/>
            <p:nvPr/>
          </p:nvSpPr>
          <p:spPr bwMode="auto">
            <a:xfrm>
              <a:off x="0" y="0"/>
              <a:ext cx="965499" cy="965499"/>
            </a:xfrm>
            <a:custGeom>
              <a:avLst/>
              <a:gdLst>
                <a:gd name="T0" fmla="*/ 482725 w 19679"/>
                <a:gd name="T1" fmla="*/ 529874 h 19679"/>
                <a:gd name="T2" fmla="*/ 482725 w 19679"/>
                <a:gd name="T3" fmla="*/ 529874 h 19679"/>
                <a:gd name="T4" fmla="*/ 482725 w 19679"/>
                <a:gd name="T5" fmla="*/ 529874 h 19679"/>
                <a:gd name="T6" fmla="*/ 482725 w 19679"/>
                <a:gd name="T7" fmla="*/ 529874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>
              <a:outerShdw blurRad="88900" dist="38100" dir="7680000" algn="tl" rotWithShape="0">
                <a:prstClr val="black">
                  <a:alpha val="31000"/>
                </a:prstClr>
              </a:outerShdw>
            </a:effectLst>
          </p:spPr>
          <p:txBody>
            <a:bodyPr rtlCol="0" anchor="ctr"/>
            <a:lstStyle/>
            <a:p>
              <a:pPr algn="ctr" defTabSz="685800" eaLnBrk="1" hangingPunct="1">
                <a:defRPr/>
              </a:pPr>
              <a:endParaRPr lang="zh-CN" altLang="en-US" sz="1400" kern="0">
                <a:solidFill>
                  <a:prstClr val="white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" name="AutoShape 12"/>
            <p:cNvSpPr/>
            <p:nvPr/>
          </p:nvSpPr>
          <p:spPr bwMode="auto">
            <a:xfrm>
              <a:off x="285759" y="283328"/>
              <a:ext cx="393981" cy="393980"/>
            </a:xfrm>
            <a:custGeom>
              <a:avLst/>
              <a:gdLst>
                <a:gd name="T0" fmla="*/ 196991 w 21376"/>
                <a:gd name="T1" fmla="*/ 196990 h 21600"/>
                <a:gd name="T2" fmla="*/ 196991 w 21376"/>
                <a:gd name="T3" fmla="*/ 196990 h 21600"/>
                <a:gd name="T4" fmla="*/ 196991 w 21376"/>
                <a:gd name="T5" fmla="*/ 196990 h 21600"/>
                <a:gd name="T6" fmla="*/ 196991 w 21376"/>
                <a:gd name="T7" fmla="*/ 1969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600"/>
                    <a:pt x="19455" y="21600"/>
                  </a:cubicBezTo>
                  <a:lnTo>
                    <a:pt x="1928" y="21600"/>
                  </a:lnTo>
                  <a:cubicBezTo>
                    <a:pt x="1585" y="21600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eaLnBrk="1" hangingPunct="1">
                <a:defRPr/>
              </a:pPr>
              <a:endParaRPr lang="zh-CN" altLang="en-US" sz="1400" kern="0">
                <a:solidFill>
                  <a:prstClr val="white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5" name="Group 13"/>
          <p:cNvGrpSpPr/>
          <p:nvPr/>
        </p:nvGrpSpPr>
        <p:grpSpPr bwMode="auto">
          <a:xfrm>
            <a:off x="3961970" y="4600229"/>
            <a:ext cx="285468" cy="285157"/>
            <a:chOff x="0" y="0"/>
            <a:chExt cx="965499" cy="965499"/>
          </a:xfrm>
        </p:grpSpPr>
        <p:sp>
          <p:nvSpPr>
            <p:cNvPr id="16" name="AutoShape 14"/>
            <p:cNvSpPr/>
            <p:nvPr/>
          </p:nvSpPr>
          <p:spPr bwMode="auto">
            <a:xfrm>
              <a:off x="0" y="0"/>
              <a:ext cx="965499" cy="965499"/>
            </a:xfrm>
            <a:custGeom>
              <a:avLst/>
              <a:gdLst>
                <a:gd name="T0" fmla="*/ 482725 w 19679"/>
                <a:gd name="T1" fmla="*/ 529874 h 19679"/>
                <a:gd name="T2" fmla="*/ 482725 w 19679"/>
                <a:gd name="T3" fmla="*/ 529874 h 19679"/>
                <a:gd name="T4" fmla="*/ 482725 w 19679"/>
                <a:gd name="T5" fmla="*/ 529874 h 19679"/>
                <a:gd name="T6" fmla="*/ 482725 w 19679"/>
                <a:gd name="T7" fmla="*/ 529874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>
              <a:outerShdw blurRad="88900" dist="38100" dir="7680000" algn="tl" rotWithShape="0">
                <a:prstClr val="black">
                  <a:alpha val="31000"/>
                </a:prstClr>
              </a:outerShdw>
            </a:effectLst>
          </p:spPr>
          <p:txBody>
            <a:bodyPr rtlCol="0" anchor="ctr"/>
            <a:lstStyle/>
            <a:p>
              <a:pPr algn="ctr" defTabSz="685800" eaLnBrk="1" hangingPunct="1">
                <a:defRPr/>
              </a:pPr>
              <a:endParaRPr lang="zh-CN" altLang="en-US" sz="1400" kern="0">
                <a:solidFill>
                  <a:prstClr val="white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7" name="AutoShape 15"/>
            <p:cNvSpPr/>
            <p:nvPr/>
          </p:nvSpPr>
          <p:spPr bwMode="auto">
            <a:xfrm>
              <a:off x="285759" y="283328"/>
              <a:ext cx="393981" cy="393980"/>
            </a:xfrm>
            <a:custGeom>
              <a:avLst/>
              <a:gdLst>
                <a:gd name="T0" fmla="*/ 196991 w 21600"/>
                <a:gd name="T1" fmla="*/ 196990 h 21600"/>
                <a:gd name="T2" fmla="*/ 196991 w 21600"/>
                <a:gd name="T3" fmla="*/ 196990 h 21600"/>
                <a:gd name="T4" fmla="*/ 196991 w 21600"/>
                <a:gd name="T5" fmla="*/ 196990 h 21600"/>
                <a:gd name="T6" fmla="*/ 196991 w 21600"/>
                <a:gd name="T7" fmla="*/ 1969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28" y="11543"/>
                  </a:moveTo>
                  <a:cubicBezTo>
                    <a:pt x="21492" y="11930"/>
                    <a:pt x="21571" y="12337"/>
                    <a:pt x="21571" y="12758"/>
                  </a:cubicBezTo>
                  <a:cubicBezTo>
                    <a:pt x="21571" y="13464"/>
                    <a:pt x="21388" y="14105"/>
                    <a:pt x="21017" y="14678"/>
                  </a:cubicBezTo>
                  <a:cubicBezTo>
                    <a:pt x="21111" y="15215"/>
                    <a:pt x="21077" y="15745"/>
                    <a:pt x="20924" y="16285"/>
                  </a:cubicBezTo>
                  <a:cubicBezTo>
                    <a:pt x="20769" y="16819"/>
                    <a:pt x="20512" y="17287"/>
                    <a:pt x="20141" y="17697"/>
                  </a:cubicBezTo>
                  <a:cubicBezTo>
                    <a:pt x="20105" y="18451"/>
                    <a:pt x="19901" y="19081"/>
                    <a:pt x="19531" y="19580"/>
                  </a:cubicBezTo>
                  <a:cubicBezTo>
                    <a:pt x="19161" y="20080"/>
                    <a:pt x="18700" y="20481"/>
                    <a:pt x="18146" y="20783"/>
                  </a:cubicBezTo>
                  <a:cubicBezTo>
                    <a:pt x="17593" y="21088"/>
                    <a:pt x="16982" y="21297"/>
                    <a:pt x="16321" y="21419"/>
                  </a:cubicBezTo>
                  <a:cubicBezTo>
                    <a:pt x="15660" y="21540"/>
                    <a:pt x="15010" y="21599"/>
                    <a:pt x="14380" y="21599"/>
                  </a:cubicBezTo>
                  <a:cubicBezTo>
                    <a:pt x="13730" y="21599"/>
                    <a:pt x="13077" y="21554"/>
                    <a:pt x="12424" y="21461"/>
                  </a:cubicBezTo>
                  <a:cubicBezTo>
                    <a:pt x="11772" y="21362"/>
                    <a:pt x="11127" y="21235"/>
                    <a:pt x="10497" y="21074"/>
                  </a:cubicBezTo>
                  <a:cubicBezTo>
                    <a:pt x="9864" y="20894"/>
                    <a:pt x="9237" y="20702"/>
                    <a:pt x="8610" y="20493"/>
                  </a:cubicBezTo>
                  <a:cubicBezTo>
                    <a:pt x="7982" y="20286"/>
                    <a:pt x="7341" y="20182"/>
                    <a:pt x="6680" y="20182"/>
                  </a:cubicBezTo>
                  <a:lnTo>
                    <a:pt x="1607" y="20182"/>
                  </a:lnTo>
                  <a:cubicBezTo>
                    <a:pt x="1167" y="20182"/>
                    <a:pt x="785" y="20029"/>
                    <a:pt x="471" y="19713"/>
                  </a:cubicBezTo>
                  <a:cubicBezTo>
                    <a:pt x="158" y="19405"/>
                    <a:pt x="0" y="19024"/>
                    <a:pt x="0" y="18572"/>
                  </a:cubicBezTo>
                  <a:lnTo>
                    <a:pt x="0" y="9880"/>
                  </a:lnTo>
                  <a:cubicBezTo>
                    <a:pt x="0" y="9440"/>
                    <a:pt x="158" y="9064"/>
                    <a:pt x="471" y="8754"/>
                  </a:cubicBezTo>
                  <a:cubicBezTo>
                    <a:pt x="785" y="8440"/>
                    <a:pt x="1167" y="8285"/>
                    <a:pt x="1607" y="8285"/>
                  </a:cubicBezTo>
                  <a:lnTo>
                    <a:pt x="6315" y="8285"/>
                  </a:lnTo>
                  <a:cubicBezTo>
                    <a:pt x="6558" y="8160"/>
                    <a:pt x="6750" y="8022"/>
                    <a:pt x="6897" y="7872"/>
                  </a:cubicBezTo>
                  <a:cubicBezTo>
                    <a:pt x="7041" y="7723"/>
                    <a:pt x="7197" y="7548"/>
                    <a:pt x="7369" y="7342"/>
                  </a:cubicBezTo>
                  <a:cubicBezTo>
                    <a:pt x="7513" y="7161"/>
                    <a:pt x="7663" y="6986"/>
                    <a:pt x="7810" y="6819"/>
                  </a:cubicBezTo>
                  <a:cubicBezTo>
                    <a:pt x="7957" y="6653"/>
                    <a:pt x="8112" y="6483"/>
                    <a:pt x="8276" y="6311"/>
                  </a:cubicBezTo>
                  <a:cubicBezTo>
                    <a:pt x="8570" y="5997"/>
                    <a:pt x="8918" y="5690"/>
                    <a:pt x="9302" y="5385"/>
                  </a:cubicBezTo>
                  <a:cubicBezTo>
                    <a:pt x="9692" y="5085"/>
                    <a:pt x="9989" y="4749"/>
                    <a:pt x="10195" y="4379"/>
                  </a:cubicBezTo>
                  <a:cubicBezTo>
                    <a:pt x="10339" y="4117"/>
                    <a:pt x="10443" y="3826"/>
                    <a:pt x="10506" y="3507"/>
                  </a:cubicBezTo>
                  <a:cubicBezTo>
                    <a:pt x="10565" y="3188"/>
                    <a:pt x="10627" y="2866"/>
                    <a:pt x="10675" y="2538"/>
                  </a:cubicBezTo>
                  <a:cubicBezTo>
                    <a:pt x="10726" y="2216"/>
                    <a:pt x="10780" y="1900"/>
                    <a:pt x="10845" y="1592"/>
                  </a:cubicBezTo>
                  <a:cubicBezTo>
                    <a:pt x="10907" y="1287"/>
                    <a:pt x="11014" y="1016"/>
                    <a:pt x="11161" y="776"/>
                  </a:cubicBezTo>
                  <a:cubicBezTo>
                    <a:pt x="11311" y="536"/>
                    <a:pt x="11523" y="350"/>
                    <a:pt x="11800" y="208"/>
                  </a:cubicBezTo>
                  <a:cubicBezTo>
                    <a:pt x="12074" y="67"/>
                    <a:pt x="12441" y="0"/>
                    <a:pt x="12902" y="0"/>
                  </a:cubicBezTo>
                  <a:cubicBezTo>
                    <a:pt x="13450" y="0"/>
                    <a:pt x="13956" y="112"/>
                    <a:pt x="14411" y="344"/>
                  </a:cubicBezTo>
                  <a:cubicBezTo>
                    <a:pt x="14869" y="573"/>
                    <a:pt x="15250" y="881"/>
                    <a:pt x="15567" y="1270"/>
                  </a:cubicBezTo>
                  <a:cubicBezTo>
                    <a:pt x="15880" y="1657"/>
                    <a:pt x="16126" y="2101"/>
                    <a:pt x="16304" y="2600"/>
                  </a:cubicBezTo>
                  <a:cubicBezTo>
                    <a:pt x="16479" y="3103"/>
                    <a:pt x="16570" y="3609"/>
                    <a:pt x="16570" y="4123"/>
                  </a:cubicBezTo>
                  <a:cubicBezTo>
                    <a:pt x="16570" y="4653"/>
                    <a:pt x="16491" y="5162"/>
                    <a:pt x="16332" y="5645"/>
                  </a:cubicBezTo>
                  <a:cubicBezTo>
                    <a:pt x="16174" y="6125"/>
                    <a:pt x="15982" y="6610"/>
                    <a:pt x="15759" y="7096"/>
                  </a:cubicBezTo>
                  <a:cubicBezTo>
                    <a:pt x="16072" y="7079"/>
                    <a:pt x="16389" y="7057"/>
                    <a:pt x="16705" y="7034"/>
                  </a:cubicBezTo>
                  <a:cubicBezTo>
                    <a:pt x="17019" y="7011"/>
                    <a:pt x="17335" y="7000"/>
                    <a:pt x="17652" y="7000"/>
                  </a:cubicBezTo>
                  <a:cubicBezTo>
                    <a:pt x="18149" y="7000"/>
                    <a:pt x="18630" y="7048"/>
                    <a:pt x="19099" y="7144"/>
                  </a:cubicBezTo>
                  <a:cubicBezTo>
                    <a:pt x="19568" y="7237"/>
                    <a:pt x="19986" y="7395"/>
                    <a:pt x="20356" y="7616"/>
                  </a:cubicBezTo>
                  <a:cubicBezTo>
                    <a:pt x="20726" y="7839"/>
                    <a:pt x="21026" y="8144"/>
                    <a:pt x="21255" y="8528"/>
                  </a:cubicBezTo>
                  <a:cubicBezTo>
                    <a:pt x="21486" y="8918"/>
                    <a:pt x="21600" y="9409"/>
                    <a:pt x="21600" y="10002"/>
                  </a:cubicBezTo>
                  <a:cubicBezTo>
                    <a:pt x="21600" y="10265"/>
                    <a:pt x="21580" y="10519"/>
                    <a:pt x="21535" y="10773"/>
                  </a:cubicBezTo>
                  <a:cubicBezTo>
                    <a:pt x="21484" y="11030"/>
                    <a:pt x="21419" y="11284"/>
                    <a:pt x="21328" y="11543"/>
                  </a:cubicBezTo>
                  <a:moveTo>
                    <a:pt x="4258" y="18519"/>
                  </a:moveTo>
                  <a:cubicBezTo>
                    <a:pt x="4555" y="18519"/>
                    <a:pt x="4809" y="18417"/>
                    <a:pt x="5024" y="18214"/>
                  </a:cubicBezTo>
                  <a:cubicBezTo>
                    <a:pt x="5233" y="18013"/>
                    <a:pt x="5340" y="17759"/>
                    <a:pt x="5340" y="17454"/>
                  </a:cubicBezTo>
                  <a:cubicBezTo>
                    <a:pt x="5340" y="17155"/>
                    <a:pt x="5233" y="16900"/>
                    <a:pt x="5024" y="16686"/>
                  </a:cubicBezTo>
                  <a:cubicBezTo>
                    <a:pt x="4812" y="16477"/>
                    <a:pt x="4557" y="16372"/>
                    <a:pt x="4258" y="16372"/>
                  </a:cubicBezTo>
                  <a:cubicBezTo>
                    <a:pt x="3941" y="16372"/>
                    <a:pt x="3684" y="16477"/>
                    <a:pt x="3486" y="16686"/>
                  </a:cubicBezTo>
                  <a:cubicBezTo>
                    <a:pt x="3289" y="16900"/>
                    <a:pt x="3190" y="17155"/>
                    <a:pt x="3190" y="17454"/>
                  </a:cubicBezTo>
                  <a:cubicBezTo>
                    <a:pt x="3190" y="17767"/>
                    <a:pt x="3289" y="18024"/>
                    <a:pt x="3486" y="18222"/>
                  </a:cubicBezTo>
                  <a:cubicBezTo>
                    <a:pt x="3681" y="18420"/>
                    <a:pt x="3939" y="18519"/>
                    <a:pt x="4258" y="18519"/>
                  </a:cubicBezTo>
                  <a:moveTo>
                    <a:pt x="19164" y="14342"/>
                  </a:moveTo>
                  <a:cubicBezTo>
                    <a:pt x="19703" y="13901"/>
                    <a:pt x="19975" y="13345"/>
                    <a:pt x="19975" y="12679"/>
                  </a:cubicBezTo>
                  <a:cubicBezTo>
                    <a:pt x="19975" y="12473"/>
                    <a:pt x="19918" y="12281"/>
                    <a:pt x="19805" y="12097"/>
                  </a:cubicBezTo>
                  <a:cubicBezTo>
                    <a:pt x="19695" y="11919"/>
                    <a:pt x="19576" y="11761"/>
                    <a:pt x="19446" y="11623"/>
                  </a:cubicBezTo>
                  <a:cubicBezTo>
                    <a:pt x="19590" y="11363"/>
                    <a:pt x="19720" y="11106"/>
                    <a:pt x="19833" y="10849"/>
                  </a:cubicBezTo>
                  <a:cubicBezTo>
                    <a:pt x="19944" y="10592"/>
                    <a:pt x="20003" y="10312"/>
                    <a:pt x="20003" y="10002"/>
                  </a:cubicBezTo>
                  <a:cubicBezTo>
                    <a:pt x="20003" y="9688"/>
                    <a:pt x="19924" y="9440"/>
                    <a:pt x="19766" y="9251"/>
                  </a:cubicBezTo>
                  <a:cubicBezTo>
                    <a:pt x="19607" y="9070"/>
                    <a:pt x="19415" y="8929"/>
                    <a:pt x="19184" y="8833"/>
                  </a:cubicBezTo>
                  <a:cubicBezTo>
                    <a:pt x="18955" y="8739"/>
                    <a:pt x="18698" y="8683"/>
                    <a:pt x="18418" y="8663"/>
                  </a:cubicBezTo>
                  <a:cubicBezTo>
                    <a:pt x="18138" y="8643"/>
                    <a:pt x="17884" y="8635"/>
                    <a:pt x="17649" y="8635"/>
                  </a:cubicBezTo>
                  <a:cubicBezTo>
                    <a:pt x="17242" y="8635"/>
                    <a:pt x="16835" y="8649"/>
                    <a:pt x="16423" y="8677"/>
                  </a:cubicBezTo>
                  <a:cubicBezTo>
                    <a:pt x="16010" y="8706"/>
                    <a:pt x="15606" y="8720"/>
                    <a:pt x="15199" y="8720"/>
                  </a:cubicBezTo>
                  <a:cubicBezTo>
                    <a:pt x="14917" y="8720"/>
                    <a:pt x="14643" y="8706"/>
                    <a:pt x="14366" y="8677"/>
                  </a:cubicBezTo>
                  <a:cubicBezTo>
                    <a:pt x="14089" y="8649"/>
                    <a:pt x="13829" y="8584"/>
                    <a:pt x="13574" y="8474"/>
                  </a:cubicBezTo>
                  <a:cubicBezTo>
                    <a:pt x="13574" y="8104"/>
                    <a:pt x="13645" y="7754"/>
                    <a:pt x="13792" y="7421"/>
                  </a:cubicBezTo>
                  <a:cubicBezTo>
                    <a:pt x="13936" y="7087"/>
                    <a:pt x="14094" y="6751"/>
                    <a:pt x="14275" y="6413"/>
                  </a:cubicBezTo>
                  <a:cubicBezTo>
                    <a:pt x="14448" y="6074"/>
                    <a:pt x="14606" y="5721"/>
                    <a:pt x="14747" y="5351"/>
                  </a:cubicBezTo>
                  <a:cubicBezTo>
                    <a:pt x="14886" y="4984"/>
                    <a:pt x="14953" y="4574"/>
                    <a:pt x="14953" y="4122"/>
                  </a:cubicBezTo>
                  <a:cubicBezTo>
                    <a:pt x="14953" y="3823"/>
                    <a:pt x="14905" y="3529"/>
                    <a:pt x="14812" y="3236"/>
                  </a:cubicBezTo>
                  <a:cubicBezTo>
                    <a:pt x="14716" y="2945"/>
                    <a:pt x="14583" y="2677"/>
                    <a:pt x="14411" y="2439"/>
                  </a:cubicBezTo>
                  <a:cubicBezTo>
                    <a:pt x="14238" y="2199"/>
                    <a:pt x="14027" y="2002"/>
                    <a:pt x="13775" y="1843"/>
                  </a:cubicBezTo>
                  <a:cubicBezTo>
                    <a:pt x="13521" y="1688"/>
                    <a:pt x="13230" y="1606"/>
                    <a:pt x="12893" y="1606"/>
                  </a:cubicBezTo>
                  <a:lnTo>
                    <a:pt x="12744" y="1606"/>
                  </a:lnTo>
                  <a:cubicBezTo>
                    <a:pt x="12681" y="1606"/>
                    <a:pt x="12631" y="1617"/>
                    <a:pt x="12594" y="1634"/>
                  </a:cubicBezTo>
                  <a:cubicBezTo>
                    <a:pt x="12523" y="1671"/>
                    <a:pt x="12481" y="1705"/>
                    <a:pt x="12472" y="1742"/>
                  </a:cubicBezTo>
                  <a:cubicBezTo>
                    <a:pt x="12464" y="1778"/>
                    <a:pt x="12450" y="1838"/>
                    <a:pt x="12430" y="1920"/>
                  </a:cubicBezTo>
                  <a:cubicBezTo>
                    <a:pt x="12323" y="2450"/>
                    <a:pt x="12221" y="3007"/>
                    <a:pt x="12128" y="3586"/>
                  </a:cubicBezTo>
                  <a:cubicBezTo>
                    <a:pt x="12034" y="4167"/>
                    <a:pt x="11854" y="4698"/>
                    <a:pt x="11596" y="5176"/>
                  </a:cubicBezTo>
                  <a:cubicBezTo>
                    <a:pt x="11334" y="5636"/>
                    <a:pt x="11000" y="6034"/>
                    <a:pt x="10596" y="6367"/>
                  </a:cubicBezTo>
                  <a:cubicBezTo>
                    <a:pt x="10189" y="6701"/>
                    <a:pt x="9802" y="7051"/>
                    <a:pt x="9432" y="7421"/>
                  </a:cubicBezTo>
                  <a:cubicBezTo>
                    <a:pt x="9169" y="7700"/>
                    <a:pt x="8949" y="7954"/>
                    <a:pt x="8771" y="8183"/>
                  </a:cubicBezTo>
                  <a:cubicBezTo>
                    <a:pt x="8593" y="8412"/>
                    <a:pt x="8403" y="8632"/>
                    <a:pt x="8211" y="8833"/>
                  </a:cubicBezTo>
                  <a:cubicBezTo>
                    <a:pt x="8016" y="9036"/>
                    <a:pt x="7799" y="9222"/>
                    <a:pt x="7556" y="9400"/>
                  </a:cubicBezTo>
                  <a:cubicBezTo>
                    <a:pt x="7313" y="9575"/>
                    <a:pt x="7019" y="9736"/>
                    <a:pt x="6674" y="9880"/>
                  </a:cubicBezTo>
                  <a:lnTo>
                    <a:pt x="6646" y="9880"/>
                  </a:lnTo>
                  <a:lnTo>
                    <a:pt x="6646" y="18572"/>
                  </a:lnTo>
                  <a:cubicBezTo>
                    <a:pt x="7279" y="18572"/>
                    <a:pt x="7889" y="18649"/>
                    <a:pt x="8485" y="18795"/>
                  </a:cubicBezTo>
                  <a:cubicBezTo>
                    <a:pt x="9081" y="18945"/>
                    <a:pt x="9683" y="19103"/>
                    <a:pt x="10294" y="19270"/>
                  </a:cubicBezTo>
                  <a:cubicBezTo>
                    <a:pt x="10901" y="19439"/>
                    <a:pt x="11537" y="19592"/>
                    <a:pt x="12207" y="19741"/>
                  </a:cubicBezTo>
                  <a:cubicBezTo>
                    <a:pt x="12874" y="19891"/>
                    <a:pt x="13594" y="19965"/>
                    <a:pt x="14374" y="19965"/>
                  </a:cubicBezTo>
                  <a:cubicBezTo>
                    <a:pt x="14781" y="19965"/>
                    <a:pt x="15222" y="19939"/>
                    <a:pt x="15699" y="19885"/>
                  </a:cubicBezTo>
                  <a:cubicBezTo>
                    <a:pt x="16177" y="19829"/>
                    <a:pt x="16626" y="19710"/>
                    <a:pt x="17047" y="19527"/>
                  </a:cubicBezTo>
                  <a:cubicBezTo>
                    <a:pt x="17468" y="19343"/>
                    <a:pt x="17816" y="19086"/>
                    <a:pt x="18101" y="18762"/>
                  </a:cubicBezTo>
                  <a:cubicBezTo>
                    <a:pt x="18387" y="18440"/>
                    <a:pt x="18525" y="18010"/>
                    <a:pt x="18525" y="17477"/>
                  </a:cubicBezTo>
                  <a:cubicBezTo>
                    <a:pt x="18525" y="17386"/>
                    <a:pt x="18522" y="17304"/>
                    <a:pt x="18517" y="17225"/>
                  </a:cubicBezTo>
                  <a:cubicBezTo>
                    <a:pt x="18503" y="17152"/>
                    <a:pt x="18488" y="17070"/>
                    <a:pt x="18471" y="16980"/>
                  </a:cubicBezTo>
                  <a:cubicBezTo>
                    <a:pt x="18785" y="16836"/>
                    <a:pt x="19028" y="16596"/>
                    <a:pt x="19195" y="16262"/>
                  </a:cubicBezTo>
                  <a:cubicBezTo>
                    <a:pt x="19364" y="15929"/>
                    <a:pt x="19446" y="15593"/>
                    <a:pt x="19446" y="15263"/>
                  </a:cubicBezTo>
                  <a:cubicBezTo>
                    <a:pt x="19449" y="14912"/>
                    <a:pt x="19350" y="14605"/>
                    <a:pt x="19164" y="14342"/>
                  </a:cubicBezTo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eaLnBrk="1" hangingPunct="1">
                <a:defRPr/>
              </a:pPr>
              <a:endParaRPr lang="zh-CN" altLang="en-US" sz="1400" kern="0">
                <a:solidFill>
                  <a:prstClr val="white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8" name="Group 16"/>
          <p:cNvGrpSpPr/>
          <p:nvPr/>
        </p:nvGrpSpPr>
        <p:grpSpPr bwMode="auto">
          <a:xfrm>
            <a:off x="4365537" y="4600229"/>
            <a:ext cx="284999" cy="285157"/>
            <a:chOff x="0" y="0"/>
            <a:chExt cx="965499" cy="965499"/>
          </a:xfrm>
        </p:grpSpPr>
        <p:sp>
          <p:nvSpPr>
            <p:cNvPr id="19" name="AutoShape 17"/>
            <p:cNvSpPr/>
            <p:nvPr/>
          </p:nvSpPr>
          <p:spPr bwMode="auto">
            <a:xfrm>
              <a:off x="0" y="0"/>
              <a:ext cx="965499" cy="965499"/>
            </a:xfrm>
            <a:custGeom>
              <a:avLst/>
              <a:gdLst>
                <a:gd name="T0" fmla="*/ 482725 w 19679"/>
                <a:gd name="T1" fmla="*/ 529874 h 19679"/>
                <a:gd name="T2" fmla="*/ 482725 w 19679"/>
                <a:gd name="T3" fmla="*/ 529874 h 19679"/>
                <a:gd name="T4" fmla="*/ 482725 w 19679"/>
                <a:gd name="T5" fmla="*/ 529874 h 19679"/>
                <a:gd name="T6" fmla="*/ 482725 w 19679"/>
                <a:gd name="T7" fmla="*/ 529874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>
              <a:outerShdw blurRad="88900" dist="38100" dir="7680000" algn="tl" rotWithShape="0">
                <a:prstClr val="black">
                  <a:alpha val="31000"/>
                </a:prstClr>
              </a:outerShdw>
            </a:effectLst>
          </p:spPr>
          <p:txBody>
            <a:bodyPr rtlCol="0" anchor="ctr"/>
            <a:lstStyle/>
            <a:p>
              <a:pPr algn="ctr" defTabSz="685800" eaLnBrk="1" hangingPunct="1">
                <a:defRPr/>
              </a:pPr>
              <a:endParaRPr lang="zh-CN" altLang="en-US" sz="1400" kern="0">
                <a:solidFill>
                  <a:prstClr val="white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0" name="AutoShape 18"/>
            <p:cNvSpPr/>
            <p:nvPr/>
          </p:nvSpPr>
          <p:spPr bwMode="auto">
            <a:xfrm>
              <a:off x="293617" y="264823"/>
              <a:ext cx="393980" cy="393980"/>
            </a:xfrm>
            <a:custGeom>
              <a:avLst/>
              <a:gdLst>
                <a:gd name="T0" fmla="*/ 196990 w 21600"/>
                <a:gd name="T1" fmla="*/ 196990 h 21600"/>
                <a:gd name="T2" fmla="*/ 196990 w 21600"/>
                <a:gd name="T3" fmla="*/ 196990 h 21600"/>
                <a:gd name="T4" fmla="*/ 196990 w 21600"/>
                <a:gd name="T5" fmla="*/ 196990 h 21600"/>
                <a:gd name="T6" fmla="*/ 196990 w 21600"/>
                <a:gd name="T7" fmla="*/ 19699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6949"/>
                  </a:moveTo>
                  <a:cubicBezTo>
                    <a:pt x="21600" y="7542"/>
                    <a:pt x="21407" y="8153"/>
                    <a:pt x="21017" y="8781"/>
                  </a:cubicBezTo>
                  <a:cubicBezTo>
                    <a:pt x="20628" y="9416"/>
                    <a:pt x="20109" y="10015"/>
                    <a:pt x="19458" y="10585"/>
                  </a:cubicBezTo>
                  <a:cubicBezTo>
                    <a:pt x="18806" y="11152"/>
                    <a:pt x="18040" y="11651"/>
                    <a:pt x="17159" y="12083"/>
                  </a:cubicBezTo>
                  <a:cubicBezTo>
                    <a:pt x="16275" y="12512"/>
                    <a:pt x="15327" y="12820"/>
                    <a:pt x="14315" y="12996"/>
                  </a:cubicBezTo>
                  <a:cubicBezTo>
                    <a:pt x="13880" y="13090"/>
                    <a:pt x="13492" y="13284"/>
                    <a:pt x="13151" y="13578"/>
                  </a:cubicBezTo>
                  <a:cubicBezTo>
                    <a:pt x="12809" y="13872"/>
                    <a:pt x="12641" y="14204"/>
                    <a:pt x="12641" y="14571"/>
                  </a:cubicBezTo>
                  <a:cubicBezTo>
                    <a:pt x="12641" y="14900"/>
                    <a:pt x="12713" y="15140"/>
                    <a:pt x="12865" y="15293"/>
                  </a:cubicBezTo>
                  <a:cubicBezTo>
                    <a:pt x="13015" y="15449"/>
                    <a:pt x="13177" y="15596"/>
                    <a:pt x="13364" y="15728"/>
                  </a:cubicBezTo>
                  <a:cubicBezTo>
                    <a:pt x="13546" y="15866"/>
                    <a:pt x="13717" y="16010"/>
                    <a:pt x="13874" y="16169"/>
                  </a:cubicBezTo>
                  <a:cubicBezTo>
                    <a:pt x="14032" y="16330"/>
                    <a:pt x="14125" y="16574"/>
                    <a:pt x="14160" y="16903"/>
                  </a:cubicBezTo>
                  <a:cubicBezTo>
                    <a:pt x="14195" y="17117"/>
                    <a:pt x="14187" y="17340"/>
                    <a:pt x="14133" y="17564"/>
                  </a:cubicBezTo>
                  <a:cubicBezTo>
                    <a:pt x="14099" y="17696"/>
                    <a:pt x="14200" y="17805"/>
                    <a:pt x="14432" y="17893"/>
                  </a:cubicBezTo>
                  <a:cubicBezTo>
                    <a:pt x="14667" y="17981"/>
                    <a:pt x="14956" y="18069"/>
                    <a:pt x="15295" y="18154"/>
                  </a:cubicBezTo>
                  <a:cubicBezTo>
                    <a:pt x="15637" y="18236"/>
                    <a:pt x="15987" y="18342"/>
                    <a:pt x="16344" y="18468"/>
                  </a:cubicBezTo>
                  <a:cubicBezTo>
                    <a:pt x="16705" y="18595"/>
                    <a:pt x="16975" y="18756"/>
                    <a:pt x="17164" y="18953"/>
                  </a:cubicBezTo>
                  <a:cubicBezTo>
                    <a:pt x="17266" y="19050"/>
                    <a:pt x="17351" y="19232"/>
                    <a:pt x="17415" y="19511"/>
                  </a:cubicBezTo>
                  <a:cubicBezTo>
                    <a:pt x="17477" y="19790"/>
                    <a:pt x="17519" y="20090"/>
                    <a:pt x="17535" y="20416"/>
                  </a:cubicBezTo>
                  <a:cubicBezTo>
                    <a:pt x="17554" y="20727"/>
                    <a:pt x="17527" y="21000"/>
                    <a:pt x="17463" y="21241"/>
                  </a:cubicBezTo>
                  <a:cubicBezTo>
                    <a:pt x="17394" y="21479"/>
                    <a:pt x="17268" y="21599"/>
                    <a:pt x="17089" y="21599"/>
                  </a:cubicBezTo>
                  <a:lnTo>
                    <a:pt x="4496" y="21599"/>
                  </a:lnTo>
                  <a:cubicBezTo>
                    <a:pt x="4328" y="21599"/>
                    <a:pt x="4205" y="21479"/>
                    <a:pt x="4130" y="21241"/>
                  </a:cubicBezTo>
                  <a:cubicBezTo>
                    <a:pt x="4061" y="21000"/>
                    <a:pt x="4032" y="20727"/>
                    <a:pt x="4048" y="20416"/>
                  </a:cubicBezTo>
                  <a:cubicBezTo>
                    <a:pt x="4066" y="20090"/>
                    <a:pt x="4109" y="19790"/>
                    <a:pt x="4170" y="19511"/>
                  </a:cubicBezTo>
                  <a:cubicBezTo>
                    <a:pt x="4235" y="19232"/>
                    <a:pt x="4317" y="19050"/>
                    <a:pt x="4421" y="18953"/>
                  </a:cubicBezTo>
                  <a:cubicBezTo>
                    <a:pt x="4616" y="18768"/>
                    <a:pt x="4889" y="18606"/>
                    <a:pt x="5239" y="18474"/>
                  </a:cubicBezTo>
                  <a:cubicBezTo>
                    <a:pt x="5588" y="18345"/>
                    <a:pt x="5933" y="18236"/>
                    <a:pt x="6269" y="18154"/>
                  </a:cubicBezTo>
                  <a:cubicBezTo>
                    <a:pt x="6606" y="18069"/>
                    <a:pt x="6897" y="17984"/>
                    <a:pt x="7145" y="17901"/>
                  </a:cubicBezTo>
                  <a:cubicBezTo>
                    <a:pt x="7394" y="17816"/>
                    <a:pt x="7498" y="17705"/>
                    <a:pt x="7463" y="17564"/>
                  </a:cubicBezTo>
                  <a:cubicBezTo>
                    <a:pt x="7428" y="17432"/>
                    <a:pt x="7412" y="17311"/>
                    <a:pt x="7412" y="17205"/>
                  </a:cubicBezTo>
                  <a:lnTo>
                    <a:pt x="7412" y="16903"/>
                  </a:lnTo>
                  <a:cubicBezTo>
                    <a:pt x="7428" y="16574"/>
                    <a:pt x="7519" y="16330"/>
                    <a:pt x="7687" y="16169"/>
                  </a:cubicBezTo>
                  <a:cubicBezTo>
                    <a:pt x="7853" y="16010"/>
                    <a:pt x="8034" y="15866"/>
                    <a:pt x="8224" y="15728"/>
                  </a:cubicBezTo>
                  <a:cubicBezTo>
                    <a:pt x="8416" y="15593"/>
                    <a:pt x="8584" y="15446"/>
                    <a:pt x="8729" y="15293"/>
                  </a:cubicBezTo>
                  <a:cubicBezTo>
                    <a:pt x="8873" y="15140"/>
                    <a:pt x="8945" y="14900"/>
                    <a:pt x="8945" y="14571"/>
                  </a:cubicBezTo>
                  <a:cubicBezTo>
                    <a:pt x="8945" y="14204"/>
                    <a:pt x="8777" y="13875"/>
                    <a:pt x="8440" y="13578"/>
                  </a:cubicBezTo>
                  <a:cubicBezTo>
                    <a:pt x="8104" y="13281"/>
                    <a:pt x="7706" y="13090"/>
                    <a:pt x="7247" y="12996"/>
                  </a:cubicBezTo>
                  <a:cubicBezTo>
                    <a:pt x="6251" y="12811"/>
                    <a:pt x="5311" y="12497"/>
                    <a:pt x="4435" y="12062"/>
                  </a:cubicBezTo>
                  <a:cubicBezTo>
                    <a:pt x="3554" y="11628"/>
                    <a:pt x="2790" y="11128"/>
                    <a:pt x="2133" y="10570"/>
                  </a:cubicBezTo>
                  <a:cubicBezTo>
                    <a:pt x="1479" y="10012"/>
                    <a:pt x="958" y="9416"/>
                    <a:pt x="574" y="8781"/>
                  </a:cubicBezTo>
                  <a:cubicBezTo>
                    <a:pt x="189" y="8153"/>
                    <a:pt x="0" y="7542"/>
                    <a:pt x="0" y="6949"/>
                  </a:cubicBezTo>
                  <a:lnTo>
                    <a:pt x="0" y="4320"/>
                  </a:lnTo>
                  <a:cubicBezTo>
                    <a:pt x="0" y="4009"/>
                    <a:pt x="93" y="3756"/>
                    <a:pt x="285" y="3553"/>
                  </a:cubicBezTo>
                  <a:cubicBezTo>
                    <a:pt x="475" y="3354"/>
                    <a:pt x="712" y="3254"/>
                    <a:pt x="998" y="3254"/>
                  </a:cubicBezTo>
                  <a:lnTo>
                    <a:pt x="5124" y="3254"/>
                  </a:lnTo>
                  <a:cubicBezTo>
                    <a:pt x="5108" y="3139"/>
                    <a:pt x="5097" y="3025"/>
                    <a:pt x="5097" y="2901"/>
                  </a:cubicBezTo>
                  <a:lnTo>
                    <a:pt x="5097" y="2564"/>
                  </a:lnTo>
                  <a:lnTo>
                    <a:pt x="5097" y="2505"/>
                  </a:lnTo>
                  <a:cubicBezTo>
                    <a:pt x="5097" y="2005"/>
                    <a:pt x="5118" y="1594"/>
                    <a:pt x="5156" y="1265"/>
                  </a:cubicBezTo>
                  <a:cubicBezTo>
                    <a:pt x="5193" y="939"/>
                    <a:pt x="5260" y="684"/>
                    <a:pt x="5353" y="499"/>
                  </a:cubicBezTo>
                  <a:cubicBezTo>
                    <a:pt x="5444" y="320"/>
                    <a:pt x="5580" y="187"/>
                    <a:pt x="5754" y="111"/>
                  </a:cubicBezTo>
                  <a:cubicBezTo>
                    <a:pt x="5928" y="38"/>
                    <a:pt x="6165" y="0"/>
                    <a:pt x="6464" y="0"/>
                  </a:cubicBezTo>
                  <a:lnTo>
                    <a:pt x="15132" y="0"/>
                  </a:lnTo>
                  <a:cubicBezTo>
                    <a:pt x="15410" y="0"/>
                    <a:pt x="15645" y="38"/>
                    <a:pt x="15829" y="111"/>
                  </a:cubicBezTo>
                  <a:cubicBezTo>
                    <a:pt x="16011" y="187"/>
                    <a:pt x="16149" y="320"/>
                    <a:pt x="16243" y="499"/>
                  </a:cubicBezTo>
                  <a:cubicBezTo>
                    <a:pt x="16336" y="684"/>
                    <a:pt x="16403" y="939"/>
                    <a:pt x="16435" y="1265"/>
                  </a:cubicBezTo>
                  <a:cubicBezTo>
                    <a:pt x="16470" y="1594"/>
                    <a:pt x="16486" y="2006"/>
                    <a:pt x="16486" y="2505"/>
                  </a:cubicBezTo>
                  <a:lnTo>
                    <a:pt x="16486" y="2863"/>
                  </a:lnTo>
                  <a:cubicBezTo>
                    <a:pt x="16486" y="2989"/>
                    <a:pt x="16478" y="3119"/>
                    <a:pt x="16459" y="3251"/>
                  </a:cubicBezTo>
                  <a:lnTo>
                    <a:pt x="20603" y="3251"/>
                  </a:lnTo>
                  <a:cubicBezTo>
                    <a:pt x="20884" y="3251"/>
                    <a:pt x="21119" y="3351"/>
                    <a:pt x="21314" y="3550"/>
                  </a:cubicBezTo>
                  <a:cubicBezTo>
                    <a:pt x="21503" y="3753"/>
                    <a:pt x="21599" y="4006"/>
                    <a:pt x="21599" y="4317"/>
                  </a:cubicBezTo>
                  <a:lnTo>
                    <a:pt x="21599" y="6949"/>
                  </a:lnTo>
                  <a:lnTo>
                    <a:pt x="21600" y="6949"/>
                  </a:lnTo>
                  <a:close/>
                  <a:moveTo>
                    <a:pt x="6283" y="10550"/>
                  </a:moveTo>
                  <a:cubicBezTo>
                    <a:pt x="6072" y="9798"/>
                    <a:pt x="5882" y="8978"/>
                    <a:pt x="5714" y="8082"/>
                  </a:cubicBezTo>
                  <a:cubicBezTo>
                    <a:pt x="5548" y="7189"/>
                    <a:pt x="5407" y="6299"/>
                    <a:pt x="5287" y="5415"/>
                  </a:cubicBezTo>
                  <a:lnTo>
                    <a:pt x="1962" y="5415"/>
                  </a:lnTo>
                  <a:lnTo>
                    <a:pt x="1962" y="6949"/>
                  </a:lnTo>
                  <a:cubicBezTo>
                    <a:pt x="1962" y="7137"/>
                    <a:pt x="2064" y="7389"/>
                    <a:pt x="2264" y="7709"/>
                  </a:cubicBezTo>
                  <a:cubicBezTo>
                    <a:pt x="2462" y="8029"/>
                    <a:pt x="2753" y="8358"/>
                    <a:pt x="3126" y="8699"/>
                  </a:cubicBezTo>
                  <a:cubicBezTo>
                    <a:pt x="3500" y="9040"/>
                    <a:pt x="3954" y="9381"/>
                    <a:pt x="4488" y="9707"/>
                  </a:cubicBezTo>
                  <a:cubicBezTo>
                    <a:pt x="5022" y="10033"/>
                    <a:pt x="5618" y="10315"/>
                    <a:pt x="6283" y="10550"/>
                  </a:cubicBezTo>
                  <a:moveTo>
                    <a:pt x="19629" y="5415"/>
                  </a:moveTo>
                  <a:lnTo>
                    <a:pt x="16280" y="5415"/>
                  </a:lnTo>
                  <a:cubicBezTo>
                    <a:pt x="16179" y="6299"/>
                    <a:pt x="16043" y="7189"/>
                    <a:pt x="15877" y="8082"/>
                  </a:cubicBezTo>
                  <a:cubicBezTo>
                    <a:pt x="15712" y="8978"/>
                    <a:pt x="15522" y="9798"/>
                    <a:pt x="15308" y="10550"/>
                  </a:cubicBezTo>
                  <a:cubicBezTo>
                    <a:pt x="15973" y="10315"/>
                    <a:pt x="16574" y="10033"/>
                    <a:pt x="17105" y="9707"/>
                  </a:cubicBezTo>
                  <a:cubicBezTo>
                    <a:pt x="17637" y="9381"/>
                    <a:pt x="18091" y="9040"/>
                    <a:pt x="18467" y="8699"/>
                  </a:cubicBezTo>
                  <a:cubicBezTo>
                    <a:pt x="18844" y="8358"/>
                    <a:pt x="19130" y="8029"/>
                    <a:pt x="19330" y="7709"/>
                  </a:cubicBezTo>
                  <a:cubicBezTo>
                    <a:pt x="19530" y="7389"/>
                    <a:pt x="19629" y="7137"/>
                    <a:pt x="19629" y="6949"/>
                  </a:cubicBezTo>
                  <a:lnTo>
                    <a:pt x="19629" y="5415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eaLnBrk="1" hangingPunct="1">
                <a:defRPr/>
              </a:pPr>
              <a:endParaRPr lang="zh-CN" altLang="en-US" sz="1400" kern="0">
                <a:solidFill>
                  <a:prstClr val="white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21" name="Group 19"/>
          <p:cNvGrpSpPr/>
          <p:nvPr/>
        </p:nvGrpSpPr>
        <p:grpSpPr bwMode="auto">
          <a:xfrm>
            <a:off x="4768635" y="4600229"/>
            <a:ext cx="284999" cy="285157"/>
            <a:chOff x="0" y="0"/>
            <a:chExt cx="965499" cy="965499"/>
          </a:xfrm>
        </p:grpSpPr>
        <p:sp>
          <p:nvSpPr>
            <p:cNvPr id="22" name="AutoShape 20"/>
            <p:cNvSpPr/>
            <p:nvPr/>
          </p:nvSpPr>
          <p:spPr bwMode="auto">
            <a:xfrm>
              <a:off x="0" y="0"/>
              <a:ext cx="965499" cy="965499"/>
            </a:xfrm>
            <a:custGeom>
              <a:avLst/>
              <a:gdLst>
                <a:gd name="T0" fmla="*/ 482725 w 19679"/>
                <a:gd name="T1" fmla="*/ 529874 h 19679"/>
                <a:gd name="T2" fmla="*/ 482725 w 19679"/>
                <a:gd name="T3" fmla="*/ 529874 h 19679"/>
                <a:gd name="T4" fmla="*/ 482725 w 19679"/>
                <a:gd name="T5" fmla="*/ 529874 h 19679"/>
                <a:gd name="T6" fmla="*/ 482725 w 19679"/>
                <a:gd name="T7" fmla="*/ 529874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>
              <a:outerShdw blurRad="88900" dist="38100" dir="7680000" algn="tl" rotWithShape="0">
                <a:prstClr val="black">
                  <a:alpha val="31000"/>
                </a:prstClr>
              </a:outerShdw>
            </a:effectLst>
          </p:spPr>
          <p:txBody>
            <a:bodyPr rtlCol="0" anchor="ctr"/>
            <a:lstStyle/>
            <a:p>
              <a:pPr algn="ctr" defTabSz="685800" eaLnBrk="1" hangingPunct="1">
                <a:defRPr/>
              </a:pPr>
              <a:endParaRPr lang="zh-CN" altLang="en-US" sz="1400" kern="0">
                <a:solidFill>
                  <a:prstClr val="white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3" name="AutoShape 21"/>
            <p:cNvSpPr/>
            <p:nvPr/>
          </p:nvSpPr>
          <p:spPr bwMode="auto">
            <a:xfrm>
              <a:off x="292545" y="314566"/>
              <a:ext cx="380408" cy="307104"/>
            </a:xfrm>
            <a:custGeom>
              <a:avLst/>
              <a:gdLst>
                <a:gd name="T0" fmla="*/ 190204 w 21600"/>
                <a:gd name="T1" fmla="*/ 153552 h 21600"/>
                <a:gd name="T2" fmla="*/ 190204 w 21600"/>
                <a:gd name="T3" fmla="*/ 153552 h 21600"/>
                <a:gd name="T4" fmla="*/ 190204 w 21600"/>
                <a:gd name="T5" fmla="*/ 153552 h 21600"/>
                <a:gd name="T6" fmla="*/ 190204 w 21600"/>
                <a:gd name="T7" fmla="*/ 15355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3222"/>
                  </a:moveTo>
                  <a:cubicBezTo>
                    <a:pt x="20632" y="3222"/>
                    <a:pt x="20946" y="3384"/>
                    <a:pt x="21208" y="3713"/>
                  </a:cubicBezTo>
                  <a:cubicBezTo>
                    <a:pt x="21470" y="4042"/>
                    <a:pt x="21600" y="4427"/>
                    <a:pt x="21600" y="4865"/>
                  </a:cubicBezTo>
                  <a:lnTo>
                    <a:pt x="21600" y="19984"/>
                  </a:lnTo>
                  <a:cubicBezTo>
                    <a:pt x="21600" y="20421"/>
                    <a:pt x="21470" y="20803"/>
                    <a:pt x="21208" y="21121"/>
                  </a:cubicBezTo>
                  <a:cubicBezTo>
                    <a:pt x="20946" y="21441"/>
                    <a:pt x="20632" y="21600"/>
                    <a:pt x="20263" y="21600"/>
                  </a:cubicBezTo>
                  <a:lnTo>
                    <a:pt x="1348" y="21600"/>
                  </a:lnTo>
                  <a:cubicBezTo>
                    <a:pt x="981" y="21600"/>
                    <a:pt x="663" y="21441"/>
                    <a:pt x="399" y="21121"/>
                  </a:cubicBezTo>
                  <a:cubicBezTo>
                    <a:pt x="134" y="20803"/>
                    <a:pt x="0" y="20421"/>
                    <a:pt x="0" y="19984"/>
                  </a:cubicBezTo>
                  <a:lnTo>
                    <a:pt x="0" y="4865"/>
                  </a:lnTo>
                  <a:cubicBezTo>
                    <a:pt x="0" y="4427"/>
                    <a:pt x="134" y="4042"/>
                    <a:pt x="399" y="3713"/>
                  </a:cubicBezTo>
                  <a:cubicBezTo>
                    <a:pt x="663" y="3384"/>
                    <a:pt x="981" y="3222"/>
                    <a:pt x="1348" y="3222"/>
                  </a:cubicBezTo>
                  <a:lnTo>
                    <a:pt x="5638" y="3222"/>
                  </a:lnTo>
                  <a:lnTo>
                    <a:pt x="6318" y="1460"/>
                  </a:lnTo>
                  <a:cubicBezTo>
                    <a:pt x="6458" y="1057"/>
                    <a:pt x="6717" y="713"/>
                    <a:pt x="7089" y="425"/>
                  </a:cubicBezTo>
                  <a:cubicBezTo>
                    <a:pt x="7466" y="143"/>
                    <a:pt x="7838" y="0"/>
                    <a:pt x="8203" y="0"/>
                  </a:cubicBezTo>
                  <a:lnTo>
                    <a:pt x="13396" y="0"/>
                  </a:lnTo>
                  <a:cubicBezTo>
                    <a:pt x="13763" y="0"/>
                    <a:pt x="14135" y="143"/>
                    <a:pt x="14510" y="425"/>
                  </a:cubicBezTo>
                  <a:cubicBezTo>
                    <a:pt x="14884" y="713"/>
                    <a:pt x="15146" y="1057"/>
                    <a:pt x="15293" y="1460"/>
                  </a:cubicBezTo>
                  <a:lnTo>
                    <a:pt x="15961" y="3222"/>
                  </a:lnTo>
                  <a:lnTo>
                    <a:pt x="20263" y="3222"/>
                  </a:lnTo>
                  <a:close/>
                  <a:moveTo>
                    <a:pt x="10806" y="19185"/>
                  </a:moveTo>
                  <a:cubicBezTo>
                    <a:pt x="11572" y="19185"/>
                    <a:pt x="12299" y="19002"/>
                    <a:pt x="12987" y="18650"/>
                  </a:cubicBezTo>
                  <a:cubicBezTo>
                    <a:pt x="13672" y="18294"/>
                    <a:pt x="14270" y="17810"/>
                    <a:pt x="14774" y="17196"/>
                  </a:cubicBezTo>
                  <a:cubicBezTo>
                    <a:pt x="15278" y="16582"/>
                    <a:pt x="15677" y="15862"/>
                    <a:pt x="15974" y="15048"/>
                  </a:cubicBezTo>
                  <a:cubicBezTo>
                    <a:pt x="16270" y="14234"/>
                    <a:pt x="16419" y="13356"/>
                    <a:pt x="16419" y="12421"/>
                  </a:cubicBezTo>
                  <a:cubicBezTo>
                    <a:pt x="16419" y="11499"/>
                    <a:pt x="16270" y="10623"/>
                    <a:pt x="15974" y="9795"/>
                  </a:cubicBezTo>
                  <a:cubicBezTo>
                    <a:pt x="15677" y="8966"/>
                    <a:pt x="15278" y="8249"/>
                    <a:pt x="14774" y="7644"/>
                  </a:cubicBezTo>
                  <a:cubicBezTo>
                    <a:pt x="14270" y="7036"/>
                    <a:pt x="13672" y="6557"/>
                    <a:pt x="12987" y="6199"/>
                  </a:cubicBezTo>
                  <a:cubicBezTo>
                    <a:pt x="12299" y="5843"/>
                    <a:pt x="11572" y="5667"/>
                    <a:pt x="10806" y="5667"/>
                  </a:cubicBezTo>
                  <a:cubicBezTo>
                    <a:pt x="10039" y="5667"/>
                    <a:pt x="9312" y="5846"/>
                    <a:pt x="8619" y="6199"/>
                  </a:cubicBezTo>
                  <a:cubicBezTo>
                    <a:pt x="7929" y="6557"/>
                    <a:pt x="7332" y="7036"/>
                    <a:pt x="6827" y="7644"/>
                  </a:cubicBezTo>
                  <a:cubicBezTo>
                    <a:pt x="6323" y="8249"/>
                    <a:pt x="5922" y="8963"/>
                    <a:pt x="5625" y="9789"/>
                  </a:cubicBezTo>
                  <a:cubicBezTo>
                    <a:pt x="5329" y="10612"/>
                    <a:pt x="5180" y="11490"/>
                    <a:pt x="5180" y="12421"/>
                  </a:cubicBezTo>
                  <a:cubicBezTo>
                    <a:pt x="5180" y="13356"/>
                    <a:pt x="5329" y="14234"/>
                    <a:pt x="5625" y="15048"/>
                  </a:cubicBezTo>
                  <a:cubicBezTo>
                    <a:pt x="5922" y="15862"/>
                    <a:pt x="6323" y="16582"/>
                    <a:pt x="6827" y="17196"/>
                  </a:cubicBezTo>
                  <a:cubicBezTo>
                    <a:pt x="7332" y="17810"/>
                    <a:pt x="7929" y="18294"/>
                    <a:pt x="8619" y="18650"/>
                  </a:cubicBezTo>
                  <a:cubicBezTo>
                    <a:pt x="9312" y="19005"/>
                    <a:pt x="10039" y="19185"/>
                    <a:pt x="10806" y="19185"/>
                  </a:cubicBezTo>
                  <a:moveTo>
                    <a:pt x="10806" y="7832"/>
                  </a:moveTo>
                  <a:cubicBezTo>
                    <a:pt x="11337" y="7832"/>
                    <a:pt x="11834" y="7953"/>
                    <a:pt x="12294" y="8191"/>
                  </a:cubicBezTo>
                  <a:cubicBezTo>
                    <a:pt x="12754" y="8432"/>
                    <a:pt x="13158" y="8755"/>
                    <a:pt x="13501" y="9169"/>
                  </a:cubicBezTo>
                  <a:cubicBezTo>
                    <a:pt x="13846" y="9583"/>
                    <a:pt x="14118" y="10068"/>
                    <a:pt x="14316" y="10623"/>
                  </a:cubicBezTo>
                  <a:cubicBezTo>
                    <a:pt x="14515" y="11184"/>
                    <a:pt x="14615" y="11781"/>
                    <a:pt x="14615" y="12421"/>
                  </a:cubicBezTo>
                  <a:cubicBezTo>
                    <a:pt x="14615" y="13056"/>
                    <a:pt x="14515" y="13649"/>
                    <a:pt x="14316" y="14205"/>
                  </a:cubicBezTo>
                  <a:cubicBezTo>
                    <a:pt x="14118" y="14757"/>
                    <a:pt x="13846" y="15245"/>
                    <a:pt x="13501" y="15668"/>
                  </a:cubicBezTo>
                  <a:cubicBezTo>
                    <a:pt x="13158" y="16091"/>
                    <a:pt x="12752" y="16420"/>
                    <a:pt x="12289" y="16661"/>
                  </a:cubicBezTo>
                  <a:cubicBezTo>
                    <a:pt x="11824" y="16899"/>
                    <a:pt x="11330" y="17016"/>
                    <a:pt x="10806" y="17016"/>
                  </a:cubicBezTo>
                  <a:cubicBezTo>
                    <a:pt x="10274" y="17016"/>
                    <a:pt x="9777" y="16899"/>
                    <a:pt x="9312" y="16661"/>
                  </a:cubicBezTo>
                  <a:cubicBezTo>
                    <a:pt x="8847" y="16420"/>
                    <a:pt x="8443" y="16091"/>
                    <a:pt x="8100" y="15668"/>
                  </a:cubicBezTo>
                  <a:cubicBezTo>
                    <a:pt x="7755" y="15245"/>
                    <a:pt x="7483" y="14754"/>
                    <a:pt x="7285" y="14199"/>
                  </a:cubicBezTo>
                  <a:cubicBezTo>
                    <a:pt x="7084" y="13641"/>
                    <a:pt x="6984" y="13044"/>
                    <a:pt x="6984" y="12421"/>
                  </a:cubicBezTo>
                  <a:cubicBezTo>
                    <a:pt x="6984" y="11781"/>
                    <a:pt x="7084" y="11184"/>
                    <a:pt x="7285" y="10623"/>
                  </a:cubicBezTo>
                  <a:cubicBezTo>
                    <a:pt x="7483" y="10068"/>
                    <a:pt x="7755" y="9583"/>
                    <a:pt x="8100" y="9169"/>
                  </a:cubicBezTo>
                  <a:cubicBezTo>
                    <a:pt x="8443" y="8755"/>
                    <a:pt x="8847" y="8431"/>
                    <a:pt x="9312" y="8191"/>
                  </a:cubicBezTo>
                  <a:cubicBezTo>
                    <a:pt x="9777" y="7953"/>
                    <a:pt x="10274" y="7832"/>
                    <a:pt x="10806" y="7832"/>
                  </a:cubicBezTo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eaLnBrk="1" hangingPunct="1">
                <a:defRPr/>
              </a:pPr>
              <a:endParaRPr lang="zh-CN" altLang="en-US" sz="1400" kern="0">
                <a:solidFill>
                  <a:prstClr val="white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24" name="Group 22"/>
          <p:cNvGrpSpPr/>
          <p:nvPr/>
        </p:nvGrpSpPr>
        <p:grpSpPr bwMode="auto">
          <a:xfrm>
            <a:off x="5171734" y="4600229"/>
            <a:ext cx="284999" cy="285157"/>
            <a:chOff x="0" y="0"/>
            <a:chExt cx="965499" cy="965499"/>
          </a:xfrm>
        </p:grpSpPr>
        <p:sp>
          <p:nvSpPr>
            <p:cNvPr id="25" name="AutoShape 23"/>
            <p:cNvSpPr/>
            <p:nvPr/>
          </p:nvSpPr>
          <p:spPr bwMode="auto">
            <a:xfrm>
              <a:off x="0" y="0"/>
              <a:ext cx="965499" cy="965499"/>
            </a:xfrm>
            <a:custGeom>
              <a:avLst/>
              <a:gdLst>
                <a:gd name="T0" fmla="*/ 482725 w 19679"/>
                <a:gd name="T1" fmla="*/ 529874 h 19679"/>
                <a:gd name="T2" fmla="*/ 482725 w 19679"/>
                <a:gd name="T3" fmla="*/ 529874 h 19679"/>
                <a:gd name="T4" fmla="*/ 482725 w 19679"/>
                <a:gd name="T5" fmla="*/ 529874 h 19679"/>
                <a:gd name="T6" fmla="*/ 482725 w 19679"/>
                <a:gd name="T7" fmla="*/ 529874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25400" cap="flat" cmpd="sng" algn="ctr">
              <a:noFill/>
              <a:prstDash val="solid"/>
            </a:ln>
            <a:effectLst>
              <a:outerShdw blurRad="88900" dist="38100" dir="7680000" algn="tl" rotWithShape="0">
                <a:prstClr val="black">
                  <a:alpha val="31000"/>
                </a:prstClr>
              </a:outerShdw>
            </a:effectLst>
          </p:spPr>
          <p:txBody>
            <a:bodyPr rtlCol="0" anchor="ctr"/>
            <a:lstStyle/>
            <a:p>
              <a:pPr algn="ctr" defTabSz="685800" eaLnBrk="1" hangingPunct="1">
                <a:defRPr/>
              </a:pPr>
              <a:endParaRPr lang="zh-CN" altLang="en-US" sz="1400" kern="0">
                <a:solidFill>
                  <a:prstClr val="white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6" name="AutoShape 24"/>
            <p:cNvSpPr/>
            <p:nvPr/>
          </p:nvSpPr>
          <p:spPr bwMode="auto">
            <a:xfrm>
              <a:off x="293617" y="331589"/>
              <a:ext cx="380408" cy="296161"/>
            </a:xfrm>
            <a:custGeom>
              <a:avLst/>
              <a:gdLst>
                <a:gd name="T0" fmla="*/ 190204 w 21600"/>
                <a:gd name="T1" fmla="*/ 148081 h 21600"/>
                <a:gd name="T2" fmla="*/ 190204 w 21600"/>
                <a:gd name="T3" fmla="*/ 148081 h 21600"/>
                <a:gd name="T4" fmla="*/ 190204 w 21600"/>
                <a:gd name="T5" fmla="*/ 148081 h 21600"/>
                <a:gd name="T6" fmla="*/ 190204 w 21600"/>
                <a:gd name="T7" fmla="*/ 14808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0782" y="15633"/>
                  </a:moveTo>
                  <a:cubicBezTo>
                    <a:pt x="11211" y="15633"/>
                    <a:pt x="11622" y="15565"/>
                    <a:pt x="12011" y="15416"/>
                  </a:cubicBezTo>
                  <a:cubicBezTo>
                    <a:pt x="12403" y="15272"/>
                    <a:pt x="12778" y="15084"/>
                    <a:pt x="13138" y="14855"/>
                  </a:cubicBezTo>
                  <a:cubicBezTo>
                    <a:pt x="13498" y="14626"/>
                    <a:pt x="13845" y="14361"/>
                    <a:pt x="14181" y="14073"/>
                  </a:cubicBezTo>
                  <a:cubicBezTo>
                    <a:pt x="14516" y="13774"/>
                    <a:pt x="14844" y="13471"/>
                    <a:pt x="15168" y="13160"/>
                  </a:cubicBezTo>
                  <a:cubicBezTo>
                    <a:pt x="16142" y="12226"/>
                    <a:pt x="17126" y="11306"/>
                    <a:pt x="18120" y="10410"/>
                  </a:cubicBezTo>
                  <a:cubicBezTo>
                    <a:pt x="19112" y="9515"/>
                    <a:pt x="20113" y="8616"/>
                    <a:pt x="21120" y="7714"/>
                  </a:cubicBezTo>
                  <a:cubicBezTo>
                    <a:pt x="21198" y="7640"/>
                    <a:pt x="21279" y="7570"/>
                    <a:pt x="21360" y="7496"/>
                  </a:cubicBezTo>
                  <a:cubicBezTo>
                    <a:pt x="21443" y="7429"/>
                    <a:pt x="21524" y="7347"/>
                    <a:pt x="21600" y="7250"/>
                  </a:cubicBezTo>
                  <a:lnTo>
                    <a:pt x="21600" y="19981"/>
                  </a:lnTo>
                  <a:cubicBezTo>
                    <a:pt x="21600" y="20416"/>
                    <a:pt x="21470" y="20800"/>
                    <a:pt x="21208" y="21118"/>
                  </a:cubicBezTo>
                  <a:cubicBezTo>
                    <a:pt x="20946" y="21438"/>
                    <a:pt x="20632" y="21600"/>
                    <a:pt x="20265" y="21600"/>
                  </a:cubicBezTo>
                  <a:lnTo>
                    <a:pt x="1346" y="21600"/>
                  </a:lnTo>
                  <a:cubicBezTo>
                    <a:pt x="979" y="21600"/>
                    <a:pt x="663" y="21438"/>
                    <a:pt x="396" y="21118"/>
                  </a:cubicBezTo>
                  <a:cubicBezTo>
                    <a:pt x="132" y="20803"/>
                    <a:pt x="0" y="20419"/>
                    <a:pt x="0" y="19981"/>
                  </a:cubicBezTo>
                  <a:lnTo>
                    <a:pt x="0" y="7250"/>
                  </a:lnTo>
                  <a:cubicBezTo>
                    <a:pt x="75" y="7347"/>
                    <a:pt x="156" y="7429"/>
                    <a:pt x="239" y="7496"/>
                  </a:cubicBezTo>
                  <a:cubicBezTo>
                    <a:pt x="320" y="7570"/>
                    <a:pt x="401" y="7640"/>
                    <a:pt x="479" y="7714"/>
                  </a:cubicBezTo>
                  <a:cubicBezTo>
                    <a:pt x="1488" y="8616"/>
                    <a:pt x="2487" y="9514"/>
                    <a:pt x="3481" y="10410"/>
                  </a:cubicBezTo>
                  <a:cubicBezTo>
                    <a:pt x="4473" y="11306"/>
                    <a:pt x="5457" y="12223"/>
                    <a:pt x="6434" y="13160"/>
                  </a:cubicBezTo>
                  <a:cubicBezTo>
                    <a:pt x="6738" y="13454"/>
                    <a:pt x="7058" y="13744"/>
                    <a:pt x="7394" y="14038"/>
                  </a:cubicBezTo>
                  <a:cubicBezTo>
                    <a:pt x="7729" y="14338"/>
                    <a:pt x="8079" y="14599"/>
                    <a:pt x="8437" y="14840"/>
                  </a:cubicBezTo>
                  <a:cubicBezTo>
                    <a:pt x="8797" y="15075"/>
                    <a:pt x="9174" y="15269"/>
                    <a:pt x="9568" y="15413"/>
                  </a:cubicBezTo>
                  <a:cubicBezTo>
                    <a:pt x="9965" y="15563"/>
                    <a:pt x="10371" y="15633"/>
                    <a:pt x="10782" y="15633"/>
                  </a:cubicBezTo>
                  <a:moveTo>
                    <a:pt x="10782" y="12413"/>
                  </a:moveTo>
                  <a:cubicBezTo>
                    <a:pt x="10540" y="12413"/>
                    <a:pt x="10278" y="12334"/>
                    <a:pt x="9996" y="12167"/>
                  </a:cubicBezTo>
                  <a:cubicBezTo>
                    <a:pt x="9715" y="12005"/>
                    <a:pt x="9441" y="11806"/>
                    <a:pt x="9171" y="11576"/>
                  </a:cubicBezTo>
                  <a:cubicBezTo>
                    <a:pt x="8900" y="11347"/>
                    <a:pt x="8638" y="11106"/>
                    <a:pt x="8380" y="10854"/>
                  </a:cubicBezTo>
                  <a:cubicBezTo>
                    <a:pt x="8121" y="10601"/>
                    <a:pt x="7896" y="10390"/>
                    <a:pt x="7700" y="10222"/>
                  </a:cubicBezTo>
                  <a:cubicBezTo>
                    <a:pt x="6752" y="9356"/>
                    <a:pt x="5819" y="8507"/>
                    <a:pt x="4891" y="7664"/>
                  </a:cubicBezTo>
                  <a:cubicBezTo>
                    <a:pt x="3966" y="6815"/>
                    <a:pt x="3023" y="5960"/>
                    <a:pt x="2061" y="5087"/>
                  </a:cubicBezTo>
                  <a:cubicBezTo>
                    <a:pt x="1882" y="4920"/>
                    <a:pt x="1672" y="4691"/>
                    <a:pt x="1434" y="4406"/>
                  </a:cubicBezTo>
                  <a:cubicBezTo>
                    <a:pt x="1194" y="4118"/>
                    <a:pt x="974" y="3804"/>
                    <a:pt x="766" y="3460"/>
                  </a:cubicBezTo>
                  <a:cubicBezTo>
                    <a:pt x="560" y="3110"/>
                    <a:pt x="384" y="2761"/>
                    <a:pt x="239" y="2405"/>
                  </a:cubicBezTo>
                  <a:cubicBezTo>
                    <a:pt x="95" y="2050"/>
                    <a:pt x="22" y="1724"/>
                    <a:pt x="22" y="1436"/>
                  </a:cubicBezTo>
                  <a:cubicBezTo>
                    <a:pt x="22" y="1051"/>
                    <a:pt x="164" y="713"/>
                    <a:pt x="443" y="425"/>
                  </a:cubicBezTo>
                  <a:cubicBezTo>
                    <a:pt x="727" y="143"/>
                    <a:pt x="1025" y="0"/>
                    <a:pt x="1346" y="0"/>
                  </a:cubicBezTo>
                  <a:lnTo>
                    <a:pt x="20265" y="0"/>
                  </a:lnTo>
                  <a:cubicBezTo>
                    <a:pt x="20583" y="0"/>
                    <a:pt x="20882" y="143"/>
                    <a:pt x="21161" y="425"/>
                  </a:cubicBezTo>
                  <a:cubicBezTo>
                    <a:pt x="21438" y="713"/>
                    <a:pt x="21577" y="1051"/>
                    <a:pt x="21577" y="1436"/>
                  </a:cubicBezTo>
                  <a:cubicBezTo>
                    <a:pt x="21577" y="1724"/>
                    <a:pt x="21504" y="2050"/>
                    <a:pt x="21360" y="2405"/>
                  </a:cubicBezTo>
                  <a:cubicBezTo>
                    <a:pt x="21215" y="2761"/>
                    <a:pt x="21039" y="3110"/>
                    <a:pt x="20833" y="3460"/>
                  </a:cubicBezTo>
                  <a:cubicBezTo>
                    <a:pt x="20627" y="3804"/>
                    <a:pt x="20402" y="4121"/>
                    <a:pt x="20165" y="4406"/>
                  </a:cubicBezTo>
                  <a:cubicBezTo>
                    <a:pt x="19927" y="4691"/>
                    <a:pt x="19717" y="4923"/>
                    <a:pt x="19538" y="5087"/>
                  </a:cubicBezTo>
                  <a:cubicBezTo>
                    <a:pt x="18578" y="5948"/>
                    <a:pt x="17633" y="6803"/>
                    <a:pt x="16708" y="7652"/>
                  </a:cubicBezTo>
                  <a:cubicBezTo>
                    <a:pt x="15782" y="8501"/>
                    <a:pt x="14844" y="9356"/>
                    <a:pt x="13899" y="10222"/>
                  </a:cubicBezTo>
                  <a:cubicBezTo>
                    <a:pt x="13703" y="10390"/>
                    <a:pt x="13481" y="10601"/>
                    <a:pt x="13226" y="10854"/>
                  </a:cubicBezTo>
                  <a:cubicBezTo>
                    <a:pt x="12971" y="11106"/>
                    <a:pt x="12709" y="11347"/>
                    <a:pt x="12435" y="11576"/>
                  </a:cubicBezTo>
                  <a:cubicBezTo>
                    <a:pt x="12161" y="11806"/>
                    <a:pt x="11884" y="12005"/>
                    <a:pt x="11603" y="12167"/>
                  </a:cubicBezTo>
                  <a:cubicBezTo>
                    <a:pt x="11321" y="12334"/>
                    <a:pt x="11064" y="12413"/>
                    <a:pt x="10829" y="12413"/>
                  </a:cubicBezTo>
                  <a:lnTo>
                    <a:pt x="10804" y="12413"/>
                  </a:lnTo>
                  <a:lnTo>
                    <a:pt x="10782" y="12413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85800" eaLnBrk="1" hangingPunct="1">
                <a:defRPr/>
              </a:pPr>
              <a:endParaRPr lang="zh-CN" altLang="en-US" sz="1400" kern="0">
                <a:solidFill>
                  <a:prstClr val="white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124536" y="1080055"/>
            <a:ext cx="4256396" cy="1315743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00" b="1" spc="225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/>
                <a:ea typeface="微软雅黑"/>
                <a:sym typeface="微软雅黑"/>
              </a:rPr>
              <a:t>想一想：在画平面示意图之前，我们还需要解决哪些小问题呢？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585" y="262612"/>
            <a:ext cx="2283276" cy="8530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2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3" name="01"/>
          <p:cNvSpPr txBox="1"/>
          <p:nvPr/>
        </p:nvSpPr>
        <p:spPr>
          <a:xfrm>
            <a:off x="1592996" y="1460456"/>
            <a:ext cx="5715380" cy="807903"/>
          </a:xfrm>
          <a:prstGeom prst="rect">
            <a:avLst/>
          </a:prstGeom>
          <a:noFill/>
        </p:spPr>
        <p:txBody>
          <a:bodyPr wrap="square" lIns="68568" tIns="34285" rIns="68568" bIns="34285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你和你的小组成员们共同制作了怎样的精美宣传册呢？一起来给我们展示一下吧！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565" y="743696"/>
            <a:ext cx="3407569" cy="7286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0" y="317311"/>
            <a:ext cx="9144001" cy="4616355"/>
            <a:chOff x="0" y="423081"/>
            <a:chExt cx="12192001" cy="615514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" y="460754"/>
              <a:ext cx="10276764" cy="6062876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0" y="423081"/>
              <a:ext cx="12192000" cy="1610435"/>
            </a:xfrm>
            <a:prstGeom prst="rect">
              <a:avLst/>
            </a:prstGeom>
            <a:solidFill>
              <a:srgbClr val="FEFA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070746" y="1585416"/>
              <a:ext cx="9121254" cy="1744638"/>
            </a:xfrm>
            <a:prstGeom prst="rect">
              <a:avLst/>
            </a:prstGeom>
            <a:solidFill>
              <a:srgbClr val="FEFA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451445" y="2229134"/>
              <a:ext cx="7740555" cy="2465695"/>
            </a:xfrm>
            <a:prstGeom prst="rect">
              <a:avLst/>
            </a:prstGeom>
            <a:solidFill>
              <a:srgbClr val="FEFA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036861" y="3951027"/>
              <a:ext cx="6155140" cy="2627194"/>
            </a:xfrm>
            <a:prstGeom prst="rect">
              <a:avLst/>
            </a:prstGeom>
            <a:solidFill>
              <a:srgbClr val="FEFA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309281" y="2303802"/>
            <a:ext cx="4834720" cy="200824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100" dirty="0">
                <a:solidFill>
                  <a:schemeClr val="accent5">
                    <a:lumMod val="75000"/>
                  </a:schemeClr>
                </a:solidFill>
                <a:latin typeface="微软雅黑"/>
                <a:ea typeface="微软雅黑"/>
                <a:sym typeface="微软雅黑"/>
              </a:rPr>
              <a:t>1.</a:t>
            </a:r>
            <a:r>
              <a:rPr lang="zh-CN" altLang="en-US" sz="2100" dirty="0">
                <a:solidFill>
                  <a:schemeClr val="accent5">
                    <a:lumMod val="75000"/>
                  </a:schemeClr>
                </a:solidFill>
                <a:latin typeface="微软雅黑"/>
                <a:ea typeface="微软雅黑"/>
                <a:sym typeface="微软雅黑"/>
              </a:rPr>
              <a:t>站在学校门口面对校园，看看前面、左边、右边都有什么，并画下来。</a:t>
            </a:r>
            <a:endParaRPr lang="en-US" altLang="zh-CN" sz="2100" dirty="0">
              <a:solidFill>
                <a:schemeClr val="accent5">
                  <a:lumMod val="75000"/>
                </a:schemeClr>
              </a:solidFill>
              <a:latin typeface="微软雅黑"/>
              <a:ea typeface="微软雅黑"/>
              <a:sym typeface="微软雅黑"/>
            </a:endParaRPr>
          </a:p>
          <a:p>
            <a:r>
              <a:rPr lang="en-US" altLang="zh-CN" sz="2100" dirty="0">
                <a:solidFill>
                  <a:schemeClr val="accent5">
                    <a:lumMod val="75000"/>
                  </a:schemeClr>
                </a:solidFill>
                <a:latin typeface="微软雅黑"/>
                <a:ea typeface="微软雅黑"/>
                <a:sym typeface="微软雅黑"/>
              </a:rPr>
              <a:t>2.</a:t>
            </a:r>
            <a:r>
              <a:rPr lang="zh-CN" altLang="en-US" sz="2100" dirty="0">
                <a:solidFill>
                  <a:schemeClr val="accent5">
                    <a:lumMod val="75000"/>
                  </a:schemeClr>
                </a:solidFill>
                <a:latin typeface="微软雅黑"/>
                <a:ea typeface="微软雅黑"/>
                <a:sym typeface="微软雅黑"/>
              </a:rPr>
              <a:t>先请老师把主要的建筑物画出来，然后同学们再添加其他内容。</a:t>
            </a:r>
            <a:endParaRPr lang="en-US" altLang="zh-CN" sz="2100" dirty="0">
              <a:solidFill>
                <a:schemeClr val="accent5">
                  <a:lumMod val="75000"/>
                </a:schemeClr>
              </a:solidFill>
              <a:latin typeface="微软雅黑"/>
              <a:ea typeface="微软雅黑"/>
              <a:sym typeface="微软雅黑"/>
            </a:endParaRPr>
          </a:p>
          <a:p>
            <a:r>
              <a:rPr lang="en-US" altLang="zh-CN" sz="2100" dirty="0">
                <a:solidFill>
                  <a:schemeClr val="accent5">
                    <a:lumMod val="75000"/>
                  </a:schemeClr>
                </a:solidFill>
                <a:latin typeface="微软雅黑"/>
                <a:ea typeface="微软雅黑"/>
                <a:sym typeface="微软雅黑"/>
              </a:rPr>
              <a:t>3.</a:t>
            </a:r>
            <a:r>
              <a:rPr lang="zh-CN" altLang="en-US" sz="2100" dirty="0">
                <a:solidFill>
                  <a:schemeClr val="accent5">
                    <a:lumMod val="75000"/>
                  </a:schemeClr>
                </a:solidFill>
                <a:latin typeface="微软雅黑"/>
                <a:ea typeface="微软雅黑"/>
                <a:sym typeface="微软雅黑"/>
              </a:rPr>
              <a:t>用简单的图形表示建筑物和景物，然后标注出它们的名称。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4049" y="1388554"/>
            <a:ext cx="1796836" cy="8940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8587" y="4032914"/>
            <a:ext cx="2183200" cy="916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文本框 1"/>
          <p:cNvSpPr txBox="1">
            <a:spLocks noChangeArrowheads="1"/>
          </p:cNvSpPr>
          <p:nvPr/>
        </p:nvSpPr>
        <p:spPr bwMode="auto">
          <a:xfrm>
            <a:off x="3880158" y="1342675"/>
            <a:ext cx="2951559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小组评比</a:t>
            </a:r>
          </a:p>
        </p:txBody>
      </p:sp>
      <p:sp>
        <p:nvSpPr>
          <p:cNvPr id="57346" name="文本框 2"/>
          <p:cNvSpPr txBox="1">
            <a:spLocks noChangeArrowheads="1"/>
          </p:cNvSpPr>
          <p:nvPr/>
        </p:nvSpPr>
        <p:spPr bwMode="auto">
          <a:xfrm>
            <a:off x="3108185" y="2824136"/>
            <a:ext cx="3456384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300" b="1" dirty="0">
                <a:latin typeface="微软雅黑"/>
                <a:ea typeface="微软雅黑"/>
                <a:sym typeface="微软雅黑"/>
              </a:rPr>
              <a:t>谁是最佳小导游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 flipH="1">
            <a:off x="4453249" y="0"/>
            <a:ext cx="4690751" cy="5143500"/>
          </a:xfrm>
          <a:prstGeom prst="rect">
            <a:avLst/>
          </a:prstGeom>
          <a:solidFill>
            <a:srgbClr val="00A7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32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7129" y="971086"/>
            <a:ext cx="4258991" cy="142356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32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4400" b="1" dirty="0">
                <a:solidFill>
                  <a:srgbClr val="00A78B"/>
                </a:solidFill>
                <a:latin typeface="微软雅黑"/>
                <a:ea typeface="微软雅黑"/>
                <a:sym typeface="微软雅黑"/>
              </a:rPr>
              <a:t>说说我们的学校    第二课时</a:t>
            </a:r>
          </a:p>
        </p:txBody>
      </p:sp>
      <p:sp>
        <p:nvSpPr>
          <p:cNvPr id="3" name="矩形 2"/>
          <p:cNvSpPr/>
          <p:nvPr/>
        </p:nvSpPr>
        <p:spPr>
          <a:xfrm>
            <a:off x="753727" y="2513327"/>
            <a:ext cx="3149861" cy="76804"/>
          </a:xfrm>
          <a:prstGeom prst="rect">
            <a:avLst/>
          </a:prstGeom>
          <a:solidFill>
            <a:srgbClr val="00A7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32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srgbClr val="00A78B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7562" y="2996191"/>
            <a:ext cx="3870931" cy="11495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defTabSz="685324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00" dirty="0">
                <a:solidFill>
                  <a:srgbClr val="00A78B">
                    <a:lumMod val="50000"/>
                  </a:srgbClr>
                </a:solidFill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1</a:t>
            </a:r>
            <a:r>
              <a:rPr lang="zh-CN" altLang="en-US" sz="2700" dirty="0">
                <a:solidFill>
                  <a:srgbClr val="00A78B">
                    <a:lumMod val="50000"/>
                  </a:srgbClr>
                </a:solidFill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、有了事情找哪里</a:t>
            </a:r>
          </a:p>
          <a:p>
            <a:pPr defTabSz="685324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00" dirty="0">
                <a:solidFill>
                  <a:srgbClr val="00A78B">
                    <a:lumMod val="50000"/>
                  </a:srgbClr>
                </a:solidFill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2</a:t>
            </a:r>
            <a:r>
              <a:rPr lang="zh-CN" altLang="en-US" sz="2700" dirty="0">
                <a:solidFill>
                  <a:srgbClr val="00A78B">
                    <a:lumMod val="50000"/>
                  </a:srgbClr>
                </a:solidFill>
                <a:latin typeface="微软雅黑"/>
                <a:ea typeface="微软雅黑"/>
                <a:cs typeface="微软雅黑" panose="020B0503020204020204" pitchFamily="34" charset="-122"/>
                <a:sym typeface="微软雅黑"/>
              </a:rPr>
              <a:t>、一起画张平面示意图</a:t>
            </a:r>
          </a:p>
        </p:txBody>
      </p:sp>
      <p:grpSp>
        <p:nvGrpSpPr>
          <p:cNvPr id="5" name="组 4"/>
          <p:cNvGrpSpPr/>
          <p:nvPr/>
        </p:nvGrpSpPr>
        <p:grpSpPr>
          <a:xfrm rot="21100574">
            <a:off x="5444736" y="959819"/>
            <a:ext cx="4191472" cy="3632823"/>
            <a:chOff x="4536374" y="781712"/>
            <a:chExt cx="2959118" cy="2564720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剪去单角的矩形 5"/>
            <p:cNvSpPr/>
            <p:nvPr/>
          </p:nvSpPr>
          <p:spPr>
            <a:xfrm>
              <a:off x="4536374" y="783771"/>
              <a:ext cx="2959118" cy="2562661"/>
            </a:xfrm>
            <a:prstGeom prst="snip1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7" name="直角三角形 6"/>
            <p:cNvSpPr/>
            <p:nvPr/>
          </p:nvSpPr>
          <p:spPr>
            <a:xfrm>
              <a:off x="7061031" y="781712"/>
              <a:ext cx="433195" cy="433195"/>
            </a:xfrm>
            <a:prstGeom prst="rtTriangl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8" name="组 7"/>
          <p:cNvGrpSpPr/>
          <p:nvPr/>
        </p:nvGrpSpPr>
        <p:grpSpPr>
          <a:xfrm rot="20947315">
            <a:off x="6376968" y="2575432"/>
            <a:ext cx="3213100" cy="1479913"/>
            <a:chOff x="3842596" y="5686818"/>
            <a:chExt cx="3213100" cy="103650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9" name="矩形 8"/>
            <p:cNvSpPr/>
            <p:nvPr/>
          </p:nvSpPr>
          <p:spPr>
            <a:xfrm>
              <a:off x="3842596" y="5686818"/>
              <a:ext cx="32131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842596" y="5884974"/>
              <a:ext cx="32131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842596" y="6083130"/>
              <a:ext cx="32131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3842596" y="6281286"/>
              <a:ext cx="32131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842596" y="6677599"/>
              <a:ext cx="32131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3842596" y="6479442"/>
              <a:ext cx="3213100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>
                <a:solidFill>
                  <a:srgbClr val="FFFFFF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5" name="组 14"/>
          <p:cNvGrpSpPr/>
          <p:nvPr/>
        </p:nvGrpSpPr>
        <p:grpSpPr>
          <a:xfrm rot="17458628">
            <a:off x="6970389" y="2686067"/>
            <a:ext cx="1978591" cy="2479871"/>
            <a:chOff x="66230" y="3232992"/>
            <a:chExt cx="1509550" cy="1891998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6" name="组 15"/>
            <p:cNvGrpSpPr/>
            <p:nvPr/>
          </p:nvGrpSpPr>
          <p:grpSpPr>
            <a:xfrm rot="16663435">
              <a:off x="-240754" y="3539976"/>
              <a:ext cx="1178086" cy="564117"/>
              <a:chOff x="-687977" y="4441558"/>
              <a:chExt cx="1178086" cy="564117"/>
            </a:xfrm>
          </p:grpSpPr>
          <p:sp>
            <p:nvSpPr>
              <p:cNvPr id="40" name="Freeform 70"/>
              <p:cNvSpPr/>
              <p:nvPr/>
            </p:nvSpPr>
            <p:spPr bwMode="auto">
              <a:xfrm rot="2007898">
                <a:off x="-623540" y="4441558"/>
                <a:ext cx="53407" cy="15708"/>
              </a:xfrm>
              <a:custGeom>
                <a:avLst/>
                <a:gdLst>
                  <a:gd name="T0" fmla="*/ 2 w 17"/>
                  <a:gd name="T1" fmla="*/ 5 h 5"/>
                  <a:gd name="T2" fmla="*/ 2 w 17"/>
                  <a:gd name="T3" fmla="*/ 5 h 5"/>
                  <a:gd name="T4" fmla="*/ 0 w 17"/>
                  <a:gd name="T5" fmla="*/ 4 h 5"/>
                  <a:gd name="T6" fmla="*/ 0 w 17"/>
                  <a:gd name="T7" fmla="*/ 2 h 5"/>
                  <a:gd name="T8" fmla="*/ 0 w 17"/>
                  <a:gd name="T9" fmla="*/ 2 h 5"/>
                  <a:gd name="T10" fmla="*/ 0 w 17"/>
                  <a:gd name="T11" fmla="*/ 0 h 5"/>
                  <a:gd name="T12" fmla="*/ 2 w 17"/>
                  <a:gd name="T13" fmla="*/ 0 h 5"/>
                  <a:gd name="T14" fmla="*/ 13 w 17"/>
                  <a:gd name="T15" fmla="*/ 0 h 5"/>
                  <a:gd name="T16" fmla="*/ 13 w 17"/>
                  <a:gd name="T17" fmla="*/ 0 h 5"/>
                  <a:gd name="T18" fmla="*/ 16 w 17"/>
                  <a:gd name="T19" fmla="*/ 0 h 5"/>
                  <a:gd name="T20" fmla="*/ 17 w 17"/>
                  <a:gd name="T21" fmla="*/ 2 h 5"/>
                  <a:gd name="T22" fmla="*/ 17 w 17"/>
                  <a:gd name="T23" fmla="*/ 2 h 5"/>
                  <a:gd name="T24" fmla="*/ 16 w 17"/>
                  <a:gd name="T25" fmla="*/ 4 h 5"/>
                  <a:gd name="T26" fmla="*/ 13 w 17"/>
                  <a:gd name="T27" fmla="*/ 5 h 5"/>
                  <a:gd name="T28" fmla="*/ 2 w 17"/>
                  <a:gd name="T2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7" h="5">
                    <a:moveTo>
                      <a:pt x="2" y="5"/>
                    </a:moveTo>
                    <a:lnTo>
                      <a:pt x="2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17" y="2"/>
                    </a:lnTo>
                    <a:lnTo>
                      <a:pt x="17" y="2"/>
                    </a:lnTo>
                    <a:lnTo>
                      <a:pt x="16" y="4"/>
                    </a:lnTo>
                    <a:lnTo>
                      <a:pt x="13" y="5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68532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41" name="Freeform 71"/>
              <p:cNvSpPr/>
              <p:nvPr/>
            </p:nvSpPr>
            <p:spPr bwMode="auto">
              <a:xfrm rot="2007898">
                <a:off x="-687977" y="4718537"/>
                <a:ext cx="1178086" cy="97390"/>
              </a:xfrm>
              <a:custGeom>
                <a:avLst/>
                <a:gdLst>
                  <a:gd name="T0" fmla="*/ 19 w 375"/>
                  <a:gd name="T1" fmla="*/ 31 h 31"/>
                  <a:gd name="T2" fmla="*/ 19 w 375"/>
                  <a:gd name="T3" fmla="*/ 31 h 31"/>
                  <a:gd name="T4" fmla="*/ 11 w 375"/>
                  <a:gd name="T5" fmla="*/ 31 h 31"/>
                  <a:gd name="T6" fmla="*/ 5 w 375"/>
                  <a:gd name="T7" fmla="*/ 28 h 31"/>
                  <a:gd name="T8" fmla="*/ 1 w 375"/>
                  <a:gd name="T9" fmla="*/ 24 h 31"/>
                  <a:gd name="T10" fmla="*/ 0 w 375"/>
                  <a:gd name="T11" fmla="*/ 18 h 31"/>
                  <a:gd name="T12" fmla="*/ 0 w 375"/>
                  <a:gd name="T13" fmla="*/ 18 h 31"/>
                  <a:gd name="T14" fmla="*/ 1 w 375"/>
                  <a:gd name="T15" fmla="*/ 13 h 31"/>
                  <a:gd name="T16" fmla="*/ 5 w 375"/>
                  <a:gd name="T17" fmla="*/ 9 h 31"/>
                  <a:gd name="T18" fmla="*/ 11 w 375"/>
                  <a:gd name="T19" fmla="*/ 6 h 31"/>
                  <a:gd name="T20" fmla="*/ 19 w 375"/>
                  <a:gd name="T21" fmla="*/ 5 h 31"/>
                  <a:gd name="T22" fmla="*/ 355 w 375"/>
                  <a:gd name="T23" fmla="*/ 0 h 31"/>
                  <a:gd name="T24" fmla="*/ 355 w 375"/>
                  <a:gd name="T25" fmla="*/ 0 h 31"/>
                  <a:gd name="T26" fmla="*/ 363 w 375"/>
                  <a:gd name="T27" fmla="*/ 0 h 31"/>
                  <a:gd name="T28" fmla="*/ 369 w 375"/>
                  <a:gd name="T29" fmla="*/ 2 h 31"/>
                  <a:gd name="T30" fmla="*/ 373 w 375"/>
                  <a:gd name="T31" fmla="*/ 6 h 31"/>
                  <a:gd name="T32" fmla="*/ 375 w 375"/>
                  <a:gd name="T33" fmla="*/ 12 h 31"/>
                  <a:gd name="T34" fmla="*/ 375 w 375"/>
                  <a:gd name="T35" fmla="*/ 12 h 31"/>
                  <a:gd name="T36" fmla="*/ 373 w 375"/>
                  <a:gd name="T37" fmla="*/ 17 h 31"/>
                  <a:gd name="T38" fmla="*/ 370 w 375"/>
                  <a:gd name="T39" fmla="*/ 21 h 31"/>
                  <a:gd name="T40" fmla="*/ 363 w 375"/>
                  <a:gd name="T41" fmla="*/ 24 h 31"/>
                  <a:gd name="T42" fmla="*/ 356 w 375"/>
                  <a:gd name="T43" fmla="*/ 25 h 31"/>
                  <a:gd name="T44" fmla="*/ 19 w 375"/>
                  <a:gd name="T4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5" h="31">
                    <a:moveTo>
                      <a:pt x="19" y="31"/>
                    </a:moveTo>
                    <a:lnTo>
                      <a:pt x="19" y="31"/>
                    </a:lnTo>
                    <a:lnTo>
                      <a:pt x="11" y="31"/>
                    </a:lnTo>
                    <a:lnTo>
                      <a:pt x="5" y="28"/>
                    </a:lnTo>
                    <a:lnTo>
                      <a:pt x="1" y="24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3"/>
                    </a:lnTo>
                    <a:lnTo>
                      <a:pt x="5" y="9"/>
                    </a:lnTo>
                    <a:lnTo>
                      <a:pt x="11" y="6"/>
                    </a:lnTo>
                    <a:lnTo>
                      <a:pt x="19" y="5"/>
                    </a:lnTo>
                    <a:lnTo>
                      <a:pt x="355" y="0"/>
                    </a:lnTo>
                    <a:lnTo>
                      <a:pt x="355" y="0"/>
                    </a:lnTo>
                    <a:lnTo>
                      <a:pt x="363" y="0"/>
                    </a:lnTo>
                    <a:lnTo>
                      <a:pt x="369" y="2"/>
                    </a:lnTo>
                    <a:lnTo>
                      <a:pt x="373" y="6"/>
                    </a:lnTo>
                    <a:lnTo>
                      <a:pt x="375" y="12"/>
                    </a:lnTo>
                    <a:lnTo>
                      <a:pt x="375" y="12"/>
                    </a:lnTo>
                    <a:lnTo>
                      <a:pt x="373" y="17"/>
                    </a:lnTo>
                    <a:lnTo>
                      <a:pt x="370" y="21"/>
                    </a:lnTo>
                    <a:lnTo>
                      <a:pt x="363" y="24"/>
                    </a:lnTo>
                    <a:lnTo>
                      <a:pt x="356" y="25"/>
                    </a:lnTo>
                    <a:lnTo>
                      <a:pt x="19" y="31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68532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42" name="Freeform 72"/>
              <p:cNvSpPr/>
              <p:nvPr/>
            </p:nvSpPr>
            <p:spPr bwMode="auto">
              <a:xfrm rot="2007898">
                <a:off x="-619299" y="4707420"/>
                <a:ext cx="1055566" cy="125662"/>
              </a:xfrm>
              <a:custGeom>
                <a:avLst/>
                <a:gdLst>
                  <a:gd name="T0" fmla="*/ 16 w 336"/>
                  <a:gd name="T1" fmla="*/ 40 h 40"/>
                  <a:gd name="T2" fmla="*/ 16 w 336"/>
                  <a:gd name="T3" fmla="*/ 40 h 40"/>
                  <a:gd name="T4" fmla="*/ 9 w 336"/>
                  <a:gd name="T5" fmla="*/ 38 h 40"/>
                  <a:gd name="T6" fmla="*/ 4 w 336"/>
                  <a:gd name="T7" fmla="*/ 34 h 40"/>
                  <a:gd name="T8" fmla="*/ 1 w 336"/>
                  <a:gd name="T9" fmla="*/ 29 h 40"/>
                  <a:gd name="T10" fmla="*/ 0 w 336"/>
                  <a:gd name="T11" fmla="*/ 23 h 40"/>
                  <a:gd name="T12" fmla="*/ 0 w 336"/>
                  <a:gd name="T13" fmla="*/ 23 h 40"/>
                  <a:gd name="T14" fmla="*/ 1 w 336"/>
                  <a:gd name="T15" fmla="*/ 17 h 40"/>
                  <a:gd name="T16" fmla="*/ 4 w 336"/>
                  <a:gd name="T17" fmla="*/ 11 h 40"/>
                  <a:gd name="T18" fmla="*/ 9 w 336"/>
                  <a:gd name="T19" fmla="*/ 7 h 40"/>
                  <a:gd name="T20" fmla="*/ 16 w 336"/>
                  <a:gd name="T21" fmla="*/ 6 h 40"/>
                  <a:gd name="T22" fmla="*/ 318 w 336"/>
                  <a:gd name="T23" fmla="*/ 0 h 40"/>
                  <a:gd name="T24" fmla="*/ 318 w 336"/>
                  <a:gd name="T25" fmla="*/ 0 h 40"/>
                  <a:gd name="T26" fmla="*/ 325 w 336"/>
                  <a:gd name="T27" fmla="*/ 2 h 40"/>
                  <a:gd name="T28" fmla="*/ 330 w 336"/>
                  <a:gd name="T29" fmla="*/ 6 h 40"/>
                  <a:gd name="T30" fmla="*/ 334 w 336"/>
                  <a:gd name="T31" fmla="*/ 11 h 40"/>
                  <a:gd name="T32" fmla="*/ 336 w 336"/>
                  <a:gd name="T33" fmla="*/ 17 h 40"/>
                  <a:gd name="T34" fmla="*/ 336 w 336"/>
                  <a:gd name="T35" fmla="*/ 17 h 40"/>
                  <a:gd name="T36" fmla="*/ 334 w 336"/>
                  <a:gd name="T37" fmla="*/ 23 h 40"/>
                  <a:gd name="T38" fmla="*/ 330 w 336"/>
                  <a:gd name="T39" fmla="*/ 29 h 40"/>
                  <a:gd name="T40" fmla="*/ 325 w 336"/>
                  <a:gd name="T41" fmla="*/ 33 h 40"/>
                  <a:gd name="T42" fmla="*/ 318 w 336"/>
                  <a:gd name="T43" fmla="*/ 34 h 40"/>
                  <a:gd name="T44" fmla="*/ 16 w 336"/>
                  <a:gd name="T4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36" h="40">
                    <a:moveTo>
                      <a:pt x="16" y="40"/>
                    </a:moveTo>
                    <a:lnTo>
                      <a:pt x="16" y="40"/>
                    </a:lnTo>
                    <a:lnTo>
                      <a:pt x="9" y="38"/>
                    </a:lnTo>
                    <a:lnTo>
                      <a:pt x="4" y="34"/>
                    </a:lnTo>
                    <a:lnTo>
                      <a:pt x="1" y="2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17"/>
                    </a:lnTo>
                    <a:lnTo>
                      <a:pt x="4" y="11"/>
                    </a:lnTo>
                    <a:lnTo>
                      <a:pt x="9" y="7"/>
                    </a:lnTo>
                    <a:lnTo>
                      <a:pt x="16" y="6"/>
                    </a:lnTo>
                    <a:lnTo>
                      <a:pt x="318" y="0"/>
                    </a:lnTo>
                    <a:lnTo>
                      <a:pt x="318" y="0"/>
                    </a:lnTo>
                    <a:lnTo>
                      <a:pt x="325" y="2"/>
                    </a:lnTo>
                    <a:lnTo>
                      <a:pt x="330" y="6"/>
                    </a:lnTo>
                    <a:lnTo>
                      <a:pt x="334" y="11"/>
                    </a:lnTo>
                    <a:lnTo>
                      <a:pt x="336" y="17"/>
                    </a:lnTo>
                    <a:lnTo>
                      <a:pt x="336" y="17"/>
                    </a:lnTo>
                    <a:lnTo>
                      <a:pt x="334" y="23"/>
                    </a:lnTo>
                    <a:lnTo>
                      <a:pt x="330" y="29"/>
                    </a:lnTo>
                    <a:lnTo>
                      <a:pt x="325" y="33"/>
                    </a:lnTo>
                    <a:lnTo>
                      <a:pt x="318" y="34"/>
                    </a:lnTo>
                    <a:lnTo>
                      <a:pt x="16" y="40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68532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43" name="Freeform 73"/>
              <p:cNvSpPr/>
              <p:nvPr/>
            </p:nvSpPr>
            <p:spPr bwMode="auto">
              <a:xfrm rot="2007898">
                <a:off x="-57637" y="4858020"/>
                <a:ext cx="392695" cy="147655"/>
              </a:xfrm>
              <a:custGeom>
                <a:avLst/>
                <a:gdLst>
                  <a:gd name="T0" fmla="*/ 120 w 125"/>
                  <a:gd name="T1" fmla="*/ 35 h 47"/>
                  <a:gd name="T2" fmla="*/ 99 w 125"/>
                  <a:gd name="T3" fmla="*/ 46 h 47"/>
                  <a:gd name="T4" fmla="*/ 8 w 125"/>
                  <a:gd name="T5" fmla="*/ 47 h 47"/>
                  <a:gd name="T6" fmla="*/ 8 w 125"/>
                  <a:gd name="T7" fmla="*/ 47 h 47"/>
                  <a:gd name="T8" fmla="*/ 6 w 125"/>
                  <a:gd name="T9" fmla="*/ 45 h 47"/>
                  <a:gd name="T10" fmla="*/ 0 w 125"/>
                  <a:gd name="T11" fmla="*/ 41 h 47"/>
                  <a:gd name="T12" fmla="*/ 76 w 125"/>
                  <a:gd name="T13" fmla="*/ 39 h 47"/>
                  <a:gd name="T14" fmla="*/ 76 w 125"/>
                  <a:gd name="T15" fmla="*/ 39 h 47"/>
                  <a:gd name="T16" fmla="*/ 77 w 125"/>
                  <a:gd name="T17" fmla="*/ 37 h 47"/>
                  <a:gd name="T18" fmla="*/ 80 w 125"/>
                  <a:gd name="T19" fmla="*/ 28 h 47"/>
                  <a:gd name="T20" fmla="*/ 81 w 125"/>
                  <a:gd name="T21" fmla="*/ 23 h 47"/>
                  <a:gd name="T22" fmla="*/ 81 w 125"/>
                  <a:gd name="T23" fmla="*/ 16 h 47"/>
                  <a:gd name="T24" fmla="*/ 80 w 125"/>
                  <a:gd name="T25" fmla="*/ 8 h 47"/>
                  <a:gd name="T26" fmla="*/ 77 w 125"/>
                  <a:gd name="T27" fmla="*/ 1 h 47"/>
                  <a:gd name="T28" fmla="*/ 120 w 125"/>
                  <a:gd name="T29" fmla="*/ 0 h 47"/>
                  <a:gd name="T30" fmla="*/ 120 w 125"/>
                  <a:gd name="T31" fmla="*/ 0 h 47"/>
                  <a:gd name="T32" fmla="*/ 122 w 125"/>
                  <a:gd name="T33" fmla="*/ 4 h 47"/>
                  <a:gd name="T34" fmla="*/ 125 w 125"/>
                  <a:gd name="T35" fmla="*/ 11 h 47"/>
                  <a:gd name="T36" fmla="*/ 125 w 125"/>
                  <a:gd name="T37" fmla="*/ 16 h 47"/>
                  <a:gd name="T38" fmla="*/ 125 w 125"/>
                  <a:gd name="T39" fmla="*/ 23 h 47"/>
                  <a:gd name="T40" fmla="*/ 123 w 125"/>
                  <a:gd name="T41" fmla="*/ 28 h 47"/>
                  <a:gd name="T42" fmla="*/ 120 w 125"/>
                  <a:gd name="T43" fmla="*/ 35 h 47"/>
                  <a:gd name="T44" fmla="*/ 120 w 125"/>
                  <a:gd name="T45" fmla="*/ 3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5" h="47">
                    <a:moveTo>
                      <a:pt x="120" y="35"/>
                    </a:moveTo>
                    <a:lnTo>
                      <a:pt x="99" y="46"/>
                    </a:lnTo>
                    <a:lnTo>
                      <a:pt x="8" y="47"/>
                    </a:lnTo>
                    <a:lnTo>
                      <a:pt x="8" y="47"/>
                    </a:lnTo>
                    <a:lnTo>
                      <a:pt x="6" y="45"/>
                    </a:lnTo>
                    <a:lnTo>
                      <a:pt x="0" y="41"/>
                    </a:lnTo>
                    <a:lnTo>
                      <a:pt x="76" y="39"/>
                    </a:lnTo>
                    <a:lnTo>
                      <a:pt x="76" y="39"/>
                    </a:lnTo>
                    <a:lnTo>
                      <a:pt x="77" y="37"/>
                    </a:lnTo>
                    <a:lnTo>
                      <a:pt x="80" y="28"/>
                    </a:lnTo>
                    <a:lnTo>
                      <a:pt x="81" y="23"/>
                    </a:lnTo>
                    <a:lnTo>
                      <a:pt x="81" y="16"/>
                    </a:lnTo>
                    <a:lnTo>
                      <a:pt x="80" y="8"/>
                    </a:lnTo>
                    <a:lnTo>
                      <a:pt x="77" y="1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22" y="4"/>
                    </a:lnTo>
                    <a:lnTo>
                      <a:pt x="125" y="11"/>
                    </a:lnTo>
                    <a:lnTo>
                      <a:pt x="125" y="16"/>
                    </a:lnTo>
                    <a:lnTo>
                      <a:pt x="125" y="23"/>
                    </a:lnTo>
                    <a:lnTo>
                      <a:pt x="123" y="28"/>
                    </a:lnTo>
                    <a:lnTo>
                      <a:pt x="120" y="35"/>
                    </a:lnTo>
                    <a:lnTo>
                      <a:pt x="120" y="35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68532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sp>
          <p:nvSpPr>
            <p:cNvPr id="17" name="Freeform 86"/>
            <p:cNvSpPr/>
            <p:nvPr/>
          </p:nvSpPr>
          <p:spPr bwMode="auto">
            <a:xfrm rot="2007898">
              <a:off x="490238" y="3692437"/>
              <a:ext cx="1024150" cy="1432553"/>
            </a:xfrm>
            <a:custGeom>
              <a:avLst/>
              <a:gdLst>
                <a:gd name="T0" fmla="*/ 283 w 326"/>
                <a:gd name="T1" fmla="*/ 1 h 456"/>
                <a:gd name="T2" fmla="*/ 290 w 326"/>
                <a:gd name="T3" fmla="*/ 208 h 456"/>
                <a:gd name="T4" fmla="*/ 0 w 326"/>
                <a:gd name="T5" fmla="*/ 380 h 456"/>
                <a:gd name="T6" fmla="*/ 1 w 326"/>
                <a:gd name="T7" fmla="*/ 420 h 456"/>
                <a:gd name="T8" fmla="*/ 1 w 326"/>
                <a:gd name="T9" fmla="*/ 420 h 456"/>
                <a:gd name="T10" fmla="*/ 8 w 326"/>
                <a:gd name="T11" fmla="*/ 433 h 456"/>
                <a:gd name="T12" fmla="*/ 21 w 326"/>
                <a:gd name="T13" fmla="*/ 440 h 456"/>
                <a:gd name="T14" fmla="*/ 23 w 326"/>
                <a:gd name="T15" fmla="*/ 440 h 456"/>
                <a:gd name="T16" fmla="*/ 44 w 326"/>
                <a:gd name="T17" fmla="*/ 456 h 456"/>
                <a:gd name="T18" fmla="*/ 66 w 326"/>
                <a:gd name="T19" fmla="*/ 437 h 456"/>
                <a:gd name="T20" fmla="*/ 147 w 326"/>
                <a:gd name="T21" fmla="*/ 434 h 456"/>
                <a:gd name="T22" fmla="*/ 147 w 326"/>
                <a:gd name="T23" fmla="*/ 434 h 456"/>
                <a:gd name="T24" fmla="*/ 146 w 326"/>
                <a:gd name="T25" fmla="*/ 425 h 456"/>
                <a:gd name="T26" fmla="*/ 148 w 326"/>
                <a:gd name="T27" fmla="*/ 417 h 456"/>
                <a:gd name="T28" fmla="*/ 151 w 326"/>
                <a:gd name="T29" fmla="*/ 413 h 456"/>
                <a:gd name="T30" fmla="*/ 158 w 326"/>
                <a:gd name="T31" fmla="*/ 406 h 456"/>
                <a:gd name="T32" fmla="*/ 162 w 326"/>
                <a:gd name="T33" fmla="*/ 405 h 456"/>
                <a:gd name="T34" fmla="*/ 170 w 326"/>
                <a:gd name="T35" fmla="*/ 403 h 456"/>
                <a:gd name="T36" fmla="*/ 181 w 326"/>
                <a:gd name="T37" fmla="*/ 406 h 456"/>
                <a:gd name="T38" fmla="*/ 220 w 326"/>
                <a:gd name="T39" fmla="*/ 424 h 456"/>
                <a:gd name="T40" fmla="*/ 221 w 326"/>
                <a:gd name="T41" fmla="*/ 428 h 456"/>
                <a:gd name="T42" fmla="*/ 218 w 326"/>
                <a:gd name="T43" fmla="*/ 429 h 456"/>
                <a:gd name="T44" fmla="*/ 217 w 326"/>
                <a:gd name="T45" fmla="*/ 428 h 456"/>
                <a:gd name="T46" fmla="*/ 179 w 326"/>
                <a:gd name="T47" fmla="*/ 410 h 456"/>
                <a:gd name="T48" fmla="*/ 170 w 326"/>
                <a:gd name="T49" fmla="*/ 409 h 456"/>
                <a:gd name="T50" fmla="*/ 164 w 326"/>
                <a:gd name="T51" fmla="*/ 409 h 456"/>
                <a:gd name="T52" fmla="*/ 158 w 326"/>
                <a:gd name="T53" fmla="*/ 413 h 456"/>
                <a:gd name="T54" fmla="*/ 152 w 326"/>
                <a:gd name="T55" fmla="*/ 418 h 456"/>
                <a:gd name="T56" fmla="*/ 152 w 326"/>
                <a:gd name="T57" fmla="*/ 433 h 456"/>
                <a:gd name="T58" fmla="*/ 152 w 326"/>
                <a:gd name="T59" fmla="*/ 434 h 456"/>
                <a:gd name="T60" fmla="*/ 164 w 326"/>
                <a:gd name="T61" fmla="*/ 434 h 456"/>
                <a:gd name="T62" fmla="*/ 164 w 326"/>
                <a:gd name="T63" fmla="*/ 424 h 456"/>
                <a:gd name="T64" fmla="*/ 169 w 326"/>
                <a:gd name="T65" fmla="*/ 420 h 456"/>
                <a:gd name="T66" fmla="*/ 173 w 326"/>
                <a:gd name="T67" fmla="*/ 417 h 456"/>
                <a:gd name="T68" fmla="*/ 178 w 326"/>
                <a:gd name="T69" fmla="*/ 417 h 456"/>
                <a:gd name="T70" fmla="*/ 216 w 326"/>
                <a:gd name="T71" fmla="*/ 433 h 456"/>
                <a:gd name="T72" fmla="*/ 227 w 326"/>
                <a:gd name="T73" fmla="*/ 434 h 456"/>
                <a:gd name="T74" fmla="*/ 245 w 326"/>
                <a:gd name="T75" fmla="*/ 432 h 456"/>
                <a:gd name="T76" fmla="*/ 326 w 326"/>
                <a:gd name="T77" fmla="*/ 421 h 456"/>
                <a:gd name="T78" fmla="*/ 324 w 326"/>
                <a:gd name="T79" fmla="*/ 397 h 456"/>
                <a:gd name="T80" fmla="*/ 321 w 326"/>
                <a:gd name="T81" fmla="*/ 244 h 456"/>
                <a:gd name="T82" fmla="*/ 321 w 326"/>
                <a:gd name="T83" fmla="*/ 237 h 456"/>
                <a:gd name="T84" fmla="*/ 316 w 326"/>
                <a:gd name="T85" fmla="*/ 102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26" h="456">
                  <a:moveTo>
                    <a:pt x="313" y="0"/>
                  </a:moveTo>
                  <a:lnTo>
                    <a:pt x="283" y="1"/>
                  </a:lnTo>
                  <a:lnTo>
                    <a:pt x="289" y="198"/>
                  </a:lnTo>
                  <a:lnTo>
                    <a:pt x="290" y="208"/>
                  </a:lnTo>
                  <a:lnTo>
                    <a:pt x="295" y="360"/>
                  </a:lnTo>
                  <a:lnTo>
                    <a:pt x="0" y="38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4" y="428"/>
                  </a:lnTo>
                  <a:lnTo>
                    <a:pt x="8" y="433"/>
                  </a:lnTo>
                  <a:lnTo>
                    <a:pt x="13" y="437"/>
                  </a:lnTo>
                  <a:lnTo>
                    <a:pt x="21" y="440"/>
                  </a:lnTo>
                  <a:lnTo>
                    <a:pt x="21" y="440"/>
                  </a:lnTo>
                  <a:lnTo>
                    <a:pt x="23" y="440"/>
                  </a:lnTo>
                  <a:lnTo>
                    <a:pt x="44" y="438"/>
                  </a:lnTo>
                  <a:lnTo>
                    <a:pt x="44" y="456"/>
                  </a:lnTo>
                  <a:lnTo>
                    <a:pt x="67" y="456"/>
                  </a:lnTo>
                  <a:lnTo>
                    <a:pt x="66" y="437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7" y="434"/>
                  </a:lnTo>
                  <a:lnTo>
                    <a:pt x="146" y="430"/>
                  </a:lnTo>
                  <a:lnTo>
                    <a:pt x="146" y="425"/>
                  </a:lnTo>
                  <a:lnTo>
                    <a:pt x="147" y="421"/>
                  </a:lnTo>
                  <a:lnTo>
                    <a:pt x="148" y="417"/>
                  </a:lnTo>
                  <a:lnTo>
                    <a:pt x="148" y="417"/>
                  </a:lnTo>
                  <a:lnTo>
                    <a:pt x="151" y="413"/>
                  </a:lnTo>
                  <a:lnTo>
                    <a:pt x="154" y="409"/>
                  </a:lnTo>
                  <a:lnTo>
                    <a:pt x="158" y="406"/>
                  </a:lnTo>
                  <a:lnTo>
                    <a:pt x="162" y="405"/>
                  </a:lnTo>
                  <a:lnTo>
                    <a:pt x="162" y="405"/>
                  </a:lnTo>
                  <a:lnTo>
                    <a:pt x="170" y="403"/>
                  </a:lnTo>
                  <a:lnTo>
                    <a:pt x="170" y="403"/>
                  </a:lnTo>
                  <a:lnTo>
                    <a:pt x="175" y="403"/>
                  </a:lnTo>
                  <a:lnTo>
                    <a:pt x="181" y="406"/>
                  </a:lnTo>
                  <a:lnTo>
                    <a:pt x="220" y="424"/>
                  </a:lnTo>
                  <a:lnTo>
                    <a:pt x="220" y="424"/>
                  </a:lnTo>
                  <a:lnTo>
                    <a:pt x="221" y="425"/>
                  </a:lnTo>
                  <a:lnTo>
                    <a:pt x="221" y="428"/>
                  </a:lnTo>
                  <a:lnTo>
                    <a:pt x="221" y="428"/>
                  </a:lnTo>
                  <a:lnTo>
                    <a:pt x="218" y="429"/>
                  </a:lnTo>
                  <a:lnTo>
                    <a:pt x="218" y="429"/>
                  </a:lnTo>
                  <a:lnTo>
                    <a:pt x="217" y="428"/>
                  </a:lnTo>
                  <a:lnTo>
                    <a:pt x="179" y="410"/>
                  </a:lnTo>
                  <a:lnTo>
                    <a:pt x="179" y="410"/>
                  </a:lnTo>
                  <a:lnTo>
                    <a:pt x="175" y="409"/>
                  </a:lnTo>
                  <a:lnTo>
                    <a:pt x="170" y="409"/>
                  </a:lnTo>
                  <a:lnTo>
                    <a:pt x="170" y="409"/>
                  </a:lnTo>
                  <a:lnTo>
                    <a:pt x="164" y="409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8"/>
                  </a:lnTo>
                  <a:lnTo>
                    <a:pt x="152" y="418"/>
                  </a:lnTo>
                  <a:lnTo>
                    <a:pt x="151" y="426"/>
                  </a:lnTo>
                  <a:lnTo>
                    <a:pt x="152" y="433"/>
                  </a:lnTo>
                  <a:lnTo>
                    <a:pt x="152" y="433"/>
                  </a:lnTo>
                  <a:lnTo>
                    <a:pt x="152" y="434"/>
                  </a:lnTo>
                  <a:lnTo>
                    <a:pt x="164" y="434"/>
                  </a:lnTo>
                  <a:lnTo>
                    <a:pt x="164" y="434"/>
                  </a:lnTo>
                  <a:lnTo>
                    <a:pt x="163" y="429"/>
                  </a:lnTo>
                  <a:lnTo>
                    <a:pt x="164" y="424"/>
                  </a:lnTo>
                  <a:lnTo>
                    <a:pt x="164" y="424"/>
                  </a:lnTo>
                  <a:lnTo>
                    <a:pt x="169" y="420"/>
                  </a:lnTo>
                  <a:lnTo>
                    <a:pt x="173" y="417"/>
                  </a:lnTo>
                  <a:lnTo>
                    <a:pt x="173" y="417"/>
                  </a:lnTo>
                  <a:lnTo>
                    <a:pt x="178" y="417"/>
                  </a:lnTo>
                  <a:lnTo>
                    <a:pt x="178" y="417"/>
                  </a:lnTo>
                  <a:lnTo>
                    <a:pt x="185" y="418"/>
                  </a:lnTo>
                  <a:lnTo>
                    <a:pt x="216" y="433"/>
                  </a:lnTo>
                  <a:lnTo>
                    <a:pt x="227" y="432"/>
                  </a:lnTo>
                  <a:lnTo>
                    <a:pt x="227" y="434"/>
                  </a:lnTo>
                  <a:lnTo>
                    <a:pt x="245" y="434"/>
                  </a:lnTo>
                  <a:lnTo>
                    <a:pt x="245" y="432"/>
                  </a:lnTo>
                  <a:lnTo>
                    <a:pt x="326" y="429"/>
                  </a:lnTo>
                  <a:lnTo>
                    <a:pt x="326" y="421"/>
                  </a:lnTo>
                  <a:lnTo>
                    <a:pt x="325" y="422"/>
                  </a:lnTo>
                  <a:lnTo>
                    <a:pt x="324" y="397"/>
                  </a:lnTo>
                  <a:lnTo>
                    <a:pt x="326" y="397"/>
                  </a:lnTo>
                  <a:lnTo>
                    <a:pt x="321" y="244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17" y="102"/>
                  </a:lnTo>
                  <a:lnTo>
                    <a:pt x="316" y="102"/>
                  </a:lnTo>
                  <a:lnTo>
                    <a:pt x="3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8" name="Freeform 90"/>
            <p:cNvSpPr/>
            <p:nvPr/>
          </p:nvSpPr>
          <p:spPr bwMode="auto">
            <a:xfrm rot="2007898">
              <a:off x="471431" y="3538123"/>
              <a:ext cx="1061849" cy="1319456"/>
            </a:xfrm>
            <a:custGeom>
              <a:avLst/>
              <a:gdLst>
                <a:gd name="T0" fmla="*/ 0 w 338"/>
                <a:gd name="T1" fmla="*/ 31 h 420"/>
                <a:gd name="T2" fmla="*/ 13 w 338"/>
                <a:gd name="T3" fmla="*/ 420 h 420"/>
                <a:gd name="T4" fmla="*/ 338 w 338"/>
                <a:gd name="T5" fmla="*/ 398 h 420"/>
                <a:gd name="T6" fmla="*/ 325 w 338"/>
                <a:gd name="T7" fmla="*/ 0 h 420"/>
                <a:gd name="T8" fmla="*/ 20 w 338"/>
                <a:gd name="T9" fmla="*/ 11 h 420"/>
                <a:gd name="T10" fmla="*/ 20 w 338"/>
                <a:gd name="T11" fmla="*/ 11 h 420"/>
                <a:gd name="T12" fmla="*/ 12 w 338"/>
                <a:gd name="T13" fmla="*/ 13 h 420"/>
                <a:gd name="T14" fmla="*/ 5 w 338"/>
                <a:gd name="T15" fmla="*/ 17 h 420"/>
                <a:gd name="T16" fmla="*/ 1 w 338"/>
                <a:gd name="T17" fmla="*/ 23 h 420"/>
                <a:gd name="T18" fmla="*/ 1 w 338"/>
                <a:gd name="T19" fmla="*/ 27 h 420"/>
                <a:gd name="T20" fmla="*/ 0 w 338"/>
                <a:gd name="T21" fmla="*/ 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420">
                  <a:moveTo>
                    <a:pt x="0" y="31"/>
                  </a:moveTo>
                  <a:lnTo>
                    <a:pt x="13" y="420"/>
                  </a:lnTo>
                  <a:lnTo>
                    <a:pt x="338" y="398"/>
                  </a:lnTo>
                  <a:lnTo>
                    <a:pt x="325" y="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1" y="23"/>
                  </a:lnTo>
                  <a:lnTo>
                    <a:pt x="1" y="27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" name="Freeform 91"/>
            <p:cNvSpPr/>
            <p:nvPr/>
          </p:nvSpPr>
          <p:spPr bwMode="auto">
            <a:xfrm rot="2007898">
              <a:off x="471431" y="3538123"/>
              <a:ext cx="1061849" cy="1319456"/>
            </a:xfrm>
            <a:custGeom>
              <a:avLst/>
              <a:gdLst>
                <a:gd name="T0" fmla="*/ 0 w 338"/>
                <a:gd name="T1" fmla="*/ 31 h 420"/>
                <a:gd name="T2" fmla="*/ 13 w 338"/>
                <a:gd name="T3" fmla="*/ 420 h 420"/>
                <a:gd name="T4" fmla="*/ 338 w 338"/>
                <a:gd name="T5" fmla="*/ 398 h 420"/>
                <a:gd name="T6" fmla="*/ 325 w 338"/>
                <a:gd name="T7" fmla="*/ 0 h 420"/>
                <a:gd name="T8" fmla="*/ 20 w 338"/>
                <a:gd name="T9" fmla="*/ 11 h 420"/>
                <a:gd name="T10" fmla="*/ 20 w 338"/>
                <a:gd name="T11" fmla="*/ 11 h 420"/>
                <a:gd name="T12" fmla="*/ 12 w 338"/>
                <a:gd name="T13" fmla="*/ 13 h 420"/>
                <a:gd name="T14" fmla="*/ 5 w 338"/>
                <a:gd name="T15" fmla="*/ 17 h 420"/>
                <a:gd name="T16" fmla="*/ 1 w 338"/>
                <a:gd name="T17" fmla="*/ 23 h 420"/>
                <a:gd name="T18" fmla="*/ 1 w 338"/>
                <a:gd name="T19" fmla="*/ 27 h 420"/>
                <a:gd name="T20" fmla="*/ 0 w 338"/>
                <a:gd name="T21" fmla="*/ 3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8" h="420">
                  <a:moveTo>
                    <a:pt x="0" y="31"/>
                  </a:moveTo>
                  <a:lnTo>
                    <a:pt x="13" y="420"/>
                  </a:lnTo>
                  <a:lnTo>
                    <a:pt x="338" y="398"/>
                  </a:lnTo>
                  <a:lnTo>
                    <a:pt x="325" y="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2" y="13"/>
                  </a:lnTo>
                  <a:lnTo>
                    <a:pt x="5" y="17"/>
                  </a:lnTo>
                  <a:lnTo>
                    <a:pt x="1" y="23"/>
                  </a:lnTo>
                  <a:lnTo>
                    <a:pt x="1" y="27"/>
                  </a:lnTo>
                  <a:lnTo>
                    <a:pt x="0" y="3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0" name="Freeform 92"/>
            <p:cNvSpPr/>
            <p:nvPr/>
          </p:nvSpPr>
          <p:spPr bwMode="auto">
            <a:xfrm rot="2007898">
              <a:off x="540979" y="3306783"/>
              <a:ext cx="97390" cy="1281756"/>
            </a:xfrm>
            <a:custGeom>
              <a:avLst/>
              <a:gdLst>
                <a:gd name="T0" fmla="*/ 1 w 31"/>
                <a:gd name="T1" fmla="*/ 19 h 408"/>
                <a:gd name="T2" fmla="*/ 0 w 31"/>
                <a:gd name="T3" fmla="*/ 19 h 408"/>
                <a:gd name="T4" fmla="*/ 13 w 31"/>
                <a:gd name="T5" fmla="*/ 408 h 408"/>
                <a:gd name="T6" fmla="*/ 31 w 31"/>
                <a:gd name="T7" fmla="*/ 406 h 408"/>
                <a:gd name="T8" fmla="*/ 17 w 31"/>
                <a:gd name="T9" fmla="*/ 0 h 408"/>
                <a:gd name="T10" fmla="*/ 17 w 31"/>
                <a:gd name="T11" fmla="*/ 0 h 408"/>
                <a:gd name="T12" fmla="*/ 10 w 31"/>
                <a:gd name="T13" fmla="*/ 1 h 408"/>
                <a:gd name="T14" fmla="*/ 5 w 31"/>
                <a:gd name="T15" fmla="*/ 5 h 408"/>
                <a:gd name="T16" fmla="*/ 1 w 31"/>
                <a:gd name="T17" fmla="*/ 12 h 408"/>
                <a:gd name="T18" fmla="*/ 1 w 31"/>
                <a:gd name="T19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08">
                  <a:moveTo>
                    <a:pt x="1" y="19"/>
                  </a:moveTo>
                  <a:lnTo>
                    <a:pt x="0" y="19"/>
                  </a:lnTo>
                  <a:lnTo>
                    <a:pt x="13" y="408"/>
                  </a:lnTo>
                  <a:lnTo>
                    <a:pt x="31" y="40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1" y="19"/>
                  </a:lnTo>
                  <a:close/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1" name="Freeform 93"/>
            <p:cNvSpPr/>
            <p:nvPr/>
          </p:nvSpPr>
          <p:spPr bwMode="auto">
            <a:xfrm rot="2007898">
              <a:off x="540979" y="3306783"/>
              <a:ext cx="97390" cy="1281756"/>
            </a:xfrm>
            <a:custGeom>
              <a:avLst/>
              <a:gdLst>
                <a:gd name="T0" fmla="*/ 1 w 31"/>
                <a:gd name="T1" fmla="*/ 19 h 408"/>
                <a:gd name="T2" fmla="*/ 0 w 31"/>
                <a:gd name="T3" fmla="*/ 19 h 408"/>
                <a:gd name="T4" fmla="*/ 13 w 31"/>
                <a:gd name="T5" fmla="*/ 408 h 408"/>
                <a:gd name="T6" fmla="*/ 31 w 31"/>
                <a:gd name="T7" fmla="*/ 406 h 408"/>
                <a:gd name="T8" fmla="*/ 17 w 31"/>
                <a:gd name="T9" fmla="*/ 0 h 408"/>
                <a:gd name="T10" fmla="*/ 17 w 31"/>
                <a:gd name="T11" fmla="*/ 0 h 408"/>
                <a:gd name="T12" fmla="*/ 10 w 31"/>
                <a:gd name="T13" fmla="*/ 1 h 408"/>
                <a:gd name="T14" fmla="*/ 5 w 31"/>
                <a:gd name="T15" fmla="*/ 5 h 408"/>
                <a:gd name="T16" fmla="*/ 1 w 31"/>
                <a:gd name="T17" fmla="*/ 12 h 408"/>
                <a:gd name="T18" fmla="*/ 1 w 31"/>
                <a:gd name="T19" fmla="*/ 1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408">
                  <a:moveTo>
                    <a:pt x="1" y="19"/>
                  </a:moveTo>
                  <a:lnTo>
                    <a:pt x="0" y="19"/>
                  </a:lnTo>
                  <a:lnTo>
                    <a:pt x="13" y="408"/>
                  </a:lnTo>
                  <a:lnTo>
                    <a:pt x="31" y="406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0" y="1"/>
                  </a:lnTo>
                  <a:lnTo>
                    <a:pt x="5" y="5"/>
                  </a:lnTo>
                  <a:lnTo>
                    <a:pt x="1" y="12"/>
                  </a:lnTo>
                  <a:lnTo>
                    <a:pt x="1" y="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2" name="Freeform 94"/>
            <p:cNvSpPr/>
            <p:nvPr/>
          </p:nvSpPr>
          <p:spPr bwMode="auto">
            <a:xfrm rot="2007898">
              <a:off x="168683" y="4682995"/>
              <a:ext cx="999017" cy="131945"/>
            </a:xfrm>
            <a:custGeom>
              <a:avLst/>
              <a:gdLst>
                <a:gd name="T0" fmla="*/ 0 w 318"/>
                <a:gd name="T1" fmla="*/ 27 h 42"/>
                <a:gd name="T2" fmla="*/ 0 w 318"/>
                <a:gd name="T3" fmla="*/ 27 h 42"/>
                <a:gd name="T4" fmla="*/ 2 w 318"/>
                <a:gd name="T5" fmla="*/ 32 h 42"/>
                <a:gd name="T6" fmla="*/ 5 w 318"/>
                <a:gd name="T7" fmla="*/ 38 h 42"/>
                <a:gd name="T8" fmla="*/ 10 w 318"/>
                <a:gd name="T9" fmla="*/ 42 h 42"/>
                <a:gd name="T10" fmla="*/ 17 w 318"/>
                <a:gd name="T11" fmla="*/ 42 h 42"/>
                <a:gd name="T12" fmla="*/ 318 w 318"/>
                <a:gd name="T13" fmla="*/ 32 h 42"/>
                <a:gd name="T14" fmla="*/ 318 w 318"/>
                <a:gd name="T15" fmla="*/ 0 h 42"/>
                <a:gd name="T16" fmla="*/ 15 w 318"/>
                <a:gd name="T17" fmla="*/ 11 h 42"/>
                <a:gd name="T18" fmla="*/ 15 w 318"/>
                <a:gd name="T19" fmla="*/ 11 h 42"/>
                <a:gd name="T20" fmla="*/ 9 w 318"/>
                <a:gd name="T21" fmla="*/ 12 h 42"/>
                <a:gd name="T22" fmla="*/ 5 w 318"/>
                <a:gd name="T23" fmla="*/ 15 h 42"/>
                <a:gd name="T24" fmla="*/ 0 w 318"/>
                <a:gd name="T25" fmla="*/ 20 h 42"/>
                <a:gd name="T26" fmla="*/ 0 w 318"/>
                <a:gd name="T27" fmla="*/ 27 h 42"/>
                <a:gd name="T28" fmla="*/ 0 w 318"/>
                <a:gd name="T29" fmla="*/ 2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8" h="42">
                  <a:moveTo>
                    <a:pt x="0" y="27"/>
                  </a:moveTo>
                  <a:lnTo>
                    <a:pt x="0" y="27"/>
                  </a:lnTo>
                  <a:lnTo>
                    <a:pt x="2" y="32"/>
                  </a:lnTo>
                  <a:lnTo>
                    <a:pt x="5" y="38"/>
                  </a:lnTo>
                  <a:lnTo>
                    <a:pt x="10" y="42"/>
                  </a:lnTo>
                  <a:lnTo>
                    <a:pt x="17" y="42"/>
                  </a:lnTo>
                  <a:lnTo>
                    <a:pt x="318" y="32"/>
                  </a:lnTo>
                  <a:lnTo>
                    <a:pt x="318" y="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9" y="12"/>
                  </a:lnTo>
                  <a:lnTo>
                    <a:pt x="5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3" name="Freeform 95"/>
            <p:cNvSpPr/>
            <p:nvPr/>
          </p:nvSpPr>
          <p:spPr bwMode="auto">
            <a:xfrm rot="2007898">
              <a:off x="153756" y="4667830"/>
              <a:ext cx="1021008" cy="157078"/>
            </a:xfrm>
            <a:custGeom>
              <a:avLst/>
              <a:gdLst>
                <a:gd name="T0" fmla="*/ 0 w 325"/>
                <a:gd name="T1" fmla="*/ 31 h 50"/>
                <a:gd name="T2" fmla="*/ 0 w 325"/>
                <a:gd name="T3" fmla="*/ 31 h 50"/>
                <a:gd name="T4" fmla="*/ 1 w 325"/>
                <a:gd name="T5" fmla="*/ 35 h 50"/>
                <a:gd name="T6" fmla="*/ 3 w 325"/>
                <a:gd name="T7" fmla="*/ 39 h 50"/>
                <a:gd name="T8" fmla="*/ 7 w 325"/>
                <a:gd name="T9" fmla="*/ 45 h 50"/>
                <a:gd name="T10" fmla="*/ 14 w 325"/>
                <a:gd name="T11" fmla="*/ 49 h 50"/>
                <a:gd name="T12" fmla="*/ 20 w 325"/>
                <a:gd name="T13" fmla="*/ 50 h 50"/>
                <a:gd name="T14" fmla="*/ 325 w 325"/>
                <a:gd name="T15" fmla="*/ 39 h 50"/>
                <a:gd name="T16" fmla="*/ 325 w 325"/>
                <a:gd name="T17" fmla="*/ 32 h 50"/>
                <a:gd name="T18" fmla="*/ 20 w 325"/>
                <a:gd name="T19" fmla="*/ 43 h 50"/>
                <a:gd name="T20" fmla="*/ 20 w 325"/>
                <a:gd name="T21" fmla="*/ 43 h 50"/>
                <a:gd name="T22" fmla="*/ 16 w 325"/>
                <a:gd name="T23" fmla="*/ 42 h 50"/>
                <a:gd name="T24" fmla="*/ 12 w 325"/>
                <a:gd name="T25" fmla="*/ 39 h 50"/>
                <a:gd name="T26" fmla="*/ 10 w 325"/>
                <a:gd name="T27" fmla="*/ 35 h 50"/>
                <a:gd name="T28" fmla="*/ 8 w 325"/>
                <a:gd name="T29" fmla="*/ 31 h 50"/>
                <a:gd name="T30" fmla="*/ 8 w 325"/>
                <a:gd name="T31" fmla="*/ 31 h 50"/>
                <a:gd name="T32" fmla="*/ 8 w 325"/>
                <a:gd name="T33" fmla="*/ 26 h 50"/>
                <a:gd name="T34" fmla="*/ 11 w 325"/>
                <a:gd name="T35" fmla="*/ 22 h 50"/>
                <a:gd name="T36" fmla="*/ 15 w 325"/>
                <a:gd name="T37" fmla="*/ 19 h 50"/>
                <a:gd name="T38" fmla="*/ 20 w 325"/>
                <a:gd name="T39" fmla="*/ 18 h 50"/>
                <a:gd name="T40" fmla="*/ 324 w 325"/>
                <a:gd name="T41" fmla="*/ 8 h 50"/>
                <a:gd name="T42" fmla="*/ 324 w 325"/>
                <a:gd name="T43" fmla="*/ 0 h 50"/>
                <a:gd name="T44" fmla="*/ 19 w 325"/>
                <a:gd name="T45" fmla="*/ 11 h 50"/>
                <a:gd name="T46" fmla="*/ 19 w 325"/>
                <a:gd name="T47" fmla="*/ 11 h 50"/>
                <a:gd name="T48" fmla="*/ 12 w 325"/>
                <a:gd name="T49" fmla="*/ 12 h 50"/>
                <a:gd name="T50" fmla="*/ 5 w 325"/>
                <a:gd name="T51" fmla="*/ 18 h 50"/>
                <a:gd name="T52" fmla="*/ 1 w 325"/>
                <a:gd name="T53" fmla="*/ 23 h 50"/>
                <a:gd name="T54" fmla="*/ 0 w 325"/>
                <a:gd name="T55" fmla="*/ 31 h 50"/>
                <a:gd name="T56" fmla="*/ 0 w 325"/>
                <a:gd name="T5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5" h="50">
                  <a:moveTo>
                    <a:pt x="0" y="31"/>
                  </a:moveTo>
                  <a:lnTo>
                    <a:pt x="0" y="31"/>
                  </a:lnTo>
                  <a:lnTo>
                    <a:pt x="1" y="35"/>
                  </a:lnTo>
                  <a:lnTo>
                    <a:pt x="3" y="39"/>
                  </a:lnTo>
                  <a:lnTo>
                    <a:pt x="7" y="45"/>
                  </a:lnTo>
                  <a:lnTo>
                    <a:pt x="14" y="49"/>
                  </a:lnTo>
                  <a:lnTo>
                    <a:pt x="20" y="50"/>
                  </a:lnTo>
                  <a:lnTo>
                    <a:pt x="325" y="39"/>
                  </a:lnTo>
                  <a:lnTo>
                    <a:pt x="325" y="32"/>
                  </a:lnTo>
                  <a:lnTo>
                    <a:pt x="20" y="43"/>
                  </a:lnTo>
                  <a:lnTo>
                    <a:pt x="20" y="43"/>
                  </a:lnTo>
                  <a:lnTo>
                    <a:pt x="16" y="42"/>
                  </a:lnTo>
                  <a:lnTo>
                    <a:pt x="12" y="39"/>
                  </a:lnTo>
                  <a:lnTo>
                    <a:pt x="10" y="35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26"/>
                  </a:lnTo>
                  <a:lnTo>
                    <a:pt x="11" y="22"/>
                  </a:lnTo>
                  <a:lnTo>
                    <a:pt x="15" y="19"/>
                  </a:lnTo>
                  <a:lnTo>
                    <a:pt x="20" y="18"/>
                  </a:lnTo>
                  <a:lnTo>
                    <a:pt x="324" y="8"/>
                  </a:lnTo>
                  <a:lnTo>
                    <a:pt x="324" y="0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2" y="12"/>
                  </a:lnTo>
                  <a:lnTo>
                    <a:pt x="5" y="18"/>
                  </a:lnTo>
                  <a:lnTo>
                    <a:pt x="1" y="23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4" name="Freeform 96"/>
            <p:cNvSpPr/>
            <p:nvPr/>
          </p:nvSpPr>
          <p:spPr bwMode="auto">
            <a:xfrm rot="2007898">
              <a:off x="1375578" y="4546625"/>
              <a:ext cx="3142" cy="31416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10 h 10"/>
                <a:gd name="T4" fmla="*/ 1 w 1"/>
                <a:gd name="T5" fmla="*/ 10 h 10"/>
                <a:gd name="T6" fmla="*/ 0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10"/>
                  </a:lnTo>
                  <a:lnTo>
                    <a:pt x="1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5" name="Freeform 97"/>
            <p:cNvSpPr/>
            <p:nvPr/>
          </p:nvSpPr>
          <p:spPr bwMode="auto">
            <a:xfrm rot="2007898">
              <a:off x="1375578" y="4546625"/>
              <a:ext cx="3142" cy="31416"/>
            </a:xfrm>
            <a:custGeom>
              <a:avLst/>
              <a:gdLst>
                <a:gd name="T0" fmla="*/ 0 w 1"/>
                <a:gd name="T1" fmla="*/ 0 h 10"/>
                <a:gd name="T2" fmla="*/ 1 w 1"/>
                <a:gd name="T3" fmla="*/ 10 h 10"/>
                <a:gd name="T4" fmla="*/ 1 w 1"/>
                <a:gd name="T5" fmla="*/ 10 h 10"/>
                <a:gd name="T6" fmla="*/ 0 w 1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0"/>
                  </a:moveTo>
                  <a:lnTo>
                    <a:pt x="1" y="10"/>
                  </a:lnTo>
                  <a:lnTo>
                    <a:pt x="1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6" name="Freeform 98"/>
            <p:cNvSpPr/>
            <p:nvPr/>
          </p:nvSpPr>
          <p:spPr bwMode="auto">
            <a:xfrm rot="2007898">
              <a:off x="485863" y="4266582"/>
              <a:ext cx="967601" cy="75398"/>
            </a:xfrm>
            <a:custGeom>
              <a:avLst/>
              <a:gdLst>
                <a:gd name="T0" fmla="*/ 307 w 308"/>
                <a:gd name="T1" fmla="*/ 0 h 24"/>
                <a:gd name="T2" fmla="*/ 0 w 308"/>
                <a:gd name="T3" fmla="*/ 10 h 24"/>
                <a:gd name="T4" fmla="*/ 0 w 308"/>
                <a:gd name="T5" fmla="*/ 24 h 24"/>
                <a:gd name="T6" fmla="*/ 308 w 308"/>
                <a:gd name="T7" fmla="*/ 14 h 24"/>
                <a:gd name="T8" fmla="*/ 307 w 308"/>
                <a:gd name="T9" fmla="*/ 4 h 24"/>
                <a:gd name="T10" fmla="*/ 307 w 30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24">
                  <a:moveTo>
                    <a:pt x="307" y="0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308" y="14"/>
                  </a:lnTo>
                  <a:lnTo>
                    <a:pt x="307" y="4"/>
                  </a:lnTo>
                  <a:lnTo>
                    <a:pt x="307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7" name="Freeform 99"/>
            <p:cNvSpPr/>
            <p:nvPr/>
          </p:nvSpPr>
          <p:spPr bwMode="auto">
            <a:xfrm rot="2007898">
              <a:off x="485863" y="4266582"/>
              <a:ext cx="967601" cy="75398"/>
            </a:xfrm>
            <a:custGeom>
              <a:avLst/>
              <a:gdLst>
                <a:gd name="T0" fmla="*/ 307 w 308"/>
                <a:gd name="T1" fmla="*/ 0 h 24"/>
                <a:gd name="T2" fmla="*/ 0 w 308"/>
                <a:gd name="T3" fmla="*/ 10 h 24"/>
                <a:gd name="T4" fmla="*/ 0 w 308"/>
                <a:gd name="T5" fmla="*/ 24 h 24"/>
                <a:gd name="T6" fmla="*/ 308 w 308"/>
                <a:gd name="T7" fmla="*/ 14 h 24"/>
                <a:gd name="T8" fmla="*/ 307 w 308"/>
                <a:gd name="T9" fmla="*/ 4 h 24"/>
                <a:gd name="T10" fmla="*/ 307 w 30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8" h="24">
                  <a:moveTo>
                    <a:pt x="307" y="0"/>
                  </a:moveTo>
                  <a:lnTo>
                    <a:pt x="0" y="10"/>
                  </a:lnTo>
                  <a:lnTo>
                    <a:pt x="0" y="24"/>
                  </a:lnTo>
                  <a:lnTo>
                    <a:pt x="308" y="14"/>
                  </a:lnTo>
                  <a:lnTo>
                    <a:pt x="307" y="4"/>
                  </a:lnTo>
                  <a:lnTo>
                    <a:pt x="30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8" name="Freeform 100"/>
            <p:cNvSpPr/>
            <p:nvPr/>
          </p:nvSpPr>
          <p:spPr bwMode="auto">
            <a:xfrm rot="2007898">
              <a:off x="508424" y="4013888"/>
              <a:ext cx="53407" cy="43982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 h 14"/>
                <a:gd name="T4" fmla="*/ 0 w 17"/>
                <a:gd name="T5" fmla="*/ 14 h 14"/>
                <a:gd name="T6" fmla="*/ 17 w 17"/>
                <a:gd name="T7" fmla="*/ 14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lnTo>
                    <a:pt x="0" y="1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9" name="Freeform 101"/>
            <p:cNvSpPr/>
            <p:nvPr/>
          </p:nvSpPr>
          <p:spPr bwMode="auto">
            <a:xfrm rot="2007898">
              <a:off x="508424" y="4013888"/>
              <a:ext cx="53407" cy="43982"/>
            </a:xfrm>
            <a:custGeom>
              <a:avLst/>
              <a:gdLst>
                <a:gd name="T0" fmla="*/ 17 w 17"/>
                <a:gd name="T1" fmla="*/ 0 h 14"/>
                <a:gd name="T2" fmla="*/ 0 w 17"/>
                <a:gd name="T3" fmla="*/ 1 h 14"/>
                <a:gd name="T4" fmla="*/ 0 w 17"/>
                <a:gd name="T5" fmla="*/ 14 h 14"/>
                <a:gd name="T6" fmla="*/ 17 w 17"/>
                <a:gd name="T7" fmla="*/ 14 h 14"/>
                <a:gd name="T8" fmla="*/ 17 w 1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0"/>
                  </a:moveTo>
                  <a:lnTo>
                    <a:pt x="0" y="1"/>
                  </a:lnTo>
                  <a:lnTo>
                    <a:pt x="0" y="14"/>
                  </a:lnTo>
                  <a:lnTo>
                    <a:pt x="17" y="14"/>
                  </a:lnTo>
                  <a:lnTo>
                    <a:pt x="1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0" name="Freeform 102"/>
            <p:cNvSpPr/>
            <p:nvPr/>
          </p:nvSpPr>
          <p:spPr bwMode="auto">
            <a:xfrm rot="2007898">
              <a:off x="532780" y="3878569"/>
              <a:ext cx="1043000" cy="458669"/>
            </a:xfrm>
            <a:custGeom>
              <a:avLst/>
              <a:gdLst>
                <a:gd name="T0" fmla="*/ 5 w 332"/>
                <a:gd name="T1" fmla="*/ 146 h 146"/>
                <a:gd name="T2" fmla="*/ 332 w 332"/>
                <a:gd name="T3" fmla="*/ 135 h 146"/>
                <a:gd name="T4" fmla="*/ 328 w 332"/>
                <a:gd name="T5" fmla="*/ 0 h 146"/>
                <a:gd name="T6" fmla="*/ 0 w 332"/>
                <a:gd name="T7" fmla="*/ 11 h 146"/>
                <a:gd name="T8" fmla="*/ 5 w 332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2" h="146">
                  <a:moveTo>
                    <a:pt x="5" y="146"/>
                  </a:moveTo>
                  <a:lnTo>
                    <a:pt x="332" y="135"/>
                  </a:lnTo>
                  <a:lnTo>
                    <a:pt x="328" y="0"/>
                  </a:lnTo>
                  <a:lnTo>
                    <a:pt x="0" y="11"/>
                  </a:lnTo>
                  <a:lnTo>
                    <a:pt x="5" y="146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1" name="Freeform 103"/>
            <p:cNvSpPr/>
            <p:nvPr/>
          </p:nvSpPr>
          <p:spPr bwMode="auto">
            <a:xfrm rot="2007898">
              <a:off x="604407" y="3640317"/>
              <a:ext cx="84823" cy="430394"/>
            </a:xfrm>
            <a:custGeom>
              <a:avLst/>
              <a:gdLst>
                <a:gd name="T0" fmla="*/ 5 w 27"/>
                <a:gd name="T1" fmla="*/ 137 h 137"/>
                <a:gd name="T2" fmla="*/ 27 w 27"/>
                <a:gd name="T3" fmla="*/ 135 h 137"/>
                <a:gd name="T4" fmla="*/ 23 w 27"/>
                <a:gd name="T5" fmla="*/ 0 h 137"/>
                <a:gd name="T6" fmla="*/ 0 w 27"/>
                <a:gd name="T7" fmla="*/ 2 h 137"/>
                <a:gd name="T8" fmla="*/ 5 w 27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37">
                  <a:moveTo>
                    <a:pt x="5" y="137"/>
                  </a:moveTo>
                  <a:lnTo>
                    <a:pt x="27" y="135"/>
                  </a:lnTo>
                  <a:lnTo>
                    <a:pt x="23" y="0"/>
                  </a:lnTo>
                  <a:lnTo>
                    <a:pt x="0" y="2"/>
                  </a:lnTo>
                  <a:lnTo>
                    <a:pt x="5" y="137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32" name="Freeform 104"/>
            <p:cNvSpPr/>
            <p:nvPr/>
          </p:nvSpPr>
          <p:spPr bwMode="auto">
            <a:xfrm rot="2007898">
              <a:off x="1121444" y="3666464"/>
              <a:ext cx="103673" cy="1360299"/>
            </a:xfrm>
            <a:custGeom>
              <a:avLst/>
              <a:gdLst>
                <a:gd name="T0" fmla="*/ 15 w 33"/>
                <a:gd name="T1" fmla="*/ 433 h 433"/>
                <a:gd name="T2" fmla="*/ 33 w 33"/>
                <a:gd name="T3" fmla="*/ 432 h 433"/>
                <a:gd name="T4" fmla="*/ 19 w 33"/>
                <a:gd name="T5" fmla="*/ 0 h 433"/>
                <a:gd name="T6" fmla="*/ 0 w 33"/>
                <a:gd name="T7" fmla="*/ 0 h 433"/>
                <a:gd name="T8" fmla="*/ 15 w 33"/>
                <a:gd name="T9" fmla="*/ 433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433">
                  <a:moveTo>
                    <a:pt x="15" y="433"/>
                  </a:moveTo>
                  <a:lnTo>
                    <a:pt x="33" y="432"/>
                  </a:lnTo>
                  <a:lnTo>
                    <a:pt x="19" y="0"/>
                  </a:lnTo>
                  <a:lnTo>
                    <a:pt x="0" y="0"/>
                  </a:lnTo>
                  <a:lnTo>
                    <a:pt x="15" y="433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grpSp>
          <p:nvGrpSpPr>
            <p:cNvPr id="33" name="组 32"/>
            <p:cNvGrpSpPr/>
            <p:nvPr/>
          </p:nvGrpSpPr>
          <p:grpSpPr>
            <a:xfrm>
              <a:off x="1117435" y="4632120"/>
              <a:ext cx="357389" cy="432089"/>
              <a:chOff x="559780" y="4894787"/>
              <a:chExt cx="357389" cy="432089"/>
            </a:xfrm>
          </p:grpSpPr>
          <p:sp>
            <p:nvSpPr>
              <p:cNvPr id="35" name="Freeform 74"/>
              <p:cNvSpPr>
                <a:spLocks noEditPoints="1"/>
              </p:cNvSpPr>
              <p:nvPr/>
            </p:nvSpPr>
            <p:spPr bwMode="auto">
              <a:xfrm rot="2007898">
                <a:off x="577881" y="5081834"/>
                <a:ext cx="339288" cy="245042"/>
              </a:xfrm>
              <a:custGeom>
                <a:avLst/>
                <a:gdLst>
                  <a:gd name="T0" fmla="*/ 17 w 108"/>
                  <a:gd name="T1" fmla="*/ 27 h 78"/>
                  <a:gd name="T2" fmla="*/ 21 w 108"/>
                  <a:gd name="T3" fmla="*/ 37 h 78"/>
                  <a:gd name="T4" fmla="*/ 79 w 108"/>
                  <a:gd name="T5" fmla="*/ 65 h 78"/>
                  <a:gd name="T6" fmla="*/ 83 w 108"/>
                  <a:gd name="T7" fmla="*/ 65 h 78"/>
                  <a:gd name="T8" fmla="*/ 82 w 108"/>
                  <a:gd name="T9" fmla="*/ 61 h 78"/>
                  <a:gd name="T10" fmla="*/ 25 w 108"/>
                  <a:gd name="T11" fmla="*/ 34 h 78"/>
                  <a:gd name="T12" fmla="*/ 23 w 108"/>
                  <a:gd name="T13" fmla="*/ 27 h 78"/>
                  <a:gd name="T14" fmla="*/ 71 w 108"/>
                  <a:gd name="T15" fmla="*/ 20 h 78"/>
                  <a:gd name="T16" fmla="*/ 73 w 108"/>
                  <a:gd name="T17" fmla="*/ 26 h 78"/>
                  <a:gd name="T18" fmla="*/ 73 w 108"/>
                  <a:gd name="T19" fmla="*/ 26 h 78"/>
                  <a:gd name="T20" fmla="*/ 75 w 108"/>
                  <a:gd name="T21" fmla="*/ 23 h 78"/>
                  <a:gd name="T22" fmla="*/ 25 w 108"/>
                  <a:gd name="T23" fmla="*/ 15 h 78"/>
                  <a:gd name="T24" fmla="*/ 27 w 108"/>
                  <a:gd name="T25" fmla="*/ 20 h 78"/>
                  <a:gd name="T26" fmla="*/ 29 w 108"/>
                  <a:gd name="T27" fmla="*/ 19 h 78"/>
                  <a:gd name="T28" fmla="*/ 33 w 108"/>
                  <a:gd name="T29" fmla="*/ 18 h 78"/>
                  <a:gd name="T30" fmla="*/ 2 w 108"/>
                  <a:gd name="T31" fmla="*/ 14 h 78"/>
                  <a:gd name="T32" fmla="*/ 1 w 108"/>
                  <a:gd name="T33" fmla="*/ 27 h 78"/>
                  <a:gd name="T34" fmla="*/ 4 w 108"/>
                  <a:gd name="T35" fmla="*/ 37 h 78"/>
                  <a:gd name="T36" fmla="*/ 15 w 108"/>
                  <a:gd name="T37" fmla="*/ 46 h 78"/>
                  <a:gd name="T38" fmla="*/ 83 w 108"/>
                  <a:gd name="T39" fmla="*/ 77 h 78"/>
                  <a:gd name="T40" fmla="*/ 87 w 108"/>
                  <a:gd name="T41" fmla="*/ 78 h 78"/>
                  <a:gd name="T42" fmla="*/ 102 w 108"/>
                  <a:gd name="T43" fmla="*/ 72 h 78"/>
                  <a:gd name="T44" fmla="*/ 106 w 108"/>
                  <a:gd name="T45" fmla="*/ 64 h 78"/>
                  <a:gd name="T46" fmla="*/ 102 w 108"/>
                  <a:gd name="T47" fmla="*/ 46 h 78"/>
                  <a:gd name="T48" fmla="*/ 69 w 108"/>
                  <a:gd name="T49" fmla="*/ 29 h 78"/>
                  <a:gd name="T50" fmla="*/ 94 w 108"/>
                  <a:gd name="T51" fmla="*/ 46 h 78"/>
                  <a:gd name="T52" fmla="*/ 102 w 108"/>
                  <a:gd name="T53" fmla="*/ 60 h 78"/>
                  <a:gd name="T54" fmla="*/ 98 w 108"/>
                  <a:gd name="T55" fmla="*/ 69 h 78"/>
                  <a:gd name="T56" fmla="*/ 87 w 108"/>
                  <a:gd name="T57" fmla="*/ 73 h 78"/>
                  <a:gd name="T58" fmla="*/ 17 w 108"/>
                  <a:gd name="T59" fmla="*/ 41 h 78"/>
                  <a:gd name="T60" fmla="*/ 6 w 108"/>
                  <a:gd name="T61" fmla="*/ 30 h 78"/>
                  <a:gd name="T62" fmla="*/ 6 w 108"/>
                  <a:gd name="T63" fmla="*/ 16 h 78"/>
                  <a:gd name="T64" fmla="*/ 47 w 108"/>
                  <a:gd name="T65" fmla="*/ 19 h 78"/>
                  <a:gd name="T66" fmla="*/ 48 w 108"/>
                  <a:gd name="T67" fmla="*/ 22 h 78"/>
                  <a:gd name="T68" fmla="*/ 59 w 108"/>
                  <a:gd name="T69" fmla="*/ 30 h 78"/>
                  <a:gd name="T70" fmla="*/ 39 w 108"/>
                  <a:gd name="T71" fmla="*/ 15 h 78"/>
                  <a:gd name="T72" fmla="*/ 8 w 108"/>
                  <a:gd name="T73" fmla="*/ 7 h 78"/>
                  <a:gd name="T74" fmla="*/ 9 w 108"/>
                  <a:gd name="T75" fmla="*/ 12 h 78"/>
                  <a:gd name="T76" fmla="*/ 8 w 108"/>
                  <a:gd name="T77" fmla="*/ 7 h 78"/>
                  <a:gd name="T78" fmla="*/ 17 w 108"/>
                  <a:gd name="T79" fmla="*/ 2 h 78"/>
                  <a:gd name="T80" fmla="*/ 19 w 108"/>
                  <a:gd name="T81" fmla="*/ 6 h 78"/>
                  <a:gd name="T82" fmla="*/ 25 w 108"/>
                  <a:gd name="T83" fmla="*/ 6 h 78"/>
                  <a:gd name="T84" fmla="*/ 66 w 108"/>
                  <a:gd name="T85" fmla="*/ 22 h 78"/>
                  <a:gd name="T86" fmla="*/ 36 w 108"/>
                  <a:gd name="T87" fmla="*/ 3 h 78"/>
                  <a:gd name="T88" fmla="*/ 24 w 108"/>
                  <a:gd name="T8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8" h="78">
                    <a:moveTo>
                      <a:pt x="19" y="22"/>
                    </a:moveTo>
                    <a:lnTo>
                      <a:pt x="19" y="22"/>
                    </a:lnTo>
                    <a:lnTo>
                      <a:pt x="17" y="27"/>
                    </a:lnTo>
                    <a:lnTo>
                      <a:pt x="19" y="33"/>
                    </a:lnTo>
                    <a:lnTo>
                      <a:pt x="19" y="33"/>
                    </a:lnTo>
                    <a:lnTo>
                      <a:pt x="21" y="37"/>
                    </a:lnTo>
                    <a:lnTo>
                      <a:pt x="27" y="41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81" y="66"/>
                    </a:lnTo>
                    <a:lnTo>
                      <a:pt x="81" y="66"/>
                    </a:lnTo>
                    <a:lnTo>
                      <a:pt x="83" y="65"/>
                    </a:lnTo>
                    <a:lnTo>
                      <a:pt x="83" y="65"/>
                    </a:lnTo>
                    <a:lnTo>
                      <a:pt x="83" y="62"/>
                    </a:lnTo>
                    <a:lnTo>
                      <a:pt x="82" y="61"/>
                    </a:lnTo>
                    <a:lnTo>
                      <a:pt x="28" y="37"/>
                    </a:lnTo>
                    <a:lnTo>
                      <a:pt x="28" y="37"/>
                    </a:lnTo>
                    <a:lnTo>
                      <a:pt x="25" y="34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3" y="27"/>
                    </a:lnTo>
                    <a:lnTo>
                      <a:pt x="24" y="24"/>
                    </a:lnTo>
                    <a:lnTo>
                      <a:pt x="19" y="22"/>
                    </a:lnTo>
                    <a:close/>
                    <a:moveTo>
                      <a:pt x="71" y="20"/>
                    </a:moveTo>
                    <a:lnTo>
                      <a:pt x="71" y="20"/>
                    </a:lnTo>
                    <a:lnTo>
                      <a:pt x="70" y="24"/>
                    </a:lnTo>
                    <a:lnTo>
                      <a:pt x="73" y="26"/>
                    </a:lnTo>
                    <a:lnTo>
                      <a:pt x="73" y="26"/>
                    </a:lnTo>
                    <a:lnTo>
                      <a:pt x="73" y="26"/>
                    </a:lnTo>
                    <a:lnTo>
                      <a:pt x="73" y="26"/>
                    </a:lnTo>
                    <a:lnTo>
                      <a:pt x="75" y="24"/>
                    </a:lnTo>
                    <a:lnTo>
                      <a:pt x="75" y="24"/>
                    </a:lnTo>
                    <a:lnTo>
                      <a:pt x="75" y="23"/>
                    </a:lnTo>
                    <a:lnTo>
                      <a:pt x="74" y="20"/>
                    </a:lnTo>
                    <a:lnTo>
                      <a:pt x="71" y="20"/>
                    </a:lnTo>
                    <a:close/>
                    <a:moveTo>
                      <a:pt x="25" y="15"/>
                    </a:moveTo>
                    <a:lnTo>
                      <a:pt x="25" y="15"/>
                    </a:lnTo>
                    <a:lnTo>
                      <a:pt x="21" y="18"/>
                    </a:lnTo>
                    <a:lnTo>
                      <a:pt x="27" y="20"/>
                    </a:lnTo>
                    <a:lnTo>
                      <a:pt x="27" y="20"/>
                    </a:lnTo>
                    <a:lnTo>
                      <a:pt x="29" y="19"/>
                    </a:lnTo>
                    <a:lnTo>
                      <a:pt x="29" y="19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3" y="18"/>
                    </a:lnTo>
                    <a:lnTo>
                      <a:pt x="25" y="15"/>
                    </a:lnTo>
                    <a:close/>
                    <a:moveTo>
                      <a:pt x="2" y="14"/>
                    </a:move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1" y="27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4" y="37"/>
                    </a:lnTo>
                    <a:lnTo>
                      <a:pt x="6" y="39"/>
                    </a:lnTo>
                    <a:lnTo>
                      <a:pt x="10" y="43"/>
                    </a:lnTo>
                    <a:lnTo>
                      <a:pt x="15" y="46"/>
                    </a:lnTo>
                    <a:lnTo>
                      <a:pt x="79" y="76"/>
                    </a:lnTo>
                    <a:lnTo>
                      <a:pt x="79" y="76"/>
                    </a:lnTo>
                    <a:lnTo>
                      <a:pt x="83" y="77"/>
                    </a:lnTo>
                    <a:lnTo>
                      <a:pt x="83" y="77"/>
                    </a:lnTo>
                    <a:lnTo>
                      <a:pt x="87" y="78"/>
                    </a:lnTo>
                    <a:lnTo>
                      <a:pt x="87" y="78"/>
                    </a:lnTo>
                    <a:lnTo>
                      <a:pt x="93" y="77"/>
                    </a:lnTo>
                    <a:lnTo>
                      <a:pt x="98" y="76"/>
                    </a:lnTo>
                    <a:lnTo>
                      <a:pt x="102" y="72"/>
                    </a:lnTo>
                    <a:lnTo>
                      <a:pt x="105" y="68"/>
                    </a:lnTo>
                    <a:lnTo>
                      <a:pt x="105" y="68"/>
                    </a:lnTo>
                    <a:lnTo>
                      <a:pt x="106" y="64"/>
                    </a:lnTo>
                    <a:lnTo>
                      <a:pt x="108" y="60"/>
                    </a:lnTo>
                    <a:lnTo>
                      <a:pt x="106" y="53"/>
                    </a:lnTo>
                    <a:lnTo>
                      <a:pt x="102" y="46"/>
                    </a:lnTo>
                    <a:lnTo>
                      <a:pt x="96" y="42"/>
                    </a:lnTo>
                    <a:lnTo>
                      <a:pt x="69" y="29"/>
                    </a:lnTo>
                    <a:lnTo>
                      <a:pt x="69" y="29"/>
                    </a:lnTo>
                    <a:lnTo>
                      <a:pt x="64" y="33"/>
                    </a:lnTo>
                    <a:lnTo>
                      <a:pt x="94" y="46"/>
                    </a:lnTo>
                    <a:lnTo>
                      <a:pt x="94" y="46"/>
                    </a:lnTo>
                    <a:lnTo>
                      <a:pt x="98" y="50"/>
                    </a:lnTo>
                    <a:lnTo>
                      <a:pt x="101" y="54"/>
                    </a:lnTo>
                    <a:lnTo>
                      <a:pt x="102" y="60"/>
                    </a:lnTo>
                    <a:lnTo>
                      <a:pt x="101" y="65"/>
                    </a:lnTo>
                    <a:lnTo>
                      <a:pt x="101" y="65"/>
                    </a:lnTo>
                    <a:lnTo>
                      <a:pt x="98" y="69"/>
                    </a:lnTo>
                    <a:lnTo>
                      <a:pt x="96" y="70"/>
                    </a:lnTo>
                    <a:lnTo>
                      <a:pt x="91" y="73"/>
                    </a:lnTo>
                    <a:lnTo>
                      <a:pt x="87" y="73"/>
                    </a:lnTo>
                    <a:lnTo>
                      <a:pt x="87" y="73"/>
                    </a:lnTo>
                    <a:lnTo>
                      <a:pt x="81" y="72"/>
                    </a:lnTo>
                    <a:lnTo>
                      <a:pt x="17" y="41"/>
                    </a:lnTo>
                    <a:lnTo>
                      <a:pt x="17" y="41"/>
                    </a:lnTo>
                    <a:lnTo>
                      <a:pt x="10" y="37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5" y="23"/>
                    </a:lnTo>
                    <a:lnTo>
                      <a:pt x="6" y="16"/>
                    </a:lnTo>
                    <a:lnTo>
                      <a:pt x="2" y="14"/>
                    </a:lnTo>
                    <a:close/>
                    <a:moveTo>
                      <a:pt x="35" y="14"/>
                    </a:moveTo>
                    <a:lnTo>
                      <a:pt x="47" y="19"/>
                    </a:lnTo>
                    <a:lnTo>
                      <a:pt x="47" y="19"/>
                    </a:lnTo>
                    <a:lnTo>
                      <a:pt x="48" y="20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7" y="23"/>
                    </a:lnTo>
                    <a:lnTo>
                      <a:pt x="59" y="30"/>
                    </a:lnTo>
                    <a:lnTo>
                      <a:pt x="59" y="30"/>
                    </a:lnTo>
                    <a:lnTo>
                      <a:pt x="63" y="26"/>
                    </a:lnTo>
                    <a:lnTo>
                      <a:pt x="39" y="15"/>
                    </a:lnTo>
                    <a:lnTo>
                      <a:pt x="39" y="15"/>
                    </a:lnTo>
                    <a:lnTo>
                      <a:pt x="35" y="14"/>
                    </a:lnTo>
                    <a:close/>
                    <a:moveTo>
                      <a:pt x="8" y="7"/>
                    </a:moveTo>
                    <a:lnTo>
                      <a:pt x="8" y="7"/>
                    </a:lnTo>
                    <a:lnTo>
                      <a:pt x="5" y="10"/>
                    </a:lnTo>
                    <a:lnTo>
                      <a:pt x="9" y="12"/>
                    </a:lnTo>
                    <a:lnTo>
                      <a:pt x="9" y="12"/>
                    </a:lnTo>
                    <a:lnTo>
                      <a:pt x="13" y="8"/>
                    </a:lnTo>
                    <a:lnTo>
                      <a:pt x="8" y="7"/>
                    </a:lnTo>
                    <a:close/>
                    <a:moveTo>
                      <a:pt x="24" y="0"/>
                    </a:moveTo>
                    <a:lnTo>
                      <a:pt x="24" y="0"/>
                    </a:lnTo>
                    <a:lnTo>
                      <a:pt x="17" y="2"/>
                    </a:lnTo>
                    <a:lnTo>
                      <a:pt x="17" y="2"/>
                    </a:lnTo>
                    <a:lnTo>
                      <a:pt x="13" y="3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9" y="6"/>
                    </a:lnTo>
                    <a:lnTo>
                      <a:pt x="33" y="7"/>
                    </a:lnTo>
                    <a:lnTo>
                      <a:pt x="66" y="22"/>
                    </a:lnTo>
                    <a:lnTo>
                      <a:pt x="66" y="22"/>
                    </a:lnTo>
                    <a:lnTo>
                      <a:pt x="67" y="18"/>
                    </a:lnTo>
                    <a:lnTo>
                      <a:pt x="36" y="3"/>
                    </a:lnTo>
                    <a:lnTo>
                      <a:pt x="36" y="3"/>
                    </a:lnTo>
                    <a:lnTo>
                      <a:pt x="31" y="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872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68532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36" name="Freeform 82"/>
              <p:cNvSpPr/>
              <p:nvPr/>
            </p:nvSpPr>
            <p:spPr bwMode="auto">
              <a:xfrm rot="2007898">
                <a:off x="559780" y="4911392"/>
                <a:ext cx="339288" cy="241901"/>
              </a:xfrm>
              <a:custGeom>
                <a:avLst/>
                <a:gdLst>
                  <a:gd name="T0" fmla="*/ 16 w 108"/>
                  <a:gd name="T1" fmla="*/ 2 h 77"/>
                  <a:gd name="T2" fmla="*/ 25 w 108"/>
                  <a:gd name="T3" fmla="*/ 0 h 77"/>
                  <a:gd name="T4" fmla="*/ 35 w 108"/>
                  <a:gd name="T5" fmla="*/ 3 h 77"/>
                  <a:gd name="T6" fmla="*/ 74 w 108"/>
                  <a:gd name="T7" fmla="*/ 21 h 77"/>
                  <a:gd name="T8" fmla="*/ 75 w 108"/>
                  <a:gd name="T9" fmla="*/ 25 h 77"/>
                  <a:gd name="T10" fmla="*/ 74 w 108"/>
                  <a:gd name="T11" fmla="*/ 26 h 77"/>
                  <a:gd name="T12" fmla="*/ 33 w 108"/>
                  <a:gd name="T13" fmla="*/ 7 h 77"/>
                  <a:gd name="T14" fmla="*/ 25 w 108"/>
                  <a:gd name="T15" fmla="*/ 6 h 77"/>
                  <a:gd name="T16" fmla="*/ 18 w 108"/>
                  <a:gd name="T17" fmla="*/ 6 h 77"/>
                  <a:gd name="T18" fmla="*/ 6 w 108"/>
                  <a:gd name="T19" fmla="*/ 15 h 77"/>
                  <a:gd name="T20" fmla="*/ 5 w 108"/>
                  <a:gd name="T21" fmla="*/ 23 h 77"/>
                  <a:gd name="T22" fmla="*/ 6 w 108"/>
                  <a:gd name="T23" fmla="*/ 30 h 77"/>
                  <a:gd name="T24" fmla="*/ 16 w 108"/>
                  <a:gd name="T25" fmla="*/ 41 h 77"/>
                  <a:gd name="T26" fmla="*/ 81 w 108"/>
                  <a:gd name="T27" fmla="*/ 72 h 77"/>
                  <a:gd name="T28" fmla="*/ 91 w 108"/>
                  <a:gd name="T29" fmla="*/ 72 h 77"/>
                  <a:gd name="T30" fmla="*/ 101 w 108"/>
                  <a:gd name="T31" fmla="*/ 65 h 77"/>
                  <a:gd name="T32" fmla="*/ 102 w 108"/>
                  <a:gd name="T33" fmla="*/ 60 h 77"/>
                  <a:gd name="T34" fmla="*/ 98 w 108"/>
                  <a:gd name="T35" fmla="*/ 49 h 77"/>
                  <a:gd name="T36" fmla="*/ 36 w 108"/>
                  <a:gd name="T37" fmla="*/ 19 h 77"/>
                  <a:gd name="T38" fmla="*/ 33 w 108"/>
                  <a:gd name="T39" fmla="*/ 18 h 77"/>
                  <a:gd name="T40" fmla="*/ 29 w 108"/>
                  <a:gd name="T41" fmla="*/ 18 h 77"/>
                  <a:gd name="T42" fmla="*/ 24 w 108"/>
                  <a:gd name="T43" fmla="*/ 23 h 77"/>
                  <a:gd name="T44" fmla="*/ 23 w 108"/>
                  <a:gd name="T45" fmla="*/ 27 h 77"/>
                  <a:gd name="T46" fmla="*/ 23 w 108"/>
                  <a:gd name="T47" fmla="*/ 30 h 77"/>
                  <a:gd name="T48" fmla="*/ 28 w 108"/>
                  <a:gd name="T49" fmla="*/ 35 h 77"/>
                  <a:gd name="T50" fmla="*/ 82 w 108"/>
                  <a:gd name="T51" fmla="*/ 61 h 77"/>
                  <a:gd name="T52" fmla="*/ 83 w 108"/>
                  <a:gd name="T53" fmla="*/ 64 h 77"/>
                  <a:gd name="T54" fmla="*/ 82 w 108"/>
                  <a:gd name="T55" fmla="*/ 65 h 77"/>
                  <a:gd name="T56" fmla="*/ 25 w 108"/>
                  <a:gd name="T57" fmla="*/ 41 h 77"/>
                  <a:gd name="T58" fmla="*/ 21 w 108"/>
                  <a:gd name="T59" fmla="*/ 37 h 77"/>
                  <a:gd name="T60" fmla="*/ 18 w 108"/>
                  <a:gd name="T61" fmla="*/ 31 h 77"/>
                  <a:gd name="T62" fmla="*/ 18 w 108"/>
                  <a:gd name="T63" fmla="*/ 21 h 77"/>
                  <a:gd name="T64" fmla="*/ 23 w 108"/>
                  <a:gd name="T65" fmla="*/ 17 h 77"/>
                  <a:gd name="T66" fmla="*/ 27 w 108"/>
                  <a:gd name="T67" fmla="*/ 14 h 77"/>
                  <a:gd name="T68" fmla="*/ 39 w 108"/>
                  <a:gd name="T69" fmla="*/ 15 h 77"/>
                  <a:gd name="T70" fmla="*/ 95 w 108"/>
                  <a:gd name="T71" fmla="*/ 42 h 77"/>
                  <a:gd name="T72" fmla="*/ 106 w 108"/>
                  <a:gd name="T73" fmla="*/ 53 h 77"/>
                  <a:gd name="T74" fmla="*/ 106 w 108"/>
                  <a:gd name="T75" fmla="*/ 64 h 77"/>
                  <a:gd name="T76" fmla="*/ 105 w 108"/>
                  <a:gd name="T77" fmla="*/ 68 h 77"/>
                  <a:gd name="T78" fmla="*/ 95 w 108"/>
                  <a:gd name="T79" fmla="*/ 76 h 77"/>
                  <a:gd name="T80" fmla="*/ 82 w 108"/>
                  <a:gd name="T81" fmla="*/ 77 h 77"/>
                  <a:gd name="T82" fmla="*/ 78 w 108"/>
                  <a:gd name="T83" fmla="*/ 76 h 77"/>
                  <a:gd name="T84" fmla="*/ 14 w 108"/>
                  <a:gd name="T85" fmla="*/ 45 h 77"/>
                  <a:gd name="T86" fmla="*/ 6 w 108"/>
                  <a:gd name="T87" fmla="*/ 39 h 77"/>
                  <a:gd name="T88" fmla="*/ 1 w 108"/>
                  <a:gd name="T89" fmla="*/ 31 h 77"/>
                  <a:gd name="T90" fmla="*/ 0 w 108"/>
                  <a:gd name="T91" fmla="*/ 27 h 77"/>
                  <a:gd name="T92" fmla="*/ 1 w 108"/>
                  <a:gd name="T93" fmla="*/ 18 h 77"/>
                  <a:gd name="T94" fmla="*/ 2 w 108"/>
                  <a:gd name="T95" fmla="*/ 14 h 77"/>
                  <a:gd name="T96" fmla="*/ 8 w 108"/>
                  <a:gd name="T97" fmla="*/ 6 h 77"/>
                  <a:gd name="T98" fmla="*/ 16 w 108"/>
                  <a:gd name="T99" fmla="*/ 2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8" h="77">
                    <a:moveTo>
                      <a:pt x="16" y="2"/>
                    </a:moveTo>
                    <a:lnTo>
                      <a:pt x="16" y="2"/>
                    </a:lnTo>
                    <a:lnTo>
                      <a:pt x="21" y="0"/>
                    </a:lnTo>
                    <a:lnTo>
                      <a:pt x="25" y="0"/>
                    </a:lnTo>
                    <a:lnTo>
                      <a:pt x="31" y="2"/>
                    </a:lnTo>
                    <a:lnTo>
                      <a:pt x="35" y="3"/>
                    </a:lnTo>
                    <a:lnTo>
                      <a:pt x="74" y="21"/>
                    </a:lnTo>
                    <a:lnTo>
                      <a:pt x="74" y="21"/>
                    </a:lnTo>
                    <a:lnTo>
                      <a:pt x="75" y="22"/>
                    </a:lnTo>
                    <a:lnTo>
                      <a:pt x="75" y="25"/>
                    </a:lnTo>
                    <a:lnTo>
                      <a:pt x="75" y="25"/>
                    </a:lnTo>
                    <a:lnTo>
                      <a:pt x="74" y="26"/>
                    </a:lnTo>
                    <a:lnTo>
                      <a:pt x="71" y="25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25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2" y="10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5" y="23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10" y="37"/>
                    </a:lnTo>
                    <a:lnTo>
                      <a:pt x="16" y="41"/>
                    </a:lnTo>
                    <a:lnTo>
                      <a:pt x="81" y="72"/>
                    </a:lnTo>
                    <a:lnTo>
                      <a:pt x="81" y="72"/>
                    </a:lnTo>
                    <a:lnTo>
                      <a:pt x="86" y="73"/>
                    </a:lnTo>
                    <a:lnTo>
                      <a:pt x="91" y="72"/>
                    </a:lnTo>
                    <a:lnTo>
                      <a:pt x="97" y="69"/>
                    </a:lnTo>
                    <a:lnTo>
                      <a:pt x="101" y="65"/>
                    </a:lnTo>
                    <a:lnTo>
                      <a:pt x="101" y="65"/>
                    </a:lnTo>
                    <a:lnTo>
                      <a:pt x="102" y="60"/>
                    </a:lnTo>
                    <a:lnTo>
                      <a:pt x="101" y="54"/>
                    </a:lnTo>
                    <a:lnTo>
                      <a:pt x="98" y="49"/>
                    </a:lnTo>
                    <a:lnTo>
                      <a:pt x="93" y="46"/>
                    </a:lnTo>
                    <a:lnTo>
                      <a:pt x="36" y="19"/>
                    </a:lnTo>
                    <a:lnTo>
                      <a:pt x="36" y="19"/>
                    </a:lnTo>
                    <a:lnTo>
                      <a:pt x="33" y="18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25" y="21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3" y="27"/>
                    </a:lnTo>
                    <a:lnTo>
                      <a:pt x="23" y="30"/>
                    </a:lnTo>
                    <a:lnTo>
                      <a:pt x="23" y="30"/>
                    </a:lnTo>
                    <a:lnTo>
                      <a:pt x="25" y="34"/>
                    </a:lnTo>
                    <a:lnTo>
                      <a:pt x="28" y="35"/>
                    </a:lnTo>
                    <a:lnTo>
                      <a:pt x="82" y="61"/>
                    </a:lnTo>
                    <a:lnTo>
                      <a:pt x="82" y="61"/>
                    </a:lnTo>
                    <a:lnTo>
                      <a:pt x="83" y="62"/>
                    </a:lnTo>
                    <a:lnTo>
                      <a:pt x="83" y="64"/>
                    </a:lnTo>
                    <a:lnTo>
                      <a:pt x="83" y="64"/>
                    </a:lnTo>
                    <a:lnTo>
                      <a:pt x="82" y="65"/>
                    </a:lnTo>
                    <a:lnTo>
                      <a:pt x="79" y="65"/>
                    </a:lnTo>
                    <a:lnTo>
                      <a:pt x="25" y="41"/>
                    </a:lnTo>
                    <a:lnTo>
                      <a:pt x="25" y="41"/>
                    </a:lnTo>
                    <a:lnTo>
                      <a:pt x="21" y="37"/>
                    </a:lnTo>
                    <a:lnTo>
                      <a:pt x="18" y="31"/>
                    </a:lnTo>
                    <a:lnTo>
                      <a:pt x="18" y="31"/>
                    </a:lnTo>
                    <a:lnTo>
                      <a:pt x="17" y="26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23" y="17"/>
                    </a:lnTo>
                    <a:lnTo>
                      <a:pt x="27" y="14"/>
                    </a:lnTo>
                    <a:lnTo>
                      <a:pt x="27" y="14"/>
                    </a:lnTo>
                    <a:lnTo>
                      <a:pt x="33" y="14"/>
                    </a:lnTo>
                    <a:lnTo>
                      <a:pt x="39" y="15"/>
                    </a:lnTo>
                    <a:lnTo>
                      <a:pt x="95" y="42"/>
                    </a:lnTo>
                    <a:lnTo>
                      <a:pt x="95" y="42"/>
                    </a:lnTo>
                    <a:lnTo>
                      <a:pt x="102" y="46"/>
                    </a:lnTo>
                    <a:lnTo>
                      <a:pt x="106" y="53"/>
                    </a:lnTo>
                    <a:lnTo>
                      <a:pt x="108" y="60"/>
                    </a:lnTo>
                    <a:lnTo>
                      <a:pt x="106" y="64"/>
                    </a:lnTo>
                    <a:lnTo>
                      <a:pt x="105" y="68"/>
                    </a:lnTo>
                    <a:lnTo>
                      <a:pt x="105" y="68"/>
                    </a:lnTo>
                    <a:lnTo>
                      <a:pt x="101" y="72"/>
                    </a:lnTo>
                    <a:lnTo>
                      <a:pt x="95" y="76"/>
                    </a:lnTo>
                    <a:lnTo>
                      <a:pt x="89" y="77"/>
                    </a:lnTo>
                    <a:lnTo>
                      <a:pt x="82" y="77"/>
                    </a:lnTo>
                    <a:lnTo>
                      <a:pt x="82" y="77"/>
                    </a:lnTo>
                    <a:lnTo>
                      <a:pt x="78" y="76"/>
                    </a:lnTo>
                    <a:lnTo>
                      <a:pt x="14" y="45"/>
                    </a:lnTo>
                    <a:lnTo>
                      <a:pt x="14" y="45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5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0" y="27"/>
                    </a:lnTo>
                    <a:lnTo>
                      <a:pt x="0" y="22"/>
                    </a:lnTo>
                    <a:lnTo>
                      <a:pt x="1" y="18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5" y="10"/>
                    </a:lnTo>
                    <a:lnTo>
                      <a:pt x="8" y="6"/>
                    </a:lnTo>
                    <a:lnTo>
                      <a:pt x="12" y="3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A3F3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68532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37" name="Freeform 83"/>
              <p:cNvSpPr/>
              <p:nvPr/>
            </p:nvSpPr>
            <p:spPr bwMode="auto">
              <a:xfrm rot="2007898">
                <a:off x="559780" y="4911392"/>
                <a:ext cx="339288" cy="241901"/>
              </a:xfrm>
              <a:custGeom>
                <a:avLst/>
                <a:gdLst>
                  <a:gd name="T0" fmla="*/ 16 w 108"/>
                  <a:gd name="T1" fmla="*/ 2 h 77"/>
                  <a:gd name="T2" fmla="*/ 25 w 108"/>
                  <a:gd name="T3" fmla="*/ 0 h 77"/>
                  <a:gd name="T4" fmla="*/ 35 w 108"/>
                  <a:gd name="T5" fmla="*/ 3 h 77"/>
                  <a:gd name="T6" fmla="*/ 74 w 108"/>
                  <a:gd name="T7" fmla="*/ 21 h 77"/>
                  <a:gd name="T8" fmla="*/ 75 w 108"/>
                  <a:gd name="T9" fmla="*/ 25 h 77"/>
                  <a:gd name="T10" fmla="*/ 74 w 108"/>
                  <a:gd name="T11" fmla="*/ 26 h 77"/>
                  <a:gd name="T12" fmla="*/ 33 w 108"/>
                  <a:gd name="T13" fmla="*/ 7 h 77"/>
                  <a:gd name="T14" fmla="*/ 25 w 108"/>
                  <a:gd name="T15" fmla="*/ 6 h 77"/>
                  <a:gd name="T16" fmla="*/ 18 w 108"/>
                  <a:gd name="T17" fmla="*/ 6 h 77"/>
                  <a:gd name="T18" fmla="*/ 6 w 108"/>
                  <a:gd name="T19" fmla="*/ 15 h 77"/>
                  <a:gd name="T20" fmla="*/ 5 w 108"/>
                  <a:gd name="T21" fmla="*/ 23 h 77"/>
                  <a:gd name="T22" fmla="*/ 6 w 108"/>
                  <a:gd name="T23" fmla="*/ 30 h 77"/>
                  <a:gd name="T24" fmla="*/ 16 w 108"/>
                  <a:gd name="T25" fmla="*/ 41 h 77"/>
                  <a:gd name="T26" fmla="*/ 81 w 108"/>
                  <a:gd name="T27" fmla="*/ 72 h 77"/>
                  <a:gd name="T28" fmla="*/ 91 w 108"/>
                  <a:gd name="T29" fmla="*/ 72 h 77"/>
                  <a:gd name="T30" fmla="*/ 101 w 108"/>
                  <a:gd name="T31" fmla="*/ 65 h 77"/>
                  <a:gd name="T32" fmla="*/ 102 w 108"/>
                  <a:gd name="T33" fmla="*/ 60 h 77"/>
                  <a:gd name="T34" fmla="*/ 98 w 108"/>
                  <a:gd name="T35" fmla="*/ 49 h 77"/>
                  <a:gd name="T36" fmla="*/ 36 w 108"/>
                  <a:gd name="T37" fmla="*/ 19 h 77"/>
                  <a:gd name="T38" fmla="*/ 33 w 108"/>
                  <a:gd name="T39" fmla="*/ 18 h 77"/>
                  <a:gd name="T40" fmla="*/ 29 w 108"/>
                  <a:gd name="T41" fmla="*/ 18 h 77"/>
                  <a:gd name="T42" fmla="*/ 24 w 108"/>
                  <a:gd name="T43" fmla="*/ 23 h 77"/>
                  <a:gd name="T44" fmla="*/ 23 w 108"/>
                  <a:gd name="T45" fmla="*/ 27 h 77"/>
                  <a:gd name="T46" fmla="*/ 23 w 108"/>
                  <a:gd name="T47" fmla="*/ 30 h 77"/>
                  <a:gd name="T48" fmla="*/ 28 w 108"/>
                  <a:gd name="T49" fmla="*/ 35 h 77"/>
                  <a:gd name="T50" fmla="*/ 82 w 108"/>
                  <a:gd name="T51" fmla="*/ 61 h 77"/>
                  <a:gd name="T52" fmla="*/ 83 w 108"/>
                  <a:gd name="T53" fmla="*/ 64 h 77"/>
                  <a:gd name="T54" fmla="*/ 82 w 108"/>
                  <a:gd name="T55" fmla="*/ 65 h 77"/>
                  <a:gd name="T56" fmla="*/ 25 w 108"/>
                  <a:gd name="T57" fmla="*/ 41 h 77"/>
                  <a:gd name="T58" fmla="*/ 21 w 108"/>
                  <a:gd name="T59" fmla="*/ 37 h 77"/>
                  <a:gd name="T60" fmla="*/ 18 w 108"/>
                  <a:gd name="T61" fmla="*/ 31 h 77"/>
                  <a:gd name="T62" fmla="*/ 18 w 108"/>
                  <a:gd name="T63" fmla="*/ 21 h 77"/>
                  <a:gd name="T64" fmla="*/ 23 w 108"/>
                  <a:gd name="T65" fmla="*/ 17 h 77"/>
                  <a:gd name="T66" fmla="*/ 27 w 108"/>
                  <a:gd name="T67" fmla="*/ 14 h 77"/>
                  <a:gd name="T68" fmla="*/ 39 w 108"/>
                  <a:gd name="T69" fmla="*/ 15 h 77"/>
                  <a:gd name="T70" fmla="*/ 95 w 108"/>
                  <a:gd name="T71" fmla="*/ 42 h 77"/>
                  <a:gd name="T72" fmla="*/ 106 w 108"/>
                  <a:gd name="T73" fmla="*/ 53 h 77"/>
                  <a:gd name="T74" fmla="*/ 106 w 108"/>
                  <a:gd name="T75" fmla="*/ 64 h 77"/>
                  <a:gd name="T76" fmla="*/ 105 w 108"/>
                  <a:gd name="T77" fmla="*/ 68 h 77"/>
                  <a:gd name="T78" fmla="*/ 95 w 108"/>
                  <a:gd name="T79" fmla="*/ 76 h 77"/>
                  <a:gd name="T80" fmla="*/ 82 w 108"/>
                  <a:gd name="T81" fmla="*/ 77 h 77"/>
                  <a:gd name="T82" fmla="*/ 78 w 108"/>
                  <a:gd name="T83" fmla="*/ 76 h 77"/>
                  <a:gd name="T84" fmla="*/ 14 w 108"/>
                  <a:gd name="T85" fmla="*/ 45 h 77"/>
                  <a:gd name="T86" fmla="*/ 6 w 108"/>
                  <a:gd name="T87" fmla="*/ 39 h 77"/>
                  <a:gd name="T88" fmla="*/ 1 w 108"/>
                  <a:gd name="T89" fmla="*/ 31 h 77"/>
                  <a:gd name="T90" fmla="*/ 0 w 108"/>
                  <a:gd name="T91" fmla="*/ 27 h 77"/>
                  <a:gd name="T92" fmla="*/ 1 w 108"/>
                  <a:gd name="T93" fmla="*/ 18 h 77"/>
                  <a:gd name="T94" fmla="*/ 2 w 108"/>
                  <a:gd name="T95" fmla="*/ 14 h 77"/>
                  <a:gd name="T96" fmla="*/ 8 w 108"/>
                  <a:gd name="T97" fmla="*/ 6 h 77"/>
                  <a:gd name="T98" fmla="*/ 16 w 108"/>
                  <a:gd name="T99" fmla="*/ 2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8" h="77">
                    <a:moveTo>
                      <a:pt x="16" y="2"/>
                    </a:moveTo>
                    <a:lnTo>
                      <a:pt x="16" y="2"/>
                    </a:lnTo>
                    <a:lnTo>
                      <a:pt x="21" y="0"/>
                    </a:lnTo>
                    <a:lnTo>
                      <a:pt x="25" y="0"/>
                    </a:lnTo>
                    <a:lnTo>
                      <a:pt x="31" y="2"/>
                    </a:lnTo>
                    <a:lnTo>
                      <a:pt x="35" y="3"/>
                    </a:lnTo>
                    <a:lnTo>
                      <a:pt x="74" y="21"/>
                    </a:lnTo>
                    <a:lnTo>
                      <a:pt x="74" y="21"/>
                    </a:lnTo>
                    <a:lnTo>
                      <a:pt x="75" y="22"/>
                    </a:lnTo>
                    <a:lnTo>
                      <a:pt x="75" y="25"/>
                    </a:lnTo>
                    <a:lnTo>
                      <a:pt x="75" y="25"/>
                    </a:lnTo>
                    <a:lnTo>
                      <a:pt x="74" y="26"/>
                    </a:lnTo>
                    <a:lnTo>
                      <a:pt x="71" y="25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25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2" y="10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5" y="23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10" y="37"/>
                    </a:lnTo>
                    <a:lnTo>
                      <a:pt x="16" y="41"/>
                    </a:lnTo>
                    <a:lnTo>
                      <a:pt x="81" y="72"/>
                    </a:lnTo>
                    <a:lnTo>
                      <a:pt x="81" y="72"/>
                    </a:lnTo>
                    <a:lnTo>
                      <a:pt x="86" y="73"/>
                    </a:lnTo>
                    <a:lnTo>
                      <a:pt x="91" y="72"/>
                    </a:lnTo>
                    <a:lnTo>
                      <a:pt x="97" y="69"/>
                    </a:lnTo>
                    <a:lnTo>
                      <a:pt x="101" y="65"/>
                    </a:lnTo>
                    <a:lnTo>
                      <a:pt x="101" y="65"/>
                    </a:lnTo>
                    <a:lnTo>
                      <a:pt x="102" y="60"/>
                    </a:lnTo>
                    <a:lnTo>
                      <a:pt x="101" y="54"/>
                    </a:lnTo>
                    <a:lnTo>
                      <a:pt x="98" y="49"/>
                    </a:lnTo>
                    <a:lnTo>
                      <a:pt x="93" y="46"/>
                    </a:lnTo>
                    <a:lnTo>
                      <a:pt x="36" y="19"/>
                    </a:lnTo>
                    <a:lnTo>
                      <a:pt x="36" y="19"/>
                    </a:lnTo>
                    <a:lnTo>
                      <a:pt x="33" y="18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25" y="21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3" y="27"/>
                    </a:lnTo>
                    <a:lnTo>
                      <a:pt x="23" y="30"/>
                    </a:lnTo>
                    <a:lnTo>
                      <a:pt x="23" y="30"/>
                    </a:lnTo>
                    <a:lnTo>
                      <a:pt x="25" y="34"/>
                    </a:lnTo>
                    <a:lnTo>
                      <a:pt x="28" y="35"/>
                    </a:lnTo>
                    <a:lnTo>
                      <a:pt x="82" y="61"/>
                    </a:lnTo>
                    <a:lnTo>
                      <a:pt x="82" y="61"/>
                    </a:lnTo>
                    <a:lnTo>
                      <a:pt x="83" y="62"/>
                    </a:lnTo>
                    <a:lnTo>
                      <a:pt x="83" y="64"/>
                    </a:lnTo>
                    <a:lnTo>
                      <a:pt x="83" y="64"/>
                    </a:lnTo>
                    <a:lnTo>
                      <a:pt x="82" y="65"/>
                    </a:lnTo>
                    <a:lnTo>
                      <a:pt x="79" y="65"/>
                    </a:lnTo>
                    <a:lnTo>
                      <a:pt x="25" y="41"/>
                    </a:lnTo>
                    <a:lnTo>
                      <a:pt x="25" y="41"/>
                    </a:lnTo>
                    <a:lnTo>
                      <a:pt x="21" y="37"/>
                    </a:lnTo>
                    <a:lnTo>
                      <a:pt x="18" y="31"/>
                    </a:lnTo>
                    <a:lnTo>
                      <a:pt x="18" y="31"/>
                    </a:lnTo>
                    <a:lnTo>
                      <a:pt x="17" y="26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23" y="17"/>
                    </a:lnTo>
                    <a:lnTo>
                      <a:pt x="27" y="14"/>
                    </a:lnTo>
                    <a:lnTo>
                      <a:pt x="27" y="14"/>
                    </a:lnTo>
                    <a:lnTo>
                      <a:pt x="33" y="14"/>
                    </a:lnTo>
                    <a:lnTo>
                      <a:pt x="39" y="15"/>
                    </a:lnTo>
                    <a:lnTo>
                      <a:pt x="95" y="42"/>
                    </a:lnTo>
                    <a:lnTo>
                      <a:pt x="95" y="42"/>
                    </a:lnTo>
                    <a:lnTo>
                      <a:pt x="102" y="46"/>
                    </a:lnTo>
                    <a:lnTo>
                      <a:pt x="106" y="53"/>
                    </a:lnTo>
                    <a:lnTo>
                      <a:pt x="108" y="60"/>
                    </a:lnTo>
                    <a:lnTo>
                      <a:pt x="106" y="64"/>
                    </a:lnTo>
                    <a:lnTo>
                      <a:pt x="105" y="68"/>
                    </a:lnTo>
                    <a:lnTo>
                      <a:pt x="105" y="68"/>
                    </a:lnTo>
                    <a:lnTo>
                      <a:pt x="101" y="72"/>
                    </a:lnTo>
                    <a:lnTo>
                      <a:pt x="95" y="76"/>
                    </a:lnTo>
                    <a:lnTo>
                      <a:pt x="89" y="77"/>
                    </a:lnTo>
                    <a:lnTo>
                      <a:pt x="82" y="77"/>
                    </a:lnTo>
                    <a:lnTo>
                      <a:pt x="82" y="77"/>
                    </a:lnTo>
                    <a:lnTo>
                      <a:pt x="78" y="76"/>
                    </a:lnTo>
                    <a:lnTo>
                      <a:pt x="14" y="45"/>
                    </a:lnTo>
                    <a:lnTo>
                      <a:pt x="14" y="45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5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0" y="27"/>
                    </a:lnTo>
                    <a:lnTo>
                      <a:pt x="0" y="22"/>
                    </a:lnTo>
                    <a:lnTo>
                      <a:pt x="1" y="18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5" y="10"/>
                    </a:lnTo>
                    <a:lnTo>
                      <a:pt x="8" y="6"/>
                    </a:lnTo>
                    <a:lnTo>
                      <a:pt x="12" y="3"/>
                    </a:lnTo>
                    <a:lnTo>
                      <a:pt x="16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68532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38" name="Freeform 87"/>
              <p:cNvSpPr>
                <a:spLocks noEditPoints="1"/>
              </p:cNvSpPr>
              <p:nvPr/>
            </p:nvSpPr>
            <p:spPr bwMode="auto">
              <a:xfrm rot="2007898">
                <a:off x="608217" y="4894787"/>
                <a:ext cx="235618" cy="97390"/>
              </a:xfrm>
              <a:custGeom>
                <a:avLst/>
                <a:gdLst>
                  <a:gd name="T0" fmla="*/ 32 w 75"/>
                  <a:gd name="T1" fmla="*/ 14 h 31"/>
                  <a:gd name="T2" fmla="*/ 27 w 75"/>
                  <a:gd name="T3" fmla="*/ 14 h 31"/>
                  <a:gd name="T4" fmla="*/ 18 w 75"/>
                  <a:gd name="T5" fmla="*/ 21 h 31"/>
                  <a:gd name="T6" fmla="*/ 17 w 75"/>
                  <a:gd name="T7" fmla="*/ 26 h 31"/>
                  <a:gd name="T8" fmla="*/ 24 w 75"/>
                  <a:gd name="T9" fmla="*/ 31 h 31"/>
                  <a:gd name="T10" fmla="*/ 23 w 75"/>
                  <a:gd name="T11" fmla="*/ 30 h 31"/>
                  <a:gd name="T12" fmla="*/ 23 w 75"/>
                  <a:gd name="T13" fmla="*/ 27 h 31"/>
                  <a:gd name="T14" fmla="*/ 24 w 75"/>
                  <a:gd name="T15" fmla="*/ 23 h 31"/>
                  <a:gd name="T16" fmla="*/ 29 w 75"/>
                  <a:gd name="T17" fmla="*/ 18 h 31"/>
                  <a:gd name="T18" fmla="*/ 32 w 75"/>
                  <a:gd name="T19" fmla="*/ 18 h 31"/>
                  <a:gd name="T20" fmla="*/ 36 w 75"/>
                  <a:gd name="T21" fmla="*/ 19 h 31"/>
                  <a:gd name="T22" fmla="*/ 70 w 75"/>
                  <a:gd name="T23" fmla="*/ 30 h 31"/>
                  <a:gd name="T24" fmla="*/ 39 w 75"/>
                  <a:gd name="T25" fmla="*/ 15 h 31"/>
                  <a:gd name="T26" fmla="*/ 24 w 75"/>
                  <a:gd name="T27" fmla="*/ 0 h 31"/>
                  <a:gd name="T28" fmla="*/ 16 w 75"/>
                  <a:gd name="T29" fmla="*/ 2 h 31"/>
                  <a:gd name="T30" fmla="*/ 12 w 75"/>
                  <a:gd name="T31" fmla="*/ 3 h 31"/>
                  <a:gd name="T32" fmla="*/ 5 w 75"/>
                  <a:gd name="T33" fmla="*/ 10 h 31"/>
                  <a:gd name="T34" fmla="*/ 2 w 75"/>
                  <a:gd name="T35" fmla="*/ 14 h 31"/>
                  <a:gd name="T36" fmla="*/ 0 w 75"/>
                  <a:gd name="T37" fmla="*/ 22 h 31"/>
                  <a:gd name="T38" fmla="*/ 1 w 75"/>
                  <a:gd name="T39" fmla="*/ 31 h 31"/>
                  <a:gd name="T40" fmla="*/ 1 w 75"/>
                  <a:gd name="T41" fmla="*/ 31 h 31"/>
                  <a:gd name="T42" fmla="*/ 6 w 75"/>
                  <a:gd name="T43" fmla="*/ 31 h 31"/>
                  <a:gd name="T44" fmla="*/ 6 w 75"/>
                  <a:gd name="T45" fmla="*/ 30 h 31"/>
                  <a:gd name="T46" fmla="*/ 6 w 75"/>
                  <a:gd name="T47" fmla="*/ 15 h 31"/>
                  <a:gd name="T48" fmla="*/ 12 w 75"/>
                  <a:gd name="T49" fmla="*/ 10 h 31"/>
                  <a:gd name="T50" fmla="*/ 18 w 75"/>
                  <a:gd name="T51" fmla="*/ 6 h 31"/>
                  <a:gd name="T52" fmla="*/ 24 w 75"/>
                  <a:gd name="T53" fmla="*/ 6 h 31"/>
                  <a:gd name="T54" fmla="*/ 33 w 75"/>
                  <a:gd name="T55" fmla="*/ 7 h 31"/>
                  <a:gd name="T56" fmla="*/ 71 w 75"/>
                  <a:gd name="T57" fmla="*/ 25 h 31"/>
                  <a:gd name="T58" fmla="*/ 72 w 75"/>
                  <a:gd name="T59" fmla="*/ 26 h 31"/>
                  <a:gd name="T60" fmla="*/ 75 w 75"/>
                  <a:gd name="T61" fmla="*/ 25 h 31"/>
                  <a:gd name="T62" fmla="*/ 74 w 75"/>
                  <a:gd name="T63" fmla="*/ 21 h 31"/>
                  <a:gd name="T64" fmla="*/ 35 w 75"/>
                  <a:gd name="T65" fmla="*/ 3 h 31"/>
                  <a:gd name="T66" fmla="*/ 24 w 75"/>
                  <a:gd name="T6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5" h="31">
                    <a:moveTo>
                      <a:pt x="32" y="14"/>
                    </a:moveTo>
                    <a:lnTo>
                      <a:pt x="32" y="14"/>
                    </a:lnTo>
                    <a:lnTo>
                      <a:pt x="27" y="14"/>
                    </a:lnTo>
                    <a:lnTo>
                      <a:pt x="27" y="14"/>
                    </a:lnTo>
                    <a:lnTo>
                      <a:pt x="23" y="17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17" y="26"/>
                    </a:lnTo>
                    <a:lnTo>
                      <a:pt x="18" y="31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3" y="30"/>
                    </a:lnTo>
                    <a:lnTo>
                      <a:pt x="23" y="30"/>
                    </a:lnTo>
                    <a:lnTo>
                      <a:pt x="23" y="27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5" y="21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32" y="18"/>
                    </a:lnTo>
                    <a:lnTo>
                      <a:pt x="32" y="18"/>
                    </a:lnTo>
                    <a:lnTo>
                      <a:pt x="36" y="19"/>
                    </a:lnTo>
                    <a:lnTo>
                      <a:pt x="59" y="30"/>
                    </a:lnTo>
                    <a:lnTo>
                      <a:pt x="70" y="30"/>
                    </a:lnTo>
                    <a:lnTo>
                      <a:pt x="39" y="15"/>
                    </a:lnTo>
                    <a:lnTo>
                      <a:pt x="39" y="15"/>
                    </a:lnTo>
                    <a:lnTo>
                      <a:pt x="32" y="14"/>
                    </a:lnTo>
                    <a:close/>
                    <a:moveTo>
                      <a:pt x="24" y="0"/>
                    </a:moveTo>
                    <a:lnTo>
                      <a:pt x="24" y="0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2" y="3"/>
                    </a:lnTo>
                    <a:lnTo>
                      <a:pt x="8" y="6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1" y="18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6" y="31"/>
                    </a:lnTo>
                    <a:lnTo>
                      <a:pt x="6" y="31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5" y="23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12" y="10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29" y="6"/>
                    </a:lnTo>
                    <a:lnTo>
                      <a:pt x="33" y="7"/>
                    </a:lnTo>
                    <a:lnTo>
                      <a:pt x="71" y="25"/>
                    </a:lnTo>
                    <a:lnTo>
                      <a:pt x="71" y="25"/>
                    </a:lnTo>
                    <a:lnTo>
                      <a:pt x="72" y="26"/>
                    </a:lnTo>
                    <a:lnTo>
                      <a:pt x="72" y="26"/>
                    </a:lnTo>
                    <a:lnTo>
                      <a:pt x="75" y="25"/>
                    </a:lnTo>
                    <a:lnTo>
                      <a:pt x="75" y="25"/>
                    </a:lnTo>
                    <a:lnTo>
                      <a:pt x="75" y="22"/>
                    </a:lnTo>
                    <a:lnTo>
                      <a:pt x="74" y="21"/>
                    </a:lnTo>
                    <a:lnTo>
                      <a:pt x="35" y="3"/>
                    </a:lnTo>
                    <a:lnTo>
                      <a:pt x="35" y="3"/>
                    </a:lnTo>
                    <a:lnTo>
                      <a:pt x="29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8BCF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68532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39" name="Freeform 89"/>
              <p:cNvSpPr/>
              <p:nvPr/>
            </p:nvSpPr>
            <p:spPr bwMode="auto">
              <a:xfrm rot="2007898">
                <a:off x="608217" y="4894787"/>
                <a:ext cx="235618" cy="97390"/>
              </a:xfrm>
              <a:custGeom>
                <a:avLst/>
                <a:gdLst>
                  <a:gd name="T0" fmla="*/ 24 w 75"/>
                  <a:gd name="T1" fmla="*/ 0 h 31"/>
                  <a:gd name="T2" fmla="*/ 24 w 75"/>
                  <a:gd name="T3" fmla="*/ 0 h 31"/>
                  <a:gd name="T4" fmla="*/ 16 w 75"/>
                  <a:gd name="T5" fmla="*/ 2 h 31"/>
                  <a:gd name="T6" fmla="*/ 16 w 75"/>
                  <a:gd name="T7" fmla="*/ 2 h 31"/>
                  <a:gd name="T8" fmla="*/ 12 w 75"/>
                  <a:gd name="T9" fmla="*/ 3 h 31"/>
                  <a:gd name="T10" fmla="*/ 8 w 75"/>
                  <a:gd name="T11" fmla="*/ 6 h 31"/>
                  <a:gd name="T12" fmla="*/ 5 w 75"/>
                  <a:gd name="T13" fmla="*/ 10 h 31"/>
                  <a:gd name="T14" fmla="*/ 2 w 75"/>
                  <a:gd name="T15" fmla="*/ 14 h 31"/>
                  <a:gd name="T16" fmla="*/ 2 w 75"/>
                  <a:gd name="T17" fmla="*/ 14 h 31"/>
                  <a:gd name="T18" fmla="*/ 1 w 75"/>
                  <a:gd name="T19" fmla="*/ 18 h 31"/>
                  <a:gd name="T20" fmla="*/ 0 w 75"/>
                  <a:gd name="T21" fmla="*/ 22 h 31"/>
                  <a:gd name="T22" fmla="*/ 0 w 75"/>
                  <a:gd name="T23" fmla="*/ 27 h 31"/>
                  <a:gd name="T24" fmla="*/ 1 w 75"/>
                  <a:gd name="T25" fmla="*/ 31 h 31"/>
                  <a:gd name="T26" fmla="*/ 1 w 75"/>
                  <a:gd name="T27" fmla="*/ 31 h 31"/>
                  <a:gd name="T28" fmla="*/ 1 w 75"/>
                  <a:gd name="T29" fmla="*/ 31 h 31"/>
                  <a:gd name="T30" fmla="*/ 6 w 75"/>
                  <a:gd name="T31" fmla="*/ 31 h 31"/>
                  <a:gd name="T32" fmla="*/ 6 w 75"/>
                  <a:gd name="T33" fmla="*/ 31 h 31"/>
                  <a:gd name="T34" fmla="*/ 6 w 75"/>
                  <a:gd name="T35" fmla="*/ 30 h 31"/>
                  <a:gd name="T36" fmla="*/ 6 w 75"/>
                  <a:gd name="T37" fmla="*/ 30 h 31"/>
                  <a:gd name="T38" fmla="*/ 5 w 75"/>
                  <a:gd name="T39" fmla="*/ 23 h 31"/>
                  <a:gd name="T40" fmla="*/ 6 w 75"/>
                  <a:gd name="T41" fmla="*/ 15 h 31"/>
                  <a:gd name="T42" fmla="*/ 6 w 75"/>
                  <a:gd name="T43" fmla="*/ 15 h 31"/>
                  <a:gd name="T44" fmla="*/ 12 w 75"/>
                  <a:gd name="T45" fmla="*/ 10 h 31"/>
                  <a:gd name="T46" fmla="*/ 18 w 75"/>
                  <a:gd name="T47" fmla="*/ 6 h 31"/>
                  <a:gd name="T48" fmla="*/ 18 w 75"/>
                  <a:gd name="T49" fmla="*/ 6 h 31"/>
                  <a:gd name="T50" fmla="*/ 24 w 75"/>
                  <a:gd name="T51" fmla="*/ 6 h 31"/>
                  <a:gd name="T52" fmla="*/ 24 w 75"/>
                  <a:gd name="T53" fmla="*/ 6 h 31"/>
                  <a:gd name="T54" fmla="*/ 29 w 75"/>
                  <a:gd name="T55" fmla="*/ 6 h 31"/>
                  <a:gd name="T56" fmla="*/ 33 w 75"/>
                  <a:gd name="T57" fmla="*/ 7 h 31"/>
                  <a:gd name="T58" fmla="*/ 71 w 75"/>
                  <a:gd name="T59" fmla="*/ 25 h 31"/>
                  <a:gd name="T60" fmla="*/ 71 w 75"/>
                  <a:gd name="T61" fmla="*/ 25 h 31"/>
                  <a:gd name="T62" fmla="*/ 72 w 75"/>
                  <a:gd name="T63" fmla="*/ 26 h 31"/>
                  <a:gd name="T64" fmla="*/ 72 w 75"/>
                  <a:gd name="T65" fmla="*/ 26 h 31"/>
                  <a:gd name="T66" fmla="*/ 75 w 75"/>
                  <a:gd name="T67" fmla="*/ 25 h 31"/>
                  <a:gd name="T68" fmla="*/ 75 w 75"/>
                  <a:gd name="T69" fmla="*/ 25 h 31"/>
                  <a:gd name="T70" fmla="*/ 75 w 75"/>
                  <a:gd name="T71" fmla="*/ 22 h 31"/>
                  <a:gd name="T72" fmla="*/ 74 w 75"/>
                  <a:gd name="T73" fmla="*/ 21 h 31"/>
                  <a:gd name="T74" fmla="*/ 35 w 75"/>
                  <a:gd name="T75" fmla="*/ 3 h 31"/>
                  <a:gd name="T76" fmla="*/ 35 w 75"/>
                  <a:gd name="T77" fmla="*/ 3 h 31"/>
                  <a:gd name="T78" fmla="*/ 29 w 75"/>
                  <a:gd name="T79" fmla="*/ 0 h 31"/>
                  <a:gd name="T80" fmla="*/ 24 w 75"/>
                  <a:gd name="T8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5" h="31">
                    <a:moveTo>
                      <a:pt x="24" y="0"/>
                    </a:moveTo>
                    <a:lnTo>
                      <a:pt x="24" y="0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2" y="3"/>
                    </a:lnTo>
                    <a:lnTo>
                      <a:pt x="8" y="6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1" y="18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6" y="31"/>
                    </a:lnTo>
                    <a:lnTo>
                      <a:pt x="6" y="31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5" y="23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12" y="10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29" y="6"/>
                    </a:lnTo>
                    <a:lnTo>
                      <a:pt x="33" y="7"/>
                    </a:lnTo>
                    <a:lnTo>
                      <a:pt x="71" y="25"/>
                    </a:lnTo>
                    <a:lnTo>
                      <a:pt x="71" y="25"/>
                    </a:lnTo>
                    <a:lnTo>
                      <a:pt x="72" y="26"/>
                    </a:lnTo>
                    <a:lnTo>
                      <a:pt x="72" y="26"/>
                    </a:lnTo>
                    <a:lnTo>
                      <a:pt x="75" y="25"/>
                    </a:lnTo>
                    <a:lnTo>
                      <a:pt x="75" y="25"/>
                    </a:lnTo>
                    <a:lnTo>
                      <a:pt x="75" y="22"/>
                    </a:lnTo>
                    <a:lnTo>
                      <a:pt x="74" y="21"/>
                    </a:lnTo>
                    <a:lnTo>
                      <a:pt x="35" y="3"/>
                    </a:lnTo>
                    <a:lnTo>
                      <a:pt x="35" y="3"/>
                    </a:lnTo>
                    <a:lnTo>
                      <a:pt x="29" y="0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68532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000000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  <p:sp>
          <p:nvSpPr>
            <p:cNvPr id="34" name="Freeform 106"/>
            <p:cNvSpPr/>
            <p:nvPr/>
          </p:nvSpPr>
          <p:spPr bwMode="auto">
            <a:xfrm rot="2007898">
              <a:off x="303489" y="4552109"/>
              <a:ext cx="72257" cy="128806"/>
            </a:xfrm>
            <a:custGeom>
              <a:avLst/>
              <a:gdLst>
                <a:gd name="T0" fmla="*/ 1 w 23"/>
                <a:gd name="T1" fmla="*/ 41 h 41"/>
                <a:gd name="T2" fmla="*/ 23 w 23"/>
                <a:gd name="T3" fmla="*/ 39 h 41"/>
                <a:gd name="T4" fmla="*/ 22 w 23"/>
                <a:gd name="T5" fmla="*/ 0 h 41"/>
                <a:gd name="T6" fmla="*/ 0 w 23"/>
                <a:gd name="T7" fmla="*/ 1 h 41"/>
                <a:gd name="T8" fmla="*/ 1 w 23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1">
                  <a:moveTo>
                    <a:pt x="1" y="41"/>
                  </a:moveTo>
                  <a:lnTo>
                    <a:pt x="23" y="39"/>
                  </a:lnTo>
                  <a:lnTo>
                    <a:pt x="22" y="0"/>
                  </a:lnTo>
                  <a:lnTo>
                    <a:pt x="0" y="1"/>
                  </a:lnTo>
                  <a:lnTo>
                    <a:pt x="1" y="41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68532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45" name="Freeform 218"/>
          <p:cNvSpPr/>
          <p:nvPr/>
        </p:nvSpPr>
        <p:spPr bwMode="auto">
          <a:xfrm rot="3016766">
            <a:off x="5704002" y="514217"/>
            <a:ext cx="534723" cy="401044"/>
          </a:xfrm>
          <a:custGeom>
            <a:avLst/>
            <a:gdLst>
              <a:gd name="T0" fmla="*/ 77 w 100"/>
              <a:gd name="T1" fmla="*/ 0 h 75"/>
              <a:gd name="T2" fmla="*/ 65 w 100"/>
              <a:gd name="T3" fmla="*/ 2 h 75"/>
              <a:gd name="T4" fmla="*/ 30 w 100"/>
              <a:gd name="T5" fmla="*/ 21 h 75"/>
              <a:gd name="T6" fmla="*/ 29 w 100"/>
              <a:gd name="T7" fmla="*/ 24 h 75"/>
              <a:gd name="T8" fmla="*/ 31 w 100"/>
              <a:gd name="T9" fmla="*/ 25 h 75"/>
              <a:gd name="T10" fmla="*/ 31 w 100"/>
              <a:gd name="T11" fmla="*/ 25 h 75"/>
              <a:gd name="T12" fmla="*/ 68 w 100"/>
              <a:gd name="T13" fmla="*/ 6 h 75"/>
              <a:gd name="T14" fmla="*/ 77 w 100"/>
              <a:gd name="T15" fmla="*/ 5 h 75"/>
              <a:gd name="T16" fmla="*/ 81 w 100"/>
              <a:gd name="T17" fmla="*/ 5 h 75"/>
              <a:gd name="T18" fmla="*/ 88 w 100"/>
              <a:gd name="T19" fmla="*/ 9 h 75"/>
              <a:gd name="T20" fmla="*/ 94 w 100"/>
              <a:gd name="T21" fmla="*/ 15 h 75"/>
              <a:gd name="T22" fmla="*/ 94 w 100"/>
              <a:gd name="T23" fmla="*/ 28 h 75"/>
              <a:gd name="T24" fmla="*/ 91 w 100"/>
              <a:gd name="T25" fmla="*/ 33 h 75"/>
              <a:gd name="T26" fmla="*/ 25 w 100"/>
              <a:gd name="T27" fmla="*/ 69 h 75"/>
              <a:gd name="T28" fmla="*/ 22 w 100"/>
              <a:gd name="T29" fmla="*/ 70 h 75"/>
              <a:gd name="T30" fmla="*/ 18 w 100"/>
              <a:gd name="T31" fmla="*/ 71 h 75"/>
              <a:gd name="T32" fmla="*/ 11 w 100"/>
              <a:gd name="T33" fmla="*/ 69 h 75"/>
              <a:gd name="T34" fmla="*/ 6 w 100"/>
              <a:gd name="T35" fmla="*/ 63 h 75"/>
              <a:gd name="T36" fmla="*/ 4 w 100"/>
              <a:gd name="T37" fmla="*/ 59 h 75"/>
              <a:gd name="T38" fmla="*/ 9 w 100"/>
              <a:gd name="T39" fmla="*/ 48 h 75"/>
              <a:gd name="T40" fmla="*/ 65 w 100"/>
              <a:gd name="T41" fmla="*/ 19 h 75"/>
              <a:gd name="T42" fmla="*/ 69 w 100"/>
              <a:gd name="T43" fmla="*/ 17 h 75"/>
              <a:gd name="T44" fmla="*/ 72 w 100"/>
              <a:gd name="T45" fmla="*/ 17 h 75"/>
              <a:gd name="T46" fmla="*/ 75 w 100"/>
              <a:gd name="T47" fmla="*/ 19 h 75"/>
              <a:gd name="T48" fmla="*/ 77 w 100"/>
              <a:gd name="T49" fmla="*/ 21 h 75"/>
              <a:gd name="T50" fmla="*/ 79 w 100"/>
              <a:gd name="T51" fmla="*/ 28 h 75"/>
              <a:gd name="T52" fmla="*/ 76 w 100"/>
              <a:gd name="T53" fmla="*/ 32 h 75"/>
              <a:gd name="T54" fmla="*/ 23 w 100"/>
              <a:gd name="T55" fmla="*/ 59 h 75"/>
              <a:gd name="T56" fmla="*/ 23 w 100"/>
              <a:gd name="T57" fmla="*/ 60 h 75"/>
              <a:gd name="T58" fmla="*/ 23 w 100"/>
              <a:gd name="T59" fmla="*/ 63 h 75"/>
              <a:gd name="T60" fmla="*/ 25 w 100"/>
              <a:gd name="T61" fmla="*/ 63 h 75"/>
              <a:gd name="T62" fmla="*/ 76 w 100"/>
              <a:gd name="T63" fmla="*/ 38 h 75"/>
              <a:gd name="T64" fmla="*/ 80 w 100"/>
              <a:gd name="T65" fmla="*/ 35 h 75"/>
              <a:gd name="T66" fmla="*/ 83 w 100"/>
              <a:gd name="T67" fmla="*/ 29 h 75"/>
              <a:gd name="T68" fmla="*/ 81 w 100"/>
              <a:gd name="T69" fmla="*/ 20 h 75"/>
              <a:gd name="T70" fmla="*/ 79 w 100"/>
              <a:gd name="T71" fmla="*/ 16 h 75"/>
              <a:gd name="T72" fmla="*/ 73 w 100"/>
              <a:gd name="T73" fmla="*/ 13 h 75"/>
              <a:gd name="T74" fmla="*/ 69 w 100"/>
              <a:gd name="T75" fmla="*/ 13 h 75"/>
              <a:gd name="T76" fmla="*/ 63 w 100"/>
              <a:gd name="T77" fmla="*/ 15 h 75"/>
              <a:gd name="T78" fmla="*/ 10 w 100"/>
              <a:gd name="T79" fmla="*/ 42 h 75"/>
              <a:gd name="T80" fmla="*/ 0 w 100"/>
              <a:gd name="T81" fmla="*/ 52 h 75"/>
              <a:gd name="T82" fmla="*/ 2 w 100"/>
              <a:gd name="T83" fmla="*/ 66 h 75"/>
              <a:gd name="T84" fmla="*/ 4 w 100"/>
              <a:gd name="T85" fmla="*/ 70 h 75"/>
              <a:gd name="T86" fmla="*/ 14 w 100"/>
              <a:gd name="T87" fmla="*/ 75 h 75"/>
              <a:gd name="T88" fmla="*/ 18 w 100"/>
              <a:gd name="T89" fmla="*/ 75 h 75"/>
              <a:gd name="T90" fmla="*/ 23 w 100"/>
              <a:gd name="T91" fmla="*/ 74 h 75"/>
              <a:gd name="T92" fmla="*/ 87 w 100"/>
              <a:gd name="T93" fmla="*/ 43 h 75"/>
              <a:gd name="T94" fmla="*/ 91 w 100"/>
              <a:gd name="T95" fmla="*/ 40 h 75"/>
              <a:gd name="T96" fmla="*/ 96 w 100"/>
              <a:gd name="T97" fmla="*/ 33 h 75"/>
              <a:gd name="T98" fmla="*/ 99 w 100"/>
              <a:gd name="T99" fmla="*/ 29 h 75"/>
              <a:gd name="T100" fmla="*/ 100 w 100"/>
              <a:gd name="T101" fmla="*/ 20 h 75"/>
              <a:gd name="T102" fmla="*/ 98 w 100"/>
              <a:gd name="T103" fmla="*/ 12 h 75"/>
              <a:gd name="T104" fmla="*/ 95 w 100"/>
              <a:gd name="T105" fmla="*/ 8 h 75"/>
              <a:gd name="T106" fmla="*/ 88 w 100"/>
              <a:gd name="T107" fmla="*/ 2 h 75"/>
              <a:gd name="T108" fmla="*/ 84 w 100"/>
              <a:gd name="T109" fmla="*/ 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0" h="75">
                <a:moveTo>
                  <a:pt x="77" y="0"/>
                </a:moveTo>
                <a:lnTo>
                  <a:pt x="77" y="0"/>
                </a:lnTo>
                <a:lnTo>
                  <a:pt x="71" y="1"/>
                </a:lnTo>
                <a:lnTo>
                  <a:pt x="65" y="2"/>
                </a:lnTo>
                <a:lnTo>
                  <a:pt x="30" y="21"/>
                </a:lnTo>
                <a:lnTo>
                  <a:pt x="30" y="21"/>
                </a:lnTo>
                <a:lnTo>
                  <a:pt x="29" y="23"/>
                </a:lnTo>
                <a:lnTo>
                  <a:pt x="29" y="24"/>
                </a:lnTo>
                <a:lnTo>
                  <a:pt x="29" y="24"/>
                </a:lnTo>
                <a:lnTo>
                  <a:pt x="31" y="25"/>
                </a:lnTo>
                <a:lnTo>
                  <a:pt x="31" y="25"/>
                </a:lnTo>
                <a:lnTo>
                  <a:pt x="31" y="25"/>
                </a:lnTo>
                <a:lnTo>
                  <a:pt x="68" y="6"/>
                </a:lnTo>
                <a:lnTo>
                  <a:pt x="68" y="6"/>
                </a:lnTo>
                <a:lnTo>
                  <a:pt x="72" y="5"/>
                </a:lnTo>
                <a:lnTo>
                  <a:pt x="77" y="5"/>
                </a:lnTo>
                <a:lnTo>
                  <a:pt x="77" y="5"/>
                </a:lnTo>
                <a:lnTo>
                  <a:pt x="81" y="5"/>
                </a:lnTo>
                <a:lnTo>
                  <a:pt x="81" y="5"/>
                </a:lnTo>
                <a:lnTo>
                  <a:pt x="88" y="9"/>
                </a:lnTo>
                <a:lnTo>
                  <a:pt x="94" y="15"/>
                </a:lnTo>
                <a:lnTo>
                  <a:pt x="94" y="15"/>
                </a:lnTo>
                <a:lnTo>
                  <a:pt x="95" y="21"/>
                </a:lnTo>
                <a:lnTo>
                  <a:pt x="94" y="28"/>
                </a:lnTo>
                <a:lnTo>
                  <a:pt x="94" y="28"/>
                </a:lnTo>
                <a:lnTo>
                  <a:pt x="91" y="33"/>
                </a:lnTo>
                <a:lnTo>
                  <a:pt x="85" y="39"/>
                </a:lnTo>
                <a:lnTo>
                  <a:pt x="25" y="69"/>
                </a:lnTo>
                <a:lnTo>
                  <a:pt x="25" y="69"/>
                </a:lnTo>
                <a:lnTo>
                  <a:pt x="22" y="70"/>
                </a:lnTo>
                <a:lnTo>
                  <a:pt x="18" y="71"/>
                </a:lnTo>
                <a:lnTo>
                  <a:pt x="18" y="71"/>
                </a:lnTo>
                <a:lnTo>
                  <a:pt x="15" y="70"/>
                </a:lnTo>
                <a:lnTo>
                  <a:pt x="11" y="69"/>
                </a:lnTo>
                <a:lnTo>
                  <a:pt x="9" y="67"/>
                </a:lnTo>
                <a:lnTo>
                  <a:pt x="6" y="63"/>
                </a:lnTo>
                <a:lnTo>
                  <a:pt x="6" y="63"/>
                </a:lnTo>
                <a:lnTo>
                  <a:pt x="4" y="59"/>
                </a:lnTo>
                <a:lnTo>
                  <a:pt x="6" y="54"/>
                </a:lnTo>
                <a:lnTo>
                  <a:pt x="9" y="48"/>
                </a:lnTo>
                <a:lnTo>
                  <a:pt x="13" y="46"/>
                </a:lnTo>
                <a:lnTo>
                  <a:pt x="65" y="19"/>
                </a:lnTo>
                <a:lnTo>
                  <a:pt x="65" y="19"/>
                </a:lnTo>
                <a:lnTo>
                  <a:pt x="69" y="17"/>
                </a:lnTo>
                <a:lnTo>
                  <a:pt x="69" y="17"/>
                </a:lnTo>
                <a:lnTo>
                  <a:pt x="72" y="17"/>
                </a:lnTo>
                <a:lnTo>
                  <a:pt x="72" y="17"/>
                </a:lnTo>
                <a:lnTo>
                  <a:pt x="75" y="19"/>
                </a:lnTo>
                <a:lnTo>
                  <a:pt x="77" y="21"/>
                </a:lnTo>
                <a:lnTo>
                  <a:pt x="77" y="21"/>
                </a:lnTo>
                <a:lnTo>
                  <a:pt x="79" y="25"/>
                </a:lnTo>
                <a:lnTo>
                  <a:pt x="79" y="28"/>
                </a:lnTo>
                <a:lnTo>
                  <a:pt x="79" y="28"/>
                </a:lnTo>
                <a:lnTo>
                  <a:pt x="76" y="32"/>
                </a:lnTo>
                <a:lnTo>
                  <a:pt x="73" y="33"/>
                </a:lnTo>
                <a:lnTo>
                  <a:pt x="23" y="59"/>
                </a:lnTo>
                <a:lnTo>
                  <a:pt x="23" y="59"/>
                </a:lnTo>
                <a:lnTo>
                  <a:pt x="23" y="60"/>
                </a:lnTo>
                <a:lnTo>
                  <a:pt x="23" y="63"/>
                </a:lnTo>
                <a:lnTo>
                  <a:pt x="23" y="63"/>
                </a:lnTo>
                <a:lnTo>
                  <a:pt x="25" y="63"/>
                </a:lnTo>
                <a:lnTo>
                  <a:pt x="25" y="63"/>
                </a:lnTo>
                <a:lnTo>
                  <a:pt x="26" y="63"/>
                </a:lnTo>
                <a:lnTo>
                  <a:pt x="76" y="38"/>
                </a:lnTo>
                <a:lnTo>
                  <a:pt x="76" y="38"/>
                </a:lnTo>
                <a:lnTo>
                  <a:pt x="80" y="35"/>
                </a:lnTo>
                <a:lnTo>
                  <a:pt x="83" y="29"/>
                </a:lnTo>
                <a:lnTo>
                  <a:pt x="83" y="29"/>
                </a:lnTo>
                <a:lnTo>
                  <a:pt x="83" y="24"/>
                </a:lnTo>
                <a:lnTo>
                  <a:pt x="81" y="20"/>
                </a:lnTo>
                <a:lnTo>
                  <a:pt x="81" y="20"/>
                </a:lnTo>
                <a:lnTo>
                  <a:pt x="79" y="16"/>
                </a:lnTo>
                <a:lnTo>
                  <a:pt x="73" y="13"/>
                </a:lnTo>
                <a:lnTo>
                  <a:pt x="73" y="13"/>
                </a:lnTo>
                <a:lnTo>
                  <a:pt x="69" y="13"/>
                </a:lnTo>
                <a:lnTo>
                  <a:pt x="69" y="13"/>
                </a:lnTo>
                <a:lnTo>
                  <a:pt x="67" y="13"/>
                </a:lnTo>
                <a:lnTo>
                  <a:pt x="63" y="15"/>
                </a:lnTo>
                <a:lnTo>
                  <a:pt x="10" y="42"/>
                </a:lnTo>
                <a:lnTo>
                  <a:pt x="10" y="42"/>
                </a:lnTo>
                <a:lnTo>
                  <a:pt x="4" y="46"/>
                </a:lnTo>
                <a:lnTo>
                  <a:pt x="0" y="52"/>
                </a:lnTo>
                <a:lnTo>
                  <a:pt x="0" y="59"/>
                </a:lnTo>
                <a:lnTo>
                  <a:pt x="2" y="66"/>
                </a:lnTo>
                <a:lnTo>
                  <a:pt x="2" y="66"/>
                </a:lnTo>
                <a:lnTo>
                  <a:pt x="4" y="70"/>
                </a:lnTo>
                <a:lnTo>
                  <a:pt x="9" y="73"/>
                </a:lnTo>
                <a:lnTo>
                  <a:pt x="14" y="75"/>
                </a:lnTo>
                <a:lnTo>
                  <a:pt x="18" y="75"/>
                </a:lnTo>
                <a:lnTo>
                  <a:pt x="18" y="75"/>
                </a:lnTo>
                <a:lnTo>
                  <a:pt x="23" y="74"/>
                </a:lnTo>
                <a:lnTo>
                  <a:pt x="23" y="74"/>
                </a:lnTo>
                <a:lnTo>
                  <a:pt x="27" y="73"/>
                </a:lnTo>
                <a:lnTo>
                  <a:pt x="87" y="43"/>
                </a:lnTo>
                <a:lnTo>
                  <a:pt x="87" y="43"/>
                </a:lnTo>
                <a:lnTo>
                  <a:pt x="91" y="40"/>
                </a:lnTo>
                <a:lnTo>
                  <a:pt x="94" y="36"/>
                </a:lnTo>
                <a:lnTo>
                  <a:pt x="96" y="33"/>
                </a:lnTo>
                <a:lnTo>
                  <a:pt x="99" y="29"/>
                </a:lnTo>
                <a:lnTo>
                  <a:pt x="99" y="29"/>
                </a:lnTo>
                <a:lnTo>
                  <a:pt x="99" y="24"/>
                </a:lnTo>
                <a:lnTo>
                  <a:pt x="100" y="20"/>
                </a:lnTo>
                <a:lnTo>
                  <a:pt x="99" y="16"/>
                </a:lnTo>
                <a:lnTo>
                  <a:pt x="98" y="12"/>
                </a:lnTo>
                <a:lnTo>
                  <a:pt x="98" y="12"/>
                </a:lnTo>
                <a:lnTo>
                  <a:pt x="95" y="8"/>
                </a:lnTo>
                <a:lnTo>
                  <a:pt x="91" y="5"/>
                </a:lnTo>
                <a:lnTo>
                  <a:pt x="88" y="2"/>
                </a:lnTo>
                <a:lnTo>
                  <a:pt x="84" y="1"/>
                </a:lnTo>
                <a:lnTo>
                  <a:pt x="84" y="1"/>
                </a:lnTo>
                <a:lnTo>
                  <a:pt x="77" y="0"/>
                </a:lnTo>
                <a:close/>
              </a:path>
            </a:pathLst>
          </a:custGeom>
          <a:solidFill>
            <a:srgbClr val="087287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68532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6" name="Freeform 220"/>
          <p:cNvSpPr/>
          <p:nvPr/>
        </p:nvSpPr>
        <p:spPr bwMode="auto">
          <a:xfrm rot="4777634">
            <a:off x="4913016" y="1259575"/>
            <a:ext cx="534723" cy="395697"/>
          </a:xfrm>
          <a:custGeom>
            <a:avLst/>
            <a:gdLst>
              <a:gd name="T0" fmla="*/ 77 w 100"/>
              <a:gd name="T1" fmla="*/ 0 h 74"/>
              <a:gd name="T2" fmla="*/ 66 w 100"/>
              <a:gd name="T3" fmla="*/ 3 h 74"/>
              <a:gd name="T4" fmla="*/ 31 w 100"/>
              <a:gd name="T5" fmla="*/ 20 h 74"/>
              <a:gd name="T6" fmla="*/ 30 w 100"/>
              <a:gd name="T7" fmla="*/ 23 h 74"/>
              <a:gd name="T8" fmla="*/ 31 w 100"/>
              <a:gd name="T9" fmla="*/ 24 h 74"/>
              <a:gd name="T10" fmla="*/ 33 w 100"/>
              <a:gd name="T11" fmla="*/ 24 h 74"/>
              <a:gd name="T12" fmla="*/ 69 w 100"/>
              <a:gd name="T13" fmla="*/ 7 h 74"/>
              <a:gd name="T14" fmla="*/ 77 w 100"/>
              <a:gd name="T15" fmla="*/ 4 h 74"/>
              <a:gd name="T16" fmla="*/ 83 w 100"/>
              <a:gd name="T17" fmla="*/ 5 h 74"/>
              <a:gd name="T18" fmla="*/ 89 w 100"/>
              <a:gd name="T19" fmla="*/ 9 h 74"/>
              <a:gd name="T20" fmla="*/ 93 w 100"/>
              <a:gd name="T21" fmla="*/ 15 h 74"/>
              <a:gd name="T22" fmla="*/ 95 w 100"/>
              <a:gd name="T23" fmla="*/ 28 h 74"/>
              <a:gd name="T24" fmla="*/ 91 w 100"/>
              <a:gd name="T25" fmla="*/ 34 h 74"/>
              <a:gd name="T26" fmla="*/ 25 w 100"/>
              <a:gd name="T27" fmla="*/ 67 h 74"/>
              <a:gd name="T28" fmla="*/ 18 w 100"/>
              <a:gd name="T29" fmla="*/ 69 h 74"/>
              <a:gd name="T30" fmla="*/ 15 w 100"/>
              <a:gd name="T31" fmla="*/ 69 h 74"/>
              <a:gd name="T32" fmla="*/ 8 w 100"/>
              <a:gd name="T33" fmla="*/ 65 h 74"/>
              <a:gd name="T34" fmla="*/ 6 w 100"/>
              <a:gd name="T35" fmla="*/ 62 h 74"/>
              <a:gd name="T36" fmla="*/ 6 w 100"/>
              <a:gd name="T37" fmla="*/ 51 h 74"/>
              <a:gd name="T38" fmla="*/ 12 w 100"/>
              <a:gd name="T39" fmla="*/ 43 h 74"/>
              <a:gd name="T40" fmla="*/ 66 w 100"/>
              <a:gd name="T41" fmla="*/ 17 h 74"/>
              <a:gd name="T42" fmla="*/ 71 w 100"/>
              <a:gd name="T43" fmla="*/ 16 h 74"/>
              <a:gd name="T44" fmla="*/ 73 w 100"/>
              <a:gd name="T45" fmla="*/ 17 h 74"/>
              <a:gd name="T46" fmla="*/ 79 w 100"/>
              <a:gd name="T47" fmla="*/ 21 h 74"/>
              <a:gd name="T48" fmla="*/ 79 w 100"/>
              <a:gd name="T49" fmla="*/ 26 h 74"/>
              <a:gd name="T50" fmla="*/ 79 w 100"/>
              <a:gd name="T51" fmla="*/ 28 h 74"/>
              <a:gd name="T52" fmla="*/ 75 w 100"/>
              <a:gd name="T53" fmla="*/ 34 h 74"/>
              <a:gd name="T54" fmla="*/ 23 w 100"/>
              <a:gd name="T55" fmla="*/ 58 h 74"/>
              <a:gd name="T56" fmla="*/ 22 w 100"/>
              <a:gd name="T57" fmla="*/ 61 h 74"/>
              <a:gd name="T58" fmla="*/ 25 w 100"/>
              <a:gd name="T59" fmla="*/ 62 h 74"/>
              <a:gd name="T60" fmla="*/ 26 w 100"/>
              <a:gd name="T61" fmla="*/ 62 h 74"/>
              <a:gd name="T62" fmla="*/ 76 w 100"/>
              <a:gd name="T63" fmla="*/ 38 h 74"/>
              <a:gd name="T64" fmla="*/ 83 w 100"/>
              <a:gd name="T65" fmla="*/ 30 h 74"/>
              <a:gd name="T66" fmla="*/ 84 w 100"/>
              <a:gd name="T67" fmla="*/ 24 h 74"/>
              <a:gd name="T68" fmla="*/ 83 w 100"/>
              <a:gd name="T69" fmla="*/ 20 h 74"/>
              <a:gd name="T70" fmla="*/ 75 w 100"/>
              <a:gd name="T71" fmla="*/ 13 h 74"/>
              <a:gd name="T72" fmla="*/ 71 w 100"/>
              <a:gd name="T73" fmla="*/ 12 h 74"/>
              <a:gd name="T74" fmla="*/ 64 w 100"/>
              <a:gd name="T75" fmla="*/ 13 h 74"/>
              <a:gd name="T76" fmla="*/ 11 w 100"/>
              <a:gd name="T77" fmla="*/ 39 h 74"/>
              <a:gd name="T78" fmla="*/ 0 w 100"/>
              <a:gd name="T79" fmla="*/ 50 h 74"/>
              <a:gd name="T80" fmla="*/ 2 w 100"/>
              <a:gd name="T81" fmla="*/ 63 h 74"/>
              <a:gd name="T82" fmla="*/ 4 w 100"/>
              <a:gd name="T83" fmla="*/ 67 h 74"/>
              <a:gd name="T84" fmla="*/ 14 w 100"/>
              <a:gd name="T85" fmla="*/ 73 h 74"/>
              <a:gd name="T86" fmla="*/ 18 w 100"/>
              <a:gd name="T87" fmla="*/ 74 h 74"/>
              <a:gd name="T88" fmla="*/ 23 w 100"/>
              <a:gd name="T89" fmla="*/ 73 h 74"/>
              <a:gd name="T90" fmla="*/ 87 w 100"/>
              <a:gd name="T91" fmla="*/ 42 h 74"/>
              <a:gd name="T92" fmla="*/ 91 w 100"/>
              <a:gd name="T93" fmla="*/ 40 h 74"/>
              <a:gd name="T94" fmla="*/ 98 w 100"/>
              <a:gd name="T95" fmla="*/ 34 h 74"/>
              <a:gd name="T96" fmla="*/ 99 w 100"/>
              <a:gd name="T97" fmla="*/ 30 h 74"/>
              <a:gd name="T98" fmla="*/ 100 w 100"/>
              <a:gd name="T99" fmla="*/ 20 h 74"/>
              <a:gd name="T100" fmla="*/ 98 w 100"/>
              <a:gd name="T101" fmla="*/ 12 h 74"/>
              <a:gd name="T102" fmla="*/ 96 w 100"/>
              <a:gd name="T103" fmla="*/ 8 h 74"/>
              <a:gd name="T104" fmla="*/ 89 w 100"/>
              <a:gd name="T105" fmla="*/ 3 h 74"/>
              <a:gd name="T106" fmla="*/ 85 w 100"/>
              <a:gd name="T107" fmla="*/ 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0" h="74">
                <a:moveTo>
                  <a:pt x="77" y="0"/>
                </a:moveTo>
                <a:lnTo>
                  <a:pt x="77" y="0"/>
                </a:lnTo>
                <a:lnTo>
                  <a:pt x="72" y="1"/>
                </a:lnTo>
                <a:lnTo>
                  <a:pt x="66" y="3"/>
                </a:lnTo>
                <a:lnTo>
                  <a:pt x="31" y="20"/>
                </a:lnTo>
                <a:lnTo>
                  <a:pt x="31" y="20"/>
                </a:lnTo>
                <a:lnTo>
                  <a:pt x="30" y="21"/>
                </a:lnTo>
                <a:lnTo>
                  <a:pt x="30" y="23"/>
                </a:lnTo>
                <a:lnTo>
                  <a:pt x="30" y="23"/>
                </a:lnTo>
                <a:lnTo>
                  <a:pt x="31" y="24"/>
                </a:lnTo>
                <a:lnTo>
                  <a:pt x="31" y="24"/>
                </a:lnTo>
                <a:lnTo>
                  <a:pt x="33" y="24"/>
                </a:lnTo>
                <a:lnTo>
                  <a:pt x="69" y="7"/>
                </a:lnTo>
                <a:lnTo>
                  <a:pt x="69" y="7"/>
                </a:lnTo>
                <a:lnTo>
                  <a:pt x="73" y="5"/>
                </a:lnTo>
                <a:lnTo>
                  <a:pt x="77" y="4"/>
                </a:lnTo>
                <a:lnTo>
                  <a:pt x="77" y="4"/>
                </a:lnTo>
                <a:lnTo>
                  <a:pt x="83" y="5"/>
                </a:lnTo>
                <a:lnTo>
                  <a:pt x="83" y="5"/>
                </a:lnTo>
                <a:lnTo>
                  <a:pt x="89" y="9"/>
                </a:lnTo>
                <a:lnTo>
                  <a:pt x="93" y="15"/>
                </a:lnTo>
                <a:lnTo>
                  <a:pt x="93" y="15"/>
                </a:lnTo>
                <a:lnTo>
                  <a:pt x="96" y="21"/>
                </a:lnTo>
                <a:lnTo>
                  <a:pt x="95" y="28"/>
                </a:lnTo>
                <a:lnTo>
                  <a:pt x="95" y="28"/>
                </a:lnTo>
                <a:lnTo>
                  <a:pt x="91" y="34"/>
                </a:lnTo>
                <a:lnTo>
                  <a:pt x="85" y="38"/>
                </a:lnTo>
                <a:lnTo>
                  <a:pt x="25" y="67"/>
                </a:lnTo>
                <a:lnTo>
                  <a:pt x="25" y="67"/>
                </a:lnTo>
                <a:lnTo>
                  <a:pt x="18" y="69"/>
                </a:lnTo>
                <a:lnTo>
                  <a:pt x="18" y="69"/>
                </a:lnTo>
                <a:lnTo>
                  <a:pt x="15" y="69"/>
                </a:lnTo>
                <a:lnTo>
                  <a:pt x="11" y="67"/>
                </a:lnTo>
                <a:lnTo>
                  <a:pt x="8" y="65"/>
                </a:lnTo>
                <a:lnTo>
                  <a:pt x="6" y="62"/>
                </a:lnTo>
                <a:lnTo>
                  <a:pt x="6" y="62"/>
                </a:lnTo>
                <a:lnTo>
                  <a:pt x="4" y="57"/>
                </a:lnTo>
                <a:lnTo>
                  <a:pt x="6" y="51"/>
                </a:lnTo>
                <a:lnTo>
                  <a:pt x="8" y="47"/>
                </a:lnTo>
                <a:lnTo>
                  <a:pt x="12" y="43"/>
                </a:lnTo>
                <a:lnTo>
                  <a:pt x="66" y="17"/>
                </a:lnTo>
                <a:lnTo>
                  <a:pt x="66" y="17"/>
                </a:lnTo>
                <a:lnTo>
                  <a:pt x="71" y="16"/>
                </a:lnTo>
                <a:lnTo>
                  <a:pt x="71" y="16"/>
                </a:lnTo>
                <a:lnTo>
                  <a:pt x="73" y="17"/>
                </a:lnTo>
                <a:lnTo>
                  <a:pt x="73" y="17"/>
                </a:lnTo>
                <a:lnTo>
                  <a:pt x="76" y="19"/>
                </a:lnTo>
                <a:lnTo>
                  <a:pt x="79" y="21"/>
                </a:lnTo>
                <a:lnTo>
                  <a:pt x="79" y="21"/>
                </a:lnTo>
                <a:lnTo>
                  <a:pt x="79" y="26"/>
                </a:lnTo>
                <a:lnTo>
                  <a:pt x="79" y="28"/>
                </a:lnTo>
                <a:lnTo>
                  <a:pt x="79" y="28"/>
                </a:lnTo>
                <a:lnTo>
                  <a:pt x="77" y="31"/>
                </a:lnTo>
                <a:lnTo>
                  <a:pt x="75" y="34"/>
                </a:lnTo>
                <a:lnTo>
                  <a:pt x="23" y="58"/>
                </a:lnTo>
                <a:lnTo>
                  <a:pt x="23" y="58"/>
                </a:lnTo>
                <a:lnTo>
                  <a:pt x="22" y="59"/>
                </a:lnTo>
                <a:lnTo>
                  <a:pt x="22" y="61"/>
                </a:lnTo>
                <a:lnTo>
                  <a:pt x="22" y="61"/>
                </a:lnTo>
                <a:lnTo>
                  <a:pt x="25" y="62"/>
                </a:lnTo>
                <a:lnTo>
                  <a:pt x="25" y="62"/>
                </a:lnTo>
                <a:lnTo>
                  <a:pt x="26" y="62"/>
                </a:lnTo>
                <a:lnTo>
                  <a:pt x="76" y="38"/>
                </a:lnTo>
                <a:lnTo>
                  <a:pt x="76" y="38"/>
                </a:lnTo>
                <a:lnTo>
                  <a:pt x="80" y="35"/>
                </a:lnTo>
                <a:lnTo>
                  <a:pt x="83" y="30"/>
                </a:lnTo>
                <a:lnTo>
                  <a:pt x="83" y="30"/>
                </a:lnTo>
                <a:lnTo>
                  <a:pt x="84" y="24"/>
                </a:lnTo>
                <a:lnTo>
                  <a:pt x="83" y="20"/>
                </a:lnTo>
                <a:lnTo>
                  <a:pt x="83" y="20"/>
                </a:lnTo>
                <a:lnTo>
                  <a:pt x="79" y="16"/>
                </a:lnTo>
                <a:lnTo>
                  <a:pt x="75" y="13"/>
                </a:lnTo>
                <a:lnTo>
                  <a:pt x="75" y="13"/>
                </a:lnTo>
                <a:lnTo>
                  <a:pt x="71" y="12"/>
                </a:lnTo>
                <a:lnTo>
                  <a:pt x="71" y="12"/>
                </a:lnTo>
                <a:lnTo>
                  <a:pt x="64" y="13"/>
                </a:lnTo>
                <a:lnTo>
                  <a:pt x="11" y="39"/>
                </a:lnTo>
                <a:lnTo>
                  <a:pt x="11" y="39"/>
                </a:lnTo>
                <a:lnTo>
                  <a:pt x="4" y="44"/>
                </a:lnTo>
                <a:lnTo>
                  <a:pt x="0" y="50"/>
                </a:lnTo>
                <a:lnTo>
                  <a:pt x="0" y="57"/>
                </a:lnTo>
                <a:lnTo>
                  <a:pt x="2" y="63"/>
                </a:lnTo>
                <a:lnTo>
                  <a:pt x="2" y="63"/>
                </a:lnTo>
                <a:lnTo>
                  <a:pt x="4" y="67"/>
                </a:lnTo>
                <a:lnTo>
                  <a:pt x="8" y="71"/>
                </a:lnTo>
                <a:lnTo>
                  <a:pt x="14" y="73"/>
                </a:lnTo>
                <a:lnTo>
                  <a:pt x="18" y="74"/>
                </a:lnTo>
                <a:lnTo>
                  <a:pt x="18" y="74"/>
                </a:lnTo>
                <a:lnTo>
                  <a:pt x="23" y="73"/>
                </a:lnTo>
                <a:lnTo>
                  <a:pt x="23" y="73"/>
                </a:lnTo>
                <a:lnTo>
                  <a:pt x="27" y="71"/>
                </a:lnTo>
                <a:lnTo>
                  <a:pt x="87" y="42"/>
                </a:lnTo>
                <a:lnTo>
                  <a:pt x="87" y="42"/>
                </a:lnTo>
                <a:lnTo>
                  <a:pt x="91" y="40"/>
                </a:lnTo>
                <a:lnTo>
                  <a:pt x="95" y="36"/>
                </a:lnTo>
                <a:lnTo>
                  <a:pt x="98" y="34"/>
                </a:lnTo>
                <a:lnTo>
                  <a:pt x="99" y="30"/>
                </a:lnTo>
                <a:lnTo>
                  <a:pt x="99" y="30"/>
                </a:lnTo>
                <a:lnTo>
                  <a:pt x="100" y="26"/>
                </a:lnTo>
                <a:lnTo>
                  <a:pt x="100" y="20"/>
                </a:lnTo>
                <a:lnTo>
                  <a:pt x="100" y="16"/>
                </a:lnTo>
                <a:lnTo>
                  <a:pt x="98" y="12"/>
                </a:lnTo>
                <a:lnTo>
                  <a:pt x="98" y="12"/>
                </a:lnTo>
                <a:lnTo>
                  <a:pt x="96" y="8"/>
                </a:lnTo>
                <a:lnTo>
                  <a:pt x="92" y="5"/>
                </a:lnTo>
                <a:lnTo>
                  <a:pt x="89" y="3"/>
                </a:lnTo>
                <a:lnTo>
                  <a:pt x="85" y="1"/>
                </a:lnTo>
                <a:lnTo>
                  <a:pt x="85" y="1"/>
                </a:lnTo>
                <a:lnTo>
                  <a:pt x="77" y="0"/>
                </a:lnTo>
                <a:close/>
              </a:path>
            </a:pathLst>
          </a:custGeom>
          <a:solidFill>
            <a:srgbClr val="087287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68532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7" name="Freeform 222"/>
          <p:cNvSpPr/>
          <p:nvPr/>
        </p:nvSpPr>
        <p:spPr bwMode="auto">
          <a:xfrm rot="4777634">
            <a:off x="5616122" y="1515926"/>
            <a:ext cx="534723" cy="401044"/>
          </a:xfrm>
          <a:custGeom>
            <a:avLst/>
            <a:gdLst>
              <a:gd name="T0" fmla="*/ 83 w 100"/>
              <a:gd name="T1" fmla="*/ 1 h 75"/>
              <a:gd name="T2" fmla="*/ 74 w 100"/>
              <a:gd name="T3" fmla="*/ 0 h 75"/>
              <a:gd name="T4" fmla="*/ 66 w 100"/>
              <a:gd name="T5" fmla="*/ 2 h 75"/>
              <a:gd name="T6" fmla="*/ 29 w 100"/>
              <a:gd name="T7" fmla="*/ 21 h 75"/>
              <a:gd name="T8" fmla="*/ 28 w 100"/>
              <a:gd name="T9" fmla="*/ 24 h 75"/>
              <a:gd name="T10" fmla="*/ 29 w 100"/>
              <a:gd name="T11" fmla="*/ 25 h 75"/>
              <a:gd name="T12" fmla="*/ 67 w 100"/>
              <a:gd name="T13" fmla="*/ 6 h 75"/>
              <a:gd name="T14" fmla="*/ 74 w 100"/>
              <a:gd name="T15" fmla="*/ 4 h 75"/>
              <a:gd name="T16" fmla="*/ 82 w 100"/>
              <a:gd name="T17" fmla="*/ 5 h 75"/>
              <a:gd name="T18" fmla="*/ 93 w 100"/>
              <a:gd name="T19" fmla="*/ 13 h 75"/>
              <a:gd name="T20" fmla="*/ 94 w 100"/>
              <a:gd name="T21" fmla="*/ 20 h 75"/>
              <a:gd name="T22" fmla="*/ 94 w 100"/>
              <a:gd name="T23" fmla="*/ 27 h 75"/>
              <a:gd name="T24" fmla="*/ 85 w 100"/>
              <a:gd name="T25" fmla="*/ 37 h 75"/>
              <a:gd name="T26" fmla="*/ 25 w 100"/>
              <a:gd name="T27" fmla="*/ 68 h 75"/>
              <a:gd name="T28" fmla="*/ 15 w 100"/>
              <a:gd name="T29" fmla="*/ 70 h 75"/>
              <a:gd name="T30" fmla="*/ 6 w 100"/>
              <a:gd name="T31" fmla="*/ 63 h 75"/>
              <a:gd name="T32" fmla="*/ 4 w 100"/>
              <a:gd name="T33" fmla="*/ 58 h 75"/>
              <a:gd name="T34" fmla="*/ 8 w 100"/>
              <a:gd name="T35" fmla="*/ 48 h 75"/>
              <a:gd name="T36" fmla="*/ 64 w 100"/>
              <a:gd name="T37" fmla="*/ 17 h 75"/>
              <a:gd name="T38" fmla="*/ 69 w 100"/>
              <a:gd name="T39" fmla="*/ 17 h 75"/>
              <a:gd name="T40" fmla="*/ 71 w 100"/>
              <a:gd name="T41" fmla="*/ 17 h 75"/>
              <a:gd name="T42" fmla="*/ 77 w 100"/>
              <a:gd name="T43" fmla="*/ 21 h 75"/>
              <a:gd name="T44" fmla="*/ 78 w 100"/>
              <a:gd name="T45" fmla="*/ 24 h 75"/>
              <a:gd name="T46" fmla="*/ 78 w 100"/>
              <a:gd name="T47" fmla="*/ 28 h 75"/>
              <a:gd name="T48" fmla="*/ 73 w 100"/>
              <a:gd name="T49" fmla="*/ 33 h 75"/>
              <a:gd name="T50" fmla="*/ 24 w 100"/>
              <a:gd name="T51" fmla="*/ 59 h 75"/>
              <a:gd name="T52" fmla="*/ 23 w 100"/>
              <a:gd name="T53" fmla="*/ 62 h 75"/>
              <a:gd name="T54" fmla="*/ 24 w 100"/>
              <a:gd name="T55" fmla="*/ 63 h 75"/>
              <a:gd name="T56" fmla="*/ 75 w 100"/>
              <a:gd name="T57" fmla="*/ 37 h 75"/>
              <a:gd name="T58" fmla="*/ 79 w 100"/>
              <a:gd name="T59" fmla="*/ 33 h 75"/>
              <a:gd name="T60" fmla="*/ 82 w 100"/>
              <a:gd name="T61" fmla="*/ 29 h 75"/>
              <a:gd name="T62" fmla="*/ 81 w 100"/>
              <a:gd name="T63" fmla="*/ 18 h 75"/>
              <a:gd name="T64" fmla="*/ 78 w 100"/>
              <a:gd name="T65" fmla="*/ 14 h 75"/>
              <a:gd name="T66" fmla="*/ 73 w 100"/>
              <a:gd name="T67" fmla="*/ 13 h 75"/>
              <a:gd name="T68" fmla="*/ 63 w 100"/>
              <a:gd name="T69" fmla="*/ 13 h 75"/>
              <a:gd name="T70" fmla="*/ 9 w 100"/>
              <a:gd name="T71" fmla="*/ 41 h 75"/>
              <a:gd name="T72" fmla="*/ 1 w 100"/>
              <a:gd name="T73" fmla="*/ 52 h 75"/>
              <a:gd name="T74" fmla="*/ 1 w 100"/>
              <a:gd name="T75" fmla="*/ 66 h 75"/>
              <a:gd name="T76" fmla="*/ 5 w 100"/>
              <a:gd name="T77" fmla="*/ 70 h 75"/>
              <a:gd name="T78" fmla="*/ 17 w 100"/>
              <a:gd name="T79" fmla="*/ 75 h 75"/>
              <a:gd name="T80" fmla="*/ 23 w 100"/>
              <a:gd name="T81" fmla="*/ 74 h 75"/>
              <a:gd name="T82" fmla="*/ 86 w 100"/>
              <a:gd name="T83" fmla="*/ 41 h 75"/>
              <a:gd name="T84" fmla="*/ 90 w 100"/>
              <a:gd name="T85" fmla="*/ 39 h 75"/>
              <a:gd name="T86" fmla="*/ 97 w 100"/>
              <a:gd name="T87" fmla="*/ 32 h 75"/>
              <a:gd name="T88" fmla="*/ 98 w 100"/>
              <a:gd name="T89" fmla="*/ 28 h 75"/>
              <a:gd name="T90" fmla="*/ 100 w 100"/>
              <a:gd name="T91" fmla="*/ 20 h 75"/>
              <a:gd name="T92" fmla="*/ 97 w 100"/>
              <a:gd name="T93" fmla="*/ 12 h 75"/>
              <a:gd name="T94" fmla="*/ 94 w 100"/>
              <a:gd name="T95" fmla="*/ 8 h 75"/>
              <a:gd name="T96" fmla="*/ 87 w 100"/>
              <a:gd name="T97" fmla="*/ 2 h 75"/>
              <a:gd name="T98" fmla="*/ 83 w 100"/>
              <a:gd name="T99" fmla="*/ 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0" h="75">
                <a:moveTo>
                  <a:pt x="83" y="1"/>
                </a:moveTo>
                <a:lnTo>
                  <a:pt x="83" y="1"/>
                </a:lnTo>
                <a:lnTo>
                  <a:pt x="78" y="0"/>
                </a:lnTo>
                <a:lnTo>
                  <a:pt x="74" y="0"/>
                </a:lnTo>
                <a:lnTo>
                  <a:pt x="70" y="1"/>
                </a:lnTo>
                <a:lnTo>
                  <a:pt x="66" y="2"/>
                </a:lnTo>
                <a:lnTo>
                  <a:pt x="29" y="21"/>
                </a:lnTo>
                <a:lnTo>
                  <a:pt x="29" y="21"/>
                </a:lnTo>
                <a:lnTo>
                  <a:pt x="28" y="23"/>
                </a:lnTo>
                <a:lnTo>
                  <a:pt x="28" y="24"/>
                </a:lnTo>
                <a:lnTo>
                  <a:pt x="28" y="24"/>
                </a:lnTo>
                <a:lnTo>
                  <a:pt x="29" y="25"/>
                </a:lnTo>
                <a:lnTo>
                  <a:pt x="32" y="25"/>
                </a:lnTo>
                <a:lnTo>
                  <a:pt x="67" y="6"/>
                </a:lnTo>
                <a:lnTo>
                  <a:pt x="67" y="6"/>
                </a:lnTo>
                <a:lnTo>
                  <a:pt x="74" y="4"/>
                </a:lnTo>
                <a:lnTo>
                  <a:pt x="82" y="5"/>
                </a:lnTo>
                <a:lnTo>
                  <a:pt x="82" y="5"/>
                </a:lnTo>
                <a:lnTo>
                  <a:pt x="87" y="8"/>
                </a:lnTo>
                <a:lnTo>
                  <a:pt x="93" y="13"/>
                </a:lnTo>
                <a:lnTo>
                  <a:pt x="93" y="13"/>
                </a:lnTo>
                <a:lnTo>
                  <a:pt x="94" y="20"/>
                </a:lnTo>
                <a:lnTo>
                  <a:pt x="94" y="27"/>
                </a:lnTo>
                <a:lnTo>
                  <a:pt x="94" y="27"/>
                </a:lnTo>
                <a:lnTo>
                  <a:pt x="90" y="33"/>
                </a:lnTo>
                <a:lnTo>
                  <a:pt x="85" y="37"/>
                </a:lnTo>
                <a:lnTo>
                  <a:pt x="25" y="68"/>
                </a:lnTo>
                <a:lnTo>
                  <a:pt x="25" y="68"/>
                </a:lnTo>
                <a:lnTo>
                  <a:pt x="20" y="70"/>
                </a:lnTo>
                <a:lnTo>
                  <a:pt x="15" y="70"/>
                </a:lnTo>
                <a:lnTo>
                  <a:pt x="9" y="67"/>
                </a:lnTo>
                <a:lnTo>
                  <a:pt x="6" y="63"/>
                </a:lnTo>
                <a:lnTo>
                  <a:pt x="6" y="63"/>
                </a:lnTo>
                <a:lnTo>
                  <a:pt x="4" y="58"/>
                </a:lnTo>
                <a:lnTo>
                  <a:pt x="5" y="52"/>
                </a:lnTo>
                <a:lnTo>
                  <a:pt x="8" y="48"/>
                </a:lnTo>
                <a:lnTo>
                  <a:pt x="12" y="45"/>
                </a:lnTo>
                <a:lnTo>
                  <a:pt x="64" y="17"/>
                </a:lnTo>
                <a:lnTo>
                  <a:pt x="64" y="17"/>
                </a:lnTo>
                <a:lnTo>
                  <a:pt x="69" y="17"/>
                </a:lnTo>
                <a:lnTo>
                  <a:pt x="71" y="17"/>
                </a:lnTo>
                <a:lnTo>
                  <a:pt x="71" y="17"/>
                </a:lnTo>
                <a:lnTo>
                  <a:pt x="75" y="18"/>
                </a:lnTo>
                <a:lnTo>
                  <a:pt x="77" y="21"/>
                </a:lnTo>
                <a:lnTo>
                  <a:pt x="77" y="21"/>
                </a:lnTo>
                <a:lnTo>
                  <a:pt x="78" y="24"/>
                </a:lnTo>
                <a:lnTo>
                  <a:pt x="78" y="28"/>
                </a:lnTo>
                <a:lnTo>
                  <a:pt x="78" y="28"/>
                </a:lnTo>
                <a:lnTo>
                  <a:pt x="75" y="31"/>
                </a:lnTo>
                <a:lnTo>
                  <a:pt x="73" y="33"/>
                </a:lnTo>
                <a:lnTo>
                  <a:pt x="24" y="59"/>
                </a:lnTo>
                <a:lnTo>
                  <a:pt x="24" y="59"/>
                </a:lnTo>
                <a:lnTo>
                  <a:pt x="23" y="60"/>
                </a:lnTo>
                <a:lnTo>
                  <a:pt x="23" y="62"/>
                </a:lnTo>
                <a:lnTo>
                  <a:pt x="23" y="62"/>
                </a:lnTo>
                <a:lnTo>
                  <a:pt x="24" y="63"/>
                </a:lnTo>
                <a:lnTo>
                  <a:pt x="25" y="63"/>
                </a:lnTo>
                <a:lnTo>
                  <a:pt x="75" y="37"/>
                </a:lnTo>
                <a:lnTo>
                  <a:pt x="75" y="37"/>
                </a:lnTo>
                <a:lnTo>
                  <a:pt x="79" y="33"/>
                </a:lnTo>
                <a:lnTo>
                  <a:pt x="82" y="29"/>
                </a:lnTo>
                <a:lnTo>
                  <a:pt x="82" y="29"/>
                </a:lnTo>
                <a:lnTo>
                  <a:pt x="83" y="24"/>
                </a:lnTo>
                <a:lnTo>
                  <a:pt x="81" y="18"/>
                </a:lnTo>
                <a:lnTo>
                  <a:pt x="81" y="18"/>
                </a:lnTo>
                <a:lnTo>
                  <a:pt x="78" y="14"/>
                </a:lnTo>
                <a:lnTo>
                  <a:pt x="73" y="13"/>
                </a:lnTo>
                <a:lnTo>
                  <a:pt x="73" y="13"/>
                </a:lnTo>
                <a:lnTo>
                  <a:pt x="67" y="12"/>
                </a:lnTo>
                <a:lnTo>
                  <a:pt x="63" y="13"/>
                </a:lnTo>
                <a:lnTo>
                  <a:pt x="9" y="41"/>
                </a:lnTo>
                <a:lnTo>
                  <a:pt x="9" y="41"/>
                </a:lnTo>
                <a:lnTo>
                  <a:pt x="4" y="45"/>
                </a:lnTo>
                <a:lnTo>
                  <a:pt x="1" y="52"/>
                </a:lnTo>
                <a:lnTo>
                  <a:pt x="0" y="59"/>
                </a:lnTo>
                <a:lnTo>
                  <a:pt x="1" y="66"/>
                </a:lnTo>
                <a:lnTo>
                  <a:pt x="1" y="66"/>
                </a:lnTo>
                <a:lnTo>
                  <a:pt x="5" y="70"/>
                </a:lnTo>
                <a:lnTo>
                  <a:pt x="10" y="74"/>
                </a:lnTo>
                <a:lnTo>
                  <a:pt x="17" y="75"/>
                </a:lnTo>
                <a:lnTo>
                  <a:pt x="23" y="74"/>
                </a:lnTo>
                <a:lnTo>
                  <a:pt x="23" y="74"/>
                </a:lnTo>
                <a:lnTo>
                  <a:pt x="27" y="72"/>
                </a:lnTo>
                <a:lnTo>
                  <a:pt x="86" y="41"/>
                </a:lnTo>
                <a:lnTo>
                  <a:pt x="86" y="41"/>
                </a:lnTo>
                <a:lnTo>
                  <a:pt x="90" y="39"/>
                </a:lnTo>
                <a:lnTo>
                  <a:pt x="94" y="36"/>
                </a:lnTo>
                <a:lnTo>
                  <a:pt x="97" y="32"/>
                </a:lnTo>
                <a:lnTo>
                  <a:pt x="98" y="28"/>
                </a:lnTo>
                <a:lnTo>
                  <a:pt x="98" y="28"/>
                </a:lnTo>
                <a:lnTo>
                  <a:pt x="100" y="24"/>
                </a:lnTo>
                <a:lnTo>
                  <a:pt x="100" y="20"/>
                </a:lnTo>
                <a:lnTo>
                  <a:pt x="98" y="16"/>
                </a:lnTo>
                <a:lnTo>
                  <a:pt x="97" y="12"/>
                </a:lnTo>
                <a:lnTo>
                  <a:pt x="97" y="12"/>
                </a:lnTo>
                <a:lnTo>
                  <a:pt x="94" y="8"/>
                </a:lnTo>
                <a:lnTo>
                  <a:pt x="91" y="5"/>
                </a:lnTo>
                <a:lnTo>
                  <a:pt x="87" y="2"/>
                </a:lnTo>
                <a:lnTo>
                  <a:pt x="83" y="1"/>
                </a:lnTo>
                <a:lnTo>
                  <a:pt x="83" y="1"/>
                </a:lnTo>
                <a:close/>
              </a:path>
            </a:pathLst>
          </a:custGeom>
          <a:solidFill>
            <a:srgbClr val="EAAB28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68532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8" name="Freeform 223"/>
          <p:cNvSpPr/>
          <p:nvPr/>
        </p:nvSpPr>
        <p:spPr bwMode="auto">
          <a:xfrm rot="4777634">
            <a:off x="5151959" y="740161"/>
            <a:ext cx="529380" cy="390350"/>
          </a:xfrm>
          <a:custGeom>
            <a:avLst/>
            <a:gdLst>
              <a:gd name="T0" fmla="*/ 85 w 99"/>
              <a:gd name="T1" fmla="*/ 0 h 73"/>
              <a:gd name="T2" fmla="*/ 75 w 99"/>
              <a:gd name="T3" fmla="*/ 0 h 73"/>
              <a:gd name="T4" fmla="*/ 67 w 99"/>
              <a:gd name="T5" fmla="*/ 1 h 73"/>
              <a:gd name="T6" fmla="*/ 31 w 99"/>
              <a:gd name="T7" fmla="*/ 19 h 73"/>
              <a:gd name="T8" fmla="*/ 29 w 99"/>
              <a:gd name="T9" fmla="*/ 23 h 73"/>
              <a:gd name="T10" fmla="*/ 31 w 99"/>
              <a:gd name="T11" fmla="*/ 24 h 73"/>
              <a:gd name="T12" fmla="*/ 68 w 99"/>
              <a:gd name="T13" fmla="*/ 5 h 73"/>
              <a:gd name="T14" fmla="*/ 75 w 99"/>
              <a:gd name="T15" fmla="*/ 4 h 73"/>
              <a:gd name="T16" fmla="*/ 83 w 99"/>
              <a:gd name="T17" fmla="*/ 5 h 73"/>
              <a:gd name="T18" fmla="*/ 94 w 99"/>
              <a:gd name="T19" fmla="*/ 13 h 73"/>
              <a:gd name="T20" fmla="*/ 95 w 99"/>
              <a:gd name="T21" fmla="*/ 20 h 73"/>
              <a:gd name="T22" fmla="*/ 94 w 99"/>
              <a:gd name="T23" fmla="*/ 27 h 73"/>
              <a:gd name="T24" fmla="*/ 85 w 99"/>
              <a:gd name="T25" fmla="*/ 38 h 73"/>
              <a:gd name="T26" fmla="*/ 24 w 99"/>
              <a:gd name="T27" fmla="*/ 67 h 73"/>
              <a:gd name="T28" fmla="*/ 13 w 99"/>
              <a:gd name="T29" fmla="*/ 67 h 73"/>
              <a:gd name="T30" fmla="*/ 5 w 99"/>
              <a:gd name="T31" fmla="*/ 60 h 73"/>
              <a:gd name="T32" fmla="*/ 4 w 99"/>
              <a:gd name="T33" fmla="*/ 56 h 73"/>
              <a:gd name="T34" fmla="*/ 8 w 99"/>
              <a:gd name="T35" fmla="*/ 46 h 73"/>
              <a:gd name="T36" fmla="*/ 66 w 99"/>
              <a:gd name="T37" fmla="*/ 17 h 73"/>
              <a:gd name="T38" fmla="*/ 68 w 99"/>
              <a:gd name="T39" fmla="*/ 16 h 73"/>
              <a:gd name="T40" fmla="*/ 72 w 99"/>
              <a:gd name="T41" fmla="*/ 16 h 73"/>
              <a:gd name="T42" fmla="*/ 78 w 99"/>
              <a:gd name="T43" fmla="*/ 21 h 73"/>
              <a:gd name="T44" fmla="*/ 79 w 99"/>
              <a:gd name="T45" fmla="*/ 24 h 73"/>
              <a:gd name="T46" fmla="*/ 78 w 99"/>
              <a:gd name="T47" fmla="*/ 28 h 73"/>
              <a:gd name="T48" fmla="*/ 74 w 99"/>
              <a:gd name="T49" fmla="*/ 33 h 73"/>
              <a:gd name="T50" fmla="*/ 24 w 99"/>
              <a:gd name="T51" fmla="*/ 58 h 73"/>
              <a:gd name="T52" fmla="*/ 23 w 99"/>
              <a:gd name="T53" fmla="*/ 60 h 73"/>
              <a:gd name="T54" fmla="*/ 24 w 99"/>
              <a:gd name="T55" fmla="*/ 62 h 73"/>
              <a:gd name="T56" fmla="*/ 75 w 99"/>
              <a:gd name="T57" fmla="*/ 38 h 73"/>
              <a:gd name="T58" fmla="*/ 81 w 99"/>
              <a:gd name="T59" fmla="*/ 33 h 73"/>
              <a:gd name="T60" fmla="*/ 83 w 99"/>
              <a:gd name="T61" fmla="*/ 29 h 73"/>
              <a:gd name="T62" fmla="*/ 82 w 99"/>
              <a:gd name="T63" fmla="*/ 19 h 73"/>
              <a:gd name="T64" fmla="*/ 79 w 99"/>
              <a:gd name="T65" fmla="*/ 15 h 73"/>
              <a:gd name="T66" fmla="*/ 74 w 99"/>
              <a:gd name="T67" fmla="*/ 12 h 73"/>
              <a:gd name="T68" fmla="*/ 63 w 99"/>
              <a:gd name="T69" fmla="*/ 13 h 73"/>
              <a:gd name="T70" fmla="*/ 10 w 99"/>
              <a:gd name="T71" fmla="*/ 39 h 73"/>
              <a:gd name="T72" fmla="*/ 1 w 99"/>
              <a:gd name="T73" fmla="*/ 50 h 73"/>
              <a:gd name="T74" fmla="*/ 1 w 99"/>
              <a:gd name="T75" fmla="*/ 63 h 73"/>
              <a:gd name="T76" fmla="*/ 5 w 99"/>
              <a:gd name="T77" fmla="*/ 69 h 73"/>
              <a:gd name="T78" fmla="*/ 16 w 99"/>
              <a:gd name="T79" fmla="*/ 73 h 73"/>
              <a:gd name="T80" fmla="*/ 23 w 99"/>
              <a:gd name="T81" fmla="*/ 73 h 73"/>
              <a:gd name="T82" fmla="*/ 87 w 99"/>
              <a:gd name="T83" fmla="*/ 42 h 73"/>
              <a:gd name="T84" fmla="*/ 91 w 99"/>
              <a:gd name="T85" fmla="*/ 39 h 73"/>
              <a:gd name="T86" fmla="*/ 97 w 99"/>
              <a:gd name="T87" fmla="*/ 32 h 73"/>
              <a:gd name="T88" fmla="*/ 98 w 99"/>
              <a:gd name="T89" fmla="*/ 28 h 73"/>
              <a:gd name="T90" fmla="*/ 99 w 99"/>
              <a:gd name="T91" fmla="*/ 20 h 73"/>
              <a:gd name="T92" fmla="*/ 98 w 99"/>
              <a:gd name="T93" fmla="*/ 12 h 73"/>
              <a:gd name="T94" fmla="*/ 95 w 99"/>
              <a:gd name="T95" fmla="*/ 8 h 73"/>
              <a:gd name="T96" fmla="*/ 89 w 99"/>
              <a:gd name="T97" fmla="*/ 2 h 73"/>
              <a:gd name="T98" fmla="*/ 85 w 99"/>
              <a:gd name="T99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9" h="73">
                <a:moveTo>
                  <a:pt x="85" y="0"/>
                </a:moveTo>
                <a:lnTo>
                  <a:pt x="85" y="0"/>
                </a:lnTo>
                <a:lnTo>
                  <a:pt x="79" y="0"/>
                </a:lnTo>
                <a:lnTo>
                  <a:pt x="75" y="0"/>
                </a:lnTo>
                <a:lnTo>
                  <a:pt x="71" y="0"/>
                </a:lnTo>
                <a:lnTo>
                  <a:pt x="67" y="1"/>
                </a:lnTo>
                <a:lnTo>
                  <a:pt x="31" y="19"/>
                </a:lnTo>
                <a:lnTo>
                  <a:pt x="31" y="19"/>
                </a:lnTo>
                <a:lnTo>
                  <a:pt x="29" y="20"/>
                </a:lnTo>
                <a:lnTo>
                  <a:pt x="29" y="23"/>
                </a:lnTo>
                <a:lnTo>
                  <a:pt x="29" y="23"/>
                </a:lnTo>
                <a:lnTo>
                  <a:pt x="31" y="24"/>
                </a:lnTo>
                <a:lnTo>
                  <a:pt x="32" y="23"/>
                </a:lnTo>
                <a:lnTo>
                  <a:pt x="68" y="5"/>
                </a:lnTo>
                <a:lnTo>
                  <a:pt x="68" y="5"/>
                </a:lnTo>
                <a:lnTo>
                  <a:pt x="75" y="4"/>
                </a:lnTo>
                <a:lnTo>
                  <a:pt x="83" y="5"/>
                </a:lnTo>
                <a:lnTo>
                  <a:pt x="83" y="5"/>
                </a:lnTo>
                <a:lnTo>
                  <a:pt x="89" y="8"/>
                </a:lnTo>
                <a:lnTo>
                  <a:pt x="94" y="13"/>
                </a:lnTo>
                <a:lnTo>
                  <a:pt x="94" y="13"/>
                </a:lnTo>
                <a:lnTo>
                  <a:pt x="95" y="20"/>
                </a:lnTo>
                <a:lnTo>
                  <a:pt x="94" y="27"/>
                </a:lnTo>
                <a:lnTo>
                  <a:pt x="94" y="27"/>
                </a:lnTo>
                <a:lnTo>
                  <a:pt x="90" y="33"/>
                </a:lnTo>
                <a:lnTo>
                  <a:pt x="85" y="38"/>
                </a:lnTo>
                <a:lnTo>
                  <a:pt x="24" y="67"/>
                </a:lnTo>
                <a:lnTo>
                  <a:pt x="24" y="67"/>
                </a:lnTo>
                <a:lnTo>
                  <a:pt x="18" y="69"/>
                </a:lnTo>
                <a:lnTo>
                  <a:pt x="13" y="67"/>
                </a:lnTo>
                <a:lnTo>
                  <a:pt x="9" y="65"/>
                </a:lnTo>
                <a:lnTo>
                  <a:pt x="5" y="60"/>
                </a:lnTo>
                <a:lnTo>
                  <a:pt x="5" y="60"/>
                </a:lnTo>
                <a:lnTo>
                  <a:pt x="4" y="56"/>
                </a:lnTo>
                <a:lnTo>
                  <a:pt x="5" y="51"/>
                </a:lnTo>
                <a:lnTo>
                  <a:pt x="8" y="46"/>
                </a:lnTo>
                <a:lnTo>
                  <a:pt x="12" y="43"/>
                </a:lnTo>
                <a:lnTo>
                  <a:pt x="66" y="17"/>
                </a:lnTo>
                <a:lnTo>
                  <a:pt x="66" y="17"/>
                </a:lnTo>
                <a:lnTo>
                  <a:pt x="68" y="16"/>
                </a:lnTo>
                <a:lnTo>
                  <a:pt x="72" y="16"/>
                </a:lnTo>
                <a:lnTo>
                  <a:pt x="72" y="16"/>
                </a:lnTo>
                <a:lnTo>
                  <a:pt x="75" y="19"/>
                </a:lnTo>
                <a:lnTo>
                  <a:pt x="78" y="21"/>
                </a:lnTo>
                <a:lnTo>
                  <a:pt x="78" y="21"/>
                </a:lnTo>
                <a:lnTo>
                  <a:pt x="79" y="24"/>
                </a:lnTo>
                <a:lnTo>
                  <a:pt x="78" y="28"/>
                </a:lnTo>
                <a:lnTo>
                  <a:pt x="78" y="28"/>
                </a:lnTo>
                <a:lnTo>
                  <a:pt x="77" y="31"/>
                </a:lnTo>
                <a:lnTo>
                  <a:pt x="74" y="33"/>
                </a:lnTo>
                <a:lnTo>
                  <a:pt x="24" y="58"/>
                </a:lnTo>
                <a:lnTo>
                  <a:pt x="24" y="58"/>
                </a:lnTo>
                <a:lnTo>
                  <a:pt x="23" y="59"/>
                </a:lnTo>
                <a:lnTo>
                  <a:pt x="23" y="60"/>
                </a:lnTo>
                <a:lnTo>
                  <a:pt x="23" y="60"/>
                </a:lnTo>
                <a:lnTo>
                  <a:pt x="24" y="62"/>
                </a:lnTo>
                <a:lnTo>
                  <a:pt x="25" y="62"/>
                </a:lnTo>
                <a:lnTo>
                  <a:pt x="75" y="38"/>
                </a:lnTo>
                <a:lnTo>
                  <a:pt x="75" y="38"/>
                </a:lnTo>
                <a:lnTo>
                  <a:pt x="81" y="33"/>
                </a:lnTo>
                <a:lnTo>
                  <a:pt x="83" y="29"/>
                </a:lnTo>
                <a:lnTo>
                  <a:pt x="83" y="29"/>
                </a:lnTo>
                <a:lnTo>
                  <a:pt x="83" y="24"/>
                </a:lnTo>
                <a:lnTo>
                  <a:pt x="82" y="19"/>
                </a:lnTo>
                <a:lnTo>
                  <a:pt x="82" y="19"/>
                </a:lnTo>
                <a:lnTo>
                  <a:pt x="79" y="15"/>
                </a:lnTo>
                <a:lnTo>
                  <a:pt x="74" y="12"/>
                </a:lnTo>
                <a:lnTo>
                  <a:pt x="74" y="12"/>
                </a:lnTo>
                <a:lnTo>
                  <a:pt x="68" y="12"/>
                </a:lnTo>
                <a:lnTo>
                  <a:pt x="63" y="13"/>
                </a:lnTo>
                <a:lnTo>
                  <a:pt x="10" y="39"/>
                </a:lnTo>
                <a:lnTo>
                  <a:pt x="10" y="39"/>
                </a:lnTo>
                <a:lnTo>
                  <a:pt x="4" y="43"/>
                </a:lnTo>
                <a:lnTo>
                  <a:pt x="1" y="50"/>
                </a:lnTo>
                <a:lnTo>
                  <a:pt x="0" y="56"/>
                </a:lnTo>
                <a:lnTo>
                  <a:pt x="1" y="63"/>
                </a:lnTo>
                <a:lnTo>
                  <a:pt x="1" y="63"/>
                </a:lnTo>
                <a:lnTo>
                  <a:pt x="5" y="69"/>
                </a:lnTo>
                <a:lnTo>
                  <a:pt x="10" y="71"/>
                </a:lnTo>
                <a:lnTo>
                  <a:pt x="16" y="73"/>
                </a:lnTo>
                <a:lnTo>
                  <a:pt x="23" y="73"/>
                </a:lnTo>
                <a:lnTo>
                  <a:pt x="23" y="73"/>
                </a:lnTo>
                <a:lnTo>
                  <a:pt x="27" y="71"/>
                </a:lnTo>
                <a:lnTo>
                  <a:pt x="87" y="42"/>
                </a:lnTo>
                <a:lnTo>
                  <a:pt x="87" y="42"/>
                </a:lnTo>
                <a:lnTo>
                  <a:pt x="91" y="39"/>
                </a:lnTo>
                <a:lnTo>
                  <a:pt x="94" y="36"/>
                </a:lnTo>
                <a:lnTo>
                  <a:pt x="97" y="32"/>
                </a:lnTo>
                <a:lnTo>
                  <a:pt x="98" y="28"/>
                </a:lnTo>
                <a:lnTo>
                  <a:pt x="98" y="28"/>
                </a:lnTo>
                <a:lnTo>
                  <a:pt x="99" y="24"/>
                </a:lnTo>
                <a:lnTo>
                  <a:pt x="99" y="20"/>
                </a:lnTo>
                <a:lnTo>
                  <a:pt x="99" y="16"/>
                </a:lnTo>
                <a:lnTo>
                  <a:pt x="98" y="12"/>
                </a:lnTo>
                <a:lnTo>
                  <a:pt x="98" y="12"/>
                </a:lnTo>
                <a:lnTo>
                  <a:pt x="95" y="8"/>
                </a:lnTo>
                <a:lnTo>
                  <a:pt x="93" y="5"/>
                </a:lnTo>
                <a:lnTo>
                  <a:pt x="89" y="2"/>
                </a:lnTo>
                <a:lnTo>
                  <a:pt x="85" y="0"/>
                </a:lnTo>
                <a:lnTo>
                  <a:pt x="85" y="0"/>
                </a:lnTo>
                <a:close/>
              </a:path>
            </a:pathLst>
          </a:custGeom>
          <a:solidFill>
            <a:srgbClr val="DE5614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defTabSz="68532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51" name="矩形 50"/>
          <p:cNvSpPr/>
          <p:nvPr/>
        </p:nvSpPr>
        <p:spPr>
          <a:xfrm rot="21039754">
            <a:off x="5649775" y="1835942"/>
            <a:ext cx="2677656" cy="83099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5000" dirty="0">
                <a:latin typeface="微软雅黑"/>
                <a:ea typeface="微软雅黑"/>
                <a:sym typeface="微软雅黑"/>
              </a:rPr>
              <a:t>课堂小结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498840" y="2238960"/>
            <a:ext cx="4672281" cy="1315745"/>
          </a:xfrm>
          <a:prstGeom prst="rect">
            <a:avLst/>
          </a:prstGeom>
          <a:solidFill>
            <a:schemeClr val="accent2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也许你还有很多想画的东西，那么，发挥你的想象完善你的平面示意图吧！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9548" y="1386716"/>
            <a:ext cx="2352782" cy="8897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43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文本框 10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24191" y="2226614"/>
            <a:ext cx="5754281" cy="17497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spc="150" dirty="0">
                <a:solidFill>
                  <a:srgbClr val="6FB420"/>
                </a:solidFill>
                <a:latin typeface="微软雅黑"/>
                <a:ea typeface="微软雅黑"/>
                <a:sym typeface="微软雅黑"/>
              </a:rPr>
              <a:t>学校的建筑、学校的一草一木，我们都十分的熟悉。但是， 在学校生活中，我们还会遇到各种各样的事情。你知道遇到问题的时候，该找哪个部门吗？</a:t>
            </a:r>
          </a:p>
        </p:txBody>
      </p:sp>
      <p:cxnSp>
        <p:nvCxnSpPr>
          <p:cNvPr id="6" name="PA_直接连接符 3"/>
          <p:cNvCxnSpPr/>
          <p:nvPr>
            <p:custDataLst>
              <p:tags r:id="rId2"/>
            </p:custDataLst>
          </p:nvPr>
        </p:nvCxnSpPr>
        <p:spPr>
          <a:xfrm flipV="1">
            <a:off x="1205816" y="2150823"/>
            <a:ext cx="5518470" cy="39821"/>
          </a:xfrm>
          <a:prstGeom prst="line">
            <a:avLst/>
          </a:prstGeom>
          <a:ln w="28575">
            <a:solidFill>
              <a:srgbClr val="6FB4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PA_直接连接符 4"/>
          <p:cNvCxnSpPr/>
          <p:nvPr>
            <p:custDataLst>
              <p:tags r:id="rId3"/>
            </p:custDataLst>
          </p:nvPr>
        </p:nvCxnSpPr>
        <p:spPr>
          <a:xfrm flipV="1">
            <a:off x="1177058" y="3940792"/>
            <a:ext cx="5537641" cy="31158"/>
          </a:xfrm>
          <a:prstGeom prst="line">
            <a:avLst/>
          </a:prstGeom>
          <a:ln w="28575">
            <a:solidFill>
              <a:srgbClr val="6FB4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0448" y="1022576"/>
            <a:ext cx="3453494" cy="431686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777" y="1040536"/>
            <a:ext cx="2372849" cy="118063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14283" y="567328"/>
            <a:ext cx="14817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3794" y="1299948"/>
            <a:ext cx="2560810" cy="2459599"/>
          </a:xfrm>
          <a:prstGeom prst="ellipse">
            <a:avLst/>
          </a:prstGeom>
          <a:ln w="63500" cap="rnd">
            <a:solidFill>
              <a:schemeClr val="accent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9826" y="1305182"/>
            <a:ext cx="2488136" cy="2443105"/>
          </a:xfrm>
          <a:prstGeom prst="ellipse">
            <a:avLst/>
          </a:prstGeom>
          <a:ln w="63500" cap="rnd">
            <a:solidFill>
              <a:schemeClr val="accent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椭圆 3"/>
          <p:cNvSpPr/>
          <p:nvPr/>
        </p:nvSpPr>
        <p:spPr>
          <a:xfrm>
            <a:off x="3663196" y="1824873"/>
            <a:ext cx="1134126" cy="1134126"/>
          </a:xfrm>
          <a:prstGeom prst="ellipse">
            <a:avLst/>
          </a:prstGeom>
          <a:solidFill>
            <a:srgbClr val="FF9300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30000"/>
              </a:lnSpc>
            </a:pP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AND</a:t>
            </a:r>
            <a:endParaRPr lang="zh-CN" altLang="en-US" sz="2100" b="1" dirty="0"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258951" y="4503762"/>
            <a:ext cx="2801560" cy="5729"/>
          </a:xfrm>
          <a:prstGeom prst="line">
            <a:avLst/>
          </a:prstGeom>
          <a:ln w="12700">
            <a:solidFill>
              <a:srgbClr val="FF9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770428" y="4407133"/>
            <a:ext cx="1998000" cy="0"/>
          </a:xfrm>
          <a:prstGeom prst="line">
            <a:avLst/>
          </a:prstGeom>
          <a:ln w="12700">
            <a:solidFill>
              <a:srgbClr val="FF9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200151" y="3824495"/>
            <a:ext cx="2962718" cy="6232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ts val="150"/>
              </a:spcBef>
              <a:spcAft>
                <a:spcPts val="450"/>
              </a:spcAft>
            </a:pPr>
            <a:r>
              <a:rPr lang="zh-CN" altLang="en-US" b="1" dirty="0">
                <a:solidFill>
                  <a:srgbClr val="FF9300"/>
                </a:solidFill>
                <a:latin typeface="微软雅黑"/>
                <a:ea typeface="微软雅黑"/>
                <a:sym typeface="微软雅黑"/>
              </a:rPr>
              <a:t>我刚当上班级小记者，写完的广播稿送到哪里去呢？</a:t>
            </a:r>
          </a:p>
        </p:txBody>
      </p:sp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6645352" y="3773316"/>
            <a:ext cx="2334875" cy="6232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ts val="150"/>
              </a:spcBef>
              <a:spcAft>
                <a:spcPts val="450"/>
              </a:spcAft>
            </a:pPr>
            <a:r>
              <a:rPr lang="zh-CN" altLang="en-US" b="1" dirty="0">
                <a:solidFill>
                  <a:srgbClr val="FF9300"/>
                </a:solidFill>
                <a:latin typeface="微软雅黑"/>
                <a:ea typeface="微软雅黑"/>
                <a:sym typeface="微软雅黑"/>
              </a:rPr>
              <a:t>教师的门锁坏了，找谁来修理呢？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982" y="538981"/>
            <a:ext cx="2436019" cy="7286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43889" y="2640990"/>
            <a:ext cx="5345621" cy="214674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latin typeface="微软雅黑"/>
                <a:ea typeface="微软雅黑"/>
                <a:sym typeface="微软雅黑"/>
              </a:rPr>
              <a:t>你有没有遇到问题却不知道找哪个部门的情况？现在你还有哪些不知道的呢？</a:t>
            </a:r>
            <a:endParaRPr lang="en-US" altLang="zh-CN" sz="2700" dirty="0">
              <a:latin typeface="微软雅黑"/>
              <a:ea typeface="微软雅黑"/>
              <a:sym typeface="微软雅黑"/>
            </a:endParaRPr>
          </a:p>
          <a:p>
            <a:r>
              <a:rPr lang="zh-CN" altLang="en-US" sz="2700" dirty="0">
                <a:latin typeface="微软雅黑"/>
                <a:ea typeface="微软雅黑"/>
                <a:sym typeface="微软雅黑"/>
              </a:rPr>
              <a:t>把你的问题写下来吧，让大家一起帮你找找看！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418" y="1555846"/>
            <a:ext cx="4212338" cy="900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 rot="21444354">
            <a:off x="635536" y="2055070"/>
            <a:ext cx="5776012" cy="237626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45320" y="1991750"/>
            <a:ext cx="5744191" cy="2376264"/>
          </a:xfrm>
          <a:prstGeom prst="rect">
            <a:avLst/>
          </a:prstGeom>
          <a:solidFill>
            <a:schemeClr val="bg2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8" name="Picture 2" descr="https://timgsa.baidu.com/timg?image&amp;quality=80&amp;size=b9999_10000&amp;sec=1519580141619&amp;di=0fb7eda466df758c3c798eff3a8b5922&amp;imgtype=0&amp;src=http%3A%2F%2Fpic.qiantucdn.com%2F58pic%2F26%2F35%2F25%2F83Z58PICdQN_102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563" b="98047" l="0" r="100000">
                        <a14:foregroundMark x1="9864" y1="85547" x2="9864" y2="85547"/>
                        <a14:foregroundMark x1="26871" y1="83398" x2="26871" y2="83398"/>
                        <a14:foregroundMark x1="23129" y1="96875" x2="23129" y2="96875"/>
                        <a14:foregroundMark x1="41837" y1="94141" x2="41837" y2="941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4679" y="1537506"/>
            <a:ext cx="1707155" cy="297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8"/>
          <p:cNvSpPr txBox="1"/>
          <p:nvPr/>
        </p:nvSpPr>
        <p:spPr>
          <a:xfrm>
            <a:off x="896766" y="1996951"/>
            <a:ext cx="6114773" cy="24929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如果同学手指弄破了，到哪里去包扎呢？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对学校午餐有好建议，该到哪里反映呢？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我想借几本书看，去哪里借？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我在操场上捡到一件外套，该交给谁？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100" dirty="0">
                <a:latin typeface="微软雅黑"/>
                <a:ea typeface="微软雅黑"/>
                <a:sym typeface="微软雅黑"/>
              </a:rPr>
              <a:t>……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6143" y="665329"/>
            <a:ext cx="4212338" cy="90075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929" b="89970" l="9990" r="9626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530" y="747216"/>
            <a:ext cx="1200838" cy="11959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6538" y="3076475"/>
            <a:ext cx="1947871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手指割破了</a:t>
            </a:r>
          </a:p>
        </p:txBody>
      </p:sp>
      <p:sp>
        <p:nvSpPr>
          <p:cNvPr id="7" name="矩形 6"/>
          <p:cNvSpPr/>
          <p:nvPr/>
        </p:nvSpPr>
        <p:spPr>
          <a:xfrm>
            <a:off x="1930489" y="3082267"/>
            <a:ext cx="3672459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对学校午餐有好建议</a:t>
            </a:r>
          </a:p>
        </p:txBody>
      </p:sp>
      <p:sp>
        <p:nvSpPr>
          <p:cNvPr id="10" name="矩形 9"/>
          <p:cNvSpPr/>
          <p:nvPr/>
        </p:nvSpPr>
        <p:spPr>
          <a:xfrm>
            <a:off x="4893397" y="3051559"/>
            <a:ext cx="2514476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想借几本书看</a:t>
            </a:r>
          </a:p>
        </p:txBody>
      </p:sp>
      <p:sp>
        <p:nvSpPr>
          <p:cNvPr id="11" name="矩形 10"/>
          <p:cNvSpPr/>
          <p:nvPr/>
        </p:nvSpPr>
        <p:spPr>
          <a:xfrm>
            <a:off x="7173209" y="3056004"/>
            <a:ext cx="2514476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捡到一件外套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299306" y="4345161"/>
            <a:ext cx="1021898" cy="39241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医务室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971997" y="4345161"/>
            <a:ext cx="1021898" cy="39241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后勤部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644689" y="4345161"/>
            <a:ext cx="1021898" cy="39241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阅览室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95363" y="4345161"/>
            <a:ext cx="1021898" cy="39241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广播站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1221651" y="3489362"/>
            <a:ext cx="6475686" cy="850626"/>
          </a:xfrm>
          <a:prstGeom prst="line">
            <a:avLst/>
          </a:prstGeom>
          <a:ln w="38100">
            <a:solidFill>
              <a:srgbClr val="2618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 flipV="1">
            <a:off x="3219975" y="3425688"/>
            <a:ext cx="1938880" cy="781235"/>
          </a:xfrm>
          <a:prstGeom prst="line">
            <a:avLst/>
          </a:prstGeom>
          <a:ln w="38100">
            <a:solidFill>
              <a:srgbClr val="2618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endCxn id="15" idx="0"/>
          </p:cNvCxnSpPr>
          <p:nvPr/>
        </p:nvCxnSpPr>
        <p:spPr>
          <a:xfrm flipH="1">
            <a:off x="3155638" y="3372117"/>
            <a:ext cx="2083784" cy="973044"/>
          </a:xfrm>
          <a:prstGeom prst="line">
            <a:avLst/>
          </a:prstGeom>
          <a:ln w="38100">
            <a:solidFill>
              <a:srgbClr val="2618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1197591" y="3367585"/>
            <a:ext cx="6622577" cy="931460"/>
          </a:xfrm>
          <a:prstGeom prst="line">
            <a:avLst/>
          </a:prstGeom>
          <a:ln w="38100">
            <a:solidFill>
              <a:srgbClr val="2618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5641" y="375207"/>
            <a:ext cx="2436019" cy="72866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268" y="1038034"/>
            <a:ext cx="8558784" cy="1847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Oval 33"/>
          <p:cNvSpPr/>
          <p:nvPr/>
        </p:nvSpPr>
        <p:spPr>
          <a:xfrm>
            <a:off x="2612215" y="671497"/>
            <a:ext cx="1113602" cy="1113602"/>
          </a:xfrm>
          <a:prstGeom prst="ellipse">
            <a:avLst/>
          </a:prstGeom>
          <a:solidFill>
            <a:schemeClr val="tx2">
              <a:alpha val="9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小</a:t>
            </a:r>
            <a:endParaRPr lang="en-GB" sz="48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4" name="Group 35"/>
          <p:cNvGrpSpPr/>
          <p:nvPr/>
        </p:nvGrpSpPr>
        <p:grpSpPr>
          <a:xfrm>
            <a:off x="3847445" y="671497"/>
            <a:ext cx="1113602" cy="1113602"/>
            <a:chOff x="4668236" y="1486874"/>
            <a:chExt cx="1619915" cy="161991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" name="Oval 36"/>
            <p:cNvSpPr/>
            <p:nvPr/>
          </p:nvSpPr>
          <p:spPr>
            <a:xfrm>
              <a:off x="4668236" y="1486874"/>
              <a:ext cx="1619915" cy="1619915"/>
            </a:xfrm>
            <a:prstGeom prst="ellipse">
              <a:avLst/>
            </a:prstGeom>
            <a:solidFill>
              <a:schemeClr val="tx2">
                <a:lumMod val="7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800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rPr>
                <a:t>采</a:t>
              </a:r>
              <a:endParaRPr lang="en-GB" sz="4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" name="Oval 37"/>
            <p:cNvSpPr/>
            <p:nvPr/>
          </p:nvSpPr>
          <p:spPr>
            <a:xfrm>
              <a:off x="4760888" y="2197327"/>
              <a:ext cx="199000" cy="1990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48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7" name="Group 39"/>
          <p:cNvGrpSpPr/>
          <p:nvPr/>
        </p:nvGrpSpPr>
        <p:grpSpPr>
          <a:xfrm>
            <a:off x="5082676" y="671497"/>
            <a:ext cx="1113602" cy="1113602"/>
            <a:chOff x="5903848" y="1486873"/>
            <a:chExt cx="1619915" cy="161991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" name="Oval 40"/>
            <p:cNvSpPr/>
            <p:nvPr/>
          </p:nvSpPr>
          <p:spPr>
            <a:xfrm>
              <a:off x="5903848" y="1486873"/>
              <a:ext cx="1619915" cy="1619915"/>
            </a:xfrm>
            <a:prstGeom prst="ellipse">
              <a:avLst/>
            </a:prstGeom>
            <a:solidFill>
              <a:schemeClr val="accent4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800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rPr>
                <a:t>访</a:t>
              </a:r>
              <a:endParaRPr lang="en-GB" sz="4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9" name="Oval 42"/>
            <p:cNvSpPr/>
            <p:nvPr/>
          </p:nvSpPr>
          <p:spPr>
            <a:xfrm>
              <a:off x="5996500" y="2197327"/>
              <a:ext cx="199000" cy="1990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48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3" name="01"/>
          <p:cNvSpPr txBox="1"/>
          <p:nvPr/>
        </p:nvSpPr>
        <p:spPr>
          <a:xfrm>
            <a:off x="498817" y="1869888"/>
            <a:ext cx="8119745" cy="807903"/>
          </a:xfrm>
          <a:prstGeom prst="rect">
            <a:avLst/>
          </a:prstGeom>
          <a:noFill/>
        </p:spPr>
        <p:txBody>
          <a:bodyPr wrap="square" lIns="68568" tIns="34285" rIns="68568" bIns="34285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你是怎么知道这么多解决问题的办法的呢？</a:t>
            </a:r>
            <a:endParaRPr lang="en-US" altLang="zh-CN" sz="2400" b="1" dirty="0">
              <a:solidFill>
                <a:prstClr val="black"/>
              </a:solidFill>
              <a:latin typeface="微软雅黑"/>
              <a:ea typeface="微软雅黑"/>
              <a:sym typeface="微软雅黑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你怎么会了解那么多的部门呀？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02571">
            <a:off x="6566989" y="37999"/>
            <a:ext cx="2266391" cy="847281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 bwMode="auto">
          <a:xfrm>
            <a:off x="152518" y="668901"/>
            <a:ext cx="8838968" cy="4474600"/>
          </a:xfrm>
          <a:prstGeom prst="rect">
            <a:avLst/>
          </a:prstGeom>
          <a:solidFill>
            <a:schemeClr val="bg1">
              <a:alpha val="9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defTabSz="913924" eaLnBrk="1" hangingPunct="1">
              <a:defRPr/>
            </a:pPr>
            <a:endParaRPr lang="zh-CN" altLang="en-US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1" name="Oval 33"/>
          <p:cNvSpPr/>
          <p:nvPr/>
        </p:nvSpPr>
        <p:spPr>
          <a:xfrm>
            <a:off x="6088920" y="2711088"/>
            <a:ext cx="665434" cy="665434"/>
          </a:xfrm>
          <a:prstGeom prst="ellipse">
            <a:avLst/>
          </a:prstGeom>
          <a:solidFill>
            <a:schemeClr val="accent1">
              <a:alpha val="9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妙</a:t>
            </a:r>
            <a:endParaRPr lang="en-GB" sz="3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12" name="Group 35"/>
          <p:cNvGrpSpPr/>
          <p:nvPr/>
        </p:nvGrpSpPr>
        <p:grpSpPr>
          <a:xfrm>
            <a:off x="6652487" y="2711088"/>
            <a:ext cx="665434" cy="665434"/>
            <a:chOff x="4668236" y="1486874"/>
            <a:chExt cx="1619915" cy="161991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3" name="Oval 36"/>
            <p:cNvSpPr/>
            <p:nvPr/>
          </p:nvSpPr>
          <p:spPr>
            <a:xfrm>
              <a:off x="4668236" y="1486874"/>
              <a:ext cx="1619915" cy="1619915"/>
            </a:xfrm>
            <a:prstGeom prst="ellipse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600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rPr>
                <a:t>招</a:t>
              </a:r>
              <a:endParaRPr lang="en-GB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4" name="Oval 37"/>
            <p:cNvSpPr/>
            <p:nvPr/>
          </p:nvSpPr>
          <p:spPr>
            <a:xfrm>
              <a:off x="4760888" y="2197327"/>
              <a:ext cx="199000" cy="199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endParaRPr>
            </a:p>
          </p:txBody>
        </p:sp>
      </p:grpSp>
      <p:grpSp>
        <p:nvGrpSpPr>
          <p:cNvPr id="17" name="Group 39"/>
          <p:cNvGrpSpPr/>
          <p:nvPr/>
        </p:nvGrpSpPr>
        <p:grpSpPr>
          <a:xfrm>
            <a:off x="7221252" y="2711088"/>
            <a:ext cx="665434" cy="665434"/>
            <a:chOff x="5903848" y="1486873"/>
            <a:chExt cx="1619915" cy="161991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8" name="Oval 40"/>
            <p:cNvSpPr/>
            <p:nvPr/>
          </p:nvSpPr>
          <p:spPr>
            <a:xfrm>
              <a:off x="5903848" y="1486873"/>
              <a:ext cx="1619915" cy="1619915"/>
            </a:xfrm>
            <a:prstGeom prst="ellipse">
              <a:avLst/>
            </a:prstGeom>
            <a:solidFill>
              <a:schemeClr val="accent4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600" b="1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sym typeface="微软雅黑"/>
                </a:rPr>
                <a:t>一</a:t>
              </a:r>
              <a:endParaRPr lang="en-GB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9" name="Oval 42"/>
            <p:cNvSpPr/>
            <p:nvPr/>
          </p:nvSpPr>
          <p:spPr>
            <a:xfrm>
              <a:off x="5996500" y="2197327"/>
              <a:ext cx="199000" cy="199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3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85" y="4054432"/>
            <a:ext cx="1130715" cy="111913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4108" y="4217627"/>
            <a:ext cx="1199893" cy="937974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1040" y="876762"/>
            <a:ext cx="3407569" cy="728663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150242" y="3275068"/>
            <a:ext cx="3580913" cy="807914"/>
          </a:xfrm>
          <a:prstGeom prst="rect">
            <a:avLst/>
          </a:prstGeom>
          <a:solidFill>
            <a:schemeClr val="bg2"/>
          </a:solidFill>
          <a:ln>
            <a:solidFill>
              <a:srgbClr val="00B050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学会看校园示意图或指示牌很重要。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conveyor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2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781</Words>
  <Application>Microsoft Office PowerPoint</Application>
  <PresentationFormat>全屏显示(16:9)</PresentationFormat>
  <Paragraphs>106</Paragraphs>
  <Slides>25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Meiryo</vt:lpstr>
      <vt:lpstr>华文宋体</vt:lpstr>
      <vt:lpstr>思源黑体 CN Bold</vt:lpstr>
      <vt:lpstr>宋体</vt:lpstr>
      <vt:lpstr>微软雅黑</vt:lpstr>
      <vt:lpstr>Arial</vt:lpstr>
      <vt:lpstr>Calibri</vt:lpstr>
      <vt:lpstr>Calibri Light</vt:lpstr>
      <vt:lpstr>Impact</vt:lpstr>
      <vt:lpstr>Wingdings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379</cp:revision>
  <dcterms:created xsi:type="dcterms:W3CDTF">2017-11-13T08:28:00Z</dcterms:created>
  <dcterms:modified xsi:type="dcterms:W3CDTF">2022-04-06T11:24:05Z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