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31"/>
  </p:notesMasterIdLst>
  <p:sldIdLst>
    <p:sldId id="256" r:id="rId4"/>
    <p:sldId id="258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57" r:id="rId29"/>
    <p:sldId id="286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FEF"/>
    <a:srgbClr val="402A1B"/>
    <a:srgbClr val="264C58"/>
    <a:srgbClr val="36A9C1"/>
    <a:srgbClr val="044904"/>
    <a:srgbClr val="003501"/>
    <a:srgbClr val="00505F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20AF-A96E-4EF9-B86A-68CF003E17D7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4D030-7FC0-4ECC-A685-EAD77AB81E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748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4D030-7FC0-4ECC-A685-EAD77AB81E2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037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662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94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96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743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61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845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49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5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2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4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98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694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750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64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7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85800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93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17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95"/>
            <a:ext cx="10046970" cy="6857365"/>
          </a:xfrm>
          <a:prstGeom prst="rect">
            <a:avLst/>
          </a:prstGeom>
        </p:spPr>
      </p:pic>
      <p:pic>
        <p:nvPicPr>
          <p:cNvPr id="6" name="图片 5" descr="51miz-E935385-24970E7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285" y="641350"/>
            <a:ext cx="5735955" cy="52914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511895" y="2430145"/>
            <a:ext cx="461665" cy="2388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汇报人  优品</a:t>
            </a:r>
            <a:r>
              <a:rPr lang="en-US" altLang="zh-CN" dirty="0" smtClean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PPT</a:t>
            </a:r>
            <a:endParaRPr lang="zh-CN" altLang="en-US" dirty="0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  <a:cs typeface="方正颜宋简体_中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11970" y="1242060"/>
            <a:ext cx="243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乡村静穆  舒心自在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60"/>
            <a:ext cx="10046970" cy="68789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735060" y="2174875"/>
            <a:ext cx="237490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400" dirty="0">
                <a:solidFill>
                  <a:srgbClr val="402A1B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Arial" panose="020B0604020202020204" pitchFamily="34" charset="0"/>
              </a:rPr>
              <a:t>第二章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76895" y="3168650"/>
            <a:ext cx="34912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乡 村 旅 游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42630" y="4224655"/>
            <a:ext cx="4013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The most beautiful rural tourism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" grpId="0"/>
      <p:bldP spid="2" grpId="1"/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614680" y="3010535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701995" y="2087287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20" name="图片占位符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2135" y="1874520"/>
            <a:ext cx="6014720" cy="3373120"/>
          </a:xfrm>
          <a:custGeom>
            <a:avLst/>
            <a:gdLst>
              <a:gd name="connsiteX0" fmla="*/ 0 w 4504869"/>
              <a:gd name="connsiteY0" fmla="*/ 0 h 2525773"/>
              <a:gd name="connsiteX1" fmla="*/ 4504869 w 4504869"/>
              <a:gd name="connsiteY1" fmla="*/ 0 h 2525773"/>
              <a:gd name="connsiteX2" fmla="*/ 4504869 w 4504869"/>
              <a:gd name="connsiteY2" fmla="*/ 2525773 h 2525773"/>
              <a:gd name="connsiteX3" fmla="*/ 0 w 4504869"/>
              <a:gd name="connsiteY3" fmla="*/ 2525773 h 252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4869" h="2525773">
                <a:moveTo>
                  <a:pt x="0" y="0"/>
                </a:moveTo>
                <a:lnTo>
                  <a:pt x="4504869" y="0"/>
                </a:lnTo>
                <a:lnTo>
                  <a:pt x="4504869" y="2525773"/>
                </a:lnTo>
                <a:lnTo>
                  <a:pt x="0" y="2525773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7" name="矩形 6"/>
          <p:cNvSpPr/>
          <p:nvPr/>
        </p:nvSpPr>
        <p:spPr>
          <a:xfrm>
            <a:off x="1252855" y="1489710"/>
            <a:ext cx="97180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214120"/>
            <a:ext cx="6705600" cy="3246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4" grpId="0"/>
      <p:bldP spid="1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3305175"/>
            <a:ext cx="121945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0180" y="1784350"/>
            <a:ext cx="538670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  <p:pic>
        <p:nvPicPr>
          <p:cNvPr id="23" name="图片 22" descr="51miz-P1420397-ZA54XNDP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510" y="2983230"/>
            <a:ext cx="6460490" cy="3580765"/>
          </a:xfrm>
          <a:prstGeom prst="rect">
            <a:avLst/>
          </a:prstGeom>
        </p:spPr>
      </p:pic>
      <p:sp>
        <p:nvSpPr>
          <p:cNvPr id="3" name="矩形 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5781040" y="1390015"/>
            <a:ext cx="636143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8" grpId="0"/>
      <p:bldP spid="18" grpId="1"/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80" y="1497965"/>
            <a:ext cx="5363210" cy="226631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589280" y="4227195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2" name="矩形 1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6884670" y="170307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5" name="矩形 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6971985" y="1242737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6" name="图片 5" descr="51miz-P201428-016019C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490" y="3807460"/>
            <a:ext cx="5798820" cy="248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2" grpId="0"/>
      <p:bldP spid="2" grpId="1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pic>
        <p:nvPicPr>
          <p:cNvPr id="20" name="图片占位符 15" descr="D:\360安全浏览器下载\51miz-P201428-016019C5.jpeg51miz-P201428-016019C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570" y="1626870"/>
            <a:ext cx="6501765" cy="3373120"/>
          </a:xfrm>
          <a:custGeom>
            <a:avLst/>
            <a:gdLst>
              <a:gd name="connsiteX0" fmla="*/ 0 w 4504869"/>
              <a:gd name="connsiteY0" fmla="*/ 0 h 2525773"/>
              <a:gd name="connsiteX1" fmla="*/ 4504869 w 4504869"/>
              <a:gd name="connsiteY1" fmla="*/ 0 h 2525773"/>
              <a:gd name="connsiteX2" fmla="*/ 4504869 w 4504869"/>
              <a:gd name="connsiteY2" fmla="*/ 2525773 h 2525773"/>
              <a:gd name="connsiteX3" fmla="*/ 0 w 4504869"/>
              <a:gd name="connsiteY3" fmla="*/ 2525773 h 252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4869" h="2525773">
                <a:moveTo>
                  <a:pt x="0" y="0"/>
                </a:moveTo>
                <a:lnTo>
                  <a:pt x="4504869" y="0"/>
                </a:lnTo>
                <a:lnTo>
                  <a:pt x="4504869" y="2525773"/>
                </a:lnTo>
                <a:lnTo>
                  <a:pt x="0" y="2525773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6820240" y="2575951"/>
            <a:ext cx="515112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1" grpId="0"/>
      <p:bldP spid="1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60"/>
            <a:ext cx="10046970" cy="68789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735060" y="2174875"/>
            <a:ext cx="237490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400" dirty="0">
                <a:solidFill>
                  <a:srgbClr val="402A1B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Arial" panose="020B0604020202020204" pitchFamily="34" charset="0"/>
              </a:rPr>
              <a:t>第叁章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76895" y="3168650"/>
            <a:ext cx="34912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旅 游 策 划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42630" y="4224655"/>
            <a:ext cx="4013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The most beautiful rural tourism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" grpId="0"/>
      <p:bldP spid="2" grpId="1"/>
      <p:bldP spid="3" grpId="0"/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6721475" y="2966085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6808790" y="2042837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15" y="1905635"/>
            <a:ext cx="5363210" cy="3388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36980" y="3789045"/>
            <a:ext cx="10372090" cy="1375410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1026160" y="5330825"/>
            <a:ext cx="1058291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8349300" y="2606082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6" name="图片 5" descr="51miz-P201428-016019C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430" y="1759585"/>
            <a:ext cx="5798820" cy="3338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33" grpId="0"/>
      <p:bldP spid="33" grpId="1"/>
      <p:bldP spid="34" grpId="0"/>
      <p:bldP spid="3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7" name="矩形 6"/>
          <p:cNvSpPr/>
          <p:nvPr/>
        </p:nvSpPr>
        <p:spPr>
          <a:xfrm>
            <a:off x="1252855" y="1489710"/>
            <a:ext cx="97180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214120"/>
            <a:ext cx="6705600" cy="3246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60"/>
            <a:ext cx="10046970" cy="68789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495030" y="463550"/>
            <a:ext cx="237490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400" dirty="0">
                <a:solidFill>
                  <a:srgbClr val="402A1B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Arial" panose="020B0604020202020204" pitchFamily="34" charset="0"/>
              </a:rPr>
              <a:t>目   录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8021955" y="1917065"/>
            <a:ext cx="619125" cy="482600"/>
          </a:xfrm>
          <a:prstGeom prst="roundRect">
            <a:avLst/>
          </a:prstGeom>
          <a:solidFill>
            <a:srgbClr val="402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1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343900" y="1897380"/>
            <a:ext cx="3491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乡村介绍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8021955" y="2983865"/>
            <a:ext cx="619125" cy="482600"/>
          </a:xfrm>
          <a:prstGeom prst="roundRect">
            <a:avLst/>
          </a:prstGeom>
          <a:solidFill>
            <a:srgbClr val="402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2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343900" y="2964180"/>
            <a:ext cx="3491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乡村旅游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8021955" y="4147820"/>
            <a:ext cx="619125" cy="482600"/>
          </a:xfrm>
          <a:prstGeom prst="roundRect">
            <a:avLst/>
          </a:prstGeom>
          <a:solidFill>
            <a:srgbClr val="402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3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343900" y="4128135"/>
            <a:ext cx="3491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旅游策划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8021955" y="5281930"/>
            <a:ext cx="619125" cy="482600"/>
          </a:xfrm>
          <a:prstGeom prst="roundRect">
            <a:avLst/>
          </a:prstGeom>
          <a:solidFill>
            <a:srgbClr val="402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4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343900" y="5262245"/>
            <a:ext cx="3491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安全旅游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403977" y="284085"/>
            <a:ext cx="1926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FEFEF"/>
                </a:solidFill>
              </a:rPr>
              <a:t>https://www.ypppt.com/</a:t>
            </a:r>
            <a:endParaRPr lang="zh-CN" altLang="en-US" sz="1200" dirty="0">
              <a:solidFill>
                <a:srgbClr val="EFEFE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9" grpId="0" animBg="1"/>
      <p:bldP spid="9" grpId="1" animBg="1"/>
      <p:bldP spid="11" grpId="0"/>
      <p:bldP spid="11" grpId="1"/>
      <p:bldP spid="14" grpId="0" animBg="1"/>
      <p:bldP spid="14" grpId="1" animBg="1"/>
      <p:bldP spid="16" grpId="0"/>
      <p:bldP spid="16" grpId="1"/>
      <p:bldP spid="18" grpId="0" animBg="1"/>
      <p:bldP spid="18" grpId="1" animBg="1"/>
      <p:bldP spid="20" grpId="0"/>
      <p:bldP spid="20" grpId="1"/>
      <p:bldP spid="22" grpId="0" animBg="1"/>
      <p:bldP spid="22" grpId="1" animBg="1"/>
      <p:bldP spid="24" grpId="0"/>
      <p:bldP spid="2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46115" y="2474595"/>
            <a:ext cx="4511675" cy="217360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999480" y="1752600"/>
            <a:ext cx="5781040" cy="3616960"/>
            <a:chOff x="723013" y="616688"/>
            <a:chExt cx="7343555" cy="4827182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9" name="矩形 8"/>
            <p:cNvSpPr/>
            <p:nvPr/>
          </p:nvSpPr>
          <p:spPr>
            <a:xfrm>
              <a:off x="723013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6474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769935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49885" y="307721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437200" y="2153962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33" grpId="0"/>
      <p:bldP spid="33" grpId="1"/>
      <p:bldP spid="34" grpId="0"/>
      <p:bldP spid="3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60"/>
            <a:ext cx="10046970" cy="68789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735060" y="2174875"/>
            <a:ext cx="237490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400" dirty="0">
                <a:solidFill>
                  <a:srgbClr val="402A1B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Arial" panose="020B0604020202020204" pitchFamily="34" charset="0"/>
              </a:rPr>
              <a:t>第四章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76895" y="3168650"/>
            <a:ext cx="34912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安 全 旅 游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42630" y="4224655"/>
            <a:ext cx="4013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The most beautiful rural tourism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" grpId="0"/>
      <p:bldP spid="2" grpId="1"/>
      <p:bldP spid="3" grpId="0"/>
      <p:bldP spid="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-2540" y="2686050"/>
            <a:ext cx="121945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 descr="D:\360安全浏览器下载\51miz-P204942-5B593B46.jpeg51miz-P204942-5B593B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3860" y="1522730"/>
            <a:ext cx="6705600" cy="385889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8" name="矩形 17"/>
          <p:cNvSpPr/>
          <p:nvPr/>
        </p:nvSpPr>
        <p:spPr>
          <a:xfrm>
            <a:off x="97155" y="1385570"/>
            <a:ext cx="538670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532120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18" grpId="0"/>
      <p:bldP spid="18" grpId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80" y="1497965"/>
            <a:ext cx="5363210" cy="226631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589280" y="4227195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2" name="矩形 1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6884670" y="170307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5" name="矩形 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6971985" y="1242737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6" name="图片 5" descr="51miz-P201428-016019C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490" y="3807460"/>
            <a:ext cx="5798820" cy="248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2" grpId="0"/>
      <p:bldP spid="2" grpId="1"/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0335" y="2496820"/>
            <a:ext cx="4511675" cy="217360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93700" y="1774825"/>
            <a:ext cx="5781040" cy="3616960"/>
            <a:chOff x="723013" y="616688"/>
            <a:chExt cx="7343555" cy="4827182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9" name="矩形 8"/>
            <p:cNvSpPr/>
            <p:nvPr/>
          </p:nvSpPr>
          <p:spPr>
            <a:xfrm>
              <a:off x="723013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6474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769935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7160895" y="282448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7368860" y="1774867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33" grpId="0"/>
      <p:bldP spid="33" grpId="1"/>
      <p:bldP spid="34" grpId="0"/>
      <p:bldP spid="3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951865" y="326771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1039180" y="2344462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pic>
        <p:nvPicPr>
          <p:cNvPr id="3" name="图片 2" descr="51miz-P204942-5B593B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020" y="3737610"/>
            <a:ext cx="5055235" cy="2436495"/>
          </a:xfrm>
          <a:prstGeom prst="rect">
            <a:avLst/>
          </a:prstGeom>
        </p:spPr>
      </p:pic>
      <p:pic>
        <p:nvPicPr>
          <p:cNvPr id="6" name="图片 5" descr="51miz-P201428-016019C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730" y="1144905"/>
            <a:ext cx="5090160" cy="248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95"/>
            <a:ext cx="10046970" cy="6857365"/>
          </a:xfrm>
          <a:prstGeom prst="rect">
            <a:avLst/>
          </a:prstGeom>
        </p:spPr>
      </p:pic>
      <p:pic>
        <p:nvPicPr>
          <p:cNvPr id="6" name="图片 5" descr="51miz-E935385-24970E7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285" y="641350"/>
            <a:ext cx="5735955" cy="52914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511895" y="2430145"/>
            <a:ext cx="461665" cy="2388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汇报人  优品</a:t>
            </a:r>
            <a:r>
              <a:rPr lang="en-US" altLang="zh-CN" dirty="0" smtClean="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PPT</a:t>
            </a:r>
            <a:endParaRPr lang="zh-CN" altLang="en-US" dirty="0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  <a:cs typeface="方正颜宋简体_中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11970" y="1242060"/>
            <a:ext cx="2431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</a:rPr>
              <a:t>乡村静穆  舒心自在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67869869696969695c4_副本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60"/>
            <a:ext cx="10046970" cy="68789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735060" y="2174875"/>
            <a:ext cx="237490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400" dirty="0">
                <a:solidFill>
                  <a:srgbClr val="402A1B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76895" y="3168650"/>
            <a:ext cx="34912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2A1B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乡 村 介 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42630" y="4224655"/>
            <a:ext cx="4013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The most beautiful rural tourism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" grpId="0"/>
      <p:bldP spid="2" grpId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2540" y="1489710"/>
            <a:ext cx="121945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pic>
        <p:nvPicPr>
          <p:cNvPr id="2" name="图片 1" descr="51miz-P201428-016019C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974725"/>
            <a:ext cx="10058400" cy="3437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6895" y="2205990"/>
            <a:ext cx="5325745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pic>
        <p:nvPicPr>
          <p:cNvPr id="20" name="图片占位符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8015" y="1742440"/>
            <a:ext cx="6014720" cy="3373120"/>
          </a:xfrm>
          <a:custGeom>
            <a:avLst/>
            <a:gdLst>
              <a:gd name="connsiteX0" fmla="*/ 0 w 4504869"/>
              <a:gd name="connsiteY0" fmla="*/ 0 h 2525773"/>
              <a:gd name="connsiteX1" fmla="*/ 4504869 w 4504869"/>
              <a:gd name="connsiteY1" fmla="*/ 0 h 2525773"/>
              <a:gd name="connsiteX2" fmla="*/ 4504869 w 4504869"/>
              <a:gd name="connsiteY2" fmla="*/ 2525773 h 2525773"/>
              <a:gd name="connsiteX3" fmla="*/ 0 w 4504869"/>
              <a:gd name="connsiteY3" fmla="*/ 2525773 h 252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4869" h="2525773">
                <a:moveTo>
                  <a:pt x="0" y="0"/>
                </a:moveTo>
                <a:lnTo>
                  <a:pt x="4504869" y="0"/>
                </a:lnTo>
                <a:lnTo>
                  <a:pt x="4504869" y="2525773"/>
                </a:lnTo>
                <a:lnTo>
                  <a:pt x="0" y="2525773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162900" y="2953776"/>
            <a:ext cx="515112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4" grpId="0"/>
      <p:bldP spid="14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657232" y="2057986"/>
            <a:ext cx="2642746" cy="1149514"/>
            <a:chOff x="6599056" y="1573421"/>
            <a:chExt cx="2642746" cy="1149514"/>
          </a:xfrm>
        </p:grpSpPr>
        <p:grpSp>
          <p:nvGrpSpPr>
            <p:cNvPr id="3" name="组合 2"/>
            <p:cNvGrpSpPr/>
            <p:nvPr/>
          </p:nvGrpSpPr>
          <p:grpSpPr>
            <a:xfrm>
              <a:off x="6599056" y="1573421"/>
              <a:ext cx="1110204" cy="1136411"/>
              <a:chOff x="4861972" y="4144241"/>
              <a:chExt cx="1110204" cy="1136411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唯</a:t>
                </a: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8131598" y="1586524"/>
              <a:ext cx="1110204" cy="1136411"/>
              <a:chOff x="4861972" y="4144241"/>
              <a:chExt cx="1110204" cy="113641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美</a:t>
                </a: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7034870" y="3280166"/>
            <a:ext cx="515112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  <p:pic>
        <p:nvPicPr>
          <p:cNvPr id="7" name="图片 6" descr="51miz-P204942-5B593B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30" y="1851025"/>
            <a:ext cx="5914390" cy="3406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388620" y="5323205"/>
            <a:ext cx="114147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</a:p>
        </p:txBody>
      </p:sp>
      <p:sp>
        <p:nvSpPr>
          <p:cNvPr id="2" name="矩形 1"/>
          <p:cNvSpPr/>
          <p:nvPr/>
        </p:nvSpPr>
        <p:spPr>
          <a:xfrm>
            <a:off x="3810635" y="1493520"/>
            <a:ext cx="556768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21885" y="484505"/>
            <a:ext cx="7134225" cy="4485640"/>
            <a:chOff x="723013" y="616688"/>
            <a:chExt cx="7343555" cy="4827182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9" name="矩形 8"/>
            <p:cNvSpPr/>
            <p:nvPr/>
          </p:nvSpPr>
          <p:spPr>
            <a:xfrm>
              <a:off x="723013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6474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769935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387" y="2498041"/>
            <a:ext cx="2642746" cy="1149514"/>
            <a:chOff x="6599056" y="1573421"/>
            <a:chExt cx="2642746" cy="1149514"/>
          </a:xfrm>
        </p:grpSpPr>
        <p:grpSp>
          <p:nvGrpSpPr>
            <p:cNvPr id="27" name="组合 26"/>
            <p:cNvGrpSpPr/>
            <p:nvPr/>
          </p:nvGrpSpPr>
          <p:grpSpPr>
            <a:xfrm>
              <a:off x="6599056" y="1573421"/>
              <a:ext cx="1110204" cy="1136411"/>
              <a:chOff x="4861972" y="4144241"/>
              <a:chExt cx="1110204" cy="1136411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自</a:t>
                </a: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8131598" y="1586524"/>
              <a:ext cx="1110204" cy="1136411"/>
              <a:chOff x="4861972" y="4144241"/>
              <a:chExt cx="1110204" cy="113641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然</a:t>
                </a: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2378075"/>
            <a:ext cx="12194540" cy="269557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18" name="矩形 17"/>
          <p:cNvSpPr/>
          <p:nvPr/>
        </p:nvSpPr>
        <p:spPr>
          <a:xfrm>
            <a:off x="6805295" y="840740"/>
            <a:ext cx="538670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402A1B"/>
              </a:solidFill>
              <a:effectLst/>
              <a:uLnTx/>
              <a:uFillTx/>
              <a:latin typeface="方正颜宋简体_中" panose="02000000000000000000" charset="-122"/>
              <a:ea typeface="方正颜宋简体_中" panose="02000000000000000000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2A1B"/>
                </a:solidFill>
                <a:effectLst/>
                <a:uLnTx/>
                <a:uFillTx/>
                <a:latin typeface="方正颜宋简体_中" panose="02000000000000000000" charset="-122"/>
                <a:ea typeface="方正颜宋简体_中" panose="02000000000000000000" charset="-122"/>
                <a:cs typeface="+mn-cs"/>
              </a:rPr>
              <a:t>旅行的意义是为了看到更广阔的世界</a:t>
            </a:r>
          </a:p>
        </p:txBody>
      </p:sp>
      <p:pic>
        <p:nvPicPr>
          <p:cNvPr id="23" name="图片 22" descr="51miz-P1420397-ZA54XND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" y="1863725"/>
            <a:ext cx="6460490" cy="3580765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899802" y="5359351"/>
            <a:ext cx="2642746" cy="1149514"/>
            <a:chOff x="6599056" y="1573421"/>
            <a:chExt cx="2642746" cy="1149514"/>
          </a:xfrm>
        </p:grpSpPr>
        <p:grpSp>
          <p:nvGrpSpPr>
            <p:cNvPr id="33" name="组合 32"/>
            <p:cNvGrpSpPr/>
            <p:nvPr/>
          </p:nvGrpSpPr>
          <p:grpSpPr>
            <a:xfrm>
              <a:off x="6599056" y="1573421"/>
              <a:ext cx="1110204" cy="1136411"/>
              <a:chOff x="4861972" y="4144241"/>
              <a:chExt cx="1110204" cy="1136411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静</a:t>
                </a: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8131598" y="1586524"/>
              <a:ext cx="1110204" cy="1136411"/>
              <a:chOff x="4861972" y="4144241"/>
              <a:chExt cx="1110204" cy="1136411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4936410" y="4144241"/>
                <a:ext cx="1035766" cy="1106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02A1B"/>
                    </a:solidFill>
                    <a:effectLst/>
                    <a:uLnTx/>
                    <a:uFillTx/>
                    <a:latin typeface="方正颜宋简体_中" panose="02000000000000000000" charset="-122"/>
                    <a:ea typeface="方正颜宋简体_中" panose="02000000000000000000" charset="-122"/>
                    <a:cs typeface="+mn-cs"/>
                  </a:rPr>
                  <a:t>谧</a:t>
                </a: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4861972" y="4170449"/>
                <a:ext cx="1110203" cy="1110203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方正颜宋简体_中" panose="02000000000000000000" charset="-122"/>
                  <a:ea typeface="方正颜宋简体_中" panose="02000000000000000000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flipV="1">
            <a:off x="-2422" y="274300"/>
            <a:ext cx="1256093" cy="78192"/>
          </a:xfrm>
          <a:prstGeom prst="rect">
            <a:avLst/>
          </a:prstGeom>
          <a:solidFill>
            <a:srgbClr val="402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2A1B"/>
              </a:solidFill>
              <a:latin typeface="方正颜宋简体_中" panose="02000000000000000000" charset="-122"/>
              <a:ea typeface="方正颜宋简体_中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490" y="0"/>
            <a:ext cx="4060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rural </a:t>
            </a:r>
          </a:p>
          <a:p>
            <a:pPr algn="l"/>
            <a:r>
              <a:rPr lang="zh-CN" altLang="en-US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</a:rPr>
              <a:t>tourism</a:t>
            </a: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"/>
          <p:cNvSpPr/>
          <p:nvPr/>
        </p:nvSpPr>
        <p:spPr>
          <a:xfrm>
            <a:off x="7161530" y="3308350"/>
            <a:ext cx="453136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en-US" altLang="zh-CN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;</a:t>
            </a:r>
            <a:r>
              <a:rPr lang="zh-CN" altLang="en-US" sz="16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cs typeface="方正颜宋简体_中" panose="02000000000000000000" charset="-122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/>
          <p:cNvSpPr/>
          <p:nvPr/>
        </p:nvSpPr>
        <p:spPr>
          <a:xfrm>
            <a:off x="7248845" y="2385102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402A1B"/>
                </a:solidFill>
                <a:latin typeface="方正颜宋简体_中" panose="02000000000000000000" charset="-122"/>
                <a:ea typeface="方正颜宋简体_中" panose="02000000000000000000" charset="-122"/>
                <a:sym typeface="Calibri" panose="020F0502020204030204" charset="0"/>
              </a:rPr>
              <a:t>此处添加文字内容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111760" y="2585085"/>
            <a:ext cx="4511675" cy="2173605"/>
          </a:xfrm>
          <a:prstGeom prst="rect">
            <a:avLst/>
          </a:prstGeom>
          <a:solidFill>
            <a:srgbClr val="264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65125" y="1863090"/>
            <a:ext cx="5781040" cy="3616960"/>
            <a:chOff x="723013" y="616688"/>
            <a:chExt cx="7343555" cy="4827182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9" name="矩形 8"/>
            <p:cNvSpPr/>
            <p:nvPr/>
          </p:nvSpPr>
          <p:spPr>
            <a:xfrm>
              <a:off x="723013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6474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769935" y="616688"/>
              <a:ext cx="2296633" cy="48271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  <p:bldP spid="3" grpId="0" bldLvl="0" animBg="1"/>
      <p:bldP spid="3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542,&quot;width&quot;:1584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542,&quot;width&quot;:1584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542,&quot;width&quot;:1584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542,&quot;width&quot;:1584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542,&quot;width&quot;:15840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1699</Words>
  <Application>Microsoft Office PowerPoint</Application>
  <PresentationFormat>宽屏</PresentationFormat>
  <Paragraphs>122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等线</vt:lpstr>
      <vt:lpstr>方正粗黑宋简体</vt:lpstr>
      <vt:lpstr>方正颜宋简体_中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</cp:revision>
  <dcterms:created xsi:type="dcterms:W3CDTF">2020-05-08T11:04:00Z</dcterms:created>
  <dcterms:modified xsi:type="dcterms:W3CDTF">2022-04-04T13:58:23Z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