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87" r:id="rId2"/>
  </p:sldMasterIdLst>
  <p:notesMasterIdLst>
    <p:notesMasterId r:id="rId15"/>
  </p:notesMasterIdLst>
  <p:sldIdLst>
    <p:sldId id="285" r:id="rId3"/>
    <p:sldId id="268" r:id="rId4"/>
    <p:sldId id="261" r:id="rId5"/>
    <p:sldId id="271" r:id="rId6"/>
    <p:sldId id="277" r:id="rId7"/>
    <p:sldId id="274" r:id="rId8"/>
    <p:sldId id="272" r:id="rId9"/>
    <p:sldId id="279" r:id="rId10"/>
    <p:sldId id="281" r:id="rId11"/>
    <p:sldId id="276" r:id="rId12"/>
    <p:sldId id="283" r:id="rId13"/>
    <p:sldId id="28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5838" autoAdjust="0"/>
  </p:normalViewPr>
  <p:slideViewPr>
    <p:cSldViewPr>
      <p:cViewPr varScale="1">
        <p:scale>
          <a:sx n="108" d="100"/>
          <a:sy n="108" d="100"/>
        </p:scale>
        <p:origin x="732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70" y="4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34ADD-4235-49AB-9AAF-E88ACFFC019D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31B38-FCB4-4C7D-BDAC-4D8248EDF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62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31B38-FCB4-4C7D-BDAC-4D8248EDFC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72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35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02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50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655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1" name="文本框"/>
          <p:cNvSpPr>
            <a:spLocks noGrp="1"/>
          </p:cNvSpPr>
          <p:nvPr>
            <p:ph type="dt" idx="10"/>
          </p:nvPr>
        </p:nvSpPr>
        <p:spPr>
          <a:xfrm>
            <a:off x="838201" y="6356352"/>
            <a:ext cx="2743199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32" name="文本框"/>
          <p:cNvSpPr>
            <a:spLocks noGrp="1"/>
          </p:cNvSpPr>
          <p:nvPr>
            <p:ph type="ftr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33" name="文本框"/>
          <p:cNvSpPr>
            <a:spLocks noGrp="1"/>
          </p:cNvSpPr>
          <p:nvPr>
            <p:ph type="sldNum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fld id="{CAD2D6BD-DE1B-4B5F-8B41-2702339687B9}" type="slidenum"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‹#›</a:t>
            </a:fld>
            <a:endParaRPr lang="zh-CN" altLang="en-US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4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55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504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380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75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9717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46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2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21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90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08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0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94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41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46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48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5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7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13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"/>
          <p:cNvGrpSpPr/>
          <p:nvPr userDrawn="1"/>
        </p:nvGrpSpPr>
        <p:grpSpPr>
          <a:xfrm>
            <a:off x="0" y="-88288"/>
            <a:ext cx="12275672" cy="6928357"/>
            <a:chOff x="0" y="-88288"/>
            <a:chExt cx="9206754" cy="6928357"/>
          </a:xfrm>
        </p:grpSpPr>
        <p:grpSp>
          <p:nvGrpSpPr>
            <p:cNvPr id="8" name="组合"/>
            <p:cNvGrpSpPr/>
            <p:nvPr/>
          </p:nvGrpSpPr>
          <p:grpSpPr>
            <a:xfrm flipH="1">
              <a:off x="224117" y="340657"/>
              <a:ext cx="8695766" cy="6256561"/>
              <a:chOff x="224117" y="340657"/>
              <a:chExt cx="8695766" cy="6256561"/>
            </a:xfrm>
          </p:grpSpPr>
          <p:sp>
            <p:nvSpPr>
              <p:cNvPr id="12" name="对角圆角矩形"/>
              <p:cNvSpPr/>
              <p:nvPr/>
            </p:nvSpPr>
            <p:spPr>
              <a:xfrm>
                <a:off x="224117" y="340657"/>
                <a:ext cx="8695766" cy="6256561"/>
              </a:xfrm>
              <a:prstGeom prst="round2DiagRect">
                <a:avLst>
                  <a:gd name="adj1" fmla="val 9328"/>
                  <a:gd name="adj2" fmla="val 532"/>
                </a:avLst>
              </a:prstGeom>
              <a:solidFill>
                <a:srgbClr val="EEDBBF"/>
              </a:solidFill>
              <a:ln w="22225" cap="flat" cmpd="sng">
                <a:solidFill>
                  <a:srgbClr val="B57F69">
                    <a:alpha val="68000"/>
                  </a:srgbClr>
                </a:solidFill>
                <a:prstDash val="solid"/>
                <a:miter/>
              </a:ln>
            </p:spPr>
          </p:sp>
          <p:sp>
            <p:nvSpPr>
              <p:cNvPr id="13" name="对角圆角矩形"/>
              <p:cNvSpPr/>
              <p:nvPr/>
            </p:nvSpPr>
            <p:spPr>
              <a:xfrm>
                <a:off x="336002" y="448788"/>
                <a:ext cx="8471995" cy="6040298"/>
              </a:xfrm>
              <a:prstGeom prst="round2DiagRect">
                <a:avLst>
                  <a:gd name="adj1" fmla="val 8912"/>
                  <a:gd name="adj2" fmla="val 120"/>
                </a:avLst>
              </a:prstGeom>
              <a:solidFill>
                <a:schemeClr val="bg1"/>
              </a:solidFill>
              <a:ln w="25400" cap="flat" cmpd="sng">
                <a:solidFill>
                  <a:srgbClr val="B57F69">
                    <a:alpha val="62000"/>
                  </a:srgbClr>
                </a:solidFill>
                <a:prstDash val="dash"/>
                <a:miter/>
              </a:ln>
            </p:spPr>
          </p:sp>
        </p:grpSp>
        <p:pic>
          <p:nvPicPr>
            <p:cNvPr id="9" name="图片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504206"/>
              <a:ext cx="1187765" cy="133586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  <p:sp>
          <p:nvSpPr>
            <p:cNvPr id="10" name="曲线"/>
            <p:cNvSpPr/>
            <p:nvPr/>
          </p:nvSpPr>
          <p:spPr>
            <a:xfrm>
              <a:off x="8157882" y="242047"/>
              <a:ext cx="654423" cy="744071"/>
            </a:xfrm>
            <a:custGeom>
              <a:avLst/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ahLst/>
              <a:cxnLst/>
              <a:rect l="T1" t="T2" r="T3" b="T4"/>
              <a:pathLst>
                <a:path w="21600" h="21600">
                  <a:moveTo>
                    <a:pt x="3845" y="3903"/>
                  </a:moveTo>
                  <a:lnTo>
                    <a:pt x="0" y="11189"/>
                  </a:lnTo>
                  <a:lnTo>
                    <a:pt x="3550" y="15091"/>
                  </a:lnTo>
                  <a:lnTo>
                    <a:pt x="10058" y="21339"/>
                  </a:lnTo>
                  <a:lnTo>
                    <a:pt x="14202" y="21599"/>
                  </a:lnTo>
                  <a:lnTo>
                    <a:pt x="18344" y="18736"/>
                  </a:lnTo>
                  <a:lnTo>
                    <a:pt x="21600" y="11447"/>
                  </a:lnTo>
                  <a:lnTo>
                    <a:pt x="21008" y="3120"/>
                  </a:lnTo>
                  <a:lnTo>
                    <a:pt x="8875" y="0"/>
                  </a:lnTo>
                  <a:lnTo>
                    <a:pt x="3845" y="3903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round/>
            </a:ln>
          </p:spPr>
        </p:sp>
        <p:pic>
          <p:nvPicPr>
            <p:cNvPr id="11" name="图片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9572" y="-88288"/>
              <a:ext cx="1317182" cy="132778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</p:grpSp>
    </p:spTree>
    <p:extLst>
      <p:ext uri="{BB962C8B-B14F-4D97-AF65-F5344CB8AC3E}">
        <p14:creationId xmlns:p14="http://schemas.microsoft.com/office/powerpoint/2010/main" val="147241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42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audio" Target="file:///C:\Users\binhu\Desktop\&#22870;&#21169;&#19968;&#19979;&#33258;&#24049;\&#32974;&#25945;&#38899;&#20048;-&#29926;&#22958;&#33678;&#30340;&#24494;&#31505;.mp3" TargetMode="External"/><Relationship Id="rId16" Type="http://schemas.openxmlformats.org/officeDocument/2006/relationships/image" Target="../media/image16.jpeg"/><Relationship Id="rId1" Type="http://schemas.microsoft.com/office/2007/relationships/media" Target="file:///C:\Users\binhu\Desktop\&#22870;&#21169;&#19968;&#19979;&#33258;&#24049;\&#32974;&#25945;&#38899;&#20048;-&#29926;&#22958;&#33678;&#30340;&#24494;&#31505;.mp3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jpeg"/><Relationship Id="rId12" Type="http://schemas.openxmlformats.org/officeDocument/2006/relationships/image" Target="../media/image30.jpeg"/><Relationship Id="rId2" Type="http://schemas.openxmlformats.org/officeDocument/2006/relationships/audio" Target="file:///C:\Users\binhu\Desktop\&#22870;&#21169;&#19968;&#19979;&#33258;&#24049;\&#22870;&#21169;&#19968;&#19979;&#26368;&#32456;&#35838;&#20214;\&#21050;&#29484;&#21644;&#29566;&#37197;&#38899;.mp3" TargetMode="External"/><Relationship Id="rId1" Type="http://schemas.microsoft.com/office/2007/relationships/media" Target="file:///C:\Users\binhu\Desktop\&#22870;&#21169;&#19968;&#19979;&#33258;&#24049;\&#22870;&#21169;&#19968;&#19979;&#26368;&#32456;&#35838;&#20214;\&#21050;&#29484;&#21644;&#29566;&#37197;&#38899;.mp3" TargetMode="External"/><Relationship Id="rId6" Type="http://schemas.openxmlformats.org/officeDocument/2006/relationships/image" Target="../media/image25.jpeg"/><Relationship Id="rId11" Type="http://schemas.openxmlformats.org/officeDocument/2006/relationships/image" Target="../media/image11.pn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ndy\Desktop\16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941" y="5085185"/>
            <a:ext cx="1929948" cy="1408309"/>
          </a:xfrm>
          <a:prstGeom prst="rect">
            <a:avLst/>
          </a:prstGeom>
          <a:noFill/>
        </p:spPr>
      </p:pic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2331244" y="1268761"/>
            <a:ext cx="752951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年级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下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册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</a:t>
            </a:r>
            <a:r>
              <a:rPr lang="zh-CN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单元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《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我会努力的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》</a:t>
            </a:r>
            <a:endParaRPr lang="zh-CN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1523999" y="2204864"/>
            <a:ext cx="91440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奖励一下自己</a:t>
            </a:r>
            <a:endParaRPr lang="en-US" altLang="zh-CN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20174" y="508518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8230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pic.tiankong.com/e6/1u/QJ8511469690.jpg?x-oss-process=style/450h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1948" y="1880828"/>
            <a:ext cx="5256584" cy="4320480"/>
          </a:xfrm>
          <a:prstGeom prst="rect">
            <a:avLst/>
          </a:prstGeom>
          <a:noFill/>
        </p:spPr>
      </p:pic>
      <p:pic>
        <p:nvPicPr>
          <p:cNvPr id="5" name="Picture 2" descr="https://dpic.tiankong.com/8r/xe/QJ8183970465.jpg?x-oss-process=style/show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4233" y="1268760"/>
            <a:ext cx="2225233" cy="1224136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199456" y="692150"/>
            <a:ext cx="7886700" cy="998538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爸爸妈妈送给大家的礼物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7"/>
          <p:cNvGrpSpPr/>
          <p:nvPr/>
        </p:nvGrpSpPr>
        <p:grpSpPr bwMode="auto">
          <a:xfrm rot="-588498">
            <a:off x="1653825" y="2034267"/>
            <a:ext cx="2232025" cy="1168400"/>
            <a:chOff x="2414672" y="257447"/>
            <a:chExt cx="1194755" cy="472063"/>
          </a:xfrm>
        </p:grpSpPr>
        <p:sp>
          <p:nvSpPr>
            <p:cNvPr id="7" name="矩形: 圆角 28"/>
            <p:cNvSpPr/>
            <p:nvPr/>
          </p:nvSpPr>
          <p:spPr bwMode="auto">
            <a:xfrm rot="21177325">
              <a:off x="2414341" y="257328"/>
              <a:ext cx="565087" cy="472063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快</a:t>
              </a:r>
            </a:p>
          </p:txBody>
        </p:sp>
        <p:sp>
          <p:nvSpPr>
            <p:cNvPr id="8" name="矩形: 圆角 29"/>
            <p:cNvSpPr/>
            <p:nvPr/>
          </p:nvSpPr>
          <p:spPr bwMode="auto">
            <a:xfrm rot="432022">
              <a:off x="3044268" y="256201"/>
              <a:ext cx="565087" cy="4707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乐</a:t>
              </a:r>
            </a:p>
          </p:txBody>
        </p:sp>
      </p:grpSp>
      <p:grpSp>
        <p:nvGrpSpPr>
          <p:cNvPr id="9" name="组合 27"/>
          <p:cNvGrpSpPr/>
          <p:nvPr/>
        </p:nvGrpSpPr>
        <p:grpSpPr bwMode="auto">
          <a:xfrm>
            <a:off x="5062499" y="1636669"/>
            <a:ext cx="2235849" cy="1178917"/>
            <a:chOff x="2412625" y="252556"/>
            <a:chExt cx="1196802" cy="476312"/>
          </a:xfrm>
        </p:grpSpPr>
        <p:sp>
          <p:nvSpPr>
            <p:cNvPr id="10" name="矩形: 圆角 28"/>
            <p:cNvSpPr/>
            <p:nvPr/>
          </p:nvSpPr>
          <p:spPr bwMode="auto">
            <a:xfrm rot="21177325">
              <a:off x="2412625" y="252556"/>
              <a:ext cx="565087" cy="472063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自</a:t>
              </a:r>
            </a:p>
          </p:txBody>
        </p:sp>
        <p:sp>
          <p:nvSpPr>
            <p:cNvPr id="11" name="矩形: 圆角 29"/>
            <p:cNvSpPr/>
            <p:nvPr/>
          </p:nvSpPr>
          <p:spPr bwMode="auto">
            <a:xfrm rot="432022">
              <a:off x="3044340" y="258088"/>
              <a:ext cx="565087" cy="4707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信</a:t>
              </a:r>
            </a:p>
          </p:txBody>
        </p:sp>
      </p:grpSp>
      <p:grpSp>
        <p:nvGrpSpPr>
          <p:cNvPr id="12" name="组合 27"/>
          <p:cNvGrpSpPr/>
          <p:nvPr/>
        </p:nvGrpSpPr>
        <p:grpSpPr bwMode="auto">
          <a:xfrm rot="762451">
            <a:off x="8381421" y="1867852"/>
            <a:ext cx="2232025" cy="1168400"/>
            <a:chOff x="2414672" y="257447"/>
            <a:chExt cx="1194755" cy="472063"/>
          </a:xfrm>
        </p:grpSpPr>
        <p:sp>
          <p:nvSpPr>
            <p:cNvPr id="13" name="矩形: 圆角 28"/>
            <p:cNvSpPr/>
            <p:nvPr/>
          </p:nvSpPr>
          <p:spPr bwMode="auto">
            <a:xfrm rot="21177325">
              <a:off x="2414517" y="257145"/>
              <a:ext cx="565087" cy="472063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优</a:t>
              </a:r>
            </a:p>
          </p:txBody>
        </p:sp>
        <p:sp>
          <p:nvSpPr>
            <p:cNvPr id="14" name="矩形: 圆角 29"/>
            <p:cNvSpPr/>
            <p:nvPr/>
          </p:nvSpPr>
          <p:spPr bwMode="auto">
            <a:xfrm rot="432022">
              <a:off x="3041822" y="258188"/>
              <a:ext cx="565087" cy="470780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r>
                <a:rPr lang="zh-CN" altLang="en-US" sz="72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020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529591" y="1628800"/>
            <a:ext cx="4608512" cy="1143000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老师送给大家的礼物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9591" y="357301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我们成长中的点点滴滴</a:t>
            </a:r>
            <a:r>
              <a:rPr lang="en-US" altLang="zh-CN" sz="2800" dirty="0">
                <a:latin typeface="+mj-ea"/>
                <a:ea typeface="+mj-ea"/>
              </a:rPr>
              <a:t>-</a:t>
            </a:r>
            <a:r>
              <a:rPr lang="zh-CN" altLang="en-US" sz="2800" dirty="0">
                <a:latin typeface="+mj-ea"/>
                <a:ea typeface="+mj-ea"/>
              </a:rPr>
              <a:t>难忘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9456" y="90872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 descr="画家2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0" y="88900"/>
            <a:ext cx="4686300" cy="7085013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内容占位符 3" descr="initpintu_副本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9" name="图片 8" descr="画家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0" y="0"/>
            <a:ext cx="9144000" cy="7389440"/>
          </a:xfrm>
          <a:prstGeom prst="rect">
            <a:avLst/>
          </a:prstGeom>
        </p:spPr>
      </p:pic>
      <p:pic>
        <p:nvPicPr>
          <p:cNvPr id="12" name="图片 11" descr="画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34076" y="0"/>
            <a:ext cx="4733925" cy="7245424"/>
          </a:xfrm>
          <a:prstGeom prst="rect">
            <a:avLst/>
          </a:prstGeom>
        </p:spPr>
      </p:pic>
      <p:pic>
        <p:nvPicPr>
          <p:cNvPr id="13" name="内容占位符 3" descr="分享小达人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24000" y="0"/>
            <a:ext cx="9540552" cy="6858000"/>
          </a:xfrm>
          <a:prstGeom prst="rect">
            <a:avLst/>
          </a:prstGeom>
        </p:spPr>
      </p:pic>
      <p:pic>
        <p:nvPicPr>
          <p:cNvPr id="19" name="胎教音乐-瓦妮莎的微笑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1991544" y="6705600"/>
            <a:ext cx="304800" cy="304800"/>
          </a:xfrm>
          <a:prstGeom prst="rect">
            <a:avLst/>
          </a:prstGeom>
        </p:spPr>
      </p:pic>
      <p:pic>
        <p:nvPicPr>
          <p:cNvPr id="20" name="图片 19" descr="护花使者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24000" y="0"/>
            <a:ext cx="4788024" cy="6858000"/>
          </a:xfrm>
          <a:prstGeom prst="rect">
            <a:avLst/>
          </a:prstGeom>
        </p:spPr>
      </p:pic>
      <p:pic>
        <p:nvPicPr>
          <p:cNvPr id="22" name="图片 21" descr="最美劳动者 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12024" y="0"/>
            <a:ext cx="4355976" cy="6858000"/>
          </a:xfrm>
          <a:prstGeom prst="rect">
            <a:avLst/>
          </a:prstGeom>
        </p:spPr>
      </p:pic>
      <p:pic>
        <p:nvPicPr>
          <p:cNvPr id="23" name="图片 22" descr="助人为乐美少年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524000" y="0"/>
            <a:ext cx="9396536" cy="7389440"/>
          </a:xfrm>
          <a:prstGeom prst="rect">
            <a:avLst/>
          </a:prstGeom>
        </p:spPr>
      </p:pic>
      <p:pic>
        <p:nvPicPr>
          <p:cNvPr id="24" name="图片 23" descr="拾金不昧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524000" y="0"/>
            <a:ext cx="9144000" cy="7461448"/>
          </a:xfrm>
          <a:prstGeom prst="rect">
            <a:avLst/>
          </a:prstGeom>
        </p:spPr>
      </p:pic>
      <p:pic>
        <p:nvPicPr>
          <p:cNvPr id="25" name="图片 24" descr="微信图片_20190128122807_副本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24001" y="0"/>
            <a:ext cx="9143999" cy="6858000"/>
          </a:xfrm>
          <a:prstGeom prst="rect">
            <a:avLst/>
          </a:prstGeom>
        </p:spPr>
      </p:pic>
      <p:pic>
        <p:nvPicPr>
          <p:cNvPr id="26" name="图片 25" descr="111111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24000" y="1"/>
            <a:ext cx="95405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0"/>
                            </p:stCondLst>
                            <p:childTnLst>
                              <p:par>
                                <p:cTn id="44" presetID="4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500"/>
                            </p:stCondLst>
                            <p:childTnLst>
                              <p:par>
                                <p:cTn id="48" presetID="4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0"/>
                            </p:stCondLst>
                            <p:childTnLst>
                              <p:par>
                                <p:cTn id="61" presetID="8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962400" y="47625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送给自己的礼物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20927" y="31483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夸夸自己  奖励一下自己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云形"/>
          <p:cNvSpPr/>
          <p:nvPr/>
        </p:nvSpPr>
        <p:spPr>
          <a:xfrm rot="427891">
            <a:off x="4141089" y="3438072"/>
            <a:ext cx="3766951" cy="2257650"/>
          </a:xfrm>
          <a:prstGeom prst="cloud">
            <a:avLst/>
          </a:prstGeom>
          <a:solidFill>
            <a:srgbClr val="B57E69"/>
          </a:solidFill>
          <a:ln w="12700" cap="flat" cmpd="sng">
            <a:solidFill>
              <a:srgbClr val="9C6B5B"/>
            </a:solidFill>
            <a:prstDash val="solid"/>
            <a:miter/>
          </a:ln>
        </p:spPr>
      </p:sp>
      <p:grpSp>
        <p:nvGrpSpPr>
          <p:cNvPr id="3" name="组合 9"/>
          <p:cNvGrpSpPr/>
          <p:nvPr/>
        </p:nvGrpSpPr>
        <p:grpSpPr>
          <a:xfrm rot="20601151">
            <a:off x="7937585" y="4597866"/>
            <a:ext cx="693096" cy="504070"/>
            <a:chOff x="5220090" y="5229250"/>
            <a:chExt cx="792110" cy="576080"/>
          </a:xfrm>
        </p:grpSpPr>
        <p:sp>
          <p:nvSpPr>
            <p:cNvPr id="11" name="椭圆 10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"/>
          <p:cNvSpPr/>
          <p:nvPr/>
        </p:nvSpPr>
        <p:spPr>
          <a:xfrm>
            <a:off x="4871865" y="3573016"/>
            <a:ext cx="2808389" cy="193899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两年来你在哪方面取得了进步，回顾自己成长中的点点滴滴，来夸夸自己吧！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6624" y="1277680"/>
            <a:ext cx="2369681" cy="155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2230" y="1268700"/>
            <a:ext cx="2018618" cy="15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218" y="3927253"/>
            <a:ext cx="1343018" cy="24708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470" y="1268700"/>
            <a:ext cx="2326904" cy="1630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968" y="3174312"/>
            <a:ext cx="1653096" cy="313464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grpSp>
        <p:nvGrpSpPr>
          <p:cNvPr id="2" name="组合 4"/>
          <p:cNvGrpSpPr/>
          <p:nvPr/>
        </p:nvGrpSpPr>
        <p:grpSpPr>
          <a:xfrm>
            <a:off x="7464190" y="3898600"/>
            <a:ext cx="792110" cy="576080"/>
            <a:chOff x="5220090" y="5229250"/>
            <a:chExt cx="792110" cy="576080"/>
          </a:xfrm>
        </p:grpSpPr>
        <p:sp>
          <p:nvSpPr>
            <p:cNvPr id="6" name="椭圆 5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云形"/>
          <p:cNvSpPr/>
          <p:nvPr/>
        </p:nvSpPr>
        <p:spPr>
          <a:xfrm>
            <a:off x="3215601" y="1594280"/>
            <a:ext cx="4871839" cy="3274920"/>
          </a:xfrm>
          <a:prstGeom prst="cloud">
            <a:avLst/>
          </a:prstGeom>
          <a:solidFill>
            <a:srgbClr val="B57E69"/>
          </a:solidFill>
          <a:ln w="12700" cap="flat" cmpd="sng">
            <a:solidFill>
              <a:srgbClr val="9C6B5B"/>
            </a:solidFill>
            <a:prstDash val="solid"/>
            <a:miter/>
          </a:ln>
        </p:spPr>
      </p:sp>
      <p:sp>
        <p:nvSpPr>
          <p:cNvPr id="10" name="矩形"/>
          <p:cNvSpPr/>
          <p:nvPr/>
        </p:nvSpPr>
        <p:spPr>
          <a:xfrm>
            <a:off x="3694831" y="2426138"/>
            <a:ext cx="4176579" cy="15696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勤学如春起之苗，不见其增，日有所长。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同学们，我们每天都在进步，让我们来给自己发个奖！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5625"/>
            <a:ext cx="799465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68152" y="365125"/>
            <a:ext cx="4079776" cy="1325563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小刺猬和獾的故事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772816"/>
            <a:ext cx="8820472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844824"/>
            <a:ext cx="9144000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484784"/>
            <a:ext cx="914400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556792"/>
            <a:ext cx="889248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700808"/>
            <a:ext cx="8892480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700808"/>
            <a:ext cx="8892480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刺猬和獾配音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1919536" y="6021288"/>
            <a:ext cx="304800" cy="3048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1916833"/>
            <a:ext cx="9144000" cy="4941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6" presetClass="exit" presetSubtype="32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000"/>
                            </p:stCondLst>
                            <p:childTnLst>
                              <p:par>
                                <p:cTn id="46" presetID="3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000"/>
                            </p:stCondLst>
                            <p:childTnLst>
                              <p:par>
                                <p:cTn id="57" presetID="14" presetClass="exit" presetSubtype="10" fill="hold" nodeType="after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000"/>
                            </p:stCondLst>
                            <p:childTnLst>
                              <p:par>
                                <p:cTn id="61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0"/>
                            </p:stCondLst>
                            <p:childTnLst>
                              <p:par>
                                <p:cTn id="65" presetID="10" presetClass="exit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500"/>
                            </p:stCondLst>
                            <p:childTnLst>
                              <p:par>
                                <p:cTn id="6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968" y="3174312"/>
            <a:ext cx="1653096" cy="313464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grpSp>
        <p:nvGrpSpPr>
          <p:cNvPr id="2" name="组合 4"/>
          <p:cNvGrpSpPr/>
          <p:nvPr/>
        </p:nvGrpSpPr>
        <p:grpSpPr>
          <a:xfrm>
            <a:off x="7464190" y="3898600"/>
            <a:ext cx="792110" cy="576080"/>
            <a:chOff x="5220090" y="5229250"/>
            <a:chExt cx="792110" cy="576080"/>
          </a:xfrm>
        </p:grpSpPr>
        <p:sp>
          <p:nvSpPr>
            <p:cNvPr id="6" name="椭圆 5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solidFill>
              <a:srgbClr val="B57E69"/>
            </a:solidFill>
            <a:ln>
              <a:solidFill>
                <a:srgbClr val="9D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云形"/>
          <p:cNvSpPr/>
          <p:nvPr/>
        </p:nvSpPr>
        <p:spPr>
          <a:xfrm>
            <a:off x="3215681" y="1628800"/>
            <a:ext cx="4871839" cy="3274920"/>
          </a:xfrm>
          <a:prstGeom prst="cloud">
            <a:avLst/>
          </a:prstGeom>
          <a:solidFill>
            <a:srgbClr val="B57E69"/>
          </a:solidFill>
          <a:ln w="12700" cap="flat" cmpd="sng">
            <a:solidFill>
              <a:srgbClr val="9C6B5B"/>
            </a:solidFill>
            <a:prstDash val="solid"/>
            <a:miter/>
          </a:ln>
        </p:spPr>
      </p:sp>
      <p:sp>
        <p:nvSpPr>
          <p:cNvPr id="10" name="矩形"/>
          <p:cNvSpPr/>
          <p:nvPr/>
        </p:nvSpPr>
        <p:spPr>
          <a:xfrm>
            <a:off x="3503712" y="2636912"/>
            <a:ext cx="4417394" cy="107721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听完小刺猬和獾的故事，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你明白了什么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折角形"/>
          <p:cNvSpPr/>
          <p:nvPr/>
        </p:nvSpPr>
        <p:spPr>
          <a:xfrm>
            <a:off x="2999657" y="1628800"/>
            <a:ext cx="5364595" cy="2808312"/>
          </a:xfrm>
          <a:prstGeom prst="foldedCorner">
            <a:avLst>
              <a:gd name="adj" fmla="val 0"/>
            </a:avLst>
          </a:prstGeom>
          <a:solidFill>
            <a:srgbClr val="EEDBBF"/>
          </a:solidFill>
          <a:ln w="3175" cap="flat" cmpd="sng">
            <a:solidFill>
              <a:srgbClr val="B57F69"/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vert="horz" wrap="square" lIns="252000" tIns="216000" rIns="252000" bIns="0" anchor="ctr" anchorCtr="0"/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在过去的两年中，我们小组每个同学都很努力。我们小组来发个奖，你想把这束赞美之花传递给谁呢？</a:t>
            </a:r>
            <a:endParaRPr lang="zh-CN" altLang="en-US" sz="2800" dirty="0">
              <a:solidFill>
                <a:srgbClr val="000000"/>
              </a:solidFill>
              <a:latin typeface="Calibri" panose="020F0502020204030204" charset="0"/>
              <a:ea typeface="楷体" panose="02010609060101010101" pitchFamily="49" charset="-122"/>
              <a:cs typeface="Calibri" panose="020F05020202040302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288" y="3573016"/>
            <a:ext cx="1343018" cy="2470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9736" y="501317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我要赞美</a:t>
            </a:r>
            <a:r>
              <a:rPr lang="en-US" altLang="zh-CN" sz="2800" dirty="0">
                <a:latin typeface="+mj-ea"/>
                <a:ea typeface="+mj-ea"/>
              </a:rPr>
              <a:t>…...</a:t>
            </a:r>
            <a:r>
              <a:rPr lang="zh-CN" altLang="en-US" sz="2800" dirty="0">
                <a:latin typeface="+mj-ea"/>
                <a:ea typeface="+mj-ea"/>
              </a:rPr>
              <a:t>因为</a:t>
            </a:r>
            <a:r>
              <a:rPr lang="en-US" altLang="zh-CN" sz="2800" dirty="0">
                <a:latin typeface="+mj-ea"/>
                <a:ea typeface="+mj-ea"/>
              </a:rPr>
              <a:t>……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 idx="4294967295"/>
          </p:nvPr>
        </p:nvSpPr>
        <p:spPr>
          <a:xfrm>
            <a:off x="1250776" y="54868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600" b="1" dirty="0"/>
              <a:t>自己送给小伙伴们的礼物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8</TotalTime>
  <Words>258</Words>
  <Application>Microsoft Office PowerPoint</Application>
  <PresentationFormat>宽屏</PresentationFormat>
  <Paragraphs>34</Paragraphs>
  <Slides>12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老师送给大家的礼物    </vt:lpstr>
      <vt:lpstr>PowerPoint 演示文稿</vt:lpstr>
      <vt:lpstr>送给自己的礼物</vt:lpstr>
      <vt:lpstr>PowerPoint 演示文稿</vt:lpstr>
      <vt:lpstr>PowerPoint 演示文稿</vt:lpstr>
      <vt:lpstr>小刺猬和獾的故事</vt:lpstr>
      <vt:lpstr>PowerPoint 演示文稿</vt:lpstr>
      <vt:lpstr>自己送给小伙伴们的礼物</vt:lpstr>
      <vt:lpstr>爸爸妈妈送给大家的礼物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636</cp:revision>
  <dcterms:created xsi:type="dcterms:W3CDTF">2019-03-08T02:20:00Z</dcterms:created>
  <dcterms:modified xsi:type="dcterms:W3CDTF">2022-04-04T04:13:44Z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