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</p:sldMasterIdLst>
  <p:notesMasterIdLst>
    <p:notesMasterId r:id="rId26"/>
  </p:notesMasterIdLst>
  <p:sldIdLst>
    <p:sldId id="561" r:id="rId3"/>
    <p:sldId id="584" r:id="rId4"/>
    <p:sldId id="326" r:id="rId5"/>
    <p:sldId id="328" r:id="rId6"/>
    <p:sldId id="331" r:id="rId7"/>
    <p:sldId id="334" r:id="rId8"/>
    <p:sldId id="338" r:id="rId9"/>
    <p:sldId id="451" r:id="rId10"/>
    <p:sldId id="354" r:id="rId11"/>
    <p:sldId id="340" r:id="rId12"/>
    <p:sldId id="356" r:id="rId13"/>
    <p:sldId id="357" r:id="rId14"/>
    <p:sldId id="355" r:id="rId15"/>
    <p:sldId id="385" r:id="rId16"/>
    <p:sldId id="350" r:id="rId17"/>
    <p:sldId id="349" r:id="rId18"/>
    <p:sldId id="353" r:id="rId19"/>
    <p:sldId id="351" r:id="rId20"/>
    <p:sldId id="352" r:id="rId21"/>
    <p:sldId id="374" r:id="rId22"/>
    <p:sldId id="537" r:id="rId23"/>
    <p:sldId id="538" r:id="rId24"/>
    <p:sldId id="585" r:id="rId25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3">
          <p15:clr>
            <a:srgbClr val="A4A3A4"/>
          </p15:clr>
        </p15:guide>
        <p15:guide id="2" pos="28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9B4C9"/>
    <a:srgbClr val="20B6BE"/>
    <a:srgbClr val="D6F133"/>
    <a:srgbClr val="FF8599"/>
    <a:srgbClr val="FDDF03"/>
    <a:srgbClr val="FFD1E1"/>
    <a:srgbClr val="1CD8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6578" autoAdjust="0"/>
  </p:normalViewPr>
  <p:slideViewPr>
    <p:cSldViewPr snapToGrid="0">
      <p:cViewPr varScale="1">
        <p:scale>
          <a:sx n="143" d="100"/>
          <a:sy n="143" d="100"/>
        </p:scale>
        <p:origin x="696" y="120"/>
      </p:cViewPr>
      <p:guideLst>
        <p:guide orient="horz" pos="1663"/>
        <p:guide pos="2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110745-D232-4166-BF0B-F86BF39AA84B}" type="datetime1">
              <a:rPr lang="zh-CN" altLang="en-US"/>
              <a:pPr/>
              <a:t>2022/4/2</a:t>
            </a:fld>
            <a:endParaRPr lang="zh-CN" altLang="en-US"/>
          </a:p>
        </p:txBody>
      </p:sp>
      <p:sp>
        <p:nvSpPr>
          <p:cNvPr id="614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8D23A8-2740-41AE-A74F-FB90B3A2D1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185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9881FE9-3730-42E3-8AA9-03DEFD1236A5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685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33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AA5A1DE-10D7-4106-8DBE-8166DE441667}" type="slidenum">
              <a:rPr lang="zh-CN" altLang="en-US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724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63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63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E792C41-7D2D-4476-ACF3-A7D43852593F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387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048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 smtClean="0"/>
          </a:p>
        </p:txBody>
      </p:sp>
      <p:sp>
        <p:nvSpPr>
          <p:cNvPr id="2048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54EEDB8-A0FE-4BC5-A1FA-409D130427A1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43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D23A8-2740-41AE-A74F-FB90B3A2D1B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717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8710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BFB67-DFEB-43B4-BBEE-9CDA8A56C9B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191130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EC5AA-61FE-498B-89FB-50CF3892EB3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275381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0C32E-AA17-4A57-9DC5-A30CC51330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892702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幻灯片封面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/>
          <a:p>
            <a:pPr algn="ctr" defTabSz="685800">
              <a:defRPr/>
            </a:pPr>
            <a:endParaRPr lang="zh-CN" altLang="en-US" sz="1350" kern="0" baseline="-250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2772"/>
            <a:ext cx="91440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821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/>
          <a:p>
            <a:pPr algn="ctr" defTabSz="685800">
              <a:defRPr/>
            </a:pPr>
            <a:endParaRPr lang="zh-CN" altLang="en-US" sz="1350" kern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53968"/>
            <a:ext cx="9144000" cy="116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9"/>
          <p:cNvSpPr/>
          <p:nvPr/>
        </p:nvSpPr>
        <p:spPr>
          <a:xfrm>
            <a:off x="2814641" y="942976"/>
            <a:ext cx="1785937" cy="1785938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lang="en-US" altLang="zh-CN" sz="1300">
              <a:solidFill>
                <a:srgbClr val="FFFFFF"/>
              </a:solidFill>
              <a:ea typeface="宋体" pitchFamily="2" charset="-122"/>
            </a:endParaRPr>
          </a:p>
        </p:txBody>
      </p:sp>
      <p:sp>
        <p:nvSpPr>
          <p:cNvPr id="5" name="Oval 10"/>
          <p:cNvSpPr/>
          <p:nvPr/>
        </p:nvSpPr>
        <p:spPr>
          <a:xfrm>
            <a:off x="1925641" y="828676"/>
            <a:ext cx="1787525" cy="1787129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lang="en-US" altLang="zh-CN" sz="1300">
              <a:solidFill>
                <a:srgbClr val="FFFFFF"/>
              </a:solidFill>
              <a:ea typeface="宋体" pitchFamily="2" charset="-122"/>
            </a:endParaRPr>
          </a:p>
        </p:txBody>
      </p:sp>
      <p:grpSp>
        <p:nvGrpSpPr>
          <p:cNvPr id="6" name="组合 79"/>
          <p:cNvGrpSpPr>
            <a:grpSpLocks/>
          </p:cNvGrpSpPr>
          <p:nvPr userDrawn="1"/>
        </p:nvGrpSpPr>
        <p:grpSpPr bwMode="auto">
          <a:xfrm>
            <a:off x="1192216" y="608411"/>
            <a:ext cx="1755775" cy="1758553"/>
            <a:chOff x="6379729" y="2488774"/>
            <a:chExt cx="2513016" cy="2513016"/>
          </a:xfrm>
        </p:grpSpPr>
        <p:sp>
          <p:nvSpPr>
            <p:cNvPr id="7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8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hangingPunct="1">
                <a:defRPr/>
              </a:pPr>
              <a:endParaRPr lang="zh-CN" altLang="en-US" sz="1350" kern="0">
                <a:solidFill>
                  <a:srgbClr val="FFFFFF"/>
                </a:solidFill>
              </a:endParaRPr>
            </a:p>
          </p:txBody>
        </p:sp>
      </p:grpSp>
      <p:sp>
        <p:nvSpPr>
          <p:cNvPr id="9" name="椭圆 80"/>
          <p:cNvSpPr/>
          <p:nvPr/>
        </p:nvSpPr>
        <p:spPr bwMode="auto">
          <a:xfrm>
            <a:off x="1449540" y="856498"/>
            <a:ext cx="1268631" cy="127120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hangingPunct="1">
              <a:defRPr/>
            </a:pPr>
            <a:r>
              <a:rPr lang="zh-CN" altLang="en-US" sz="7500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谢</a:t>
            </a:r>
          </a:p>
        </p:txBody>
      </p:sp>
      <p:grpSp>
        <p:nvGrpSpPr>
          <p:cNvPr id="10" name="组合 79"/>
          <p:cNvGrpSpPr>
            <a:grpSpLocks/>
          </p:cNvGrpSpPr>
          <p:nvPr userDrawn="1"/>
        </p:nvGrpSpPr>
        <p:grpSpPr bwMode="auto">
          <a:xfrm>
            <a:off x="2722563" y="451247"/>
            <a:ext cx="1636712" cy="1638300"/>
            <a:chOff x="6379729" y="2488774"/>
            <a:chExt cx="2513016" cy="2513016"/>
          </a:xfrm>
        </p:grpSpPr>
        <p:sp>
          <p:nvSpPr>
            <p:cNvPr id="11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12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hangingPunct="1">
                <a:defRPr/>
              </a:pPr>
              <a:endParaRPr lang="zh-CN" altLang="en-US" sz="1350" kern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椭圆 80"/>
          <p:cNvSpPr/>
          <p:nvPr/>
        </p:nvSpPr>
        <p:spPr bwMode="auto">
          <a:xfrm>
            <a:off x="2962889" y="682126"/>
            <a:ext cx="1181607" cy="1184000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hangingPunct="1">
              <a:defRPr/>
            </a:pPr>
            <a:r>
              <a:rPr lang="zh-CN" altLang="en-US" sz="7125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谢</a:t>
            </a:r>
          </a:p>
        </p:txBody>
      </p:sp>
      <p:grpSp>
        <p:nvGrpSpPr>
          <p:cNvPr id="14" name="组合 79"/>
          <p:cNvGrpSpPr>
            <a:grpSpLocks/>
          </p:cNvGrpSpPr>
          <p:nvPr userDrawn="1"/>
        </p:nvGrpSpPr>
        <p:grpSpPr bwMode="auto">
          <a:xfrm>
            <a:off x="4881566" y="597695"/>
            <a:ext cx="1766887" cy="1769269"/>
            <a:chOff x="6379729" y="2488774"/>
            <a:chExt cx="2513016" cy="2513016"/>
          </a:xfrm>
        </p:grpSpPr>
        <p:sp>
          <p:nvSpPr>
            <p:cNvPr id="15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16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hangingPunct="1">
                <a:defRPr/>
              </a:pPr>
              <a:endParaRPr lang="zh-CN" altLang="en-US" sz="1350" kern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椭圆 80"/>
          <p:cNvSpPr/>
          <p:nvPr/>
        </p:nvSpPr>
        <p:spPr bwMode="auto">
          <a:xfrm>
            <a:off x="5140862" y="847386"/>
            <a:ext cx="1276187" cy="1278773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hangingPunct="1">
              <a:defRPr/>
            </a:pPr>
            <a:r>
              <a:rPr lang="zh-CN" altLang="en-US" sz="7125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看</a:t>
            </a:r>
          </a:p>
        </p:txBody>
      </p:sp>
      <p:grpSp>
        <p:nvGrpSpPr>
          <p:cNvPr id="18" name="组合 79"/>
          <p:cNvGrpSpPr>
            <a:grpSpLocks/>
          </p:cNvGrpSpPr>
          <p:nvPr userDrawn="1"/>
        </p:nvGrpSpPr>
        <p:grpSpPr bwMode="auto">
          <a:xfrm>
            <a:off x="3765553" y="1459707"/>
            <a:ext cx="1439863" cy="1443038"/>
            <a:chOff x="6379729" y="2488774"/>
            <a:chExt cx="2513016" cy="2513016"/>
          </a:xfrm>
        </p:grpSpPr>
        <p:sp>
          <p:nvSpPr>
            <p:cNvPr id="19" name="任意多边形 82"/>
            <p:cNvSpPr/>
            <p:nvPr/>
          </p:nvSpPr>
          <p:spPr>
            <a:xfrm rot="3738964">
              <a:off x="6379730" y="2488773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20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hangingPunct="1">
                <a:defRPr/>
              </a:pPr>
              <a:endParaRPr lang="zh-CN" altLang="en-US" sz="1350" kern="0">
                <a:solidFill>
                  <a:srgbClr val="FFFFFF"/>
                </a:solidFill>
              </a:endParaRPr>
            </a:p>
          </p:txBody>
        </p:sp>
      </p:grpSp>
      <p:sp>
        <p:nvSpPr>
          <p:cNvPr id="21" name="椭圆 80"/>
          <p:cNvSpPr/>
          <p:nvPr/>
        </p:nvSpPr>
        <p:spPr bwMode="auto">
          <a:xfrm>
            <a:off x="3976075" y="1663030"/>
            <a:ext cx="1040881" cy="104298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hangingPunct="1">
              <a:defRPr/>
            </a:pPr>
            <a:r>
              <a:rPr lang="zh-CN" altLang="en-US" sz="6000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收</a:t>
            </a:r>
          </a:p>
        </p:txBody>
      </p:sp>
    </p:spTree>
    <p:extLst>
      <p:ext uri="{BB962C8B-B14F-4D97-AF65-F5344CB8AC3E}">
        <p14:creationId xmlns:p14="http://schemas.microsoft.com/office/powerpoint/2010/main" val="701169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69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806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086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555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523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87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6DDE6-4BC3-474C-85F2-0AB2448F8B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651450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33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83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6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975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1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30FDE-9861-43D7-9ED9-1D1C7D848B6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038301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C6012-3B5F-442F-B732-45D3874E631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515596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D2C7B-9BA9-4068-94E8-2270E44C79D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595825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CCA3D-6D53-47FE-9446-CBA92452BF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07288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D9C13-1F02-4AC8-A70F-799CA0814D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761031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9FAA9-9B5D-4079-9CCC-80FD7E529E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548007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1"/>
              <a:t>单击图标添加图片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11F9C-19C1-4806-9608-5A7E4BA837B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301068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fld id="{3B6CAB3A-24C6-42A3-AE29-40F58220D79E}" type="datetime1">
              <a:rPr lang="en-US" altLang="zh-CN"/>
              <a:pPr/>
              <a:t>4/2/2022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fld id="{DC8B80CA-6755-4737-AC31-11D13B310FB2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31" name="图片 1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335"/>
            <a:ext cx="9144000" cy="59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75" r:id="rId12"/>
    <p:sldLayoutId id="2147483676" r:id="rId1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5616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78359" y="1660009"/>
            <a:ext cx="4227512" cy="13465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/>
            <a:r>
              <a:rPr lang="zh-CN" altLang="en-US" sz="4950" b="1" noProof="1">
                <a:latin typeface="微软雅黑"/>
                <a:ea typeface="微软雅黑"/>
                <a:sym typeface="微软雅黑"/>
              </a:rPr>
              <a:t>学习有方法</a:t>
            </a:r>
          </a:p>
          <a:p>
            <a:pPr algn="ctr" fontAlgn="auto"/>
            <a:r>
              <a:rPr lang="zh-CN" altLang="en-US" sz="3200" b="1" noProof="1" smtClean="0">
                <a:latin typeface="微软雅黑"/>
                <a:ea typeface="微软雅黑"/>
                <a:sym typeface="微软雅黑"/>
              </a:rPr>
              <a:t>第</a:t>
            </a:r>
            <a:r>
              <a:rPr lang="en-US" altLang="zh-CN" sz="3200" b="1" noProof="1" smtClean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3200" b="1" noProof="1" smtClean="0">
                <a:latin typeface="微软雅黑"/>
                <a:ea typeface="微软雅黑"/>
                <a:sym typeface="微软雅黑"/>
              </a:rPr>
              <a:t>课</a:t>
            </a:r>
            <a:r>
              <a:rPr lang="zh-CN" altLang="en-US" sz="3200" b="1" noProof="1">
                <a:latin typeface="微软雅黑"/>
                <a:ea typeface="微软雅黑"/>
                <a:sym typeface="微软雅黑"/>
              </a:rPr>
              <a:t>时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6622" y="747161"/>
            <a:ext cx="29546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/>
            <a:r>
              <a:rPr lang="zh-CN" altLang="en-US" sz="2400" noProof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/>
                <a:ea typeface="微软雅黑"/>
                <a:sym typeface="微软雅黑"/>
              </a:rPr>
              <a:t>二年级下册第四单元</a:t>
            </a:r>
          </a:p>
        </p:txBody>
      </p:sp>
      <p:sp>
        <p:nvSpPr>
          <p:cNvPr id="21" name="矩形 20"/>
          <p:cNvSpPr/>
          <p:nvPr/>
        </p:nvSpPr>
        <p:spPr>
          <a:xfrm>
            <a:off x="1" y="427819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 flipV="1">
            <a:off x="992505" y="964766"/>
            <a:ext cx="2590800" cy="5078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fontAlgn="auto"/>
            <a:r>
              <a:rPr lang="en-US" altLang="zh-CN" sz="2700" noProof="1">
                <a:latin typeface="微软雅黑"/>
                <a:ea typeface="微软雅黑"/>
                <a:sym typeface="微软雅黑"/>
              </a:rPr>
              <a:t>        </a:t>
            </a:r>
            <a:endParaRPr lang="zh-CN" altLang="en-US" sz="3600" b="1" noProof="1">
              <a:solidFill>
                <a:schemeClr val="bg1"/>
              </a:solidFill>
              <a:effectLst>
                <a:reflection blurRad="177800" stA="60000" endA="900" endPos="58000" dist="76200" dir="5400000" sy="-100000" algn="bl" rotWithShape="0"/>
              </a:effectLst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 rot="19652793">
            <a:off x="6505575" y="815580"/>
            <a:ext cx="452438" cy="344090"/>
            <a:chOff x="2817684" y="410418"/>
            <a:chExt cx="604235" cy="612489"/>
          </a:xfrm>
        </p:grpSpPr>
        <p:grpSp>
          <p:nvGrpSpPr>
            <p:cNvPr id="19462" name="组合 9"/>
            <p:cNvGrpSpPr>
              <a:grpSpLocks/>
            </p:cNvGrpSpPr>
            <p:nvPr/>
          </p:nvGrpSpPr>
          <p:grpSpPr bwMode="auto">
            <a:xfrm rot="-264783">
              <a:off x="2817684" y="410418"/>
              <a:ext cx="604235" cy="612489"/>
              <a:chOff x="7973451" y="5027358"/>
              <a:chExt cx="1573291" cy="1594779"/>
            </a:xfrm>
          </p:grpSpPr>
          <p:sp>
            <p:nvSpPr>
              <p:cNvPr id="12" name="五角星 2"/>
              <p:cNvSpPr/>
              <p:nvPr/>
            </p:nvSpPr>
            <p:spPr>
              <a:xfrm rot="20480842">
                <a:off x="7973451" y="5021838"/>
                <a:ext cx="1573288" cy="1578226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>
                <a:noFill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 baseline="-250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3" name="五角星 2"/>
              <p:cNvSpPr/>
              <p:nvPr/>
            </p:nvSpPr>
            <p:spPr>
              <a:xfrm rot="20480842">
                <a:off x="7973451" y="504184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25400">
                <a:solidFill>
                  <a:schemeClr val="bg1"/>
                </a:solidFill>
              </a:ln>
              <a:effectLst>
                <a:innerShdw blurRad="368300">
                  <a:srgbClr val="FF3B65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baseline="-2500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1" name="弧形 10"/>
            <p:cNvSpPr/>
            <p:nvPr/>
          </p:nvSpPr>
          <p:spPr>
            <a:xfrm rot="15881703">
              <a:off x="2985640" y="624995"/>
              <a:ext cx="199218" cy="197172"/>
            </a:xfrm>
            <a:prstGeom prst="arc">
              <a:avLst>
                <a:gd name="adj1" fmla="val 16200000"/>
                <a:gd name="adj2" fmla="val 20358260"/>
              </a:avLst>
            </a:prstGeom>
            <a:ln w="41275">
              <a:solidFill>
                <a:schemeClr val="bg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 rot="2224307">
            <a:off x="1020763" y="1010841"/>
            <a:ext cx="284162" cy="209550"/>
            <a:chOff x="10646778" y="4753862"/>
            <a:chExt cx="751521" cy="737702"/>
          </a:xfrm>
        </p:grpSpPr>
        <p:sp>
          <p:nvSpPr>
            <p:cNvPr id="27" name="五角星 2"/>
            <p:cNvSpPr/>
            <p:nvPr/>
          </p:nvSpPr>
          <p:spPr>
            <a:xfrm rot="20227648" flipH="1">
              <a:off x="10644247" y="4754709"/>
              <a:ext cx="751521" cy="72931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9468" name="组合 2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2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0" name="五角星 2"/>
              <p:cNvSpPr/>
              <p:nvPr/>
            </p:nvSpPr>
            <p:spPr>
              <a:xfrm rot="20424262">
                <a:off x="11038670" y="4652882"/>
                <a:ext cx="289695" cy="22215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1" name="五角星 2"/>
              <p:cNvSpPr/>
              <p:nvPr/>
            </p:nvSpPr>
            <p:spPr>
              <a:xfrm rot="6997346">
                <a:off x="11584886" y="4897170"/>
                <a:ext cx="125745" cy="14694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2" name="组合 31"/>
          <p:cNvGrpSpPr>
            <a:grpSpLocks/>
          </p:cNvGrpSpPr>
          <p:nvPr/>
        </p:nvGrpSpPr>
        <p:grpSpPr bwMode="auto">
          <a:xfrm rot="1562261">
            <a:off x="2511425" y="917972"/>
            <a:ext cx="349250" cy="257175"/>
            <a:chOff x="10646778" y="4753862"/>
            <a:chExt cx="751521" cy="737702"/>
          </a:xfrm>
        </p:grpSpPr>
        <p:sp>
          <p:nvSpPr>
            <p:cNvPr id="33" name="五角星 2"/>
            <p:cNvSpPr/>
            <p:nvPr/>
          </p:nvSpPr>
          <p:spPr>
            <a:xfrm rot="20227648" flipH="1">
              <a:off x="10647772" y="4753632"/>
              <a:ext cx="748104" cy="72745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9474" name="组合 33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35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76CE0C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6" name="五角星 2"/>
              <p:cNvSpPr/>
              <p:nvPr/>
            </p:nvSpPr>
            <p:spPr>
              <a:xfrm rot="20424262">
                <a:off x="11041517" y="4653095"/>
                <a:ext cx="290361" cy="22199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7" name="五角星 2"/>
              <p:cNvSpPr/>
              <p:nvPr/>
            </p:nvSpPr>
            <p:spPr>
              <a:xfrm rot="6997346">
                <a:off x="11582798" y="4898801"/>
                <a:ext cx="129781" cy="1468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sp>
        <p:nvSpPr>
          <p:cNvPr id="84" name="弧形 83"/>
          <p:cNvSpPr/>
          <p:nvPr/>
        </p:nvSpPr>
        <p:spPr>
          <a:xfrm rot="17645248">
            <a:off x="2182021" y="1459706"/>
            <a:ext cx="1071563" cy="1428750"/>
          </a:xfrm>
          <a:prstGeom prst="arc">
            <a:avLst>
              <a:gd name="adj1" fmla="val 17218111"/>
              <a:gd name="adj2" fmla="val 20438047"/>
            </a:avLst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5" name="弧形 84"/>
          <p:cNvSpPr/>
          <p:nvPr/>
        </p:nvSpPr>
        <p:spPr>
          <a:xfrm rot="6270057" flipH="1">
            <a:off x="785218" y="1052314"/>
            <a:ext cx="558404" cy="744538"/>
          </a:xfrm>
          <a:prstGeom prst="arc">
            <a:avLst>
              <a:gd name="adj1" fmla="val 16200000"/>
              <a:gd name="adj2" fmla="val 20531645"/>
            </a:avLst>
          </a:prstGeom>
          <a:ln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6" name="弧形 85"/>
          <p:cNvSpPr/>
          <p:nvPr/>
        </p:nvSpPr>
        <p:spPr>
          <a:xfrm rot="18280354">
            <a:off x="1760540" y="1092598"/>
            <a:ext cx="1628775" cy="1508125"/>
          </a:xfrm>
          <a:prstGeom prst="arc">
            <a:avLst>
              <a:gd name="adj1" fmla="val 15659802"/>
              <a:gd name="adj2" fmla="val 18892968"/>
            </a:avLst>
          </a:prstGeom>
          <a:ln>
            <a:solidFill>
              <a:srgbClr val="64E4F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78" name="组合 77"/>
          <p:cNvGrpSpPr>
            <a:grpSpLocks/>
          </p:cNvGrpSpPr>
          <p:nvPr/>
        </p:nvGrpSpPr>
        <p:grpSpPr bwMode="auto">
          <a:xfrm rot="920444">
            <a:off x="8072438" y="1323977"/>
            <a:ext cx="431800" cy="317897"/>
            <a:chOff x="10646778" y="4753862"/>
            <a:chExt cx="751521" cy="737702"/>
          </a:xfrm>
        </p:grpSpPr>
        <p:sp>
          <p:nvSpPr>
            <p:cNvPr id="79" name="五角星 2"/>
            <p:cNvSpPr/>
            <p:nvPr/>
          </p:nvSpPr>
          <p:spPr>
            <a:xfrm rot="20227648" flipH="1">
              <a:off x="10648394" y="4753644"/>
              <a:ext cx="748759" cy="72941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9483" name="组合 79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81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2" name="五角星 2"/>
              <p:cNvSpPr/>
              <p:nvPr/>
            </p:nvSpPr>
            <p:spPr>
              <a:xfrm rot="20424262">
                <a:off x="11042099" y="4650939"/>
                <a:ext cx="290108" cy="223798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3" name="五角星 2"/>
              <p:cNvSpPr/>
              <p:nvPr/>
            </p:nvSpPr>
            <p:spPr>
              <a:xfrm rot="6997346">
                <a:off x="11583440" y="4898300"/>
                <a:ext cx="129858" cy="14643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843915" y="1888807"/>
            <a:ext cx="7955280" cy="7848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45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这是一个（       ）的西瓜。</a:t>
            </a:r>
          </a:p>
        </p:txBody>
      </p:sp>
      <p:sp>
        <p:nvSpPr>
          <p:cNvPr id="23" name="矩形 22"/>
          <p:cNvSpPr/>
          <p:nvPr/>
        </p:nvSpPr>
        <p:spPr>
          <a:xfrm>
            <a:off x="722977" y="1179078"/>
            <a:ext cx="1569660" cy="5078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挑战内容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99110" y="3056097"/>
            <a:ext cx="824007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24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  注意：在老师的提醒下，答案达到</a:t>
            </a:r>
            <a:r>
              <a:rPr lang="en-US" altLang="zh-CN" sz="24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20</a:t>
            </a:r>
            <a:r>
              <a:rPr lang="zh-CN" altLang="en-US" sz="24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个以上，则挑战成功。                </a:t>
            </a:r>
          </a:p>
        </p:txBody>
      </p:sp>
      <p:sp>
        <p:nvSpPr>
          <p:cNvPr id="19490" name="文本框 24"/>
          <p:cNvSpPr txBox="1">
            <a:spLocks noChangeArrowheads="1"/>
          </p:cNvSpPr>
          <p:nvPr/>
        </p:nvSpPr>
        <p:spPr bwMode="auto">
          <a:xfrm>
            <a:off x="3622675" y="3203973"/>
            <a:ext cx="4940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                  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3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animRot by="10800000">
                                      <p:cBhvr>
                                        <p:cTn id="41" dur="4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4" grpId="0" bldLvl="0" animBg="1"/>
      <p:bldP spid="85" grpId="0" bldLvl="0" animBg="1"/>
      <p:bldP spid="8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8166" y="1125498"/>
            <a:ext cx="8067675" cy="14773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/>
            <a:endParaRPr lang="zh-CN" altLang="en-US" sz="4500" b="1" noProof="1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/>
              <a:ea typeface="微软雅黑"/>
              <a:sym typeface="微软雅黑"/>
            </a:endParaRPr>
          </a:p>
          <a:p>
            <a:pPr algn="ctr" fontAlgn="auto"/>
            <a:endParaRPr lang="zh-CN" altLang="en-US" sz="4500" b="1" noProof="1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63432" y="1913878"/>
            <a:ext cx="6417141" cy="17543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54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可以调动各个感官，</a:t>
            </a:r>
          </a:p>
          <a:p>
            <a:pPr algn="ctr" fontAlgn="auto"/>
            <a:r>
              <a:rPr lang="zh-CN" altLang="en-US" sz="54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可以变换不同地点。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35268" y="1177647"/>
            <a:ext cx="9766935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/>
            <a:r>
              <a:rPr lang="en-US" altLang="zh-CN" sz="54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093914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17789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2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151189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3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687764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4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03689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5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598989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6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013326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7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535614" y="1108474"/>
            <a:ext cx="63511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8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059488" y="1108474"/>
            <a:ext cx="4699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9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529388" y="1108474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10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388" y="2010967"/>
            <a:ext cx="1085554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11</a:t>
            </a:r>
            <a:endParaRPr lang="en-US" altLang="zh-CN" sz="13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962025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12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901826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13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765426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14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687763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15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627563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16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535613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17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6446838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18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7354888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19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8266113" y="2010967"/>
            <a:ext cx="10855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latin typeface="微软雅黑"/>
                <a:ea typeface="微软雅黑"/>
                <a:sym typeface="微软雅黑"/>
              </a:rPr>
              <a:t>20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865439" y="3318273"/>
            <a:ext cx="36471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>
                <a:latin typeface="微软雅黑"/>
                <a:ea typeface="微软雅黑"/>
                <a:sym typeface="微软雅黑"/>
              </a:rPr>
              <a:t>挑战成功！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4687" y="2037754"/>
            <a:ext cx="8494633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54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只要有方法，就能想得多！</a:t>
            </a:r>
          </a:p>
        </p:txBody>
      </p:sp>
      <p:grpSp>
        <p:nvGrpSpPr>
          <p:cNvPr id="23554" name="组合 140"/>
          <p:cNvGrpSpPr>
            <a:grpSpLocks/>
          </p:cNvGrpSpPr>
          <p:nvPr/>
        </p:nvGrpSpPr>
        <p:grpSpPr bwMode="auto">
          <a:xfrm rot="920444">
            <a:off x="3114675" y="1309687"/>
            <a:ext cx="433388" cy="319088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90" y="4753645"/>
              <a:ext cx="748767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3556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2" y="4653074"/>
                <a:ext cx="291799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3097" y="4898079"/>
                <a:ext cx="129372" cy="148652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3560" name="组合 75"/>
          <p:cNvGrpSpPr>
            <a:grpSpLocks/>
          </p:cNvGrpSpPr>
          <p:nvPr/>
        </p:nvGrpSpPr>
        <p:grpSpPr bwMode="auto">
          <a:xfrm rot="691748">
            <a:off x="3635375" y="785813"/>
            <a:ext cx="712788" cy="525066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599" y="4753779"/>
              <a:ext cx="749847" cy="72933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3562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3903" y="4651599"/>
                <a:ext cx="291235" cy="22248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5157" y="4901004"/>
                <a:ext cx="128806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42208" y="848789"/>
            <a:ext cx="3365183" cy="7848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/>
            <a:r>
              <a:rPr lang="en-US" altLang="zh-CN" sz="45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我是小侦探</a:t>
            </a:r>
          </a:p>
        </p:txBody>
      </p:sp>
      <p:sp>
        <p:nvSpPr>
          <p:cNvPr id="3" name="矩形 2"/>
          <p:cNvSpPr/>
          <p:nvPr/>
        </p:nvSpPr>
        <p:spPr>
          <a:xfrm>
            <a:off x="567598" y="1615785"/>
            <a:ext cx="8195310" cy="32778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/>
            <a:r>
              <a:rPr lang="en-US" altLang="zh-CN" sz="28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        </a:t>
            </a:r>
            <a:r>
              <a:rPr lang="zh-CN" altLang="en-US" sz="28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请你找到身边小伙伴学习中的一个好做法，填写在侦探卡上：</a:t>
            </a:r>
          </a:p>
          <a:p>
            <a:pPr fontAlgn="auto"/>
            <a:r>
              <a:rPr lang="zh-CN" altLang="en-US" sz="405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     </a:t>
            </a:r>
            <a:endParaRPr lang="en-US" altLang="zh-CN" sz="4050" b="1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  <a:p>
            <a:pPr fontAlgn="auto"/>
            <a:r>
              <a:rPr lang="en-US" altLang="zh-CN" sz="405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sz="28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我发现（                            ）。</a:t>
            </a:r>
          </a:p>
          <a:p>
            <a:pPr fontAlgn="auto"/>
            <a:endParaRPr lang="zh-CN" altLang="en-US" sz="1600" b="1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  <a:p>
            <a:pPr fontAlgn="auto"/>
            <a:r>
              <a:rPr lang="zh-CN" altLang="en-US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</a:t>
            </a:r>
            <a:endParaRPr lang="en-US" altLang="zh-CN" sz="2700" b="1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  <a:p>
            <a:pPr fontAlgn="auto"/>
            <a:r>
              <a:rPr lang="en-US" altLang="zh-CN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       </a:t>
            </a:r>
            <a:r>
              <a:rPr lang="zh-CN" altLang="en-US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小侦探，你发现别人没有注意到的细节了吗？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1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63" y="1062039"/>
            <a:ext cx="2952750" cy="2951560"/>
          </a:xfrm>
          <a:prstGeom prst="rect">
            <a:avLst/>
          </a:prstGeom>
          <a:noFill/>
          <a:ln w="92075">
            <a:solidFill>
              <a:srgbClr val="FFD1E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图片 2" descr="5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0000">
            <a:off x="4951413" y="1339455"/>
            <a:ext cx="3098800" cy="2915840"/>
          </a:xfrm>
          <a:prstGeom prst="rect">
            <a:avLst/>
          </a:prstGeom>
          <a:noFill/>
          <a:ln w="101600">
            <a:solidFill>
              <a:srgbClr val="FF8599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603" name="组合 146"/>
          <p:cNvGrpSpPr>
            <a:grpSpLocks/>
          </p:cNvGrpSpPr>
          <p:nvPr/>
        </p:nvGrpSpPr>
        <p:grpSpPr bwMode="auto">
          <a:xfrm>
            <a:off x="8075616" y="3357564"/>
            <a:ext cx="1328737" cy="1117997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6005" y="5428526"/>
              <a:ext cx="328240" cy="133264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3771" y="5007583"/>
              <a:ext cx="285886" cy="48863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4596" y="5276225"/>
              <a:ext cx="101649" cy="10153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6949" y="5561790"/>
              <a:ext cx="4235" cy="951883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4001" y="5566021"/>
              <a:ext cx="292240" cy="95611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7656" y="5551213"/>
              <a:ext cx="292240" cy="95611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231" y="4456084"/>
              <a:ext cx="80381" cy="823778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3112" y="4722611"/>
              <a:ext cx="80381" cy="823778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521" y="4488175"/>
              <a:ext cx="84612" cy="180004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8983" y="5155605"/>
              <a:ext cx="255950" cy="86826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5615" name="组合 75"/>
          <p:cNvGrpSpPr>
            <a:grpSpLocks/>
          </p:cNvGrpSpPr>
          <p:nvPr/>
        </p:nvGrpSpPr>
        <p:grpSpPr bwMode="auto">
          <a:xfrm rot="691748">
            <a:off x="4217988" y="676276"/>
            <a:ext cx="711200" cy="52387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600" y="4753779"/>
              <a:ext cx="749844" cy="72932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5617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4141" y="4651961"/>
                <a:ext cx="290207" cy="22298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5427" y="4901132"/>
                <a:ext cx="129097" cy="14594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5621" name="组合 3"/>
          <p:cNvGrpSpPr>
            <a:grpSpLocks/>
          </p:cNvGrpSpPr>
          <p:nvPr/>
        </p:nvGrpSpPr>
        <p:grpSpPr bwMode="auto">
          <a:xfrm rot="691748">
            <a:off x="103191" y="3932636"/>
            <a:ext cx="712787" cy="525065"/>
            <a:chOff x="10646778" y="4753862"/>
            <a:chExt cx="751521" cy="737702"/>
          </a:xfrm>
        </p:grpSpPr>
        <p:sp>
          <p:nvSpPr>
            <p:cNvPr id="5" name="五角星 2"/>
            <p:cNvSpPr/>
            <p:nvPr/>
          </p:nvSpPr>
          <p:spPr>
            <a:xfrm rot="20227648" flipH="1">
              <a:off x="10647598" y="4753779"/>
              <a:ext cx="749848" cy="72933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5623" name="组合 5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五角星 2"/>
              <p:cNvSpPr/>
              <p:nvPr/>
            </p:nvSpPr>
            <p:spPr>
              <a:xfrm rot="20424262">
                <a:off x="11043903" y="4651598"/>
                <a:ext cx="291235" cy="222482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" name="五角星 2"/>
              <p:cNvSpPr/>
              <p:nvPr/>
            </p:nvSpPr>
            <p:spPr>
              <a:xfrm rot="6997346">
                <a:off x="11585157" y="4901005"/>
                <a:ext cx="128805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5627" name="组合 140"/>
          <p:cNvGrpSpPr>
            <a:grpSpLocks/>
          </p:cNvGrpSpPr>
          <p:nvPr/>
        </p:nvGrpSpPr>
        <p:grpSpPr bwMode="auto">
          <a:xfrm rot="920444">
            <a:off x="5164141" y="1135857"/>
            <a:ext cx="433387" cy="317897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88" y="4753644"/>
              <a:ext cx="748769" cy="72941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5629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1" y="4650940"/>
                <a:ext cx="291800" cy="223798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2489" y="4897192"/>
                <a:ext cx="129858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 descr="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941" y="1096567"/>
            <a:ext cx="5894387" cy="3315890"/>
          </a:xfrm>
          <a:prstGeom prst="rect">
            <a:avLst/>
          </a:prstGeom>
          <a:noFill/>
          <a:ln w="104775">
            <a:solidFill>
              <a:srgbClr val="FDDF03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626" name="组合 146"/>
          <p:cNvGrpSpPr>
            <a:grpSpLocks/>
          </p:cNvGrpSpPr>
          <p:nvPr/>
        </p:nvGrpSpPr>
        <p:grpSpPr bwMode="auto">
          <a:xfrm>
            <a:off x="7769228" y="3173017"/>
            <a:ext cx="1330325" cy="1116806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7429" y="5427360"/>
              <a:ext cx="327848" cy="135523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2998" y="5008084"/>
              <a:ext cx="287661" cy="487037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3761" y="5277014"/>
              <a:ext cx="101527" cy="1016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6064" y="5562883"/>
              <a:ext cx="4230" cy="95078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3610" y="5565001"/>
              <a:ext cx="294006" cy="95713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6629" y="5552296"/>
              <a:ext cx="294006" cy="95501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117" y="4455872"/>
              <a:ext cx="80467" cy="824910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3129" y="4722683"/>
              <a:ext cx="80467" cy="824910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974" y="4489386"/>
              <a:ext cx="84702" cy="177673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9326" y="5156362"/>
              <a:ext cx="256224" cy="86722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6638" name="组合 75"/>
          <p:cNvGrpSpPr>
            <a:grpSpLocks/>
          </p:cNvGrpSpPr>
          <p:nvPr/>
        </p:nvGrpSpPr>
        <p:grpSpPr bwMode="auto">
          <a:xfrm rot="691748">
            <a:off x="292100" y="1144192"/>
            <a:ext cx="712788" cy="52387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599" y="4753779"/>
              <a:ext cx="749847" cy="72931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6640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4070" y="4651959"/>
                <a:ext cx="291235" cy="222988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4844" y="4900457"/>
                <a:ext cx="129098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6644" name="组合 2"/>
          <p:cNvGrpSpPr>
            <a:grpSpLocks/>
          </p:cNvGrpSpPr>
          <p:nvPr/>
        </p:nvGrpSpPr>
        <p:grpSpPr bwMode="auto">
          <a:xfrm rot="691748">
            <a:off x="8355016" y="1835945"/>
            <a:ext cx="712787" cy="523875"/>
            <a:chOff x="10646778" y="4753862"/>
            <a:chExt cx="751521" cy="737702"/>
          </a:xfrm>
        </p:grpSpPr>
        <p:sp>
          <p:nvSpPr>
            <p:cNvPr id="4" name="五角星 2"/>
            <p:cNvSpPr/>
            <p:nvPr/>
          </p:nvSpPr>
          <p:spPr>
            <a:xfrm rot="20227648" flipH="1">
              <a:off x="10647598" y="4753779"/>
              <a:ext cx="749848" cy="72932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6646" name="组合 4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6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7" name="五角星 2"/>
              <p:cNvSpPr/>
              <p:nvPr/>
            </p:nvSpPr>
            <p:spPr>
              <a:xfrm rot="20424262">
                <a:off x="11044071" y="4651960"/>
                <a:ext cx="291235" cy="22298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五角星 2"/>
              <p:cNvSpPr/>
              <p:nvPr/>
            </p:nvSpPr>
            <p:spPr>
              <a:xfrm rot="6997346">
                <a:off x="11584844" y="4900458"/>
                <a:ext cx="129097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6650" name="组合 140"/>
          <p:cNvGrpSpPr>
            <a:grpSpLocks/>
          </p:cNvGrpSpPr>
          <p:nvPr/>
        </p:nvGrpSpPr>
        <p:grpSpPr bwMode="auto">
          <a:xfrm rot="920444">
            <a:off x="903291" y="1613298"/>
            <a:ext cx="433387" cy="319088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88" y="4753645"/>
              <a:ext cx="748769" cy="729443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6652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1" y="4653072"/>
                <a:ext cx="291800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3096" y="4898079"/>
                <a:ext cx="129374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 descr="6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0000">
            <a:off x="1277941" y="989410"/>
            <a:ext cx="5953125" cy="3212306"/>
          </a:xfrm>
          <a:prstGeom prst="rect">
            <a:avLst/>
          </a:prstGeom>
          <a:noFill/>
          <a:ln w="88900" cmpd="dbl">
            <a:solidFill>
              <a:srgbClr val="FFD1E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650" name="组合 146"/>
          <p:cNvGrpSpPr>
            <a:grpSpLocks/>
          </p:cNvGrpSpPr>
          <p:nvPr/>
        </p:nvGrpSpPr>
        <p:grpSpPr bwMode="auto">
          <a:xfrm>
            <a:off x="7905753" y="3202783"/>
            <a:ext cx="1330325" cy="1116806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7429" y="5427361"/>
              <a:ext cx="327848" cy="135523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2998" y="5008086"/>
              <a:ext cx="287661" cy="487037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3761" y="5277014"/>
              <a:ext cx="101527" cy="1016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6064" y="5562885"/>
              <a:ext cx="4230" cy="95078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3610" y="5565001"/>
              <a:ext cx="294006" cy="95713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6629" y="5552296"/>
              <a:ext cx="294006" cy="95501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117" y="4455872"/>
              <a:ext cx="80467" cy="824910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3129" y="4722683"/>
              <a:ext cx="80467" cy="824910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974" y="4489386"/>
              <a:ext cx="84702" cy="177673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9326" y="5156364"/>
              <a:ext cx="256223" cy="86722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7662" name="组合 75"/>
          <p:cNvGrpSpPr>
            <a:grpSpLocks/>
          </p:cNvGrpSpPr>
          <p:nvPr/>
        </p:nvGrpSpPr>
        <p:grpSpPr bwMode="auto">
          <a:xfrm rot="691748">
            <a:off x="317500" y="857251"/>
            <a:ext cx="712788" cy="52387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599" y="4753779"/>
              <a:ext cx="749847" cy="72932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7664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4070" y="4651960"/>
                <a:ext cx="291235" cy="22298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4844" y="4900458"/>
                <a:ext cx="129097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7668" name="组合 2"/>
          <p:cNvGrpSpPr>
            <a:grpSpLocks/>
          </p:cNvGrpSpPr>
          <p:nvPr/>
        </p:nvGrpSpPr>
        <p:grpSpPr bwMode="auto">
          <a:xfrm rot="691748">
            <a:off x="8491541" y="1928813"/>
            <a:ext cx="712787" cy="523875"/>
            <a:chOff x="10646778" y="4753862"/>
            <a:chExt cx="751521" cy="737702"/>
          </a:xfrm>
        </p:grpSpPr>
        <p:sp>
          <p:nvSpPr>
            <p:cNvPr id="4" name="五角星 2"/>
            <p:cNvSpPr/>
            <p:nvPr/>
          </p:nvSpPr>
          <p:spPr>
            <a:xfrm rot="20227648" flipH="1">
              <a:off x="10647598" y="4753779"/>
              <a:ext cx="749848" cy="72932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7670" name="组合 4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6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7" name="五角星 2"/>
              <p:cNvSpPr/>
              <p:nvPr/>
            </p:nvSpPr>
            <p:spPr>
              <a:xfrm rot="20424262">
                <a:off x="11044071" y="4651960"/>
                <a:ext cx="291235" cy="22298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五角星 2"/>
              <p:cNvSpPr/>
              <p:nvPr/>
            </p:nvSpPr>
            <p:spPr>
              <a:xfrm rot="6997346">
                <a:off x="11584844" y="4900458"/>
                <a:ext cx="129097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7674" name="组合 140"/>
          <p:cNvGrpSpPr>
            <a:grpSpLocks/>
          </p:cNvGrpSpPr>
          <p:nvPr/>
        </p:nvGrpSpPr>
        <p:grpSpPr bwMode="auto">
          <a:xfrm rot="920444">
            <a:off x="760416" y="1476376"/>
            <a:ext cx="433387" cy="319088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89" y="4753645"/>
              <a:ext cx="748769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7676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2" y="4653074"/>
                <a:ext cx="291800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3097" y="4898079"/>
                <a:ext cx="129372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1" descr="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">
            <a:off x="1738316" y="1013224"/>
            <a:ext cx="5540375" cy="3117056"/>
          </a:xfrm>
          <a:prstGeom prst="rect">
            <a:avLst/>
          </a:prstGeom>
          <a:noFill/>
          <a:ln w="104775" cmpd="dbl">
            <a:solidFill>
              <a:srgbClr val="FDDF0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674" name="组合 146"/>
          <p:cNvGrpSpPr>
            <a:grpSpLocks/>
          </p:cNvGrpSpPr>
          <p:nvPr/>
        </p:nvGrpSpPr>
        <p:grpSpPr bwMode="auto">
          <a:xfrm>
            <a:off x="7886700" y="3231358"/>
            <a:ext cx="1328738" cy="1116806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6005" y="5427361"/>
              <a:ext cx="328241" cy="135523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3771" y="5008086"/>
              <a:ext cx="285887" cy="487037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4595" y="5277014"/>
              <a:ext cx="101649" cy="1016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6949" y="5562885"/>
              <a:ext cx="4235" cy="95078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4002" y="5565001"/>
              <a:ext cx="292240" cy="95713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7657" y="5552296"/>
              <a:ext cx="292240" cy="95501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189" y="4456438"/>
              <a:ext cx="80467" cy="823776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3070" y="4723250"/>
              <a:ext cx="80467" cy="823776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477" y="4488220"/>
              <a:ext cx="84702" cy="180002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8847" y="5156312"/>
              <a:ext cx="256223" cy="86824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8686" name="组合 75"/>
          <p:cNvGrpSpPr>
            <a:grpSpLocks/>
          </p:cNvGrpSpPr>
          <p:nvPr/>
        </p:nvGrpSpPr>
        <p:grpSpPr bwMode="auto">
          <a:xfrm rot="691748">
            <a:off x="7280275" y="1053704"/>
            <a:ext cx="711200" cy="52387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601" y="4753779"/>
              <a:ext cx="749843" cy="72931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8688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4141" y="4651960"/>
                <a:ext cx="290209" cy="222988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5427" y="4901132"/>
                <a:ext cx="129098" cy="145942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8692" name="组合 2"/>
          <p:cNvGrpSpPr>
            <a:grpSpLocks/>
          </p:cNvGrpSpPr>
          <p:nvPr/>
        </p:nvGrpSpPr>
        <p:grpSpPr bwMode="auto">
          <a:xfrm rot="691748">
            <a:off x="960441" y="3548063"/>
            <a:ext cx="712787" cy="523875"/>
            <a:chOff x="10646778" y="4753862"/>
            <a:chExt cx="751521" cy="737702"/>
          </a:xfrm>
        </p:grpSpPr>
        <p:sp>
          <p:nvSpPr>
            <p:cNvPr id="4" name="五角星 2"/>
            <p:cNvSpPr/>
            <p:nvPr/>
          </p:nvSpPr>
          <p:spPr>
            <a:xfrm rot="20227648" flipH="1">
              <a:off x="10647598" y="4753779"/>
              <a:ext cx="749848" cy="72932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8694" name="组合 4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6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7" name="五角星 2"/>
              <p:cNvSpPr/>
              <p:nvPr/>
            </p:nvSpPr>
            <p:spPr>
              <a:xfrm rot="20424262">
                <a:off x="11044071" y="4651960"/>
                <a:ext cx="291235" cy="22298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五角星 2"/>
              <p:cNvSpPr/>
              <p:nvPr/>
            </p:nvSpPr>
            <p:spPr>
              <a:xfrm rot="6997346">
                <a:off x="11584844" y="4900458"/>
                <a:ext cx="129097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8698" name="组合 140"/>
          <p:cNvGrpSpPr>
            <a:grpSpLocks/>
          </p:cNvGrpSpPr>
          <p:nvPr/>
        </p:nvGrpSpPr>
        <p:grpSpPr bwMode="auto">
          <a:xfrm rot="920444">
            <a:off x="7761288" y="1525192"/>
            <a:ext cx="433387" cy="317897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89" y="4753644"/>
              <a:ext cx="748769" cy="729414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8700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1" y="4650940"/>
                <a:ext cx="291800" cy="22379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2490" y="4897191"/>
                <a:ext cx="129857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1" descr="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000">
            <a:off x="469903" y="756049"/>
            <a:ext cx="3630613" cy="3631406"/>
          </a:xfrm>
          <a:prstGeom prst="rect">
            <a:avLst/>
          </a:prstGeom>
          <a:noFill/>
          <a:ln w="98425" cmpd="dbl">
            <a:solidFill>
              <a:srgbClr val="FFD1E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8" name="图片 2" descr="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0000">
            <a:off x="4510088" y="1446610"/>
            <a:ext cx="4252912" cy="2393156"/>
          </a:xfrm>
          <a:prstGeom prst="rect">
            <a:avLst/>
          </a:prstGeom>
          <a:noFill/>
          <a:ln w="127000" cmpd="dbl">
            <a:solidFill>
              <a:srgbClr val="FFD1E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699" name="组合 146"/>
          <p:cNvGrpSpPr>
            <a:grpSpLocks/>
          </p:cNvGrpSpPr>
          <p:nvPr/>
        </p:nvGrpSpPr>
        <p:grpSpPr bwMode="auto">
          <a:xfrm>
            <a:off x="7815266" y="3401617"/>
            <a:ext cx="1328737" cy="1117997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6005" y="5428527"/>
              <a:ext cx="328240" cy="133263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3771" y="5007582"/>
              <a:ext cx="285886" cy="48863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4596" y="5276225"/>
              <a:ext cx="101649" cy="10153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6949" y="5561790"/>
              <a:ext cx="4235" cy="95188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4001" y="5566020"/>
              <a:ext cx="292240" cy="95611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7656" y="5551214"/>
              <a:ext cx="292240" cy="95611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231" y="4456084"/>
              <a:ext cx="80381" cy="823778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3112" y="4722612"/>
              <a:ext cx="80381" cy="823778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521" y="4488175"/>
              <a:ext cx="84612" cy="180004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8983" y="5155604"/>
              <a:ext cx="255952" cy="86826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9711" name="组合 75"/>
          <p:cNvGrpSpPr>
            <a:grpSpLocks/>
          </p:cNvGrpSpPr>
          <p:nvPr/>
        </p:nvGrpSpPr>
        <p:grpSpPr bwMode="auto">
          <a:xfrm rot="691748">
            <a:off x="6396041" y="654845"/>
            <a:ext cx="712787" cy="52387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598" y="4753779"/>
              <a:ext cx="749848" cy="72932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9713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4071" y="4651960"/>
                <a:ext cx="291235" cy="22298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4844" y="4900458"/>
                <a:ext cx="129097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9717" name="组合 3"/>
          <p:cNvGrpSpPr>
            <a:grpSpLocks/>
          </p:cNvGrpSpPr>
          <p:nvPr/>
        </p:nvGrpSpPr>
        <p:grpSpPr bwMode="auto">
          <a:xfrm rot="691748">
            <a:off x="4752975" y="1107281"/>
            <a:ext cx="712788" cy="525066"/>
            <a:chOff x="10646778" y="4753862"/>
            <a:chExt cx="751521" cy="737702"/>
          </a:xfrm>
        </p:grpSpPr>
        <p:sp>
          <p:nvSpPr>
            <p:cNvPr id="5" name="五角星 2"/>
            <p:cNvSpPr/>
            <p:nvPr/>
          </p:nvSpPr>
          <p:spPr>
            <a:xfrm rot="20227648" flipH="1">
              <a:off x="10647599" y="4753779"/>
              <a:ext cx="749847" cy="72933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9719" name="组合 5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五角星 2"/>
              <p:cNvSpPr/>
              <p:nvPr/>
            </p:nvSpPr>
            <p:spPr>
              <a:xfrm rot="20424262">
                <a:off x="11043903" y="4651599"/>
                <a:ext cx="291235" cy="22248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" name="五角星 2"/>
              <p:cNvSpPr/>
              <p:nvPr/>
            </p:nvSpPr>
            <p:spPr>
              <a:xfrm rot="6997346">
                <a:off x="11585157" y="4901004"/>
                <a:ext cx="128806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9723" name="组合 140"/>
          <p:cNvGrpSpPr>
            <a:grpSpLocks/>
          </p:cNvGrpSpPr>
          <p:nvPr/>
        </p:nvGrpSpPr>
        <p:grpSpPr bwMode="auto">
          <a:xfrm rot="920444">
            <a:off x="4176716" y="3864769"/>
            <a:ext cx="433387" cy="319088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89" y="4753645"/>
              <a:ext cx="748769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9725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2" y="4653074"/>
                <a:ext cx="291800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3097" y="4898079"/>
                <a:ext cx="129372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9692" y="1009655"/>
            <a:ext cx="4529138" cy="5078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fontAlgn="auto"/>
            <a:r>
              <a:rPr lang="zh-CN" altLang="zh-CN" sz="2700" b="1" noProof="1">
                <a:solidFill>
                  <a:schemeClr val="accent4"/>
                </a:solidFill>
                <a:latin typeface="微软雅黑"/>
                <a:ea typeface="微软雅黑"/>
                <a:sym typeface="微软雅黑"/>
              </a:rPr>
              <a:t>活动一：大拇哥送给你和我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934855" y="1985364"/>
            <a:ext cx="4680414" cy="2477877"/>
            <a:chOff x="5083" y="1810"/>
            <a:chExt cx="8003" cy="516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5083" y="1810"/>
              <a:ext cx="8003" cy="4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179" y="2741"/>
              <a:ext cx="6631" cy="423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b="1" noProof="1">
                  <a:latin typeface="微软雅黑"/>
                  <a:ea typeface="微软雅黑"/>
                  <a:sym typeface="微软雅黑"/>
                </a:rPr>
                <a:t>姓名：</a:t>
              </a:r>
              <a:r>
                <a:rPr lang="zh-CN" altLang="en-US" sz="2100" b="1" u="sng" noProof="1">
                  <a:latin typeface="微软雅黑"/>
                  <a:ea typeface="微软雅黑"/>
                  <a:sym typeface="微软雅黑"/>
                </a:rPr>
                <a:t>小猫咪咪</a:t>
              </a:r>
              <a:endParaRPr lang="zh-CN" altLang="en-US" sz="2100" b="1" noProof="1"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100" b="1" noProof="1">
                  <a:latin typeface="微软雅黑"/>
                  <a:ea typeface="微软雅黑"/>
                  <a:sym typeface="微软雅黑"/>
                </a:rPr>
                <a:t>我的大拇哥叫</a:t>
              </a:r>
              <a:r>
                <a:rPr lang="en-US" altLang="zh-CN" sz="2100" b="1" u="sng" noProof="1">
                  <a:latin typeface="微软雅黑"/>
                  <a:ea typeface="微软雅黑"/>
                  <a:sym typeface="微软雅黑"/>
                </a:rPr>
                <a:t>“</a:t>
              </a:r>
              <a:r>
                <a:rPr lang="zh-CN" altLang="en-US" sz="2100" b="1" u="sng" noProof="1">
                  <a:latin typeface="微软雅黑"/>
                  <a:ea typeface="微软雅黑"/>
                  <a:sym typeface="微软雅黑"/>
                </a:rPr>
                <a:t>自信小猫</a:t>
              </a:r>
              <a:r>
                <a:rPr lang="en-US" altLang="zh-CN" sz="2100" b="1" u="sng" noProof="1">
                  <a:latin typeface="微软雅黑"/>
                  <a:ea typeface="微软雅黑"/>
                  <a:sym typeface="微软雅黑"/>
                </a:rPr>
                <a:t>”</a:t>
              </a:r>
              <a:r>
                <a:rPr lang="zh-CN" altLang="en-US" sz="2100" b="1" noProof="1">
                  <a:latin typeface="微软雅黑"/>
                  <a:ea typeface="微软雅黑"/>
                  <a:sym typeface="微软雅黑"/>
                </a:rPr>
                <a:t>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100" b="1" noProof="1">
                  <a:latin typeface="微软雅黑"/>
                  <a:ea typeface="微软雅黑"/>
                  <a:sym typeface="微软雅黑"/>
                </a:rPr>
                <a:t>我把它送给我自己，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100" b="1" noProof="1">
                  <a:latin typeface="微软雅黑"/>
                  <a:ea typeface="微软雅黑"/>
                  <a:sym typeface="微软雅黑"/>
                </a:rPr>
                <a:t>因为</a:t>
              </a:r>
              <a:r>
                <a:rPr lang="zh-CN" altLang="en-US" sz="2100" b="1" u="sng" noProof="1">
                  <a:latin typeface="微软雅黑"/>
                  <a:ea typeface="微软雅黑"/>
                  <a:sym typeface="微软雅黑"/>
                </a:rPr>
                <a:t>我相信自己做什么都能行！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692" y="2103"/>
              <a:ext cx="3056" cy="86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/>
              <a:r>
                <a:rPr lang="zh-CN" altLang="en-US" sz="2100" b="1" noProof="1">
                  <a:solidFill>
                    <a:srgbClr val="C00000"/>
                  </a:solidFill>
                  <a:latin typeface="微软雅黑"/>
                  <a:ea typeface="微软雅黑"/>
                  <a:sym typeface="微软雅黑"/>
                </a:rPr>
                <a:t>大拇哥名片</a:t>
              </a:r>
            </a:p>
          </p:txBody>
        </p:sp>
      </p:grpSp>
      <p:pic>
        <p:nvPicPr>
          <p:cNvPr id="9219" name="图片 4" descr="QJ814157296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3" y="2218136"/>
            <a:ext cx="1598613" cy="153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6087101" y="1009655"/>
            <a:ext cx="16218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273969"/>
            <a:ext cx="3295650" cy="628650"/>
          </a:xfrm>
        </p:spPr>
        <p:txBody>
          <a:bodyPr/>
          <a:lstStyle/>
          <a:p>
            <a:r>
              <a:rPr lang="zh-CN" altLang="en-US" sz="2700" smtClean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小组活动内容</a:t>
            </a:r>
          </a:p>
        </p:txBody>
      </p:sp>
      <p:sp>
        <p:nvSpPr>
          <p:cNvPr id="30722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01900" y="2049066"/>
            <a:ext cx="6858000" cy="1646634"/>
          </a:xfrm>
        </p:spPr>
        <p:txBody>
          <a:bodyPr/>
          <a:lstStyle/>
          <a:p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首先展示自己最满意的作品；</a:t>
            </a:r>
          </a:p>
          <a:p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其次交流自己的好方法；</a:t>
            </a:r>
          </a:p>
          <a:p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最后小组成员一起商量，得出结论。</a:t>
            </a:r>
          </a:p>
        </p:txBody>
      </p:sp>
      <p:grpSp>
        <p:nvGrpSpPr>
          <p:cNvPr id="30723" name="组合 146"/>
          <p:cNvGrpSpPr>
            <a:grpSpLocks/>
          </p:cNvGrpSpPr>
          <p:nvPr/>
        </p:nvGrpSpPr>
        <p:grpSpPr bwMode="auto">
          <a:xfrm>
            <a:off x="7616825" y="2946798"/>
            <a:ext cx="1828800" cy="1550194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5824" y="5428316"/>
              <a:ext cx="329266" cy="134248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3523" y="5007265"/>
              <a:ext cx="286185" cy="488175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4298" y="5277288"/>
              <a:ext cx="101549" cy="1006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5841" y="5562565"/>
              <a:ext cx="4615" cy="95041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3489" y="5565616"/>
              <a:ext cx="293877" cy="95651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7392" y="5551886"/>
              <a:ext cx="292339" cy="95651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891" y="4456089"/>
              <a:ext cx="79329" cy="824704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2347" y="4722297"/>
              <a:ext cx="80854" cy="824704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327" y="4489346"/>
              <a:ext cx="85431" cy="178481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9301" y="5155633"/>
              <a:ext cx="256292" cy="87701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30735" name="组合 75"/>
          <p:cNvGrpSpPr>
            <a:grpSpLocks/>
          </p:cNvGrpSpPr>
          <p:nvPr/>
        </p:nvGrpSpPr>
        <p:grpSpPr bwMode="auto">
          <a:xfrm rot="691748">
            <a:off x="365125" y="804863"/>
            <a:ext cx="711200" cy="52387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601" y="4753779"/>
              <a:ext cx="749843" cy="72932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0737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4141" y="4651961"/>
                <a:ext cx="290209" cy="222987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5427" y="4901133"/>
                <a:ext cx="129097" cy="145942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0741" name="组合 140"/>
          <p:cNvGrpSpPr>
            <a:grpSpLocks/>
          </p:cNvGrpSpPr>
          <p:nvPr/>
        </p:nvGrpSpPr>
        <p:grpSpPr bwMode="auto">
          <a:xfrm rot="920444">
            <a:off x="7677150" y="1340644"/>
            <a:ext cx="433388" cy="319088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90" y="4753645"/>
              <a:ext cx="748767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0743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2" y="4653074"/>
                <a:ext cx="291799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3097" y="4898079"/>
                <a:ext cx="129372" cy="148652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0747" name="组合 9"/>
          <p:cNvGrpSpPr>
            <a:grpSpLocks/>
          </p:cNvGrpSpPr>
          <p:nvPr/>
        </p:nvGrpSpPr>
        <p:grpSpPr bwMode="auto">
          <a:xfrm rot="920444">
            <a:off x="4570416" y="773907"/>
            <a:ext cx="433387" cy="319088"/>
            <a:chOff x="10646778" y="4753862"/>
            <a:chExt cx="751521" cy="737702"/>
          </a:xfrm>
        </p:grpSpPr>
        <p:sp>
          <p:nvSpPr>
            <p:cNvPr id="11" name="五角星 2"/>
            <p:cNvSpPr/>
            <p:nvPr/>
          </p:nvSpPr>
          <p:spPr>
            <a:xfrm rot="20227648" flipH="1">
              <a:off x="10648389" y="4753645"/>
              <a:ext cx="748769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0749" name="组合 11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3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" name="五角星 2"/>
              <p:cNvSpPr/>
              <p:nvPr/>
            </p:nvSpPr>
            <p:spPr>
              <a:xfrm rot="20424262">
                <a:off x="11041992" y="4653074"/>
                <a:ext cx="291800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5" name="五角星 2"/>
              <p:cNvSpPr/>
              <p:nvPr/>
            </p:nvSpPr>
            <p:spPr>
              <a:xfrm rot="6997346">
                <a:off x="11583097" y="4898079"/>
                <a:ext cx="129372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0753" name="组合 15"/>
          <p:cNvGrpSpPr>
            <a:grpSpLocks/>
          </p:cNvGrpSpPr>
          <p:nvPr/>
        </p:nvGrpSpPr>
        <p:grpSpPr bwMode="auto">
          <a:xfrm rot="920444">
            <a:off x="6891341" y="945357"/>
            <a:ext cx="433387" cy="319088"/>
            <a:chOff x="10646778" y="4753862"/>
            <a:chExt cx="751521" cy="737702"/>
          </a:xfrm>
        </p:grpSpPr>
        <p:sp>
          <p:nvSpPr>
            <p:cNvPr id="17" name="五角星 2"/>
            <p:cNvSpPr/>
            <p:nvPr/>
          </p:nvSpPr>
          <p:spPr>
            <a:xfrm rot="20227648" flipH="1">
              <a:off x="10648389" y="4753645"/>
              <a:ext cx="748769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0755" name="组合 1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0" name="五角星 2"/>
              <p:cNvSpPr/>
              <p:nvPr/>
            </p:nvSpPr>
            <p:spPr>
              <a:xfrm rot="20424262">
                <a:off x="11041992" y="4653074"/>
                <a:ext cx="291800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1" name="五角星 2"/>
              <p:cNvSpPr/>
              <p:nvPr/>
            </p:nvSpPr>
            <p:spPr>
              <a:xfrm rot="6997346">
                <a:off x="11583097" y="4898079"/>
                <a:ext cx="129372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0759" name="组合 21"/>
          <p:cNvGrpSpPr>
            <a:grpSpLocks/>
          </p:cNvGrpSpPr>
          <p:nvPr/>
        </p:nvGrpSpPr>
        <p:grpSpPr bwMode="auto">
          <a:xfrm rot="691748">
            <a:off x="1096966" y="967979"/>
            <a:ext cx="712787" cy="523875"/>
            <a:chOff x="10646778" y="4753862"/>
            <a:chExt cx="751521" cy="737702"/>
          </a:xfrm>
        </p:grpSpPr>
        <p:sp>
          <p:nvSpPr>
            <p:cNvPr id="23" name="五角星 2"/>
            <p:cNvSpPr/>
            <p:nvPr/>
          </p:nvSpPr>
          <p:spPr>
            <a:xfrm rot="20227648" flipH="1">
              <a:off x="10647598" y="4753779"/>
              <a:ext cx="749848" cy="72931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0761" name="组合 23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25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6" name="五角星 2"/>
              <p:cNvSpPr/>
              <p:nvPr/>
            </p:nvSpPr>
            <p:spPr>
              <a:xfrm rot="20424262">
                <a:off x="11044070" y="4651959"/>
                <a:ext cx="291235" cy="222988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7" name="五角星 2"/>
              <p:cNvSpPr/>
              <p:nvPr/>
            </p:nvSpPr>
            <p:spPr>
              <a:xfrm rot="6997346">
                <a:off x="11584843" y="4900457"/>
                <a:ext cx="129098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26296" y="1422394"/>
            <a:ext cx="4891406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/>
            <a:r>
              <a:rPr lang="zh-CN" altLang="en-US" sz="2400" noProof="1">
                <a:latin typeface="微软雅黑"/>
                <a:ea typeface="微软雅黑"/>
                <a:sym typeface="微软雅黑"/>
              </a:rPr>
              <a:t>                   </a:t>
            </a:r>
            <a:r>
              <a:rPr lang="zh-CN" altLang="en-US" sz="28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学习有方法</a:t>
            </a:r>
            <a:endParaRPr lang="zh-CN" altLang="en-US" sz="3600" noProof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微软雅黑"/>
              <a:ea typeface="微软雅黑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noProof="1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noProof="1"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  </a:t>
            </a:r>
            <a:r>
              <a:rPr lang="zh-CN" altLang="en-US" sz="2000" noProof="1"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同学们，请注意，（          ）要牢记。</a:t>
            </a:r>
            <a:endParaRPr lang="en-US" altLang="zh-CN" sz="2000" noProof="1">
              <a:latin typeface="微软雅黑"/>
              <a:ea typeface="微软雅黑"/>
              <a:cs typeface="微软雅黑" panose="020B0503020204020204" pitchFamily="34" charset="-122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（           ）要合理，拖拖拉拉不可以。  </a:t>
            </a:r>
            <a:endParaRPr lang="en-US" altLang="zh-CN" sz="2000" noProof="1">
              <a:latin typeface="微软雅黑"/>
              <a:ea typeface="微软雅黑"/>
              <a:cs typeface="微软雅黑" panose="020B0503020204020204" pitchFamily="34" charset="-122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（          ）不说话， 影响自己和大家。</a:t>
            </a:r>
            <a:endParaRPr lang="en-US" altLang="zh-CN" sz="2000" noProof="1">
              <a:latin typeface="微软雅黑"/>
              <a:ea typeface="微软雅黑"/>
              <a:cs typeface="微软雅黑" panose="020B0503020204020204" pitchFamily="34" charset="-122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 写完作业（      ）， 正确题目会增加。</a:t>
            </a:r>
            <a:endParaRPr lang="en-US" altLang="zh-CN" sz="2000" noProof="1">
              <a:latin typeface="微软雅黑"/>
              <a:ea typeface="微软雅黑"/>
              <a:cs typeface="微软雅黑" panose="020B0503020204020204" pitchFamily="34" charset="-122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（          ）不放弃， 半途而废不可取。          </a:t>
            </a:r>
            <a:endParaRPr lang="en-US" altLang="zh-CN" sz="2000" noProof="1">
              <a:latin typeface="微软雅黑"/>
              <a:ea typeface="微软雅黑"/>
              <a:cs typeface="微软雅黑" panose="020B0503020204020204" pitchFamily="34" charset="-122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大家去用（      ），   这样才会顶呱呱</a:t>
            </a:r>
            <a:r>
              <a:rPr lang="zh-CN" altLang="en-US" sz="2000" noProof="1">
                <a:latin typeface="微软雅黑"/>
                <a:ea typeface="微软雅黑"/>
                <a:sym typeface="微软雅黑"/>
              </a:rPr>
              <a:t>。</a:t>
            </a:r>
          </a:p>
          <a:p>
            <a:pPr fontAlgn="auto"/>
            <a:endParaRPr lang="en-US" altLang="zh-CN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1747" name="组合 75"/>
          <p:cNvGrpSpPr>
            <a:grpSpLocks/>
          </p:cNvGrpSpPr>
          <p:nvPr/>
        </p:nvGrpSpPr>
        <p:grpSpPr bwMode="auto">
          <a:xfrm rot="691748">
            <a:off x="7772400" y="1151336"/>
            <a:ext cx="414338" cy="31551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8766" y="4753668"/>
              <a:ext cx="748641" cy="72935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1749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1785" y="4652811"/>
                <a:ext cx="290819" cy="22270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1397" y="4898687"/>
                <a:ext cx="128054" cy="14685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1753" name="组合 1"/>
          <p:cNvGrpSpPr>
            <a:grpSpLocks/>
          </p:cNvGrpSpPr>
          <p:nvPr/>
        </p:nvGrpSpPr>
        <p:grpSpPr bwMode="auto">
          <a:xfrm rot="691748">
            <a:off x="520700" y="3749279"/>
            <a:ext cx="712788" cy="523875"/>
            <a:chOff x="10646778" y="4753862"/>
            <a:chExt cx="751521" cy="737702"/>
          </a:xfrm>
        </p:grpSpPr>
        <p:sp>
          <p:nvSpPr>
            <p:cNvPr id="5" name="五角星 2"/>
            <p:cNvSpPr/>
            <p:nvPr/>
          </p:nvSpPr>
          <p:spPr>
            <a:xfrm rot="20227648" flipH="1">
              <a:off x="10647599" y="4753779"/>
              <a:ext cx="749847" cy="72931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1755" name="组合 5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五角星 2"/>
              <p:cNvSpPr/>
              <p:nvPr/>
            </p:nvSpPr>
            <p:spPr>
              <a:xfrm rot="20424262">
                <a:off x="11044070" y="4651959"/>
                <a:ext cx="291235" cy="222988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" name="五角星 2"/>
              <p:cNvSpPr/>
              <p:nvPr/>
            </p:nvSpPr>
            <p:spPr>
              <a:xfrm rot="6997346">
                <a:off x="11584844" y="4900457"/>
                <a:ext cx="129098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1759" name="组合 146"/>
          <p:cNvGrpSpPr>
            <a:grpSpLocks/>
          </p:cNvGrpSpPr>
          <p:nvPr/>
        </p:nvGrpSpPr>
        <p:grpSpPr bwMode="auto">
          <a:xfrm>
            <a:off x="7808916" y="2928939"/>
            <a:ext cx="1328737" cy="1117997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6005" y="5428526"/>
              <a:ext cx="328240" cy="133264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3771" y="5007583"/>
              <a:ext cx="285886" cy="48863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4596" y="5276225"/>
              <a:ext cx="101649" cy="10153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6949" y="5561790"/>
              <a:ext cx="4235" cy="951883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4001" y="5566021"/>
              <a:ext cx="292240" cy="95611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7656" y="5551213"/>
              <a:ext cx="292240" cy="95611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231" y="4456084"/>
              <a:ext cx="80381" cy="823778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3112" y="4722611"/>
              <a:ext cx="80381" cy="823778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521" y="4488175"/>
              <a:ext cx="84612" cy="180004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8983" y="5155605"/>
              <a:ext cx="255950" cy="86826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ransition spd="slow"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77324" y="1494097"/>
            <a:ext cx="4487364" cy="32778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/>
            <a:r>
              <a:rPr lang="zh-CN" altLang="en-US" sz="2400" b="1" noProof="1">
                <a:latin typeface="微软雅黑"/>
                <a:ea typeface="微软雅黑"/>
                <a:sym typeface="微软雅黑"/>
              </a:rPr>
              <a:t>                </a:t>
            </a:r>
            <a:r>
              <a:rPr lang="zh-CN" altLang="en-US" sz="2700" b="1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学习有方法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sym typeface="微软雅黑"/>
              </a:rPr>
              <a:t>同学们，请注意，学习方法要牢记。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sym typeface="微软雅黑"/>
              </a:rPr>
              <a:t>时间分配要合理，拖拖拉拉不可以。</a:t>
            </a:r>
            <a:endParaRPr lang="en-US" altLang="zh-CN" sz="2000" noProof="1">
              <a:latin typeface="微软雅黑"/>
              <a:ea typeface="微软雅黑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sym typeface="微软雅黑"/>
              </a:rPr>
              <a:t>专心听讲不说话，影响自己和大家。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sym typeface="微软雅黑"/>
              </a:rPr>
              <a:t>写完作业要检查，正确题目会增加。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sym typeface="微软雅黑"/>
              </a:rPr>
              <a:t>坚持到底不放弃，半途而废不可取。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latin typeface="微软雅黑"/>
                <a:ea typeface="微软雅黑"/>
                <a:sym typeface="微软雅黑"/>
              </a:rPr>
              <a:t>大家去用好方法，这样才会顶呱呱。</a:t>
            </a:r>
          </a:p>
        </p:txBody>
      </p:sp>
      <p:grpSp>
        <p:nvGrpSpPr>
          <p:cNvPr id="32771" name="组合 75"/>
          <p:cNvGrpSpPr>
            <a:grpSpLocks/>
          </p:cNvGrpSpPr>
          <p:nvPr/>
        </p:nvGrpSpPr>
        <p:grpSpPr bwMode="auto">
          <a:xfrm rot="691748">
            <a:off x="7964491" y="1053704"/>
            <a:ext cx="712787" cy="523875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598" y="4753779"/>
              <a:ext cx="749848" cy="72931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2773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4070" y="4651959"/>
                <a:ext cx="291235" cy="222988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4843" y="4900457"/>
                <a:ext cx="129098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2777" name="组合 95"/>
          <p:cNvGrpSpPr>
            <a:grpSpLocks/>
          </p:cNvGrpSpPr>
          <p:nvPr/>
        </p:nvGrpSpPr>
        <p:grpSpPr bwMode="auto">
          <a:xfrm rot="1562261">
            <a:off x="7366000" y="1189436"/>
            <a:ext cx="349250" cy="257175"/>
            <a:chOff x="10646778" y="4753862"/>
            <a:chExt cx="751521" cy="737702"/>
          </a:xfrm>
        </p:grpSpPr>
        <p:sp>
          <p:nvSpPr>
            <p:cNvPr id="97" name="五角星 2"/>
            <p:cNvSpPr/>
            <p:nvPr/>
          </p:nvSpPr>
          <p:spPr>
            <a:xfrm rot="20227648" flipH="1">
              <a:off x="10647772" y="4753632"/>
              <a:ext cx="748104" cy="72745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2779" name="组合 98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01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76CE0C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" name="五角星 2"/>
              <p:cNvSpPr/>
              <p:nvPr/>
            </p:nvSpPr>
            <p:spPr>
              <a:xfrm rot="20424262">
                <a:off x="11041517" y="4653095"/>
                <a:ext cx="290361" cy="22199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3" name="五角星 2"/>
              <p:cNvSpPr/>
              <p:nvPr/>
            </p:nvSpPr>
            <p:spPr>
              <a:xfrm rot="6997346">
                <a:off x="11582798" y="4898801"/>
                <a:ext cx="129781" cy="1468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2783" name="组合 146"/>
          <p:cNvGrpSpPr>
            <a:grpSpLocks/>
          </p:cNvGrpSpPr>
          <p:nvPr/>
        </p:nvGrpSpPr>
        <p:grpSpPr bwMode="auto">
          <a:xfrm>
            <a:off x="7380291" y="3075385"/>
            <a:ext cx="1330325" cy="1116806"/>
            <a:chOff x="9945761" y="4535871"/>
            <a:chExt cx="1772498" cy="1986264"/>
          </a:xfrm>
        </p:grpSpPr>
        <p:sp>
          <p:nvSpPr>
            <p:cNvPr id="148" name="圆角矩形 147"/>
            <p:cNvSpPr/>
            <p:nvPr/>
          </p:nvSpPr>
          <p:spPr>
            <a:xfrm>
              <a:off x="10527427" y="5427360"/>
              <a:ext cx="327849" cy="135523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圆角矩形 148"/>
            <p:cNvSpPr/>
            <p:nvPr/>
          </p:nvSpPr>
          <p:spPr>
            <a:xfrm rot="1452078">
              <a:off x="10592998" y="5008084"/>
              <a:ext cx="287661" cy="487037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62" name="椭圆 161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6" name="梯形 165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0643761" y="5277014"/>
              <a:ext cx="101527" cy="1016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52" name="直接连接符 151"/>
            <p:cNvCxnSpPr>
              <a:stCxn id="148" idx="2"/>
            </p:cNvCxnSpPr>
            <p:nvPr/>
          </p:nvCxnSpPr>
          <p:spPr>
            <a:xfrm flipH="1">
              <a:off x="10686064" y="5562883"/>
              <a:ext cx="4230" cy="95078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stCxn id="148" idx="2"/>
            </p:cNvCxnSpPr>
            <p:nvPr/>
          </p:nvCxnSpPr>
          <p:spPr>
            <a:xfrm flipH="1">
              <a:off x="10273609" y="5565001"/>
              <a:ext cx="294007" cy="95713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>
              <a:stCxn id="148" idx="2"/>
            </p:cNvCxnSpPr>
            <p:nvPr/>
          </p:nvCxnSpPr>
          <p:spPr>
            <a:xfrm>
              <a:off x="10806628" y="5552296"/>
              <a:ext cx="294007" cy="95501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矩形 157"/>
            <p:cNvSpPr/>
            <p:nvPr/>
          </p:nvSpPr>
          <p:spPr>
            <a:xfrm rot="17559220">
              <a:off x="10853115" y="4455872"/>
              <a:ext cx="80467" cy="824910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17559220">
              <a:off x="10743127" y="4722683"/>
              <a:ext cx="80467" cy="824910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 rot="17559220">
              <a:off x="10372974" y="4489386"/>
              <a:ext cx="84702" cy="177673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17559220">
              <a:off x="11189326" y="5156362"/>
              <a:ext cx="256224" cy="86721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32795" name="组合 9"/>
          <p:cNvGrpSpPr>
            <a:grpSpLocks/>
          </p:cNvGrpSpPr>
          <p:nvPr/>
        </p:nvGrpSpPr>
        <p:grpSpPr bwMode="auto">
          <a:xfrm rot="920444">
            <a:off x="1239841" y="711994"/>
            <a:ext cx="433387" cy="319088"/>
            <a:chOff x="10646778" y="4753862"/>
            <a:chExt cx="751521" cy="737702"/>
          </a:xfrm>
        </p:grpSpPr>
        <p:sp>
          <p:nvSpPr>
            <p:cNvPr id="11" name="五角星 2"/>
            <p:cNvSpPr/>
            <p:nvPr/>
          </p:nvSpPr>
          <p:spPr>
            <a:xfrm rot="20227648" flipH="1">
              <a:off x="10648389" y="4753645"/>
              <a:ext cx="748769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2797" name="组合 11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3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" name="五角星 2"/>
              <p:cNvSpPr/>
              <p:nvPr/>
            </p:nvSpPr>
            <p:spPr>
              <a:xfrm rot="20424262">
                <a:off x="11041992" y="4653074"/>
                <a:ext cx="291800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5" name="五角星 2"/>
              <p:cNvSpPr/>
              <p:nvPr/>
            </p:nvSpPr>
            <p:spPr>
              <a:xfrm rot="6997346">
                <a:off x="11583097" y="4898079"/>
                <a:ext cx="129372" cy="148653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2801" name="组合 1"/>
          <p:cNvGrpSpPr>
            <a:grpSpLocks/>
          </p:cNvGrpSpPr>
          <p:nvPr/>
        </p:nvGrpSpPr>
        <p:grpSpPr bwMode="auto">
          <a:xfrm rot="920444">
            <a:off x="679450" y="1031082"/>
            <a:ext cx="433388" cy="319088"/>
            <a:chOff x="10646778" y="4753862"/>
            <a:chExt cx="751521" cy="737702"/>
          </a:xfrm>
        </p:grpSpPr>
        <p:sp>
          <p:nvSpPr>
            <p:cNvPr id="5" name="五角星 2"/>
            <p:cNvSpPr/>
            <p:nvPr/>
          </p:nvSpPr>
          <p:spPr>
            <a:xfrm rot="20227648" flipH="1">
              <a:off x="10648390" y="4753645"/>
              <a:ext cx="748767" cy="72944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2803" name="组合 5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五角星 2"/>
              <p:cNvSpPr/>
              <p:nvPr/>
            </p:nvSpPr>
            <p:spPr>
              <a:xfrm rot="20424262">
                <a:off x="11041992" y="4653074"/>
                <a:ext cx="291799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" name="五角星 2"/>
              <p:cNvSpPr/>
              <p:nvPr/>
            </p:nvSpPr>
            <p:spPr>
              <a:xfrm rot="6997346">
                <a:off x="11583097" y="4898079"/>
                <a:ext cx="129372" cy="148652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17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3"/>
          <p:cNvSpPr>
            <a:spLocks noChangeArrowheads="1"/>
          </p:cNvSpPr>
          <p:nvPr/>
        </p:nvSpPr>
        <p:spPr bwMode="auto">
          <a:xfrm>
            <a:off x="995588" y="1104071"/>
            <a:ext cx="68278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 可乐鸡翅的做法：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主料：鸡翅适量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辅料：葱，姜，干辣椒适量，生抽，料酒适量，可乐一罐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我喜欢用鸡翅中做这道菜，在鸡翅中表面轻划开三刀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锅中倒入一些油，油温后，放入鸡翅。煎鸡翅的时候小心被见溅伤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将鸡翅两面都煎为金黄色，备用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取一只炒锅，倒入一些油，油温后，放入葱、姜、辣椒炒香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倒入大约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30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毫升酱油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倒入一罐可乐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倒入一些料酒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将鸡翅倒入锅中，根据需要加水完全没过鸡翅</a:t>
            </a: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中炖约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20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分钟，然后大火收汁即可</a:t>
            </a:r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chenli\Desktop\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75" y="1232298"/>
            <a:ext cx="7380288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"/>
          <p:cNvSpPr txBox="1">
            <a:spLocks noChangeArrowheads="1"/>
          </p:cNvSpPr>
          <p:nvPr/>
        </p:nvSpPr>
        <p:spPr bwMode="auto">
          <a:xfrm>
            <a:off x="1673228" y="495577"/>
            <a:ext cx="50466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3000" b="1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音序查字法     部首查字法</a:t>
            </a:r>
            <a:r>
              <a:rPr lang="zh-CN" altLang="en-US" sz="2400">
                <a:solidFill>
                  <a:srgbClr val="20B6BE"/>
                </a:solidFill>
                <a:latin typeface="微软雅黑"/>
                <a:ea typeface="微软雅黑"/>
                <a:sym typeface="微软雅黑"/>
              </a:rPr>
              <a:t/>
            </a:r>
            <a:br>
              <a:rPr lang="zh-CN" altLang="en-US" sz="2400">
                <a:solidFill>
                  <a:srgbClr val="20B6BE"/>
                </a:solidFill>
                <a:latin typeface="微软雅黑"/>
                <a:ea typeface="微软雅黑"/>
                <a:sym typeface="微软雅黑"/>
              </a:rPr>
            </a:br>
            <a:endParaRPr lang="zh-CN" altLang="en-US" sz="2400">
              <a:solidFill>
                <a:srgbClr val="20B6B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0" y="4031458"/>
            <a:ext cx="9144000" cy="508397"/>
          </a:xfrm>
          <a:custGeom>
            <a:avLst/>
            <a:gdLst>
              <a:gd name="connsiteX0" fmla="*/ 354549 w 12192000"/>
              <a:gd name="connsiteY0" fmla="*/ 0 h 904875"/>
              <a:gd name="connsiteX1" fmla="*/ 369351 w 12192000"/>
              <a:gd name="connsiteY1" fmla="*/ 0 h 904875"/>
              <a:gd name="connsiteX2" fmla="*/ 376364 w 12192000"/>
              <a:gd name="connsiteY2" fmla="*/ 34740 h 904875"/>
              <a:gd name="connsiteX3" fmla="*/ 582612 w 12192000"/>
              <a:gd name="connsiteY3" fmla="*/ 171450 h 904875"/>
              <a:gd name="connsiteX4" fmla="*/ 788860 w 12192000"/>
              <a:gd name="connsiteY4" fmla="*/ 34740 h 904875"/>
              <a:gd name="connsiteX5" fmla="*/ 795874 w 12192000"/>
              <a:gd name="connsiteY5" fmla="*/ 0 h 904875"/>
              <a:gd name="connsiteX6" fmla="*/ 810676 w 12192000"/>
              <a:gd name="connsiteY6" fmla="*/ 0 h 904875"/>
              <a:gd name="connsiteX7" fmla="*/ 817689 w 12192000"/>
              <a:gd name="connsiteY7" fmla="*/ 34740 h 904875"/>
              <a:gd name="connsiteX8" fmla="*/ 1023937 w 12192000"/>
              <a:gd name="connsiteY8" fmla="*/ 171450 h 904875"/>
              <a:gd name="connsiteX9" fmla="*/ 1230185 w 12192000"/>
              <a:gd name="connsiteY9" fmla="*/ 34740 h 904875"/>
              <a:gd name="connsiteX10" fmla="*/ 1237199 w 12192000"/>
              <a:gd name="connsiteY10" fmla="*/ 0 h 904875"/>
              <a:gd name="connsiteX11" fmla="*/ 1258351 w 12192000"/>
              <a:gd name="connsiteY11" fmla="*/ 0 h 904875"/>
              <a:gd name="connsiteX12" fmla="*/ 1265364 w 12192000"/>
              <a:gd name="connsiteY12" fmla="*/ 34740 h 904875"/>
              <a:gd name="connsiteX13" fmla="*/ 1471612 w 12192000"/>
              <a:gd name="connsiteY13" fmla="*/ 171450 h 904875"/>
              <a:gd name="connsiteX14" fmla="*/ 1677860 w 12192000"/>
              <a:gd name="connsiteY14" fmla="*/ 34740 h 904875"/>
              <a:gd name="connsiteX15" fmla="*/ 1684874 w 12192000"/>
              <a:gd name="connsiteY15" fmla="*/ 0 h 904875"/>
              <a:gd name="connsiteX16" fmla="*/ 1699676 w 12192000"/>
              <a:gd name="connsiteY16" fmla="*/ 0 h 904875"/>
              <a:gd name="connsiteX17" fmla="*/ 1706689 w 12192000"/>
              <a:gd name="connsiteY17" fmla="*/ 34740 h 904875"/>
              <a:gd name="connsiteX18" fmla="*/ 1912937 w 12192000"/>
              <a:gd name="connsiteY18" fmla="*/ 171450 h 904875"/>
              <a:gd name="connsiteX19" fmla="*/ 2119185 w 12192000"/>
              <a:gd name="connsiteY19" fmla="*/ 34740 h 904875"/>
              <a:gd name="connsiteX20" fmla="*/ 2126199 w 12192000"/>
              <a:gd name="connsiteY20" fmla="*/ 0 h 904875"/>
              <a:gd name="connsiteX21" fmla="*/ 2141001 w 12192000"/>
              <a:gd name="connsiteY21" fmla="*/ 0 h 904875"/>
              <a:gd name="connsiteX22" fmla="*/ 2148014 w 12192000"/>
              <a:gd name="connsiteY22" fmla="*/ 34740 h 904875"/>
              <a:gd name="connsiteX23" fmla="*/ 2354262 w 12192000"/>
              <a:gd name="connsiteY23" fmla="*/ 171450 h 904875"/>
              <a:gd name="connsiteX24" fmla="*/ 2560510 w 12192000"/>
              <a:gd name="connsiteY24" fmla="*/ 34740 h 904875"/>
              <a:gd name="connsiteX25" fmla="*/ 2567524 w 12192000"/>
              <a:gd name="connsiteY25" fmla="*/ 0 h 904875"/>
              <a:gd name="connsiteX26" fmla="*/ 2582326 w 12192000"/>
              <a:gd name="connsiteY26" fmla="*/ 0 h 904875"/>
              <a:gd name="connsiteX27" fmla="*/ 2589339 w 12192000"/>
              <a:gd name="connsiteY27" fmla="*/ 34740 h 904875"/>
              <a:gd name="connsiteX28" fmla="*/ 2795587 w 12192000"/>
              <a:gd name="connsiteY28" fmla="*/ 171450 h 904875"/>
              <a:gd name="connsiteX29" fmla="*/ 3001835 w 12192000"/>
              <a:gd name="connsiteY29" fmla="*/ 34740 h 904875"/>
              <a:gd name="connsiteX30" fmla="*/ 3008849 w 12192000"/>
              <a:gd name="connsiteY30" fmla="*/ 0 h 904875"/>
              <a:gd name="connsiteX31" fmla="*/ 3020476 w 12192000"/>
              <a:gd name="connsiteY31" fmla="*/ 0 h 904875"/>
              <a:gd name="connsiteX32" fmla="*/ 3027490 w 12192000"/>
              <a:gd name="connsiteY32" fmla="*/ 34740 h 904875"/>
              <a:gd name="connsiteX33" fmla="*/ 3233737 w 12192000"/>
              <a:gd name="connsiteY33" fmla="*/ 171450 h 904875"/>
              <a:gd name="connsiteX34" fmla="*/ 3439985 w 12192000"/>
              <a:gd name="connsiteY34" fmla="*/ 34740 h 904875"/>
              <a:gd name="connsiteX35" fmla="*/ 3446999 w 12192000"/>
              <a:gd name="connsiteY35" fmla="*/ 0 h 904875"/>
              <a:gd name="connsiteX36" fmla="*/ 3461800 w 12192000"/>
              <a:gd name="connsiteY36" fmla="*/ 0 h 904875"/>
              <a:gd name="connsiteX37" fmla="*/ 3468814 w 12192000"/>
              <a:gd name="connsiteY37" fmla="*/ 34740 h 904875"/>
              <a:gd name="connsiteX38" fmla="*/ 3675062 w 12192000"/>
              <a:gd name="connsiteY38" fmla="*/ 171450 h 904875"/>
              <a:gd name="connsiteX39" fmla="*/ 3881310 w 12192000"/>
              <a:gd name="connsiteY39" fmla="*/ 34740 h 904875"/>
              <a:gd name="connsiteX40" fmla="*/ 3888324 w 12192000"/>
              <a:gd name="connsiteY40" fmla="*/ 0 h 904875"/>
              <a:gd name="connsiteX41" fmla="*/ 3903126 w 12192000"/>
              <a:gd name="connsiteY41" fmla="*/ 0 h 904875"/>
              <a:gd name="connsiteX42" fmla="*/ 3910139 w 12192000"/>
              <a:gd name="connsiteY42" fmla="*/ 34740 h 904875"/>
              <a:gd name="connsiteX43" fmla="*/ 4116387 w 12192000"/>
              <a:gd name="connsiteY43" fmla="*/ 171450 h 904875"/>
              <a:gd name="connsiteX44" fmla="*/ 4322636 w 12192000"/>
              <a:gd name="connsiteY44" fmla="*/ 34740 h 904875"/>
              <a:gd name="connsiteX45" fmla="*/ 4329649 w 12192000"/>
              <a:gd name="connsiteY45" fmla="*/ 0 h 904875"/>
              <a:gd name="connsiteX46" fmla="*/ 4344451 w 12192000"/>
              <a:gd name="connsiteY46" fmla="*/ 0 h 904875"/>
              <a:gd name="connsiteX47" fmla="*/ 4351465 w 12192000"/>
              <a:gd name="connsiteY47" fmla="*/ 34740 h 904875"/>
              <a:gd name="connsiteX48" fmla="*/ 4557713 w 12192000"/>
              <a:gd name="connsiteY48" fmla="*/ 171450 h 904875"/>
              <a:gd name="connsiteX49" fmla="*/ 4763960 w 12192000"/>
              <a:gd name="connsiteY49" fmla="*/ 34740 h 904875"/>
              <a:gd name="connsiteX50" fmla="*/ 4770974 w 12192000"/>
              <a:gd name="connsiteY50" fmla="*/ 0 h 904875"/>
              <a:gd name="connsiteX51" fmla="*/ 4792126 w 12192000"/>
              <a:gd name="connsiteY51" fmla="*/ 0 h 904875"/>
              <a:gd name="connsiteX52" fmla="*/ 4799139 w 12192000"/>
              <a:gd name="connsiteY52" fmla="*/ 34740 h 904875"/>
              <a:gd name="connsiteX53" fmla="*/ 5005388 w 12192000"/>
              <a:gd name="connsiteY53" fmla="*/ 171450 h 904875"/>
              <a:gd name="connsiteX54" fmla="*/ 5211637 w 12192000"/>
              <a:gd name="connsiteY54" fmla="*/ 34740 h 904875"/>
              <a:gd name="connsiteX55" fmla="*/ 5218649 w 12192000"/>
              <a:gd name="connsiteY55" fmla="*/ 0 h 904875"/>
              <a:gd name="connsiteX56" fmla="*/ 5233451 w 12192000"/>
              <a:gd name="connsiteY56" fmla="*/ 0 h 904875"/>
              <a:gd name="connsiteX57" fmla="*/ 5240466 w 12192000"/>
              <a:gd name="connsiteY57" fmla="*/ 34740 h 904875"/>
              <a:gd name="connsiteX58" fmla="*/ 5446713 w 12192000"/>
              <a:gd name="connsiteY58" fmla="*/ 171450 h 904875"/>
              <a:gd name="connsiteX59" fmla="*/ 5652960 w 12192000"/>
              <a:gd name="connsiteY59" fmla="*/ 34740 h 904875"/>
              <a:gd name="connsiteX60" fmla="*/ 5659974 w 12192000"/>
              <a:gd name="connsiteY60" fmla="*/ 0 h 904875"/>
              <a:gd name="connsiteX61" fmla="*/ 5674776 w 12192000"/>
              <a:gd name="connsiteY61" fmla="*/ 0 h 904875"/>
              <a:gd name="connsiteX62" fmla="*/ 5681790 w 12192000"/>
              <a:gd name="connsiteY62" fmla="*/ 34740 h 904875"/>
              <a:gd name="connsiteX63" fmla="*/ 5888037 w 12192000"/>
              <a:gd name="connsiteY63" fmla="*/ 171450 h 904875"/>
              <a:gd name="connsiteX64" fmla="*/ 6094285 w 12192000"/>
              <a:gd name="connsiteY64" fmla="*/ 34740 h 904875"/>
              <a:gd name="connsiteX65" fmla="*/ 6101299 w 12192000"/>
              <a:gd name="connsiteY65" fmla="*/ 0 h 904875"/>
              <a:gd name="connsiteX66" fmla="*/ 6116101 w 12192000"/>
              <a:gd name="connsiteY66" fmla="*/ 0 h 904875"/>
              <a:gd name="connsiteX67" fmla="*/ 6123114 w 12192000"/>
              <a:gd name="connsiteY67" fmla="*/ 34740 h 904875"/>
              <a:gd name="connsiteX68" fmla="*/ 6329362 w 12192000"/>
              <a:gd name="connsiteY68" fmla="*/ 171450 h 904875"/>
              <a:gd name="connsiteX69" fmla="*/ 6535610 w 12192000"/>
              <a:gd name="connsiteY69" fmla="*/ 34740 h 904875"/>
              <a:gd name="connsiteX70" fmla="*/ 6542624 w 12192000"/>
              <a:gd name="connsiteY70" fmla="*/ 0 h 904875"/>
              <a:gd name="connsiteX71" fmla="*/ 6582826 w 12192000"/>
              <a:gd name="connsiteY71" fmla="*/ 0 h 904875"/>
              <a:gd name="connsiteX72" fmla="*/ 6589840 w 12192000"/>
              <a:gd name="connsiteY72" fmla="*/ 34740 h 904875"/>
              <a:gd name="connsiteX73" fmla="*/ 6796087 w 12192000"/>
              <a:gd name="connsiteY73" fmla="*/ 171450 h 904875"/>
              <a:gd name="connsiteX74" fmla="*/ 7002335 w 12192000"/>
              <a:gd name="connsiteY74" fmla="*/ 34740 h 904875"/>
              <a:gd name="connsiteX75" fmla="*/ 7009348 w 12192000"/>
              <a:gd name="connsiteY75" fmla="*/ 0 h 904875"/>
              <a:gd name="connsiteX76" fmla="*/ 7024150 w 12192000"/>
              <a:gd name="connsiteY76" fmla="*/ 0 h 904875"/>
              <a:gd name="connsiteX77" fmla="*/ 7031164 w 12192000"/>
              <a:gd name="connsiteY77" fmla="*/ 34740 h 904875"/>
              <a:gd name="connsiteX78" fmla="*/ 7237412 w 12192000"/>
              <a:gd name="connsiteY78" fmla="*/ 171450 h 904875"/>
              <a:gd name="connsiteX79" fmla="*/ 7443660 w 12192000"/>
              <a:gd name="connsiteY79" fmla="*/ 34740 h 904875"/>
              <a:gd name="connsiteX80" fmla="*/ 7450673 w 12192000"/>
              <a:gd name="connsiteY80" fmla="*/ 0 h 904875"/>
              <a:gd name="connsiteX81" fmla="*/ 7465475 w 12192000"/>
              <a:gd name="connsiteY81" fmla="*/ 0 h 904875"/>
              <a:gd name="connsiteX82" fmla="*/ 7472489 w 12192000"/>
              <a:gd name="connsiteY82" fmla="*/ 34740 h 904875"/>
              <a:gd name="connsiteX83" fmla="*/ 7678737 w 12192000"/>
              <a:gd name="connsiteY83" fmla="*/ 171450 h 904875"/>
              <a:gd name="connsiteX84" fmla="*/ 7884985 w 12192000"/>
              <a:gd name="connsiteY84" fmla="*/ 34740 h 904875"/>
              <a:gd name="connsiteX85" fmla="*/ 7891999 w 12192000"/>
              <a:gd name="connsiteY85" fmla="*/ 0 h 904875"/>
              <a:gd name="connsiteX86" fmla="*/ 7906801 w 12192000"/>
              <a:gd name="connsiteY86" fmla="*/ 0 h 904875"/>
              <a:gd name="connsiteX87" fmla="*/ 7913814 w 12192000"/>
              <a:gd name="connsiteY87" fmla="*/ 34740 h 904875"/>
              <a:gd name="connsiteX88" fmla="*/ 8120062 w 12192000"/>
              <a:gd name="connsiteY88" fmla="*/ 171450 h 904875"/>
              <a:gd name="connsiteX89" fmla="*/ 8326310 w 12192000"/>
              <a:gd name="connsiteY89" fmla="*/ 34740 h 904875"/>
              <a:gd name="connsiteX90" fmla="*/ 8333324 w 12192000"/>
              <a:gd name="connsiteY90" fmla="*/ 0 h 904875"/>
              <a:gd name="connsiteX91" fmla="*/ 8354476 w 12192000"/>
              <a:gd name="connsiteY91" fmla="*/ 0 h 904875"/>
              <a:gd name="connsiteX92" fmla="*/ 8361489 w 12192000"/>
              <a:gd name="connsiteY92" fmla="*/ 34740 h 904875"/>
              <a:gd name="connsiteX93" fmla="*/ 8567737 w 12192000"/>
              <a:gd name="connsiteY93" fmla="*/ 171450 h 904875"/>
              <a:gd name="connsiteX94" fmla="*/ 8773985 w 12192000"/>
              <a:gd name="connsiteY94" fmla="*/ 34740 h 904875"/>
              <a:gd name="connsiteX95" fmla="*/ 8780998 w 12192000"/>
              <a:gd name="connsiteY95" fmla="*/ 0 h 904875"/>
              <a:gd name="connsiteX96" fmla="*/ 8795800 w 12192000"/>
              <a:gd name="connsiteY96" fmla="*/ 0 h 904875"/>
              <a:gd name="connsiteX97" fmla="*/ 8802814 w 12192000"/>
              <a:gd name="connsiteY97" fmla="*/ 34740 h 904875"/>
              <a:gd name="connsiteX98" fmla="*/ 9009062 w 12192000"/>
              <a:gd name="connsiteY98" fmla="*/ 171450 h 904875"/>
              <a:gd name="connsiteX99" fmla="*/ 9215310 w 12192000"/>
              <a:gd name="connsiteY99" fmla="*/ 34740 h 904875"/>
              <a:gd name="connsiteX100" fmla="*/ 9222323 w 12192000"/>
              <a:gd name="connsiteY100" fmla="*/ 0 h 904875"/>
              <a:gd name="connsiteX101" fmla="*/ 9237125 w 12192000"/>
              <a:gd name="connsiteY101" fmla="*/ 0 h 904875"/>
              <a:gd name="connsiteX102" fmla="*/ 9244139 w 12192000"/>
              <a:gd name="connsiteY102" fmla="*/ 34740 h 904875"/>
              <a:gd name="connsiteX103" fmla="*/ 9450387 w 12192000"/>
              <a:gd name="connsiteY103" fmla="*/ 171450 h 904875"/>
              <a:gd name="connsiteX104" fmla="*/ 9656635 w 12192000"/>
              <a:gd name="connsiteY104" fmla="*/ 34740 h 904875"/>
              <a:gd name="connsiteX105" fmla="*/ 9663649 w 12192000"/>
              <a:gd name="connsiteY105" fmla="*/ 0 h 904875"/>
              <a:gd name="connsiteX106" fmla="*/ 9678451 w 12192000"/>
              <a:gd name="connsiteY106" fmla="*/ 0 h 904875"/>
              <a:gd name="connsiteX107" fmla="*/ 9685464 w 12192000"/>
              <a:gd name="connsiteY107" fmla="*/ 34740 h 904875"/>
              <a:gd name="connsiteX108" fmla="*/ 9891712 w 12192000"/>
              <a:gd name="connsiteY108" fmla="*/ 171450 h 904875"/>
              <a:gd name="connsiteX109" fmla="*/ 10097960 w 12192000"/>
              <a:gd name="connsiteY109" fmla="*/ 34740 h 904875"/>
              <a:gd name="connsiteX110" fmla="*/ 10104973 w 12192000"/>
              <a:gd name="connsiteY110" fmla="*/ 0 h 904875"/>
              <a:gd name="connsiteX111" fmla="*/ 10116601 w 12192000"/>
              <a:gd name="connsiteY111" fmla="*/ 0 h 904875"/>
              <a:gd name="connsiteX112" fmla="*/ 10123615 w 12192000"/>
              <a:gd name="connsiteY112" fmla="*/ 34740 h 904875"/>
              <a:gd name="connsiteX113" fmla="*/ 10329862 w 12192000"/>
              <a:gd name="connsiteY113" fmla="*/ 171450 h 904875"/>
              <a:gd name="connsiteX114" fmla="*/ 10536110 w 12192000"/>
              <a:gd name="connsiteY114" fmla="*/ 34740 h 904875"/>
              <a:gd name="connsiteX115" fmla="*/ 10543123 w 12192000"/>
              <a:gd name="connsiteY115" fmla="*/ 0 h 904875"/>
              <a:gd name="connsiteX116" fmla="*/ 10557925 w 12192000"/>
              <a:gd name="connsiteY116" fmla="*/ 0 h 904875"/>
              <a:gd name="connsiteX117" fmla="*/ 10564939 w 12192000"/>
              <a:gd name="connsiteY117" fmla="*/ 34740 h 904875"/>
              <a:gd name="connsiteX118" fmla="*/ 10771187 w 12192000"/>
              <a:gd name="connsiteY118" fmla="*/ 171450 h 904875"/>
              <a:gd name="connsiteX119" fmla="*/ 10977435 w 12192000"/>
              <a:gd name="connsiteY119" fmla="*/ 34740 h 904875"/>
              <a:gd name="connsiteX120" fmla="*/ 10984448 w 12192000"/>
              <a:gd name="connsiteY120" fmla="*/ 0 h 904875"/>
              <a:gd name="connsiteX121" fmla="*/ 10999250 w 12192000"/>
              <a:gd name="connsiteY121" fmla="*/ 0 h 904875"/>
              <a:gd name="connsiteX122" fmla="*/ 11006264 w 12192000"/>
              <a:gd name="connsiteY122" fmla="*/ 34740 h 904875"/>
              <a:gd name="connsiteX123" fmla="*/ 11212512 w 12192000"/>
              <a:gd name="connsiteY123" fmla="*/ 171450 h 904875"/>
              <a:gd name="connsiteX124" fmla="*/ 11418760 w 12192000"/>
              <a:gd name="connsiteY124" fmla="*/ 34740 h 904875"/>
              <a:gd name="connsiteX125" fmla="*/ 11425774 w 12192000"/>
              <a:gd name="connsiteY125" fmla="*/ 0 h 904875"/>
              <a:gd name="connsiteX126" fmla="*/ 11440576 w 12192000"/>
              <a:gd name="connsiteY126" fmla="*/ 0 h 904875"/>
              <a:gd name="connsiteX127" fmla="*/ 11447589 w 12192000"/>
              <a:gd name="connsiteY127" fmla="*/ 34740 h 904875"/>
              <a:gd name="connsiteX128" fmla="*/ 11653837 w 12192000"/>
              <a:gd name="connsiteY128" fmla="*/ 171450 h 904875"/>
              <a:gd name="connsiteX129" fmla="*/ 11860085 w 12192000"/>
              <a:gd name="connsiteY129" fmla="*/ 34740 h 904875"/>
              <a:gd name="connsiteX130" fmla="*/ 11867099 w 12192000"/>
              <a:gd name="connsiteY130" fmla="*/ 0 h 904875"/>
              <a:gd name="connsiteX131" fmla="*/ 11888251 w 12192000"/>
              <a:gd name="connsiteY131" fmla="*/ 0 h 904875"/>
              <a:gd name="connsiteX132" fmla="*/ 11895264 w 12192000"/>
              <a:gd name="connsiteY132" fmla="*/ 34740 h 904875"/>
              <a:gd name="connsiteX133" fmla="*/ 12101512 w 12192000"/>
              <a:gd name="connsiteY133" fmla="*/ 171450 h 904875"/>
              <a:gd name="connsiteX134" fmla="*/ 12168074 w 12192000"/>
              <a:gd name="connsiteY134" fmla="*/ 161387 h 904875"/>
              <a:gd name="connsiteX135" fmla="*/ 12192000 w 12192000"/>
              <a:gd name="connsiteY135" fmla="*/ 149885 h 904875"/>
              <a:gd name="connsiteX136" fmla="*/ 12192000 w 12192000"/>
              <a:gd name="connsiteY136" fmla="*/ 904875 h 904875"/>
              <a:gd name="connsiteX137" fmla="*/ 0 w 12192000"/>
              <a:gd name="connsiteY137" fmla="*/ 904875 h 904875"/>
              <a:gd name="connsiteX138" fmla="*/ 0 w 12192000"/>
              <a:gd name="connsiteY138" fmla="*/ 118560 h 904875"/>
              <a:gd name="connsiteX139" fmla="*/ 16137 w 12192000"/>
              <a:gd name="connsiteY139" fmla="*/ 133222 h 904875"/>
              <a:gd name="connsiteX140" fmla="*/ 141287 w 12192000"/>
              <a:gd name="connsiteY140" fmla="*/ 171450 h 904875"/>
              <a:gd name="connsiteX141" fmla="*/ 347535 w 12192000"/>
              <a:gd name="connsiteY141" fmla="*/ 34740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12192000" h="904875">
                <a:moveTo>
                  <a:pt x="354549" y="0"/>
                </a:moveTo>
                <a:lnTo>
                  <a:pt x="369351" y="0"/>
                </a:lnTo>
                <a:lnTo>
                  <a:pt x="376364" y="34740"/>
                </a:lnTo>
                <a:cubicBezTo>
                  <a:pt x="410345" y="115079"/>
                  <a:pt x="489895" y="171450"/>
                  <a:pt x="582612" y="171450"/>
                </a:cubicBezTo>
                <a:cubicBezTo>
                  <a:pt x="675328" y="171450"/>
                  <a:pt x="754879" y="115079"/>
                  <a:pt x="788860" y="34740"/>
                </a:cubicBezTo>
                <a:lnTo>
                  <a:pt x="795874" y="0"/>
                </a:lnTo>
                <a:lnTo>
                  <a:pt x="810676" y="0"/>
                </a:lnTo>
                <a:lnTo>
                  <a:pt x="817689" y="34740"/>
                </a:lnTo>
                <a:cubicBezTo>
                  <a:pt x="851670" y="115079"/>
                  <a:pt x="931221" y="171450"/>
                  <a:pt x="1023937" y="171450"/>
                </a:cubicBezTo>
                <a:cubicBezTo>
                  <a:pt x="1116653" y="171450"/>
                  <a:pt x="1196204" y="115079"/>
                  <a:pt x="1230185" y="34740"/>
                </a:cubicBezTo>
                <a:lnTo>
                  <a:pt x="1237199" y="0"/>
                </a:lnTo>
                <a:lnTo>
                  <a:pt x="1258351" y="0"/>
                </a:lnTo>
                <a:lnTo>
                  <a:pt x="1265364" y="34740"/>
                </a:lnTo>
                <a:cubicBezTo>
                  <a:pt x="1299345" y="115079"/>
                  <a:pt x="1378896" y="171450"/>
                  <a:pt x="1471612" y="171450"/>
                </a:cubicBezTo>
                <a:cubicBezTo>
                  <a:pt x="1564328" y="171450"/>
                  <a:pt x="1643879" y="115079"/>
                  <a:pt x="1677860" y="34740"/>
                </a:cubicBezTo>
                <a:lnTo>
                  <a:pt x="1684874" y="0"/>
                </a:lnTo>
                <a:lnTo>
                  <a:pt x="1699676" y="0"/>
                </a:lnTo>
                <a:lnTo>
                  <a:pt x="1706689" y="34740"/>
                </a:lnTo>
                <a:cubicBezTo>
                  <a:pt x="1740670" y="115079"/>
                  <a:pt x="1820220" y="171450"/>
                  <a:pt x="1912937" y="171450"/>
                </a:cubicBezTo>
                <a:cubicBezTo>
                  <a:pt x="2005654" y="171450"/>
                  <a:pt x="2085204" y="115079"/>
                  <a:pt x="2119185" y="34740"/>
                </a:cubicBezTo>
                <a:lnTo>
                  <a:pt x="2126199" y="0"/>
                </a:lnTo>
                <a:lnTo>
                  <a:pt x="2141001" y="0"/>
                </a:lnTo>
                <a:lnTo>
                  <a:pt x="2148014" y="34740"/>
                </a:lnTo>
                <a:cubicBezTo>
                  <a:pt x="2181995" y="115079"/>
                  <a:pt x="2261545" y="171450"/>
                  <a:pt x="2354262" y="171450"/>
                </a:cubicBezTo>
                <a:cubicBezTo>
                  <a:pt x="2446978" y="171450"/>
                  <a:pt x="2526529" y="115079"/>
                  <a:pt x="2560510" y="34740"/>
                </a:cubicBezTo>
                <a:lnTo>
                  <a:pt x="2567524" y="0"/>
                </a:lnTo>
                <a:lnTo>
                  <a:pt x="2582326" y="0"/>
                </a:lnTo>
                <a:lnTo>
                  <a:pt x="2589339" y="34740"/>
                </a:lnTo>
                <a:cubicBezTo>
                  <a:pt x="2623320" y="115079"/>
                  <a:pt x="2702871" y="171450"/>
                  <a:pt x="2795587" y="171450"/>
                </a:cubicBezTo>
                <a:cubicBezTo>
                  <a:pt x="2888303" y="171450"/>
                  <a:pt x="2967854" y="115079"/>
                  <a:pt x="3001835" y="34740"/>
                </a:cubicBezTo>
                <a:lnTo>
                  <a:pt x="3008849" y="0"/>
                </a:lnTo>
                <a:lnTo>
                  <a:pt x="3020476" y="0"/>
                </a:lnTo>
                <a:lnTo>
                  <a:pt x="3027490" y="34740"/>
                </a:lnTo>
                <a:cubicBezTo>
                  <a:pt x="3061470" y="115079"/>
                  <a:pt x="3141021" y="171450"/>
                  <a:pt x="3233737" y="171450"/>
                </a:cubicBezTo>
                <a:cubicBezTo>
                  <a:pt x="3326453" y="171450"/>
                  <a:pt x="3406004" y="115079"/>
                  <a:pt x="3439985" y="34740"/>
                </a:cubicBezTo>
                <a:lnTo>
                  <a:pt x="3446999" y="0"/>
                </a:lnTo>
                <a:lnTo>
                  <a:pt x="3461800" y="0"/>
                </a:lnTo>
                <a:lnTo>
                  <a:pt x="3468814" y="34740"/>
                </a:lnTo>
                <a:cubicBezTo>
                  <a:pt x="3502795" y="115079"/>
                  <a:pt x="3582345" y="171450"/>
                  <a:pt x="3675062" y="171450"/>
                </a:cubicBezTo>
                <a:cubicBezTo>
                  <a:pt x="3767779" y="171450"/>
                  <a:pt x="3847329" y="115079"/>
                  <a:pt x="3881310" y="34740"/>
                </a:cubicBezTo>
                <a:lnTo>
                  <a:pt x="3888324" y="0"/>
                </a:lnTo>
                <a:lnTo>
                  <a:pt x="3903126" y="0"/>
                </a:lnTo>
                <a:lnTo>
                  <a:pt x="3910139" y="34740"/>
                </a:lnTo>
                <a:cubicBezTo>
                  <a:pt x="3944120" y="115079"/>
                  <a:pt x="4023670" y="171450"/>
                  <a:pt x="4116387" y="171450"/>
                </a:cubicBezTo>
                <a:cubicBezTo>
                  <a:pt x="4209104" y="171450"/>
                  <a:pt x="4288655" y="115079"/>
                  <a:pt x="4322636" y="34740"/>
                </a:cubicBezTo>
                <a:lnTo>
                  <a:pt x="4329649" y="0"/>
                </a:lnTo>
                <a:lnTo>
                  <a:pt x="4344451" y="0"/>
                </a:lnTo>
                <a:lnTo>
                  <a:pt x="4351465" y="34740"/>
                </a:lnTo>
                <a:cubicBezTo>
                  <a:pt x="4385446" y="115079"/>
                  <a:pt x="4464997" y="171450"/>
                  <a:pt x="4557713" y="171450"/>
                </a:cubicBezTo>
                <a:cubicBezTo>
                  <a:pt x="4650429" y="171450"/>
                  <a:pt x="4729979" y="115079"/>
                  <a:pt x="4763960" y="34740"/>
                </a:cubicBezTo>
                <a:lnTo>
                  <a:pt x="4770974" y="0"/>
                </a:lnTo>
                <a:lnTo>
                  <a:pt x="4792126" y="0"/>
                </a:lnTo>
                <a:lnTo>
                  <a:pt x="4799139" y="34740"/>
                </a:lnTo>
                <a:cubicBezTo>
                  <a:pt x="4833121" y="115079"/>
                  <a:pt x="4912671" y="171450"/>
                  <a:pt x="5005388" y="171450"/>
                </a:cubicBezTo>
                <a:cubicBezTo>
                  <a:pt x="5098104" y="171450"/>
                  <a:pt x="5177655" y="115079"/>
                  <a:pt x="5211637" y="34740"/>
                </a:cubicBezTo>
                <a:lnTo>
                  <a:pt x="5218649" y="0"/>
                </a:lnTo>
                <a:lnTo>
                  <a:pt x="5233451" y="0"/>
                </a:lnTo>
                <a:lnTo>
                  <a:pt x="5240466" y="34740"/>
                </a:lnTo>
                <a:cubicBezTo>
                  <a:pt x="5274447" y="115079"/>
                  <a:pt x="5353996" y="171450"/>
                  <a:pt x="5446713" y="171450"/>
                </a:cubicBezTo>
                <a:cubicBezTo>
                  <a:pt x="5539430" y="171450"/>
                  <a:pt x="5618979" y="115079"/>
                  <a:pt x="5652960" y="34740"/>
                </a:cubicBezTo>
                <a:lnTo>
                  <a:pt x="5659974" y="0"/>
                </a:lnTo>
                <a:lnTo>
                  <a:pt x="5674776" y="0"/>
                </a:lnTo>
                <a:lnTo>
                  <a:pt x="5681790" y="34740"/>
                </a:lnTo>
                <a:cubicBezTo>
                  <a:pt x="5715771" y="115079"/>
                  <a:pt x="5795320" y="171450"/>
                  <a:pt x="5888037" y="171450"/>
                </a:cubicBezTo>
                <a:cubicBezTo>
                  <a:pt x="5980753" y="171450"/>
                  <a:pt x="6060304" y="115079"/>
                  <a:pt x="6094285" y="34740"/>
                </a:cubicBezTo>
                <a:lnTo>
                  <a:pt x="6101299" y="0"/>
                </a:lnTo>
                <a:lnTo>
                  <a:pt x="6116101" y="0"/>
                </a:lnTo>
                <a:lnTo>
                  <a:pt x="6123114" y="34740"/>
                </a:lnTo>
                <a:cubicBezTo>
                  <a:pt x="6157095" y="115079"/>
                  <a:pt x="6236646" y="171450"/>
                  <a:pt x="6329362" y="171450"/>
                </a:cubicBezTo>
                <a:cubicBezTo>
                  <a:pt x="6422079" y="171450"/>
                  <a:pt x="6501630" y="115079"/>
                  <a:pt x="6535610" y="34740"/>
                </a:cubicBezTo>
                <a:lnTo>
                  <a:pt x="6542624" y="0"/>
                </a:lnTo>
                <a:lnTo>
                  <a:pt x="6582826" y="0"/>
                </a:lnTo>
                <a:lnTo>
                  <a:pt x="6589840" y="34740"/>
                </a:lnTo>
                <a:cubicBezTo>
                  <a:pt x="6623820" y="115079"/>
                  <a:pt x="6703371" y="171450"/>
                  <a:pt x="6796087" y="171450"/>
                </a:cubicBezTo>
                <a:cubicBezTo>
                  <a:pt x="6888803" y="171450"/>
                  <a:pt x="6968354" y="115079"/>
                  <a:pt x="7002335" y="34740"/>
                </a:cubicBezTo>
                <a:lnTo>
                  <a:pt x="7009348" y="0"/>
                </a:lnTo>
                <a:lnTo>
                  <a:pt x="7024150" y="0"/>
                </a:lnTo>
                <a:lnTo>
                  <a:pt x="7031164" y="34740"/>
                </a:lnTo>
                <a:cubicBezTo>
                  <a:pt x="7065145" y="115079"/>
                  <a:pt x="7144695" y="171450"/>
                  <a:pt x="7237412" y="171450"/>
                </a:cubicBezTo>
                <a:cubicBezTo>
                  <a:pt x="7330129" y="171450"/>
                  <a:pt x="7409679" y="115079"/>
                  <a:pt x="7443660" y="34740"/>
                </a:cubicBezTo>
                <a:lnTo>
                  <a:pt x="7450673" y="0"/>
                </a:lnTo>
                <a:lnTo>
                  <a:pt x="7465475" y="0"/>
                </a:lnTo>
                <a:lnTo>
                  <a:pt x="7472489" y="34740"/>
                </a:lnTo>
                <a:cubicBezTo>
                  <a:pt x="7506470" y="115079"/>
                  <a:pt x="7586020" y="171450"/>
                  <a:pt x="7678737" y="171450"/>
                </a:cubicBezTo>
                <a:cubicBezTo>
                  <a:pt x="7771453" y="171450"/>
                  <a:pt x="7851004" y="115079"/>
                  <a:pt x="7884985" y="34740"/>
                </a:cubicBezTo>
                <a:lnTo>
                  <a:pt x="7891999" y="0"/>
                </a:lnTo>
                <a:lnTo>
                  <a:pt x="7906801" y="0"/>
                </a:lnTo>
                <a:lnTo>
                  <a:pt x="7913814" y="34740"/>
                </a:lnTo>
                <a:cubicBezTo>
                  <a:pt x="7947795" y="115079"/>
                  <a:pt x="8027346" y="171450"/>
                  <a:pt x="8120062" y="171450"/>
                </a:cubicBezTo>
                <a:cubicBezTo>
                  <a:pt x="8212778" y="171450"/>
                  <a:pt x="8292329" y="115079"/>
                  <a:pt x="8326310" y="34740"/>
                </a:cubicBezTo>
                <a:lnTo>
                  <a:pt x="8333324" y="0"/>
                </a:lnTo>
                <a:lnTo>
                  <a:pt x="8354476" y="0"/>
                </a:lnTo>
                <a:lnTo>
                  <a:pt x="8361489" y="34740"/>
                </a:lnTo>
                <a:cubicBezTo>
                  <a:pt x="8395470" y="115079"/>
                  <a:pt x="8475021" y="171450"/>
                  <a:pt x="8567737" y="171450"/>
                </a:cubicBezTo>
                <a:cubicBezTo>
                  <a:pt x="8660453" y="171450"/>
                  <a:pt x="8740004" y="115079"/>
                  <a:pt x="8773985" y="34740"/>
                </a:cubicBezTo>
                <a:lnTo>
                  <a:pt x="8780998" y="0"/>
                </a:lnTo>
                <a:lnTo>
                  <a:pt x="8795800" y="0"/>
                </a:lnTo>
                <a:lnTo>
                  <a:pt x="8802814" y="34740"/>
                </a:lnTo>
                <a:cubicBezTo>
                  <a:pt x="8836795" y="115079"/>
                  <a:pt x="8916345" y="171450"/>
                  <a:pt x="9009062" y="171450"/>
                </a:cubicBezTo>
                <a:cubicBezTo>
                  <a:pt x="9101779" y="171450"/>
                  <a:pt x="9181329" y="115079"/>
                  <a:pt x="9215310" y="34740"/>
                </a:cubicBezTo>
                <a:lnTo>
                  <a:pt x="9222323" y="0"/>
                </a:lnTo>
                <a:lnTo>
                  <a:pt x="9237125" y="0"/>
                </a:lnTo>
                <a:lnTo>
                  <a:pt x="9244139" y="34740"/>
                </a:lnTo>
                <a:cubicBezTo>
                  <a:pt x="9278120" y="115079"/>
                  <a:pt x="9357670" y="171450"/>
                  <a:pt x="9450387" y="171450"/>
                </a:cubicBezTo>
                <a:cubicBezTo>
                  <a:pt x="9543103" y="171450"/>
                  <a:pt x="9622654" y="115079"/>
                  <a:pt x="9656635" y="34740"/>
                </a:cubicBezTo>
                <a:lnTo>
                  <a:pt x="9663649" y="0"/>
                </a:lnTo>
                <a:lnTo>
                  <a:pt x="9678451" y="0"/>
                </a:lnTo>
                <a:lnTo>
                  <a:pt x="9685464" y="34740"/>
                </a:lnTo>
                <a:cubicBezTo>
                  <a:pt x="9719445" y="115079"/>
                  <a:pt x="9798996" y="171450"/>
                  <a:pt x="9891712" y="171450"/>
                </a:cubicBezTo>
                <a:cubicBezTo>
                  <a:pt x="9984428" y="171450"/>
                  <a:pt x="10063979" y="115079"/>
                  <a:pt x="10097960" y="34740"/>
                </a:cubicBezTo>
                <a:lnTo>
                  <a:pt x="10104973" y="0"/>
                </a:lnTo>
                <a:lnTo>
                  <a:pt x="10116601" y="0"/>
                </a:lnTo>
                <a:lnTo>
                  <a:pt x="10123615" y="34740"/>
                </a:lnTo>
                <a:cubicBezTo>
                  <a:pt x="10157595" y="115079"/>
                  <a:pt x="10237146" y="171450"/>
                  <a:pt x="10329862" y="171450"/>
                </a:cubicBezTo>
                <a:cubicBezTo>
                  <a:pt x="10422578" y="171450"/>
                  <a:pt x="10502129" y="115079"/>
                  <a:pt x="10536110" y="34740"/>
                </a:cubicBezTo>
                <a:lnTo>
                  <a:pt x="10543123" y="0"/>
                </a:lnTo>
                <a:lnTo>
                  <a:pt x="10557925" y="0"/>
                </a:lnTo>
                <a:lnTo>
                  <a:pt x="10564939" y="34740"/>
                </a:lnTo>
                <a:cubicBezTo>
                  <a:pt x="10598920" y="115079"/>
                  <a:pt x="10678470" y="171450"/>
                  <a:pt x="10771187" y="171450"/>
                </a:cubicBezTo>
                <a:cubicBezTo>
                  <a:pt x="10863904" y="171450"/>
                  <a:pt x="10943454" y="115079"/>
                  <a:pt x="10977435" y="34740"/>
                </a:cubicBezTo>
                <a:lnTo>
                  <a:pt x="10984448" y="0"/>
                </a:lnTo>
                <a:lnTo>
                  <a:pt x="10999250" y="0"/>
                </a:lnTo>
                <a:lnTo>
                  <a:pt x="11006264" y="34740"/>
                </a:lnTo>
                <a:cubicBezTo>
                  <a:pt x="11040245" y="115079"/>
                  <a:pt x="11119795" y="171450"/>
                  <a:pt x="11212512" y="171450"/>
                </a:cubicBezTo>
                <a:cubicBezTo>
                  <a:pt x="11305228" y="171450"/>
                  <a:pt x="11384779" y="115079"/>
                  <a:pt x="11418760" y="34740"/>
                </a:cubicBezTo>
                <a:lnTo>
                  <a:pt x="11425774" y="0"/>
                </a:lnTo>
                <a:lnTo>
                  <a:pt x="11440576" y="0"/>
                </a:lnTo>
                <a:lnTo>
                  <a:pt x="11447589" y="34740"/>
                </a:lnTo>
                <a:cubicBezTo>
                  <a:pt x="11481570" y="115079"/>
                  <a:pt x="11561121" y="171450"/>
                  <a:pt x="11653837" y="171450"/>
                </a:cubicBezTo>
                <a:cubicBezTo>
                  <a:pt x="11746553" y="171450"/>
                  <a:pt x="11826104" y="115079"/>
                  <a:pt x="11860085" y="34740"/>
                </a:cubicBezTo>
                <a:lnTo>
                  <a:pt x="11867099" y="0"/>
                </a:lnTo>
                <a:lnTo>
                  <a:pt x="11888251" y="0"/>
                </a:lnTo>
                <a:lnTo>
                  <a:pt x="11895264" y="34740"/>
                </a:lnTo>
                <a:cubicBezTo>
                  <a:pt x="11929245" y="115079"/>
                  <a:pt x="12008796" y="171450"/>
                  <a:pt x="12101512" y="171450"/>
                </a:cubicBezTo>
                <a:cubicBezTo>
                  <a:pt x="12124691" y="171450"/>
                  <a:pt x="12147047" y="167927"/>
                  <a:pt x="12168074" y="161387"/>
                </a:cubicBezTo>
                <a:lnTo>
                  <a:pt x="12192000" y="149885"/>
                </a:lnTo>
                <a:lnTo>
                  <a:pt x="12192000" y="904875"/>
                </a:lnTo>
                <a:lnTo>
                  <a:pt x="0" y="904875"/>
                </a:lnTo>
                <a:lnTo>
                  <a:pt x="0" y="118560"/>
                </a:lnTo>
                <a:lnTo>
                  <a:pt x="16137" y="133222"/>
                </a:lnTo>
                <a:cubicBezTo>
                  <a:pt x="51862" y="157358"/>
                  <a:pt x="94929" y="171450"/>
                  <a:pt x="141287" y="171450"/>
                </a:cubicBezTo>
                <a:cubicBezTo>
                  <a:pt x="234004" y="171450"/>
                  <a:pt x="313554" y="115079"/>
                  <a:pt x="347535" y="34740"/>
                </a:cubicBezTo>
                <a:close/>
              </a:path>
            </a:pathLst>
          </a:custGeom>
          <a:solidFill>
            <a:srgbClr val="64E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0" y="4158854"/>
            <a:ext cx="9144000" cy="508397"/>
          </a:xfrm>
          <a:custGeom>
            <a:avLst/>
            <a:gdLst>
              <a:gd name="connsiteX0" fmla="*/ 354549 w 12192000"/>
              <a:gd name="connsiteY0" fmla="*/ 0 h 904875"/>
              <a:gd name="connsiteX1" fmla="*/ 369351 w 12192000"/>
              <a:gd name="connsiteY1" fmla="*/ 0 h 904875"/>
              <a:gd name="connsiteX2" fmla="*/ 376364 w 12192000"/>
              <a:gd name="connsiteY2" fmla="*/ 34740 h 904875"/>
              <a:gd name="connsiteX3" fmla="*/ 582612 w 12192000"/>
              <a:gd name="connsiteY3" fmla="*/ 171450 h 904875"/>
              <a:gd name="connsiteX4" fmla="*/ 788860 w 12192000"/>
              <a:gd name="connsiteY4" fmla="*/ 34740 h 904875"/>
              <a:gd name="connsiteX5" fmla="*/ 795874 w 12192000"/>
              <a:gd name="connsiteY5" fmla="*/ 0 h 904875"/>
              <a:gd name="connsiteX6" fmla="*/ 810676 w 12192000"/>
              <a:gd name="connsiteY6" fmla="*/ 0 h 904875"/>
              <a:gd name="connsiteX7" fmla="*/ 817689 w 12192000"/>
              <a:gd name="connsiteY7" fmla="*/ 34740 h 904875"/>
              <a:gd name="connsiteX8" fmla="*/ 1023937 w 12192000"/>
              <a:gd name="connsiteY8" fmla="*/ 171450 h 904875"/>
              <a:gd name="connsiteX9" fmla="*/ 1230185 w 12192000"/>
              <a:gd name="connsiteY9" fmla="*/ 34740 h 904875"/>
              <a:gd name="connsiteX10" fmla="*/ 1237199 w 12192000"/>
              <a:gd name="connsiteY10" fmla="*/ 0 h 904875"/>
              <a:gd name="connsiteX11" fmla="*/ 1258351 w 12192000"/>
              <a:gd name="connsiteY11" fmla="*/ 0 h 904875"/>
              <a:gd name="connsiteX12" fmla="*/ 1265364 w 12192000"/>
              <a:gd name="connsiteY12" fmla="*/ 34740 h 904875"/>
              <a:gd name="connsiteX13" fmla="*/ 1471612 w 12192000"/>
              <a:gd name="connsiteY13" fmla="*/ 171450 h 904875"/>
              <a:gd name="connsiteX14" fmla="*/ 1677860 w 12192000"/>
              <a:gd name="connsiteY14" fmla="*/ 34740 h 904875"/>
              <a:gd name="connsiteX15" fmla="*/ 1684874 w 12192000"/>
              <a:gd name="connsiteY15" fmla="*/ 0 h 904875"/>
              <a:gd name="connsiteX16" fmla="*/ 1699676 w 12192000"/>
              <a:gd name="connsiteY16" fmla="*/ 0 h 904875"/>
              <a:gd name="connsiteX17" fmla="*/ 1706689 w 12192000"/>
              <a:gd name="connsiteY17" fmla="*/ 34740 h 904875"/>
              <a:gd name="connsiteX18" fmla="*/ 1912937 w 12192000"/>
              <a:gd name="connsiteY18" fmla="*/ 171450 h 904875"/>
              <a:gd name="connsiteX19" fmla="*/ 2119185 w 12192000"/>
              <a:gd name="connsiteY19" fmla="*/ 34740 h 904875"/>
              <a:gd name="connsiteX20" fmla="*/ 2126199 w 12192000"/>
              <a:gd name="connsiteY20" fmla="*/ 0 h 904875"/>
              <a:gd name="connsiteX21" fmla="*/ 2141001 w 12192000"/>
              <a:gd name="connsiteY21" fmla="*/ 0 h 904875"/>
              <a:gd name="connsiteX22" fmla="*/ 2148014 w 12192000"/>
              <a:gd name="connsiteY22" fmla="*/ 34740 h 904875"/>
              <a:gd name="connsiteX23" fmla="*/ 2354262 w 12192000"/>
              <a:gd name="connsiteY23" fmla="*/ 171450 h 904875"/>
              <a:gd name="connsiteX24" fmla="*/ 2560510 w 12192000"/>
              <a:gd name="connsiteY24" fmla="*/ 34740 h 904875"/>
              <a:gd name="connsiteX25" fmla="*/ 2567524 w 12192000"/>
              <a:gd name="connsiteY25" fmla="*/ 0 h 904875"/>
              <a:gd name="connsiteX26" fmla="*/ 2582326 w 12192000"/>
              <a:gd name="connsiteY26" fmla="*/ 0 h 904875"/>
              <a:gd name="connsiteX27" fmla="*/ 2589339 w 12192000"/>
              <a:gd name="connsiteY27" fmla="*/ 34740 h 904875"/>
              <a:gd name="connsiteX28" fmla="*/ 2795587 w 12192000"/>
              <a:gd name="connsiteY28" fmla="*/ 171450 h 904875"/>
              <a:gd name="connsiteX29" fmla="*/ 3001835 w 12192000"/>
              <a:gd name="connsiteY29" fmla="*/ 34740 h 904875"/>
              <a:gd name="connsiteX30" fmla="*/ 3008849 w 12192000"/>
              <a:gd name="connsiteY30" fmla="*/ 0 h 904875"/>
              <a:gd name="connsiteX31" fmla="*/ 3020476 w 12192000"/>
              <a:gd name="connsiteY31" fmla="*/ 0 h 904875"/>
              <a:gd name="connsiteX32" fmla="*/ 3027490 w 12192000"/>
              <a:gd name="connsiteY32" fmla="*/ 34740 h 904875"/>
              <a:gd name="connsiteX33" fmla="*/ 3233737 w 12192000"/>
              <a:gd name="connsiteY33" fmla="*/ 171450 h 904875"/>
              <a:gd name="connsiteX34" fmla="*/ 3439985 w 12192000"/>
              <a:gd name="connsiteY34" fmla="*/ 34740 h 904875"/>
              <a:gd name="connsiteX35" fmla="*/ 3446999 w 12192000"/>
              <a:gd name="connsiteY35" fmla="*/ 0 h 904875"/>
              <a:gd name="connsiteX36" fmla="*/ 3461800 w 12192000"/>
              <a:gd name="connsiteY36" fmla="*/ 0 h 904875"/>
              <a:gd name="connsiteX37" fmla="*/ 3468814 w 12192000"/>
              <a:gd name="connsiteY37" fmla="*/ 34740 h 904875"/>
              <a:gd name="connsiteX38" fmla="*/ 3675062 w 12192000"/>
              <a:gd name="connsiteY38" fmla="*/ 171450 h 904875"/>
              <a:gd name="connsiteX39" fmla="*/ 3881310 w 12192000"/>
              <a:gd name="connsiteY39" fmla="*/ 34740 h 904875"/>
              <a:gd name="connsiteX40" fmla="*/ 3888324 w 12192000"/>
              <a:gd name="connsiteY40" fmla="*/ 0 h 904875"/>
              <a:gd name="connsiteX41" fmla="*/ 3903126 w 12192000"/>
              <a:gd name="connsiteY41" fmla="*/ 0 h 904875"/>
              <a:gd name="connsiteX42" fmla="*/ 3910139 w 12192000"/>
              <a:gd name="connsiteY42" fmla="*/ 34740 h 904875"/>
              <a:gd name="connsiteX43" fmla="*/ 4116387 w 12192000"/>
              <a:gd name="connsiteY43" fmla="*/ 171450 h 904875"/>
              <a:gd name="connsiteX44" fmla="*/ 4322636 w 12192000"/>
              <a:gd name="connsiteY44" fmla="*/ 34740 h 904875"/>
              <a:gd name="connsiteX45" fmla="*/ 4329649 w 12192000"/>
              <a:gd name="connsiteY45" fmla="*/ 0 h 904875"/>
              <a:gd name="connsiteX46" fmla="*/ 4344451 w 12192000"/>
              <a:gd name="connsiteY46" fmla="*/ 0 h 904875"/>
              <a:gd name="connsiteX47" fmla="*/ 4351465 w 12192000"/>
              <a:gd name="connsiteY47" fmla="*/ 34740 h 904875"/>
              <a:gd name="connsiteX48" fmla="*/ 4557713 w 12192000"/>
              <a:gd name="connsiteY48" fmla="*/ 171450 h 904875"/>
              <a:gd name="connsiteX49" fmla="*/ 4763960 w 12192000"/>
              <a:gd name="connsiteY49" fmla="*/ 34740 h 904875"/>
              <a:gd name="connsiteX50" fmla="*/ 4770974 w 12192000"/>
              <a:gd name="connsiteY50" fmla="*/ 0 h 904875"/>
              <a:gd name="connsiteX51" fmla="*/ 4792126 w 12192000"/>
              <a:gd name="connsiteY51" fmla="*/ 0 h 904875"/>
              <a:gd name="connsiteX52" fmla="*/ 4799139 w 12192000"/>
              <a:gd name="connsiteY52" fmla="*/ 34740 h 904875"/>
              <a:gd name="connsiteX53" fmla="*/ 5005388 w 12192000"/>
              <a:gd name="connsiteY53" fmla="*/ 171450 h 904875"/>
              <a:gd name="connsiteX54" fmla="*/ 5211637 w 12192000"/>
              <a:gd name="connsiteY54" fmla="*/ 34740 h 904875"/>
              <a:gd name="connsiteX55" fmla="*/ 5218649 w 12192000"/>
              <a:gd name="connsiteY55" fmla="*/ 0 h 904875"/>
              <a:gd name="connsiteX56" fmla="*/ 5233451 w 12192000"/>
              <a:gd name="connsiteY56" fmla="*/ 0 h 904875"/>
              <a:gd name="connsiteX57" fmla="*/ 5240466 w 12192000"/>
              <a:gd name="connsiteY57" fmla="*/ 34740 h 904875"/>
              <a:gd name="connsiteX58" fmla="*/ 5446713 w 12192000"/>
              <a:gd name="connsiteY58" fmla="*/ 171450 h 904875"/>
              <a:gd name="connsiteX59" fmla="*/ 5652960 w 12192000"/>
              <a:gd name="connsiteY59" fmla="*/ 34740 h 904875"/>
              <a:gd name="connsiteX60" fmla="*/ 5659974 w 12192000"/>
              <a:gd name="connsiteY60" fmla="*/ 0 h 904875"/>
              <a:gd name="connsiteX61" fmla="*/ 5674776 w 12192000"/>
              <a:gd name="connsiteY61" fmla="*/ 0 h 904875"/>
              <a:gd name="connsiteX62" fmla="*/ 5681790 w 12192000"/>
              <a:gd name="connsiteY62" fmla="*/ 34740 h 904875"/>
              <a:gd name="connsiteX63" fmla="*/ 5888037 w 12192000"/>
              <a:gd name="connsiteY63" fmla="*/ 171450 h 904875"/>
              <a:gd name="connsiteX64" fmla="*/ 6094285 w 12192000"/>
              <a:gd name="connsiteY64" fmla="*/ 34740 h 904875"/>
              <a:gd name="connsiteX65" fmla="*/ 6101299 w 12192000"/>
              <a:gd name="connsiteY65" fmla="*/ 0 h 904875"/>
              <a:gd name="connsiteX66" fmla="*/ 6116101 w 12192000"/>
              <a:gd name="connsiteY66" fmla="*/ 0 h 904875"/>
              <a:gd name="connsiteX67" fmla="*/ 6123114 w 12192000"/>
              <a:gd name="connsiteY67" fmla="*/ 34740 h 904875"/>
              <a:gd name="connsiteX68" fmla="*/ 6329362 w 12192000"/>
              <a:gd name="connsiteY68" fmla="*/ 171450 h 904875"/>
              <a:gd name="connsiteX69" fmla="*/ 6535610 w 12192000"/>
              <a:gd name="connsiteY69" fmla="*/ 34740 h 904875"/>
              <a:gd name="connsiteX70" fmla="*/ 6542624 w 12192000"/>
              <a:gd name="connsiteY70" fmla="*/ 0 h 904875"/>
              <a:gd name="connsiteX71" fmla="*/ 6582826 w 12192000"/>
              <a:gd name="connsiteY71" fmla="*/ 0 h 904875"/>
              <a:gd name="connsiteX72" fmla="*/ 6589840 w 12192000"/>
              <a:gd name="connsiteY72" fmla="*/ 34740 h 904875"/>
              <a:gd name="connsiteX73" fmla="*/ 6796087 w 12192000"/>
              <a:gd name="connsiteY73" fmla="*/ 171450 h 904875"/>
              <a:gd name="connsiteX74" fmla="*/ 7002335 w 12192000"/>
              <a:gd name="connsiteY74" fmla="*/ 34740 h 904875"/>
              <a:gd name="connsiteX75" fmla="*/ 7009348 w 12192000"/>
              <a:gd name="connsiteY75" fmla="*/ 0 h 904875"/>
              <a:gd name="connsiteX76" fmla="*/ 7024150 w 12192000"/>
              <a:gd name="connsiteY76" fmla="*/ 0 h 904875"/>
              <a:gd name="connsiteX77" fmla="*/ 7031164 w 12192000"/>
              <a:gd name="connsiteY77" fmla="*/ 34740 h 904875"/>
              <a:gd name="connsiteX78" fmla="*/ 7237412 w 12192000"/>
              <a:gd name="connsiteY78" fmla="*/ 171450 h 904875"/>
              <a:gd name="connsiteX79" fmla="*/ 7443660 w 12192000"/>
              <a:gd name="connsiteY79" fmla="*/ 34740 h 904875"/>
              <a:gd name="connsiteX80" fmla="*/ 7450673 w 12192000"/>
              <a:gd name="connsiteY80" fmla="*/ 0 h 904875"/>
              <a:gd name="connsiteX81" fmla="*/ 7465475 w 12192000"/>
              <a:gd name="connsiteY81" fmla="*/ 0 h 904875"/>
              <a:gd name="connsiteX82" fmla="*/ 7472489 w 12192000"/>
              <a:gd name="connsiteY82" fmla="*/ 34740 h 904875"/>
              <a:gd name="connsiteX83" fmla="*/ 7678737 w 12192000"/>
              <a:gd name="connsiteY83" fmla="*/ 171450 h 904875"/>
              <a:gd name="connsiteX84" fmla="*/ 7884985 w 12192000"/>
              <a:gd name="connsiteY84" fmla="*/ 34740 h 904875"/>
              <a:gd name="connsiteX85" fmla="*/ 7891999 w 12192000"/>
              <a:gd name="connsiteY85" fmla="*/ 0 h 904875"/>
              <a:gd name="connsiteX86" fmla="*/ 7906801 w 12192000"/>
              <a:gd name="connsiteY86" fmla="*/ 0 h 904875"/>
              <a:gd name="connsiteX87" fmla="*/ 7913814 w 12192000"/>
              <a:gd name="connsiteY87" fmla="*/ 34740 h 904875"/>
              <a:gd name="connsiteX88" fmla="*/ 8120062 w 12192000"/>
              <a:gd name="connsiteY88" fmla="*/ 171450 h 904875"/>
              <a:gd name="connsiteX89" fmla="*/ 8326310 w 12192000"/>
              <a:gd name="connsiteY89" fmla="*/ 34740 h 904875"/>
              <a:gd name="connsiteX90" fmla="*/ 8333324 w 12192000"/>
              <a:gd name="connsiteY90" fmla="*/ 0 h 904875"/>
              <a:gd name="connsiteX91" fmla="*/ 8354476 w 12192000"/>
              <a:gd name="connsiteY91" fmla="*/ 0 h 904875"/>
              <a:gd name="connsiteX92" fmla="*/ 8361489 w 12192000"/>
              <a:gd name="connsiteY92" fmla="*/ 34740 h 904875"/>
              <a:gd name="connsiteX93" fmla="*/ 8567737 w 12192000"/>
              <a:gd name="connsiteY93" fmla="*/ 171450 h 904875"/>
              <a:gd name="connsiteX94" fmla="*/ 8773985 w 12192000"/>
              <a:gd name="connsiteY94" fmla="*/ 34740 h 904875"/>
              <a:gd name="connsiteX95" fmla="*/ 8780998 w 12192000"/>
              <a:gd name="connsiteY95" fmla="*/ 0 h 904875"/>
              <a:gd name="connsiteX96" fmla="*/ 8795800 w 12192000"/>
              <a:gd name="connsiteY96" fmla="*/ 0 h 904875"/>
              <a:gd name="connsiteX97" fmla="*/ 8802814 w 12192000"/>
              <a:gd name="connsiteY97" fmla="*/ 34740 h 904875"/>
              <a:gd name="connsiteX98" fmla="*/ 9009062 w 12192000"/>
              <a:gd name="connsiteY98" fmla="*/ 171450 h 904875"/>
              <a:gd name="connsiteX99" fmla="*/ 9215310 w 12192000"/>
              <a:gd name="connsiteY99" fmla="*/ 34740 h 904875"/>
              <a:gd name="connsiteX100" fmla="*/ 9222323 w 12192000"/>
              <a:gd name="connsiteY100" fmla="*/ 0 h 904875"/>
              <a:gd name="connsiteX101" fmla="*/ 9237125 w 12192000"/>
              <a:gd name="connsiteY101" fmla="*/ 0 h 904875"/>
              <a:gd name="connsiteX102" fmla="*/ 9244139 w 12192000"/>
              <a:gd name="connsiteY102" fmla="*/ 34740 h 904875"/>
              <a:gd name="connsiteX103" fmla="*/ 9450387 w 12192000"/>
              <a:gd name="connsiteY103" fmla="*/ 171450 h 904875"/>
              <a:gd name="connsiteX104" fmla="*/ 9656635 w 12192000"/>
              <a:gd name="connsiteY104" fmla="*/ 34740 h 904875"/>
              <a:gd name="connsiteX105" fmla="*/ 9663649 w 12192000"/>
              <a:gd name="connsiteY105" fmla="*/ 0 h 904875"/>
              <a:gd name="connsiteX106" fmla="*/ 9678451 w 12192000"/>
              <a:gd name="connsiteY106" fmla="*/ 0 h 904875"/>
              <a:gd name="connsiteX107" fmla="*/ 9685464 w 12192000"/>
              <a:gd name="connsiteY107" fmla="*/ 34740 h 904875"/>
              <a:gd name="connsiteX108" fmla="*/ 9891712 w 12192000"/>
              <a:gd name="connsiteY108" fmla="*/ 171450 h 904875"/>
              <a:gd name="connsiteX109" fmla="*/ 10097960 w 12192000"/>
              <a:gd name="connsiteY109" fmla="*/ 34740 h 904875"/>
              <a:gd name="connsiteX110" fmla="*/ 10104973 w 12192000"/>
              <a:gd name="connsiteY110" fmla="*/ 0 h 904875"/>
              <a:gd name="connsiteX111" fmla="*/ 10116601 w 12192000"/>
              <a:gd name="connsiteY111" fmla="*/ 0 h 904875"/>
              <a:gd name="connsiteX112" fmla="*/ 10123615 w 12192000"/>
              <a:gd name="connsiteY112" fmla="*/ 34740 h 904875"/>
              <a:gd name="connsiteX113" fmla="*/ 10329862 w 12192000"/>
              <a:gd name="connsiteY113" fmla="*/ 171450 h 904875"/>
              <a:gd name="connsiteX114" fmla="*/ 10536110 w 12192000"/>
              <a:gd name="connsiteY114" fmla="*/ 34740 h 904875"/>
              <a:gd name="connsiteX115" fmla="*/ 10543123 w 12192000"/>
              <a:gd name="connsiteY115" fmla="*/ 0 h 904875"/>
              <a:gd name="connsiteX116" fmla="*/ 10557925 w 12192000"/>
              <a:gd name="connsiteY116" fmla="*/ 0 h 904875"/>
              <a:gd name="connsiteX117" fmla="*/ 10564939 w 12192000"/>
              <a:gd name="connsiteY117" fmla="*/ 34740 h 904875"/>
              <a:gd name="connsiteX118" fmla="*/ 10771187 w 12192000"/>
              <a:gd name="connsiteY118" fmla="*/ 171450 h 904875"/>
              <a:gd name="connsiteX119" fmla="*/ 10977435 w 12192000"/>
              <a:gd name="connsiteY119" fmla="*/ 34740 h 904875"/>
              <a:gd name="connsiteX120" fmla="*/ 10984448 w 12192000"/>
              <a:gd name="connsiteY120" fmla="*/ 0 h 904875"/>
              <a:gd name="connsiteX121" fmla="*/ 10999250 w 12192000"/>
              <a:gd name="connsiteY121" fmla="*/ 0 h 904875"/>
              <a:gd name="connsiteX122" fmla="*/ 11006264 w 12192000"/>
              <a:gd name="connsiteY122" fmla="*/ 34740 h 904875"/>
              <a:gd name="connsiteX123" fmla="*/ 11212512 w 12192000"/>
              <a:gd name="connsiteY123" fmla="*/ 171450 h 904875"/>
              <a:gd name="connsiteX124" fmla="*/ 11418760 w 12192000"/>
              <a:gd name="connsiteY124" fmla="*/ 34740 h 904875"/>
              <a:gd name="connsiteX125" fmla="*/ 11425774 w 12192000"/>
              <a:gd name="connsiteY125" fmla="*/ 0 h 904875"/>
              <a:gd name="connsiteX126" fmla="*/ 11440576 w 12192000"/>
              <a:gd name="connsiteY126" fmla="*/ 0 h 904875"/>
              <a:gd name="connsiteX127" fmla="*/ 11447589 w 12192000"/>
              <a:gd name="connsiteY127" fmla="*/ 34740 h 904875"/>
              <a:gd name="connsiteX128" fmla="*/ 11653837 w 12192000"/>
              <a:gd name="connsiteY128" fmla="*/ 171450 h 904875"/>
              <a:gd name="connsiteX129" fmla="*/ 11860085 w 12192000"/>
              <a:gd name="connsiteY129" fmla="*/ 34740 h 904875"/>
              <a:gd name="connsiteX130" fmla="*/ 11867099 w 12192000"/>
              <a:gd name="connsiteY130" fmla="*/ 0 h 904875"/>
              <a:gd name="connsiteX131" fmla="*/ 11888251 w 12192000"/>
              <a:gd name="connsiteY131" fmla="*/ 0 h 904875"/>
              <a:gd name="connsiteX132" fmla="*/ 11895264 w 12192000"/>
              <a:gd name="connsiteY132" fmla="*/ 34740 h 904875"/>
              <a:gd name="connsiteX133" fmla="*/ 12101512 w 12192000"/>
              <a:gd name="connsiteY133" fmla="*/ 171450 h 904875"/>
              <a:gd name="connsiteX134" fmla="*/ 12168074 w 12192000"/>
              <a:gd name="connsiteY134" fmla="*/ 161387 h 904875"/>
              <a:gd name="connsiteX135" fmla="*/ 12192000 w 12192000"/>
              <a:gd name="connsiteY135" fmla="*/ 149885 h 904875"/>
              <a:gd name="connsiteX136" fmla="*/ 12192000 w 12192000"/>
              <a:gd name="connsiteY136" fmla="*/ 904875 h 904875"/>
              <a:gd name="connsiteX137" fmla="*/ 0 w 12192000"/>
              <a:gd name="connsiteY137" fmla="*/ 904875 h 904875"/>
              <a:gd name="connsiteX138" fmla="*/ 0 w 12192000"/>
              <a:gd name="connsiteY138" fmla="*/ 118560 h 904875"/>
              <a:gd name="connsiteX139" fmla="*/ 16137 w 12192000"/>
              <a:gd name="connsiteY139" fmla="*/ 133222 h 904875"/>
              <a:gd name="connsiteX140" fmla="*/ 141287 w 12192000"/>
              <a:gd name="connsiteY140" fmla="*/ 171450 h 904875"/>
              <a:gd name="connsiteX141" fmla="*/ 347535 w 12192000"/>
              <a:gd name="connsiteY141" fmla="*/ 34740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12192000" h="904875">
                <a:moveTo>
                  <a:pt x="354549" y="0"/>
                </a:moveTo>
                <a:lnTo>
                  <a:pt x="369351" y="0"/>
                </a:lnTo>
                <a:lnTo>
                  <a:pt x="376364" y="34740"/>
                </a:lnTo>
                <a:cubicBezTo>
                  <a:pt x="410345" y="115079"/>
                  <a:pt x="489895" y="171450"/>
                  <a:pt x="582612" y="171450"/>
                </a:cubicBezTo>
                <a:cubicBezTo>
                  <a:pt x="675328" y="171450"/>
                  <a:pt x="754879" y="115079"/>
                  <a:pt x="788860" y="34740"/>
                </a:cubicBezTo>
                <a:lnTo>
                  <a:pt x="795874" y="0"/>
                </a:lnTo>
                <a:lnTo>
                  <a:pt x="810676" y="0"/>
                </a:lnTo>
                <a:lnTo>
                  <a:pt x="817689" y="34740"/>
                </a:lnTo>
                <a:cubicBezTo>
                  <a:pt x="851670" y="115079"/>
                  <a:pt x="931221" y="171450"/>
                  <a:pt x="1023937" y="171450"/>
                </a:cubicBezTo>
                <a:cubicBezTo>
                  <a:pt x="1116653" y="171450"/>
                  <a:pt x="1196204" y="115079"/>
                  <a:pt x="1230185" y="34740"/>
                </a:cubicBezTo>
                <a:lnTo>
                  <a:pt x="1237199" y="0"/>
                </a:lnTo>
                <a:lnTo>
                  <a:pt x="1258351" y="0"/>
                </a:lnTo>
                <a:lnTo>
                  <a:pt x="1265364" y="34740"/>
                </a:lnTo>
                <a:cubicBezTo>
                  <a:pt x="1299345" y="115079"/>
                  <a:pt x="1378896" y="171450"/>
                  <a:pt x="1471612" y="171450"/>
                </a:cubicBezTo>
                <a:cubicBezTo>
                  <a:pt x="1564328" y="171450"/>
                  <a:pt x="1643879" y="115079"/>
                  <a:pt x="1677860" y="34740"/>
                </a:cubicBezTo>
                <a:lnTo>
                  <a:pt x="1684874" y="0"/>
                </a:lnTo>
                <a:lnTo>
                  <a:pt x="1699676" y="0"/>
                </a:lnTo>
                <a:lnTo>
                  <a:pt x="1706689" y="34740"/>
                </a:lnTo>
                <a:cubicBezTo>
                  <a:pt x="1740670" y="115079"/>
                  <a:pt x="1820220" y="171450"/>
                  <a:pt x="1912937" y="171450"/>
                </a:cubicBezTo>
                <a:cubicBezTo>
                  <a:pt x="2005654" y="171450"/>
                  <a:pt x="2085204" y="115079"/>
                  <a:pt x="2119185" y="34740"/>
                </a:cubicBezTo>
                <a:lnTo>
                  <a:pt x="2126199" y="0"/>
                </a:lnTo>
                <a:lnTo>
                  <a:pt x="2141001" y="0"/>
                </a:lnTo>
                <a:lnTo>
                  <a:pt x="2148014" y="34740"/>
                </a:lnTo>
                <a:cubicBezTo>
                  <a:pt x="2181995" y="115079"/>
                  <a:pt x="2261545" y="171450"/>
                  <a:pt x="2354262" y="171450"/>
                </a:cubicBezTo>
                <a:cubicBezTo>
                  <a:pt x="2446978" y="171450"/>
                  <a:pt x="2526529" y="115079"/>
                  <a:pt x="2560510" y="34740"/>
                </a:cubicBezTo>
                <a:lnTo>
                  <a:pt x="2567524" y="0"/>
                </a:lnTo>
                <a:lnTo>
                  <a:pt x="2582326" y="0"/>
                </a:lnTo>
                <a:lnTo>
                  <a:pt x="2589339" y="34740"/>
                </a:lnTo>
                <a:cubicBezTo>
                  <a:pt x="2623320" y="115079"/>
                  <a:pt x="2702871" y="171450"/>
                  <a:pt x="2795587" y="171450"/>
                </a:cubicBezTo>
                <a:cubicBezTo>
                  <a:pt x="2888303" y="171450"/>
                  <a:pt x="2967854" y="115079"/>
                  <a:pt x="3001835" y="34740"/>
                </a:cubicBezTo>
                <a:lnTo>
                  <a:pt x="3008849" y="0"/>
                </a:lnTo>
                <a:lnTo>
                  <a:pt x="3020476" y="0"/>
                </a:lnTo>
                <a:lnTo>
                  <a:pt x="3027490" y="34740"/>
                </a:lnTo>
                <a:cubicBezTo>
                  <a:pt x="3061470" y="115079"/>
                  <a:pt x="3141021" y="171450"/>
                  <a:pt x="3233737" y="171450"/>
                </a:cubicBezTo>
                <a:cubicBezTo>
                  <a:pt x="3326453" y="171450"/>
                  <a:pt x="3406004" y="115079"/>
                  <a:pt x="3439985" y="34740"/>
                </a:cubicBezTo>
                <a:lnTo>
                  <a:pt x="3446999" y="0"/>
                </a:lnTo>
                <a:lnTo>
                  <a:pt x="3461800" y="0"/>
                </a:lnTo>
                <a:lnTo>
                  <a:pt x="3468814" y="34740"/>
                </a:lnTo>
                <a:cubicBezTo>
                  <a:pt x="3502795" y="115079"/>
                  <a:pt x="3582345" y="171450"/>
                  <a:pt x="3675062" y="171450"/>
                </a:cubicBezTo>
                <a:cubicBezTo>
                  <a:pt x="3767779" y="171450"/>
                  <a:pt x="3847329" y="115079"/>
                  <a:pt x="3881310" y="34740"/>
                </a:cubicBezTo>
                <a:lnTo>
                  <a:pt x="3888324" y="0"/>
                </a:lnTo>
                <a:lnTo>
                  <a:pt x="3903126" y="0"/>
                </a:lnTo>
                <a:lnTo>
                  <a:pt x="3910139" y="34740"/>
                </a:lnTo>
                <a:cubicBezTo>
                  <a:pt x="3944120" y="115079"/>
                  <a:pt x="4023670" y="171450"/>
                  <a:pt x="4116387" y="171450"/>
                </a:cubicBezTo>
                <a:cubicBezTo>
                  <a:pt x="4209104" y="171450"/>
                  <a:pt x="4288655" y="115079"/>
                  <a:pt x="4322636" y="34740"/>
                </a:cubicBezTo>
                <a:lnTo>
                  <a:pt x="4329649" y="0"/>
                </a:lnTo>
                <a:lnTo>
                  <a:pt x="4344451" y="0"/>
                </a:lnTo>
                <a:lnTo>
                  <a:pt x="4351465" y="34740"/>
                </a:lnTo>
                <a:cubicBezTo>
                  <a:pt x="4385446" y="115079"/>
                  <a:pt x="4464997" y="171450"/>
                  <a:pt x="4557713" y="171450"/>
                </a:cubicBezTo>
                <a:cubicBezTo>
                  <a:pt x="4650429" y="171450"/>
                  <a:pt x="4729979" y="115079"/>
                  <a:pt x="4763960" y="34740"/>
                </a:cubicBezTo>
                <a:lnTo>
                  <a:pt x="4770974" y="0"/>
                </a:lnTo>
                <a:lnTo>
                  <a:pt x="4792126" y="0"/>
                </a:lnTo>
                <a:lnTo>
                  <a:pt x="4799139" y="34740"/>
                </a:lnTo>
                <a:cubicBezTo>
                  <a:pt x="4833121" y="115079"/>
                  <a:pt x="4912671" y="171450"/>
                  <a:pt x="5005388" y="171450"/>
                </a:cubicBezTo>
                <a:cubicBezTo>
                  <a:pt x="5098104" y="171450"/>
                  <a:pt x="5177655" y="115079"/>
                  <a:pt x="5211637" y="34740"/>
                </a:cubicBezTo>
                <a:lnTo>
                  <a:pt x="5218649" y="0"/>
                </a:lnTo>
                <a:lnTo>
                  <a:pt x="5233451" y="0"/>
                </a:lnTo>
                <a:lnTo>
                  <a:pt x="5240466" y="34740"/>
                </a:lnTo>
                <a:cubicBezTo>
                  <a:pt x="5274447" y="115079"/>
                  <a:pt x="5353996" y="171450"/>
                  <a:pt x="5446713" y="171450"/>
                </a:cubicBezTo>
                <a:cubicBezTo>
                  <a:pt x="5539430" y="171450"/>
                  <a:pt x="5618979" y="115079"/>
                  <a:pt x="5652960" y="34740"/>
                </a:cubicBezTo>
                <a:lnTo>
                  <a:pt x="5659974" y="0"/>
                </a:lnTo>
                <a:lnTo>
                  <a:pt x="5674776" y="0"/>
                </a:lnTo>
                <a:lnTo>
                  <a:pt x="5681790" y="34740"/>
                </a:lnTo>
                <a:cubicBezTo>
                  <a:pt x="5715771" y="115079"/>
                  <a:pt x="5795320" y="171450"/>
                  <a:pt x="5888037" y="171450"/>
                </a:cubicBezTo>
                <a:cubicBezTo>
                  <a:pt x="5980753" y="171450"/>
                  <a:pt x="6060304" y="115079"/>
                  <a:pt x="6094285" y="34740"/>
                </a:cubicBezTo>
                <a:lnTo>
                  <a:pt x="6101299" y="0"/>
                </a:lnTo>
                <a:lnTo>
                  <a:pt x="6116101" y="0"/>
                </a:lnTo>
                <a:lnTo>
                  <a:pt x="6123114" y="34740"/>
                </a:lnTo>
                <a:cubicBezTo>
                  <a:pt x="6157095" y="115079"/>
                  <a:pt x="6236646" y="171450"/>
                  <a:pt x="6329362" y="171450"/>
                </a:cubicBezTo>
                <a:cubicBezTo>
                  <a:pt x="6422079" y="171450"/>
                  <a:pt x="6501630" y="115079"/>
                  <a:pt x="6535610" y="34740"/>
                </a:cubicBezTo>
                <a:lnTo>
                  <a:pt x="6542624" y="0"/>
                </a:lnTo>
                <a:lnTo>
                  <a:pt x="6582826" y="0"/>
                </a:lnTo>
                <a:lnTo>
                  <a:pt x="6589840" y="34740"/>
                </a:lnTo>
                <a:cubicBezTo>
                  <a:pt x="6623820" y="115079"/>
                  <a:pt x="6703371" y="171450"/>
                  <a:pt x="6796087" y="171450"/>
                </a:cubicBezTo>
                <a:cubicBezTo>
                  <a:pt x="6888803" y="171450"/>
                  <a:pt x="6968354" y="115079"/>
                  <a:pt x="7002335" y="34740"/>
                </a:cubicBezTo>
                <a:lnTo>
                  <a:pt x="7009348" y="0"/>
                </a:lnTo>
                <a:lnTo>
                  <a:pt x="7024150" y="0"/>
                </a:lnTo>
                <a:lnTo>
                  <a:pt x="7031164" y="34740"/>
                </a:lnTo>
                <a:cubicBezTo>
                  <a:pt x="7065145" y="115079"/>
                  <a:pt x="7144695" y="171450"/>
                  <a:pt x="7237412" y="171450"/>
                </a:cubicBezTo>
                <a:cubicBezTo>
                  <a:pt x="7330129" y="171450"/>
                  <a:pt x="7409679" y="115079"/>
                  <a:pt x="7443660" y="34740"/>
                </a:cubicBezTo>
                <a:lnTo>
                  <a:pt x="7450673" y="0"/>
                </a:lnTo>
                <a:lnTo>
                  <a:pt x="7465475" y="0"/>
                </a:lnTo>
                <a:lnTo>
                  <a:pt x="7472489" y="34740"/>
                </a:lnTo>
                <a:cubicBezTo>
                  <a:pt x="7506470" y="115079"/>
                  <a:pt x="7586020" y="171450"/>
                  <a:pt x="7678737" y="171450"/>
                </a:cubicBezTo>
                <a:cubicBezTo>
                  <a:pt x="7771453" y="171450"/>
                  <a:pt x="7851004" y="115079"/>
                  <a:pt x="7884985" y="34740"/>
                </a:cubicBezTo>
                <a:lnTo>
                  <a:pt x="7891999" y="0"/>
                </a:lnTo>
                <a:lnTo>
                  <a:pt x="7906801" y="0"/>
                </a:lnTo>
                <a:lnTo>
                  <a:pt x="7913814" y="34740"/>
                </a:lnTo>
                <a:cubicBezTo>
                  <a:pt x="7947795" y="115079"/>
                  <a:pt x="8027346" y="171450"/>
                  <a:pt x="8120062" y="171450"/>
                </a:cubicBezTo>
                <a:cubicBezTo>
                  <a:pt x="8212778" y="171450"/>
                  <a:pt x="8292329" y="115079"/>
                  <a:pt x="8326310" y="34740"/>
                </a:cubicBezTo>
                <a:lnTo>
                  <a:pt x="8333324" y="0"/>
                </a:lnTo>
                <a:lnTo>
                  <a:pt x="8354476" y="0"/>
                </a:lnTo>
                <a:lnTo>
                  <a:pt x="8361489" y="34740"/>
                </a:lnTo>
                <a:cubicBezTo>
                  <a:pt x="8395470" y="115079"/>
                  <a:pt x="8475021" y="171450"/>
                  <a:pt x="8567737" y="171450"/>
                </a:cubicBezTo>
                <a:cubicBezTo>
                  <a:pt x="8660453" y="171450"/>
                  <a:pt x="8740004" y="115079"/>
                  <a:pt x="8773985" y="34740"/>
                </a:cubicBezTo>
                <a:lnTo>
                  <a:pt x="8780998" y="0"/>
                </a:lnTo>
                <a:lnTo>
                  <a:pt x="8795800" y="0"/>
                </a:lnTo>
                <a:lnTo>
                  <a:pt x="8802814" y="34740"/>
                </a:lnTo>
                <a:cubicBezTo>
                  <a:pt x="8836795" y="115079"/>
                  <a:pt x="8916345" y="171450"/>
                  <a:pt x="9009062" y="171450"/>
                </a:cubicBezTo>
                <a:cubicBezTo>
                  <a:pt x="9101779" y="171450"/>
                  <a:pt x="9181329" y="115079"/>
                  <a:pt x="9215310" y="34740"/>
                </a:cubicBezTo>
                <a:lnTo>
                  <a:pt x="9222323" y="0"/>
                </a:lnTo>
                <a:lnTo>
                  <a:pt x="9237125" y="0"/>
                </a:lnTo>
                <a:lnTo>
                  <a:pt x="9244139" y="34740"/>
                </a:lnTo>
                <a:cubicBezTo>
                  <a:pt x="9278120" y="115079"/>
                  <a:pt x="9357670" y="171450"/>
                  <a:pt x="9450387" y="171450"/>
                </a:cubicBezTo>
                <a:cubicBezTo>
                  <a:pt x="9543103" y="171450"/>
                  <a:pt x="9622654" y="115079"/>
                  <a:pt x="9656635" y="34740"/>
                </a:cubicBezTo>
                <a:lnTo>
                  <a:pt x="9663649" y="0"/>
                </a:lnTo>
                <a:lnTo>
                  <a:pt x="9678451" y="0"/>
                </a:lnTo>
                <a:lnTo>
                  <a:pt x="9685464" y="34740"/>
                </a:lnTo>
                <a:cubicBezTo>
                  <a:pt x="9719445" y="115079"/>
                  <a:pt x="9798996" y="171450"/>
                  <a:pt x="9891712" y="171450"/>
                </a:cubicBezTo>
                <a:cubicBezTo>
                  <a:pt x="9984428" y="171450"/>
                  <a:pt x="10063979" y="115079"/>
                  <a:pt x="10097960" y="34740"/>
                </a:cubicBezTo>
                <a:lnTo>
                  <a:pt x="10104973" y="0"/>
                </a:lnTo>
                <a:lnTo>
                  <a:pt x="10116601" y="0"/>
                </a:lnTo>
                <a:lnTo>
                  <a:pt x="10123615" y="34740"/>
                </a:lnTo>
                <a:cubicBezTo>
                  <a:pt x="10157595" y="115079"/>
                  <a:pt x="10237146" y="171450"/>
                  <a:pt x="10329862" y="171450"/>
                </a:cubicBezTo>
                <a:cubicBezTo>
                  <a:pt x="10422578" y="171450"/>
                  <a:pt x="10502129" y="115079"/>
                  <a:pt x="10536110" y="34740"/>
                </a:cubicBezTo>
                <a:lnTo>
                  <a:pt x="10543123" y="0"/>
                </a:lnTo>
                <a:lnTo>
                  <a:pt x="10557925" y="0"/>
                </a:lnTo>
                <a:lnTo>
                  <a:pt x="10564939" y="34740"/>
                </a:lnTo>
                <a:cubicBezTo>
                  <a:pt x="10598920" y="115079"/>
                  <a:pt x="10678470" y="171450"/>
                  <a:pt x="10771187" y="171450"/>
                </a:cubicBezTo>
                <a:cubicBezTo>
                  <a:pt x="10863904" y="171450"/>
                  <a:pt x="10943454" y="115079"/>
                  <a:pt x="10977435" y="34740"/>
                </a:cubicBezTo>
                <a:lnTo>
                  <a:pt x="10984448" y="0"/>
                </a:lnTo>
                <a:lnTo>
                  <a:pt x="10999250" y="0"/>
                </a:lnTo>
                <a:lnTo>
                  <a:pt x="11006264" y="34740"/>
                </a:lnTo>
                <a:cubicBezTo>
                  <a:pt x="11040245" y="115079"/>
                  <a:pt x="11119795" y="171450"/>
                  <a:pt x="11212512" y="171450"/>
                </a:cubicBezTo>
                <a:cubicBezTo>
                  <a:pt x="11305228" y="171450"/>
                  <a:pt x="11384779" y="115079"/>
                  <a:pt x="11418760" y="34740"/>
                </a:cubicBezTo>
                <a:lnTo>
                  <a:pt x="11425774" y="0"/>
                </a:lnTo>
                <a:lnTo>
                  <a:pt x="11440576" y="0"/>
                </a:lnTo>
                <a:lnTo>
                  <a:pt x="11447589" y="34740"/>
                </a:lnTo>
                <a:cubicBezTo>
                  <a:pt x="11481570" y="115079"/>
                  <a:pt x="11561121" y="171450"/>
                  <a:pt x="11653837" y="171450"/>
                </a:cubicBezTo>
                <a:cubicBezTo>
                  <a:pt x="11746553" y="171450"/>
                  <a:pt x="11826104" y="115079"/>
                  <a:pt x="11860085" y="34740"/>
                </a:cubicBezTo>
                <a:lnTo>
                  <a:pt x="11867099" y="0"/>
                </a:lnTo>
                <a:lnTo>
                  <a:pt x="11888251" y="0"/>
                </a:lnTo>
                <a:lnTo>
                  <a:pt x="11895264" y="34740"/>
                </a:lnTo>
                <a:cubicBezTo>
                  <a:pt x="11929245" y="115079"/>
                  <a:pt x="12008796" y="171450"/>
                  <a:pt x="12101512" y="171450"/>
                </a:cubicBezTo>
                <a:cubicBezTo>
                  <a:pt x="12124691" y="171450"/>
                  <a:pt x="12147047" y="167927"/>
                  <a:pt x="12168074" y="161387"/>
                </a:cubicBezTo>
                <a:lnTo>
                  <a:pt x="12192000" y="149885"/>
                </a:lnTo>
                <a:lnTo>
                  <a:pt x="12192000" y="904875"/>
                </a:lnTo>
                <a:lnTo>
                  <a:pt x="0" y="904875"/>
                </a:lnTo>
                <a:lnTo>
                  <a:pt x="0" y="118560"/>
                </a:lnTo>
                <a:lnTo>
                  <a:pt x="16137" y="133222"/>
                </a:lnTo>
                <a:cubicBezTo>
                  <a:pt x="51862" y="157358"/>
                  <a:pt x="94929" y="171450"/>
                  <a:pt x="141287" y="171450"/>
                </a:cubicBezTo>
                <a:cubicBezTo>
                  <a:pt x="234004" y="171450"/>
                  <a:pt x="313554" y="115079"/>
                  <a:pt x="347535" y="34740"/>
                </a:cubicBezTo>
                <a:close/>
              </a:path>
            </a:pathLst>
          </a:custGeom>
          <a:solidFill>
            <a:srgbClr val="19B4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3" name="Rectangle 4"/>
          <p:cNvSpPr>
            <a:spLocks noChangeArrowheads="1"/>
          </p:cNvSpPr>
          <p:nvPr/>
        </p:nvSpPr>
        <p:spPr bwMode="auto">
          <a:xfrm>
            <a:off x="4362453" y="1206104"/>
            <a:ext cx="3508375" cy="29527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/>
            <a:endParaRPr lang="zh-CN" altLang="en-US" sz="135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4" name="Rectangle 16"/>
          <p:cNvSpPr>
            <a:spLocks noChangeArrowheads="1"/>
          </p:cNvSpPr>
          <p:nvPr/>
        </p:nvSpPr>
        <p:spPr bwMode="auto">
          <a:xfrm rot="480000">
            <a:off x="963616" y="1270399"/>
            <a:ext cx="3284537" cy="28872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/>
            <a:endParaRPr lang="zh-CN" altLang="en-US" sz="1350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2294" name="Picture 4" descr="C:\Users\chenli\Desktop\字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0000">
            <a:off x="1019178" y="1388269"/>
            <a:ext cx="3186113" cy="258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3" descr="C:\Users\chenli\Desktop\字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928" y="1332311"/>
            <a:ext cx="3273425" cy="269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bldLvl="0" animBg="1"/>
      <p:bldP spid="2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0000">
            <a:off x="3192306" y="850465"/>
            <a:ext cx="3464243" cy="3442931"/>
          </a:xfrm>
          <a:prstGeom prst="rect">
            <a:avLst/>
          </a:prstGeom>
          <a:solidFill>
            <a:schemeClr val="bg2"/>
          </a:solidFill>
          <a:ln w="130175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7200000" scaled="0"/>
            </a:gradFill>
            <a:prstDash val="solid"/>
          </a:ln>
        </p:spPr>
      </p:pic>
      <p:sp>
        <p:nvSpPr>
          <p:cNvPr id="2" name="文本框 1"/>
          <p:cNvSpPr txBox="1"/>
          <p:nvPr/>
        </p:nvSpPr>
        <p:spPr>
          <a:xfrm>
            <a:off x="724380" y="1259085"/>
            <a:ext cx="202834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fontAlgn="auto"/>
            <a:r>
              <a:rPr lang="zh-CN" altLang="en-US" sz="2700" b="1" noProof="1">
                <a:solidFill>
                  <a:schemeClr val="accent4"/>
                </a:solidFill>
                <a:latin typeface="微软雅黑"/>
                <a:ea typeface="微软雅黑"/>
                <a:sym typeface="微软雅黑"/>
              </a:rPr>
              <a:t>数笔画</a:t>
            </a:r>
          </a:p>
          <a:p>
            <a:pPr fontAlgn="auto"/>
            <a:r>
              <a:rPr lang="zh-CN" altLang="en-US" sz="2700" b="1" noProof="1">
                <a:solidFill>
                  <a:schemeClr val="accent4"/>
                </a:solidFill>
                <a:latin typeface="微软雅黑"/>
                <a:ea typeface="微软雅黑"/>
                <a:sym typeface="微软雅黑"/>
              </a:rPr>
              <a:t>查字法</a:t>
            </a: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3790" y="2061841"/>
            <a:ext cx="7552373" cy="5078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fontAlgn="auto"/>
            <a:r>
              <a:rPr lang="en-US" altLang="zh-CN" sz="2700" noProof="1">
                <a:latin typeface="微软雅黑"/>
                <a:ea typeface="微软雅黑"/>
                <a:sym typeface="微软雅黑"/>
              </a:rPr>
              <a:t>        </a:t>
            </a:r>
            <a:endParaRPr lang="zh-CN" altLang="en-US" sz="3600" b="1" noProof="1">
              <a:solidFill>
                <a:schemeClr val="bg1"/>
              </a:solidFill>
              <a:effectLst>
                <a:reflection blurRad="177800" stA="60000" endA="900" endPos="58000" dist="76200" dir="5400000" sy="-100000" algn="bl" rotWithShape="0"/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84" name="弧形 83"/>
          <p:cNvSpPr/>
          <p:nvPr/>
        </p:nvSpPr>
        <p:spPr>
          <a:xfrm rot="17645248">
            <a:off x="1842296" y="2040731"/>
            <a:ext cx="1071563" cy="1428750"/>
          </a:xfrm>
          <a:prstGeom prst="arc">
            <a:avLst>
              <a:gd name="adj1" fmla="val 17218111"/>
              <a:gd name="adj2" fmla="val 20438047"/>
            </a:avLst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5" name="弧形 84"/>
          <p:cNvSpPr/>
          <p:nvPr/>
        </p:nvSpPr>
        <p:spPr>
          <a:xfrm rot="6270057" flipH="1">
            <a:off x="445493" y="1633339"/>
            <a:ext cx="558404" cy="744538"/>
          </a:xfrm>
          <a:prstGeom prst="arc">
            <a:avLst>
              <a:gd name="adj1" fmla="val 16200000"/>
              <a:gd name="adj2" fmla="val 20531645"/>
            </a:avLst>
          </a:prstGeom>
          <a:ln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6" name="弧形 85"/>
          <p:cNvSpPr/>
          <p:nvPr/>
        </p:nvSpPr>
        <p:spPr>
          <a:xfrm rot="18280354">
            <a:off x="1420815" y="1673623"/>
            <a:ext cx="1628775" cy="1508125"/>
          </a:xfrm>
          <a:prstGeom prst="arc">
            <a:avLst>
              <a:gd name="adj1" fmla="val 15659802"/>
              <a:gd name="adj2" fmla="val 18892968"/>
            </a:avLst>
          </a:prstGeom>
          <a:ln>
            <a:solidFill>
              <a:srgbClr val="64E4F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95478" y="2101455"/>
            <a:ext cx="6621463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/>
                <a:sym typeface="微软雅黑"/>
              </a:rPr>
              <a:t>请同学们快速运用加、减、乘、除运算符号得出</a:t>
            </a:r>
            <a:r>
              <a:rPr lang="en-US" altLang="zh-CN" sz="3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/>
                <a:sym typeface="微软雅黑"/>
              </a:rPr>
              <a:t>24</a:t>
            </a:r>
            <a:r>
              <a:rPr lang="zh-CN" altLang="en-US" sz="3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/>
                <a:sym typeface="微软雅黑"/>
              </a:rPr>
              <a:t>点。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895478" y="2796779"/>
            <a:ext cx="6270625" cy="14311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zh-CN" altLang="zh-CN" sz="27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/>
              <a:ea typeface="微软雅黑"/>
              <a:sym typeface="微软雅黑"/>
            </a:endParaRPr>
          </a:p>
          <a:p>
            <a:r>
              <a:rPr lang="zh-CN" altLang="zh-CN" sz="3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/>
                <a:sym typeface="微软雅黑"/>
              </a:rPr>
              <a:t>所抽取的</a:t>
            </a:r>
            <a:r>
              <a:rPr lang="en-US" altLang="zh-CN" sz="3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/>
                <a:sym typeface="微软雅黑"/>
              </a:rPr>
              <a:t>4</a:t>
            </a:r>
            <a:r>
              <a:rPr lang="zh-CN" altLang="zh-CN" sz="3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/>
                <a:sym typeface="微软雅黑"/>
              </a:rPr>
              <a:t>张牌不能重复使用。</a:t>
            </a:r>
          </a:p>
          <a:p>
            <a:endParaRPr lang="zh-CN" altLang="zh-CN" sz="3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5367" name="图片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3513" y="2381252"/>
            <a:ext cx="406400" cy="27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3516" y="2041923"/>
            <a:ext cx="38893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图片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990" y="3113486"/>
            <a:ext cx="388937" cy="27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3432228" y="1357110"/>
            <a:ext cx="1649811" cy="5078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2700" b="1" noProof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凑足</a:t>
            </a:r>
            <a:r>
              <a:rPr lang="en-US" altLang="zh-CN" sz="2700" b="1" noProof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24</a:t>
            </a:r>
            <a:r>
              <a:rPr lang="zh-CN" altLang="en-US" sz="2700" b="1" noProof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点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7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4" grpId="0" bldLvl="0" animBg="1"/>
      <p:bldP spid="85" grpId="0" bldLvl="0" animBg="1"/>
      <p:bldP spid="8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6874" y="486371"/>
            <a:ext cx="284051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/>
            <a:r>
              <a:rPr lang="en-US" altLang="zh-CN" sz="54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请得出</a:t>
            </a:r>
            <a:r>
              <a:rPr lang="en-US" altLang="zh-CN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24</a:t>
            </a:r>
            <a:r>
              <a:rPr lang="zh-CN" altLang="en-US" sz="27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点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55578" y="3040857"/>
            <a:ext cx="1266825" cy="701279"/>
            <a:chOff x="1209360" y="368630"/>
            <a:chExt cx="1688489" cy="1246917"/>
          </a:xfrm>
        </p:grpSpPr>
        <p:sp>
          <p:nvSpPr>
            <p:cNvPr id="66" name="梯形 96"/>
            <p:cNvSpPr/>
            <p:nvPr/>
          </p:nvSpPr>
          <p:spPr>
            <a:xfrm rot="4183552">
              <a:off x="1496875" y="377496"/>
              <a:ext cx="950536" cy="1525565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73E0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7" name="梯形 96"/>
            <p:cNvSpPr/>
            <p:nvPr/>
          </p:nvSpPr>
          <p:spPr>
            <a:xfrm rot="4183552">
              <a:off x="1976323" y="738267"/>
              <a:ext cx="198999" cy="840012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73E0E3"/>
            </a:solidFill>
            <a:ln>
              <a:solidFill>
                <a:srgbClr val="73E0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7413" name="组合 71"/>
            <p:cNvGrpSpPr>
              <a:grpSpLocks/>
            </p:cNvGrpSpPr>
            <p:nvPr/>
          </p:nvGrpSpPr>
          <p:grpSpPr bwMode="auto">
            <a:xfrm rot="-264783">
              <a:off x="2104640" y="368630"/>
              <a:ext cx="793209" cy="804045"/>
              <a:chOff x="7973451" y="5027358"/>
              <a:chExt cx="1573291" cy="1594779"/>
            </a:xfrm>
          </p:grpSpPr>
          <p:sp>
            <p:nvSpPr>
              <p:cNvPr id="73" name="五角星 2"/>
              <p:cNvSpPr/>
              <p:nvPr/>
            </p:nvSpPr>
            <p:spPr>
              <a:xfrm rot="20480842">
                <a:off x="7973408" y="5027195"/>
                <a:ext cx="1569598" cy="158301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>
                <a:noFill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74" name="五角星 2"/>
              <p:cNvSpPr/>
              <p:nvPr/>
            </p:nvSpPr>
            <p:spPr>
              <a:xfrm rot="20480842">
                <a:off x="7972439" y="5039755"/>
                <a:ext cx="1569598" cy="15830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66675">
                <a:solidFill>
                  <a:srgbClr val="19B4C9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 rot="10200000">
            <a:off x="528641" y="3419476"/>
            <a:ext cx="1266825" cy="701279"/>
            <a:chOff x="1209360" y="368630"/>
            <a:chExt cx="1688489" cy="1246917"/>
          </a:xfrm>
        </p:grpSpPr>
        <p:sp>
          <p:nvSpPr>
            <p:cNvPr id="5" name="梯形 96"/>
            <p:cNvSpPr/>
            <p:nvPr/>
          </p:nvSpPr>
          <p:spPr>
            <a:xfrm rot="4183552">
              <a:off x="1499361" y="378747"/>
              <a:ext cx="950536" cy="1525565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73E0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梯形 96"/>
            <p:cNvSpPr/>
            <p:nvPr/>
          </p:nvSpPr>
          <p:spPr>
            <a:xfrm rot="4183552">
              <a:off x="1979869" y="736776"/>
              <a:ext cx="198999" cy="840013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73E0E3"/>
            </a:solidFill>
            <a:ln>
              <a:solidFill>
                <a:srgbClr val="73E0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7419" name="组合 6"/>
            <p:cNvGrpSpPr>
              <a:grpSpLocks/>
            </p:cNvGrpSpPr>
            <p:nvPr/>
          </p:nvGrpSpPr>
          <p:grpSpPr bwMode="auto">
            <a:xfrm rot="-264783">
              <a:off x="2104640" y="368630"/>
              <a:ext cx="793209" cy="804045"/>
              <a:chOff x="7973451" y="5027358"/>
              <a:chExt cx="1573291" cy="1594779"/>
            </a:xfrm>
          </p:grpSpPr>
          <p:sp>
            <p:nvSpPr>
              <p:cNvPr id="8" name="五角星 2"/>
              <p:cNvSpPr/>
              <p:nvPr/>
            </p:nvSpPr>
            <p:spPr>
              <a:xfrm rot="20480842">
                <a:off x="7978887" y="5033066"/>
                <a:ext cx="1569598" cy="158301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>
                <a:noFill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" name="五角星 2"/>
              <p:cNvSpPr/>
              <p:nvPr/>
            </p:nvSpPr>
            <p:spPr>
              <a:xfrm rot="20480842">
                <a:off x="7975753" y="5045267"/>
                <a:ext cx="1569598" cy="15830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66675">
                <a:solidFill>
                  <a:srgbClr val="19B4C9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pic>
        <p:nvPicPr>
          <p:cNvPr id="17422" name="图片 9" descr="1735561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3" y="1409702"/>
            <a:ext cx="5522913" cy="3022997"/>
          </a:xfrm>
          <a:prstGeom prst="rect">
            <a:avLst/>
          </a:prstGeom>
          <a:noFill/>
          <a:ln w="857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4687" y="2234565"/>
            <a:ext cx="8494633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54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只要有方法，就能算得快！</a:t>
            </a:r>
          </a:p>
        </p:txBody>
      </p:sp>
      <p:grpSp>
        <p:nvGrpSpPr>
          <p:cNvPr id="18434" name="组合 140"/>
          <p:cNvGrpSpPr>
            <a:grpSpLocks/>
          </p:cNvGrpSpPr>
          <p:nvPr/>
        </p:nvGrpSpPr>
        <p:grpSpPr bwMode="auto">
          <a:xfrm rot="920444">
            <a:off x="3165475" y="1444228"/>
            <a:ext cx="433388" cy="319088"/>
            <a:chOff x="10646778" y="4753862"/>
            <a:chExt cx="751521" cy="737702"/>
          </a:xfrm>
        </p:grpSpPr>
        <p:sp>
          <p:nvSpPr>
            <p:cNvPr id="142" name="五角星 2"/>
            <p:cNvSpPr/>
            <p:nvPr/>
          </p:nvSpPr>
          <p:spPr>
            <a:xfrm rot="20227648" flipH="1">
              <a:off x="10648390" y="4753645"/>
              <a:ext cx="748767" cy="729443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8436" name="组合 142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>
                <a:solidFill>
                  <a:schemeClr val="bg1"/>
                </a:solidFill>
              </a:ln>
              <a:effectLst>
                <a:innerShdw blurRad="292100">
                  <a:srgbClr val="00B0F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5" name="五角星 2"/>
              <p:cNvSpPr/>
              <p:nvPr/>
            </p:nvSpPr>
            <p:spPr>
              <a:xfrm rot="20424262">
                <a:off x="11041991" y="4653072"/>
                <a:ext cx="291799" cy="22020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6" name="五角星 2"/>
              <p:cNvSpPr/>
              <p:nvPr/>
            </p:nvSpPr>
            <p:spPr>
              <a:xfrm rot="6997346">
                <a:off x="11583096" y="4898079"/>
                <a:ext cx="129374" cy="148652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18440" name="组合 75"/>
          <p:cNvGrpSpPr>
            <a:grpSpLocks/>
          </p:cNvGrpSpPr>
          <p:nvPr/>
        </p:nvGrpSpPr>
        <p:grpSpPr bwMode="auto">
          <a:xfrm rot="691748">
            <a:off x="4633916" y="1038225"/>
            <a:ext cx="712787" cy="525066"/>
            <a:chOff x="10646778" y="4753862"/>
            <a:chExt cx="751521" cy="737702"/>
          </a:xfrm>
        </p:grpSpPr>
        <p:sp>
          <p:nvSpPr>
            <p:cNvPr id="77" name="五角星 2"/>
            <p:cNvSpPr/>
            <p:nvPr/>
          </p:nvSpPr>
          <p:spPr>
            <a:xfrm rot="20227648" flipH="1">
              <a:off x="10647598" y="4753779"/>
              <a:ext cx="749848" cy="729338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00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8442" name="组合 77"/>
            <p:cNvGrpSpPr>
              <a:grpSpLocks/>
            </p:cNvGrpSpPr>
            <p:nvPr/>
          </p:nvGrpSpPr>
          <p:grpSpPr bwMode="auto"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FFFF00"/>
                </a:solidFill>
              </a:ln>
              <a:effectLst>
                <a:innerShdw blurRad="292100">
                  <a:srgbClr val="FFC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350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0" name="五角星 2"/>
              <p:cNvSpPr/>
              <p:nvPr/>
            </p:nvSpPr>
            <p:spPr>
              <a:xfrm rot="20424262">
                <a:off x="11043903" y="4651599"/>
                <a:ext cx="291235" cy="22248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6997346">
                <a:off x="11585157" y="4901004"/>
                <a:ext cx="128806" cy="147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-1" fmla="*/ 0 w 914398"/>
                  <a:gd name="connsiteY0-2" fmla="*/ 349269 h 923906"/>
                  <a:gd name="connsiteX1-3" fmla="*/ 262139 w 914398"/>
                  <a:gd name="connsiteY1-4" fmla="*/ 223173 h 923906"/>
                  <a:gd name="connsiteX2-5" fmla="*/ 457199 w 914398"/>
                  <a:gd name="connsiteY2-6" fmla="*/ 0 h 923906"/>
                  <a:gd name="connsiteX3-7" fmla="*/ 652259 w 914398"/>
                  <a:gd name="connsiteY3-8" fmla="*/ 223173 h 923906"/>
                  <a:gd name="connsiteX4-9" fmla="*/ 914398 w 914398"/>
                  <a:gd name="connsiteY4-10" fmla="*/ 349269 h 923906"/>
                  <a:gd name="connsiteX5-11" fmla="*/ 772813 w 914398"/>
                  <a:gd name="connsiteY5-12" fmla="*/ 613293 h 923906"/>
                  <a:gd name="connsiteX6-13" fmla="*/ 739764 w 914398"/>
                  <a:gd name="connsiteY6-14" fmla="*/ 914398 h 923906"/>
                  <a:gd name="connsiteX7-15" fmla="*/ 457199 w 914398"/>
                  <a:gd name="connsiteY7-16" fmla="*/ 854400 h 923906"/>
                  <a:gd name="connsiteX8-17" fmla="*/ 174634 w 914398"/>
                  <a:gd name="connsiteY8-18" fmla="*/ 914398 h 923906"/>
                  <a:gd name="connsiteX9-19" fmla="*/ 141585 w 914398"/>
                  <a:gd name="connsiteY9-20" fmla="*/ 613293 h 923906"/>
                  <a:gd name="connsiteX10-21" fmla="*/ 0 w 914398"/>
                  <a:gd name="connsiteY10-22" fmla="*/ 349269 h 923906"/>
                  <a:gd name="connsiteX0-23" fmla="*/ 0 w 916461"/>
                  <a:gd name="connsiteY0-24" fmla="*/ 349269 h 923906"/>
                  <a:gd name="connsiteX1-25" fmla="*/ 262139 w 916461"/>
                  <a:gd name="connsiteY1-26" fmla="*/ 223173 h 923906"/>
                  <a:gd name="connsiteX2-27" fmla="*/ 457199 w 916461"/>
                  <a:gd name="connsiteY2-28" fmla="*/ 0 h 923906"/>
                  <a:gd name="connsiteX3-29" fmla="*/ 652259 w 916461"/>
                  <a:gd name="connsiteY3-30" fmla="*/ 223173 h 923906"/>
                  <a:gd name="connsiteX4-31" fmla="*/ 914398 w 916461"/>
                  <a:gd name="connsiteY4-32" fmla="*/ 349269 h 923906"/>
                  <a:gd name="connsiteX5-33" fmla="*/ 772813 w 916461"/>
                  <a:gd name="connsiteY5-34" fmla="*/ 613293 h 923906"/>
                  <a:gd name="connsiteX6-35" fmla="*/ 739764 w 916461"/>
                  <a:gd name="connsiteY6-36" fmla="*/ 914398 h 923906"/>
                  <a:gd name="connsiteX7-37" fmla="*/ 457199 w 916461"/>
                  <a:gd name="connsiteY7-38" fmla="*/ 854400 h 923906"/>
                  <a:gd name="connsiteX8-39" fmla="*/ 174634 w 916461"/>
                  <a:gd name="connsiteY8-40" fmla="*/ 914398 h 923906"/>
                  <a:gd name="connsiteX9-41" fmla="*/ 141585 w 916461"/>
                  <a:gd name="connsiteY9-42" fmla="*/ 613293 h 923906"/>
                  <a:gd name="connsiteX10-43" fmla="*/ 0 w 916461"/>
                  <a:gd name="connsiteY10-44" fmla="*/ 349269 h 923906"/>
                  <a:gd name="connsiteX0-45" fmla="*/ 0 w 916461"/>
                  <a:gd name="connsiteY0-46" fmla="*/ 349269 h 923906"/>
                  <a:gd name="connsiteX1-47" fmla="*/ 262139 w 916461"/>
                  <a:gd name="connsiteY1-48" fmla="*/ 223173 h 923906"/>
                  <a:gd name="connsiteX2-49" fmla="*/ 457199 w 916461"/>
                  <a:gd name="connsiteY2-50" fmla="*/ 0 h 923906"/>
                  <a:gd name="connsiteX3-51" fmla="*/ 652259 w 916461"/>
                  <a:gd name="connsiteY3-52" fmla="*/ 223173 h 923906"/>
                  <a:gd name="connsiteX4-53" fmla="*/ 914398 w 916461"/>
                  <a:gd name="connsiteY4-54" fmla="*/ 349269 h 923906"/>
                  <a:gd name="connsiteX5-55" fmla="*/ 772813 w 916461"/>
                  <a:gd name="connsiteY5-56" fmla="*/ 613293 h 923906"/>
                  <a:gd name="connsiteX6-57" fmla="*/ 739764 w 916461"/>
                  <a:gd name="connsiteY6-58" fmla="*/ 914398 h 923906"/>
                  <a:gd name="connsiteX7-59" fmla="*/ 457199 w 916461"/>
                  <a:gd name="connsiteY7-60" fmla="*/ 854400 h 923906"/>
                  <a:gd name="connsiteX8-61" fmla="*/ 174634 w 916461"/>
                  <a:gd name="connsiteY8-62" fmla="*/ 914398 h 923906"/>
                  <a:gd name="connsiteX9-63" fmla="*/ 141585 w 916461"/>
                  <a:gd name="connsiteY9-64" fmla="*/ 613293 h 923906"/>
                  <a:gd name="connsiteX10-65" fmla="*/ 0 w 916461"/>
                  <a:gd name="connsiteY10-66" fmla="*/ 349269 h 923906"/>
                  <a:gd name="connsiteX0-67" fmla="*/ 2063 w 918524"/>
                  <a:gd name="connsiteY0-68" fmla="*/ 349269 h 923906"/>
                  <a:gd name="connsiteX1-69" fmla="*/ 264202 w 918524"/>
                  <a:gd name="connsiteY1-70" fmla="*/ 223173 h 923906"/>
                  <a:gd name="connsiteX2-71" fmla="*/ 459262 w 918524"/>
                  <a:gd name="connsiteY2-72" fmla="*/ 0 h 923906"/>
                  <a:gd name="connsiteX3-73" fmla="*/ 654322 w 918524"/>
                  <a:gd name="connsiteY3-74" fmla="*/ 223173 h 923906"/>
                  <a:gd name="connsiteX4-75" fmla="*/ 916461 w 918524"/>
                  <a:gd name="connsiteY4-76" fmla="*/ 349269 h 923906"/>
                  <a:gd name="connsiteX5-77" fmla="*/ 774876 w 918524"/>
                  <a:gd name="connsiteY5-78" fmla="*/ 613293 h 923906"/>
                  <a:gd name="connsiteX6-79" fmla="*/ 741827 w 918524"/>
                  <a:gd name="connsiteY6-80" fmla="*/ 914398 h 923906"/>
                  <a:gd name="connsiteX7-81" fmla="*/ 459262 w 918524"/>
                  <a:gd name="connsiteY7-82" fmla="*/ 854400 h 923906"/>
                  <a:gd name="connsiteX8-83" fmla="*/ 176697 w 918524"/>
                  <a:gd name="connsiteY8-84" fmla="*/ 914398 h 923906"/>
                  <a:gd name="connsiteX9-85" fmla="*/ 143648 w 918524"/>
                  <a:gd name="connsiteY9-86" fmla="*/ 613293 h 923906"/>
                  <a:gd name="connsiteX10-87" fmla="*/ 2063 w 918524"/>
                  <a:gd name="connsiteY10-88" fmla="*/ 349269 h 923906"/>
                  <a:gd name="connsiteX0-89" fmla="*/ 2063 w 918524"/>
                  <a:gd name="connsiteY0-90" fmla="*/ 349269 h 923906"/>
                  <a:gd name="connsiteX1-91" fmla="*/ 264202 w 918524"/>
                  <a:gd name="connsiteY1-92" fmla="*/ 223173 h 923906"/>
                  <a:gd name="connsiteX2-93" fmla="*/ 459262 w 918524"/>
                  <a:gd name="connsiteY2-94" fmla="*/ 0 h 923906"/>
                  <a:gd name="connsiteX3-95" fmla="*/ 654322 w 918524"/>
                  <a:gd name="connsiteY3-96" fmla="*/ 223173 h 923906"/>
                  <a:gd name="connsiteX4-97" fmla="*/ 916461 w 918524"/>
                  <a:gd name="connsiteY4-98" fmla="*/ 349269 h 923906"/>
                  <a:gd name="connsiteX5-99" fmla="*/ 774876 w 918524"/>
                  <a:gd name="connsiteY5-100" fmla="*/ 613293 h 923906"/>
                  <a:gd name="connsiteX6-101" fmla="*/ 741827 w 918524"/>
                  <a:gd name="connsiteY6-102" fmla="*/ 914398 h 923906"/>
                  <a:gd name="connsiteX7-103" fmla="*/ 459262 w 918524"/>
                  <a:gd name="connsiteY7-104" fmla="*/ 854400 h 923906"/>
                  <a:gd name="connsiteX8-105" fmla="*/ 176697 w 918524"/>
                  <a:gd name="connsiteY8-106" fmla="*/ 914398 h 923906"/>
                  <a:gd name="connsiteX9-107" fmla="*/ 143648 w 918524"/>
                  <a:gd name="connsiteY9-108" fmla="*/ 613293 h 923906"/>
                  <a:gd name="connsiteX10-109" fmla="*/ 2063 w 918524"/>
                  <a:gd name="connsiteY10-110" fmla="*/ 349269 h 923906"/>
                  <a:gd name="connsiteX0-111" fmla="*/ 2063 w 918524"/>
                  <a:gd name="connsiteY0-112" fmla="*/ 349269 h 923906"/>
                  <a:gd name="connsiteX1-113" fmla="*/ 264202 w 918524"/>
                  <a:gd name="connsiteY1-114" fmla="*/ 223173 h 923906"/>
                  <a:gd name="connsiteX2-115" fmla="*/ 459262 w 918524"/>
                  <a:gd name="connsiteY2-116" fmla="*/ 0 h 923906"/>
                  <a:gd name="connsiteX3-117" fmla="*/ 654322 w 918524"/>
                  <a:gd name="connsiteY3-118" fmla="*/ 223173 h 923906"/>
                  <a:gd name="connsiteX4-119" fmla="*/ 916461 w 918524"/>
                  <a:gd name="connsiteY4-120" fmla="*/ 349269 h 923906"/>
                  <a:gd name="connsiteX5-121" fmla="*/ 774876 w 918524"/>
                  <a:gd name="connsiteY5-122" fmla="*/ 613293 h 923906"/>
                  <a:gd name="connsiteX6-123" fmla="*/ 741827 w 918524"/>
                  <a:gd name="connsiteY6-124" fmla="*/ 914398 h 923906"/>
                  <a:gd name="connsiteX7-125" fmla="*/ 459262 w 918524"/>
                  <a:gd name="connsiteY7-126" fmla="*/ 854400 h 923906"/>
                  <a:gd name="connsiteX8-127" fmla="*/ 176697 w 918524"/>
                  <a:gd name="connsiteY8-128" fmla="*/ 914398 h 923906"/>
                  <a:gd name="connsiteX9-129" fmla="*/ 143648 w 918524"/>
                  <a:gd name="connsiteY9-130" fmla="*/ 613293 h 923906"/>
                  <a:gd name="connsiteX10-131" fmla="*/ 2063 w 918524"/>
                  <a:gd name="connsiteY10-132" fmla="*/ 349269 h 923906"/>
                  <a:gd name="connsiteX0-133" fmla="*/ 2063 w 918524"/>
                  <a:gd name="connsiteY0-134" fmla="*/ 349269 h 923906"/>
                  <a:gd name="connsiteX1-135" fmla="*/ 264202 w 918524"/>
                  <a:gd name="connsiteY1-136" fmla="*/ 223173 h 923906"/>
                  <a:gd name="connsiteX2-137" fmla="*/ 459262 w 918524"/>
                  <a:gd name="connsiteY2-138" fmla="*/ 0 h 923906"/>
                  <a:gd name="connsiteX3-139" fmla="*/ 654322 w 918524"/>
                  <a:gd name="connsiteY3-140" fmla="*/ 223173 h 923906"/>
                  <a:gd name="connsiteX4-141" fmla="*/ 916461 w 918524"/>
                  <a:gd name="connsiteY4-142" fmla="*/ 349269 h 923906"/>
                  <a:gd name="connsiteX5-143" fmla="*/ 774876 w 918524"/>
                  <a:gd name="connsiteY5-144" fmla="*/ 613293 h 923906"/>
                  <a:gd name="connsiteX6-145" fmla="*/ 741827 w 918524"/>
                  <a:gd name="connsiteY6-146" fmla="*/ 914398 h 923906"/>
                  <a:gd name="connsiteX7-147" fmla="*/ 459262 w 918524"/>
                  <a:gd name="connsiteY7-148" fmla="*/ 854400 h 923906"/>
                  <a:gd name="connsiteX8-149" fmla="*/ 176697 w 918524"/>
                  <a:gd name="connsiteY8-150" fmla="*/ 914398 h 923906"/>
                  <a:gd name="connsiteX9-151" fmla="*/ 143648 w 918524"/>
                  <a:gd name="connsiteY9-152" fmla="*/ 613293 h 923906"/>
                  <a:gd name="connsiteX10-153" fmla="*/ 2063 w 918524"/>
                  <a:gd name="connsiteY10-154" fmla="*/ 349269 h 923906"/>
                  <a:gd name="connsiteX0-155" fmla="*/ 654322 w 918524"/>
                  <a:gd name="connsiteY0-156" fmla="*/ 223173 h 923906"/>
                  <a:gd name="connsiteX1-157" fmla="*/ 916461 w 918524"/>
                  <a:gd name="connsiteY1-158" fmla="*/ 349269 h 923906"/>
                  <a:gd name="connsiteX2-159" fmla="*/ 774876 w 918524"/>
                  <a:gd name="connsiteY2-160" fmla="*/ 613293 h 923906"/>
                  <a:gd name="connsiteX3-161" fmla="*/ 741827 w 918524"/>
                  <a:gd name="connsiteY3-162" fmla="*/ 914398 h 923906"/>
                  <a:gd name="connsiteX4-163" fmla="*/ 459262 w 918524"/>
                  <a:gd name="connsiteY4-164" fmla="*/ 854400 h 923906"/>
                  <a:gd name="connsiteX5-165" fmla="*/ 176697 w 918524"/>
                  <a:gd name="connsiteY5-166" fmla="*/ 914398 h 923906"/>
                  <a:gd name="connsiteX6-167" fmla="*/ 143648 w 918524"/>
                  <a:gd name="connsiteY6-168" fmla="*/ 613293 h 923906"/>
                  <a:gd name="connsiteX7-169" fmla="*/ 2063 w 918524"/>
                  <a:gd name="connsiteY7-170" fmla="*/ 349269 h 923906"/>
                  <a:gd name="connsiteX8-171" fmla="*/ 264202 w 918524"/>
                  <a:gd name="connsiteY8-172" fmla="*/ 223173 h 923906"/>
                  <a:gd name="connsiteX9-173" fmla="*/ 459262 w 918524"/>
                  <a:gd name="connsiteY9-174" fmla="*/ 0 h 923906"/>
                  <a:gd name="connsiteX10-175" fmla="*/ 715845 w 918524"/>
                  <a:gd name="connsiteY10-176" fmla="*/ 284696 h 923906"/>
                  <a:gd name="connsiteX0-177" fmla="*/ 916461 w 918524"/>
                  <a:gd name="connsiteY0-178" fmla="*/ 349269 h 923906"/>
                  <a:gd name="connsiteX1-179" fmla="*/ 774876 w 918524"/>
                  <a:gd name="connsiteY1-180" fmla="*/ 613293 h 923906"/>
                  <a:gd name="connsiteX2-181" fmla="*/ 741827 w 918524"/>
                  <a:gd name="connsiteY2-182" fmla="*/ 914398 h 923906"/>
                  <a:gd name="connsiteX3-183" fmla="*/ 459262 w 918524"/>
                  <a:gd name="connsiteY3-184" fmla="*/ 854400 h 923906"/>
                  <a:gd name="connsiteX4-185" fmla="*/ 176697 w 918524"/>
                  <a:gd name="connsiteY4-186" fmla="*/ 914398 h 923906"/>
                  <a:gd name="connsiteX5-187" fmla="*/ 143648 w 918524"/>
                  <a:gd name="connsiteY5-188" fmla="*/ 613293 h 923906"/>
                  <a:gd name="connsiteX6-189" fmla="*/ 2063 w 918524"/>
                  <a:gd name="connsiteY6-190" fmla="*/ 349269 h 923906"/>
                  <a:gd name="connsiteX7-191" fmla="*/ 264202 w 918524"/>
                  <a:gd name="connsiteY7-192" fmla="*/ 223173 h 923906"/>
                  <a:gd name="connsiteX8-193" fmla="*/ 459262 w 918524"/>
                  <a:gd name="connsiteY8-194" fmla="*/ 0 h 923906"/>
                  <a:gd name="connsiteX9-195" fmla="*/ 715845 w 918524"/>
                  <a:gd name="connsiteY9-196" fmla="*/ 284696 h 923906"/>
                  <a:gd name="connsiteX0-197" fmla="*/ 774876 w 774876"/>
                  <a:gd name="connsiteY0-198" fmla="*/ 613293 h 923906"/>
                  <a:gd name="connsiteX1-199" fmla="*/ 741827 w 774876"/>
                  <a:gd name="connsiteY1-200" fmla="*/ 914398 h 923906"/>
                  <a:gd name="connsiteX2-201" fmla="*/ 459262 w 774876"/>
                  <a:gd name="connsiteY2-202" fmla="*/ 854400 h 923906"/>
                  <a:gd name="connsiteX3-203" fmla="*/ 176697 w 774876"/>
                  <a:gd name="connsiteY3-204" fmla="*/ 914398 h 923906"/>
                  <a:gd name="connsiteX4-205" fmla="*/ 143648 w 774876"/>
                  <a:gd name="connsiteY4-206" fmla="*/ 613293 h 923906"/>
                  <a:gd name="connsiteX5-207" fmla="*/ 2063 w 774876"/>
                  <a:gd name="connsiteY5-208" fmla="*/ 349269 h 923906"/>
                  <a:gd name="connsiteX6-209" fmla="*/ 264202 w 774876"/>
                  <a:gd name="connsiteY6-210" fmla="*/ 223173 h 923906"/>
                  <a:gd name="connsiteX7-211" fmla="*/ 459262 w 774876"/>
                  <a:gd name="connsiteY7-212" fmla="*/ 0 h 923906"/>
                  <a:gd name="connsiteX8-213" fmla="*/ 715845 w 774876"/>
                  <a:gd name="connsiteY8-214" fmla="*/ 284696 h 923906"/>
                  <a:gd name="connsiteX0-215" fmla="*/ 741827 w 741827"/>
                  <a:gd name="connsiteY0-216" fmla="*/ 914398 h 923906"/>
                  <a:gd name="connsiteX1-217" fmla="*/ 459262 w 741827"/>
                  <a:gd name="connsiteY1-218" fmla="*/ 854400 h 923906"/>
                  <a:gd name="connsiteX2-219" fmla="*/ 176697 w 741827"/>
                  <a:gd name="connsiteY2-220" fmla="*/ 914398 h 923906"/>
                  <a:gd name="connsiteX3-221" fmla="*/ 143648 w 741827"/>
                  <a:gd name="connsiteY3-222" fmla="*/ 613293 h 923906"/>
                  <a:gd name="connsiteX4-223" fmla="*/ 2063 w 741827"/>
                  <a:gd name="connsiteY4-224" fmla="*/ 349269 h 923906"/>
                  <a:gd name="connsiteX5-225" fmla="*/ 264202 w 741827"/>
                  <a:gd name="connsiteY5-226" fmla="*/ 223173 h 923906"/>
                  <a:gd name="connsiteX6-227" fmla="*/ 459262 w 741827"/>
                  <a:gd name="connsiteY6-228" fmla="*/ 0 h 923906"/>
                  <a:gd name="connsiteX7-229" fmla="*/ 715845 w 741827"/>
                  <a:gd name="connsiteY7-230" fmla="*/ 284696 h 923906"/>
                  <a:gd name="connsiteX0-231" fmla="*/ 459262 w 715845"/>
                  <a:gd name="connsiteY0-232" fmla="*/ 854400 h 916632"/>
                  <a:gd name="connsiteX1-233" fmla="*/ 176697 w 715845"/>
                  <a:gd name="connsiteY1-234" fmla="*/ 914398 h 916632"/>
                  <a:gd name="connsiteX2-235" fmla="*/ 143648 w 715845"/>
                  <a:gd name="connsiteY2-236" fmla="*/ 613293 h 916632"/>
                  <a:gd name="connsiteX3-237" fmla="*/ 2063 w 715845"/>
                  <a:gd name="connsiteY3-238" fmla="*/ 349269 h 916632"/>
                  <a:gd name="connsiteX4-239" fmla="*/ 264202 w 715845"/>
                  <a:gd name="connsiteY4-240" fmla="*/ 223173 h 916632"/>
                  <a:gd name="connsiteX5-241" fmla="*/ 459262 w 715845"/>
                  <a:gd name="connsiteY5-242" fmla="*/ 0 h 916632"/>
                  <a:gd name="connsiteX6-243" fmla="*/ 715845 w 715845"/>
                  <a:gd name="connsiteY6-244" fmla="*/ 284696 h 916632"/>
                  <a:gd name="connsiteX0-245" fmla="*/ 176697 w 715845"/>
                  <a:gd name="connsiteY0-246" fmla="*/ 914398 h 914398"/>
                  <a:gd name="connsiteX1-247" fmla="*/ 143648 w 715845"/>
                  <a:gd name="connsiteY1-248" fmla="*/ 613293 h 914398"/>
                  <a:gd name="connsiteX2-249" fmla="*/ 2063 w 715845"/>
                  <a:gd name="connsiteY2-250" fmla="*/ 349269 h 914398"/>
                  <a:gd name="connsiteX3-251" fmla="*/ 264202 w 715845"/>
                  <a:gd name="connsiteY3-252" fmla="*/ 223173 h 914398"/>
                  <a:gd name="connsiteX4-253" fmla="*/ 459262 w 715845"/>
                  <a:gd name="connsiteY4-254" fmla="*/ 0 h 914398"/>
                  <a:gd name="connsiteX5-255" fmla="*/ 715845 w 715845"/>
                  <a:gd name="connsiteY5-256" fmla="*/ 284696 h 914398"/>
                  <a:gd name="connsiteX0-257" fmla="*/ 143648 w 715845"/>
                  <a:gd name="connsiteY0-258" fmla="*/ 613293 h 613293"/>
                  <a:gd name="connsiteX1-259" fmla="*/ 2063 w 715845"/>
                  <a:gd name="connsiteY1-260" fmla="*/ 349269 h 613293"/>
                  <a:gd name="connsiteX2-261" fmla="*/ 264202 w 715845"/>
                  <a:gd name="connsiteY2-262" fmla="*/ 223173 h 613293"/>
                  <a:gd name="connsiteX3-263" fmla="*/ 459262 w 715845"/>
                  <a:gd name="connsiteY3-264" fmla="*/ 0 h 613293"/>
                  <a:gd name="connsiteX4-265" fmla="*/ 715845 w 715845"/>
                  <a:gd name="connsiteY4-266" fmla="*/ 284696 h 613293"/>
                  <a:gd name="connsiteX0-267" fmla="*/ 0 w 713782"/>
                  <a:gd name="connsiteY0-268" fmla="*/ 349269 h 349269"/>
                  <a:gd name="connsiteX1-269" fmla="*/ 262139 w 713782"/>
                  <a:gd name="connsiteY1-270" fmla="*/ 223173 h 349269"/>
                  <a:gd name="connsiteX2-271" fmla="*/ 457199 w 713782"/>
                  <a:gd name="connsiteY2-272" fmla="*/ 0 h 349269"/>
                  <a:gd name="connsiteX3-273" fmla="*/ 713782 w 713782"/>
                  <a:gd name="connsiteY3-274" fmla="*/ 284696 h 349269"/>
                  <a:gd name="connsiteX0-275" fmla="*/ 0 w 457199"/>
                  <a:gd name="connsiteY0-276" fmla="*/ 349269 h 349269"/>
                  <a:gd name="connsiteX1-277" fmla="*/ 262139 w 457199"/>
                  <a:gd name="connsiteY1-278" fmla="*/ 223173 h 349269"/>
                  <a:gd name="connsiteX2-279" fmla="*/ 457199 w 457199"/>
                  <a:gd name="connsiteY2-280" fmla="*/ 0 h 349269"/>
                  <a:gd name="connsiteX0-281" fmla="*/ 0 w 195060"/>
                  <a:gd name="connsiteY0-282" fmla="*/ 223173 h 223173"/>
                  <a:gd name="connsiteX1-283" fmla="*/ 195060 w 195060"/>
                  <a:gd name="connsiteY1-284" fmla="*/ 0 h 2231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>
                <a:solidFill>
                  <a:schemeClr val="bg1">
                    <a:alpha val="6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623</Words>
  <Application>Microsoft Office PowerPoint</Application>
  <PresentationFormat>全屏显示(16:9)</PresentationFormat>
  <Paragraphs>103</Paragraphs>
  <Slides>23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等线</vt:lpstr>
      <vt:lpstr>等线 Light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小组活动内容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684</cp:revision>
  <dcterms:created xsi:type="dcterms:W3CDTF">2016-08-07T08:11:00Z</dcterms:created>
  <dcterms:modified xsi:type="dcterms:W3CDTF">2022-04-02T13:31:06Z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2052-11.3.0.8513</vt:lpwstr>
  </property>
</Properties>
</file>