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heme/theme6.xml" ContentType="application/vnd.openxmlformats-officedocument.them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1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80" r:id="rId2"/>
    <p:sldMasterId id="2147483686" r:id="rId3"/>
    <p:sldMasterId id="2147483698" r:id="rId4"/>
  </p:sldMasterIdLst>
  <p:notesMasterIdLst>
    <p:notesMasterId r:id="rId27"/>
  </p:notesMasterIdLst>
  <p:handoutMasterIdLst>
    <p:handoutMasterId r:id="rId28"/>
  </p:handoutMasterIdLst>
  <p:sldIdLst>
    <p:sldId id="439" r:id="rId5"/>
    <p:sldId id="446" r:id="rId6"/>
    <p:sldId id="366" r:id="rId7"/>
    <p:sldId id="427" r:id="rId8"/>
    <p:sldId id="437" r:id="rId9"/>
    <p:sldId id="442" r:id="rId10"/>
    <p:sldId id="448" r:id="rId11"/>
    <p:sldId id="449" r:id="rId12"/>
    <p:sldId id="450" r:id="rId13"/>
    <p:sldId id="451" r:id="rId14"/>
    <p:sldId id="456" r:id="rId15"/>
    <p:sldId id="452" r:id="rId16"/>
    <p:sldId id="457" r:id="rId17"/>
    <p:sldId id="460" r:id="rId18"/>
    <p:sldId id="461" r:id="rId19"/>
    <p:sldId id="463" r:id="rId20"/>
    <p:sldId id="458" r:id="rId21"/>
    <p:sldId id="462" r:id="rId22"/>
    <p:sldId id="464" r:id="rId23"/>
    <p:sldId id="447" r:id="rId24"/>
    <p:sldId id="440" r:id="rId25"/>
    <p:sldId id="465" r:id="rId26"/>
  </p:sldIdLst>
  <p:sldSz cx="12192000" cy="685800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7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BFB"/>
    <a:srgbClr val="FFFFFF"/>
    <a:srgbClr val="000000"/>
    <a:srgbClr val="FCFCFC"/>
    <a:srgbClr val="F6F6F6"/>
    <a:srgbClr val="FF7C80"/>
    <a:srgbClr val="FF0000"/>
    <a:srgbClr val="F2F2F2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 snapToObjects="1" showGuides="1">
      <p:cViewPr varScale="1">
        <p:scale>
          <a:sx n="108" d="100"/>
          <a:sy n="108" d="100"/>
        </p:scale>
        <p:origin x="678" y="114"/>
      </p:cViewPr>
      <p:guideLst>
        <p:guide orient="horz" pos="2160"/>
        <p:guide pos="37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1999" cy="7199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heme" Target="../theme/theme6.xml"/><Relationship Id="rId4" Type="http://schemas.openxmlformats.org/officeDocument/2006/relationships/image" Target="../media/image1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buFontTx/>
              <a:buNone/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1497A0D-564F-434B-BB22-29A90A0ABD90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6130" y="6629400"/>
            <a:ext cx="1219200" cy="107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itchFamily="2" charset="0"/>
                <a:ea typeface="宋体" panose="02010600030101010101" pitchFamily="2" charset="-122"/>
                <a:cs typeface="+mn-cs"/>
                <a:sym typeface="+mn-ea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itchFamily="2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6151" name="PA_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031288" y="76200"/>
            <a:ext cx="4762" cy="3175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1274359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heme" Target="../theme/theme5.xml"/><Relationship Id="rId4" Type="http://schemas.openxmlformats.org/officeDocument/2006/relationships/image" Target="../media/image1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buFontTx/>
              <a:buNone/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70B82CA-669B-4B9E-B703-424D52FC95F1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6130" y="6629400"/>
            <a:ext cx="1219200" cy="107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itchFamily="2" charset="0"/>
                <a:ea typeface="宋体" panose="02010600030101010101" pitchFamily="2" charset="-122"/>
                <a:cs typeface="+mn-cs"/>
                <a:sym typeface="+mn-ea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itchFamily="2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5129" name="PA_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031288" y="76200"/>
            <a:ext cx="4762" cy="3175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36042854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9094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97680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75450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88419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7890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17636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0167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95355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56209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99140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3758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5191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9490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70179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3042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70050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11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4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3721346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8607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31155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1623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49945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4274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image" Target="../media/image1.png"/><Relationship Id="rId4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1.png"/><Relationship Id="rId4" Type="http://schemas.openxmlformats.org/officeDocument/2006/relationships/image" Target="../media/image5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4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3.jpeg"/><Relationship Id="rId5" Type="http://schemas.openxmlformats.org/officeDocument/2006/relationships/image" Target="../media/image1.png"/><Relationship Id="rId4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5" Type="http://schemas.openxmlformats.org/officeDocument/2006/relationships/image" Target="../media/image5.jpeg"/><Relationship Id="rId4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1507" y="6629400"/>
            <a:ext cx="1625600" cy="107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itchFamily="2" charset="0"/>
                <a:ea typeface="宋体" panose="02010600030101010101" pitchFamily="2" charset="-122"/>
                <a:cs typeface="+mn-cs"/>
                <a:sym typeface="+mn-ea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itchFamily="2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2055" name="PA_图片 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2041719" y="76203"/>
            <a:ext cx="6349" cy="3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6" name="图片 6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7519" y="0"/>
            <a:ext cx="12136967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7" name="图片 7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352" y="68266"/>
            <a:ext cx="1682749" cy="1023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fld id="{FA2DF556-EEF3-406D-AE7B-A4AF1075DD2D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图片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7519" y="0"/>
            <a:ext cx="1213696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1509" y="6629403"/>
            <a:ext cx="1625600" cy="107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itchFamily="2" charset="0"/>
                <a:ea typeface="宋体" panose="02010600030101010101" pitchFamily="2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itchFamily="2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081" name="PA_图片 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2041719" y="76203"/>
            <a:ext cx="6349" cy="3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387160" y="1371742"/>
            <a:ext cx="7735952" cy="413971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fld id="{889B0BF3-5494-4281-810F-49451C5DE6E0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0047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897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2568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5624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87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025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271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405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6469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87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图片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7519" y="0"/>
            <a:ext cx="1213696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1509" y="6629403"/>
            <a:ext cx="1625600" cy="107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itchFamily="2" charset="0"/>
                <a:ea typeface="宋体" panose="02010600030101010101" pitchFamily="2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itchFamily="2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081" name="PA_图片 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2041719" y="76203"/>
            <a:ext cx="6349" cy="3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387160" y="1371742"/>
            <a:ext cx="7735952" cy="413971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fld id="{889B0BF3-5494-4281-810F-49451C5DE6E0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0006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5860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8277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2581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5081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3746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2909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8346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7481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89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519" y="0"/>
            <a:ext cx="1213696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fld id="{11D9C151-D639-4D47-AA38-452DD94FD01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6220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3491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500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1507" y="6629400"/>
            <a:ext cx="1625600" cy="107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itchFamily="2" charset="0"/>
                <a:ea typeface="宋体" panose="02010600030101010101" pitchFamily="2" charset="-122"/>
                <a:cs typeface="+mn-cs"/>
                <a:sym typeface="+mn-ea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itchFamily="2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2055" name="PA_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2041719" y="76203"/>
            <a:ext cx="6349" cy="3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6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19" y="0"/>
            <a:ext cx="12136967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7" name="图片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352" y="68266"/>
            <a:ext cx="1682749" cy="1023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fld id="{FA2DF556-EEF3-406D-AE7B-A4AF1075DD2D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pic>
        <p:nvPicPr>
          <p:cNvPr id="9" name="PA_图片 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2041719" y="76203"/>
            <a:ext cx="6349" cy="3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图片 6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7519" y="0"/>
            <a:ext cx="12136967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7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352" y="68266"/>
            <a:ext cx="1682749" cy="1023937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791321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519" y="0"/>
            <a:ext cx="1213696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1509" y="6629403"/>
            <a:ext cx="1625600" cy="107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itchFamily="2" charset="0"/>
                <a:ea typeface="宋体" panose="02010600030101010101" pitchFamily="2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itchFamily="2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081" name="PA_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2041719" y="76203"/>
            <a:ext cx="6349" cy="3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387160" y="1371742"/>
            <a:ext cx="7735952" cy="413971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fld id="{889B0BF3-5494-4281-810F-49451C5DE6E0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pic>
        <p:nvPicPr>
          <p:cNvPr id="9" name="图片 6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7519" y="0"/>
            <a:ext cx="12136967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PA_图片 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2041719" y="76203"/>
            <a:ext cx="6349" cy="3175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171364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19" y="0"/>
            <a:ext cx="1213696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fld id="{E03DD063-6EBA-4C86-93B0-393874938DCB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931718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519" y="0"/>
            <a:ext cx="1213696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fld id="{11D9C151-D639-4D47-AA38-452DD94FD01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2792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519" y="0"/>
            <a:ext cx="1213696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fld id="{11D9C151-D639-4D47-AA38-452DD94FD01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2485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1507" y="6629400"/>
            <a:ext cx="1625600" cy="107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itchFamily="2" charset="0"/>
                <a:ea typeface="宋体" panose="02010600030101010101" pitchFamily="2" charset="-122"/>
                <a:cs typeface="+mn-cs"/>
                <a:sym typeface="+mn-ea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itchFamily="2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2055" name="PA_图片 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2041719" y="76203"/>
            <a:ext cx="6349" cy="3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6" name="图片 6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7519" y="0"/>
            <a:ext cx="12136967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7" name="图片 7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352" y="68266"/>
            <a:ext cx="1682749" cy="1023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fld id="{FA2DF556-EEF3-406D-AE7B-A4AF1075DD2D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7845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5" Type="http://schemas.openxmlformats.org/officeDocument/2006/relationships/tags" Target="../tags/tag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tags" Target="../tags/tag9.xml"/><Relationship Id="rId5" Type="http://schemas.openxmlformats.org/officeDocument/2006/relationships/slideLayout" Target="../slideLayouts/slideLayout8.xml"/><Relationship Id="rId10" Type="http://schemas.openxmlformats.org/officeDocument/2006/relationships/tags" Target="../tags/tag8.xml"/><Relationship Id="rId4" Type="http://schemas.openxmlformats.org/officeDocument/2006/relationships/slideLayout" Target="../slideLayouts/slideLayout7.xml"/><Relationship Id="rId9" Type="http://schemas.openxmlformats.org/officeDocument/2006/relationships/tags" Target="../tags/tag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03DD063-6EBA-4C86-93B0-393874938DCB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8" name="PA_文本框 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61507" y="6629400"/>
            <a:ext cx="1625600" cy="107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itchFamily="2" charset="0"/>
                <a:ea typeface="宋体" panose="02010600030101010101" pitchFamily="2" charset="-122"/>
                <a:cs typeface="+mn-cs"/>
                <a:sym typeface="+mn-ea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itchFamily="2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1032" name="PA_图片 1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2041719" y="76203"/>
            <a:ext cx="6349" cy="3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3" name="图片 6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7519" y="0"/>
            <a:ext cx="12136967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03DD063-6EBA-4C86-93B0-393874938DCB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8" name="PA_文本框 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61507" y="6629400"/>
            <a:ext cx="1625600" cy="107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itchFamily="2" charset="0"/>
                <a:ea typeface="宋体" panose="02010600030101010101" pitchFamily="2" charset="-122"/>
                <a:cs typeface="+mn-cs"/>
                <a:sym typeface="+mn-ea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itchFamily="2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1032" name="PA_图片 1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12041719" y="76203"/>
            <a:ext cx="6349" cy="3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3" name="图片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7519" y="0"/>
            <a:ext cx="12136967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PA_图片 1"/>
          <p:cNvPicPr>
            <a:picLocks noChangeAspect="1"/>
          </p:cNvPicPr>
          <p:nvPr userDrawn="1"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12041719" y="76203"/>
            <a:ext cx="6349" cy="3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7519" y="0"/>
            <a:ext cx="12136967" cy="6858000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328965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7" r:id="rId6"/>
    <p:sldLayoutId id="2147483678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37339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776385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36.xml"/><Relationship Id="rId18" Type="http://schemas.openxmlformats.org/officeDocument/2006/relationships/tags" Target="../tags/tag41.xml"/><Relationship Id="rId26" Type="http://schemas.openxmlformats.org/officeDocument/2006/relationships/tags" Target="../tags/tag49.xml"/><Relationship Id="rId3" Type="http://schemas.openxmlformats.org/officeDocument/2006/relationships/tags" Target="../tags/tag26.xml"/><Relationship Id="rId21" Type="http://schemas.openxmlformats.org/officeDocument/2006/relationships/tags" Target="../tags/tag44.xml"/><Relationship Id="rId34" Type="http://schemas.openxmlformats.org/officeDocument/2006/relationships/image" Target="../media/image1.png"/><Relationship Id="rId7" Type="http://schemas.openxmlformats.org/officeDocument/2006/relationships/tags" Target="../tags/tag30.xml"/><Relationship Id="rId12" Type="http://schemas.openxmlformats.org/officeDocument/2006/relationships/tags" Target="../tags/tag35.xml"/><Relationship Id="rId17" Type="http://schemas.openxmlformats.org/officeDocument/2006/relationships/tags" Target="../tags/tag40.xml"/><Relationship Id="rId25" Type="http://schemas.openxmlformats.org/officeDocument/2006/relationships/tags" Target="../tags/tag48.xml"/><Relationship Id="rId33" Type="http://schemas.openxmlformats.org/officeDocument/2006/relationships/notesSlide" Target="../notesSlides/notesSlide1.xml"/><Relationship Id="rId2" Type="http://schemas.openxmlformats.org/officeDocument/2006/relationships/tags" Target="../tags/tag25.xml"/><Relationship Id="rId16" Type="http://schemas.openxmlformats.org/officeDocument/2006/relationships/tags" Target="../tags/tag39.xml"/><Relationship Id="rId20" Type="http://schemas.openxmlformats.org/officeDocument/2006/relationships/tags" Target="../tags/tag43.xml"/><Relationship Id="rId29" Type="http://schemas.openxmlformats.org/officeDocument/2006/relationships/tags" Target="../tags/tag52.xml"/><Relationship Id="rId1" Type="http://schemas.openxmlformats.org/officeDocument/2006/relationships/tags" Target="../tags/tag24.xml"/><Relationship Id="rId6" Type="http://schemas.openxmlformats.org/officeDocument/2006/relationships/tags" Target="../tags/tag29.xml"/><Relationship Id="rId11" Type="http://schemas.openxmlformats.org/officeDocument/2006/relationships/tags" Target="../tags/tag34.xml"/><Relationship Id="rId24" Type="http://schemas.openxmlformats.org/officeDocument/2006/relationships/tags" Target="../tags/tag47.xml"/><Relationship Id="rId32" Type="http://schemas.openxmlformats.org/officeDocument/2006/relationships/slideLayout" Target="../slideLayouts/slideLayout7.xml"/><Relationship Id="rId5" Type="http://schemas.openxmlformats.org/officeDocument/2006/relationships/tags" Target="../tags/tag28.xml"/><Relationship Id="rId15" Type="http://schemas.openxmlformats.org/officeDocument/2006/relationships/tags" Target="../tags/tag38.xml"/><Relationship Id="rId23" Type="http://schemas.openxmlformats.org/officeDocument/2006/relationships/tags" Target="../tags/tag46.xml"/><Relationship Id="rId28" Type="http://schemas.openxmlformats.org/officeDocument/2006/relationships/tags" Target="../tags/tag51.xml"/><Relationship Id="rId10" Type="http://schemas.openxmlformats.org/officeDocument/2006/relationships/tags" Target="../tags/tag33.xml"/><Relationship Id="rId19" Type="http://schemas.openxmlformats.org/officeDocument/2006/relationships/tags" Target="../tags/tag42.xml"/><Relationship Id="rId31" Type="http://schemas.openxmlformats.org/officeDocument/2006/relationships/tags" Target="../tags/tag54.xml"/><Relationship Id="rId4" Type="http://schemas.openxmlformats.org/officeDocument/2006/relationships/tags" Target="../tags/tag27.xml"/><Relationship Id="rId9" Type="http://schemas.openxmlformats.org/officeDocument/2006/relationships/tags" Target="../tags/tag32.xml"/><Relationship Id="rId14" Type="http://schemas.openxmlformats.org/officeDocument/2006/relationships/tags" Target="../tags/tag37.xml"/><Relationship Id="rId22" Type="http://schemas.openxmlformats.org/officeDocument/2006/relationships/tags" Target="../tags/tag45.xml"/><Relationship Id="rId27" Type="http://schemas.openxmlformats.org/officeDocument/2006/relationships/tags" Target="../tags/tag50.xml"/><Relationship Id="rId30" Type="http://schemas.openxmlformats.org/officeDocument/2006/relationships/tags" Target="../tags/tag53.xml"/><Relationship Id="rId35" Type="http://schemas.openxmlformats.org/officeDocument/2006/relationships/image" Target="../media/image6.png"/><Relationship Id="rId8" Type="http://schemas.openxmlformats.org/officeDocument/2006/relationships/tags" Target="../tags/tag3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62.xml"/><Relationship Id="rId13" Type="http://schemas.openxmlformats.org/officeDocument/2006/relationships/slideLayout" Target="../slideLayouts/slideLayout4.xml"/><Relationship Id="rId3" Type="http://schemas.openxmlformats.org/officeDocument/2006/relationships/tags" Target="../tags/tag57.xml"/><Relationship Id="rId7" Type="http://schemas.openxmlformats.org/officeDocument/2006/relationships/tags" Target="../tags/tag61.xml"/><Relationship Id="rId12" Type="http://schemas.openxmlformats.org/officeDocument/2006/relationships/tags" Target="../tags/tag66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11" Type="http://schemas.openxmlformats.org/officeDocument/2006/relationships/tags" Target="../tags/tag65.xml"/><Relationship Id="rId5" Type="http://schemas.openxmlformats.org/officeDocument/2006/relationships/tags" Target="../tags/tag59.xml"/><Relationship Id="rId10" Type="http://schemas.openxmlformats.org/officeDocument/2006/relationships/tags" Target="../tags/tag64.xml"/><Relationship Id="rId4" Type="http://schemas.openxmlformats.org/officeDocument/2006/relationships/tags" Target="../tags/tag58.xml"/><Relationship Id="rId9" Type="http://schemas.openxmlformats.org/officeDocument/2006/relationships/tags" Target="../tags/tag63.xml"/><Relationship Id="rId1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6"/>
          <p:cNvSpPr>
            <a:spLocks noGrp="1"/>
          </p:cNvSpPr>
          <p:nvPr>
            <p:ph type="title" idx="4294967295"/>
          </p:nvPr>
        </p:nvSpPr>
        <p:spPr>
          <a:xfrm>
            <a:off x="5674571" y="2519363"/>
            <a:ext cx="4137025" cy="736600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学做“快乐鸟”</a:t>
            </a:r>
          </a:p>
        </p:txBody>
      </p:sp>
      <p:sp>
        <p:nvSpPr>
          <p:cNvPr id="4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720132" y="6629403"/>
            <a:ext cx="1219200" cy="107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00" dirty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</a:t>
            </a:r>
            <a:endParaRPr lang="zh-CN" altLang="en-US" sz="100" dirty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172" name="PA_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4"/>
          <a:stretch>
            <a:fillRect/>
          </a:stretch>
        </p:blipFill>
        <p:spPr>
          <a:xfrm>
            <a:off x="10555288" y="76203"/>
            <a:ext cx="4762" cy="3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3" name="PA_图片 1" hidden="1"/>
          <p:cNvPicPr>
            <a:picLocks noGrp="1" noRot="1" noChangeAspect="1" noEditPoints="1"/>
          </p:cNvPicPr>
          <p:nvPr>
            <p:custDataLst>
              <p:tags r:id="rId3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938" y="1054103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4" name="PA_图片 1" hidden="1"/>
          <p:cNvPicPr>
            <a:picLocks noGrp="1" noRot="1" noChangeAspect="1" noEditPoints="1"/>
          </p:cNvPicPr>
          <p:nvPr>
            <p:custDataLst>
              <p:tags r:id="rId4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350" y="1054103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5" name="PA_图片 1" hidden="1"/>
          <p:cNvPicPr>
            <a:picLocks noGrp="1" noRot="1" noChangeAspect="1" noEditPoints="1"/>
          </p:cNvPicPr>
          <p:nvPr>
            <p:custDataLst>
              <p:tags r:id="rId5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8353" y="1054103"/>
            <a:ext cx="1014413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6" name="PA_图片 1" hidden="1"/>
          <p:cNvPicPr>
            <a:picLocks noGrp="1" noRot="1" noChangeAspect="1" noEditPoints="1"/>
          </p:cNvPicPr>
          <p:nvPr>
            <p:custDataLst>
              <p:tags r:id="rId6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2763" y="1054103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7" name="PA_图片 1" hidden="1"/>
          <p:cNvPicPr>
            <a:picLocks noGrp="1" noRot="1" noChangeAspect="1" noEditPoints="1"/>
          </p:cNvPicPr>
          <p:nvPr>
            <p:custDataLst>
              <p:tags r:id="rId7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763" y="1054103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8" name="PA_图片 1" hidden="1"/>
          <p:cNvPicPr>
            <a:picLocks noGrp="1" noRot="1" noChangeAspect="1" noEditPoints="1"/>
          </p:cNvPicPr>
          <p:nvPr>
            <p:custDataLst>
              <p:tags r:id="rId8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1588" y="1054103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9" name="PA_图片 1" hidden="1"/>
          <p:cNvPicPr>
            <a:picLocks noGrp="1" noRot="1" noChangeAspect="1" noEditPoints="1"/>
          </p:cNvPicPr>
          <p:nvPr>
            <p:custDataLst>
              <p:tags r:id="rId9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7588" y="1054103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0" name="PA_图片 1" hidden="1"/>
          <p:cNvPicPr>
            <a:picLocks noGrp="1" noRot="1" noChangeAspect="1" noEditPoints="1"/>
          </p:cNvPicPr>
          <p:nvPr>
            <p:custDataLst>
              <p:tags r:id="rId10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938" y="1730378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1" name="PA_图片 1" hidden="1"/>
          <p:cNvPicPr>
            <a:picLocks noGrp="1" noRot="1" noChangeAspect="1" noEditPoints="1"/>
          </p:cNvPicPr>
          <p:nvPr>
            <p:custDataLst>
              <p:tags r:id="rId11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350" y="1730378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2" name="PA_图片 1" hidden="1"/>
          <p:cNvPicPr>
            <a:picLocks noGrp="1" noRot="1" noChangeAspect="1" noEditPoints="1"/>
          </p:cNvPicPr>
          <p:nvPr>
            <p:custDataLst>
              <p:tags r:id="rId12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8353" y="1730378"/>
            <a:ext cx="1014413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3" name="PA_图片 1" hidden="1"/>
          <p:cNvPicPr>
            <a:picLocks noGrp="1" noRot="1" noChangeAspect="1" noEditPoints="1"/>
          </p:cNvPicPr>
          <p:nvPr>
            <p:custDataLst>
              <p:tags r:id="rId13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2763" y="1730378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4" name="PA_图片 1" hidden="1"/>
          <p:cNvPicPr>
            <a:picLocks noGrp="1" noRot="1" noChangeAspect="1" noEditPoints="1"/>
          </p:cNvPicPr>
          <p:nvPr>
            <p:custDataLst>
              <p:tags r:id="rId14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763" y="1730378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5" name="PA_图片 1" hidden="1"/>
          <p:cNvPicPr>
            <a:picLocks noGrp="1" noRot="1" noChangeAspect="1" noEditPoints="1"/>
          </p:cNvPicPr>
          <p:nvPr>
            <p:custDataLst>
              <p:tags r:id="rId15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1588" y="1730378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6" name="PA_图片 1" hidden="1"/>
          <p:cNvPicPr>
            <a:picLocks noGrp="1" noRot="1" noChangeAspect="1" noEditPoints="1"/>
          </p:cNvPicPr>
          <p:nvPr>
            <p:custDataLst>
              <p:tags r:id="rId16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7588" y="1730378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7" name="PA_图片 1" hidden="1"/>
          <p:cNvPicPr>
            <a:picLocks noGrp="1" noRot="1" noChangeAspect="1" noEditPoints="1"/>
          </p:cNvPicPr>
          <p:nvPr>
            <p:custDataLst>
              <p:tags r:id="rId17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938" y="4437066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8" name="PA_图片 1" hidden="1"/>
          <p:cNvPicPr>
            <a:picLocks noGrp="1" noRot="1" noChangeAspect="1" noEditPoints="1"/>
          </p:cNvPicPr>
          <p:nvPr>
            <p:custDataLst>
              <p:tags r:id="rId18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350" y="4437066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9" name="PA_图片 1" hidden="1"/>
          <p:cNvPicPr>
            <a:picLocks noGrp="1" noRot="1" noChangeAspect="1" noEditPoints="1"/>
          </p:cNvPicPr>
          <p:nvPr>
            <p:custDataLst>
              <p:tags r:id="rId19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8353" y="4437066"/>
            <a:ext cx="1014413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90" name="PA_图片 1" hidden="1"/>
          <p:cNvPicPr>
            <a:picLocks noGrp="1" noRot="1" noChangeAspect="1" noEditPoints="1"/>
          </p:cNvPicPr>
          <p:nvPr>
            <p:custDataLst>
              <p:tags r:id="rId20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2763" y="4437066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91" name="PA_图片 1" hidden="1"/>
          <p:cNvPicPr>
            <a:picLocks noGrp="1" noRot="1" noChangeAspect="1" noEditPoints="1"/>
          </p:cNvPicPr>
          <p:nvPr>
            <p:custDataLst>
              <p:tags r:id="rId21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763" y="4437066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92" name="PA_图片 1" hidden="1"/>
          <p:cNvPicPr>
            <a:picLocks noGrp="1" noRot="1" noChangeAspect="1" noEditPoints="1"/>
          </p:cNvPicPr>
          <p:nvPr>
            <p:custDataLst>
              <p:tags r:id="rId22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1588" y="4437066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93" name="PA_图片 1" hidden="1"/>
          <p:cNvPicPr>
            <a:picLocks noGrp="1" noRot="1" noChangeAspect="1" noEditPoints="1"/>
          </p:cNvPicPr>
          <p:nvPr>
            <p:custDataLst>
              <p:tags r:id="rId23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7588" y="4437066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94" name="PA_图片 1" hidden="1"/>
          <p:cNvPicPr>
            <a:picLocks noGrp="1" noRot="1" noChangeAspect="1" noEditPoints="1"/>
          </p:cNvPicPr>
          <p:nvPr>
            <p:custDataLst>
              <p:tags r:id="rId24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938" y="5113341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95" name="PA_图片 1" hidden="1"/>
          <p:cNvPicPr>
            <a:picLocks noGrp="1" noRot="1" noChangeAspect="1" noEditPoints="1"/>
          </p:cNvPicPr>
          <p:nvPr>
            <p:custDataLst>
              <p:tags r:id="rId25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350" y="5113341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96" name="PA_图片 1" hidden="1"/>
          <p:cNvPicPr>
            <a:picLocks noGrp="1" noRot="1" noChangeAspect="1" noEditPoints="1"/>
          </p:cNvPicPr>
          <p:nvPr>
            <p:custDataLst>
              <p:tags r:id="rId26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8353" y="5113341"/>
            <a:ext cx="1014413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97" name="PA_图片 1" hidden="1"/>
          <p:cNvPicPr>
            <a:picLocks noGrp="1" noRot="1" noChangeAspect="1" noEditPoints="1"/>
          </p:cNvPicPr>
          <p:nvPr>
            <p:custDataLst>
              <p:tags r:id="rId27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2763" y="5113341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98" name="PA_图片 1" hidden="1"/>
          <p:cNvPicPr>
            <a:picLocks noGrp="1" noRot="1" noChangeAspect="1" noEditPoints="1"/>
          </p:cNvPicPr>
          <p:nvPr>
            <p:custDataLst>
              <p:tags r:id="rId28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763" y="5113341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99" name="PA_图片 1" hidden="1"/>
          <p:cNvPicPr>
            <a:picLocks noGrp="1" noRot="1" noChangeAspect="1" noEditPoints="1"/>
          </p:cNvPicPr>
          <p:nvPr>
            <p:custDataLst>
              <p:tags r:id="rId29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1588" y="5113341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200" name="PA_图片 1" hidden="1"/>
          <p:cNvPicPr>
            <a:picLocks noGrp="1" noRot="1" noChangeAspect="1" noEditPoints="1"/>
          </p:cNvPicPr>
          <p:nvPr>
            <p:custDataLst>
              <p:tags r:id="rId30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7588" y="5113341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201" name="PA_文本框 123" hidden="1"/>
          <p:cNvSpPr>
            <a:spLocks noGrp="1" noRot="1" noChangeAspect="1" noEditPoints="1" noTextEdit="1"/>
          </p:cNvSpPr>
          <p:nvPr>
            <p:custDataLst>
              <p:tags r:id="rId31"/>
            </p:custDataLst>
          </p:nvPr>
        </p:nvSpPr>
        <p:spPr>
          <a:xfrm>
            <a:off x="2655888" y="2754313"/>
            <a:ext cx="6889750" cy="1333500"/>
          </a:xfrm>
          <a:custGeom>
            <a:avLst/>
            <a:gdLst/>
            <a:ahLst/>
            <a:cxnLst>
              <a:cxn ang="0">
                <a:pos x="1176" y="9128"/>
              </a:cxn>
              <a:cxn ang="0">
                <a:pos x="855" y="12078"/>
              </a:cxn>
              <a:cxn ang="0">
                <a:pos x="346" y="12078"/>
              </a:cxn>
              <a:cxn ang="0">
                <a:pos x="208" y="8237"/>
              </a:cxn>
              <a:cxn ang="0">
                <a:pos x="1503" y="12022"/>
              </a:cxn>
              <a:cxn ang="0">
                <a:pos x="0" y="13024"/>
              </a:cxn>
              <a:cxn ang="0">
                <a:pos x="208" y="8237"/>
              </a:cxn>
              <a:cxn ang="0">
                <a:pos x="7733" y="8125"/>
              </a:cxn>
              <a:cxn ang="0">
                <a:pos x="7733" y="7235"/>
              </a:cxn>
              <a:cxn ang="0">
                <a:pos x="3451" y="7792"/>
              </a:cxn>
              <a:cxn ang="0">
                <a:pos x="5187" y="4953"/>
              </a:cxn>
              <a:cxn ang="0">
                <a:pos x="5187" y="4953"/>
              </a:cxn>
              <a:cxn ang="0">
                <a:pos x="164" y="7792"/>
              </a:cxn>
              <a:cxn ang="0">
                <a:pos x="5061" y="4008"/>
              </a:cxn>
              <a:cxn ang="0">
                <a:pos x="5677" y="9962"/>
              </a:cxn>
              <a:cxn ang="0">
                <a:pos x="5187" y="10463"/>
              </a:cxn>
              <a:cxn ang="0">
                <a:pos x="5061" y="4008"/>
              </a:cxn>
              <a:cxn ang="0">
                <a:pos x="7733" y="2226"/>
              </a:cxn>
              <a:cxn ang="0">
                <a:pos x="6079" y="1392"/>
              </a:cxn>
              <a:cxn ang="0">
                <a:pos x="6048" y="2338"/>
              </a:cxn>
              <a:cxn ang="0">
                <a:pos x="5664" y="11966"/>
              </a:cxn>
              <a:cxn ang="0">
                <a:pos x="5155" y="2338"/>
              </a:cxn>
              <a:cxn ang="0">
                <a:pos x="7538" y="1336"/>
              </a:cxn>
              <a:cxn ang="0">
                <a:pos x="7839" y="2226"/>
              </a:cxn>
              <a:cxn ang="0">
                <a:pos x="7839" y="10519"/>
              </a:cxn>
              <a:cxn ang="0">
                <a:pos x="7453" y="11382"/>
              </a:cxn>
              <a:cxn ang="0">
                <a:pos x="7400" y="2226"/>
              </a:cxn>
              <a:cxn ang="0">
                <a:pos x="453" y="2226"/>
              </a:cxn>
              <a:cxn ang="0">
                <a:pos x="3778" y="556"/>
              </a:cxn>
              <a:cxn ang="0">
                <a:pos x="3256" y="4230"/>
              </a:cxn>
              <a:cxn ang="0">
                <a:pos x="3738" y="11605"/>
              </a:cxn>
              <a:cxn ang="0">
                <a:pos x="3533" y="11465"/>
              </a:cxn>
              <a:cxn ang="0">
                <a:pos x="3357" y="8404"/>
              </a:cxn>
              <a:cxn ang="0">
                <a:pos x="3087" y="12523"/>
              </a:cxn>
              <a:cxn ang="0">
                <a:pos x="3150" y="4230"/>
              </a:cxn>
              <a:cxn ang="0">
                <a:pos x="2817" y="556"/>
              </a:cxn>
              <a:cxn ang="0">
                <a:pos x="3062" y="4452"/>
              </a:cxn>
              <a:cxn ang="0">
                <a:pos x="2666" y="7180"/>
              </a:cxn>
              <a:cxn ang="0">
                <a:pos x="2848" y="12801"/>
              </a:cxn>
              <a:cxn ang="0">
                <a:pos x="2552" y="12968"/>
              </a:cxn>
              <a:cxn ang="0">
                <a:pos x="2678" y="891"/>
              </a:cxn>
              <a:cxn ang="0">
                <a:pos x="2823" y="1892"/>
              </a:cxn>
              <a:cxn ang="0">
                <a:pos x="8424" y="2393"/>
              </a:cxn>
              <a:cxn ang="0">
                <a:pos x="8424" y="5566"/>
              </a:cxn>
              <a:cxn ang="0">
                <a:pos x="8708" y="12411"/>
              </a:cxn>
              <a:cxn ang="0">
                <a:pos x="7928" y="11410"/>
              </a:cxn>
              <a:cxn ang="0">
                <a:pos x="8154" y="3562"/>
              </a:cxn>
              <a:cxn ang="0">
                <a:pos x="8311" y="2393"/>
              </a:cxn>
              <a:cxn ang="0">
                <a:pos x="779" y="1725"/>
              </a:cxn>
              <a:cxn ang="0">
                <a:pos x="1233" y="2615"/>
              </a:cxn>
              <a:cxn ang="0">
                <a:pos x="1346" y="7847"/>
              </a:cxn>
              <a:cxn ang="0">
                <a:pos x="509" y="7959"/>
              </a:cxn>
              <a:cxn ang="0">
                <a:pos x="735" y="2615"/>
              </a:cxn>
              <a:cxn ang="0">
                <a:pos x="729" y="0"/>
              </a:cxn>
            </a:cxnLst>
            <a:rect l="0" t="0" r="0" b="0"/>
            <a:pathLst>
              <a:path w="10306347" h="1778496">
                <a:moveTo>
                  <a:pt x="1145977" y="1220391"/>
                </a:moveTo>
                <a:lnTo>
                  <a:pt x="1145977" y="1614785"/>
                </a:lnTo>
                <a:lnTo>
                  <a:pt x="1391543" y="1614785"/>
                </a:lnTo>
                <a:lnTo>
                  <a:pt x="1391543" y="1220391"/>
                </a:lnTo>
                <a:lnTo>
                  <a:pt x="1145977" y="1220391"/>
                </a:lnTo>
                <a:close/>
                <a:moveTo>
                  <a:pt x="773907" y="1220391"/>
                </a:moveTo>
                <a:lnTo>
                  <a:pt x="773907" y="1614785"/>
                </a:lnTo>
                <a:lnTo>
                  <a:pt x="1012031" y="1614785"/>
                </a:lnTo>
                <a:lnTo>
                  <a:pt x="1012031" y="1220391"/>
                </a:lnTo>
                <a:lnTo>
                  <a:pt x="773907" y="1220391"/>
                </a:lnTo>
                <a:close/>
                <a:moveTo>
                  <a:pt x="409278" y="1220391"/>
                </a:moveTo>
                <a:lnTo>
                  <a:pt x="409278" y="1614785"/>
                </a:lnTo>
                <a:lnTo>
                  <a:pt x="632520" y="1614785"/>
                </a:lnTo>
                <a:lnTo>
                  <a:pt x="632520" y="1220391"/>
                </a:lnTo>
                <a:lnTo>
                  <a:pt x="409278" y="1220391"/>
                </a:lnTo>
                <a:close/>
                <a:moveTo>
                  <a:pt x="245567" y="1101328"/>
                </a:moveTo>
                <a:lnTo>
                  <a:pt x="1555254" y="1101328"/>
                </a:lnTo>
                <a:cubicBezTo>
                  <a:pt x="1550293" y="1190625"/>
                  <a:pt x="1547813" y="1279922"/>
                  <a:pt x="1547813" y="1369219"/>
                </a:cubicBezTo>
                <a:lnTo>
                  <a:pt x="1547813" y="1614785"/>
                </a:lnTo>
                <a:cubicBezTo>
                  <a:pt x="1622227" y="1614785"/>
                  <a:pt x="1699121" y="1612305"/>
                  <a:pt x="1778496" y="1607344"/>
                </a:cubicBezTo>
                <a:lnTo>
                  <a:pt x="1778496" y="1741289"/>
                </a:lnTo>
                <a:cubicBezTo>
                  <a:pt x="1659434" y="1736328"/>
                  <a:pt x="1520527" y="1733848"/>
                  <a:pt x="1361778" y="1733848"/>
                </a:cubicBezTo>
                <a:lnTo>
                  <a:pt x="364629" y="1733848"/>
                </a:lnTo>
                <a:cubicBezTo>
                  <a:pt x="205879" y="1733848"/>
                  <a:pt x="84336" y="1736328"/>
                  <a:pt x="0" y="1741289"/>
                </a:cubicBezTo>
                <a:lnTo>
                  <a:pt x="0" y="1607344"/>
                </a:lnTo>
                <a:cubicBezTo>
                  <a:pt x="89297" y="1612305"/>
                  <a:pt x="173633" y="1614785"/>
                  <a:pt x="253008" y="1614785"/>
                </a:cubicBezTo>
                <a:lnTo>
                  <a:pt x="253008" y="1369219"/>
                </a:lnTo>
                <a:cubicBezTo>
                  <a:pt x="253008" y="1270000"/>
                  <a:pt x="250528" y="1180703"/>
                  <a:pt x="245567" y="1101328"/>
                </a:cubicBezTo>
                <a:close/>
                <a:moveTo>
                  <a:pt x="8885038" y="1086445"/>
                </a:moveTo>
                <a:lnTo>
                  <a:pt x="8885038" y="1369219"/>
                </a:lnTo>
                <a:cubicBezTo>
                  <a:pt x="9009062" y="1339453"/>
                  <a:pt x="9098359" y="1319609"/>
                  <a:pt x="9152929" y="1309688"/>
                </a:cubicBezTo>
                <a:lnTo>
                  <a:pt x="9152929" y="1086445"/>
                </a:lnTo>
                <a:lnTo>
                  <a:pt x="8885038" y="1086445"/>
                </a:lnTo>
                <a:close/>
                <a:moveTo>
                  <a:pt x="8885038" y="684609"/>
                </a:moveTo>
                <a:lnTo>
                  <a:pt x="8885038" y="967383"/>
                </a:lnTo>
                <a:lnTo>
                  <a:pt x="9152929" y="967383"/>
                </a:lnTo>
                <a:lnTo>
                  <a:pt x="9152929" y="684609"/>
                </a:lnTo>
                <a:lnTo>
                  <a:pt x="8885038" y="684609"/>
                </a:lnTo>
                <a:close/>
                <a:moveTo>
                  <a:pt x="4025801" y="677168"/>
                </a:moveTo>
                <a:cubicBezTo>
                  <a:pt x="4040684" y="811113"/>
                  <a:pt x="4060527" y="932656"/>
                  <a:pt x="4085332" y="1041797"/>
                </a:cubicBezTo>
                <a:cubicBezTo>
                  <a:pt x="4115098" y="1155898"/>
                  <a:pt x="4147344" y="1242715"/>
                  <a:pt x="4182070" y="1302246"/>
                </a:cubicBezTo>
                <a:cubicBezTo>
                  <a:pt x="4251523" y="1148457"/>
                  <a:pt x="4301133" y="940098"/>
                  <a:pt x="4330898" y="677168"/>
                </a:cubicBezTo>
                <a:lnTo>
                  <a:pt x="4025801" y="677168"/>
                </a:lnTo>
                <a:close/>
                <a:moveTo>
                  <a:pt x="6139160" y="662285"/>
                </a:moveTo>
                <a:lnTo>
                  <a:pt x="6139160" y="1071563"/>
                </a:lnTo>
                <a:lnTo>
                  <a:pt x="6563320" y="1071563"/>
                </a:lnTo>
                <a:lnTo>
                  <a:pt x="6563320" y="662285"/>
                </a:lnTo>
                <a:lnTo>
                  <a:pt x="6139160" y="662285"/>
                </a:lnTo>
                <a:close/>
                <a:moveTo>
                  <a:pt x="535781" y="558106"/>
                </a:moveTo>
                <a:cubicBezTo>
                  <a:pt x="545703" y="612676"/>
                  <a:pt x="568027" y="657324"/>
                  <a:pt x="602754" y="692051"/>
                </a:cubicBezTo>
                <a:cubicBezTo>
                  <a:pt x="558106" y="726777"/>
                  <a:pt x="503535" y="772666"/>
                  <a:pt x="439043" y="829717"/>
                </a:cubicBezTo>
                <a:cubicBezTo>
                  <a:pt x="374551" y="886768"/>
                  <a:pt x="292696" y="957461"/>
                  <a:pt x="193477" y="1041797"/>
                </a:cubicBezTo>
                <a:cubicBezTo>
                  <a:pt x="153789" y="987227"/>
                  <a:pt x="116582" y="947539"/>
                  <a:pt x="81856" y="922734"/>
                </a:cubicBezTo>
                <a:cubicBezTo>
                  <a:pt x="171153" y="873125"/>
                  <a:pt x="250528" y="818555"/>
                  <a:pt x="319981" y="759024"/>
                </a:cubicBezTo>
                <a:cubicBezTo>
                  <a:pt x="389434" y="699492"/>
                  <a:pt x="461367" y="632520"/>
                  <a:pt x="535781" y="558106"/>
                </a:cubicBezTo>
                <a:close/>
                <a:moveTo>
                  <a:pt x="5990332" y="535781"/>
                </a:moveTo>
                <a:lnTo>
                  <a:pt x="6719590" y="535781"/>
                </a:lnTo>
                <a:cubicBezTo>
                  <a:pt x="6714629" y="600274"/>
                  <a:pt x="6712148" y="672207"/>
                  <a:pt x="6712148" y="751582"/>
                </a:cubicBezTo>
                <a:lnTo>
                  <a:pt x="6712148" y="1116211"/>
                </a:lnTo>
                <a:cubicBezTo>
                  <a:pt x="6712148" y="1200547"/>
                  <a:pt x="6714629" y="1272481"/>
                  <a:pt x="6719590" y="1332012"/>
                </a:cubicBezTo>
                <a:lnTo>
                  <a:pt x="6563320" y="1332012"/>
                </a:lnTo>
                <a:lnTo>
                  <a:pt x="6563320" y="1198066"/>
                </a:lnTo>
                <a:lnTo>
                  <a:pt x="6139160" y="1198066"/>
                </a:lnTo>
                <a:lnTo>
                  <a:pt x="6139160" y="1398984"/>
                </a:lnTo>
                <a:lnTo>
                  <a:pt x="5990332" y="1398984"/>
                </a:lnTo>
                <a:cubicBezTo>
                  <a:pt x="5995293" y="1364258"/>
                  <a:pt x="5997773" y="1307207"/>
                  <a:pt x="5997773" y="1227832"/>
                </a:cubicBezTo>
                <a:lnTo>
                  <a:pt x="5997773" y="751582"/>
                </a:lnTo>
                <a:cubicBezTo>
                  <a:pt x="5997773" y="672207"/>
                  <a:pt x="5995293" y="600274"/>
                  <a:pt x="5990332" y="535781"/>
                </a:cubicBezTo>
                <a:close/>
                <a:moveTo>
                  <a:pt x="8885038" y="297656"/>
                </a:moveTo>
                <a:lnTo>
                  <a:pt x="8885038" y="565547"/>
                </a:lnTo>
                <a:lnTo>
                  <a:pt x="9152929" y="565547"/>
                </a:lnTo>
                <a:lnTo>
                  <a:pt x="9152929" y="297656"/>
                </a:lnTo>
                <a:lnTo>
                  <a:pt x="8885038" y="297656"/>
                </a:lnTo>
                <a:close/>
                <a:moveTo>
                  <a:pt x="5752207" y="178594"/>
                </a:moveTo>
                <a:cubicBezTo>
                  <a:pt x="5856386" y="183555"/>
                  <a:pt x="5970488" y="186035"/>
                  <a:pt x="6094511" y="186035"/>
                </a:cubicBezTo>
                <a:lnTo>
                  <a:pt x="7195839" y="186035"/>
                </a:lnTo>
                <a:cubicBezTo>
                  <a:pt x="7275215" y="186035"/>
                  <a:pt x="7359550" y="183555"/>
                  <a:pt x="7448847" y="178594"/>
                </a:cubicBezTo>
                <a:lnTo>
                  <a:pt x="7448847" y="319981"/>
                </a:lnTo>
                <a:cubicBezTo>
                  <a:pt x="7369473" y="315019"/>
                  <a:pt x="7287617" y="312539"/>
                  <a:pt x="7203281" y="312539"/>
                </a:cubicBezTo>
                <a:lnTo>
                  <a:pt x="7158632" y="312539"/>
                </a:lnTo>
                <a:lnTo>
                  <a:pt x="7158632" y="1540371"/>
                </a:lnTo>
                <a:cubicBezTo>
                  <a:pt x="7158632" y="1629668"/>
                  <a:pt x="7132587" y="1687959"/>
                  <a:pt x="7080498" y="1715244"/>
                </a:cubicBezTo>
                <a:cubicBezTo>
                  <a:pt x="7028408" y="1742529"/>
                  <a:pt x="6922988" y="1763613"/>
                  <a:pt x="6764238" y="1778496"/>
                </a:cubicBezTo>
                <a:cubicBezTo>
                  <a:pt x="6754316" y="1714004"/>
                  <a:pt x="6734472" y="1654473"/>
                  <a:pt x="6704707" y="1599902"/>
                </a:cubicBezTo>
                <a:cubicBezTo>
                  <a:pt x="6808886" y="1604863"/>
                  <a:pt x="6883300" y="1602383"/>
                  <a:pt x="6927949" y="1592461"/>
                </a:cubicBezTo>
                <a:cubicBezTo>
                  <a:pt x="6972597" y="1582539"/>
                  <a:pt x="6994922" y="1555254"/>
                  <a:pt x="6994922" y="1510606"/>
                </a:cubicBezTo>
                <a:lnTo>
                  <a:pt x="6994922" y="312539"/>
                </a:lnTo>
                <a:lnTo>
                  <a:pt x="6101953" y="312539"/>
                </a:lnTo>
                <a:cubicBezTo>
                  <a:pt x="5972969" y="312539"/>
                  <a:pt x="5856386" y="315019"/>
                  <a:pt x="5752207" y="319981"/>
                </a:cubicBezTo>
                <a:lnTo>
                  <a:pt x="5752207" y="178594"/>
                </a:lnTo>
                <a:close/>
                <a:moveTo>
                  <a:pt x="8602265" y="171152"/>
                </a:moveTo>
                <a:cubicBezTo>
                  <a:pt x="8681640" y="176113"/>
                  <a:pt x="8788300" y="178594"/>
                  <a:pt x="8922246" y="178594"/>
                </a:cubicBezTo>
                <a:lnTo>
                  <a:pt x="9138046" y="178594"/>
                </a:lnTo>
                <a:cubicBezTo>
                  <a:pt x="9242226" y="178594"/>
                  <a:pt x="9341445" y="176113"/>
                  <a:pt x="9435703" y="171152"/>
                </a:cubicBezTo>
                <a:lnTo>
                  <a:pt x="9435703" y="305098"/>
                </a:lnTo>
                <a:cubicBezTo>
                  <a:pt x="9361288" y="300137"/>
                  <a:pt x="9309199" y="297656"/>
                  <a:pt x="9279433" y="297656"/>
                </a:cubicBezTo>
                <a:lnTo>
                  <a:pt x="9279433" y="1279922"/>
                </a:lnTo>
                <a:cubicBezTo>
                  <a:pt x="9324081" y="1270000"/>
                  <a:pt x="9381133" y="1255117"/>
                  <a:pt x="9450585" y="1235274"/>
                </a:cubicBezTo>
                <a:cubicBezTo>
                  <a:pt x="9445625" y="1284883"/>
                  <a:pt x="9443144" y="1329531"/>
                  <a:pt x="9443144" y="1369219"/>
                </a:cubicBezTo>
                <a:cubicBezTo>
                  <a:pt x="9358808" y="1389063"/>
                  <a:pt x="9304238" y="1401465"/>
                  <a:pt x="9279433" y="1406426"/>
                </a:cubicBezTo>
                <a:cubicBezTo>
                  <a:pt x="9279433" y="1555254"/>
                  <a:pt x="9281914" y="1669355"/>
                  <a:pt x="9286874" y="1748730"/>
                </a:cubicBezTo>
                <a:lnTo>
                  <a:pt x="9145488" y="1748730"/>
                </a:lnTo>
                <a:cubicBezTo>
                  <a:pt x="9150449" y="1669355"/>
                  <a:pt x="9152929" y="1565176"/>
                  <a:pt x="9152929" y="1436191"/>
                </a:cubicBezTo>
                <a:cubicBezTo>
                  <a:pt x="9009062" y="1470918"/>
                  <a:pt x="8898681" y="1499443"/>
                  <a:pt x="8821787" y="1521768"/>
                </a:cubicBezTo>
                <a:cubicBezTo>
                  <a:pt x="8744892" y="1544092"/>
                  <a:pt x="8679160" y="1567656"/>
                  <a:pt x="8624589" y="1592461"/>
                </a:cubicBezTo>
                <a:cubicBezTo>
                  <a:pt x="8609706" y="1532930"/>
                  <a:pt x="8592344" y="1478359"/>
                  <a:pt x="8572499" y="1428750"/>
                </a:cubicBezTo>
                <a:cubicBezTo>
                  <a:pt x="8627070" y="1418828"/>
                  <a:pt x="8689082" y="1406426"/>
                  <a:pt x="8758535" y="1391543"/>
                </a:cubicBezTo>
                <a:lnTo>
                  <a:pt x="8758535" y="297656"/>
                </a:lnTo>
                <a:cubicBezTo>
                  <a:pt x="8718847" y="297656"/>
                  <a:pt x="8666758" y="300137"/>
                  <a:pt x="8602265" y="305098"/>
                </a:cubicBezTo>
                <a:lnTo>
                  <a:pt x="8602265" y="171152"/>
                </a:lnTo>
                <a:close/>
                <a:moveTo>
                  <a:pt x="230684" y="81855"/>
                </a:moveTo>
                <a:cubicBezTo>
                  <a:pt x="349746" y="166191"/>
                  <a:pt x="451446" y="238125"/>
                  <a:pt x="535781" y="297656"/>
                </a:cubicBezTo>
                <a:cubicBezTo>
                  <a:pt x="501055" y="332383"/>
                  <a:pt x="466328" y="372070"/>
                  <a:pt x="431602" y="416719"/>
                </a:cubicBezTo>
                <a:cubicBezTo>
                  <a:pt x="352227" y="342305"/>
                  <a:pt x="255489" y="267891"/>
                  <a:pt x="141387" y="193477"/>
                </a:cubicBezTo>
                <a:cubicBezTo>
                  <a:pt x="181074" y="153789"/>
                  <a:pt x="210840" y="116582"/>
                  <a:pt x="230684" y="81855"/>
                </a:cubicBezTo>
                <a:close/>
                <a:moveTo>
                  <a:pt x="4472285" y="74414"/>
                </a:moveTo>
                <a:cubicBezTo>
                  <a:pt x="4497090" y="138906"/>
                  <a:pt x="4524375" y="188516"/>
                  <a:pt x="4554141" y="223242"/>
                </a:cubicBezTo>
                <a:cubicBezTo>
                  <a:pt x="4454922" y="233164"/>
                  <a:pt x="4351982" y="244326"/>
                  <a:pt x="4245322" y="256729"/>
                </a:cubicBezTo>
                <a:cubicBezTo>
                  <a:pt x="4138662" y="269131"/>
                  <a:pt x="4008437" y="280293"/>
                  <a:pt x="3854648" y="290215"/>
                </a:cubicBezTo>
                <a:lnTo>
                  <a:pt x="3854648" y="565547"/>
                </a:lnTo>
                <a:lnTo>
                  <a:pt x="4487168" y="565547"/>
                </a:lnTo>
                <a:cubicBezTo>
                  <a:pt x="4467324" y="729258"/>
                  <a:pt x="4441279" y="885527"/>
                  <a:pt x="4409033" y="1034356"/>
                </a:cubicBezTo>
                <a:cubicBezTo>
                  <a:pt x="4376787" y="1183184"/>
                  <a:pt x="4328418" y="1314648"/>
                  <a:pt x="4263926" y="1428750"/>
                </a:cubicBezTo>
                <a:cubicBezTo>
                  <a:pt x="4308574" y="1473399"/>
                  <a:pt x="4361904" y="1514326"/>
                  <a:pt x="4423916" y="1551533"/>
                </a:cubicBezTo>
                <a:cubicBezTo>
                  <a:pt x="4485928" y="1588740"/>
                  <a:pt x="4546699" y="1617266"/>
                  <a:pt x="4606230" y="1637109"/>
                </a:cubicBezTo>
                <a:cubicBezTo>
                  <a:pt x="4566543" y="1666875"/>
                  <a:pt x="4526855" y="1711523"/>
                  <a:pt x="4487168" y="1771055"/>
                </a:cubicBezTo>
                <a:cubicBezTo>
                  <a:pt x="4432598" y="1736328"/>
                  <a:pt x="4378027" y="1697881"/>
                  <a:pt x="4323457" y="1655713"/>
                </a:cubicBezTo>
                <a:cubicBezTo>
                  <a:pt x="4268887" y="1613545"/>
                  <a:pt x="4221758" y="1572617"/>
                  <a:pt x="4182070" y="1532930"/>
                </a:cubicBezTo>
                <a:cubicBezTo>
                  <a:pt x="4102695" y="1617266"/>
                  <a:pt x="3998515" y="1699121"/>
                  <a:pt x="3869531" y="1778496"/>
                </a:cubicBezTo>
                <a:cubicBezTo>
                  <a:pt x="3834804" y="1738809"/>
                  <a:pt x="3795117" y="1699121"/>
                  <a:pt x="3750469" y="1659434"/>
                </a:cubicBezTo>
                <a:cubicBezTo>
                  <a:pt x="3879453" y="1609824"/>
                  <a:pt x="3993555" y="1527969"/>
                  <a:pt x="4092773" y="1413867"/>
                </a:cubicBezTo>
                <a:cubicBezTo>
                  <a:pt x="4048125" y="1329531"/>
                  <a:pt x="4008437" y="1232793"/>
                  <a:pt x="3973711" y="1123652"/>
                </a:cubicBezTo>
                <a:cubicBezTo>
                  <a:pt x="3943945" y="1019473"/>
                  <a:pt x="3919141" y="870645"/>
                  <a:pt x="3899297" y="677168"/>
                </a:cubicBezTo>
                <a:lnTo>
                  <a:pt x="3854648" y="677168"/>
                </a:lnTo>
                <a:cubicBezTo>
                  <a:pt x="3849687" y="930176"/>
                  <a:pt x="3832324" y="1128613"/>
                  <a:pt x="3802558" y="1272481"/>
                </a:cubicBezTo>
                <a:cubicBezTo>
                  <a:pt x="3772793" y="1416348"/>
                  <a:pt x="3723183" y="1550293"/>
                  <a:pt x="3653730" y="1674316"/>
                </a:cubicBezTo>
                <a:cubicBezTo>
                  <a:pt x="3604121" y="1634629"/>
                  <a:pt x="3559472" y="1609824"/>
                  <a:pt x="3519785" y="1599902"/>
                </a:cubicBezTo>
                <a:cubicBezTo>
                  <a:pt x="3569394" y="1540371"/>
                  <a:pt x="3611562" y="1456035"/>
                  <a:pt x="3646289" y="1346895"/>
                </a:cubicBezTo>
                <a:cubicBezTo>
                  <a:pt x="3681015" y="1237754"/>
                  <a:pt x="3703339" y="1121172"/>
                  <a:pt x="3713262" y="997149"/>
                </a:cubicBezTo>
                <a:cubicBezTo>
                  <a:pt x="3723183" y="868164"/>
                  <a:pt x="3728144" y="724297"/>
                  <a:pt x="3728144" y="565547"/>
                </a:cubicBezTo>
                <a:cubicBezTo>
                  <a:pt x="3728144" y="401836"/>
                  <a:pt x="3723183" y="270371"/>
                  <a:pt x="3713262" y="171152"/>
                </a:cubicBezTo>
                <a:cubicBezTo>
                  <a:pt x="3852168" y="176113"/>
                  <a:pt x="3992314" y="168672"/>
                  <a:pt x="4133701" y="148828"/>
                </a:cubicBezTo>
                <a:cubicBezTo>
                  <a:pt x="4275088" y="128984"/>
                  <a:pt x="4387949" y="104180"/>
                  <a:pt x="4472285" y="74414"/>
                </a:cubicBezTo>
                <a:close/>
                <a:moveTo>
                  <a:pt x="3333750" y="74414"/>
                </a:moveTo>
                <a:lnTo>
                  <a:pt x="3475137" y="74414"/>
                </a:lnTo>
                <a:cubicBezTo>
                  <a:pt x="3470176" y="128984"/>
                  <a:pt x="3467695" y="188516"/>
                  <a:pt x="3467695" y="253008"/>
                </a:cubicBezTo>
                <a:lnTo>
                  <a:pt x="3467695" y="602754"/>
                </a:lnTo>
                <a:cubicBezTo>
                  <a:pt x="3527226" y="602754"/>
                  <a:pt x="3579316" y="600274"/>
                  <a:pt x="3623965" y="595313"/>
                </a:cubicBezTo>
                <a:lnTo>
                  <a:pt x="3623965" y="721816"/>
                </a:lnTo>
                <a:cubicBezTo>
                  <a:pt x="3569394" y="716856"/>
                  <a:pt x="3512344" y="714375"/>
                  <a:pt x="3452812" y="714375"/>
                </a:cubicBezTo>
                <a:lnTo>
                  <a:pt x="3155156" y="714375"/>
                </a:lnTo>
                <a:lnTo>
                  <a:pt x="3155156" y="959941"/>
                </a:lnTo>
                <a:lnTo>
                  <a:pt x="3512344" y="959941"/>
                </a:lnTo>
                <a:cubicBezTo>
                  <a:pt x="3507383" y="1029395"/>
                  <a:pt x="3504902" y="1126133"/>
                  <a:pt x="3504902" y="1250156"/>
                </a:cubicBezTo>
                <a:lnTo>
                  <a:pt x="3504902" y="1711523"/>
                </a:lnTo>
                <a:lnTo>
                  <a:pt x="3370957" y="1711523"/>
                </a:lnTo>
                <a:cubicBezTo>
                  <a:pt x="3375918" y="1537891"/>
                  <a:pt x="3378398" y="1324570"/>
                  <a:pt x="3378398" y="1071563"/>
                </a:cubicBezTo>
                <a:lnTo>
                  <a:pt x="3155156" y="1071563"/>
                </a:lnTo>
                <a:cubicBezTo>
                  <a:pt x="3150195" y="1185664"/>
                  <a:pt x="3137793" y="1296045"/>
                  <a:pt x="3117949" y="1402705"/>
                </a:cubicBezTo>
                <a:cubicBezTo>
                  <a:pt x="3098105" y="1509365"/>
                  <a:pt x="3065859" y="1619746"/>
                  <a:pt x="3021211" y="1733848"/>
                </a:cubicBezTo>
                <a:cubicBezTo>
                  <a:pt x="2986484" y="1709043"/>
                  <a:pt x="2939355" y="1686719"/>
                  <a:pt x="2879825" y="1666875"/>
                </a:cubicBezTo>
                <a:cubicBezTo>
                  <a:pt x="2979043" y="1493242"/>
                  <a:pt x="3028652" y="1227832"/>
                  <a:pt x="3028652" y="870645"/>
                </a:cubicBezTo>
                <a:cubicBezTo>
                  <a:pt x="3028652" y="508496"/>
                  <a:pt x="3026172" y="250528"/>
                  <a:pt x="3021211" y="96738"/>
                </a:cubicBezTo>
                <a:cubicBezTo>
                  <a:pt x="3070820" y="106660"/>
                  <a:pt x="3120429" y="114101"/>
                  <a:pt x="3170039" y="119063"/>
                </a:cubicBezTo>
                <a:cubicBezTo>
                  <a:pt x="3160117" y="198438"/>
                  <a:pt x="3155156" y="272852"/>
                  <a:pt x="3155156" y="342305"/>
                </a:cubicBezTo>
                <a:lnTo>
                  <a:pt x="3155156" y="602754"/>
                </a:lnTo>
                <a:lnTo>
                  <a:pt x="3341191" y="602754"/>
                </a:lnTo>
                <a:lnTo>
                  <a:pt x="3341191" y="253008"/>
                </a:lnTo>
                <a:cubicBezTo>
                  <a:pt x="3341191" y="198438"/>
                  <a:pt x="3338711" y="138906"/>
                  <a:pt x="3333750" y="74414"/>
                </a:cubicBezTo>
                <a:close/>
                <a:moveTo>
                  <a:pt x="9830097" y="52090"/>
                </a:moveTo>
                <a:lnTo>
                  <a:pt x="9978925" y="52090"/>
                </a:lnTo>
                <a:cubicBezTo>
                  <a:pt x="9973964" y="136426"/>
                  <a:pt x="9971484" y="225723"/>
                  <a:pt x="9971484" y="319981"/>
                </a:cubicBezTo>
                <a:lnTo>
                  <a:pt x="9971484" y="625078"/>
                </a:lnTo>
                <a:cubicBezTo>
                  <a:pt x="10100468" y="625078"/>
                  <a:pt x="10207129" y="622598"/>
                  <a:pt x="10291464" y="617637"/>
                </a:cubicBezTo>
                <a:lnTo>
                  <a:pt x="10291464" y="751582"/>
                </a:lnTo>
                <a:cubicBezTo>
                  <a:pt x="10177363" y="746621"/>
                  <a:pt x="10070702" y="744141"/>
                  <a:pt x="9971484" y="744141"/>
                </a:cubicBezTo>
                <a:lnTo>
                  <a:pt x="9971484" y="1532930"/>
                </a:lnTo>
                <a:lnTo>
                  <a:pt x="10097988" y="1532930"/>
                </a:lnTo>
                <a:cubicBezTo>
                  <a:pt x="10152558" y="1532930"/>
                  <a:pt x="10222012" y="1530449"/>
                  <a:pt x="10306347" y="1525488"/>
                </a:cubicBezTo>
                <a:lnTo>
                  <a:pt x="10306347" y="1659434"/>
                </a:lnTo>
                <a:cubicBezTo>
                  <a:pt x="10222012" y="1654473"/>
                  <a:pt x="10152558" y="1651992"/>
                  <a:pt x="10097988" y="1651992"/>
                </a:cubicBezTo>
                <a:lnTo>
                  <a:pt x="9524999" y="1651992"/>
                </a:lnTo>
                <a:cubicBezTo>
                  <a:pt x="9470429" y="1651992"/>
                  <a:pt x="9423300" y="1654473"/>
                  <a:pt x="9383613" y="1659434"/>
                </a:cubicBezTo>
                <a:lnTo>
                  <a:pt x="9383613" y="1525488"/>
                </a:lnTo>
                <a:cubicBezTo>
                  <a:pt x="9418340" y="1530449"/>
                  <a:pt x="9460507" y="1532930"/>
                  <a:pt x="9510117" y="1532930"/>
                </a:cubicBezTo>
                <a:lnTo>
                  <a:pt x="9510117" y="699492"/>
                </a:lnTo>
                <a:cubicBezTo>
                  <a:pt x="9510117" y="630039"/>
                  <a:pt x="9507637" y="555625"/>
                  <a:pt x="9502675" y="476250"/>
                </a:cubicBezTo>
                <a:lnTo>
                  <a:pt x="9651503" y="476250"/>
                </a:lnTo>
                <a:cubicBezTo>
                  <a:pt x="9646543" y="555625"/>
                  <a:pt x="9644062" y="632520"/>
                  <a:pt x="9644062" y="706934"/>
                </a:cubicBezTo>
                <a:lnTo>
                  <a:pt x="9644062" y="1532930"/>
                </a:lnTo>
                <a:lnTo>
                  <a:pt x="9837538" y="1532930"/>
                </a:lnTo>
                <a:lnTo>
                  <a:pt x="9837538" y="319981"/>
                </a:lnTo>
                <a:cubicBezTo>
                  <a:pt x="9837538" y="230684"/>
                  <a:pt x="9835058" y="141387"/>
                  <a:pt x="9830097" y="52090"/>
                </a:cubicBezTo>
                <a:close/>
                <a:moveTo>
                  <a:pt x="863203" y="0"/>
                </a:moveTo>
                <a:cubicBezTo>
                  <a:pt x="917774" y="34727"/>
                  <a:pt x="969864" y="59531"/>
                  <a:pt x="1019473" y="74414"/>
                </a:cubicBezTo>
                <a:cubicBezTo>
                  <a:pt x="979786" y="133945"/>
                  <a:pt x="947539" y="186035"/>
                  <a:pt x="922734" y="230684"/>
                </a:cubicBezTo>
                <a:lnTo>
                  <a:pt x="1644551" y="230684"/>
                </a:lnTo>
                <a:cubicBezTo>
                  <a:pt x="1609825" y="344785"/>
                  <a:pt x="1577578" y="461367"/>
                  <a:pt x="1547813" y="580430"/>
                </a:cubicBezTo>
                <a:cubicBezTo>
                  <a:pt x="1493242" y="555625"/>
                  <a:pt x="1443633" y="543223"/>
                  <a:pt x="1398985" y="543223"/>
                </a:cubicBezTo>
                <a:lnTo>
                  <a:pt x="1458516" y="349746"/>
                </a:lnTo>
                <a:lnTo>
                  <a:pt x="1153418" y="349746"/>
                </a:lnTo>
                <a:cubicBezTo>
                  <a:pt x="1143496" y="488652"/>
                  <a:pt x="1190625" y="607715"/>
                  <a:pt x="1294805" y="706934"/>
                </a:cubicBezTo>
                <a:cubicBezTo>
                  <a:pt x="1398985" y="806152"/>
                  <a:pt x="1530449" y="870645"/>
                  <a:pt x="1689200" y="900410"/>
                </a:cubicBezTo>
                <a:cubicBezTo>
                  <a:pt x="1649512" y="945059"/>
                  <a:pt x="1617266" y="994668"/>
                  <a:pt x="1592461" y="1049238"/>
                </a:cubicBezTo>
                <a:cubicBezTo>
                  <a:pt x="1513086" y="1024434"/>
                  <a:pt x="1422549" y="978545"/>
                  <a:pt x="1320850" y="911572"/>
                </a:cubicBezTo>
                <a:cubicBezTo>
                  <a:pt x="1219151" y="844600"/>
                  <a:pt x="1145977" y="749102"/>
                  <a:pt x="1101328" y="625078"/>
                </a:cubicBezTo>
                <a:cubicBezTo>
                  <a:pt x="1061641" y="734219"/>
                  <a:pt x="1004590" y="822275"/>
                  <a:pt x="930176" y="889248"/>
                </a:cubicBezTo>
                <a:cubicBezTo>
                  <a:pt x="855762" y="956221"/>
                  <a:pt x="746621" y="1014512"/>
                  <a:pt x="602754" y="1064121"/>
                </a:cubicBezTo>
                <a:cubicBezTo>
                  <a:pt x="587871" y="1019473"/>
                  <a:pt x="555625" y="977305"/>
                  <a:pt x="506016" y="937617"/>
                </a:cubicBezTo>
                <a:cubicBezTo>
                  <a:pt x="709414" y="888008"/>
                  <a:pt x="843360" y="813594"/>
                  <a:pt x="907852" y="714375"/>
                </a:cubicBezTo>
                <a:cubicBezTo>
                  <a:pt x="972344" y="615156"/>
                  <a:pt x="1009551" y="493613"/>
                  <a:pt x="1019473" y="349746"/>
                </a:cubicBezTo>
                <a:lnTo>
                  <a:pt x="870645" y="349746"/>
                </a:lnTo>
                <a:cubicBezTo>
                  <a:pt x="825996" y="419199"/>
                  <a:pt x="771426" y="491133"/>
                  <a:pt x="706934" y="565547"/>
                </a:cubicBezTo>
                <a:cubicBezTo>
                  <a:pt x="687090" y="525859"/>
                  <a:pt x="647403" y="493613"/>
                  <a:pt x="587871" y="468809"/>
                </a:cubicBezTo>
                <a:cubicBezTo>
                  <a:pt x="657325" y="404316"/>
                  <a:pt x="711895" y="337344"/>
                  <a:pt x="751582" y="267891"/>
                </a:cubicBezTo>
                <a:cubicBezTo>
                  <a:pt x="791270" y="198438"/>
                  <a:pt x="828476" y="109141"/>
                  <a:pt x="863203" y="0"/>
                </a:cubicBezTo>
                <a:close/>
              </a:path>
            </a:pathLst>
          </a:custGeom>
          <a:solidFill>
            <a:schemeClr val="tx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025896" y="5256390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5" descr="透明标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325" y="3314700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11"/>
          <p:cNvSpPr/>
          <p:nvPr/>
        </p:nvSpPr>
        <p:spPr>
          <a:xfrm>
            <a:off x="8032753" y="1782766"/>
            <a:ext cx="1654175" cy="430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7412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15938"/>
            <a:ext cx="7886700" cy="446087"/>
          </a:xfrm>
        </p:spPr>
        <p:txBody>
          <a:bodyPr vert="horz" wrap="square" lIns="91440" tIns="45720" rIns="91440" bIns="45720" anchor="t">
            <a:normAutofit lnSpcReduction="10000"/>
          </a:bodyPr>
          <a:lstStyle/>
          <a:p>
            <a:r>
              <a:rPr lang="zh-CN" altLang="zh-CN" dirty="0">
                <a:cs typeface="+mn-ea"/>
                <a:sym typeface="+mn-lt"/>
              </a:rPr>
              <a:t>也有不开心的事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7413" name="矩形 1"/>
          <p:cNvSpPr/>
          <p:nvPr/>
        </p:nvSpPr>
        <p:spPr>
          <a:xfrm>
            <a:off x="2771775" y="1098550"/>
            <a:ext cx="6647974" cy="73866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zh-CN" dirty="0">
                <a:solidFill>
                  <a:srgbClr val="FF0000"/>
                </a:solidFill>
                <a:cs typeface="+mn-ea"/>
                <a:sym typeface="+mn-lt"/>
              </a:rPr>
              <a:t>当我们遇到不开心的事时应该怎么做呢？</a:t>
            </a:r>
            <a:endParaRPr lang="zh-CN" altLang="en-US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17414" name="图片 1" descr="】phrase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6816" y="2778128"/>
            <a:ext cx="4421187" cy="3802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2963863" y="2212978"/>
            <a:ext cx="3416300" cy="33242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dirty="0">
                <a:cs typeface="+mn-ea"/>
                <a:sym typeface="+mn-lt"/>
              </a:rPr>
              <a:t>1.</a:t>
            </a:r>
            <a:r>
              <a:rPr lang="zh-CN" altLang="en-US" dirty="0">
                <a:cs typeface="+mn-ea"/>
                <a:sym typeface="+mn-lt"/>
              </a:rPr>
              <a:t>操场跑步</a:t>
            </a:r>
            <a:endParaRPr lang="en-US" altLang="zh-CN" dirty="0">
              <a:cs typeface="+mn-ea"/>
              <a:sym typeface="+mn-lt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dirty="0">
                <a:cs typeface="+mn-ea"/>
                <a:sym typeface="+mn-lt"/>
              </a:rPr>
              <a:t>2.</a:t>
            </a:r>
            <a:r>
              <a:rPr lang="zh-CN" altLang="en-US" dirty="0">
                <a:cs typeface="+mn-ea"/>
                <a:sym typeface="+mn-lt"/>
              </a:rPr>
              <a:t>和小朋友玩游戏</a:t>
            </a:r>
            <a:endParaRPr lang="en-US" altLang="zh-CN" dirty="0">
              <a:cs typeface="+mn-ea"/>
              <a:sym typeface="+mn-lt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dirty="0">
                <a:cs typeface="+mn-ea"/>
                <a:sym typeface="+mn-lt"/>
              </a:rPr>
              <a:t>3.</a:t>
            </a:r>
            <a:r>
              <a:rPr lang="zh-CN" altLang="en-US" dirty="0">
                <a:cs typeface="+mn-ea"/>
                <a:sym typeface="+mn-lt"/>
              </a:rPr>
              <a:t>找同学诉说烦恼</a:t>
            </a:r>
            <a:endParaRPr lang="en-US" altLang="zh-CN" dirty="0">
              <a:cs typeface="+mn-ea"/>
              <a:sym typeface="+mn-lt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dirty="0">
                <a:cs typeface="+mn-ea"/>
                <a:sym typeface="+mn-lt"/>
              </a:rPr>
              <a:t>4.</a:t>
            </a:r>
            <a:r>
              <a:rPr lang="zh-CN" altLang="en-US" dirty="0">
                <a:cs typeface="+mn-ea"/>
                <a:sym typeface="+mn-lt"/>
              </a:rPr>
              <a:t>做作业转移注意力</a:t>
            </a:r>
            <a:endParaRPr lang="en-US" altLang="zh-CN" dirty="0">
              <a:cs typeface="+mn-ea"/>
              <a:sym typeface="+mn-lt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dirty="0">
                <a:cs typeface="+mn-ea"/>
                <a:sym typeface="+mn-lt"/>
              </a:rPr>
              <a:t>……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5" descr="透明标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325" y="3314700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11"/>
          <p:cNvSpPr/>
          <p:nvPr/>
        </p:nvSpPr>
        <p:spPr>
          <a:xfrm>
            <a:off x="8032753" y="1782766"/>
            <a:ext cx="1654175" cy="430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8436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15938"/>
            <a:ext cx="7886700" cy="446087"/>
          </a:xfrm>
        </p:spPr>
        <p:txBody>
          <a:bodyPr vert="horz" wrap="square" lIns="91440" tIns="45720" rIns="91440" bIns="45720" anchor="t">
            <a:normAutofit lnSpcReduction="10000"/>
          </a:bodyPr>
          <a:lstStyle/>
          <a:p>
            <a:r>
              <a:rPr lang="zh-CN" altLang="zh-CN" dirty="0">
                <a:cs typeface="+mn-ea"/>
                <a:sym typeface="+mn-lt"/>
              </a:rPr>
              <a:t>也有不开心的事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8437" name="图片 3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8966" y="3041653"/>
            <a:ext cx="2636837" cy="3152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8" name="矩形 1"/>
          <p:cNvSpPr/>
          <p:nvPr/>
        </p:nvSpPr>
        <p:spPr>
          <a:xfrm>
            <a:off x="4352928" y="1998663"/>
            <a:ext cx="5872163" cy="267765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dirty="0">
                <a:cs typeface="+mn-ea"/>
                <a:sym typeface="+mn-lt"/>
              </a:rPr>
              <a:t>    </a:t>
            </a:r>
            <a:r>
              <a:rPr lang="zh-CN" altLang="zh-CN" dirty="0">
                <a:cs typeface="+mn-ea"/>
                <a:sym typeface="+mn-lt"/>
              </a:rPr>
              <a:t>同学们的办法可真多呀！在以后的生活中，让我们忘掉烦恼，放宽心胸，用乐观的心态去生活和学习吧。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5" descr="透明标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325" y="3314700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11"/>
          <p:cNvSpPr/>
          <p:nvPr/>
        </p:nvSpPr>
        <p:spPr>
          <a:xfrm>
            <a:off x="7929566" y="1355728"/>
            <a:ext cx="1654175" cy="430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9460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68325"/>
            <a:ext cx="7886700" cy="446088"/>
          </a:xfrm>
        </p:spPr>
        <p:txBody>
          <a:bodyPr vert="horz" wrap="square" lIns="91440" tIns="45720" rIns="91440" bIns="45720" anchor="t">
            <a:normAutofit lnSpcReduction="10000"/>
          </a:bodyPr>
          <a:lstStyle/>
          <a:p>
            <a:r>
              <a:rPr lang="zh-CN" altLang="zh-CN" dirty="0">
                <a:cs typeface="+mn-ea"/>
                <a:sym typeface="+mn-lt"/>
              </a:rPr>
              <a:t>快乐门诊部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9461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48550" y="3543303"/>
            <a:ext cx="2743200" cy="26003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云形标注 3"/>
          <p:cNvSpPr/>
          <p:nvPr/>
        </p:nvSpPr>
        <p:spPr>
          <a:xfrm>
            <a:off x="2309813" y="1041403"/>
            <a:ext cx="5748338" cy="2930525"/>
          </a:xfrm>
          <a:prstGeom prst="cloudCallout">
            <a:avLst>
              <a:gd name="adj1" fmla="val 47583"/>
              <a:gd name="adj2" fmla="val 4715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30480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800" kern="100" dirty="0">
                <a:solidFill>
                  <a:srgbClr val="FF0000"/>
                </a:solidFill>
                <a:cs typeface="+mn-ea"/>
                <a:sym typeface="+mn-lt"/>
              </a:rPr>
              <a:t>看图思考</a:t>
            </a:r>
            <a:r>
              <a:rPr lang="zh-CN" altLang="en-US" sz="2800" kern="100" dirty="0">
                <a:solidFill>
                  <a:srgbClr val="FF0000"/>
                </a:solidFill>
                <a:cs typeface="+mn-ea"/>
                <a:sym typeface="+mn-lt"/>
              </a:rPr>
              <a:t>：</a:t>
            </a:r>
            <a:endParaRPr lang="en-US" altLang="zh-CN" sz="2800" kern="100" dirty="0">
              <a:solidFill>
                <a:srgbClr val="FF0000"/>
              </a:solidFill>
              <a:cs typeface="+mn-ea"/>
              <a:sym typeface="+mn-lt"/>
            </a:endParaRPr>
          </a:p>
          <a:p>
            <a:pPr indent="30480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800" kern="100" dirty="0">
                <a:solidFill>
                  <a:srgbClr val="FF0000"/>
                </a:solidFill>
                <a:cs typeface="+mn-ea"/>
                <a:sym typeface="+mn-lt"/>
              </a:rPr>
              <a:t>哪个快乐没道理？</a:t>
            </a:r>
            <a:endParaRPr lang="en-US" altLang="zh-CN" sz="2800" kern="100" dirty="0">
              <a:solidFill>
                <a:srgbClr val="FF0000"/>
              </a:solidFill>
              <a:cs typeface="+mn-ea"/>
              <a:sym typeface="+mn-lt"/>
            </a:endParaRPr>
          </a:p>
          <a:p>
            <a:pPr indent="30480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800" kern="100" dirty="0">
                <a:solidFill>
                  <a:srgbClr val="FF0000"/>
                </a:solidFill>
                <a:cs typeface="+mn-ea"/>
                <a:sym typeface="+mn-lt"/>
              </a:rPr>
              <a:t>哪个不快乐要挺住？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5" descr="透明标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325" y="3314700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15938"/>
            <a:ext cx="7886700" cy="446087"/>
          </a:xfrm>
        </p:spPr>
        <p:txBody>
          <a:bodyPr vert="horz" wrap="square" lIns="91440" tIns="45720" rIns="91440" bIns="45720" anchor="t">
            <a:normAutofit lnSpcReduction="10000"/>
          </a:bodyPr>
          <a:lstStyle/>
          <a:p>
            <a:r>
              <a:rPr lang="zh-CN" altLang="zh-CN" dirty="0">
                <a:cs typeface="+mn-ea"/>
                <a:sym typeface="+mn-lt"/>
              </a:rPr>
              <a:t>快乐门诊部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0484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598" b="5827"/>
          <a:stretch>
            <a:fillRect/>
          </a:stretch>
        </p:blipFill>
        <p:spPr>
          <a:xfrm>
            <a:off x="3824288" y="2673353"/>
            <a:ext cx="4972050" cy="3749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圆角矩形标注 3"/>
          <p:cNvSpPr/>
          <p:nvPr/>
        </p:nvSpPr>
        <p:spPr>
          <a:xfrm>
            <a:off x="1679575" y="1263653"/>
            <a:ext cx="4038600" cy="1293813"/>
          </a:xfrm>
          <a:prstGeom prst="wedgeRoundRectCallout">
            <a:avLst>
              <a:gd name="adj1" fmla="val 27078"/>
              <a:gd name="adj2" fmla="val 68537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400" dirty="0">
                <a:solidFill>
                  <a:schemeClr val="tx1"/>
                </a:solidFill>
                <a:cs typeface="+mn-ea"/>
                <a:sym typeface="+mn-lt"/>
              </a:rPr>
              <a:t>这位同学说：“打针很疼，有时候忍不住会掉下泪来，但是我每次都能挺住。”</a:t>
            </a:r>
          </a:p>
        </p:txBody>
      </p:sp>
      <p:sp>
        <p:nvSpPr>
          <p:cNvPr id="9" name="圆角矩形标注 8"/>
          <p:cNvSpPr/>
          <p:nvPr/>
        </p:nvSpPr>
        <p:spPr>
          <a:xfrm>
            <a:off x="6777038" y="1911353"/>
            <a:ext cx="4038600" cy="1292225"/>
          </a:xfrm>
          <a:prstGeom prst="wedgeRoundRectCallout">
            <a:avLst>
              <a:gd name="adj1" fmla="val -24511"/>
              <a:gd name="adj2" fmla="val 65573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400" dirty="0">
                <a:solidFill>
                  <a:schemeClr val="tx1"/>
                </a:solidFill>
                <a:cs typeface="+mn-ea"/>
                <a:sym typeface="+mn-lt"/>
              </a:rPr>
              <a:t>他真坚强！有些痛苦是要挺住的，不能逃避。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9766" y="2859091"/>
            <a:ext cx="3773487" cy="3355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7" name="图片 5" descr="透明标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9325" y="3314700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8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15938"/>
            <a:ext cx="7886700" cy="446087"/>
          </a:xfrm>
        </p:spPr>
        <p:txBody>
          <a:bodyPr vert="horz" wrap="square" lIns="91440" tIns="45720" rIns="91440" bIns="45720" anchor="t">
            <a:normAutofit lnSpcReduction="10000"/>
          </a:bodyPr>
          <a:lstStyle/>
          <a:p>
            <a:r>
              <a:rPr lang="zh-CN" altLang="zh-CN" dirty="0">
                <a:cs typeface="+mn-ea"/>
                <a:sym typeface="+mn-lt"/>
              </a:rPr>
              <a:t>快乐门诊部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2173291" y="1263653"/>
            <a:ext cx="3389313" cy="1293813"/>
          </a:xfrm>
          <a:prstGeom prst="wedgeRoundRectCallout">
            <a:avLst>
              <a:gd name="adj1" fmla="val 40955"/>
              <a:gd name="adj2" fmla="val 7537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400" dirty="0">
                <a:solidFill>
                  <a:schemeClr val="tx1"/>
                </a:solidFill>
                <a:cs typeface="+mn-ea"/>
                <a:sym typeface="+mn-lt"/>
              </a:rPr>
              <a:t>这位同学说：“我假期学会了骑自行车，非常高兴！”</a:t>
            </a:r>
          </a:p>
        </p:txBody>
      </p:sp>
      <p:sp>
        <p:nvSpPr>
          <p:cNvPr id="9" name="圆角矩形标注 8"/>
          <p:cNvSpPr/>
          <p:nvPr/>
        </p:nvSpPr>
        <p:spPr>
          <a:xfrm>
            <a:off x="7662863" y="3478216"/>
            <a:ext cx="2857500" cy="1293813"/>
          </a:xfrm>
          <a:prstGeom prst="wedgeRoundRectCallout">
            <a:avLst>
              <a:gd name="adj1" fmla="val -67338"/>
              <a:gd name="adj2" fmla="val -3817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400" dirty="0">
                <a:solidFill>
                  <a:schemeClr val="tx1"/>
                </a:solidFill>
                <a:cs typeface="+mn-ea"/>
                <a:sym typeface="+mn-lt"/>
              </a:rPr>
              <a:t>他真棒！但要提醒他不能骑车上路。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1600" y="2763838"/>
            <a:ext cx="4368800" cy="3600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1" name="图片 5" descr="透明标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9325" y="3314700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2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15938"/>
            <a:ext cx="7886700" cy="446087"/>
          </a:xfrm>
        </p:spPr>
        <p:txBody>
          <a:bodyPr vert="horz" wrap="square" lIns="91440" tIns="45720" rIns="91440" bIns="45720" anchor="t">
            <a:normAutofit lnSpcReduction="10000"/>
          </a:bodyPr>
          <a:lstStyle/>
          <a:p>
            <a:r>
              <a:rPr lang="zh-CN" altLang="zh-CN" dirty="0">
                <a:cs typeface="+mn-ea"/>
                <a:sym typeface="+mn-lt"/>
              </a:rPr>
              <a:t>快乐门诊部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1703391" y="1277941"/>
            <a:ext cx="4926013" cy="1293813"/>
          </a:xfrm>
          <a:prstGeom prst="wedgeRoundRectCallout">
            <a:avLst>
              <a:gd name="adj1" fmla="val 35566"/>
              <a:gd name="adj2" fmla="val 67397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400" dirty="0">
                <a:solidFill>
                  <a:schemeClr val="tx1"/>
                </a:solidFill>
                <a:cs typeface="+mn-ea"/>
                <a:sym typeface="+mn-lt"/>
              </a:rPr>
              <a:t>这位同学说：“我拿了爸爸的</a:t>
            </a:r>
            <a:r>
              <a:rPr lang="en-US" altLang="zh-CN" sz="2400" dirty="0">
                <a:solidFill>
                  <a:schemeClr val="tx1"/>
                </a:solidFill>
                <a:cs typeface="+mn-ea"/>
                <a:sym typeface="+mn-lt"/>
              </a:rPr>
              <a:t>10</a:t>
            </a:r>
            <a:r>
              <a:rPr lang="zh-CN" altLang="en-US" sz="2400" dirty="0">
                <a:solidFill>
                  <a:schemeClr val="tx1"/>
                </a:solidFill>
                <a:cs typeface="+mn-ea"/>
                <a:sym typeface="+mn-lt"/>
              </a:rPr>
              <a:t>块钱去玩了一会儿游戏，他居然没发现。哈哈，真高兴！”</a:t>
            </a:r>
          </a:p>
        </p:txBody>
      </p:sp>
      <p:sp>
        <p:nvSpPr>
          <p:cNvPr id="9" name="圆角矩形标注 8"/>
          <p:cNvSpPr/>
          <p:nvPr/>
        </p:nvSpPr>
        <p:spPr>
          <a:xfrm>
            <a:off x="7897816" y="3263903"/>
            <a:ext cx="1782763" cy="650875"/>
          </a:xfrm>
          <a:prstGeom prst="wedgeRoundRectCallout">
            <a:avLst>
              <a:gd name="adj1" fmla="val -67338"/>
              <a:gd name="adj2" fmla="val -3817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rgbClr val="FF0000"/>
                </a:solidFill>
                <a:cs typeface="+mn-ea"/>
                <a:sym typeface="+mn-lt"/>
              </a:rPr>
              <a:t>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5" descr="透明标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325" y="3314700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11"/>
          <p:cNvSpPr/>
          <p:nvPr/>
        </p:nvSpPr>
        <p:spPr>
          <a:xfrm>
            <a:off x="8032753" y="1782766"/>
            <a:ext cx="1654175" cy="430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3556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15938"/>
            <a:ext cx="7886700" cy="446087"/>
          </a:xfrm>
        </p:spPr>
        <p:txBody>
          <a:bodyPr vert="horz" wrap="square" lIns="91440" tIns="45720" rIns="91440" bIns="45720" anchor="t">
            <a:normAutofit lnSpcReduction="10000"/>
          </a:bodyPr>
          <a:lstStyle/>
          <a:p>
            <a:r>
              <a:rPr lang="zh-CN" altLang="zh-CN" dirty="0">
                <a:cs typeface="+mn-ea"/>
                <a:sym typeface="+mn-lt"/>
              </a:rPr>
              <a:t>让快乐更多</a:t>
            </a:r>
          </a:p>
        </p:txBody>
      </p:sp>
      <p:sp>
        <p:nvSpPr>
          <p:cNvPr id="2" name="矩形 1"/>
          <p:cNvSpPr/>
          <p:nvPr/>
        </p:nvSpPr>
        <p:spPr>
          <a:xfrm>
            <a:off x="3017841" y="1316041"/>
            <a:ext cx="449262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zh-CN" sz="2800" kern="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游戏互动，说出你的烦恼。</a:t>
            </a:r>
            <a:endParaRPr lang="zh-CN" altLang="en-US" sz="2800" kern="10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558" name="矩形 2"/>
          <p:cNvSpPr/>
          <p:nvPr/>
        </p:nvSpPr>
        <p:spPr>
          <a:xfrm>
            <a:off x="2368553" y="1990725"/>
            <a:ext cx="7794625" cy="203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30480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dirty="0">
                <a:cs typeface="+mn-ea"/>
                <a:sym typeface="+mn-lt"/>
              </a:rPr>
              <a:t>  </a:t>
            </a:r>
            <a:r>
              <a:rPr lang="zh-CN" altLang="zh-CN" dirty="0">
                <a:cs typeface="+mn-ea"/>
                <a:sym typeface="+mn-lt"/>
              </a:rPr>
              <a:t>游戏规则：同学们听音乐传欢乐球，当音乐停止时，欢乐球落到谁的手里就请谁说出自己的烦恼。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5" descr="透明标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325" y="3314700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11"/>
          <p:cNvSpPr/>
          <p:nvPr/>
        </p:nvSpPr>
        <p:spPr>
          <a:xfrm>
            <a:off x="8032753" y="1782766"/>
            <a:ext cx="1654175" cy="430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4580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15938"/>
            <a:ext cx="7886700" cy="446087"/>
          </a:xfrm>
        </p:spPr>
        <p:txBody>
          <a:bodyPr vert="horz" wrap="square" lIns="91440" tIns="45720" rIns="91440" bIns="45720" anchor="t">
            <a:normAutofit lnSpcReduction="10000"/>
          </a:bodyPr>
          <a:lstStyle/>
          <a:p>
            <a:r>
              <a:rPr lang="zh-CN" altLang="zh-CN" dirty="0">
                <a:cs typeface="+mn-ea"/>
                <a:sym typeface="+mn-lt"/>
              </a:rPr>
              <a:t>让快乐更多</a:t>
            </a:r>
          </a:p>
        </p:txBody>
      </p:sp>
      <p:pic>
        <p:nvPicPr>
          <p:cNvPr id="24581" name="图片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7266" y="3352800"/>
            <a:ext cx="5362575" cy="2928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云形标注 4"/>
          <p:cNvSpPr/>
          <p:nvPr/>
        </p:nvSpPr>
        <p:spPr>
          <a:xfrm>
            <a:off x="3663953" y="1184278"/>
            <a:ext cx="5795963" cy="2168525"/>
          </a:xfrm>
          <a:prstGeom prst="cloudCallout">
            <a:avLst>
              <a:gd name="adj1" fmla="val -25159"/>
              <a:gd name="adj2" fmla="val 788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30480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800" kern="100" dirty="0">
                <a:solidFill>
                  <a:srgbClr val="FF0000"/>
                </a:solidFill>
                <a:cs typeface="+mn-ea"/>
                <a:sym typeface="+mn-lt"/>
              </a:rPr>
              <a:t>请大家想一些办法帮助这些同学消除烦恼。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5" descr="透明标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325" y="3314700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11"/>
          <p:cNvSpPr/>
          <p:nvPr/>
        </p:nvSpPr>
        <p:spPr>
          <a:xfrm>
            <a:off x="8032753" y="1782766"/>
            <a:ext cx="1654175" cy="430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5604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15938"/>
            <a:ext cx="7886700" cy="446087"/>
          </a:xfrm>
        </p:spPr>
        <p:txBody>
          <a:bodyPr vert="horz" wrap="square" lIns="91440" tIns="45720" rIns="91440" bIns="45720" anchor="t">
            <a:normAutofit lnSpcReduction="10000"/>
          </a:bodyPr>
          <a:lstStyle/>
          <a:p>
            <a:r>
              <a:rPr lang="zh-CN" altLang="zh-CN" dirty="0">
                <a:cs typeface="+mn-ea"/>
                <a:sym typeface="+mn-lt"/>
              </a:rPr>
              <a:t>让快乐更多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4491" y="1484313"/>
            <a:ext cx="3363913" cy="32321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0303" y="1484313"/>
            <a:ext cx="3362325" cy="32321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矩形 9"/>
          <p:cNvSpPr/>
          <p:nvPr/>
        </p:nvSpPr>
        <p:spPr>
          <a:xfrm>
            <a:off x="2732088" y="4856163"/>
            <a:ext cx="2698750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kern="100" dirty="0">
                <a:latin typeface="+mn-lt"/>
                <a:ea typeface="+mn-ea"/>
                <a:cs typeface="+mn-ea"/>
                <a:sym typeface="+mn-lt"/>
              </a:rPr>
              <a:t>把不高兴的事说给好朋友听</a:t>
            </a:r>
            <a:r>
              <a:rPr lang="zh-CN" altLang="zh-CN" sz="2800" kern="100"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en-US" sz="2800" kern="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026275" y="4856163"/>
            <a:ext cx="2700338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kern="100" dirty="0">
                <a:latin typeface="+mn-lt"/>
                <a:ea typeface="+mn-ea"/>
                <a:cs typeface="+mn-ea"/>
                <a:sym typeface="+mn-lt"/>
              </a:rPr>
              <a:t>画画也可以赶走不快乐</a:t>
            </a:r>
            <a:r>
              <a:rPr lang="zh-CN" altLang="zh-CN" sz="2800" kern="100"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en-US" sz="2800" kern="1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5" descr="透明标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325" y="3314700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11"/>
          <p:cNvSpPr/>
          <p:nvPr/>
        </p:nvSpPr>
        <p:spPr>
          <a:xfrm>
            <a:off x="8032753" y="1782766"/>
            <a:ext cx="1654175" cy="430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6628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15938"/>
            <a:ext cx="7886700" cy="446087"/>
          </a:xfrm>
        </p:spPr>
        <p:txBody>
          <a:bodyPr vert="horz" wrap="square" lIns="91440" tIns="45720" rIns="91440" bIns="45720" anchor="t">
            <a:normAutofit lnSpcReduction="10000"/>
          </a:bodyPr>
          <a:lstStyle/>
          <a:p>
            <a:r>
              <a:rPr lang="zh-CN" altLang="zh-CN" dirty="0">
                <a:cs typeface="+mn-ea"/>
                <a:sym typeface="+mn-lt"/>
              </a:rPr>
              <a:t>让快乐更多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1900" y="1481138"/>
            <a:ext cx="3251200" cy="34813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46" r="9184"/>
          <a:stretch>
            <a:fillRect/>
          </a:stretch>
        </p:blipFill>
        <p:spPr>
          <a:xfrm>
            <a:off x="6724650" y="1481138"/>
            <a:ext cx="3259138" cy="34813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矩形 8"/>
          <p:cNvSpPr/>
          <p:nvPr/>
        </p:nvSpPr>
        <p:spPr>
          <a:xfrm>
            <a:off x="2478091" y="5124450"/>
            <a:ext cx="3298825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kern="100" dirty="0">
                <a:latin typeface="+mn-lt"/>
                <a:ea typeface="+mn-ea"/>
                <a:cs typeface="+mn-ea"/>
                <a:sym typeface="+mn-lt"/>
              </a:rPr>
              <a:t>我做深呼吸，把烦心的事吐出去！</a:t>
            </a:r>
          </a:p>
        </p:txBody>
      </p:sp>
      <p:sp>
        <p:nvSpPr>
          <p:cNvPr id="10" name="矩形 9"/>
          <p:cNvSpPr/>
          <p:nvPr/>
        </p:nvSpPr>
        <p:spPr>
          <a:xfrm>
            <a:off x="7004050" y="5124450"/>
            <a:ext cx="2700338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kern="100" dirty="0">
                <a:latin typeface="+mn-lt"/>
                <a:ea typeface="+mn-ea"/>
                <a:cs typeface="+mn-ea"/>
                <a:sym typeface="+mn-lt"/>
              </a:rPr>
              <a:t>不开心的时候，我会去踢球</a:t>
            </a:r>
            <a:r>
              <a:rPr lang="zh-CN" altLang="zh-CN" sz="2800" kern="100"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en-US" sz="2800" kern="1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7"/>
          <p:cNvSpPr/>
          <p:nvPr>
            <p:custDataLst>
              <p:tags r:id="rId1"/>
            </p:custDataLst>
          </p:nvPr>
        </p:nvSpPr>
        <p:spPr>
          <a:xfrm>
            <a:off x="4222753" y="1616075"/>
            <a:ext cx="4303713" cy="850900"/>
          </a:xfrm>
          <a:custGeom>
            <a:avLst/>
            <a:gdLst>
              <a:gd name="txL" fmla="*/ 0 w 2520280"/>
              <a:gd name="txT" fmla="*/ 0 h 1872208"/>
              <a:gd name="txR" fmla="*/ 2520280 w 2520280"/>
              <a:gd name="txB" fmla="*/ 1872208 h 1872208"/>
            </a:gdLst>
            <a:ahLst/>
            <a:cxnLst>
              <a:cxn ang="0">
                <a:pos x="0" y="3409"/>
              </a:cxn>
              <a:cxn ang="0">
                <a:pos x="182223650" y="3409"/>
              </a:cxn>
              <a:cxn ang="0">
                <a:pos x="0" y="3409"/>
              </a:cxn>
              <a:cxn ang="0">
                <a:pos x="0" y="0"/>
              </a:cxn>
              <a:cxn ang="0">
                <a:pos x="66231" y="0"/>
              </a:cxn>
              <a:cxn ang="0">
                <a:pos x="0" y="0"/>
              </a:cxn>
            </a:cxnLst>
            <a:rect l="txL" t="txT" r="txR" b="tx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12700" cap="sq" cmpd="sng">
            <a:solidFill>
              <a:srgbClr val="DDDDDD"/>
            </a:solidFill>
            <a:prstDash val="solid"/>
            <a:bevel/>
            <a:headEnd type="none" w="med" len="med"/>
            <a:tailEnd type="none" w="med" len="med"/>
          </a:ln>
        </p:spPr>
        <p:txBody>
          <a:bodyPr lIns="324000" tIns="0" rIns="108000" bIns="144000" anchor="b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cs typeface="+mn-ea"/>
                <a:sym typeface="+mn-lt"/>
              </a:rPr>
              <a:t>我很快乐</a:t>
            </a:r>
          </a:p>
        </p:txBody>
      </p:sp>
      <p:sp>
        <p:nvSpPr>
          <p:cNvPr id="22" name="任意多边形 21"/>
          <p:cNvSpPr/>
          <p:nvPr>
            <p:custDataLst>
              <p:tags r:id="rId2"/>
            </p:custDataLst>
          </p:nvPr>
        </p:nvSpPr>
        <p:spPr>
          <a:xfrm>
            <a:off x="3527428" y="1820866"/>
            <a:ext cx="658813" cy="549275"/>
          </a:xfrm>
          <a:custGeom>
            <a:avLst/>
            <a:gdLst>
              <a:gd name="connsiteX0" fmla="*/ 0 w 696310"/>
              <a:gd name="connsiteY0" fmla="*/ 0 h 696310"/>
              <a:gd name="connsiteX1" fmla="*/ 459827 w 696310"/>
              <a:gd name="connsiteY1" fmla="*/ 0 h 696310"/>
              <a:gd name="connsiteX2" fmla="*/ 459827 w 696310"/>
              <a:gd name="connsiteY2" fmla="*/ 236483 h 696310"/>
              <a:gd name="connsiteX3" fmla="*/ 696310 w 696310"/>
              <a:gd name="connsiteY3" fmla="*/ 236483 h 696310"/>
              <a:gd name="connsiteX4" fmla="*/ 696310 w 696310"/>
              <a:gd name="connsiteY4" fmla="*/ 696310 h 696310"/>
              <a:gd name="connsiteX5" fmla="*/ 0 w 696310"/>
              <a:gd name="connsiteY5" fmla="*/ 696310 h 696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6310" h="696310">
                <a:moveTo>
                  <a:pt x="0" y="0"/>
                </a:moveTo>
                <a:lnTo>
                  <a:pt x="459827" y="0"/>
                </a:lnTo>
                <a:lnTo>
                  <a:pt x="459827" y="236483"/>
                </a:lnTo>
                <a:lnTo>
                  <a:pt x="696310" y="236483"/>
                </a:lnTo>
                <a:lnTo>
                  <a:pt x="696310" y="696310"/>
                </a:lnTo>
                <a:lnTo>
                  <a:pt x="0" y="696310"/>
                </a:lnTo>
                <a:close/>
              </a:path>
            </a:pathLst>
          </a:custGeom>
          <a:solidFill>
            <a:srgbClr val="FFC91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18000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2400" b="1" kern="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>
            <p:custDataLst>
              <p:tags r:id="rId3"/>
            </p:custDataLst>
          </p:nvPr>
        </p:nvSpPr>
        <p:spPr>
          <a:xfrm>
            <a:off x="4017963" y="1806578"/>
            <a:ext cx="196850" cy="169863"/>
          </a:xfrm>
          <a:prstGeom prst="rect">
            <a:avLst/>
          </a:prstGeom>
          <a:solidFill>
            <a:srgbClr val="FFC91D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21600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97" name="矩形 7"/>
          <p:cNvSpPr/>
          <p:nvPr>
            <p:custDataLst>
              <p:tags r:id="rId4"/>
            </p:custDataLst>
          </p:nvPr>
        </p:nvSpPr>
        <p:spPr>
          <a:xfrm>
            <a:off x="4222753" y="2554291"/>
            <a:ext cx="4303713" cy="758825"/>
          </a:xfrm>
          <a:custGeom>
            <a:avLst/>
            <a:gdLst>
              <a:gd name="txL" fmla="*/ 0 w 2520280"/>
              <a:gd name="txT" fmla="*/ 0 h 1872208"/>
              <a:gd name="txR" fmla="*/ 2520280 w 2520280"/>
              <a:gd name="txB" fmla="*/ 1872208 h 1872208"/>
            </a:gdLst>
            <a:ahLst/>
            <a:cxnLst>
              <a:cxn ang="0">
                <a:pos x="0" y="1363"/>
              </a:cxn>
              <a:cxn ang="0">
                <a:pos x="182223650" y="1363"/>
              </a:cxn>
              <a:cxn ang="0">
                <a:pos x="0" y="1363"/>
              </a:cxn>
              <a:cxn ang="0">
                <a:pos x="0" y="0"/>
              </a:cxn>
              <a:cxn ang="0">
                <a:pos x="66231" y="0"/>
              </a:cxn>
              <a:cxn ang="0">
                <a:pos x="0" y="0"/>
              </a:cxn>
            </a:cxnLst>
            <a:rect l="txL" t="txT" r="txR" b="tx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12700" cap="sq" cmpd="sng">
            <a:solidFill>
              <a:srgbClr val="DDDDDD"/>
            </a:solidFill>
            <a:prstDash val="solid"/>
            <a:bevel/>
            <a:headEnd type="none" w="med" len="med"/>
            <a:tailEnd type="none" w="med" len="med"/>
          </a:ln>
        </p:spPr>
        <p:txBody>
          <a:bodyPr lIns="324000" tIns="0" rIns="108000" bIns="144000" anchor="b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cs typeface="+mn-ea"/>
                <a:sym typeface="+mn-lt"/>
              </a:rPr>
              <a:t>快乐门诊部</a:t>
            </a:r>
          </a:p>
        </p:txBody>
      </p:sp>
      <p:sp>
        <p:nvSpPr>
          <p:cNvPr id="25" name="任意多边形 24"/>
          <p:cNvSpPr/>
          <p:nvPr>
            <p:custDataLst>
              <p:tags r:id="rId5"/>
            </p:custDataLst>
          </p:nvPr>
        </p:nvSpPr>
        <p:spPr>
          <a:xfrm>
            <a:off x="3527428" y="2724150"/>
            <a:ext cx="658813" cy="579438"/>
          </a:xfrm>
          <a:custGeom>
            <a:avLst/>
            <a:gdLst>
              <a:gd name="connsiteX0" fmla="*/ 0 w 696310"/>
              <a:gd name="connsiteY0" fmla="*/ 0 h 696310"/>
              <a:gd name="connsiteX1" fmla="*/ 459827 w 696310"/>
              <a:gd name="connsiteY1" fmla="*/ 0 h 696310"/>
              <a:gd name="connsiteX2" fmla="*/ 459827 w 696310"/>
              <a:gd name="connsiteY2" fmla="*/ 236483 h 696310"/>
              <a:gd name="connsiteX3" fmla="*/ 696310 w 696310"/>
              <a:gd name="connsiteY3" fmla="*/ 236483 h 696310"/>
              <a:gd name="connsiteX4" fmla="*/ 696310 w 696310"/>
              <a:gd name="connsiteY4" fmla="*/ 696310 h 696310"/>
              <a:gd name="connsiteX5" fmla="*/ 0 w 696310"/>
              <a:gd name="connsiteY5" fmla="*/ 696310 h 696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6310" h="696310">
                <a:moveTo>
                  <a:pt x="0" y="0"/>
                </a:moveTo>
                <a:lnTo>
                  <a:pt x="459827" y="0"/>
                </a:lnTo>
                <a:lnTo>
                  <a:pt x="459827" y="236483"/>
                </a:lnTo>
                <a:lnTo>
                  <a:pt x="696310" y="236483"/>
                </a:lnTo>
                <a:lnTo>
                  <a:pt x="696310" y="696310"/>
                </a:lnTo>
                <a:lnTo>
                  <a:pt x="0" y="69631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18000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2400" b="1" kern="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>
            <p:custDataLst>
              <p:tags r:id="rId6"/>
            </p:custDataLst>
          </p:nvPr>
        </p:nvSpPr>
        <p:spPr>
          <a:xfrm>
            <a:off x="4017963" y="2708278"/>
            <a:ext cx="196850" cy="1762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21600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200" name="矩形 7"/>
          <p:cNvSpPr/>
          <p:nvPr>
            <p:custDataLst>
              <p:tags r:id="rId7"/>
            </p:custDataLst>
          </p:nvPr>
        </p:nvSpPr>
        <p:spPr>
          <a:xfrm>
            <a:off x="4222753" y="3465513"/>
            <a:ext cx="4303713" cy="762000"/>
          </a:xfrm>
          <a:custGeom>
            <a:avLst/>
            <a:gdLst>
              <a:gd name="txL" fmla="*/ 0 w 2520280"/>
              <a:gd name="txT" fmla="*/ 0 h 1872208"/>
              <a:gd name="txR" fmla="*/ 2520280 w 2520280"/>
              <a:gd name="txB" fmla="*/ 1872208 h 1872208"/>
            </a:gdLst>
            <a:ahLst/>
            <a:cxnLst>
              <a:cxn ang="0">
                <a:pos x="0" y="1410"/>
              </a:cxn>
              <a:cxn ang="0">
                <a:pos x="182223650" y="1410"/>
              </a:cxn>
              <a:cxn ang="0">
                <a:pos x="0" y="1410"/>
              </a:cxn>
              <a:cxn ang="0">
                <a:pos x="0" y="0"/>
              </a:cxn>
              <a:cxn ang="0">
                <a:pos x="66231" y="0"/>
              </a:cxn>
              <a:cxn ang="0">
                <a:pos x="0" y="0"/>
              </a:cxn>
            </a:cxnLst>
            <a:rect l="txL" t="txT" r="txR" b="tx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12700" cap="sq" cmpd="sng">
            <a:solidFill>
              <a:srgbClr val="DDDDDD"/>
            </a:solidFill>
            <a:prstDash val="solid"/>
            <a:bevel/>
            <a:headEnd type="none" w="med" len="med"/>
            <a:tailEnd type="none" w="med" len="med"/>
          </a:ln>
        </p:spPr>
        <p:txBody>
          <a:bodyPr lIns="324000" tIns="0" rIns="108000" bIns="144000" anchor="b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cs typeface="+mn-ea"/>
                <a:sym typeface="+mn-lt"/>
              </a:rPr>
              <a:t>也有不开心的事</a:t>
            </a:r>
          </a:p>
        </p:txBody>
      </p:sp>
      <p:sp>
        <p:nvSpPr>
          <p:cNvPr id="8201" name="矩形 7"/>
          <p:cNvSpPr/>
          <p:nvPr>
            <p:custDataLst>
              <p:tags r:id="rId8"/>
            </p:custDataLst>
          </p:nvPr>
        </p:nvSpPr>
        <p:spPr>
          <a:xfrm>
            <a:off x="4214813" y="4311650"/>
            <a:ext cx="4303712" cy="762000"/>
          </a:xfrm>
          <a:custGeom>
            <a:avLst/>
            <a:gdLst>
              <a:gd name="txL" fmla="*/ 0 w 2520280"/>
              <a:gd name="txT" fmla="*/ 0 h 1872208"/>
              <a:gd name="txR" fmla="*/ 2520280 w 2520280"/>
              <a:gd name="txB" fmla="*/ 1872208 h 1872208"/>
            </a:gdLst>
            <a:ahLst/>
            <a:cxnLst>
              <a:cxn ang="0">
                <a:pos x="0" y="1410"/>
              </a:cxn>
              <a:cxn ang="0">
                <a:pos x="182223355" y="1410"/>
              </a:cxn>
              <a:cxn ang="0">
                <a:pos x="0" y="1410"/>
              </a:cxn>
              <a:cxn ang="0">
                <a:pos x="0" y="0"/>
              </a:cxn>
              <a:cxn ang="0">
                <a:pos x="66231" y="0"/>
              </a:cxn>
              <a:cxn ang="0">
                <a:pos x="0" y="0"/>
              </a:cxn>
            </a:cxnLst>
            <a:rect l="txL" t="txT" r="txR" b="tx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12700" cap="sq" cmpd="sng">
            <a:solidFill>
              <a:srgbClr val="DDDDDD"/>
            </a:solidFill>
            <a:prstDash val="solid"/>
            <a:bevel/>
            <a:headEnd type="none" w="med" len="med"/>
            <a:tailEnd type="none" w="med" len="med"/>
          </a:ln>
        </p:spPr>
        <p:txBody>
          <a:bodyPr lIns="324000" tIns="0" rIns="108000" bIns="144000" anchor="b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cs typeface="+mn-ea"/>
                <a:sym typeface="+mn-lt"/>
              </a:rPr>
              <a:t>让快乐更多</a:t>
            </a:r>
          </a:p>
        </p:txBody>
      </p:sp>
      <p:sp>
        <p:nvSpPr>
          <p:cNvPr id="32" name="任意多边形 31"/>
          <p:cNvSpPr/>
          <p:nvPr>
            <p:custDataLst>
              <p:tags r:id="rId9"/>
            </p:custDataLst>
          </p:nvPr>
        </p:nvSpPr>
        <p:spPr>
          <a:xfrm>
            <a:off x="3527425" y="4402141"/>
            <a:ext cx="661988" cy="581025"/>
          </a:xfrm>
          <a:custGeom>
            <a:avLst/>
            <a:gdLst>
              <a:gd name="connsiteX0" fmla="*/ 0 w 696310"/>
              <a:gd name="connsiteY0" fmla="*/ 0 h 696310"/>
              <a:gd name="connsiteX1" fmla="*/ 459827 w 696310"/>
              <a:gd name="connsiteY1" fmla="*/ 0 h 696310"/>
              <a:gd name="connsiteX2" fmla="*/ 459827 w 696310"/>
              <a:gd name="connsiteY2" fmla="*/ 236483 h 696310"/>
              <a:gd name="connsiteX3" fmla="*/ 696310 w 696310"/>
              <a:gd name="connsiteY3" fmla="*/ 236483 h 696310"/>
              <a:gd name="connsiteX4" fmla="*/ 696310 w 696310"/>
              <a:gd name="connsiteY4" fmla="*/ 696310 h 696310"/>
              <a:gd name="connsiteX5" fmla="*/ 0 w 696310"/>
              <a:gd name="connsiteY5" fmla="*/ 696310 h 696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6310" h="696310">
                <a:moveTo>
                  <a:pt x="0" y="0"/>
                </a:moveTo>
                <a:lnTo>
                  <a:pt x="459827" y="0"/>
                </a:lnTo>
                <a:lnTo>
                  <a:pt x="459827" y="236483"/>
                </a:lnTo>
                <a:lnTo>
                  <a:pt x="696310" y="236483"/>
                </a:lnTo>
                <a:lnTo>
                  <a:pt x="696310" y="696310"/>
                </a:lnTo>
                <a:lnTo>
                  <a:pt x="0" y="69631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18000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2400" b="1" kern="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>
            <p:custDataLst>
              <p:tags r:id="rId10"/>
            </p:custDataLst>
          </p:nvPr>
        </p:nvSpPr>
        <p:spPr>
          <a:xfrm>
            <a:off x="4006850" y="4391025"/>
            <a:ext cx="196850" cy="177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21600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任意多边形 16"/>
          <p:cNvSpPr/>
          <p:nvPr>
            <p:custDataLst>
              <p:tags r:id="rId11"/>
            </p:custDataLst>
          </p:nvPr>
        </p:nvSpPr>
        <p:spPr>
          <a:xfrm>
            <a:off x="3532191" y="3608391"/>
            <a:ext cx="658813" cy="568325"/>
          </a:xfrm>
          <a:custGeom>
            <a:avLst/>
            <a:gdLst>
              <a:gd name="connsiteX0" fmla="*/ 0 w 696310"/>
              <a:gd name="connsiteY0" fmla="*/ 0 h 696310"/>
              <a:gd name="connsiteX1" fmla="*/ 459827 w 696310"/>
              <a:gd name="connsiteY1" fmla="*/ 0 h 696310"/>
              <a:gd name="connsiteX2" fmla="*/ 459827 w 696310"/>
              <a:gd name="connsiteY2" fmla="*/ 236483 h 696310"/>
              <a:gd name="connsiteX3" fmla="*/ 696310 w 696310"/>
              <a:gd name="connsiteY3" fmla="*/ 236483 h 696310"/>
              <a:gd name="connsiteX4" fmla="*/ 696310 w 696310"/>
              <a:gd name="connsiteY4" fmla="*/ 696310 h 696310"/>
              <a:gd name="connsiteX5" fmla="*/ 0 w 696310"/>
              <a:gd name="connsiteY5" fmla="*/ 696310 h 696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6310" h="696310">
                <a:moveTo>
                  <a:pt x="0" y="0"/>
                </a:moveTo>
                <a:lnTo>
                  <a:pt x="459827" y="0"/>
                </a:lnTo>
                <a:lnTo>
                  <a:pt x="459827" y="236483"/>
                </a:lnTo>
                <a:lnTo>
                  <a:pt x="696310" y="236483"/>
                </a:lnTo>
                <a:lnTo>
                  <a:pt x="696310" y="696310"/>
                </a:lnTo>
                <a:lnTo>
                  <a:pt x="0" y="696310"/>
                </a:lnTo>
                <a:close/>
              </a:path>
            </a:pathLst>
          </a:custGeom>
          <a:solidFill>
            <a:srgbClr val="E779A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18000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2400" b="1" kern="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>
            <p:custDataLst>
              <p:tags r:id="rId12"/>
            </p:custDataLst>
          </p:nvPr>
        </p:nvSpPr>
        <p:spPr>
          <a:xfrm>
            <a:off x="4008438" y="3602041"/>
            <a:ext cx="196850" cy="174625"/>
          </a:xfrm>
          <a:prstGeom prst="rect">
            <a:avLst/>
          </a:prstGeom>
          <a:solidFill>
            <a:srgbClr val="E779A3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21600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542843" y="426128"/>
            <a:ext cx="1975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BFBFB"/>
                </a:solidFill>
              </a:rPr>
              <a:t>https://www.ypppt.com/</a:t>
            </a:r>
            <a:endParaRPr lang="zh-CN" altLang="en-US" sz="1200" dirty="0">
              <a:solidFill>
                <a:srgbClr val="FBFBFB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281491" y="1420813"/>
            <a:ext cx="6386513" cy="397033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480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8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消除烦恼的方法：</a:t>
            </a:r>
            <a:endParaRPr lang="en-US" altLang="zh-CN" sz="2800" b="1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indent="30480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800" kern="100" dirty="0">
                <a:latin typeface="+mn-lt"/>
                <a:ea typeface="+mn-ea"/>
                <a:cs typeface="+mn-ea"/>
                <a:sym typeface="+mn-lt"/>
              </a:rPr>
              <a:t>唱歌或听音乐；</a:t>
            </a:r>
            <a:endParaRPr lang="en-US" altLang="zh-CN" sz="2800" kern="100" dirty="0">
              <a:latin typeface="+mn-lt"/>
              <a:ea typeface="+mn-ea"/>
              <a:cs typeface="+mn-ea"/>
              <a:sym typeface="+mn-lt"/>
            </a:endParaRPr>
          </a:p>
          <a:p>
            <a:pPr indent="30480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800" kern="100" dirty="0">
                <a:latin typeface="+mn-lt"/>
                <a:ea typeface="+mn-ea"/>
                <a:cs typeface="+mn-ea"/>
                <a:sym typeface="+mn-lt"/>
              </a:rPr>
              <a:t>打球或游泳；</a:t>
            </a:r>
            <a:endParaRPr lang="en-US" altLang="zh-CN" sz="2800" kern="100" dirty="0">
              <a:latin typeface="+mn-lt"/>
              <a:ea typeface="+mn-ea"/>
              <a:cs typeface="+mn-ea"/>
              <a:sym typeface="+mn-lt"/>
            </a:endParaRPr>
          </a:p>
          <a:p>
            <a:pPr indent="30480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800" kern="100" dirty="0">
                <a:latin typeface="+mn-lt"/>
                <a:ea typeface="+mn-ea"/>
                <a:cs typeface="+mn-ea"/>
                <a:sym typeface="+mn-lt"/>
              </a:rPr>
              <a:t>把烦恼讲给身边的人听；</a:t>
            </a:r>
            <a:endParaRPr lang="en-US" altLang="zh-CN" sz="2800" kern="100" dirty="0">
              <a:latin typeface="+mn-lt"/>
              <a:ea typeface="+mn-ea"/>
              <a:cs typeface="+mn-ea"/>
              <a:sym typeface="+mn-lt"/>
            </a:endParaRPr>
          </a:p>
          <a:p>
            <a:pPr indent="30480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800" kern="100" dirty="0">
                <a:latin typeface="+mn-lt"/>
                <a:ea typeface="+mn-ea"/>
                <a:cs typeface="+mn-ea"/>
                <a:sym typeface="+mn-lt"/>
              </a:rPr>
              <a:t>面对镜子微笑一分钟</a:t>
            </a:r>
            <a:r>
              <a:rPr lang="zh-CN" altLang="en-US" sz="2800" kern="100" dirty="0">
                <a:latin typeface="+mn-lt"/>
                <a:ea typeface="+mn-ea"/>
                <a:cs typeface="+mn-ea"/>
                <a:sym typeface="+mn-lt"/>
              </a:rPr>
              <a:t>；</a:t>
            </a:r>
            <a:endParaRPr lang="en-US" altLang="zh-CN" sz="2800" kern="100" dirty="0">
              <a:latin typeface="+mn-lt"/>
              <a:ea typeface="+mn-ea"/>
              <a:cs typeface="+mn-ea"/>
              <a:sym typeface="+mn-lt"/>
            </a:endParaRPr>
          </a:p>
          <a:p>
            <a:pPr indent="30480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800" kern="100" dirty="0">
                <a:latin typeface="+mn-lt"/>
                <a:ea typeface="+mn-ea"/>
                <a:cs typeface="+mn-ea"/>
                <a:sym typeface="+mn-lt"/>
              </a:rPr>
              <a:t>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组合 10"/>
          <p:cNvGrpSpPr/>
          <p:nvPr/>
        </p:nvGrpSpPr>
        <p:grpSpPr>
          <a:xfrm>
            <a:off x="8810625" y="5700713"/>
            <a:ext cx="1143000" cy="901700"/>
            <a:chOff x="6929455" y="5500705"/>
            <a:chExt cx="1267551" cy="836455"/>
          </a:xfrm>
        </p:grpSpPr>
        <p:grpSp>
          <p:nvGrpSpPr>
            <p:cNvPr id="28676" name="组合 7"/>
            <p:cNvGrpSpPr/>
            <p:nvPr/>
          </p:nvGrpSpPr>
          <p:grpSpPr>
            <a:xfrm>
              <a:off x="6929455" y="5500705"/>
              <a:ext cx="1267551" cy="836455"/>
              <a:chOff x="7643835" y="5500705"/>
              <a:chExt cx="1267551" cy="836455"/>
            </a:xfrm>
          </p:grpSpPr>
          <p:pic>
            <p:nvPicPr>
              <p:cNvPr id="28678" name="Picture 8" descr="C:\Documents and Settings\Administrator\桌面\未标题-9.png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643835" y="5500705"/>
                <a:ext cx="1267551" cy="83645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8679" name="TextBox 6"/>
              <p:cNvSpPr txBox="1"/>
              <p:nvPr/>
            </p:nvSpPr>
            <p:spPr>
              <a:xfrm>
                <a:off x="7948168" y="5774313"/>
                <a:ext cx="716761" cy="34260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en-US" sz="1800" dirty="0">
                    <a:cs typeface="+mn-ea"/>
                    <a:sym typeface="+mn-lt"/>
                  </a:rPr>
                  <a:t>下课</a:t>
                </a:r>
              </a:p>
            </p:txBody>
          </p:sp>
        </p:grpSp>
        <p:sp>
          <p:nvSpPr>
            <p:cNvPr id="8" name="动作按钮: 结束 7">
              <a:hlinkClick r:id="" action="ppaction://hlinkshowjump?jump=endshow" highlightClick="1"/>
            </p:cNvPr>
            <p:cNvSpPr/>
            <p:nvPr/>
          </p:nvSpPr>
          <p:spPr>
            <a:xfrm>
              <a:off x="7087899" y="5566973"/>
              <a:ext cx="936579" cy="670048"/>
            </a:xfrm>
            <a:prstGeom prst="actionButtonEnd">
              <a:avLst/>
            </a:prstGeom>
            <a:solidFill>
              <a:schemeClr val="bg1">
                <a:lumMod val="85000"/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710113" y="1668463"/>
            <a:ext cx="5957888" cy="332263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4800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2800" kern="100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 kern="100" dirty="0">
                <a:latin typeface="+mn-lt"/>
                <a:ea typeface="+mn-ea"/>
                <a:cs typeface="+mn-ea"/>
                <a:sym typeface="+mn-lt"/>
              </a:rPr>
              <a:t>我们是快乐的制造者、传递者，只要我们用心去寻找，快乐就在我们身边。老师希望每个同学不仅自己快快乐乐，还能给身边人带去快乐，永远做个“快乐鸟”。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393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5" descr="透明标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325" y="3114675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19113"/>
            <a:ext cx="7886700" cy="446087"/>
          </a:xfrm>
        </p:spPr>
        <p:txBody>
          <a:bodyPr vert="horz" wrap="square" lIns="91440" tIns="45720" rIns="91440" bIns="45720" anchor="t">
            <a:normAutofit lnSpcReduction="10000"/>
          </a:bodyPr>
          <a:lstStyle/>
          <a:p>
            <a:r>
              <a:rPr lang="zh-CN" altLang="en-US" dirty="0">
                <a:cs typeface="+mn-ea"/>
                <a:sym typeface="+mn-lt"/>
              </a:rPr>
              <a:t>新课导入</a:t>
            </a:r>
          </a:p>
        </p:txBody>
      </p:sp>
      <p:sp>
        <p:nvSpPr>
          <p:cNvPr id="9220" name="文本占位符 2"/>
          <p:cNvSpPr txBox="1"/>
          <p:nvPr/>
        </p:nvSpPr>
        <p:spPr>
          <a:xfrm>
            <a:off x="1524000" y="5475288"/>
            <a:ext cx="3632200" cy="4445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buNone/>
            </a:pP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9221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8241" y="2389191"/>
            <a:ext cx="4968875" cy="37290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1971675" y="1035053"/>
            <a:ext cx="838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800" kern="100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800" kern="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教师戴上</a:t>
            </a:r>
            <a:r>
              <a:rPr lang="zh-CN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“快乐鸟”</a:t>
            </a:r>
            <a:r>
              <a:rPr lang="zh-CN" altLang="zh-CN" sz="2800" kern="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的头饰，以“快乐鸟”的口吻向同学们作自我介绍</a:t>
            </a:r>
            <a:r>
              <a:rPr lang="zh-CN" altLang="en-US" sz="2800" kern="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en-US" sz="280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5" descr="透明标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325" y="3033713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452438"/>
            <a:ext cx="7886700" cy="446087"/>
          </a:xfrm>
        </p:spPr>
        <p:txBody>
          <a:bodyPr vert="horz" wrap="square" lIns="91440" tIns="45720" rIns="91440" bIns="45720" anchor="t">
            <a:normAutofit lnSpcReduction="10000"/>
          </a:bodyPr>
          <a:lstStyle/>
          <a:p>
            <a:r>
              <a:rPr lang="zh-CN" altLang="en-US" dirty="0">
                <a:cs typeface="+mn-ea"/>
                <a:sym typeface="+mn-lt"/>
              </a:rPr>
              <a:t>我很快乐</a:t>
            </a:r>
          </a:p>
        </p:txBody>
      </p:sp>
      <p:sp>
        <p:nvSpPr>
          <p:cNvPr id="2" name="矩形 1"/>
          <p:cNvSpPr/>
          <p:nvPr/>
        </p:nvSpPr>
        <p:spPr>
          <a:xfrm>
            <a:off x="2781300" y="858841"/>
            <a:ext cx="7513638" cy="2678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 kern="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一起玩游戏：</a:t>
            </a:r>
            <a:endParaRPr lang="en-US" altLang="zh-CN" sz="2800" b="1" kern="10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kern="100" dirty="0">
                <a:latin typeface="+mn-lt"/>
                <a:ea typeface="+mn-ea"/>
                <a:cs typeface="+mn-ea"/>
                <a:sym typeface="+mn-lt"/>
              </a:rPr>
              <a:t>游戏规则：</a:t>
            </a:r>
            <a:r>
              <a:rPr lang="zh-CN" altLang="zh-CN" sz="2800" kern="100" dirty="0">
                <a:latin typeface="+mn-lt"/>
                <a:ea typeface="+mn-ea"/>
                <a:cs typeface="+mn-ea"/>
                <a:sym typeface="+mn-lt"/>
              </a:rPr>
              <a:t>选两个同学，一个当被逗者，一个当逗者。逗者要通过做鬼脸、讲笑话、表演滑稽动作等方式，将被逗者在两分钟内逗笑。</a:t>
            </a:r>
            <a:endParaRPr lang="zh-CN" altLang="en-US" sz="2800" kern="1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2400" y="3536176"/>
            <a:ext cx="4133850" cy="27531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5" descr="透明标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325" y="3314700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11"/>
          <p:cNvSpPr/>
          <p:nvPr/>
        </p:nvSpPr>
        <p:spPr>
          <a:xfrm>
            <a:off x="8032753" y="1782766"/>
            <a:ext cx="1654175" cy="430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2292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15938"/>
            <a:ext cx="7886700" cy="446087"/>
          </a:xfrm>
        </p:spPr>
        <p:txBody>
          <a:bodyPr vert="horz" wrap="square" lIns="91440" tIns="45720" rIns="91440" bIns="45720" anchor="t">
            <a:normAutofit lnSpcReduction="10000"/>
          </a:bodyPr>
          <a:lstStyle/>
          <a:p>
            <a:r>
              <a:rPr lang="zh-CN" altLang="en-US" dirty="0">
                <a:cs typeface="+mn-ea"/>
                <a:sym typeface="+mn-lt"/>
              </a:rPr>
              <a:t>我很快乐</a:t>
            </a:r>
          </a:p>
        </p:txBody>
      </p:sp>
      <p:pic>
        <p:nvPicPr>
          <p:cNvPr id="12293" name="图片 3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8966" y="3041653"/>
            <a:ext cx="2636837" cy="3152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4352928" y="1782763"/>
            <a:ext cx="5553075" cy="203200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4800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2800" kern="100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 kern="100" dirty="0">
                <a:latin typeface="+mn-lt"/>
                <a:ea typeface="+mn-ea"/>
                <a:cs typeface="+mn-ea"/>
                <a:sym typeface="+mn-lt"/>
              </a:rPr>
              <a:t>游戏带给我们快乐，读书带给我们快乐，挑战带给我们快乐，生活处处有快乐。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5" descr="透明标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325" y="3314700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11"/>
          <p:cNvSpPr/>
          <p:nvPr/>
        </p:nvSpPr>
        <p:spPr>
          <a:xfrm>
            <a:off x="8032753" y="1782766"/>
            <a:ext cx="1654175" cy="430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3316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15938"/>
            <a:ext cx="7886700" cy="446087"/>
          </a:xfrm>
        </p:spPr>
        <p:txBody>
          <a:bodyPr vert="horz" wrap="square" lIns="91440" tIns="45720" rIns="91440" bIns="45720" anchor="t">
            <a:normAutofit lnSpcReduction="10000"/>
          </a:bodyPr>
          <a:lstStyle/>
          <a:p>
            <a:r>
              <a:rPr lang="zh-CN" altLang="en-US" dirty="0">
                <a:cs typeface="+mn-ea"/>
                <a:sym typeface="+mn-lt"/>
              </a:rPr>
              <a:t>我很快乐</a:t>
            </a:r>
          </a:p>
        </p:txBody>
      </p:sp>
      <p:pic>
        <p:nvPicPr>
          <p:cNvPr id="13317" name="图片 1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22625" y="2892428"/>
            <a:ext cx="5746750" cy="304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2573338" y="1665291"/>
            <a:ext cx="76200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2800" kern="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讲讲你的开心事，与大家分享一下你的快乐？</a:t>
            </a:r>
            <a:endParaRPr lang="zh-CN" altLang="en-US" sz="280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8032753" y="1782766"/>
            <a:ext cx="1654175" cy="430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4339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15938"/>
            <a:ext cx="7886700" cy="446087"/>
          </a:xfrm>
        </p:spPr>
        <p:txBody>
          <a:bodyPr vert="horz" wrap="square" lIns="91440" tIns="45720" rIns="91440" bIns="45720" anchor="t">
            <a:normAutofit lnSpcReduction="10000"/>
          </a:bodyPr>
          <a:lstStyle/>
          <a:p>
            <a:r>
              <a:rPr lang="zh-CN" altLang="en-US" dirty="0">
                <a:cs typeface="+mn-ea"/>
                <a:sym typeface="+mn-lt"/>
              </a:rPr>
              <a:t>我很快乐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33" t="1653" r="5645" b="1"/>
          <a:stretch>
            <a:fillRect/>
          </a:stretch>
        </p:blipFill>
        <p:spPr>
          <a:xfrm>
            <a:off x="2781303" y="1195391"/>
            <a:ext cx="6797675" cy="5184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圆角矩形标注 7"/>
          <p:cNvSpPr/>
          <p:nvPr/>
        </p:nvSpPr>
        <p:spPr>
          <a:xfrm>
            <a:off x="1981200" y="4203700"/>
            <a:ext cx="1385888" cy="736600"/>
          </a:xfrm>
          <a:prstGeom prst="wedgeRoundRectCallout">
            <a:avLst>
              <a:gd name="adj1" fmla="val 63210"/>
              <a:gd name="adj2" fmla="val 26500"/>
              <a:gd name="adj3" fmla="val 1666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我进步</a:t>
            </a:r>
            <a:endParaRPr lang="en-US" altLang="zh-CN" sz="2400" dirty="0">
              <a:solidFill>
                <a:srgbClr val="000000"/>
              </a:solidFill>
              <a:cs typeface="+mn-ea"/>
              <a:sym typeface="+mn-lt"/>
            </a:endParaRPr>
          </a:p>
          <a:p>
            <a:pPr algn="ctr">
              <a:defRPr/>
            </a:pP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我快乐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6469063" y="2790828"/>
            <a:ext cx="1341438" cy="80486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我分享我快乐</a:t>
            </a:r>
          </a:p>
        </p:txBody>
      </p:sp>
      <p:sp>
        <p:nvSpPr>
          <p:cNvPr id="15" name="圆角矩形标注 14"/>
          <p:cNvSpPr/>
          <p:nvPr/>
        </p:nvSpPr>
        <p:spPr>
          <a:xfrm flipH="1">
            <a:off x="8483603" y="4722813"/>
            <a:ext cx="1662113" cy="736600"/>
          </a:xfrm>
          <a:prstGeom prst="wedgeRoundRectCallout">
            <a:avLst>
              <a:gd name="adj1" fmla="val 63210"/>
              <a:gd name="adj2" fmla="val 26500"/>
              <a:gd name="adj3" fmla="val 1666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我创造</a:t>
            </a:r>
            <a:endParaRPr lang="en-US" altLang="zh-CN" sz="2400" dirty="0">
              <a:solidFill>
                <a:srgbClr val="000000"/>
              </a:solidFill>
              <a:cs typeface="+mn-ea"/>
              <a:sym typeface="+mn-lt"/>
            </a:endParaRPr>
          </a:p>
          <a:p>
            <a:pPr algn="ctr">
              <a:defRPr/>
            </a:pP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我快乐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55838" y="1538288"/>
            <a:ext cx="7177088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800" kern="100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800" kern="100" dirty="0">
                <a:latin typeface="+mn-lt"/>
                <a:ea typeface="+mn-ea"/>
                <a:cs typeface="+mn-ea"/>
                <a:sym typeface="+mn-lt"/>
              </a:rPr>
              <a:t>同学们，你们在讲述自己开心事的时候面带微笑，现在让我们一起把微笑的小脸画下来，老师希望你们永远笑口常开，拥有最美的笑脸。</a:t>
            </a:r>
            <a:endParaRPr lang="zh-CN" altLang="en-US" sz="2800" kern="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363" name="文本占位符 1"/>
          <p:cNvSpPr txBox="1"/>
          <p:nvPr/>
        </p:nvSpPr>
        <p:spPr>
          <a:xfrm>
            <a:off x="2530478" y="515941"/>
            <a:ext cx="8137525" cy="44608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r>
              <a:rPr lang="zh-CN" altLang="en-US" dirty="0">
                <a:cs typeface="+mn-ea"/>
                <a:sym typeface="+mn-lt"/>
              </a:rPr>
              <a:t>我很快乐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5828" y="4251328"/>
            <a:ext cx="2403475" cy="19669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275" t="10277" r="14851" b="2972"/>
          <a:stretch>
            <a:fillRect/>
          </a:stretch>
        </p:blipFill>
        <p:spPr>
          <a:xfrm>
            <a:off x="7704141" y="3627441"/>
            <a:ext cx="2332037" cy="22558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95863" y="3884613"/>
            <a:ext cx="2271712" cy="22272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5" descr="透明标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325" y="3314700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11"/>
          <p:cNvSpPr/>
          <p:nvPr/>
        </p:nvSpPr>
        <p:spPr>
          <a:xfrm>
            <a:off x="8032753" y="1782766"/>
            <a:ext cx="1654175" cy="430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6388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15938"/>
            <a:ext cx="7886700" cy="446087"/>
          </a:xfrm>
        </p:spPr>
        <p:txBody>
          <a:bodyPr vert="horz" wrap="square" lIns="91440" tIns="45720" rIns="91440" bIns="45720" anchor="t">
            <a:normAutofit lnSpcReduction="10000"/>
          </a:bodyPr>
          <a:lstStyle/>
          <a:p>
            <a:r>
              <a:rPr lang="zh-CN" altLang="zh-CN" dirty="0">
                <a:cs typeface="+mn-ea"/>
                <a:sym typeface="+mn-lt"/>
              </a:rPr>
              <a:t>也有不开心的事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389" name="矩形 1"/>
          <p:cNvSpPr/>
          <p:nvPr/>
        </p:nvSpPr>
        <p:spPr>
          <a:xfrm>
            <a:off x="2497138" y="1238250"/>
            <a:ext cx="6710362" cy="73866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30480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zh-CN" dirty="0">
                <a:solidFill>
                  <a:srgbClr val="FF0000"/>
                </a:solidFill>
                <a:cs typeface="+mn-ea"/>
                <a:sym typeface="+mn-lt"/>
              </a:rPr>
              <a:t>说一说你最近遇到了什么烦心事？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3050" y="2212975"/>
            <a:ext cx="2819400" cy="2838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7138" y="2212975"/>
            <a:ext cx="2927350" cy="2838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2781300" y="5086350"/>
            <a:ext cx="2813050" cy="954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dirty="0">
                <a:cs typeface="+mn-ea"/>
                <a:sym typeface="+mn-lt"/>
              </a:rPr>
              <a:t>他们不带我玩，真气人！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162800" y="5086353"/>
            <a:ext cx="20447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dirty="0">
                <a:cs typeface="+mn-ea"/>
                <a:sym typeface="+mn-lt"/>
              </a:rPr>
              <a:t>他冤枉我！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7134955"/>
  <p:tag name="MH_LIBRARY" val="GRAPHIC"/>
  <p:tag name="MH_ORDER" val="矩形 7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7134955"/>
  <p:tag name="MH_LIBRARY" val="GRAPHIC"/>
  <p:tag name="MH_ORDER" val="Freeform 1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7134955"/>
  <p:tag name="MH_LIBRARY" val="GRAPHIC"/>
  <p:tag name="MH_ORDER" val="Rectangle 2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7134955"/>
  <p:tag name="MH_LIBRARY" val="GRAPHIC"/>
  <p:tag name="MH_ORDER" val="矩形 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7134955"/>
  <p:tag name="MH_LIBRARY" val="GRAPHIC"/>
  <p:tag name="MH_ORDER" val="Freeform 2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7134955"/>
  <p:tag name="MH_LIBRARY" val="GRAPHIC"/>
  <p:tag name="MH_ORDER" val="Rectangle 23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7134955"/>
  <p:tag name="MH_LIBRARY" val="GRAPHIC"/>
  <p:tag name="MH_ORDER" val="矩形 7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7134955"/>
  <p:tag name="MH_LIBRARY" val="GRAPHIC"/>
  <p:tag name="MH_ORDER" val="矩形 7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7134955"/>
  <p:tag name="MH_LIBRARY" val="GRAPHIC"/>
  <p:tag name="MH_ORDER" val="Freeform 16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7134955"/>
  <p:tag name="MH_LIBRARY" val="GRAPHIC"/>
  <p:tag name="MH_ORDER" val="Rectangle 17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7134955"/>
  <p:tag name="MH_LIBRARY" val="GRAPHIC"/>
  <p:tag name="MH_ORDER" val="Freeform 16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7134955"/>
  <p:tag name="MH_LIBRARY" val="GRAPHIC"/>
  <p:tag name="MH_ORDER" val="Rectangle 1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fg2uy0k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主题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fg2uy0k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5272FDC5-C942-4772-8C43-CA5693D809AD}" vid="{1EC0A3BA-4792-4832-A2CE-33586EFFA2ED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fg2uy0k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694</Words>
  <Application>Microsoft Office PowerPoint</Application>
  <PresentationFormat>宽屏</PresentationFormat>
  <Paragraphs>85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Meiryo</vt:lpstr>
      <vt:lpstr>黑体</vt:lpstr>
      <vt:lpstr>宋体</vt:lpstr>
      <vt:lpstr>微软雅黑</vt:lpstr>
      <vt:lpstr>优教通专用字体logo</vt:lpstr>
      <vt:lpstr>Arial</vt:lpstr>
      <vt:lpstr>Calibri</vt:lpstr>
      <vt:lpstr>Calibri Light</vt:lpstr>
      <vt:lpstr>第一PPT模板网-WWW.1PPT.COM</vt:lpstr>
      <vt:lpstr>主题2</vt:lpstr>
      <vt:lpstr>1_Office 主题</vt:lpstr>
      <vt:lpstr>Office Theme</vt:lpstr>
      <vt:lpstr>学做“快乐鸟”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352</cp:revision>
  <dcterms:created xsi:type="dcterms:W3CDTF">2013-01-25T01:44:00Z</dcterms:created>
  <dcterms:modified xsi:type="dcterms:W3CDTF">2022-03-28T02:43:18Z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