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</p:sldMasterIdLst>
  <p:notesMasterIdLst>
    <p:notesMasterId r:id="rId15"/>
  </p:notesMasterIdLst>
  <p:handoutMasterIdLst>
    <p:handoutMasterId r:id="rId16"/>
  </p:handoutMasterIdLst>
  <p:sldIdLst>
    <p:sldId id="280" r:id="rId3"/>
    <p:sldId id="283" r:id="rId4"/>
    <p:sldId id="285" r:id="rId5"/>
    <p:sldId id="287" r:id="rId6"/>
    <p:sldId id="288" r:id="rId7"/>
    <p:sldId id="297" r:id="rId8"/>
    <p:sldId id="298" r:id="rId9"/>
    <p:sldId id="299" r:id="rId10"/>
    <p:sldId id="300" r:id="rId11"/>
    <p:sldId id="302" r:id="rId12"/>
    <p:sldId id="268" r:id="rId13"/>
    <p:sldId id="303" r:id="rId14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  <a:srgbClr val="E6FBFE"/>
    <a:srgbClr val="57D2E3"/>
    <a:srgbClr val="21B1C5"/>
    <a:srgbClr val="B2F3FC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8" y="108"/>
      </p:cViewPr>
      <p:guideLst>
        <p:guide orient="horz" pos="2160"/>
        <p:guide pos="3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0223978-00F3-446A-B3B1-AF0CFAA94FB7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619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BA75364-FC86-4038-8B6A-C71A1C454C4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23104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5053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70665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71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  <a:t>11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84502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4252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207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020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86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320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685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1628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5494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829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0354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477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001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3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2022/3/28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1883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2142036" y="546932"/>
            <a:ext cx="12192000" cy="6017698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83" name="组合 8"/>
          <p:cNvGrpSpPr/>
          <p:nvPr/>
        </p:nvGrpSpPr>
        <p:grpSpPr>
          <a:xfrm>
            <a:off x="0" y="1527737"/>
            <a:ext cx="12192000" cy="2128905"/>
            <a:chOff x="-3178020" y="1939257"/>
            <a:chExt cx="12192000" cy="2128619"/>
          </a:xfrm>
        </p:grpSpPr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1535267" y="1939257"/>
              <a:ext cx="2765425" cy="553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第一单元 </a:t>
              </a: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· </a:t>
              </a: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微软雅黑" panose="020B0503020204020204" pitchFamily="34" charset="-122"/>
                </a:rPr>
                <a:t>让我试试看</a:t>
              </a: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-3178020" y="3052350"/>
              <a:ext cx="12192000" cy="1015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60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学做“快乐鸟”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649791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838" y="1171575"/>
            <a:ext cx="1452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我有小妙招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41190" y="1109980"/>
            <a:ext cx="34791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应对不快乐的小妙招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04900" y="5373370"/>
            <a:ext cx="16281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和朋友聊聊天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330565" y="5543550"/>
            <a:ext cx="21640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和家人出去玩</a:t>
            </a:r>
          </a:p>
        </p:txBody>
      </p:sp>
      <p:pic>
        <p:nvPicPr>
          <p:cNvPr id="4" name="图片 3" descr="小朋友聊天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9105" y="2459990"/>
            <a:ext cx="3821430" cy="2426335"/>
          </a:xfrm>
          <a:prstGeom prst="rect">
            <a:avLst/>
          </a:prstGeom>
        </p:spPr>
      </p:pic>
      <p:pic>
        <p:nvPicPr>
          <p:cNvPr id="10" name="图片 9" descr="和爸爸妈妈出去玩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94985" y="2129790"/>
            <a:ext cx="6562725" cy="30861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8"/>
          <p:cNvSpPr>
            <a:spLocks noChangeArrowheads="1"/>
          </p:cNvSpPr>
          <p:nvPr userDrawn="1"/>
        </p:nvSpPr>
        <p:spPr bwMode="auto">
          <a:xfrm>
            <a:off x="2444345" y="2415083"/>
            <a:ext cx="7770813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谢谢观看！</a:t>
            </a: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800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838" y="1171575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新课导入</a:t>
            </a:r>
          </a:p>
        </p:txBody>
      </p:sp>
      <p:pic>
        <p:nvPicPr>
          <p:cNvPr id="3" name="图片 2" descr="吃大餐很快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1155" y="1849755"/>
            <a:ext cx="5248275" cy="4204970"/>
          </a:xfrm>
          <a:prstGeom prst="rect">
            <a:avLst/>
          </a:prstGeom>
        </p:spPr>
      </p:pic>
      <p:pic>
        <p:nvPicPr>
          <p:cNvPr id="4" name="图片 3" descr="和朋友在一起很开心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665" y="2018030"/>
            <a:ext cx="6060440" cy="40366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17577" y="6338656"/>
            <a:ext cx="2024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7F7F7"/>
                </a:solidFill>
              </a:rPr>
              <a:t>https://www.ypppt.com/</a:t>
            </a:r>
            <a:endParaRPr lang="zh-CN" altLang="en-US" sz="1400" dirty="0">
              <a:solidFill>
                <a:srgbClr val="F7F7F7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838" y="1171575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我的快乐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32990" y="1767840"/>
            <a:ext cx="766445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8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生：我上周末和爸爸妈妈一起去了爷爷奶奶家，他们做了很多好吃的，我还和弟弟妹妹在一起玩，觉得很快乐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28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生：我喜欢下课和同学们一起玩游戏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28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生：我看动画片的时候会觉得很快乐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838" y="1171575"/>
            <a:ext cx="1452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快乐的表情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77765" y="1074420"/>
            <a:ext cx="31965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画一个快乐的表情</a:t>
            </a:r>
          </a:p>
        </p:txBody>
      </p:sp>
      <p:pic>
        <p:nvPicPr>
          <p:cNvPr id="4" name="图片 3" descr="快乐的表情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020" y="1716405"/>
            <a:ext cx="5521960" cy="50368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漂流瓶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480" y="1790065"/>
            <a:ext cx="7558405" cy="50304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001770" y="1171575"/>
            <a:ext cx="34505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将不开心的事情写到漂流瓶里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838" y="1171575"/>
            <a:ext cx="2214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击鼓传花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游戏</a:t>
            </a:r>
          </a:p>
        </p:txBody>
      </p:sp>
      <p:pic>
        <p:nvPicPr>
          <p:cNvPr id="3" name="图片 2" descr="击鼓传花游戏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830" y="1570355"/>
            <a:ext cx="6911975" cy="51885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838" y="1171575"/>
            <a:ext cx="1452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不开心的事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25930" y="2147570"/>
            <a:ext cx="874014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烦恼：我每次考试都想考一百分，但是怎么也考不到。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建议：我觉得只要努力了就好了，应该肯定自己的努力，相信自己是最棒的。100分不是最终的目标，而是我们在这个过程中有了收获，自己学到了东西，这对我们来说才是最重要的。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838" y="1171575"/>
            <a:ext cx="1706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不快乐的表情</a:t>
            </a:r>
          </a:p>
        </p:txBody>
      </p:sp>
      <p:pic>
        <p:nvPicPr>
          <p:cNvPr id="3" name="图片 2" descr="不开心表情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7340" y="1822450"/>
            <a:ext cx="9234805" cy="436181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0838" y="1171575"/>
            <a:ext cx="1452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我有小妙招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41190" y="1109980"/>
            <a:ext cx="34791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应对不快乐的小妙招</a:t>
            </a:r>
          </a:p>
        </p:txBody>
      </p:sp>
      <p:pic>
        <p:nvPicPr>
          <p:cNvPr id="5" name="图片 4" descr="1079823989fae1b350e929ffe960d09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2824480"/>
            <a:ext cx="3801110" cy="22669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99260" y="5231765"/>
            <a:ext cx="1104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看动画片</a:t>
            </a:r>
          </a:p>
        </p:txBody>
      </p:sp>
      <p:pic>
        <p:nvPicPr>
          <p:cNvPr id="7" name="图片 6" descr="听音乐的小女孩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0385" y="2690495"/>
            <a:ext cx="3661410" cy="25342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756275" y="5373370"/>
            <a:ext cx="21640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听音乐</a:t>
            </a:r>
          </a:p>
        </p:txBody>
      </p:sp>
      <p:pic>
        <p:nvPicPr>
          <p:cNvPr id="9" name="图片 8" descr="小朋友画画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68995" y="2938780"/>
            <a:ext cx="3600450" cy="21526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269</Words>
  <Application>Microsoft Office PowerPoint</Application>
  <PresentationFormat>宽屏</PresentationFormat>
  <Paragraphs>39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398</cp:revision>
  <dcterms:created xsi:type="dcterms:W3CDTF">2013-07-01T03:05:00Z</dcterms:created>
  <dcterms:modified xsi:type="dcterms:W3CDTF">2022-03-28T02:34:03Z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