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28" r:id="rId2"/>
    <p:sldMasterId id="2147483740" r:id="rId3"/>
  </p:sldMasterIdLst>
  <p:notesMasterIdLst>
    <p:notesMasterId r:id="rId21"/>
  </p:notesMasterIdLst>
  <p:handoutMasterIdLst>
    <p:handoutMasterId r:id="rId22"/>
  </p:handoutMasterIdLst>
  <p:sldIdLst>
    <p:sldId id="276" r:id="rId4"/>
    <p:sldId id="289" r:id="rId5"/>
    <p:sldId id="277" r:id="rId6"/>
    <p:sldId id="294" r:id="rId7"/>
    <p:sldId id="290" r:id="rId8"/>
    <p:sldId id="296" r:id="rId9"/>
    <p:sldId id="295" r:id="rId10"/>
    <p:sldId id="300" r:id="rId11"/>
    <p:sldId id="291" r:id="rId12"/>
    <p:sldId id="280" r:id="rId13"/>
    <p:sldId id="298" r:id="rId14"/>
    <p:sldId id="284" r:id="rId15"/>
    <p:sldId id="292" r:id="rId16"/>
    <p:sldId id="278" r:id="rId17"/>
    <p:sldId id="279" r:id="rId18"/>
    <p:sldId id="302" r:id="rId19"/>
    <p:sldId id="303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B6142"/>
    <a:srgbClr val="C0A47D"/>
    <a:srgbClr val="ECE7E0"/>
    <a:srgbClr val="E0D9CE"/>
    <a:srgbClr val="ACDCBD"/>
    <a:srgbClr val="D2EDB0"/>
    <a:srgbClr val="FFE1DE"/>
    <a:srgbClr val="F4F1EC"/>
    <a:srgbClr val="91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60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439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302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2443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450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473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73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516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161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865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50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695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118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759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74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135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485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461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724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05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238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CC10F4B-A933-4EFF-8AAF-D6661ED1B45F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0679984-E5BD-4C36-BD54-BEEFDCCA59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57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4B1E1F-FD5A-4EDF-ACE4-5C4A8DE7992C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6C74F0-0063-4B30-B580-D38BECD0ACE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126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207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552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342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2466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356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213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0468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226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3889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941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7600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833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5507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3369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168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3403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994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756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30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799589-2637-4023-AA6B-C9B49BE5E0A4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85FE35B-DB4C-45E1-81CC-26561E88B49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4034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83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05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417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0475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991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804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822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8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5792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91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7AC196B-74E4-4A73-B22E-68504E723D28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29FD80-C16A-4FED-ABEB-466B3509303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3848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397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707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1736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58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84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682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2881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898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335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32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DD82C3-006C-4505-8641-393F80886995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CE5DA6D-2A46-478F-9AAE-08194409128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988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1B2910-E476-49BD-8C98-2CD5D4A2BD09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2C9C2D-313C-46A4-AD41-851445F4B8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223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73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6B599F3-B1F8-4A06-85E4-45BA5FF01A6F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8804C76-BEB3-414C-9158-14541B4F3AD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5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2355B7-A654-4E82-85AC-AA6E754D75A0}" type="datetimeFigureOut">
              <a:rPr lang="zh-CN" altLang="en-US" smtClean="0"/>
              <a:pPr>
                <a:defRPr/>
              </a:pPr>
              <a:t>2022/3/27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742874A-ECC6-48BB-9027-F7BE5F98001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39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110067" y="638176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14754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669503" y="39743"/>
            <a:ext cx="857437" cy="430521"/>
            <a:chOff x="1339009" y="86774"/>
            <a:chExt cx="741129" cy="496163"/>
          </a:xfrm>
        </p:grpSpPr>
        <p:sp>
          <p:nvSpPr>
            <p:cNvPr id="6" name="任意多边形 5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52867" y="48452"/>
            <a:ext cx="988172" cy="496163"/>
            <a:chOff x="1339009" y="86774"/>
            <a:chExt cx="741129" cy="496163"/>
          </a:xfrm>
        </p:grpSpPr>
        <p:sp>
          <p:nvSpPr>
            <p:cNvPr id="13" name="任意多边形 12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10269" y="234241"/>
            <a:ext cx="562387" cy="282375"/>
            <a:chOff x="1339009" y="86774"/>
            <a:chExt cx="741129" cy="496163"/>
          </a:xfrm>
        </p:grpSpPr>
        <p:sp>
          <p:nvSpPr>
            <p:cNvPr id="20" name="任意多边形 19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4798" y="166609"/>
            <a:ext cx="281633" cy="567432"/>
            <a:chOff x="1218654" y="44858"/>
            <a:chExt cx="341868" cy="918388"/>
          </a:xfrm>
        </p:grpSpPr>
        <p:sp>
          <p:nvSpPr>
            <p:cNvPr id="27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7" y="5982892"/>
            <a:ext cx="1609913" cy="877713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8820642" y="50574"/>
            <a:ext cx="734129" cy="683275"/>
            <a:chOff x="1680092" y="44858"/>
            <a:chExt cx="625368" cy="836523"/>
          </a:xfrm>
        </p:grpSpPr>
        <p:grpSp>
          <p:nvGrpSpPr>
            <p:cNvPr id="31" name="组合 30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35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33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任意多边形 36"/>
          <p:cNvSpPr/>
          <p:nvPr userDrawn="1"/>
        </p:nvSpPr>
        <p:spPr>
          <a:xfrm>
            <a:off x="3710757" y="461554"/>
            <a:ext cx="7990115" cy="289250"/>
          </a:xfrm>
          <a:custGeom>
            <a:avLst/>
            <a:gdLst>
              <a:gd name="connsiteX0" fmla="*/ 0 w 6583680"/>
              <a:gd name="connsiteY0" fmla="*/ 266700 h 327660"/>
              <a:gd name="connsiteX1" fmla="*/ 548640 w 6583680"/>
              <a:gd name="connsiteY1" fmla="*/ 137160 h 327660"/>
              <a:gd name="connsiteX2" fmla="*/ 1729740 w 6583680"/>
              <a:gd name="connsiteY2" fmla="*/ 327660 h 327660"/>
              <a:gd name="connsiteX3" fmla="*/ 2781300 w 6583680"/>
              <a:gd name="connsiteY3" fmla="*/ 0 h 327660"/>
              <a:gd name="connsiteX4" fmla="*/ 3886200 w 6583680"/>
              <a:gd name="connsiteY4" fmla="*/ 312420 h 327660"/>
              <a:gd name="connsiteX5" fmla="*/ 5166360 w 6583680"/>
              <a:gd name="connsiteY5" fmla="*/ 83820 h 327660"/>
              <a:gd name="connsiteX6" fmla="*/ 6583680 w 6583680"/>
              <a:gd name="connsiteY6" fmla="*/ 312420 h 327660"/>
              <a:gd name="connsiteX0-1" fmla="*/ 0 w 6583680"/>
              <a:gd name="connsiteY0-2" fmla="*/ 266700 h 329452"/>
              <a:gd name="connsiteX1-3" fmla="*/ 548640 w 6583680"/>
              <a:gd name="connsiteY1-4" fmla="*/ 137160 h 329452"/>
              <a:gd name="connsiteX2-5" fmla="*/ 1729740 w 6583680"/>
              <a:gd name="connsiteY2-6" fmla="*/ 327660 h 329452"/>
              <a:gd name="connsiteX3-7" fmla="*/ 2781300 w 6583680"/>
              <a:gd name="connsiteY3-8" fmla="*/ 0 h 329452"/>
              <a:gd name="connsiteX4-9" fmla="*/ 3886200 w 6583680"/>
              <a:gd name="connsiteY4-10" fmla="*/ 312420 h 329452"/>
              <a:gd name="connsiteX5-11" fmla="*/ 5166360 w 6583680"/>
              <a:gd name="connsiteY5-12" fmla="*/ 83820 h 329452"/>
              <a:gd name="connsiteX6-13" fmla="*/ 6583680 w 6583680"/>
              <a:gd name="connsiteY6-14" fmla="*/ 312420 h 329452"/>
              <a:gd name="connsiteX0-15" fmla="*/ 0 w 6583680"/>
              <a:gd name="connsiteY0-16" fmla="*/ 285268 h 348020"/>
              <a:gd name="connsiteX1-17" fmla="*/ 548640 w 6583680"/>
              <a:gd name="connsiteY1-18" fmla="*/ 155728 h 348020"/>
              <a:gd name="connsiteX2-19" fmla="*/ 1729740 w 6583680"/>
              <a:gd name="connsiteY2-20" fmla="*/ 346228 h 348020"/>
              <a:gd name="connsiteX3-21" fmla="*/ 2781300 w 6583680"/>
              <a:gd name="connsiteY3-22" fmla="*/ 18568 h 348020"/>
              <a:gd name="connsiteX4-23" fmla="*/ 3886200 w 6583680"/>
              <a:gd name="connsiteY4-24" fmla="*/ 330988 h 348020"/>
              <a:gd name="connsiteX5-25" fmla="*/ 5166360 w 6583680"/>
              <a:gd name="connsiteY5-26" fmla="*/ 102388 h 348020"/>
              <a:gd name="connsiteX6-27" fmla="*/ 6583680 w 6583680"/>
              <a:gd name="connsiteY6-28" fmla="*/ 330988 h 348020"/>
              <a:gd name="connsiteX0-29" fmla="*/ 0 w 6583680"/>
              <a:gd name="connsiteY0-30" fmla="*/ 266946 h 329698"/>
              <a:gd name="connsiteX1-31" fmla="*/ 548640 w 6583680"/>
              <a:gd name="connsiteY1-32" fmla="*/ 137406 h 329698"/>
              <a:gd name="connsiteX2-33" fmla="*/ 1729740 w 6583680"/>
              <a:gd name="connsiteY2-34" fmla="*/ 327906 h 329698"/>
              <a:gd name="connsiteX3-35" fmla="*/ 2781300 w 6583680"/>
              <a:gd name="connsiteY3-36" fmla="*/ 246 h 329698"/>
              <a:gd name="connsiteX4-37" fmla="*/ 3886200 w 6583680"/>
              <a:gd name="connsiteY4-38" fmla="*/ 312666 h 329698"/>
              <a:gd name="connsiteX5-39" fmla="*/ 5166360 w 6583680"/>
              <a:gd name="connsiteY5-40" fmla="*/ 84066 h 329698"/>
              <a:gd name="connsiteX6-41" fmla="*/ 6583680 w 6583680"/>
              <a:gd name="connsiteY6-42" fmla="*/ 312666 h 329698"/>
              <a:gd name="connsiteX0-43" fmla="*/ 0 w 6583680"/>
              <a:gd name="connsiteY0-44" fmla="*/ 266946 h 329698"/>
              <a:gd name="connsiteX1-45" fmla="*/ 548640 w 6583680"/>
              <a:gd name="connsiteY1-46" fmla="*/ 137406 h 329698"/>
              <a:gd name="connsiteX2-47" fmla="*/ 1729740 w 6583680"/>
              <a:gd name="connsiteY2-48" fmla="*/ 327906 h 329698"/>
              <a:gd name="connsiteX3-49" fmla="*/ 2781300 w 6583680"/>
              <a:gd name="connsiteY3-50" fmla="*/ 246 h 329698"/>
              <a:gd name="connsiteX4-51" fmla="*/ 3886200 w 6583680"/>
              <a:gd name="connsiteY4-52" fmla="*/ 312666 h 329698"/>
              <a:gd name="connsiteX5-53" fmla="*/ 5166360 w 6583680"/>
              <a:gd name="connsiteY5-54" fmla="*/ 84066 h 329698"/>
              <a:gd name="connsiteX6-55" fmla="*/ 6583680 w 6583680"/>
              <a:gd name="connsiteY6-56" fmla="*/ 312666 h 329698"/>
              <a:gd name="connsiteX0-57" fmla="*/ 0 w 6583680"/>
              <a:gd name="connsiteY0-58" fmla="*/ 266946 h 329698"/>
              <a:gd name="connsiteX1-59" fmla="*/ 548640 w 6583680"/>
              <a:gd name="connsiteY1-60" fmla="*/ 137406 h 329698"/>
              <a:gd name="connsiteX2-61" fmla="*/ 1729740 w 6583680"/>
              <a:gd name="connsiteY2-62" fmla="*/ 327906 h 329698"/>
              <a:gd name="connsiteX3-63" fmla="*/ 2781300 w 6583680"/>
              <a:gd name="connsiteY3-64" fmla="*/ 246 h 329698"/>
              <a:gd name="connsiteX4-65" fmla="*/ 3886200 w 6583680"/>
              <a:gd name="connsiteY4-66" fmla="*/ 312666 h 329698"/>
              <a:gd name="connsiteX5-67" fmla="*/ 5166360 w 6583680"/>
              <a:gd name="connsiteY5-68" fmla="*/ 84066 h 329698"/>
              <a:gd name="connsiteX6-69" fmla="*/ 6583680 w 6583680"/>
              <a:gd name="connsiteY6-70" fmla="*/ 312666 h 329698"/>
              <a:gd name="connsiteX0-71" fmla="*/ 0 w 6278880"/>
              <a:gd name="connsiteY0-72" fmla="*/ 266946 h 335526"/>
              <a:gd name="connsiteX1-73" fmla="*/ 548640 w 6278880"/>
              <a:gd name="connsiteY1-74" fmla="*/ 137406 h 335526"/>
              <a:gd name="connsiteX2-75" fmla="*/ 1729740 w 6278880"/>
              <a:gd name="connsiteY2-76" fmla="*/ 327906 h 335526"/>
              <a:gd name="connsiteX3-77" fmla="*/ 2781300 w 6278880"/>
              <a:gd name="connsiteY3-78" fmla="*/ 246 h 335526"/>
              <a:gd name="connsiteX4-79" fmla="*/ 3886200 w 6278880"/>
              <a:gd name="connsiteY4-80" fmla="*/ 312666 h 335526"/>
              <a:gd name="connsiteX5-81" fmla="*/ 5166360 w 6278880"/>
              <a:gd name="connsiteY5-82" fmla="*/ 84066 h 335526"/>
              <a:gd name="connsiteX6-83" fmla="*/ 6278880 w 6278880"/>
              <a:gd name="connsiteY6-84" fmla="*/ 335526 h 335526"/>
              <a:gd name="connsiteX0-85" fmla="*/ 0 w 6454140"/>
              <a:gd name="connsiteY0-86" fmla="*/ 266946 h 329698"/>
              <a:gd name="connsiteX1-87" fmla="*/ 548640 w 6454140"/>
              <a:gd name="connsiteY1-88" fmla="*/ 137406 h 329698"/>
              <a:gd name="connsiteX2-89" fmla="*/ 1729740 w 6454140"/>
              <a:gd name="connsiteY2-90" fmla="*/ 327906 h 329698"/>
              <a:gd name="connsiteX3-91" fmla="*/ 2781300 w 6454140"/>
              <a:gd name="connsiteY3-92" fmla="*/ 246 h 329698"/>
              <a:gd name="connsiteX4-93" fmla="*/ 3886200 w 6454140"/>
              <a:gd name="connsiteY4-94" fmla="*/ 312666 h 329698"/>
              <a:gd name="connsiteX5-95" fmla="*/ 5166360 w 6454140"/>
              <a:gd name="connsiteY5-96" fmla="*/ 84066 h 329698"/>
              <a:gd name="connsiteX6-97" fmla="*/ 6454140 w 6454140"/>
              <a:gd name="connsiteY6-98" fmla="*/ 327906 h 329698"/>
              <a:gd name="connsiteX0-99" fmla="*/ 0 w 6454140"/>
              <a:gd name="connsiteY0-100" fmla="*/ 266892 h 329644"/>
              <a:gd name="connsiteX1-101" fmla="*/ 548640 w 6454140"/>
              <a:gd name="connsiteY1-102" fmla="*/ 137352 h 329644"/>
              <a:gd name="connsiteX2-103" fmla="*/ 1729740 w 6454140"/>
              <a:gd name="connsiteY2-104" fmla="*/ 327852 h 329644"/>
              <a:gd name="connsiteX3-105" fmla="*/ 2781300 w 6454140"/>
              <a:gd name="connsiteY3-106" fmla="*/ 192 h 329644"/>
              <a:gd name="connsiteX4-107" fmla="*/ 3886200 w 6454140"/>
              <a:gd name="connsiteY4-108" fmla="*/ 312612 h 329644"/>
              <a:gd name="connsiteX5-109" fmla="*/ 5166360 w 6454140"/>
              <a:gd name="connsiteY5-110" fmla="*/ 84012 h 329644"/>
              <a:gd name="connsiteX6-111" fmla="*/ 6454140 w 6454140"/>
              <a:gd name="connsiteY6-112" fmla="*/ 327852 h 329644"/>
              <a:gd name="connsiteX0-113" fmla="*/ 0 w 6454140"/>
              <a:gd name="connsiteY0-114" fmla="*/ 266944 h 329696"/>
              <a:gd name="connsiteX1-115" fmla="*/ 548640 w 6454140"/>
              <a:gd name="connsiteY1-116" fmla="*/ 137404 h 329696"/>
              <a:gd name="connsiteX2-117" fmla="*/ 1729740 w 6454140"/>
              <a:gd name="connsiteY2-118" fmla="*/ 327904 h 329696"/>
              <a:gd name="connsiteX3-119" fmla="*/ 2781300 w 6454140"/>
              <a:gd name="connsiteY3-120" fmla="*/ 244 h 329696"/>
              <a:gd name="connsiteX4-121" fmla="*/ 3886200 w 6454140"/>
              <a:gd name="connsiteY4-122" fmla="*/ 312664 h 329696"/>
              <a:gd name="connsiteX5-123" fmla="*/ 5166360 w 6454140"/>
              <a:gd name="connsiteY5-124" fmla="*/ 84064 h 329696"/>
              <a:gd name="connsiteX6-125" fmla="*/ 6454140 w 6454140"/>
              <a:gd name="connsiteY6-126" fmla="*/ 327904 h 329696"/>
              <a:gd name="connsiteX0-127" fmla="*/ 0 w 6454140"/>
              <a:gd name="connsiteY0-128" fmla="*/ 266716 h 329468"/>
              <a:gd name="connsiteX1-129" fmla="*/ 548640 w 6454140"/>
              <a:gd name="connsiteY1-130" fmla="*/ 137176 h 329468"/>
              <a:gd name="connsiteX2-131" fmla="*/ 1710690 w 6454140"/>
              <a:gd name="connsiteY2-132" fmla="*/ 327676 h 329468"/>
              <a:gd name="connsiteX3-133" fmla="*/ 2781300 w 6454140"/>
              <a:gd name="connsiteY3-134" fmla="*/ 16 h 329468"/>
              <a:gd name="connsiteX4-135" fmla="*/ 3886200 w 6454140"/>
              <a:gd name="connsiteY4-136" fmla="*/ 312436 h 329468"/>
              <a:gd name="connsiteX5-137" fmla="*/ 5166360 w 6454140"/>
              <a:gd name="connsiteY5-138" fmla="*/ 83836 h 329468"/>
              <a:gd name="connsiteX6-139" fmla="*/ 6454140 w 6454140"/>
              <a:gd name="connsiteY6-140" fmla="*/ 327676 h 329468"/>
              <a:gd name="connsiteX0-141" fmla="*/ 0 w 6454140"/>
              <a:gd name="connsiteY0-142" fmla="*/ 266716 h 352255"/>
              <a:gd name="connsiteX1-143" fmla="*/ 548640 w 6454140"/>
              <a:gd name="connsiteY1-144" fmla="*/ 137176 h 352255"/>
              <a:gd name="connsiteX2-145" fmla="*/ 1710690 w 6454140"/>
              <a:gd name="connsiteY2-146" fmla="*/ 327676 h 352255"/>
              <a:gd name="connsiteX3-147" fmla="*/ 2781300 w 6454140"/>
              <a:gd name="connsiteY3-148" fmla="*/ 16 h 352255"/>
              <a:gd name="connsiteX4-149" fmla="*/ 3886200 w 6454140"/>
              <a:gd name="connsiteY4-150" fmla="*/ 312436 h 352255"/>
              <a:gd name="connsiteX5-151" fmla="*/ 5166360 w 6454140"/>
              <a:gd name="connsiteY5-152" fmla="*/ 83836 h 352255"/>
              <a:gd name="connsiteX6-153" fmla="*/ 6454140 w 6454140"/>
              <a:gd name="connsiteY6-154" fmla="*/ 327676 h 352255"/>
              <a:gd name="connsiteX0-155" fmla="*/ 0 w 6454140"/>
              <a:gd name="connsiteY0-156" fmla="*/ 266716 h 329559"/>
              <a:gd name="connsiteX1-157" fmla="*/ 548640 w 6454140"/>
              <a:gd name="connsiteY1-158" fmla="*/ 137176 h 329559"/>
              <a:gd name="connsiteX2-159" fmla="*/ 1710690 w 6454140"/>
              <a:gd name="connsiteY2-160" fmla="*/ 327676 h 329559"/>
              <a:gd name="connsiteX3-161" fmla="*/ 2781300 w 6454140"/>
              <a:gd name="connsiteY3-162" fmla="*/ 16 h 329559"/>
              <a:gd name="connsiteX4-163" fmla="*/ 3886200 w 6454140"/>
              <a:gd name="connsiteY4-164" fmla="*/ 312436 h 329559"/>
              <a:gd name="connsiteX5-165" fmla="*/ 5166360 w 6454140"/>
              <a:gd name="connsiteY5-166" fmla="*/ 83836 h 329559"/>
              <a:gd name="connsiteX6-167" fmla="*/ 6454140 w 6454140"/>
              <a:gd name="connsiteY6-168" fmla="*/ 327676 h 329559"/>
              <a:gd name="connsiteX0-169" fmla="*/ 0 w 6454140"/>
              <a:gd name="connsiteY0-170" fmla="*/ 266716 h 329559"/>
              <a:gd name="connsiteX1-171" fmla="*/ 548640 w 6454140"/>
              <a:gd name="connsiteY1-172" fmla="*/ 137176 h 329559"/>
              <a:gd name="connsiteX2-173" fmla="*/ 1710690 w 6454140"/>
              <a:gd name="connsiteY2-174" fmla="*/ 327676 h 329559"/>
              <a:gd name="connsiteX3-175" fmla="*/ 2781300 w 6454140"/>
              <a:gd name="connsiteY3-176" fmla="*/ 16 h 329559"/>
              <a:gd name="connsiteX4-177" fmla="*/ 3886200 w 6454140"/>
              <a:gd name="connsiteY4-178" fmla="*/ 312436 h 329559"/>
              <a:gd name="connsiteX5-179" fmla="*/ 5166360 w 6454140"/>
              <a:gd name="connsiteY5-180" fmla="*/ 83836 h 329559"/>
              <a:gd name="connsiteX6-181" fmla="*/ 6454140 w 6454140"/>
              <a:gd name="connsiteY6-182" fmla="*/ 327676 h 329559"/>
              <a:gd name="connsiteX0-183" fmla="*/ 0 w 5992586"/>
              <a:gd name="connsiteY0-184" fmla="*/ 266716 h 353802"/>
              <a:gd name="connsiteX1-185" fmla="*/ 548640 w 5992586"/>
              <a:gd name="connsiteY1-186" fmla="*/ 137176 h 353802"/>
              <a:gd name="connsiteX2-187" fmla="*/ 1710690 w 5992586"/>
              <a:gd name="connsiteY2-188" fmla="*/ 327676 h 353802"/>
              <a:gd name="connsiteX3-189" fmla="*/ 2781300 w 5992586"/>
              <a:gd name="connsiteY3-190" fmla="*/ 16 h 353802"/>
              <a:gd name="connsiteX4-191" fmla="*/ 3886200 w 5992586"/>
              <a:gd name="connsiteY4-192" fmla="*/ 312436 h 353802"/>
              <a:gd name="connsiteX5-193" fmla="*/ 5166360 w 5992586"/>
              <a:gd name="connsiteY5-194" fmla="*/ 83836 h 353802"/>
              <a:gd name="connsiteX6-195" fmla="*/ 5992586 w 5992586"/>
              <a:gd name="connsiteY6-196" fmla="*/ 353802 h 353802"/>
              <a:gd name="connsiteX0-197" fmla="*/ 0 w 5992586"/>
              <a:gd name="connsiteY0-198" fmla="*/ 266716 h 353802"/>
              <a:gd name="connsiteX1-199" fmla="*/ 548640 w 5992586"/>
              <a:gd name="connsiteY1-200" fmla="*/ 137176 h 353802"/>
              <a:gd name="connsiteX2-201" fmla="*/ 1710690 w 5992586"/>
              <a:gd name="connsiteY2-202" fmla="*/ 327676 h 353802"/>
              <a:gd name="connsiteX3-203" fmla="*/ 2781300 w 5992586"/>
              <a:gd name="connsiteY3-204" fmla="*/ 16 h 353802"/>
              <a:gd name="connsiteX4-205" fmla="*/ 3886200 w 5992586"/>
              <a:gd name="connsiteY4-206" fmla="*/ 312436 h 353802"/>
              <a:gd name="connsiteX5-207" fmla="*/ 5166360 w 5992586"/>
              <a:gd name="connsiteY5-208" fmla="*/ 83836 h 353802"/>
              <a:gd name="connsiteX6-209" fmla="*/ 5992586 w 5992586"/>
              <a:gd name="connsiteY6-210" fmla="*/ 353802 h 3538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992586" h="353802">
                <a:moveTo>
                  <a:pt x="0" y="266716"/>
                </a:moveTo>
                <a:cubicBezTo>
                  <a:pt x="182880" y="223536"/>
                  <a:pt x="263525" y="127016"/>
                  <a:pt x="548640" y="137176"/>
                </a:cubicBezTo>
                <a:cubicBezTo>
                  <a:pt x="833755" y="147336"/>
                  <a:pt x="1345882" y="351171"/>
                  <a:pt x="1710690" y="327676"/>
                </a:cubicBezTo>
                <a:cubicBezTo>
                  <a:pt x="2075498" y="304181"/>
                  <a:pt x="2194877" y="2556"/>
                  <a:pt x="2781300" y="16"/>
                </a:cubicBezTo>
                <a:cubicBezTo>
                  <a:pt x="3367723" y="-2524"/>
                  <a:pt x="3516630" y="299736"/>
                  <a:pt x="3886200" y="312436"/>
                </a:cubicBezTo>
                <a:cubicBezTo>
                  <a:pt x="4255770" y="325136"/>
                  <a:pt x="4815296" y="76942"/>
                  <a:pt x="5166360" y="83836"/>
                </a:cubicBezTo>
                <a:cubicBezTo>
                  <a:pt x="5517424" y="90730"/>
                  <a:pt x="5624649" y="173099"/>
                  <a:pt x="5992586" y="353802"/>
                </a:cubicBezTo>
              </a:path>
            </a:pathLst>
          </a:custGeom>
          <a:solidFill>
            <a:srgbClr val="D2EDB0"/>
          </a:solidFill>
          <a:ln w="19050">
            <a:solidFill>
              <a:srgbClr val="7B61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圆角矩形 37"/>
          <p:cNvSpPr/>
          <p:nvPr userDrawn="1"/>
        </p:nvSpPr>
        <p:spPr>
          <a:xfrm>
            <a:off x="110067" y="638176"/>
            <a:ext cx="11971867" cy="6017279"/>
          </a:xfrm>
          <a:prstGeom prst="roundRect">
            <a:avLst>
              <a:gd name="adj" fmla="val 5430"/>
            </a:avLst>
          </a:prstGeom>
          <a:pattFill prst="wdUpDiag">
            <a:fgClr>
              <a:srgbClr val="C0A47D"/>
            </a:fgClr>
            <a:bgClr>
              <a:schemeClr val="bg1"/>
            </a:bgClr>
          </a:pattFill>
          <a:ln w="44450">
            <a:solidFill>
              <a:srgbClr val="C0A4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 userDrawn="1"/>
        </p:nvSpPr>
        <p:spPr>
          <a:xfrm>
            <a:off x="314754" y="800762"/>
            <a:ext cx="11562493" cy="5692104"/>
          </a:xfrm>
          <a:prstGeom prst="roundRect">
            <a:avLst>
              <a:gd name="adj" fmla="val 5430"/>
            </a:avLst>
          </a:prstGeom>
          <a:solidFill>
            <a:schemeClr val="bg1"/>
          </a:solidFill>
          <a:ln w="44450">
            <a:solidFill>
              <a:srgbClr val="C0A47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 userDrawn="1"/>
        </p:nvGrpSpPr>
        <p:grpSpPr>
          <a:xfrm>
            <a:off x="7669503" y="39743"/>
            <a:ext cx="857437" cy="430521"/>
            <a:chOff x="1339009" y="86774"/>
            <a:chExt cx="741129" cy="496163"/>
          </a:xfrm>
        </p:grpSpPr>
        <p:sp>
          <p:nvSpPr>
            <p:cNvPr id="41" name="任意多边形 40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10852867" y="48452"/>
            <a:ext cx="988172" cy="496163"/>
            <a:chOff x="1339009" y="86774"/>
            <a:chExt cx="741129" cy="496163"/>
          </a:xfrm>
        </p:grpSpPr>
        <p:sp>
          <p:nvSpPr>
            <p:cNvPr id="48" name="任意多边形 47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1310269" y="234241"/>
            <a:ext cx="562387" cy="282375"/>
            <a:chOff x="1339009" y="86774"/>
            <a:chExt cx="741129" cy="496163"/>
          </a:xfrm>
        </p:grpSpPr>
        <p:sp>
          <p:nvSpPr>
            <p:cNvPr id="55" name="任意多边形 54"/>
            <p:cNvSpPr/>
            <p:nvPr/>
          </p:nvSpPr>
          <p:spPr>
            <a:xfrm>
              <a:off x="1339009" y="86774"/>
              <a:ext cx="741129" cy="496163"/>
            </a:xfrm>
            <a:custGeom>
              <a:avLst/>
              <a:gdLst>
                <a:gd name="connsiteX0" fmla="*/ 335757 w 740569"/>
                <a:gd name="connsiteY0" fmla="*/ 107157 h 461963"/>
                <a:gd name="connsiteX1" fmla="*/ 214313 w 740569"/>
                <a:gd name="connsiteY1" fmla="*/ 54769 h 461963"/>
                <a:gd name="connsiteX2" fmla="*/ 157163 w 740569"/>
                <a:gd name="connsiteY2" fmla="*/ 164307 h 461963"/>
                <a:gd name="connsiteX3" fmla="*/ 0 w 740569"/>
                <a:gd name="connsiteY3" fmla="*/ 257175 h 461963"/>
                <a:gd name="connsiteX4" fmla="*/ 169069 w 740569"/>
                <a:gd name="connsiteY4" fmla="*/ 342900 h 461963"/>
                <a:gd name="connsiteX5" fmla="*/ 211932 w 740569"/>
                <a:gd name="connsiteY5" fmla="*/ 452438 h 461963"/>
                <a:gd name="connsiteX6" fmla="*/ 347663 w 740569"/>
                <a:gd name="connsiteY6" fmla="*/ 395288 h 461963"/>
                <a:gd name="connsiteX7" fmla="*/ 490538 w 740569"/>
                <a:gd name="connsiteY7" fmla="*/ 461963 h 461963"/>
                <a:gd name="connsiteX8" fmla="*/ 573882 w 740569"/>
                <a:gd name="connsiteY8" fmla="*/ 323850 h 461963"/>
                <a:gd name="connsiteX9" fmla="*/ 740569 w 740569"/>
                <a:gd name="connsiteY9" fmla="*/ 242888 h 461963"/>
                <a:gd name="connsiteX10" fmla="*/ 578644 w 740569"/>
                <a:gd name="connsiteY10" fmla="*/ 178594 h 461963"/>
                <a:gd name="connsiteX11" fmla="*/ 502444 w 740569"/>
                <a:gd name="connsiteY11" fmla="*/ 0 h 461963"/>
                <a:gd name="connsiteX12" fmla="*/ 335757 w 740569"/>
                <a:gd name="connsiteY12" fmla="*/ 107157 h 461963"/>
                <a:gd name="connsiteX0-1" fmla="*/ 335757 w 740569"/>
                <a:gd name="connsiteY0-2" fmla="*/ 107157 h 461963"/>
                <a:gd name="connsiteX1-3" fmla="*/ 214313 w 740569"/>
                <a:gd name="connsiteY1-4" fmla="*/ 54769 h 461963"/>
                <a:gd name="connsiteX2-5" fmla="*/ 157163 w 740569"/>
                <a:gd name="connsiteY2-6" fmla="*/ 164307 h 461963"/>
                <a:gd name="connsiteX3-7" fmla="*/ 0 w 740569"/>
                <a:gd name="connsiteY3-8" fmla="*/ 257175 h 461963"/>
                <a:gd name="connsiteX4-9" fmla="*/ 169069 w 740569"/>
                <a:gd name="connsiteY4-10" fmla="*/ 342900 h 461963"/>
                <a:gd name="connsiteX5-11" fmla="*/ 211932 w 740569"/>
                <a:gd name="connsiteY5-12" fmla="*/ 452438 h 461963"/>
                <a:gd name="connsiteX6-13" fmla="*/ 347663 w 740569"/>
                <a:gd name="connsiteY6-14" fmla="*/ 395288 h 461963"/>
                <a:gd name="connsiteX7-15" fmla="*/ 490538 w 740569"/>
                <a:gd name="connsiteY7-16" fmla="*/ 461963 h 461963"/>
                <a:gd name="connsiteX8-17" fmla="*/ 573882 w 740569"/>
                <a:gd name="connsiteY8-18" fmla="*/ 323850 h 461963"/>
                <a:gd name="connsiteX9-19" fmla="*/ 740569 w 740569"/>
                <a:gd name="connsiteY9-20" fmla="*/ 242888 h 461963"/>
                <a:gd name="connsiteX10-21" fmla="*/ 578644 w 740569"/>
                <a:gd name="connsiteY10-22" fmla="*/ 178594 h 461963"/>
                <a:gd name="connsiteX11-23" fmla="*/ 502444 w 740569"/>
                <a:gd name="connsiteY11-24" fmla="*/ 0 h 461963"/>
                <a:gd name="connsiteX12-25" fmla="*/ 335757 w 740569"/>
                <a:gd name="connsiteY12-26" fmla="*/ 107157 h 461963"/>
                <a:gd name="connsiteX0-27" fmla="*/ 335757 w 740569"/>
                <a:gd name="connsiteY0-28" fmla="*/ 107157 h 461963"/>
                <a:gd name="connsiteX1-29" fmla="*/ 214313 w 740569"/>
                <a:gd name="connsiteY1-30" fmla="*/ 54769 h 461963"/>
                <a:gd name="connsiteX2-31" fmla="*/ 157163 w 740569"/>
                <a:gd name="connsiteY2-32" fmla="*/ 164307 h 461963"/>
                <a:gd name="connsiteX3-33" fmla="*/ 0 w 740569"/>
                <a:gd name="connsiteY3-34" fmla="*/ 257175 h 461963"/>
                <a:gd name="connsiteX4-35" fmla="*/ 169069 w 740569"/>
                <a:gd name="connsiteY4-36" fmla="*/ 342900 h 461963"/>
                <a:gd name="connsiteX5-37" fmla="*/ 211932 w 740569"/>
                <a:gd name="connsiteY5-38" fmla="*/ 452438 h 461963"/>
                <a:gd name="connsiteX6-39" fmla="*/ 347663 w 740569"/>
                <a:gd name="connsiteY6-40" fmla="*/ 395288 h 461963"/>
                <a:gd name="connsiteX7-41" fmla="*/ 490538 w 740569"/>
                <a:gd name="connsiteY7-42" fmla="*/ 461963 h 461963"/>
                <a:gd name="connsiteX8-43" fmla="*/ 573882 w 740569"/>
                <a:gd name="connsiteY8-44" fmla="*/ 323850 h 461963"/>
                <a:gd name="connsiteX9-45" fmla="*/ 740569 w 740569"/>
                <a:gd name="connsiteY9-46" fmla="*/ 242888 h 461963"/>
                <a:gd name="connsiteX10-47" fmla="*/ 578644 w 740569"/>
                <a:gd name="connsiteY10-48" fmla="*/ 178594 h 461963"/>
                <a:gd name="connsiteX11-49" fmla="*/ 502444 w 740569"/>
                <a:gd name="connsiteY11-50" fmla="*/ 0 h 461963"/>
                <a:gd name="connsiteX12-51" fmla="*/ 335757 w 740569"/>
                <a:gd name="connsiteY12-52" fmla="*/ 107157 h 461963"/>
                <a:gd name="connsiteX0-53" fmla="*/ 335757 w 740569"/>
                <a:gd name="connsiteY0-54" fmla="*/ 108057 h 462863"/>
                <a:gd name="connsiteX1-55" fmla="*/ 214313 w 740569"/>
                <a:gd name="connsiteY1-56" fmla="*/ 55669 h 462863"/>
                <a:gd name="connsiteX2-57" fmla="*/ 157163 w 740569"/>
                <a:gd name="connsiteY2-58" fmla="*/ 165207 h 462863"/>
                <a:gd name="connsiteX3-59" fmla="*/ 0 w 740569"/>
                <a:gd name="connsiteY3-60" fmla="*/ 258075 h 462863"/>
                <a:gd name="connsiteX4-61" fmla="*/ 169069 w 740569"/>
                <a:gd name="connsiteY4-62" fmla="*/ 343800 h 462863"/>
                <a:gd name="connsiteX5-63" fmla="*/ 211932 w 740569"/>
                <a:gd name="connsiteY5-64" fmla="*/ 453338 h 462863"/>
                <a:gd name="connsiteX6-65" fmla="*/ 347663 w 740569"/>
                <a:gd name="connsiteY6-66" fmla="*/ 396188 h 462863"/>
                <a:gd name="connsiteX7-67" fmla="*/ 490538 w 740569"/>
                <a:gd name="connsiteY7-68" fmla="*/ 462863 h 462863"/>
                <a:gd name="connsiteX8-69" fmla="*/ 573882 w 740569"/>
                <a:gd name="connsiteY8-70" fmla="*/ 324750 h 462863"/>
                <a:gd name="connsiteX9-71" fmla="*/ 740569 w 740569"/>
                <a:gd name="connsiteY9-72" fmla="*/ 243788 h 462863"/>
                <a:gd name="connsiteX10-73" fmla="*/ 578644 w 740569"/>
                <a:gd name="connsiteY10-74" fmla="*/ 179494 h 462863"/>
                <a:gd name="connsiteX11-75" fmla="*/ 502444 w 740569"/>
                <a:gd name="connsiteY11-76" fmla="*/ 900 h 462863"/>
                <a:gd name="connsiteX12-77" fmla="*/ 335757 w 740569"/>
                <a:gd name="connsiteY12-78" fmla="*/ 108057 h 462863"/>
                <a:gd name="connsiteX0-79" fmla="*/ 335757 w 740569"/>
                <a:gd name="connsiteY0-80" fmla="*/ 111346 h 466152"/>
                <a:gd name="connsiteX1-81" fmla="*/ 214313 w 740569"/>
                <a:gd name="connsiteY1-82" fmla="*/ 58958 h 466152"/>
                <a:gd name="connsiteX2-83" fmla="*/ 157163 w 740569"/>
                <a:gd name="connsiteY2-84" fmla="*/ 168496 h 466152"/>
                <a:gd name="connsiteX3-85" fmla="*/ 0 w 740569"/>
                <a:gd name="connsiteY3-86" fmla="*/ 261364 h 466152"/>
                <a:gd name="connsiteX4-87" fmla="*/ 169069 w 740569"/>
                <a:gd name="connsiteY4-88" fmla="*/ 347089 h 466152"/>
                <a:gd name="connsiteX5-89" fmla="*/ 211932 w 740569"/>
                <a:gd name="connsiteY5-90" fmla="*/ 456627 h 466152"/>
                <a:gd name="connsiteX6-91" fmla="*/ 347663 w 740569"/>
                <a:gd name="connsiteY6-92" fmla="*/ 399477 h 466152"/>
                <a:gd name="connsiteX7-93" fmla="*/ 490538 w 740569"/>
                <a:gd name="connsiteY7-94" fmla="*/ 466152 h 466152"/>
                <a:gd name="connsiteX8-95" fmla="*/ 573882 w 740569"/>
                <a:gd name="connsiteY8-96" fmla="*/ 328039 h 466152"/>
                <a:gd name="connsiteX9-97" fmla="*/ 740569 w 740569"/>
                <a:gd name="connsiteY9-98" fmla="*/ 247077 h 466152"/>
                <a:gd name="connsiteX10-99" fmla="*/ 578644 w 740569"/>
                <a:gd name="connsiteY10-100" fmla="*/ 182783 h 466152"/>
                <a:gd name="connsiteX11-101" fmla="*/ 502444 w 740569"/>
                <a:gd name="connsiteY11-102" fmla="*/ 4189 h 466152"/>
                <a:gd name="connsiteX12-103" fmla="*/ 335757 w 740569"/>
                <a:gd name="connsiteY12-104" fmla="*/ 111346 h 466152"/>
                <a:gd name="connsiteX0-105" fmla="*/ 335757 w 740569"/>
                <a:gd name="connsiteY0-106" fmla="*/ 114074 h 468880"/>
                <a:gd name="connsiteX1-107" fmla="*/ 214313 w 740569"/>
                <a:gd name="connsiteY1-108" fmla="*/ 61686 h 468880"/>
                <a:gd name="connsiteX2-109" fmla="*/ 157163 w 740569"/>
                <a:gd name="connsiteY2-110" fmla="*/ 171224 h 468880"/>
                <a:gd name="connsiteX3-111" fmla="*/ 0 w 740569"/>
                <a:gd name="connsiteY3-112" fmla="*/ 264092 h 468880"/>
                <a:gd name="connsiteX4-113" fmla="*/ 169069 w 740569"/>
                <a:gd name="connsiteY4-114" fmla="*/ 349817 h 468880"/>
                <a:gd name="connsiteX5-115" fmla="*/ 211932 w 740569"/>
                <a:gd name="connsiteY5-116" fmla="*/ 459355 h 468880"/>
                <a:gd name="connsiteX6-117" fmla="*/ 347663 w 740569"/>
                <a:gd name="connsiteY6-118" fmla="*/ 402205 h 468880"/>
                <a:gd name="connsiteX7-119" fmla="*/ 490538 w 740569"/>
                <a:gd name="connsiteY7-120" fmla="*/ 468880 h 468880"/>
                <a:gd name="connsiteX8-121" fmla="*/ 573882 w 740569"/>
                <a:gd name="connsiteY8-122" fmla="*/ 330767 h 468880"/>
                <a:gd name="connsiteX9-123" fmla="*/ 740569 w 740569"/>
                <a:gd name="connsiteY9-124" fmla="*/ 249805 h 468880"/>
                <a:gd name="connsiteX10-125" fmla="*/ 578644 w 740569"/>
                <a:gd name="connsiteY10-126" fmla="*/ 185511 h 468880"/>
                <a:gd name="connsiteX11-127" fmla="*/ 502444 w 740569"/>
                <a:gd name="connsiteY11-128" fmla="*/ 6917 h 468880"/>
                <a:gd name="connsiteX12-129" fmla="*/ 335757 w 740569"/>
                <a:gd name="connsiteY12-130" fmla="*/ 114074 h 468880"/>
                <a:gd name="connsiteX0-131" fmla="*/ 335757 w 740569"/>
                <a:gd name="connsiteY0-132" fmla="*/ 114074 h 468880"/>
                <a:gd name="connsiteX1-133" fmla="*/ 214313 w 740569"/>
                <a:gd name="connsiteY1-134" fmla="*/ 61686 h 468880"/>
                <a:gd name="connsiteX2-135" fmla="*/ 157163 w 740569"/>
                <a:gd name="connsiteY2-136" fmla="*/ 171224 h 468880"/>
                <a:gd name="connsiteX3-137" fmla="*/ 0 w 740569"/>
                <a:gd name="connsiteY3-138" fmla="*/ 264092 h 468880"/>
                <a:gd name="connsiteX4-139" fmla="*/ 169069 w 740569"/>
                <a:gd name="connsiteY4-140" fmla="*/ 349817 h 468880"/>
                <a:gd name="connsiteX5-141" fmla="*/ 211932 w 740569"/>
                <a:gd name="connsiteY5-142" fmla="*/ 459355 h 468880"/>
                <a:gd name="connsiteX6-143" fmla="*/ 347663 w 740569"/>
                <a:gd name="connsiteY6-144" fmla="*/ 402205 h 468880"/>
                <a:gd name="connsiteX7-145" fmla="*/ 490538 w 740569"/>
                <a:gd name="connsiteY7-146" fmla="*/ 468880 h 468880"/>
                <a:gd name="connsiteX8-147" fmla="*/ 573882 w 740569"/>
                <a:gd name="connsiteY8-148" fmla="*/ 330767 h 468880"/>
                <a:gd name="connsiteX9-149" fmla="*/ 740569 w 740569"/>
                <a:gd name="connsiteY9-150" fmla="*/ 249805 h 468880"/>
                <a:gd name="connsiteX10-151" fmla="*/ 578644 w 740569"/>
                <a:gd name="connsiteY10-152" fmla="*/ 185511 h 468880"/>
                <a:gd name="connsiteX11-153" fmla="*/ 502444 w 740569"/>
                <a:gd name="connsiteY11-154" fmla="*/ 6917 h 468880"/>
                <a:gd name="connsiteX12-155" fmla="*/ 335757 w 740569"/>
                <a:gd name="connsiteY12-156" fmla="*/ 114074 h 468880"/>
                <a:gd name="connsiteX0-157" fmla="*/ 335757 w 740569"/>
                <a:gd name="connsiteY0-158" fmla="*/ 114074 h 468880"/>
                <a:gd name="connsiteX1-159" fmla="*/ 214313 w 740569"/>
                <a:gd name="connsiteY1-160" fmla="*/ 61686 h 468880"/>
                <a:gd name="connsiteX2-161" fmla="*/ 157163 w 740569"/>
                <a:gd name="connsiteY2-162" fmla="*/ 171224 h 468880"/>
                <a:gd name="connsiteX3-163" fmla="*/ 0 w 740569"/>
                <a:gd name="connsiteY3-164" fmla="*/ 264092 h 468880"/>
                <a:gd name="connsiteX4-165" fmla="*/ 169069 w 740569"/>
                <a:gd name="connsiteY4-166" fmla="*/ 349817 h 468880"/>
                <a:gd name="connsiteX5-167" fmla="*/ 211932 w 740569"/>
                <a:gd name="connsiteY5-168" fmla="*/ 459355 h 468880"/>
                <a:gd name="connsiteX6-169" fmla="*/ 347663 w 740569"/>
                <a:gd name="connsiteY6-170" fmla="*/ 402205 h 468880"/>
                <a:gd name="connsiteX7-171" fmla="*/ 490538 w 740569"/>
                <a:gd name="connsiteY7-172" fmla="*/ 468880 h 468880"/>
                <a:gd name="connsiteX8-173" fmla="*/ 573882 w 740569"/>
                <a:gd name="connsiteY8-174" fmla="*/ 330767 h 468880"/>
                <a:gd name="connsiteX9-175" fmla="*/ 740569 w 740569"/>
                <a:gd name="connsiteY9-176" fmla="*/ 249805 h 468880"/>
                <a:gd name="connsiteX10-177" fmla="*/ 578644 w 740569"/>
                <a:gd name="connsiteY10-178" fmla="*/ 185511 h 468880"/>
                <a:gd name="connsiteX11-179" fmla="*/ 502444 w 740569"/>
                <a:gd name="connsiteY11-180" fmla="*/ 6917 h 468880"/>
                <a:gd name="connsiteX12-181" fmla="*/ 335757 w 740569"/>
                <a:gd name="connsiteY12-182" fmla="*/ 114074 h 468880"/>
                <a:gd name="connsiteX0-183" fmla="*/ 335757 w 740569"/>
                <a:gd name="connsiteY0-184" fmla="*/ 114074 h 468880"/>
                <a:gd name="connsiteX1-185" fmla="*/ 214313 w 740569"/>
                <a:gd name="connsiteY1-186" fmla="*/ 61686 h 468880"/>
                <a:gd name="connsiteX2-187" fmla="*/ 157163 w 740569"/>
                <a:gd name="connsiteY2-188" fmla="*/ 171224 h 468880"/>
                <a:gd name="connsiteX3-189" fmla="*/ 0 w 740569"/>
                <a:gd name="connsiteY3-190" fmla="*/ 264092 h 468880"/>
                <a:gd name="connsiteX4-191" fmla="*/ 169069 w 740569"/>
                <a:gd name="connsiteY4-192" fmla="*/ 349817 h 468880"/>
                <a:gd name="connsiteX5-193" fmla="*/ 211932 w 740569"/>
                <a:gd name="connsiteY5-194" fmla="*/ 459355 h 468880"/>
                <a:gd name="connsiteX6-195" fmla="*/ 347663 w 740569"/>
                <a:gd name="connsiteY6-196" fmla="*/ 402205 h 468880"/>
                <a:gd name="connsiteX7-197" fmla="*/ 490538 w 740569"/>
                <a:gd name="connsiteY7-198" fmla="*/ 468880 h 468880"/>
                <a:gd name="connsiteX8-199" fmla="*/ 573882 w 740569"/>
                <a:gd name="connsiteY8-200" fmla="*/ 330767 h 468880"/>
                <a:gd name="connsiteX9-201" fmla="*/ 740569 w 740569"/>
                <a:gd name="connsiteY9-202" fmla="*/ 249805 h 468880"/>
                <a:gd name="connsiteX10-203" fmla="*/ 578644 w 740569"/>
                <a:gd name="connsiteY10-204" fmla="*/ 185511 h 468880"/>
                <a:gd name="connsiteX11-205" fmla="*/ 502444 w 740569"/>
                <a:gd name="connsiteY11-206" fmla="*/ 6917 h 468880"/>
                <a:gd name="connsiteX12-207" fmla="*/ 335757 w 740569"/>
                <a:gd name="connsiteY12-208" fmla="*/ 114074 h 468880"/>
                <a:gd name="connsiteX0-209" fmla="*/ 335757 w 740569"/>
                <a:gd name="connsiteY0-210" fmla="*/ 114074 h 468880"/>
                <a:gd name="connsiteX1-211" fmla="*/ 214313 w 740569"/>
                <a:gd name="connsiteY1-212" fmla="*/ 61686 h 468880"/>
                <a:gd name="connsiteX2-213" fmla="*/ 157163 w 740569"/>
                <a:gd name="connsiteY2-214" fmla="*/ 171224 h 468880"/>
                <a:gd name="connsiteX3-215" fmla="*/ 0 w 740569"/>
                <a:gd name="connsiteY3-216" fmla="*/ 264092 h 468880"/>
                <a:gd name="connsiteX4-217" fmla="*/ 169069 w 740569"/>
                <a:gd name="connsiteY4-218" fmla="*/ 349817 h 468880"/>
                <a:gd name="connsiteX5-219" fmla="*/ 211932 w 740569"/>
                <a:gd name="connsiteY5-220" fmla="*/ 459355 h 468880"/>
                <a:gd name="connsiteX6-221" fmla="*/ 347663 w 740569"/>
                <a:gd name="connsiteY6-222" fmla="*/ 402205 h 468880"/>
                <a:gd name="connsiteX7-223" fmla="*/ 490538 w 740569"/>
                <a:gd name="connsiteY7-224" fmla="*/ 468880 h 468880"/>
                <a:gd name="connsiteX8-225" fmla="*/ 573882 w 740569"/>
                <a:gd name="connsiteY8-226" fmla="*/ 330767 h 468880"/>
                <a:gd name="connsiteX9-227" fmla="*/ 740569 w 740569"/>
                <a:gd name="connsiteY9-228" fmla="*/ 249805 h 468880"/>
                <a:gd name="connsiteX10-229" fmla="*/ 578644 w 740569"/>
                <a:gd name="connsiteY10-230" fmla="*/ 185511 h 468880"/>
                <a:gd name="connsiteX11-231" fmla="*/ 502444 w 740569"/>
                <a:gd name="connsiteY11-232" fmla="*/ 6917 h 468880"/>
                <a:gd name="connsiteX12-233" fmla="*/ 335757 w 740569"/>
                <a:gd name="connsiteY12-234" fmla="*/ 114074 h 468880"/>
                <a:gd name="connsiteX0-235" fmla="*/ 335757 w 740569"/>
                <a:gd name="connsiteY0-236" fmla="*/ 114074 h 468880"/>
                <a:gd name="connsiteX1-237" fmla="*/ 214313 w 740569"/>
                <a:gd name="connsiteY1-238" fmla="*/ 61686 h 468880"/>
                <a:gd name="connsiteX2-239" fmla="*/ 157163 w 740569"/>
                <a:gd name="connsiteY2-240" fmla="*/ 171224 h 468880"/>
                <a:gd name="connsiteX3-241" fmla="*/ 0 w 740569"/>
                <a:gd name="connsiteY3-242" fmla="*/ 264092 h 468880"/>
                <a:gd name="connsiteX4-243" fmla="*/ 169069 w 740569"/>
                <a:gd name="connsiteY4-244" fmla="*/ 349817 h 468880"/>
                <a:gd name="connsiteX5-245" fmla="*/ 211932 w 740569"/>
                <a:gd name="connsiteY5-246" fmla="*/ 459355 h 468880"/>
                <a:gd name="connsiteX6-247" fmla="*/ 347663 w 740569"/>
                <a:gd name="connsiteY6-248" fmla="*/ 402205 h 468880"/>
                <a:gd name="connsiteX7-249" fmla="*/ 490538 w 740569"/>
                <a:gd name="connsiteY7-250" fmla="*/ 468880 h 468880"/>
                <a:gd name="connsiteX8-251" fmla="*/ 573882 w 740569"/>
                <a:gd name="connsiteY8-252" fmla="*/ 330767 h 468880"/>
                <a:gd name="connsiteX9-253" fmla="*/ 740569 w 740569"/>
                <a:gd name="connsiteY9-254" fmla="*/ 249805 h 468880"/>
                <a:gd name="connsiteX10-255" fmla="*/ 578644 w 740569"/>
                <a:gd name="connsiteY10-256" fmla="*/ 185511 h 468880"/>
                <a:gd name="connsiteX11-257" fmla="*/ 502444 w 740569"/>
                <a:gd name="connsiteY11-258" fmla="*/ 6917 h 468880"/>
                <a:gd name="connsiteX12-259" fmla="*/ 335757 w 740569"/>
                <a:gd name="connsiteY12-260" fmla="*/ 114074 h 468880"/>
                <a:gd name="connsiteX0-261" fmla="*/ 346889 w 751701"/>
                <a:gd name="connsiteY0-262" fmla="*/ 114074 h 468880"/>
                <a:gd name="connsiteX1-263" fmla="*/ 225445 w 751701"/>
                <a:gd name="connsiteY1-264" fmla="*/ 61686 h 468880"/>
                <a:gd name="connsiteX2-265" fmla="*/ 168295 w 751701"/>
                <a:gd name="connsiteY2-266" fmla="*/ 171224 h 468880"/>
                <a:gd name="connsiteX3-267" fmla="*/ 11132 w 751701"/>
                <a:gd name="connsiteY3-268" fmla="*/ 264092 h 468880"/>
                <a:gd name="connsiteX4-269" fmla="*/ 180201 w 751701"/>
                <a:gd name="connsiteY4-270" fmla="*/ 349817 h 468880"/>
                <a:gd name="connsiteX5-271" fmla="*/ 223064 w 751701"/>
                <a:gd name="connsiteY5-272" fmla="*/ 459355 h 468880"/>
                <a:gd name="connsiteX6-273" fmla="*/ 358795 w 751701"/>
                <a:gd name="connsiteY6-274" fmla="*/ 402205 h 468880"/>
                <a:gd name="connsiteX7-275" fmla="*/ 501670 w 751701"/>
                <a:gd name="connsiteY7-276" fmla="*/ 468880 h 468880"/>
                <a:gd name="connsiteX8-277" fmla="*/ 585014 w 751701"/>
                <a:gd name="connsiteY8-278" fmla="*/ 330767 h 468880"/>
                <a:gd name="connsiteX9-279" fmla="*/ 751701 w 751701"/>
                <a:gd name="connsiteY9-280" fmla="*/ 249805 h 468880"/>
                <a:gd name="connsiteX10-281" fmla="*/ 589776 w 751701"/>
                <a:gd name="connsiteY10-282" fmla="*/ 185511 h 468880"/>
                <a:gd name="connsiteX11-283" fmla="*/ 513576 w 751701"/>
                <a:gd name="connsiteY11-284" fmla="*/ 6917 h 468880"/>
                <a:gd name="connsiteX12-285" fmla="*/ 346889 w 751701"/>
                <a:gd name="connsiteY12-286" fmla="*/ 114074 h 468880"/>
                <a:gd name="connsiteX0-287" fmla="*/ 338229 w 743041"/>
                <a:gd name="connsiteY0-288" fmla="*/ 114074 h 468880"/>
                <a:gd name="connsiteX1-289" fmla="*/ 216785 w 743041"/>
                <a:gd name="connsiteY1-290" fmla="*/ 61686 h 468880"/>
                <a:gd name="connsiteX2-291" fmla="*/ 159635 w 743041"/>
                <a:gd name="connsiteY2-292" fmla="*/ 171224 h 468880"/>
                <a:gd name="connsiteX3-293" fmla="*/ 2472 w 743041"/>
                <a:gd name="connsiteY3-294" fmla="*/ 264092 h 468880"/>
                <a:gd name="connsiteX4-295" fmla="*/ 171541 w 743041"/>
                <a:gd name="connsiteY4-296" fmla="*/ 349817 h 468880"/>
                <a:gd name="connsiteX5-297" fmla="*/ 214404 w 743041"/>
                <a:gd name="connsiteY5-298" fmla="*/ 459355 h 468880"/>
                <a:gd name="connsiteX6-299" fmla="*/ 350135 w 743041"/>
                <a:gd name="connsiteY6-300" fmla="*/ 402205 h 468880"/>
                <a:gd name="connsiteX7-301" fmla="*/ 493010 w 743041"/>
                <a:gd name="connsiteY7-302" fmla="*/ 468880 h 468880"/>
                <a:gd name="connsiteX8-303" fmla="*/ 576354 w 743041"/>
                <a:gd name="connsiteY8-304" fmla="*/ 330767 h 468880"/>
                <a:gd name="connsiteX9-305" fmla="*/ 743041 w 743041"/>
                <a:gd name="connsiteY9-306" fmla="*/ 249805 h 468880"/>
                <a:gd name="connsiteX10-307" fmla="*/ 581116 w 743041"/>
                <a:gd name="connsiteY10-308" fmla="*/ 185511 h 468880"/>
                <a:gd name="connsiteX11-309" fmla="*/ 504916 w 743041"/>
                <a:gd name="connsiteY11-310" fmla="*/ 6917 h 468880"/>
                <a:gd name="connsiteX12-311" fmla="*/ 338229 w 743041"/>
                <a:gd name="connsiteY12-312" fmla="*/ 114074 h 468880"/>
                <a:gd name="connsiteX0-313" fmla="*/ 339007 w 743819"/>
                <a:gd name="connsiteY0-314" fmla="*/ 114074 h 468880"/>
                <a:gd name="connsiteX1-315" fmla="*/ 217563 w 743819"/>
                <a:gd name="connsiteY1-316" fmla="*/ 61686 h 468880"/>
                <a:gd name="connsiteX2-317" fmla="*/ 160413 w 743819"/>
                <a:gd name="connsiteY2-318" fmla="*/ 171224 h 468880"/>
                <a:gd name="connsiteX3-319" fmla="*/ 3250 w 743819"/>
                <a:gd name="connsiteY3-320" fmla="*/ 264092 h 468880"/>
                <a:gd name="connsiteX4-321" fmla="*/ 172319 w 743819"/>
                <a:gd name="connsiteY4-322" fmla="*/ 349817 h 468880"/>
                <a:gd name="connsiteX5-323" fmla="*/ 215182 w 743819"/>
                <a:gd name="connsiteY5-324" fmla="*/ 459355 h 468880"/>
                <a:gd name="connsiteX6-325" fmla="*/ 350913 w 743819"/>
                <a:gd name="connsiteY6-326" fmla="*/ 402205 h 468880"/>
                <a:gd name="connsiteX7-327" fmla="*/ 493788 w 743819"/>
                <a:gd name="connsiteY7-328" fmla="*/ 468880 h 468880"/>
                <a:gd name="connsiteX8-329" fmla="*/ 577132 w 743819"/>
                <a:gd name="connsiteY8-330" fmla="*/ 330767 h 468880"/>
                <a:gd name="connsiteX9-331" fmla="*/ 743819 w 743819"/>
                <a:gd name="connsiteY9-332" fmla="*/ 249805 h 468880"/>
                <a:gd name="connsiteX10-333" fmla="*/ 581894 w 743819"/>
                <a:gd name="connsiteY10-334" fmla="*/ 185511 h 468880"/>
                <a:gd name="connsiteX11-335" fmla="*/ 505694 w 743819"/>
                <a:gd name="connsiteY11-336" fmla="*/ 6917 h 468880"/>
                <a:gd name="connsiteX12-337" fmla="*/ 339007 w 743819"/>
                <a:gd name="connsiteY12-338" fmla="*/ 114074 h 468880"/>
                <a:gd name="connsiteX0-339" fmla="*/ 335775 w 740587"/>
                <a:gd name="connsiteY0-340" fmla="*/ 114074 h 468880"/>
                <a:gd name="connsiteX1-341" fmla="*/ 214331 w 740587"/>
                <a:gd name="connsiteY1-342" fmla="*/ 61686 h 468880"/>
                <a:gd name="connsiteX2-343" fmla="*/ 157181 w 740587"/>
                <a:gd name="connsiteY2-344" fmla="*/ 171224 h 468880"/>
                <a:gd name="connsiteX3-345" fmla="*/ 18 w 740587"/>
                <a:gd name="connsiteY3-346" fmla="*/ 264092 h 468880"/>
                <a:gd name="connsiteX4-347" fmla="*/ 169087 w 740587"/>
                <a:gd name="connsiteY4-348" fmla="*/ 349817 h 468880"/>
                <a:gd name="connsiteX5-349" fmla="*/ 211950 w 740587"/>
                <a:gd name="connsiteY5-350" fmla="*/ 459355 h 468880"/>
                <a:gd name="connsiteX6-351" fmla="*/ 347681 w 740587"/>
                <a:gd name="connsiteY6-352" fmla="*/ 402205 h 468880"/>
                <a:gd name="connsiteX7-353" fmla="*/ 490556 w 740587"/>
                <a:gd name="connsiteY7-354" fmla="*/ 468880 h 468880"/>
                <a:gd name="connsiteX8-355" fmla="*/ 573900 w 740587"/>
                <a:gd name="connsiteY8-356" fmla="*/ 330767 h 468880"/>
                <a:gd name="connsiteX9-357" fmla="*/ 740587 w 740587"/>
                <a:gd name="connsiteY9-358" fmla="*/ 249805 h 468880"/>
                <a:gd name="connsiteX10-359" fmla="*/ 578662 w 740587"/>
                <a:gd name="connsiteY10-360" fmla="*/ 185511 h 468880"/>
                <a:gd name="connsiteX11-361" fmla="*/ 502462 w 740587"/>
                <a:gd name="connsiteY11-362" fmla="*/ 6917 h 468880"/>
                <a:gd name="connsiteX12-363" fmla="*/ 335775 w 740587"/>
                <a:gd name="connsiteY12-364" fmla="*/ 114074 h 468880"/>
                <a:gd name="connsiteX0-365" fmla="*/ 335775 w 740587"/>
                <a:gd name="connsiteY0-366" fmla="*/ 114074 h 468880"/>
                <a:gd name="connsiteX1-367" fmla="*/ 214331 w 740587"/>
                <a:gd name="connsiteY1-368" fmla="*/ 61686 h 468880"/>
                <a:gd name="connsiteX2-369" fmla="*/ 157181 w 740587"/>
                <a:gd name="connsiteY2-370" fmla="*/ 171224 h 468880"/>
                <a:gd name="connsiteX3-371" fmla="*/ 18 w 740587"/>
                <a:gd name="connsiteY3-372" fmla="*/ 264092 h 468880"/>
                <a:gd name="connsiteX4-373" fmla="*/ 169087 w 740587"/>
                <a:gd name="connsiteY4-374" fmla="*/ 349817 h 468880"/>
                <a:gd name="connsiteX5-375" fmla="*/ 211950 w 740587"/>
                <a:gd name="connsiteY5-376" fmla="*/ 459355 h 468880"/>
                <a:gd name="connsiteX6-377" fmla="*/ 347681 w 740587"/>
                <a:gd name="connsiteY6-378" fmla="*/ 402205 h 468880"/>
                <a:gd name="connsiteX7-379" fmla="*/ 490556 w 740587"/>
                <a:gd name="connsiteY7-380" fmla="*/ 468880 h 468880"/>
                <a:gd name="connsiteX8-381" fmla="*/ 573900 w 740587"/>
                <a:gd name="connsiteY8-382" fmla="*/ 330767 h 468880"/>
                <a:gd name="connsiteX9-383" fmla="*/ 740587 w 740587"/>
                <a:gd name="connsiteY9-384" fmla="*/ 249805 h 468880"/>
                <a:gd name="connsiteX10-385" fmla="*/ 578662 w 740587"/>
                <a:gd name="connsiteY10-386" fmla="*/ 185511 h 468880"/>
                <a:gd name="connsiteX11-387" fmla="*/ 502462 w 740587"/>
                <a:gd name="connsiteY11-388" fmla="*/ 6917 h 468880"/>
                <a:gd name="connsiteX12-389" fmla="*/ 335775 w 740587"/>
                <a:gd name="connsiteY12-390" fmla="*/ 114074 h 468880"/>
                <a:gd name="connsiteX0-391" fmla="*/ 335775 w 740587"/>
                <a:gd name="connsiteY0-392" fmla="*/ 114074 h 468880"/>
                <a:gd name="connsiteX1-393" fmla="*/ 214331 w 740587"/>
                <a:gd name="connsiteY1-394" fmla="*/ 61686 h 468880"/>
                <a:gd name="connsiteX2-395" fmla="*/ 157181 w 740587"/>
                <a:gd name="connsiteY2-396" fmla="*/ 171224 h 468880"/>
                <a:gd name="connsiteX3-397" fmla="*/ 18 w 740587"/>
                <a:gd name="connsiteY3-398" fmla="*/ 264092 h 468880"/>
                <a:gd name="connsiteX4-399" fmla="*/ 169087 w 740587"/>
                <a:gd name="connsiteY4-400" fmla="*/ 349817 h 468880"/>
                <a:gd name="connsiteX5-401" fmla="*/ 211950 w 740587"/>
                <a:gd name="connsiteY5-402" fmla="*/ 459355 h 468880"/>
                <a:gd name="connsiteX6-403" fmla="*/ 347681 w 740587"/>
                <a:gd name="connsiteY6-404" fmla="*/ 402205 h 468880"/>
                <a:gd name="connsiteX7-405" fmla="*/ 490556 w 740587"/>
                <a:gd name="connsiteY7-406" fmla="*/ 468880 h 468880"/>
                <a:gd name="connsiteX8-407" fmla="*/ 573900 w 740587"/>
                <a:gd name="connsiteY8-408" fmla="*/ 330767 h 468880"/>
                <a:gd name="connsiteX9-409" fmla="*/ 740587 w 740587"/>
                <a:gd name="connsiteY9-410" fmla="*/ 249805 h 468880"/>
                <a:gd name="connsiteX10-411" fmla="*/ 578662 w 740587"/>
                <a:gd name="connsiteY10-412" fmla="*/ 185511 h 468880"/>
                <a:gd name="connsiteX11-413" fmla="*/ 502462 w 740587"/>
                <a:gd name="connsiteY11-414" fmla="*/ 6917 h 468880"/>
                <a:gd name="connsiteX12-415" fmla="*/ 335775 w 740587"/>
                <a:gd name="connsiteY12-416" fmla="*/ 114074 h 468880"/>
                <a:gd name="connsiteX0-417" fmla="*/ 335775 w 740587"/>
                <a:gd name="connsiteY0-418" fmla="*/ 114074 h 468880"/>
                <a:gd name="connsiteX1-419" fmla="*/ 214331 w 740587"/>
                <a:gd name="connsiteY1-420" fmla="*/ 61686 h 468880"/>
                <a:gd name="connsiteX2-421" fmla="*/ 157181 w 740587"/>
                <a:gd name="connsiteY2-422" fmla="*/ 171224 h 468880"/>
                <a:gd name="connsiteX3-423" fmla="*/ 18 w 740587"/>
                <a:gd name="connsiteY3-424" fmla="*/ 264092 h 468880"/>
                <a:gd name="connsiteX4-425" fmla="*/ 169087 w 740587"/>
                <a:gd name="connsiteY4-426" fmla="*/ 349817 h 468880"/>
                <a:gd name="connsiteX5-427" fmla="*/ 211950 w 740587"/>
                <a:gd name="connsiteY5-428" fmla="*/ 459355 h 468880"/>
                <a:gd name="connsiteX6-429" fmla="*/ 347681 w 740587"/>
                <a:gd name="connsiteY6-430" fmla="*/ 402205 h 468880"/>
                <a:gd name="connsiteX7-431" fmla="*/ 490556 w 740587"/>
                <a:gd name="connsiteY7-432" fmla="*/ 468880 h 468880"/>
                <a:gd name="connsiteX8-433" fmla="*/ 573900 w 740587"/>
                <a:gd name="connsiteY8-434" fmla="*/ 330767 h 468880"/>
                <a:gd name="connsiteX9-435" fmla="*/ 740587 w 740587"/>
                <a:gd name="connsiteY9-436" fmla="*/ 249805 h 468880"/>
                <a:gd name="connsiteX10-437" fmla="*/ 578662 w 740587"/>
                <a:gd name="connsiteY10-438" fmla="*/ 185511 h 468880"/>
                <a:gd name="connsiteX11-439" fmla="*/ 502462 w 740587"/>
                <a:gd name="connsiteY11-440" fmla="*/ 6917 h 468880"/>
                <a:gd name="connsiteX12-441" fmla="*/ 335775 w 740587"/>
                <a:gd name="connsiteY12-442" fmla="*/ 114074 h 468880"/>
                <a:gd name="connsiteX0-443" fmla="*/ 335775 w 740587"/>
                <a:gd name="connsiteY0-444" fmla="*/ 114074 h 468880"/>
                <a:gd name="connsiteX1-445" fmla="*/ 214331 w 740587"/>
                <a:gd name="connsiteY1-446" fmla="*/ 61686 h 468880"/>
                <a:gd name="connsiteX2-447" fmla="*/ 157181 w 740587"/>
                <a:gd name="connsiteY2-448" fmla="*/ 171224 h 468880"/>
                <a:gd name="connsiteX3-449" fmla="*/ 18 w 740587"/>
                <a:gd name="connsiteY3-450" fmla="*/ 264092 h 468880"/>
                <a:gd name="connsiteX4-451" fmla="*/ 169087 w 740587"/>
                <a:gd name="connsiteY4-452" fmla="*/ 349817 h 468880"/>
                <a:gd name="connsiteX5-453" fmla="*/ 211950 w 740587"/>
                <a:gd name="connsiteY5-454" fmla="*/ 459355 h 468880"/>
                <a:gd name="connsiteX6-455" fmla="*/ 340537 w 740587"/>
                <a:gd name="connsiteY6-456" fmla="*/ 404586 h 468880"/>
                <a:gd name="connsiteX7-457" fmla="*/ 490556 w 740587"/>
                <a:gd name="connsiteY7-458" fmla="*/ 468880 h 468880"/>
                <a:gd name="connsiteX8-459" fmla="*/ 573900 w 740587"/>
                <a:gd name="connsiteY8-460" fmla="*/ 330767 h 468880"/>
                <a:gd name="connsiteX9-461" fmla="*/ 740587 w 740587"/>
                <a:gd name="connsiteY9-462" fmla="*/ 249805 h 468880"/>
                <a:gd name="connsiteX10-463" fmla="*/ 578662 w 740587"/>
                <a:gd name="connsiteY10-464" fmla="*/ 185511 h 468880"/>
                <a:gd name="connsiteX11-465" fmla="*/ 502462 w 740587"/>
                <a:gd name="connsiteY11-466" fmla="*/ 6917 h 468880"/>
                <a:gd name="connsiteX12-467" fmla="*/ 335775 w 740587"/>
                <a:gd name="connsiteY12-468" fmla="*/ 114074 h 468880"/>
                <a:gd name="connsiteX0-469" fmla="*/ 335775 w 740587"/>
                <a:gd name="connsiteY0-470" fmla="*/ 114074 h 468987"/>
                <a:gd name="connsiteX1-471" fmla="*/ 214331 w 740587"/>
                <a:gd name="connsiteY1-472" fmla="*/ 61686 h 468987"/>
                <a:gd name="connsiteX2-473" fmla="*/ 157181 w 740587"/>
                <a:gd name="connsiteY2-474" fmla="*/ 171224 h 468987"/>
                <a:gd name="connsiteX3-475" fmla="*/ 18 w 740587"/>
                <a:gd name="connsiteY3-476" fmla="*/ 264092 h 468987"/>
                <a:gd name="connsiteX4-477" fmla="*/ 169087 w 740587"/>
                <a:gd name="connsiteY4-478" fmla="*/ 349817 h 468987"/>
                <a:gd name="connsiteX5-479" fmla="*/ 211950 w 740587"/>
                <a:gd name="connsiteY5-480" fmla="*/ 459355 h 468987"/>
                <a:gd name="connsiteX6-481" fmla="*/ 340537 w 740587"/>
                <a:gd name="connsiteY6-482" fmla="*/ 404586 h 468987"/>
                <a:gd name="connsiteX7-483" fmla="*/ 490556 w 740587"/>
                <a:gd name="connsiteY7-484" fmla="*/ 468880 h 468987"/>
                <a:gd name="connsiteX8-485" fmla="*/ 573900 w 740587"/>
                <a:gd name="connsiteY8-486" fmla="*/ 330767 h 468987"/>
                <a:gd name="connsiteX9-487" fmla="*/ 740587 w 740587"/>
                <a:gd name="connsiteY9-488" fmla="*/ 249805 h 468987"/>
                <a:gd name="connsiteX10-489" fmla="*/ 578662 w 740587"/>
                <a:gd name="connsiteY10-490" fmla="*/ 185511 h 468987"/>
                <a:gd name="connsiteX11-491" fmla="*/ 502462 w 740587"/>
                <a:gd name="connsiteY11-492" fmla="*/ 6917 h 468987"/>
                <a:gd name="connsiteX12-493" fmla="*/ 335775 w 740587"/>
                <a:gd name="connsiteY12-494" fmla="*/ 114074 h 468987"/>
                <a:gd name="connsiteX0-495" fmla="*/ 335775 w 740587"/>
                <a:gd name="connsiteY0-496" fmla="*/ 114074 h 474221"/>
                <a:gd name="connsiteX1-497" fmla="*/ 214331 w 740587"/>
                <a:gd name="connsiteY1-498" fmla="*/ 61686 h 474221"/>
                <a:gd name="connsiteX2-499" fmla="*/ 157181 w 740587"/>
                <a:gd name="connsiteY2-500" fmla="*/ 171224 h 474221"/>
                <a:gd name="connsiteX3-501" fmla="*/ 18 w 740587"/>
                <a:gd name="connsiteY3-502" fmla="*/ 264092 h 474221"/>
                <a:gd name="connsiteX4-503" fmla="*/ 169087 w 740587"/>
                <a:gd name="connsiteY4-504" fmla="*/ 349817 h 474221"/>
                <a:gd name="connsiteX5-505" fmla="*/ 211950 w 740587"/>
                <a:gd name="connsiteY5-506" fmla="*/ 459355 h 474221"/>
                <a:gd name="connsiteX6-507" fmla="*/ 340537 w 740587"/>
                <a:gd name="connsiteY6-508" fmla="*/ 404586 h 474221"/>
                <a:gd name="connsiteX7-509" fmla="*/ 490556 w 740587"/>
                <a:gd name="connsiteY7-510" fmla="*/ 468880 h 474221"/>
                <a:gd name="connsiteX8-511" fmla="*/ 573900 w 740587"/>
                <a:gd name="connsiteY8-512" fmla="*/ 330767 h 474221"/>
                <a:gd name="connsiteX9-513" fmla="*/ 740587 w 740587"/>
                <a:gd name="connsiteY9-514" fmla="*/ 249805 h 474221"/>
                <a:gd name="connsiteX10-515" fmla="*/ 578662 w 740587"/>
                <a:gd name="connsiteY10-516" fmla="*/ 185511 h 474221"/>
                <a:gd name="connsiteX11-517" fmla="*/ 502462 w 740587"/>
                <a:gd name="connsiteY11-518" fmla="*/ 6917 h 474221"/>
                <a:gd name="connsiteX12-519" fmla="*/ 335775 w 740587"/>
                <a:gd name="connsiteY12-520" fmla="*/ 114074 h 474221"/>
                <a:gd name="connsiteX0-521" fmla="*/ 335775 w 740587"/>
                <a:gd name="connsiteY0-522" fmla="*/ 114074 h 474221"/>
                <a:gd name="connsiteX1-523" fmla="*/ 214331 w 740587"/>
                <a:gd name="connsiteY1-524" fmla="*/ 61686 h 474221"/>
                <a:gd name="connsiteX2-525" fmla="*/ 157181 w 740587"/>
                <a:gd name="connsiteY2-526" fmla="*/ 171224 h 474221"/>
                <a:gd name="connsiteX3-527" fmla="*/ 18 w 740587"/>
                <a:gd name="connsiteY3-528" fmla="*/ 264092 h 474221"/>
                <a:gd name="connsiteX4-529" fmla="*/ 169087 w 740587"/>
                <a:gd name="connsiteY4-530" fmla="*/ 349817 h 474221"/>
                <a:gd name="connsiteX5-531" fmla="*/ 211950 w 740587"/>
                <a:gd name="connsiteY5-532" fmla="*/ 459355 h 474221"/>
                <a:gd name="connsiteX6-533" fmla="*/ 340537 w 740587"/>
                <a:gd name="connsiteY6-534" fmla="*/ 404586 h 474221"/>
                <a:gd name="connsiteX7-535" fmla="*/ 490556 w 740587"/>
                <a:gd name="connsiteY7-536" fmla="*/ 468880 h 474221"/>
                <a:gd name="connsiteX8-537" fmla="*/ 573900 w 740587"/>
                <a:gd name="connsiteY8-538" fmla="*/ 330767 h 474221"/>
                <a:gd name="connsiteX9-539" fmla="*/ 740587 w 740587"/>
                <a:gd name="connsiteY9-540" fmla="*/ 249805 h 474221"/>
                <a:gd name="connsiteX10-541" fmla="*/ 578662 w 740587"/>
                <a:gd name="connsiteY10-542" fmla="*/ 185511 h 474221"/>
                <a:gd name="connsiteX11-543" fmla="*/ 502462 w 740587"/>
                <a:gd name="connsiteY11-544" fmla="*/ 6917 h 474221"/>
                <a:gd name="connsiteX12-545" fmla="*/ 335775 w 740587"/>
                <a:gd name="connsiteY12-546" fmla="*/ 114074 h 474221"/>
                <a:gd name="connsiteX0-547" fmla="*/ 335775 w 740587"/>
                <a:gd name="connsiteY0-548" fmla="*/ 114074 h 487516"/>
                <a:gd name="connsiteX1-549" fmla="*/ 214331 w 740587"/>
                <a:gd name="connsiteY1-550" fmla="*/ 61686 h 487516"/>
                <a:gd name="connsiteX2-551" fmla="*/ 157181 w 740587"/>
                <a:gd name="connsiteY2-552" fmla="*/ 171224 h 487516"/>
                <a:gd name="connsiteX3-553" fmla="*/ 18 w 740587"/>
                <a:gd name="connsiteY3-554" fmla="*/ 264092 h 487516"/>
                <a:gd name="connsiteX4-555" fmla="*/ 169087 w 740587"/>
                <a:gd name="connsiteY4-556" fmla="*/ 349817 h 487516"/>
                <a:gd name="connsiteX5-557" fmla="*/ 211950 w 740587"/>
                <a:gd name="connsiteY5-558" fmla="*/ 459355 h 487516"/>
                <a:gd name="connsiteX6-559" fmla="*/ 340537 w 740587"/>
                <a:gd name="connsiteY6-560" fmla="*/ 404586 h 487516"/>
                <a:gd name="connsiteX7-561" fmla="*/ 490556 w 740587"/>
                <a:gd name="connsiteY7-562" fmla="*/ 468880 h 487516"/>
                <a:gd name="connsiteX8-563" fmla="*/ 573900 w 740587"/>
                <a:gd name="connsiteY8-564" fmla="*/ 330767 h 487516"/>
                <a:gd name="connsiteX9-565" fmla="*/ 740587 w 740587"/>
                <a:gd name="connsiteY9-566" fmla="*/ 249805 h 487516"/>
                <a:gd name="connsiteX10-567" fmla="*/ 578662 w 740587"/>
                <a:gd name="connsiteY10-568" fmla="*/ 185511 h 487516"/>
                <a:gd name="connsiteX11-569" fmla="*/ 502462 w 740587"/>
                <a:gd name="connsiteY11-570" fmla="*/ 6917 h 487516"/>
                <a:gd name="connsiteX12-571" fmla="*/ 335775 w 740587"/>
                <a:gd name="connsiteY12-572" fmla="*/ 114074 h 487516"/>
                <a:gd name="connsiteX0-573" fmla="*/ 335775 w 740587"/>
                <a:gd name="connsiteY0-574" fmla="*/ 114074 h 480296"/>
                <a:gd name="connsiteX1-575" fmla="*/ 214331 w 740587"/>
                <a:gd name="connsiteY1-576" fmla="*/ 61686 h 480296"/>
                <a:gd name="connsiteX2-577" fmla="*/ 157181 w 740587"/>
                <a:gd name="connsiteY2-578" fmla="*/ 171224 h 480296"/>
                <a:gd name="connsiteX3-579" fmla="*/ 18 w 740587"/>
                <a:gd name="connsiteY3-580" fmla="*/ 264092 h 480296"/>
                <a:gd name="connsiteX4-581" fmla="*/ 169087 w 740587"/>
                <a:gd name="connsiteY4-582" fmla="*/ 349817 h 480296"/>
                <a:gd name="connsiteX5-583" fmla="*/ 211950 w 740587"/>
                <a:gd name="connsiteY5-584" fmla="*/ 459355 h 480296"/>
                <a:gd name="connsiteX6-585" fmla="*/ 340537 w 740587"/>
                <a:gd name="connsiteY6-586" fmla="*/ 404586 h 480296"/>
                <a:gd name="connsiteX7-587" fmla="*/ 490556 w 740587"/>
                <a:gd name="connsiteY7-588" fmla="*/ 468880 h 480296"/>
                <a:gd name="connsiteX8-589" fmla="*/ 573900 w 740587"/>
                <a:gd name="connsiteY8-590" fmla="*/ 330767 h 480296"/>
                <a:gd name="connsiteX9-591" fmla="*/ 740587 w 740587"/>
                <a:gd name="connsiteY9-592" fmla="*/ 249805 h 480296"/>
                <a:gd name="connsiteX10-593" fmla="*/ 578662 w 740587"/>
                <a:gd name="connsiteY10-594" fmla="*/ 185511 h 480296"/>
                <a:gd name="connsiteX11-595" fmla="*/ 502462 w 740587"/>
                <a:gd name="connsiteY11-596" fmla="*/ 6917 h 480296"/>
                <a:gd name="connsiteX12-597" fmla="*/ 335775 w 740587"/>
                <a:gd name="connsiteY12-598" fmla="*/ 114074 h 480296"/>
                <a:gd name="connsiteX0-599" fmla="*/ 335775 w 740587"/>
                <a:gd name="connsiteY0-600" fmla="*/ 114074 h 480296"/>
                <a:gd name="connsiteX1-601" fmla="*/ 214331 w 740587"/>
                <a:gd name="connsiteY1-602" fmla="*/ 61686 h 480296"/>
                <a:gd name="connsiteX2-603" fmla="*/ 157181 w 740587"/>
                <a:gd name="connsiteY2-604" fmla="*/ 171224 h 480296"/>
                <a:gd name="connsiteX3-605" fmla="*/ 18 w 740587"/>
                <a:gd name="connsiteY3-606" fmla="*/ 264092 h 480296"/>
                <a:gd name="connsiteX4-607" fmla="*/ 169087 w 740587"/>
                <a:gd name="connsiteY4-608" fmla="*/ 349817 h 480296"/>
                <a:gd name="connsiteX5-609" fmla="*/ 211950 w 740587"/>
                <a:gd name="connsiteY5-610" fmla="*/ 459355 h 480296"/>
                <a:gd name="connsiteX6-611" fmla="*/ 340537 w 740587"/>
                <a:gd name="connsiteY6-612" fmla="*/ 404586 h 480296"/>
                <a:gd name="connsiteX7-613" fmla="*/ 490556 w 740587"/>
                <a:gd name="connsiteY7-614" fmla="*/ 468880 h 480296"/>
                <a:gd name="connsiteX8-615" fmla="*/ 573900 w 740587"/>
                <a:gd name="connsiteY8-616" fmla="*/ 330767 h 480296"/>
                <a:gd name="connsiteX9-617" fmla="*/ 740587 w 740587"/>
                <a:gd name="connsiteY9-618" fmla="*/ 249805 h 480296"/>
                <a:gd name="connsiteX10-619" fmla="*/ 578662 w 740587"/>
                <a:gd name="connsiteY10-620" fmla="*/ 185511 h 480296"/>
                <a:gd name="connsiteX11-621" fmla="*/ 502462 w 740587"/>
                <a:gd name="connsiteY11-622" fmla="*/ 6917 h 480296"/>
                <a:gd name="connsiteX12-623" fmla="*/ 335775 w 740587"/>
                <a:gd name="connsiteY12-624" fmla="*/ 114074 h 480296"/>
                <a:gd name="connsiteX0-625" fmla="*/ 335775 w 740587"/>
                <a:gd name="connsiteY0-626" fmla="*/ 114074 h 480296"/>
                <a:gd name="connsiteX1-627" fmla="*/ 214331 w 740587"/>
                <a:gd name="connsiteY1-628" fmla="*/ 61686 h 480296"/>
                <a:gd name="connsiteX2-629" fmla="*/ 157181 w 740587"/>
                <a:gd name="connsiteY2-630" fmla="*/ 171224 h 480296"/>
                <a:gd name="connsiteX3-631" fmla="*/ 18 w 740587"/>
                <a:gd name="connsiteY3-632" fmla="*/ 264092 h 480296"/>
                <a:gd name="connsiteX4-633" fmla="*/ 169087 w 740587"/>
                <a:gd name="connsiteY4-634" fmla="*/ 349817 h 480296"/>
                <a:gd name="connsiteX5-635" fmla="*/ 211950 w 740587"/>
                <a:gd name="connsiteY5-636" fmla="*/ 459355 h 480296"/>
                <a:gd name="connsiteX6-637" fmla="*/ 340537 w 740587"/>
                <a:gd name="connsiteY6-638" fmla="*/ 404586 h 480296"/>
                <a:gd name="connsiteX7-639" fmla="*/ 490556 w 740587"/>
                <a:gd name="connsiteY7-640" fmla="*/ 468880 h 480296"/>
                <a:gd name="connsiteX8-641" fmla="*/ 573900 w 740587"/>
                <a:gd name="connsiteY8-642" fmla="*/ 330767 h 480296"/>
                <a:gd name="connsiteX9-643" fmla="*/ 740587 w 740587"/>
                <a:gd name="connsiteY9-644" fmla="*/ 249805 h 480296"/>
                <a:gd name="connsiteX10-645" fmla="*/ 578662 w 740587"/>
                <a:gd name="connsiteY10-646" fmla="*/ 185511 h 480296"/>
                <a:gd name="connsiteX11-647" fmla="*/ 502462 w 740587"/>
                <a:gd name="connsiteY11-648" fmla="*/ 6917 h 480296"/>
                <a:gd name="connsiteX12-649" fmla="*/ 335775 w 740587"/>
                <a:gd name="connsiteY12-650" fmla="*/ 114074 h 480296"/>
                <a:gd name="connsiteX0-651" fmla="*/ 335775 w 752428"/>
                <a:gd name="connsiteY0-652" fmla="*/ 114074 h 480296"/>
                <a:gd name="connsiteX1-653" fmla="*/ 214331 w 752428"/>
                <a:gd name="connsiteY1-654" fmla="*/ 61686 h 480296"/>
                <a:gd name="connsiteX2-655" fmla="*/ 157181 w 752428"/>
                <a:gd name="connsiteY2-656" fmla="*/ 171224 h 480296"/>
                <a:gd name="connsiteX3-657" fmla="*/ 18 w 752428"/>
                <a:gd name="connsiteY3-658" fmla="*/ 264092 h 480296"/>
                <a:gd name="connsiteX4-659" fmla="*/ 169087 w 752428"/>
                <a:gd name="connsiteY4-660" fmla="*/ 349817 h 480296"/>
                <a:gd name="connsiteX5-661" fmla="*/ 211950 w 752428"/>
                <a:gd name="connsiteY5-662" fmla="*/ 459355 h 480296"/>
                <a:gd name="connsiteX6-663" fmla="*/ 340537 w 752428"/>
                <a:gd name="connsiteY6-664" fmla="*/ 404586 h 480296"/>
                <a:gd name="connsiteX7-665" fmla="*/ 490556 w 752428"/>
                <a:gd name="connsiteY7-666" fmla="*/ 468880 h 480296"/>
                <a:gd name="connsiteX8-667" fmla="*/ 573900 w 752428"/>
                <a:gd name="connsiteY8-668" fmla="*/ 330767 h 480296"/>
                <a:gd name="connsiteX9-669" fmla="*/ 740587 w 752428"/>
                <a:gd name="connsiteY9-670" fmla="*/ 249805 h 480296"/>
                <a:gd name="connsiteX10-671" fmla="*/ 578662 w 752428"/>
                <a:gd name="connsiteY10-672" fmla="*/ 185511 h 480296"/>
                <a:gd name="connsiteX11-673" fmla="*/ 502462 w 752428"/>
                <a:gd name="connsiteY11-674" fmla="*/ 6917 h 480296"/>
                <a:gd name="connsiteX12-675" fmla="*/ 335775 w 752428"/>
                <a:gd name="connsiteY12-676" fmla="*/ 114074 h 480296"/>
                <a:gd name="connsiteX0-677" fmla="*/ 335775 w 741129"/>
                <a:gd name="connsiteY0-678" fmla="*/ 114074 h 480296"/>
                <a:gd name="connsiteX1-679" fmla="*/ 214331 w 741129"/>
                <a:gd name="connsiteY1-680" fmla="*/ 61686 h 480296"/>
                <a:gd name="connsiteX2-681" fmla="*/ 157181 w 741129"/>
                <a:gd name="connsiteY2-682" fmla="*/ 171224 h 480296"/>
                <a:gd name="connsiteX3-683" fmla="*/ 18 w 741129"/>
                <a:gd name="connsiteY3-684" fmla="*/ 264092 h 480296"/>
                <a:gd name="connsiteX4-685" fmla="*/ 169087 w 741129"/>
                <a:gd name="connsiteY4-686" fmla="*/ 349817 h 480296"/>
                <a:gd name="connsiteX5-687" fmla="*/ 211950 w 741129"/>
                <a:gd name="connsiteY5-688" fmla="*/ 459355 h 480296"/>
                <a:gd name="connsiteX6-689" fmla="*/ 340537 w 741129"/>
                <a:gd name="connsiteY6-690" fmla="*/ 404586 h 480296"/>
                <a:gd name="connsiteX7-691" fmla="*/ 490556 w 741129"/>
                <a:gd name="connsiteY7-692" fmla="*/ 468880 h 480296"/>
                <a:gd name="connsiteX8-693" fmla="*/ 573900 w 741129"/>
                <a:gd name="connsiteY8-694" fmla="*/ 330767 h 480296"/>
                <a:gd name="connsiteX9-695" fmla="*/ 740587 w 741129"/>
                <a:gd name="connsiteY9-696" fmla="*/ 249805 h 480296"/>
                <a:gd name="connsiteX10-697" fmla="*/ 578662 w 741129"/>
                <a:gd name="connsiteY10-698" fmla="*/ 185511 h 480296"/>
                <a:gd name="connsiteX11-699" fmla="*/ 502462 w 741129"/>
                <a:gd name="connsiteY11-700" fmla="*/ 6917 h 480296"/>
                <a:gd name="connsiteX12-701" fmla="*/ 335775 w 741129"/>
                <a:gd name="connsiteY12-702" fmla="*/ 114074 h 480296"/>
                <a:gd name="connsiteX0-703" fmla="*/ 335775 w 741129"/>
                <a:gd name="connsiteY0-704" fmla="*/ 114074 h 480296"/>
                <a:gd name="connsiteX1-705" fmla="*/ 214331 w 741129"/>
                <a:gd name="connsiteY1-706" fmla="*/ 61686 h 480296"/>
                <a:gd name="connsiteX2-707" fmla="*/ 157181 w 741129"/>
                <a:gd name="connsiteY2-708" fmla="*/ 171224 h 480296"/>
                <a:gd name="connsiteX3-709" fmla="*/ 18 w 741129"/>
                <a:gd name="connsiteY3-710" fmla="*/ 264092 h 480296"/>
                <a:gd name="connsiteX4-711" fmla="*/ 169087 w 741129"/>
                <a:gd name="connsiteY4-712" fmla="*/ 349817 h 480296"/>
                <a:gd name="connsiteX5-713" fmla="*/ 211950 w 741129"/>
                <a:gd name="connsiteY5-714" fmla="*/ 459355 h 480296"/>
                <a:gd name="connsiteX6-715" fmla="*/ 340537 w 741129"/>
                <a:gd name="connsiteY6-716" fmla="*/ 404586 h 480296"/>
                <a:gd name="connsiteX7-717" fmla="*/ 490556 w 741129"/>
                <a:gd name="connsiteY7-718" fmla="*/ 468880 h 480296"/>
                <a:gd name="connsiteX8-719" fmla="*/ 573900 w 741129"/>
                <a:gd name="connsiteY8-720" fmla="*/ 330767 h 480296"/>
                <a:gd name="connsiteX9-721" fmla="*/ 740587 w 741129"/>
                <a:gd name="connsiteY9-722" fmla="*/ 249805 h 480296"/>
                <a:gd name="connsiteX10-723" fmla="*/ 578662 w 741129"/>
                <a:gd name="connsiteY10-724" fmla="*/ 185511 h 480296"/>
                <a:gd name="connsiteX11-725" fmla="*/ 502462 w 741129"/>
                <a:gd name="connsiteY11-726" fmla="*/ 6917 h 480296"/>
                <a:gd name="connsiteX12-727" fmla="*/ 335775 w 741129"/>
                <a:gd name="connsiteY12-728" fmla="*/ 114074 h 480296"/>
                <a:gd name="connsiteX0-729" fmla="*/ 335775 w 741129"/>
                <a:gd name="connsiteY0-730" fmla="*/ 114074 h 480296"/>
                <a:gd name="connsiteX1-731" fmla="*/ 214331 w 741129"/>
                <a:gd name="connsiteY1-732" fmla="*/ 61686 h 480296"/>
                <a:gd name="connsiteX2-733" fmla="*/ 157181 w 741129"/>
                <a:gd name="connsiteY2-734" fmla="*/ 171224 h 480296"/>
                <a:gd name="connsiteX3-735" fmla="*/ 18 w 741129"/>
                <a:gd name="connsiteY3-736" fmla="*/ 264092 h 480296"/>
                <a:gd name="connsiteX4-737" fmla="*/ 169087 w 741129"/>
                <a:gd name="connsiteY4-738" fmla="*/ 349817 h 480296"/>
                <a:gd name="connsiteX5-739" fmla="*/ 211950 w 741129"/>
                <a:gd name="connsiteY5-740" fmla="*/ 459355 h 480296"/>
                <a:gd name="connsiteX6-741" fmla="*/ 340537 w 741129"/>
                <a:gd name="connsiteY6-742" fmla="*/ 404586 h 480296"/>
                <a:gd name="connsiteX7-743" fmla="*/ 490556 w 741129"/>
                <a:gd name="connsiteY7-744" fmla="*/ 468880 h 480296"/>
                <a:gd name="connsiteX8-745" fmla="*/ 573900 w 741129"/>
                <a:gd name="connsiteY8-746" fmla="*/ 330767 h 480296"/>
                <a:gd name="connsiteX9-747" fmla="*/ 740587 w 741129"/>
                <a:gd name="connsiteY9-748" fmla="*/ 249805 h 480296"/>
                <a:gd name="connsiteX10-749" fmla="*/ 578662 w 741129"/>
                <a:gd name="connsiteY10-750" fmla="*/ 185511 h 480296"/>
                <a:gd name="connsiteX11-751" fmla="*/ 502462 w 741129"/>
                <a:gd name="connsiteY11-752" fmla="*/ 6917 h 480296"/>
                <a:gd name="connsiteX12-753" fmla="*/ 335775 w 741129"/>
                <a:gd name="connsiteY12-754" fmla="*/ 114074 h 480296"/>
                <a:gd name="connsiteX0-755" fmla="*/ 335775 w 741129"/>
                <a:gd name="connsiteY0-756" fmla="*/ 115633 h 481855"/>
                <a:gd name="connsiteX1-757" fmla="*/ 214331 w 741129"/>
                <a:gd name="connsiteY1-758" fmla="*/ 63245 h 481855"/>
                <a:gd name="connsiteX2-759" fmla="*/ 157181 w 741129"/>
                <a:gd name="connsiteY2-760" fmla="*/ 172783 h 481855"/>
                <a:gd name="connsiteX3-761" fmla="*/ 18 w 741129"/>
                <a:gd name="connsiteY3-762" fmla="*/ 265651 h 481855"/>
                <a:gd name="connsiteX4-763" fmla="*/ 169087 w 741129"/>
                <a:gd name="connsiteY4-764" fmla="*/ 351376 h 481855"/>
                <a:gd name="connsiteX5-765" fmla="*/ 211950 w 741129"/>
                <a:gd name="connsiteY5-766" fmla="*/ 460914 h 481855"/>
                <a:gd name="connsiteX6-767" fmla="*/ 340537 w 741129"/>
                <a:gd name="connsiteY6-768" fmla="*/ 406145 h 481855"/>
                <a:gd name="connsiteX7-769" fmla="*/ 490556 w 741129"/>
                <a:gd name="connsiteY7-770" fmla="*/ 470439 h 481855"/>
                <a:gd name="connsiteX8-771" fmla="*/ 573900 w 741129"/>
                <a:gd name="connsiteY8-772" fmla="*/ 332326 h 481855"/>
                <a:gd name="connsiteX9-773" fmla="*/ 740587 w 741129"/>
                <a:gd name="connsiteY9-774" fmla="*/ 251364 h 481855"/>
                <a:gd name="connsiteX10-775" fmla="*/ 578662 w 741129"/>
                <a:gd name="connsiteY10-776" fmla="*/ 187070 h 481855"/>
                <a:gd name="connsiteX11-777" fmla="*/ 502462 w 741129"/>
                <a:gd name="connsiteY11-778" fmla="*/ 8476 h 481855"/>
                <a:gd name="connsiteX12-779" fmla="*/ 335775 w 741129"/>
                <a:gd name="connsiteY12-780" fmla="*/ 115633 h 481855"/>
                <a:gd name="connsiteX0-781" fmla="*/ 335775 w 741129"/>
                <a:gd name="connsiteY0-782" fmla="*/ 115633 h 481855"/>
                <a:gd name="connsiteX1-783" fmla="*/ 214331 w 741129"/>
                <a:gd name="connsiteY1-784" fmla="*/ 63245 h 481855"/>
                <a:gd name="connsiteX2-785" fmla="*/ 157181 w 741129"/>
                <a:gd name="connsiteY2-786" fmla="*/ 172783 h 481855"/>
                <a:gd name="connsiteX3-787" fmla="*/ 18 w 741129"/>
                <a:gd name="connsiteY3-788" fmla="*/ 265651 h 481855"/>
                <a:gd name="connsiteX4-789" fmla="*/ 169087 w 741129"/>
                <a:gd name="connsiteY4-790" fmla="*/ 351376 h 481855"/>
                <a:gd name="connsiteX5-791" fmla="*/ 211950 w 741129"/>
                <a:gd name="connsiteY5-792" fmla="*/ 460914 h 481855"/>
                <a:gd name="connsiteX6-793" fmla="*/ 340537 w 741129"/>
                <a:gd name="connsiteY6-794" fmla="*/ 406145 h 481855"/>
                <a:gd name="connsiteX7-795" fmla="*/ 490556 w 741129"/>
                <a:gd name="connsiteY7-796" fmla="*/ 470439 h 481855"/>
                <a:gd name="connsiteX8-797" fmla="*/ 573900 w 741129"/>
                <a:gd name="connsiteY8-798" fmla="*/ 332326 h 481855"/>
                <a:gd name="connsiteX9-799" fmla="*/ 740587 w 741129"/>
                <a:gd name="connsiteY9-800" fmla="*/ 251364 h 481855"/>
                <a:gd name="connsiteX10-801" fmla="*/ 578662 w 741129"/>
                <a:gd name="connsiteY10-802" fmla="*/ 187070 h 481855"/>
                <a:gd name="connsiteX11-803" fmla="*/ 502462 w 741129"/>
                <a:gd name="connsiteY11-804" fmla="*/ 8476 h 481855"/>
                <a:gd name="connsiteX12-805" fmla="*/ 335775 w 741129"/>
                <a:gd name="connsiteY12-806" fmla="*/ 115633 h 481855"/>
                <a:gd name="connsiteX0-807" fmla="*/ 335775 w 741129"/>
                <a:gd name="connsiteY0-808" fmla="*/ 115633 h 481855"/>
                <a:gd name="connsiteX1-809" fmla="*/ 214331 w 741129"/>
                <a:gd name="connsiteY1-810" fmla="*/ 63245 h 481855"/>
                <a:gd name="connsiteX2-811" fmla="*/ 157181 w 741129"/>
                <a:gd name="connsiteY2-812" fmla="*/ 172783 h 481855"/>
                <a:gd name="connsiteX3-813" fmla="*/ 18 w 741129"/>
                <a:gd name="connsiteY3-814" fmla="*/ 265651 h 481855"/>
                <a:gd name="connsiteX4-815" fmla="*/ 169087 w 741129"/>
                <a:gd name="connsiteY4-816" fmla="*/ 351376 h 481855"/>
                <a:gd name="connsiteX5-817" fmla="*/ 204806 w 741129"/>
                <a:gd name="connsiteY5-818" fmla="*/ 460914 h 481855"/>
                <a:gd name="connsiteX6-819" fmla="*/ 340537 w 741129"/>
                <a:gd name="connsiteY6-820" fmla="*/ 406145 h 481855"/>
                <a:gd name="connsiteX7-821" fmla="*/ 490556 w 741129"/>
                <a:gd name="connsiteY7-822" fmla="*/ 470439 h 481855"/>
                <a:gd name="connsiteX8-823" fmla="*/ 573900 w 741129"/>
                <a:gd name="connsiteY8-824" fmla="*/ 332326 h 481855"/>
                <a:gd name="connsiteX9-825" fmla="*/ 740587 w 741129"/>
                <a:gd name="connsiteY9-826" fmla="*/ 251364 h 481855"/>
                <a:gd name="connsiteX10-827" fmla="*/ 578662 w 741129"/>
                <a:gd name="connsiteY10-828" fmla="*/ 187070 h 481855"/>
                <a:gd name="connsiteX11-829" fmla="*/ 502462 w 741129"/>
                <a:gd name="connsiteY11-830" fmla="*/ 8476 h 481855"/>
                <a:gd name="connsiteX12-831" fmla="*/ 335775 w 741129"/>
                <a:gd name="connsiteY12-832" fmla="*/ 115633 h 481855"/>
                <a:gd name="connsiteX0-833" fmla="*/ 335775 w 741129"/>
                <a:gd name="connsiteY0-834" fmla="*/ 115633 h 481855"/>
                <a:gd name="connsiteX1-835" fmla="*/ 214331 w 741129"/>
                <a:gd name="connsiteY1-836" fmla="*/ 63245 h 481855"/>
                <a:gd name="connsiteX2-837" fmla="*/ 157181 w 741129"/>
                <a:gd name="connsiteY2-838" fmla="*/ 172783 h 481855"/>
                <a:gd name="connsiteX3-839" fmla="*/ 18 w 741129"/>
                <a:gd name="connsiteY3-840" fmla="*/ 265651 h 481855"/>
                <a:gd name="connsiteX4-841" fmla="*/ 169087 w 741129"/>
                <a:gd name="connsiteY4-842" fmla="*/ 351376 h 481855"/>
                <a:gd name="connsiteX5-843" fmla="*/ 204806 w 741129"/>
                <a:gd name="connsiteY5-844" fmla="*/ 460914 h 481855"/>
                <a:gd name="connsiteX6-845" fmla="*/ 340537 w 741129"/>
                <a:gd name="connsiteY6-846" fmla="*/ 406145 h 481855"/>
                <a:gd name="connsiteX7-847" fmla="*/ 490556 w 741129"/>
                <a:gd name="connsiteY7-848" fmla="*/ 470439 h 481855"/>
                <a:gd name="connsiteX8-849" fmla="*/ 573900 w 741129"/>
                <a:gd name="connsiteY8-850" fmla="*/ 332326 h 481855"/>
                <a:gd name="connsiteX9-851" fmla="*/ 740587 w 741129"/>
                <a:gd name="connsiteY9-852" fmla="*/ 251364 h 481855"/>
                <a:gd name="connsiteX10-853" fmla="*/ 578662 w 741129"/>
                <a:gd name="connsiteY10-854" fmla="*/ 187070 h 481855"/>
                <a:gd name="connsiteX11-855" fmla="*/ 502462 w 741129"/>
                <a:gd name="connsiteY11-856" fmla="*/ 8476 h 481855"/>
                <a:gd name="connsiteX12-857" fmla="*/ 335775 w 741129"/>
                <a:gd name="connsiteY12-858" fmla="*/ 115633 h 481855"/>
                <a:gd name="connsiteX0-859" fmla="*/ 335775 w 741129"/>
                <a:gd name="connsiteY0-860" fmla="*/ 115633 h 481855"/>
                <a:gd name="connsiteX1-861" fmla="*/ 214331 w 741129"/>
                <a:gd name="connsiteY1-862" fmla="*/ 63245 h 481855"/>
                <a:gd name="connsiteX2-863" fmla="*/ 157181 w 741129"/>
                <a:gd name="connsiteY2-864" fmla="*/ 172783 h 481855"/>
                <a:gd name="connsiteX3-865" fmla="*/ 18 w 741129"/>
                <a:gd name="connsiteY3-866" fmla="*/ 265651 h 481855"/>
                <a:gd name="connsiteX4-867" fmla="*/ 169087 w 741129"/>
                <a:gd name="connsiteY4-868" fmla="*/ 351376 h 481855"/>
                <a:gd name="connsiteX5-869" fmla="*/ 204806 w 741129"/>
                <a:gd name="connsiteY5-870" fmla="*/ 460914 h 481855"/>
                <a:gd name="connsiteX6-871" fmla="*/ 340537 w 741129"/>
                <a:gd name="connsiteY6-872" fmla="*/ 406145 h 481855"/>
                <a:gd name="connsiteX7-873" fmla="*/ 490556 w 741129"/>
                <a:gd name="connsiteY7-874" fmla="*/ 470439 h 481855"/>
                <a:gd name="connsiteX8-875" fmla="*/ 573900 w 741129"/>
                <a:gd name="connsiteY8-876" fmla="*/ 332326 h 481855"/>
                <a:gd name="connsiteX9-877" fmla="*/ 740587 w 741129"/>
                <a:gd name="connsiteY9-878" fmla="*/ 251364 h 481855"/>
                <a:gd name="connsiteX10-879" fmla="*/ 578662 w 741129"/>
                <a:gd name="connsiteY10-880" fmla="*/ 187070 h 481855"/>
                <a:gd name="connsiteX11-881" fmla="*/ 502462 w 741129"/>
                <a:gd name="connsiteY11-882" fmla="*/ 8476 h 481855"/>
                <a:gd name="connsiteX12-883" fmla="*/ 335775 w 741129"/>
                <a:gd name="connsiteY12-884" fmla="*/ 115633 h 481855"/>
                <a:gd name="connsiteX0-885" fmla="*/ 335775 w 741129"/>
                <a:gd name="connsiteY0-886" fmla="*/ 115633 h 481855"/>
                <a:gd name="connsiteX1-887" fmla="*/ 214331 w 741129"/>
                <a:gd name="connsiteY1-888" fmla="*/ 63245 h 481855"/>
                <a:gd name="connsiteX2-889" fmla="*/ 157181 w 741129"/>
                <a:gd name="connsiteY2-890" fmla="*/ 172783 h 481855"/>
                <a:gd name="connsiteX3-891" fmla="*/ 18 w 741129"/>
                <a:gd name="connsiteY3-892" fmla="*/ 265651 h 481855"/>
                <a:gd name="connsiteX4-893" fmla="*/ 169087 w 741129"/>
                <a:gd name="connsiteY4-894" fmla="*/ 351376 h 481855"/>
                <a:gd name="connsiteX5-895" fmla="*/ 204806 w 741129"/>
                <a:gd name="connsiteY5-896" fmla="*/ 460914 h 481855"/>
                <a:gd name="connsiteX6-897" fmla="*/ 340537 w 741129"/>
                <a:gd name="connsiteY6-898" fmla="*/ 406145 h 481855"/>
                <a:gd name="connsiteX7-899" fmla="*/ 490556 w 741129"/>
                <a:gd name="connsiteY7-900" fmla="*/ 470439 h 481855"/>
                <a:gd name="connsiteX8-901" fmla="*/ 573900 w 741129"/>
                <a:gd name="connsiteY8-902" fmla="*/ 332326 h 481855"/>
                <a:gd name="connsiteX9-903" fmla="*/ 740587 w 741129"/>
                <a:gd name="connsiteY9-904" fmla="*/ 251364 h 481855"/>
                <a:gd name="connsiteX10-905" fmla="*/ 578662 w 741129"/>
                <a:gd name="connsiteY10-906" fmla="*/ 187070 h 481855"/>
                <a:gd name="connsiteX11-907" fmla="*/ 502462 w 741129"/>
                <a:gd name="connsiteY11-908" fmla="*/ 8476 h 481855"/>
                <a:gd name="connsiteX12-909" fmla="*/ 335775 w 741129"/>
                <a:gd name="connsiteY12-910" fmla="*/ 115633 h 481855"/>
                <a:gd name="connsiteX0-911" fmla="*/ 335775 w 741129"/>
                <a:gd name="connsiteY0-912" fmla="*/ 115633 h 496163"/>
                <a:gd name="connsiteX1-913" fmla="*/ 214331 w 741129"/>
                <a:gd name="connsiteY1-914" fmla="*/ 63245 h 496163"/>
                <a:gd name="connsiteX2-915" fmla="*/ 157181 w 741129"/>
                <a:gd name="connsiteY2-916" fmla="*/ 172783 h 496163"/>
                <a:gd name="connsiteX3-917" fmla="*/ 18 w 741129"/>
                <a:gd name="connsiteY3-918" fmla="*/ 265651 h 496163"/>
                <a:gd name="connsiteX4-919" fmla="*/ 169087 w 741129"/>
                <a:gd name="connsiteY4-920" fmla="*/ 351376 h 496163"/>
                <a:gd name="connsiteX5-921" fmla="*/ 204806 w 741129"/>
                <a:gd name="connsiteY5-922" fmla="*/ 460914 h 496163"/>
                <a:gd name="connsiteX6-923" fmla="*/ 340537 w 741129"/>
                <a:gd name="connsiteY6-924" fmla="*/ 406145 h 496163"/>
                <a:gd name="connsiteX7-925" fmla="*/ 478650 w 741129"/>
                <a:gd name="connsiteY7-926" fmla="*/ 487108 h 496163"/>
                <a:gd name="connsiteX8-927" fmla="*/ 573900 w 741129"/>
                <a:gd name="connsiteY8-928" fmla="*/ 332326 h 496163"/>
                <a:gd name="connsiteX9-929" fmla="*/ 740587 w 741129"/>
                <a:gd name="connsiteY9-930" fmla="*/ 251364 h 496163"/>
                <a:gd name="connsiteX10-931" fmla="*/ 578662 w 741129"/>
                <a:gd name="connsiteY10-932" fmla="*/ 187070 h 496163"/>
                <a:gd name="connsiteX11-933" fmla="*/ 502462 w 741129"/>
                <a:gd name="connsiteY11-934" fmla="*/ 8476 h 496163"/>
                <a:gd name="connsiteX12-935" fmla="*/ 335775 w 741129"/>
                <a:gd name="connsiteY12-936" fmla="*/ 115633 h 496163"/>
                <a:gd name="connsiteX0-937" fmla="*/ 335775 w 741129"/>
                <a:gd name="connsiteY0-938" fmla="*/ 115633 h 496163"/>
                <a:gd name="connsiteX1-939" fmla="*/ 214331 w 741129"/>
                <a:gd name="connsiteY1-940" fmla="*/ 63245 h 496163"/>
                <a:gd name="connsiteX2-941" fmla="*/ 157181 w 741129"/>
                <a:gd name="connsiteY2-942" fmla="*/ 172783 h 496163"/>
                <a:gd name="connsiteX3-943" fmla="*/ 18 w 741129"/>
                <a:gd name="connsiteY3-944" fmla="*/ 265651 h 496163"/>
                <a:gd name="connsiteX4-945" fmla="*/ 169087 w 741129"/>
                <a:gd name="connsiteY4-946" fmla="*/ 351376 h 496163"/>
                <a:gd name="connsiteX5-947" fmla="*/ 204806 w 741129"/>
                <a:gd name="connsiteY5-948" fmla="*/ 460914 h 496163"/>
                <a:gd name="connsiteX6-949" fmla="*/ 340537 w 741129"/>
                <a:gd name="connsiteY6-950" fmla="*/ 406145 h 496163"/>
                <a:gd name="connsiteX7-951" fmla="*/ 478650 w 741129"/>
                <a:gd name="connsiteY7-952" fmla="*/ 487108 h 496163"/>
                <a:gd name="connsiteX8-953" fmla="*/ 573900 w 741129"/>
                <a:gd name="connsiteY8-954" fmla="*/ 332326 h 496163"/>
                <a:gd name="connsiteX9-955" fmla="*/ 740587 w 741129"/>
                <a:gd name="connsiteY9-956" fmla="*/ 251364 h 496163"/>
                <a:gd name="connsiteX10-957" fmla="*/ 578662 w 741129"/>
                <a:gd name="connsiteY10-958" fmla="*/ 187070 h 496163"/>
                <a:gd name="connsiteX11-959" fmla="*/ 502462 w 741129"/>
                <a:gd name="connsiteY11-960" fmla="*/ 8476 h 496163"/>
                <a:gd name="connsiteX12-961" fmla="*/ 335775 w 741129"/>
                <a:gd name="connsiteY12-962" fmla="*/ 115633 h 496163"/>
                <a:gd name="connsiteX0-963" fmla="*/ 335775 w 741129"/>
                <a:gd name="connsiteY0-964" fmla="*/ 115633 h 496163"/>
                <a:gd name="connsiteX1-965" fmla="*/ 214331 w 741129"/>
                <a:gd name="connsiteY1-966" fmla="*/ 63245 h 496163"/>
                <a:gd name="connsiteX2-967" fmla="*/ 157181 w 741129"/>
                <a:gd name="connsiteY2-968" fmla="*/ 172783 h 496163"/>
                <a:gd name="connsiteX3-969" fmla="*/ 18 w 741129"/>
                <a:gd name="connsiteY3-970" fmla="*/ 265651 h 496163"/>
                <a:gd name="connsiteX4-971" fmla="*/ 169087 w 741129"/>
                <a:gd name="connsiteY4-972" fmla="*/ 351376 h 496163"/>
                <a:gd name="connsiteX5-973" fmla="*/ 204806 w 741129"/>
                <a:gd name="connsiteY5-974" fmla="*/ 460914 h 496163"/>
                <a:gd name="connsiteX6-975" fmla="*/ 340537 w 741129"/>
                <a:gd name="connsiteY6-976" fmla="*/ 406145 h 496163"/>
                <a:gd name="connsiteX7-977" fmla="*/ 478650 w 741129"/>
                <a:gd name="connsiteY7-978" fmla="*/ 487108 h 496163"/>
                <a:gd name="connsiteX8-979" fmla="*/ 573900 w 741129"/>
                <a:gd name="connsiteY8-980" fmla="*/ 332326 h 496163"/>
                <a:gd name="connsiteX9-981" fmla="*/ 740587 w 741129"/>
                <a:gd name="connsiteY9-982" fmla="*/ 251364 h 496163"/>
                <a:gd name="connsiteX10-983" fmla="*/ 578662 w 741129"/>
                <a:gd name="connsiteY10-984" fmla="*/ 187070 h 496163"/>
                <a:gd name="connsiteX11-985" fmla="*/ 502462 w 741129"/>
                <a:gd name="connsiteY11-986" fmla="*/ 8476 h 496163"/>
                <a:gd name="connsiteX12-987" fmla="*/ 335775 w 741129"/>
                <a:gd name="connsiteY12-988" fmla="*/ 115633 h 4961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741129" h="496163">
                  <a:moveTo>
                    <a:pt x="335775" y="115633"/>
                  </a:moveTo>
                  <a:cubicBezTo>
                    <a:pt x="295294" y="48163"/>
                    <a:pt x="250050" y="43401"/>
                    <a:pt x="214331" y="63245"/>
                  </a:cubicBezTo>
                  <a:cubicBezTo>
                    <a:pt x="178612" y="83089"/>
                    <a:pt x="130987" y="114838"/>
                    <a:pt x="157181" y="172783"/>
                  </a:cubicBezTo>
                  <a:cubicBezTo>
                    <a:pt x="104793" y="127539"/>
                    <a:pt x="-1569" y="141826"/>
                    <a:pt x="18" y="265651"/>
                  </a:cubicBezTo>
                  <a:cubicBezTo>
                    <a:pt x="1605" y="389476"/>
                    <a:pt x="122256" y="377569"/>
                    <a:pt x="169087" y="351376"/>
                  </a:cubicBezTo>
                  <a:cubicBezTo>
                    <a:pt x="157180" y="395034"/>
                    <a:pt x="159562" y="427972"/>
                    <a:pt x="204806" y="460914"/>
                  </a:cubicBezTo>
                  <a:cubicBezTo>
                    <a:pt x="250050" y="493856"/>
                    <a:pt x="311963" y="464882"/>
                    <a:pt x="340537" y="406145"/>
                  </a:cubicBezTo>
                  <a:cubicBezTo>
                    <a:pt x="366730" y="470438"/>
                    <a:pt x="391338" y="516477"/>
                    <a:pt x="478650" y="487108"/>
                  </a:cubicBezTo>
                  <a:cubicBezTo>
                    <a:pt x="565962" y="457739"/>
                    <a:pt x="593744" y="404558"/>
                    <a:pt x="573900" y="332326"/>
                  </a:cubicBezTo>
                  <a:cubicBezTo>
                    <a:pt x="650893" y="372014"/>
                    <a:pt x="749319" y="344232"/>
                    <a:pt x="740587" y="251364"/>
                  </a:cubicBezTo>
                  <a:cubicBezTo>
                    <a:pt x="731855" y="158496"/>
                    <a:pt x="651687" y="137063"/>
                    <a:pt x="578662" y="187070"/>
                  </a:cubicBezTo>
                  <a:cubicBezTo>
                    <a:pt x="624700" y="118014"/>
                    <a:pt x="604855" y="37050"/>
                    <a:pt x="502462" y="8476"/>
                  </a:cubicBezTo>
                  <a:cubicBezTo>
                    <a:pt x="400069" y="-20098"/>
                    <a:pt x="338554" y="25542"/>
                    <a:pt x="335775" y="1156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00167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592998" y="277537"/>
              <a:ext cx="28800" cy="288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1638153" y="347518"/>
              <a:ext cx="139153" cy="45719"/>
            </a:xfrm>
            <a:custGeom>
              <a:avLst/>
              <a:gdLst>
                <a:gd name="connsiteX0" fmla="*/ 0 w 1333500"/>
                <a:gd name="connsiteY0" fmla="*/ 0 h 438150"/>
                <a:gd name="connsiteX1" fmla="*/ 652463 w 1333500"/>
                <a:gd name="connsiteY1" fmla="*/ 438150 h 438150"/>
                <a:gd name="connsiteX2" fmla="*/ 1333500 w 1333500"/>
                <a:gd name="connsiteY2" fmla="*/ 2382 h 438150"/>
                <a:gd name="connsiteX0-1" fmla="*/ 0 w 1333500"/>
                <a:gd name="connsiteY0-2" fmla="*/ 0 h 438150"/>
                <a:gd name="connsiteX1-3" fmla="*/ 652463 w 1333500"/>
                <a:gd name="connsiteY1-4" fmla="*/ 438150 h 438150"/>
                <a:gd name="connsiteX2-5" fmla="*/ 1333500 w 1333500"/>
                <a:gd name="connsiteY2-6" fmla="*/ 2382 h 438150"/>
                <a:gd name="connsiteX0-7" fmla="*/ 0 w 1333500"/>
                <a:gd name="connsiteY0-8" fmla="*/ 0 h 438150"/>
                <a:gd name="connsiteX1-9" fmla="*/ 652463 w 1333500"/>
                <a:gd name="connsiteY1-10" fmla="*/ 438150 h 438150"/>
                <a:gd name="connsiteX2-11" fmla="*/ 1333500 w 1333500"/>
                <a:gd name="connsiteY2-12" fmla="*/ 2382 h 438150"/>
                <a:gd name="connsiteX0-13" fmla="*/ 68 w 1333568"/>
                <a:gd name="connsiteY0-14" fmla="*/ 0 h 438150"/>
                <a:gd name="connsiteX1-15" fmla="*/ 652531 w 1333568"/>
                <a:gd name="connsiteY1-16" fmla="*/ 438150 h 438150"/>
                <a:gd name="connsiteX2-17" fmla="*/ 1333568 w 1333568"/>
                <a:gd name="connsiteY2-18" fmla="*/ 2382 h 438150"/>
                <a:gd name="connsiteX0-19" fmla="*/ 68 w 1333568"/>
                <a:gd name="connsiteY0-20" fmla="*/ 0 h 438150"/>
                <a:gd name="connsiteX1-21" fmla="*/ 652531 w 1333568"/>
                <a:gd name="connsiteY1-22" fmla="*/ 438150 h 438150"/>
                <a:gd name="connsiteX2-23" fmla="*/ 1333568 w 1333568"/>
                <a:gd name="connsiteY2-24" fmla="*/ 2382 h 438150"/>
                <a:gd name="connsiteX0-25" fmla="*/ 75 w 1333575"/>
                <a:gd name="connsiteY0-26" fmla="*/ 0 h 438150"/>
                <a:gd name="connsiteX1-27" fmla="*/ 652538 w 1333575"/>
                <a:gd name="connsiteY1-28" fmla="*/ 438150 h 438150"/>
                <a:gd name="connsiteX2-29" fmla="*/ 1333575 w 1333575"/>
                <a:gd name="connsiteY2-30" fmla="*/ 2382 h 4381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333575" h="438150">
                  <a:moveTo>
                    <a:pt x="75" y="0"/>
                  </a:moveTo>
                  <a:cubicBezTo>
                    <a:pt x="-6275" y="231775"/>
                    <a:pt x="387425" y="437753"/>
                    <a:pt x="652538" y="438150"/>
                  </a:cubicBezTo>
                  <a:cubicBezTo>
                    <a:pt x="917651" y="438547"/>
                    <a:pt x="1325638" y="242888"/>
                    <a:pt x="1333575" y="2382"/>
                  </a:cubicBezTo>
                </a:path>
              </a:pathLst>
            </a:custGeom>
            <a:noFill/>
            <a:ln w="19050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52236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808115" y="335757"/>
              <a:ext cx="84979" cy="80963"/>
            </a:xfrm>
            <a:prstGeom prst="ellipse">
              <a:avLst/>
            </a:prstGeom>
            <a:solidFill>
              <a:srgbClr val="FFE1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 userDrawn="1"/>
        </p:nvGrpSpPr>
        <p:grpSpPr>
          <a:xfrm>
            <a:off x="694798" y="166609"/>
            <a:ext cx="281633" cy="567432"/>
            <a:chOff x="1218654" y="44858"/>
            <a:chExt cx="341868" cy="918388"/>
          </a:xfrm>
        </p:grpSpPr>
        <p:sp>
          <p:nvSpPr>
            <p:cNvPr id="62" name="菱形 54"/>
            <p:cNvSpPr/>
            <p:nvPr/>
          </p:nvSpPr>
          <p:spPr>
            <a:xfrm>
              <a:off x="1218654" y="44858"/>
              <a:ext cx="341868" cy="654925"/>
            </a:xfrm>
            <a:custGeom>
              <a:avLst/>
              <a:gdLst>
                <a:gd name="connsiteX0" fmla="*/ 0 w 331355"/>
                <a:gd name="connsiteY0" fmla="*/ 321100 h 642200"/>
                <a:gd name="connsiteX1" fmla="*/ 165678 w 331355"/>
                <a:gd name="connsiteY1" fmla="*/ 0 h 642200"/>
                <a:gd name="connsiteX2" fmla="*/ 331355 w 331355"/>
                <a:gd name="connsiteY2" fmla="*/ 321100 h 642200"/>
                <a:gd name="connsiteX3" fmla="*/ 165678 w 331355"/>
                <a:gd name="connsiteY3" fmla="*/ 642200 h 642200"/>
                <a:gd name="connsiteX4" fmla="*/ 0 w 331355"/>
                <a:gd name="connsiteY4" fmla="*/ 321100 h 642200"/>
                <a:gd name="connsiteX0-1" fmla="*/ 0 w 409936"/>
                <a:gd name="connsiteY0-2" fmla="*/ 494932 h 642200"/>
                <a:gd name="connsiteX1-3" fmla="*/ 244259 w 409936"/>
                <a:gd name="connsiteY1-4" fmla="*/ 0 h 642200"/>
                <a:gd name="connsiteX2-5" fmla="*/ 409936 w 409936"/>
                <a:gd name="connsiteY2-6" fmla="*/ 321100 h 642200"/>
                <a:gd name="connsiteX3-7" fmla="*/ 244259 w 409936"/>
                <a:gd name="connsiteY3-8" fmla="*/ 642200 h 642200"/>
                <a:gd name="connsiteX4-9" fmla="*/ 0 w 409936"/>
                <a:gd name="connsiteY4-10" fmla="*/ 494932 h 642200"/>
                <a:gd name="connsiteX0-11" fmla="*/ 0 w 307542"/>
                <a:gd name="connsiteY0-12" fmla="*/ 494932 h 642200"/>
                <a:gd name="connsiteX1-13" fmla="*/ 244259 w 307542"/>
                <a:gd name="connsiteY1-14" fmla="*/ 0 h 642200"/>
                <a:gd name="connsiteX2-15" fmla="*/ 307542 w 307542"/>
                <a:gd name="connsiteY2-16" fmla="*/ 502075 h 642200"/>
                <a:gd name="connsiteX3-17" fmla="*/ 244259 w 307542"/>
                <a:gd name="connsiteY3-18" fmla="*/ 642200 h 642200"/>
                <a:gd name="connsiteX4-19" fmla="*/ 0 w 307542"/>
                <a:gd name="connsiteY4-20" fmla="*/ 494932 h 642200"/>
                <a:gd name="connsiteX0-21" fmla="*/ 0 w 307542"/>
                <a:gd name="connsiteY0-22" fmla="*/ 494932 h 680300"/>
                <a:gd name="connsiteX1-23" fmla="*/ 244259 w 307542"/>
                <a:gd name="connsiteY1-24" fmla="*/ 0 h 680300"/>
                <a:gd name="connsiteX2-25" fmla="*/ 307542 w 307542"/>
                <a:gd name="connsiteY2-26" fmla="*/ 502075 h 680300"/>
                <a:gd name="connsiteX3-27" fmla="*/ 170440 w 307542"/>
                <a:gd name="connsiteY3-28" fmla="*/ 680300 h 680300"/>
                <a:gd name="connsiteX4-29" fmla="*/ 0 w 307542"/>
                <a:gd name="connsiteY4-30" fmla="*/ 494932 h 680300"/>
                <a:gd name="connsiteX0-31" fmla="*/ 807 w 308349"/>
                <a:gd name="connsiteY0-32" fmla="*/ 494932 h 680315"/>
                <a:gd name="connsiteX1-33" fmla="*/ 245066 w 308349"/>
                <a:gd name="connsiteY1-34" fmla="*/ 0 h 680315"/>
                <a:gd name="connsiteX2-35" fmla="*/ 308349 w 308349"/>
                <a:gd name="connsiteY2-36" fmla="*/ 502075 h 680315"/>
                <a:gd name="connsiteX3-37" fmla="*/ 171247 w 308349"/>
                <a:gd name="connsiteY3-38" fmla="*/ 680300 h 680315"/>
                <a:gd name="connsiteX4-39" fmla="*/ 807 w 308349"/>
                <a:gd name="connsiteY4-40" fmla="*/ 494932 h 680315"/>
                <a:gd name="connsiteX0-41" fmla="*/ 840 w 341720"/>
                <a:gd name="connsiteY0-42" fmla="*/ 494932 h 680338"/>
                <a:gd name="connsiteX1-43" fmla="*/ 245099 w 341720"/>
                <a:gd name="connsiteY1-44" fmla="*/ 0 h 680338"/>
                <a:gd name="connsiteX2-45" fmla="*/ 341720 w 341720"/>
                <a:gd name="connsiteY2-46" fmla="*/ 483025 h 680338"/>
                <a:gd name="connsiteX3-47" fmla="*/ 171280 w 341720"/>
                <a:gd name="connsiteY3-48" fmla="*/ 680300 h 680338"/>
                <a:gd name="connsiteX4-49" fmla="*/ 840 w 341720"/>
                <a:gd name="connsiteY4-50" fmla="*/ 494932 h 680338"/>
                <a:gd name="connsiteX0-51" fmla="*/ 840 w 341720"/>
                <a:gd name="connsiteY0-52" fmla="*/ 494932 h 680338"/>
                <a:gd name="connsiteX1-53" fmla="*/ 245099 w 341720"/>
                <a:gd name="connsiteY1-54" fmla="*/ 0 h 680338"/>
                <a:gd name="connsiteX2-55" fmla="*/ 341720 w 341720"/>
                <a:gd name="connsiteY2-56" fmla="*/ 483025 h 680338"/>
                <a:gd name="connsiteX3-57" fmla="*/ 171280 w 341720"/>
                <a:gd name="connsiteY3-58" fmla="*/ 680300 h 680338"/>
                <a:gd name="connsiteX4-59" fmla="*/ 840 w 341720"/>
                <a:gd name="connsiteY4-60" fmla="*/ 494932 h 680338"/>
                <a:gd name="connsiteX0-61" fmla="*/ 840 w 341720"/>
                <a:gd name="connsiteY0-62" fmla="*/ 494932 h 680338"/>
                <a:gd name="connsiteX1-63" fmla="*/ 245099 w 341720"/>
                <a:gd name="connsiteY1-64" fmla="*/ 0 h 680338"/>
                <a:gd name="connsiteX2-65" fmla="*/ 341720 w 341720"/>
                <a:gd name="connsiteY2-66" fmla="*/ 483025 h 680338"/>
                <a:gd name="connsiteX3-67" fmla="*/ 171280 w 341720"/>
                <a:gd name="connsiteY3-68" fmla="*/ 680300 h 680338"/>
                <a:gd name="connsiteX4-69" fmla="*/ 840 w 341720"/>
                <a:gd name="connsiteY4-70" fmla="*/ 494932 h 680338"/>
                <a:gd name="connsiteX0-71" fmla="*/ 840 w 341720"/>
                <a:gd name="connsiteY0-72" fmla="*/ 494932 h 680338"/>
                <a:gd name="connsiteX1-73" fmla="*/ 245099 w 341720"/>
                <a:gd name="connsiteY1-74" fmla="*/ 0 h 680338"/>
                <a:gd name="connsiteX2-75" fmla="*/ 341720 w 341720"/>
                <a:gd name="connsiteY2-76" fmla="*/ 483025 h 680338"/>
                <a:gd name="connsiteX3-77" fmla="*/ 171280 w 341720"/>
                <a:gd name="connsiteY3-78" fmla="*/ 680300 h 680338"/>
                <a:gd name="connsiteX4-79" fmla="*/ 840 w 341720"/>
                <a:gd name="connsiteY4-80" fmla="*/ 494932 h 680338"/>
                <a:gd name="connsiteX0-81" fmla="*/ 840 w 341720"/>
                <a:gd name="connsiteY0-82" fmla="*/ 494932 h 680338"/>
                <a:gd name="connsiteX1-83" fmla="*/ 245099 w 341720"/>
                <a:gd name="connsiteY1-84" fmla="*/ 0 h 680338"/>
                <a:gd name="connsiteX2-85" fmla="*/ 341720 w 341720"/>
                <a:gd name="connsiteY2-86" fmla="*/ 483025 h 680338"/>
                <a:gd name="connsiteX3-87" fmla="*/ 171280 w 341720"/>
                <a:gd name="connsiteY3-88" fmla="*/ 680300 h 680338"/>
                <a:gd name="connsiteX4-89" fmla="*/ 840 w 341720"/>
                <a:gd name="connsiteY4-90" fmla="*/ 494932 h 680338"/>
                <a:gd name="connsiteX0-91" fmla="*/ 840 w 341720"/>
                <a:gd name="connsiteY0-92" fmla="*/ 494932 h 680338"/>
                <a:gd name="connsiteX1-93" fmla="*/ 245099 w 341720"/>
                <a:gd name="connsiteY1-94" fmla="*/ 0 h 680338"/>
                <a:gd name="connsiteX2-95" fmla="*/ 341720 w 341720"/>
                <a:gd name="connsiteY2-96" fmla="*/ 483025 h 680338"/>
                <a:gd name="connsiteX3-97" fmla="*/ 171280 w 341720"/>
                <a:gd name="connsiteY3-98" fmla="*/ 680300 h 680338"/>
                <a:gd name="connsiteX4-99" fmla="*/ 840 w 341720"/>
                <a:gd name="connsiteY4-100" fmla="*/ 494932 h 680338"/>
                <a:gd name="connsiteX0-101" fmla="*/ 840 w 341720"/>
                <a:gd name="connsiteY0-102" fmla="*/ 494932 h 680338"/>
                <a:gd name="connsiteX1-103" fmla="*/ 245099 w 341720"/>
                <a:gd name="connsiteY1-104" fmla="*/ 0 h 680338"/>
                <a:gd name="connsiteX2-105" fmla="*/ 341720 w 341720"/>
                <a:gd name="connsiteY2-106" fmla="*/ 483025 h 680338"/>
                <a:gd name="connsiteX3-107" fmla="*/ 171280 w 341720"/>
                <a:gd name="connsiteY3-108" fmla="*/ 680300 h 680338"/>
                <a:gd name="connsiteX4-109" fmla="*/ 840 w 341720"/>
                <a:gd name="connsiteY4-110" fmla="*/ 494932 h 680338"/>
                <a:gd name="connsiteX0-111" fmla="*/ 840 w 341720"/>
                <a:gd name="connsiteY0-112" fmla="*/ 494932 h 680338"/>
                <a:gd name="connsiteX1-113" fmla="*/ 245099 w 341720"/>
                <a:gd name="connsiteY1-114" fmla="*/ 0 h 680338"/>
                <a:gd name="connsiteX2-115" fmla="*/ 341720 w 341720"/>
                <a:gd name="connsiteY2-116" fmla="*/ 483025 h 680338"/>
                <a:gd name="connsiteX3-117" fmla="*/ 171280 w 341720"/>
                <a:gd name="connsiteY3-118" fmla="*/ 680300 h 680338"/>
                <a:gd name="connsiteX4-119" fmla="*/ 840 w 341720"/>
                <a:gd name="connsiteY4-120" fmla="*/ 494932 h 680338"/>
                <a:gd name="connsiteX0-121" fmla="*/ 840 w 341720"/>
                <a:gd name="connsiteY0-122" fmla="*/ 494932 h 680338"/>
                <a:gd name="connsiteX1-123" fmla="*/ 245099 w 341720"/>
                <a:gd name="connsiteY1-124" fmla="*/ 0 h 680338"/>
                <a:gd name="connsiteX2-125" fmla="*/ 341720 w 341720"/>
                <a:gd name="connsiteY2-126" fmla="*/ 483025 h 680338"/>
                <a:gd name="connsiteX3-127" fmla="*/ 171280 w 341720"/>
                <a:gd name="connsiteY3-128" fmla="*/ 680300 h 680338"/>
                <a:gd name="connsiteX4-129" fmla="*/ 840 w 341720"/>
                <a:gd name="connsiteY4-130" fmla="*/ 494932 h 680338"/>
                <a:gd name="connsiteX0-131" fmla="*/ 840 w 341720"/>
                <a:gd name="connsiteY0-132" fmla="*/ 494932 h 680338"/>
                <a:gd name="connsiteX1-133" fmla="*/ 245099 w 341720"/>
                <a:gd name="connsiteY1-134" fmla="*/ 0 h 680338"/>
                <a:gd name="connsiteX2-135" fmla="*/ 341720 w 341720"/>
                <a:gd name="connsiteY2-136" fmla="*/ 483025 h 680338"/>
                <a:gd name="connsiteX3-137" fmla="*/ 171280 w 341720"/>
                <a:gd name="connsiteY3-138" fmla="*/ 680300 h 680338"/>
                <a:gd name="connsiteX4-139" fmla="*/ 840 w 341720"/>
                <a:gd name="connsiteY4-140" fmla="*/ 494932 h 680338"/>
                <a:gd name="connsiteX0-141" fmla="*/ 840 w 341868"/>
                <a:gd name="connsiteY0-142" fmla="*/ 494932 h 680338"/>
                <a:gd name="connsiteX1-143" fmla="*/ 245099 w 341868"/>
                <a:gd name="connsiteY1-144" fmla="*/ 0 h 680338"/>
                <a:gd name="connsiteX2-145" fmla="*/ 341720 w 341868"/>
                <a:gd name="connsiteY2-146" fmla="*/ 483025 h 680338"/>
                <a:gd name="connsiteX3-147" fmla="*/ 171280 w 341868"/>
                <a:gd name="connsiteY3-148" fmla="*/ 680300 h 680338"/>
                <a:gd name="connsiteX4-149" fmla="*/ 840 w 341868"/>
                <a:gd name="connsiteY4-150" fmla="*/ 494932 h 680338"/>
                <a:gd name="connsiteX0-151" fmla="*/ 840 w 341868"/>
                <a:gd name="connsiteY0-152" fmla="*/ 494932 h 680338"/>
                <a:gd name="connsiteX1-153" fmla="*/ 245099 w 341868"/>
                <a:gd name="connsiteY1-154" fmla="*/ 0 h 680338"/>
                <a:gd name="connsiteX2-155" fmla="*/ 341720 w 341868"/>
                <a:gd name="connsiteY2-156" fmla="*/ 483025 h 680338"/>
                <a:gd name="connsiteX3-157" fmla="*/ 171280 w 341868"/>
                <a:gd name="connsiteY3-158" fmla="*/ 680300 h 680338"/>
                <a:gd name="connsiteX4-159" fmla="*/ 840 w 341868"/>
                <a:gd name="connsiteY4-160" fmla="*/ 494932 h 6803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41868" h="680338">
                  <a:moveTo>
                    <a:pt x="840" y="494932"/>
                  </a:moveTo>
                  <a:cubicBezTo>
                    <a:pt x="13143" y="381549"/>
                    <a:pt x="269249" y="142479"/>
                    <a:pt x="245099" y="0"/>
                  </a:cubicBezTo>
                  <a:cubicBezTo>
                    <a:pt x="308262" y="161008"/>
                    <a:pt x="344498" y="364879"/>
                    <a:pt x="341720" y="483025"/>
                  </a:cubicBezTo>
                  <a:cubicBezTo>
                    <a:pt x="338942" y="601171"/>
                    <a:pt x="228093" y="678315"/>
                    <a:pt x="171280" y="680300"/>
                  </a:cubicBezTo>
                  <a:cubicBezTo>
                    <a:pt x="114467" y="682285"/>
                    <a:pt x="-11463" y="608315"/>
                    <a:pt x="840" y="494932"/>
                  </a:cubicBezTo>
                  <a:close/>
                </a:path>
              </a:pathLst>
            </a:custGeom>
            <a:solidFill>
              <a:srgbClr val="ACDCBD"/>
            </a:solidFill>
            <a:ln w="15875">
              <a:solidFill>
                <a:srgbClr val="7B61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1389588" y="466893"/>
              <a:ext cx="0" cy="496353"/>
            </a:xfrm>
            <a:prstGeom prst="line">
              <a:avLst/>
            </a:prstGeom>
            <a:ln w="15875">
              <a:solidFill>
                <a:srgbClr val="7B61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图片 63"/>
          <p:cNvPicPr>
            <a:picLocks noChangeAspect="1"/>
          </p:cNvPicPr>
          <p:nvPr userDrawn="1"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77" y="5982892"/>
            <a:ext cx="1609913" cy="877713"/>
          </a:xfrm>
          <a:prstGeom prst="rect">
            <a:avLst/>
          </a:prstGeom>
        </p:spPr>
      </p:pic>
      <p:grpSp>
        <p:nvGrpSpPr>
          <p:cNvPr id="65" name="组合 64"/>
          <p:cNvGrpSpPr/>
          <p:nvPr userDrawn="1"/>
        </p:nvGrpSpPr>
        <p:grpSpPr>
          <a:xfrm>
            <a:off x="8820642" y="50574"/>
            <a:ext cx="734129" cy="683275"/>
            <a:chOff x="1680092" y="44858"/>
            <a:chExt cx="625368" cy="836523"/>
          </a:xfrm>
        </p:grpSpPr>
        <p:grpSp>
          <p:nvGrpSpPr>
            <p:cNvPr id="66" name="组合 65"/>
            <p:cNvGrpSpPr/>
            <p:nvPr/>
          </p:nvGrpSpPr>
          <p:grpSpPr>
            <a:xfrm>
              <a:off x="1680092" y="44858"/>
              <a:ext cx="341868" cy="812682"/>
              <a:chOff x="1218654" y="44858"/>
              <a:chExt cx="341868" cy="812682"/>
            </a:xfrm>
          </p:grpSpPr>
          <p:sp>
            <p:nvSpPr>
              <p:cNvPr id="70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1389589" y="466893"/>
                <a:ext cx="0" cy="390647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094235" y="313949"/>
              <a:ext cx="211225" cy="567432"/>
              <a:chOff x="1218654" y="44858"/>
              <a:chExt cx="341868" cy="918388"/>
            </a:xfrm>
          </p:grpSpPr>
          <p:sp>
            <p:nvSpPr>
              <p:cNvPr id="68" name="菱形 54"/>
              <p:cNvSpPr/>
              <p:nvPr/>
            </p:nvSpPr>
            <p:spPr>
              <a:xfrm>
                <a:off x="1218654" y="44858"/>
                <a:ext cx="341868" cy="654925"/>
              </a:xfrm>
              <a:custGeom>
                <a:avLst/>
                <a:gdLst>
                  <a:gd name="connsiteX0" fmla="*/ 0 w 331355"/>
                  <a:gd name="connsiteY0" fmla="*/ 321100 h 642200"/>
                  <a:gd name="connsiteX1" fmla="*/ 165678 w 331355"/>
                  <a:gd name="connsiteY1" fmla="*/ 0 h 642200"/>
                  <a:gd name="connsiteX2" fmla="*/ 331355 w 331355"/>
                  <a:gd name="connsiteY2" fmla="*/ 321100 h 642200"/>
                  <a:gd name="connsiteX3" fmla="*/ 165678 w 331355"/>
                  <a:gd name="connsiteY3" fmla="*/ 642200 h 642200"/>
                  <a:gd name="connsiteX4" fmla="*/ 0 w 331355"/>
                  <a:gd name="connsiteY4" fmla="*/ 321100 h 642200"/>
                  <a:gd name="connsiteX0-1" fmla="*/ 0 w 409936"/>
                  <a:gd name="connsiteY0-2" fmla="*/ 494932 h 642200"/>
                  <a:gd name="connsiteX1-3" fmla="*/ 244259 w 409936"/>
                  <a:gd name="connsiteY1-4" fmla="*/ 0 h 642200"/>
                  <a:gd name="connsiteX2-5" fmla="*/ 409936 w 409936"/>
                  <a:gd name="connsiteY2-6" fmla="*/ 321100 h 642200"/>
                  <a:gd name="connsiteX3-7" fmla="*/ 244259 w 409936"/>
                  <a:gd name="connsiteY3-8" fmla="*/ 642200 h 642200"/>
                  <a:gd name="connsiteX4-9" fmla="*/ 0 w 409936"/>
                  <a:gd name="connsiteY4-10" fmla="*/ 494932 h 642200"/>
                  <a:gd name="connsiteX0-11" fmla="*/ 0 w 307542"/>
                  <a:gd name="connsiteY0-12" fmla="*/ 494932 h 642200"/>
                  <a:gd name="connsiteX1-13" fmla="*/ 244259 w 307542"/>
                  <a:gd name="connsiteY1-14" fmla="*/ 0 h 642200"/>
                  <a:gd name="connsiteX2-15" fmla="*/ 307542 w 307542"/>
                  <a:gd name="connsiteY2-16" fmla="*/ 502075 h 642200"/>
                  <a:gd name="connsiteX3-17" fmla="*/ 244259 w 307542"/>
                  <a:gd name="connsiteY3-18" fmla="*/ 642200 h 642200"/>
                  <a:gd name="connsiteX4-19" fmla="*/ 0 w 307542"/>
                  <a:gd name="connsiteY4-20" fmla="*/ 494932 h 642200"/>
                  <a:gd name="connsiteX0-21" fmla="*/ 0 w 307542"/>
                  <a:gd name="connsiteY0-22" fmla="*/ 494932 h 680300"/>
                  <a:gd name="connsiteX1-23" fmla="*/ 244259 w 307542"/>
                  <a:gd name="connsiteY1-24" fmla="*/ 0 h 680300"/>
                  <a:gd name="connsiteX2-25" fmla="*/ 307542 w 307542"/>
                  <a:gd name="connsiteY2-26" fmla="*/ 502075 h 680300"/>
                  <a:gd name="connsiteX3-27" fmla="*/ 170440 w 307542"/>
                  <a:gd name="connsiteY3-28" fmla="*/ 680300 h 680300"/>
                  <a:gd name="connsiteX4-29" fmla="*/ 0 w 307542"/>
                  <a:gd name="connsiteY4-30" fmla="*/ 494932 h 680300"/>
                  <a:gd name="connsiteX0-31" fmla="*/ 807 w 308349"/>
                  <a:gd name="connsiteY0-32" fmla="*/ 494932 h 680315"/>
                  <a:gd name="connsiteX1-33" fmla="*/ 245066 w 308349"/>
                  <a:gd name="connsiteY1-34" fmla="*/ 0 h 680315"/>
                  <a:gd name="connsiteX2-35" fmla="*/ 308349 w 308349"/>
                  <a:gd name="connsiteY2-36" fmla="*/ 502075 h 680315"/>
                  <a:gd name="connsiteX3-37" fmla="*/ 171247 w 308349"/>
                  <a:gd name="connsiteY3-38" fmla="*/ 680300 h 680315"/>
                  <a:gd name="connsiteX4-39" fmla="*/ 807 w 308349"/>
                  <a:gd name="connsiteY4-40" fmla="*/ 494932 h 680315"/>
                  <a:gd name="connsiteX0-41" fmla="*/ 840 w 341720"/>
                  <a:gd name="connsiteY0-42" fmla="*/ 494932 h 680338"/>
                  <a:gd name="connsiteX1-43" fmla="*/ 245099 w 341720"/>
                  <a:gd name="connsiteY1-44" fmla="*/ 0 h 680338"/>
                  <a:gd name="connsiteX2-45" fmla="*/ 341720 w 341720"/>
                  <a:gd name="connsiteY2-46" fmla="*/ 483025 h 680338"/>
                  <a:gd name="connsiteX3-47" fmla="*/ 171280 w 341720"/>
                  <a:gd name="connsiteY3-48" fmla="*/ 680300 h 680338"/>
                  <a:gd name="connsiteX4-49" fmla="*/ 840 w 341720"/>
                  <a:gd name="connsiteY4-50" fmla="*/ 494932 h 680338"/>
                  <a:gd name="connsiteX0-51" fmla="*/ 840 w 341720"/>
                  <a:gd name="connsiteY0-52" fmla="*/ 494932 h 680338"/>
                  <a:gd name="connsiteX1-53" fmla="*/ 245099 w 341720"/>
                  <a:gd name="connsiteY1-54" fmla="*/ 0 h 680338"/>
                  <a:gd name="connsiteX2-55" fmla="*/ 341720 w 341720"/>
                  <a:gd name="connsiteY2-56" fmla="*/ 483025 h 680338"/>
                  <a:gd name="connsiteX3-57" fmla="*/ 171280 w 341720"/>
                  <a:gd name="connsiteY3-58" fmla="*/ 680300 h 680338"/>
                  <a:gd name="connsiteX4-59" fmla="*/ 840 w 341720"/>
                  <a:gd name="connsiteY4-60" fmla="*/ 494932 h 680338"/>
                  <a:gd name="connsiteX0-61" fmla="*/ 840 w 341720"/>
                  <a:gd name="connsiteY0-62" fmla="*/ 494932 h 680338"/>
                  <a:gd name="connsiteX1-63" fmla="*/ 245099 w 341720"/>
                  <a:gd name="connsiteY1-64" fmla="*/ 0 h 680338"/>
                  <a:gd name="connsiteX2-65" fmla="*/ 341720 w 341720"/>
                  <a:gd name="connsiteY2-66" fmla="*/ 483025 h 680338"/>
                  <a:gd name="connsiteX3-67" fmla="*/ 171280 w 341720"/>
                  <a:gd name="connsiteY3-68" fmla="*/ 680300 h 680338"/>
                  <a:gd name="connsiteX4-69" fmla="*/ 840 w 341720"/>
                  <a:gd name="connsiteY4-70" fmla="*/ 494932 h 680338"/>
                  <a:gd name="connsiteX0-71" fmla="*/ 840 w 341720"/>
                  <a:gd name="connsiteY0-72" fmla="*/ 494932 h 680338"/>
                  <a:gd name="connsiteX1-73" fmla="*/ 245099 w 341720"/>
                  <a:gd name="connsiteY1-74" fmla="*/ 0 h 680338"/>
                  <a:gd name="connsiteX2-75" fmla="*/ 341720 w 341720"/>
                  <a:gd name="connsiteY2-76" fmla="*/ 483025 h 680338"/>
                  <a:gd name="connsiteX3-77" fmla="*/ 171280 w 341720"/>
                  <a:gd name="connsiteY3-78" fmla="*/ 680300 h 680338"/>
                  <a:gd name="connsiteX4-79" fmla="*/ 840 w 341720"/>
                  <a:gd name="connsiteY4-80" fmla="*/ 494932 h 680338"/>
                  <a:gd name="connsiteX0-81" fmla="*/ 840 w 341720"/>
                  <a:gd name="connsiteY0-82" fmla="*/ 494932 h 680338"/>
                  <a:gd name="connsiteX1-83" fmla="*/ 245099 w 341720"/>
                  <a:gd name="connsiteY1-84" fmla="*/ 0 h 680338"/>
                  <a:gd name="connsiteX2-85" fmla="*/ 341720 w 341720"/>
                  <a:gd name="connsiteY2-86" fmla="*/ 483025 h 680338"/>
                  <a:gd name="connsiteX3-87" fmla="*/ 171280 w 341720"/>
                  <a:gd name="connsiteY3-88" fmla="*/ 680300 h 680338"/>
                  <a:gd name="connsiteX4-89" fmla="*/ 840 w 341720"/>
                  <a:gd name="connsiteY4-90" fmla="*/ 494932 h 680338"/>
                  <a:gd name="connsiteX0-91" fmla="*/ 840 w 341720"/>
                  <a:gd name="connsiteY0-92" fmla="*/ 494932 h 680338"/>
                  <a:gd name="connsiteX1-93" fmla="*/ 245099 w 341720"/>
                  <a:gd name="connsiteY1-94" fmla="*/ 0 h 680338"/>
                  <a:gd name="connsiteX2-95" fmla="*/ 341720 w 341720"/>
                  <a:gd name="connsiteY2-96" fmla="*/ 483025 h 680338"/>
                  <a:gd name="connsiteX3-97" fmla="*/ 171280 w 341720"/>
                  <a:gd name="connsiteY3-98" fmla="*/ 680300 h 680338"/>
                  <a:gd name="connsiteX4-99" fmla="*/ 840 w 341720"/>
                  <a:gd name="connsiteY4-100" fmla="*/ 494932 h 680338"/>
                  <a:gd name="connsiteX0-101" fmla="*/ 840 w 341720"/>
                  <a:gd name="connsiteY0-102" fmla="*/ 494932 h 680338"/>
                  <a:gd name="connsiteX1-103" fmla="*/ 245099 w 341720"/>
                  <a:gd name="connsiteY1-104" fmla="*/ 0 h 680338"/>
                  <a:gd name="connsiteX2-105" fmla="*/ 341720 w 341720"/>
                  <a:gd name="connsiteY2-106" fmla="*/ 483025 h 680338"/>
                  <a:gd name="connsiteX3-107" fmla="*/ 171280 w 341720"/>
                  <a:gd name="connsiteY3-108" fmla="*/ 680300 h 680338"/>
                  <a:gd name="connsiteX4-109" fmla="*/ 840 w 341720"/>
                  <a:gd name="connsiteY4-110" fmla="*/ 494932 h 680338"/>
                  <a:gd name="connsiteX0-111" fmla="*/ 840 w 341720"/>
                  <a:gd name="connsiteY0-112" fmla="*/ 494932 h 680338"/>
                  <a:gd name="connsiteX1-113" fmla="*/ 245099 w 341720"/>
                  <a:gd name="connsiteY1-114" fmla="*/ 0 h 680338"/>
                  <a:gd name="connsiteX2-115" fmla="*/ 341720 w 341720"/>
                  <a:gd name="connsiteY2-116" fmla="*/ 483025 h 680338"/>
                  <a:gd name="connsiteX3-117" fmla="*/ 171280 w 341720"/>
                  <a:gd name="connsiteY3-118" fmla="*/ 680300 h 680338"/>
                  <a:gd name="connsiteX4-119" fmla="*/ 840 w 341720"/>
                  <a:gd name="connsiteY4-120" fmla="*/ 494932 h 680338"/>
                  <a:gd name="connsiteX0-121" fmla="*/ 840 w 341720"/>
                  <a:gd name="connsiteY0-122" fmla="*/ 494932 h 680338"/>
                  <a:gd name="connsiteX1-123" fmla="*/ 245099 w 341720"/>
                  <a:gd name="connsiteY1-124" fmla="*/ 0 h 680338"/>
                  <a:gd name="connsiteX2-125" fmla="*/ 341720 w 341720"/>
                  <a:gd name="connsiteY2-126" fmla="*/ 483025 h 680338"/>
                  <a:gd name="connsiteX3-127" fmla="*/ 171280 w 341720"/>
                  <a:gd name="connsiteY3-128" fmla="*/ 680300 h 680338"/>
                  <a:gd name="connsiteX4-129" fmla="*/ 840 w 341720"/>
                  <a:gd name="connsiteY4-130" fmla="*/ 494932 h 680338"/>
                  <a:gd name="connsiteX0-131" fmla="*/ 840 w 341720"/>
                  <a:gd name="connsiteY0-132" fmla="*/ 494932 h 680338"/>
                  <a:gd name="connsiteX1-133" fmla="*/ 245099 w 341720"/>
                  <a:gd name="connsiteY1-134" fmla="*/ 0 h 680338"/>
                  <a:gd name="connsiteX2-135" fmla="*/ 341720 w 341720"/>
                  <a:gd name="connsiteY2-136" fmla="*/ 483025 h 680338"/>
                  <a:gd name="connsiteX3-137" fmla="*/ 171280 w 341720"/>
                  <a:gd name="connsiteY3-138" fmla="*/ 680300 h 680338"/>
                  <a:gd name="connsiteX4-139" fmla="*/ 840 w 341720"/>
                  <a:gd name="connsiteY4-140" fmla="*/ 494932 h 680338"/>
                  <a:gd name="connsiteX0-141" fmla="*/ 840 w 341868"/>
                  <a:gd name="connsiteY0-142" fmla="*/ 494932 h 680338"/>
                  <a:gd name="connsiteX1-143" fmla="*/ 245099 w 341868"/>
                  <a:gd name="connsiteY1-144" fmla="*/ 0 h 680338"/>
                  <a:gd name="connsiteX2-145" fmla="*/ 341720 w 341868"/>
                  <a:gd name="connsiteY2-146" fmla="*/ 483025 h 680338"/>
                  <a:gd name="connsiteX3-147" fmla="*/ 171280 w 341868"/>
                  <a:gd name="connsiteY3-148" fmla="*/ 680300 h 680338"/>
                  <a:gd name="connsiteX4-149" fmla="*/ 840 w 341868"/>
                  <a:gd name="connsiteY4-150" fmla="*/ 494932 h 680338"/>
                  <a:gd name="connsiteX0-151" fmla="*/ 840 w 341868"/>
                  <a:gd name="connsiteY0-152" fmla="*/ 494932 h 680338"/>
                  <a:gd name="connsiteX1-153" fmla="*/ 245099 w 341868"/>
                  <a:gd name="connsiteY1-154" fmla="*/ 0 h 680338"/>
                  <a:gd name="connsiteX2-155" fmla="*/ 341720 w 341868"/>
                  <a:gd name="connsiteY2-156" fmla="*/ 483025 h 680338"/>
                  <a:gd name="connsiteX3-157" fmla="*/ 171280 w 341868"/>
                  <a:gd name="connsiteY3-158" fmla="*/ 680300 h 680338"/>
                  <a:gd name="connsiteX4-159" fmla="*/ 840 w 341868"/>
                  <a:gd name="connsiteY4-160" fmla="*/ 494932 h 68033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41868" h="680338">
                    <a:moveTo>
                      <a:pt x="840" y="494932"/>
                    </a:moveTo>
                    <a:cubicBezTo>
                      <a:pt x="13143" y="381549"/>
                      <a:pt x="269249" y="142479"/>
                      <a:pt x="245099" y="0"/>
                    </a:cubicBezTo>
                    <a:cubicBezTo>
                      <a:pt x="308262" y="161008"/>
                      <a:pt x="344498" y="364879"/>
                      <a:pt x="341720" y="483025"/>
                    </a:cubicBezTo>
                    <a:cubicBezTo>
                      <a:pt x="338942" y="601171"/>
                      <a:pt x="228093" y="678315"/>
                      <a:pt x="171280" y="680300"/>
                    </a:cubicBezTo>
                    <a:cubicBezTo>
                      <a:pt x="114467" y="682285"/>
                      <a:pt x="-11463" y="608315"/>
                      <a:pt x="840" y="494932"/>
                    </a:cubicBezTo>
                    <a:close/>
                  </a:path>
                </a:pathLst>
              </a:custGeom>
              <a:solidFill>
                <a:srgbClr val="ACDCBD"/>
              </a:solidFill>
              <a:ln w="15875">
                <a:solidFill>
                  <a:srgbClr val="7B61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389588" y="466893"/>
                <a:ext cx="0" cy="496353"/>
              </a:xfrm>
              <a:prstGeom prst="line">
                <a:avLst/>
              </a:prstGeom>
              <a:ln w="15875">
                <a:solidFill>
                  <a:srgbClr val="7B614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0630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  <p:sldLayoutId id="2147483722" r:id="rId22"/>
    <p:sldLayoutId id="2147483723" r:id="rId23"/>
    <p:sldLayoutId id="2147483724" r:id="rId24"/>
    <p:sldLayoutId id="2147483725" r:id="rId25"/>
    <p:sldLayoutId id="2147483726" r:id="rId26"/>
    <p:sldLayoutId id="2147483727" r:id="rId27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9353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6954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836892"/>
            <a:ext cx="8890793" cy="482528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1968617" y="1700928"/>
            <a:ext cx="825476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第四单元 我们生活的地方</a:t>
            </a:r>
          </a:p>
        </p:txBody>
      </p:sp>
      <p:sp>
        <p:nvSpPr>
          <p:cNvPr id="8" name="矩形 7"/>
          <p:cNvSpPr/>
          <p:nvPr/>
        </p:nvSpPr>
        <p:spPr>
          <a:xfrm>
            <a:off x="3993800" y="3656951"/>
            <a:ext cx="47452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7B6142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可亲可敬的家乡人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3719901" y="3649655"/>
            <a:ext cx="764732" cy="759634"/>
          </a:xfrm>
          <a:custGeom>
            <a:avLst/>
            <a:gdLst>
              <a:gd name="connsiteX0" fmla="*/ 382366 w 764732"/>
              <a:gd name="connsiteY0" fmla="*/ 75657 h 759634"/>
              <a:gd name="connsiteX1" fmla="*/ 686526 w 764732"/>
              <a:gd name="connsiteY1" fmla="*/ 379817 h 759634"/>
              <a:gd name="connsiteX2" fmla="*/ 382366 w 764732"/>
              <a:gd name="connsiteY2" fmla="*/ 683977 h 759634"/>
              <a:gd name="connsiteX3" fmla="*/ 78206 w 764732"/>
              <a:gd name="connsiteY3" fmla="*/ 379817 h 759634"/>
              <a:gd name="connsiteX4" fmla="*/ 382366 w 764732"/>
              <a:gd name="connsiteY4" fmla="*/ 75657 h 759634"/>
              <a:gd name="connsiteX5" fmla="*/ 382366 w 764732"/>
              <a:gd name="connsiteY5" fmla="*/ 72775 h 759634"/>
              <a:gd name="connsiteX6" fmla="*/ 75103 w 764732"/>
              <a:gd name="connsiteY6" fmla="*/ 379818 h 759634"/>
              <a:gd name="connsiteX7" fmla="*/ 382366 w 764732"/>
              <a:gd name="connsiteY7" fmla="*/ 686860 h 759634"/>
              <a:gd name="connsiteX8" fmla="*/ 689630 w 764732"/>
              <a:gd name="connsiteY8" fmla="*/ 379818 h 759634"/>
              <a:gd name="connsiteX9" fmla="*/ 382366 w 764732"/>
              <a:gd name="connsiteY9" fmla="*/ 72775 h 759634"/>
              <a:gd name="connsiteX10" fmla="*/ 383999 w 764732"/>
              <a:gd name="connsiteY10" fmla="*/ 0 h 759634"/>
              <a:gd name="connsiteX11" fmla="*/ 481825 w 764732"/>
              <a:gd name="connsiteY11" fmla="*/ 0 h 759634"/>
              <a:gd name="connsiteX12" fmla="*/ 481825 w 764732"/>
              <a:gd name="connsiteY12" fmla="*/ 58742 h 759634"/>
              <a:gd name="connsiteX13" fmla="*/ 494575 w 764732"/>
              <a:gd name="connsiteY13" fmla="*/ 51743 h 759634"/>
              <a:gd name="connsiteX14" fmla="*/ 586135 w 764732"/>
              <a:gd name="connsiteY14" fmla="*/ 59310 h 759634"/>
              <a:gd name="connsiteX15" fmla="*/ 668432 w 764732"/>
              <a:gd name="connsiteY15" fmla="*/ 112161 h 759634"/>
              <a:gd name="connsiteX16" fmla="*/ 636651 w 764732"/>
              <a:gd name="connsiteY16" fmla="*/ 161577 h 759634"/>
              <a:gd name="connsiteX17" fmla="*/ 651163 w 764732"/>
              <a:gd name="connsiteY17" fmla="*/ 162578 h 759634"/>
              <a:gd name="connsiteX18" fmla="*/ 724094 w 764732"/>
              <a:gd name="connsiteY18" fmla="*/ 218409 h 759634"/>
              <a:gd name="connsiteX19" fmla="*/ 764732 w 764732"/>
              <a:gd name="connsiteY19" fmla="*/ 307331 h 759634"/>
              <a:gd name="connsiteX20" fmla="*/ 710847 w 764732"/>
              <a:gd name="connsiteY20" fmla="*/ 331922 h 759634"/>
              <a:gd name="connsiteX21" fmla="*/ 735559 w 764732"/>
              <a:gd name="connsiteY21" fmla="*/ 354289 h 759634"/>
              <a:gd name="connsiteX22" fmla="*/ 754075 w 764732"/>
              <a:gd name="connsiteY22" fmla="*/ 426784 h 759634"/>
              <a:gd name="connsiteX23" fmla="*/ 740153 w 764732"/>
              <a:gd name="connsiteY23" fmla="*/ 523545 h 759634"/>
              <a:gd name="connsiteX24" fmla="*/ 681968 w 764732"/>
              <a:gd name="connsiteY24" fmla="*/ 515185 h 759634"/>
              <a:gd name="connsiteX25" fmla="*/ 687086 w 764732"/>
              <a:gd name="connsiteY25" fmla="*/ 528793 h 759634"/>
              <a:gd name="connsiteX26" fmla="*/ 666560 w 764732"/>
              <a:gd name="connsiteY26" fmla="*/ 618278 h 759634"/>
              <a:gd name="connsiteX27" fmla="*/ 602498 w 764732"/>
              <a:gd name="connsiteY27" fmla="*/ 692157 h 759634"/>
              <a:gd name="connsiteX28" fmla="*/ 558072 w 764732"/>
              <a:gd name="connsiteY28" fmla="*/ 653690 h 759634"/>
              <a:gd name="connsiteX29" fmla="*/ 555015 w 764732"/>
              <a:gd name="connsiteY29" fmla="*/ 667902 h 759634"/>
              <a:gd name="connsiteX30" fmla="*/ 489334 w 764732"/>
              <a:gd name="connsiteY30" fmla="*/ 732093 h 759634"/>
              <a:gd name="connsiteX31" fmla="*/ 395470 w 764732"/>
              <a:gd name="connsiteY31" fmla="*/ 759634 h 759634"/>
              <a:gd name="connsiteX32" fmla="*/ 378781 w 764732"/>
              <a:gd name="connsiteY32" fmla="*/ 702836 h 759634"/>
              <a:gd name="connsiteX33" fmla="*/ 353108 w 764732"/>
              <a:gd name="connsiteY33" fmla="*/ 724095 h 759634"/>
              <a:gd name="connsiteX34" fmla="*/ 278664 w 764732"/>
              <a:gd name="connsiteY34" fmla="*/ 732093 h 759634"/>
              <a:gd name="connsiteX35" fmla="*/ 184801 w 764732"/>
              <a:gd name="connsiteY35" fmla="*/ 704552 h 759634"/>
              <a:gd name="connsiteX36" fmla="*/ 201362 w 764732"/>
              <a:gd name="connsiteY36" fmla="*/ 648190 h 759634"/>
              <a:gd name="connsiteX37" fmla="*/ 187155 w 764732"/>
              <a:gd name="connsiteY37" fmla="*/ 651316 h 759634"/>
              <a:gd name="connsiteX38" fmla="*/ 101438 w 764732"/>
              <a:gd name="connsiteY38" fmla="*/ 618278 h 759634"/>
              <a:gd name="connsiteX39" fmla="*/ 37375 w 764732"/>
              <a:gd name="connsiteY39" fmla="*/ 544400 h 759634"/>
              <a:gd name="connsiteX40" fmla="*/ 81801 w 764732"/>
              <a:gd name="connsiteY40" fmla="*/ 505932 h 759634"/>
              <a:gd name="connsiteX41" fmla="*/ 68158 w 764732"/>
              <a:gd name="connsiteY41" fmla="*/ 500886 h 759634"/>
              <a:gd name="connsiteX42" fmla="*/ 13922 w 764732"/>
              <a:gd name="connsiteY42" fmla="*/ 426784 h 759634"/>
              <a:gd name="connsiteX43" fmla="*/ 0 w 764732"/>
              <a:gd name="connsiteY43" fmla="*/ 330023 h 759634"/>
              <a:gd name="connsiteX44" fmla="*/ 58635 w 764732"/>
              <a:gd name="connsiteY44" fmla="*/ 321599 h 759634"/>
              <a:gd name="connsiteX45" fmla="*/ 41231 w 764732"/>
              <a:gd name="connsiteY45" fmla="*/ 293180 h 759634"/>
              <a:gd name="connsiteX46" fmla="*/ 43903 w 764732"/>
              <a:gd name="connsiteY46" fmla="*/ 218409 h 759634"/>
              <a:gd name="connsiteX47" fmla="*/ 84542 w 764732"/>
              <a:gd name="connsiteY47" fmla="*/ 129487 h 759634"/>
              <a:gd name="connsiteX48" fmla="*/ 138014 w 764732"/>
              <a:gd name="connsiteY48" fmla="*/ 153889 h 759634"/>
              <a:gd name="connsiteX49" fmla="*/ 136939 w 764732"/>
              <a:gd name="connsiteY49" fmla="*/ 139392 h 759634"/>
              <a:gd name="connsiteX50" fmla="*/ 181863 w 764732"/>
              <a:gd name="connsiteY50" fmla="*/ 59310 h 759634"/>
              <a:gd name="connsiteX51" fmla="*/ 264159 w 764732"/>
              <a:gd name="connsiteY51" fmla="*/ 6459 h 759634"/>
              <a:gd name="connsiteX52" fmla="*/ 296186 w 764732"/>
              <a:gd name="connsiteY52" fmla="*/ 56257 h 759634"/>
              <a:gd name="connsiteX53" fmla="*/ 314825 w 764732"/>
              <a:gd name="connsiteY53" fmla="*/ 28632 h 759634"/>
              <a:gd name="connsiteX54" fmla="*/ 383999 w 764732"/>
              <a:gd name="connsiteY54" fmla="*/ 0 h 75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764732" h="759634">
                <a:moveTo>
                  <a:pt x="382366" y="75657"/>
                </a:moveTo>
                <a:cubicBezTo>
                  <a:pt x="550349" y="75657"/>
                  <a:pt x="686526" y="211834"/>
                  <a:pt x="686526" y="379817"/>
                </a:cubicBezTo>
                <a:cubicBezTo>
                  <a:pt x="686526" y="547800"/>
                  <a:pt x="550349" y="683977"/>
                  <a:pt x="382366" y="683977"/>
                </a:cubicBezTo>
                <a:cubicBezTo>
                  <a:pt x="214383" y="683977"/>
                  <a:pt x="78206" y="547800"/>
                  <a:pt x="78206" y="379817"/>
                </a:cubicBezTo>
                <a:cubicBezTo>
                  <a:pt x="78206" y="211834"/>
                  <a:pt x="214383" y="75657"/>
                  <a:pt x="382366" y="75657"/>
                </a:cubicBezTo>
                <a:close/>
                <a:moveTo>
                  <a:pt x="382366" y="72775"/>
                </a:moveTo>
                <a:cubicBezTo>
                  <a:pt x="212670" y="72775"/>
                  <a:pt x="75103" y="210243"/>
                  <a:pt x="75103" y="379818"/>
                </a:cubicBezTo>
                <a:cubicBezTo>
                  <a:pt x="75103" y="549392"/>
                  <a:pt x="212670" y="686860"/>
                  <a:pt x="382366" y="686860"/>
                </a:cubicBezTo>
                <a:cubicBezTo>
                  <a:pt x="552063" y="686860"/>
                  <a:pt x="689630" y="549392"/>
                  <a:pt x="689630" y="379818"/>
                </a:cubicBezTo>
                <a:cubicBezTo>
                  <a:pt x="689630" y="210243"/>
                  <a:pt x="552063" y="72775"/>
                  <a:pt x="382366" y="72775"/>
                </a:cubicBezTo>
                <a:close/>
                <a:moveTo>
                  <a:pt x="383999" y="0"/>
                </a:moveTo>
                <a:lnTo>
                  <a:pt x="481825" y="0"/>
                </a:lnTo>
                <a:lnTo>
                  <a:pt x="481825" y="58742"/>
                </a:lnTo>
                <a:lnTo>
                  <a:pt x="494575" y="51743"/>
                </a:lnTo>
                <a:cubicBezTo>
                  <a:pt x="523433" y="39365"/>
                  <a:pt x="557728" y="41067"/>
                  <a:pt x="586135" y="59310"/>
                </a:cubicBezTo>
                <a:lnTo>
                  <a:pt x="668432" y="112161"/>
                </a:lnTo>
                <a:lnTo>
                  <a:pt x="636651" y="161577"/>
                </a:lnTo>
                <a:lnTo>
                  <a:pt x="651163" y="162578"/>
                </a:lnTo>
                <a:cubicBezTo>
                  <a:pt x="682136" y="167756"/>
                  <a:pt x="710066" y="187715"/>
                  <a:pt x="724094" y="218409"/>
                </a:cubicBezTo>
                <a:lnTo>
                  <a:pt x="764732" y="307331"/>
                </a:lnTo>
                <a:lnTo>
                  <a:pt x="710847" y="331922"/>
                </a:lnTo>
                <a:lnTo>
                  <a:pt x="735559" y="354289"/>
                </a:lnTo>
                <a:cubicBezTo>
                  <a:pt x="750562" y="374317"/>
                  <a:pt x="757920" y="400064"/>
                  <a:pt x="754075" y="426784"/>
                </a:cubicBezTo>
                <a:lnTo>
                  <a:pt x="740153" y="523545"/>
                </a:lnTo>
                <a:lnTo>
                  <a:pt x="681968" y="515185"/>
                </a:lnTo>
                <a:lnTo>
                  <a:pt x="687086" y="528793"/>
                </a:lnTo>
                <a:cubicBezTo>
                  <a:pt x="695239" y="559098"/>
                  <a:pt x="688673" y="592777"/>
                  <a:pt x="666560" y="618278"/>
                </a:cubicBezTo>
                <a:lnTo>
                  <a:pt x="602498" y="692157"/>
                </a:lnTo>
                <a:lnTo>
                  <a:pt x="558072" y="653690"/>
                </a:lnTo>
                <a:lnTo>
                  <a:pt x="555015" y="667902"/>
                </a:lnTo>
                <a:cubicBezTo>
                  <a:pt x="545479" y="697801"/>
                  <a:pt x="521733" y="722587"/>
                  <a:pt x="489334" y="732093"/>
                </a:cubicBezTo>
                <a:lnTo>
                  <a:pt x="395470" y="759634"/>
                </a:lnTo>
                <a:lnTo>
                  <a:pt x="378781" y="702836"/>
                </a:lnTo>
                <a:lnTo>
                  <a:pt x="353108" y="724095"/>
                </a:lnTo>
                <a:cubicBezTo>
                  <a:pt x="331135" y="736085"/>
                  <a:pt x="304584" y="739698"/>
                  <a:pt x="278664" y="732093"/>
                </a:cubicBezTo>
                <a:lnTo>
                  <a:pt x="184801" y="704552"/>
                </a:lnTo>
                <a:lnTo>
                  <a:pt x="201362" y="648190"/>
                </a:lnTo>
                <a:lnTo>
                  <a:pt x="187155" y="651316"/>
                </a:lnTo>
                <a:cubicBezTo>
                  <a:pt x="155976" y="655068"/>
                  <a:pt x="123551" y="643780"/>
                  <a:pt x="101438" y="618278"/>
                </a:cubicBezTo>
                <a:lnTo>
                  <a:pt x="37375" y="544400"/>
                </a:lnTo>
                <a:lnTo>
                  <a:pt x="81801" y="505932"/>
                </a:lnTo>
                <a:lnTo>
                  <a:pt x="68158" y="500886"/>
                </a:lnTo>
                <a:cubicBezTo>
                  <a:pt x="39899" y="487198"/>
                  <a:pt x="18728" y="460184"/>
                  <a:pt x="13922" y="426784"/>
                </a:cubicBezTo>
                <a:lnTo>
                  <a:pt x="0" y="330023"/>
                </a:lnTo>
                <a:lnTo>
                  <a:pt x="58635" y="321599"/>
                </a:lnTo>
                <a:lnTo>
                  <a:pt x="41231" y="293180"/>
                </a:lnTo>
                <a:cubicBezTo>
                  <a:pt x="32482" y="269740"/>
                  <a:pt x="32682" y="242964"/>
                  <a:pt x="43903" y="218409"/>
                </a:cubicBezTo>
                <a:lnTo>
                  <a:pt x="84542" y="129487"/>
                </a:lnTo>
                <a:lnTo>
                  <a:pt x="138014" y="153889"/>
                </a:lnTo>
                <a:lnTo>
                  <a:pt x="136939" y="139392"/>
                </a:lnTo>
                <a:cubicBezTo>
                  <a:pt x="137660" y="108019"/>
                  <a:pt x="153456" y="77553"/>
                  <a:pt x="181863" y="59310"/>
                </a:cubicBezTo>
                <a:lnTo>
                  <a:pt x="264159" y="6459"/>
                </a:lnTo>
                <a:lnTo>
                  <a:pt x="296186" y="56257"/>
                </a:lnTo>
                <a:lnTo>
                  <a:pt x="314825" y="28632"/>
                </a:lnTo>
                <a:cubicBezTo>
                  <a:pt x="332529" y="10942"/>
                  <a:pt x="356985" y="0"/>
                  <a:pt x="383999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2195" y="3645009"/>
            <a:ext cx="7777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spc="-15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</a:t>
            </a:r>
            <a:endParaRPr lang="zh-CN" altLang="en-US" sz="4000" b="1" spc="-15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24000" y="587710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47898" y="3520015"/>
            <a:ext cx="72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勤劳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07955" y="3520015"/>
            <a:ext cx="72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诚信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20914" y="5848057"/>
            <a:ext cx="72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爱国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1405" y="5848057"/>
            <a:ext cx="789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关爱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6384012" y="4028898"/>
            <a:ext cx="1883958" cy="1436894"/>
          </a:xfrm>
          <a:prstGeom prst="wedgeRoundRectCallout">
            <a:avLst>
              <a:gd name="adj1" fmla="val 66023"/>
              <a:gd name="adj2" fmla="val -4004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    县里的志愿者给孩子们开办了“阅读书屋”，定期组织学习交流活动。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0438" y="1694338"/>
            <a:ext cx="3220952" cy="181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782" y="1628926"/>
            <a:ext cx="2666379" cy="19697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214" y="4034882"/>
            <a:ext cx="2088714" cy="20260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4001" y="3649995"/>
            <a:ext cx="1642440" cy="2576342"/>
          </a:xfrm>
          <a:prstGeom prst="rect">
            <a:avLst/>
          </a:prstGeom>
        </p:spPr>
      </p:pic>
      <p:sp>
        <p:nvSpPr>
          <p:cNvPr id="19" name="圆角矩形标注 18"/>
          <p:cNvSpPr/>
          <p:nvPr/>
        </p:nvSpPr>
        <p:spPr>
          <a:xfrm>
            <a:off x="4141425" y="3970825"/>
            <a:ext cx="1426631" cy="632565"/>
          </a:xfrm>
          <a:prstGeom prst="wedgeRoundRectCallout">
            <a:avLst>
              <a:gd name="adj1" fmla="val -43263"/>
              <a:gd name="adj2" fmla="val 7184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　　他们也是我的家乡人呢！</a:t>
            </a:r>
          </a:p>
        </p:txBody>
      </p:sp>
      <p:sp>
        <p:nvSpPr>
          <p:cNvPr id="20" name="圆角矩形标注 19"/>
          <p:cNvSpPr/>
          <p:nvPr/>
        </p:nvSpPr>
        <p:spPr>
          <a:xfrm>
            <a:off x="8098698" y="1190492"/>
            <a:ext cx="1938399" cy="861141"/>
          </a:xfrm>
          <a:prstGeom prst="wedgeRoundRectCallout">
            <a:avLst>
              <a:gd name="adj1" fmla="val -43263"/>
              <a:gd name="adj2" fmla="val 7184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　　快看，卖菜的叔叔被评为“诚信模范” 了，真了不起！</a:t>
            </a:r>
          </a:p>
        </p:txBody>
      </p:sp>
      <p:sp>
        <p:nvSpPr>
          <p:cNvPr id="10" name="矩形 9"/>
          <p:cNvSpPr/>
          <p:nvPr/>
        </p:nvSpPr>
        <p:spPr>
          <a:xfrm>
            <a:off x="5304909" y="2405152"/>
            <a:ext cx="14814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　　为了早日修好村前的路，叔叔伯伯们起早贪黑地干，真是很辛苦……</a:t>
            </a:r>
          </a:p>
        </p:txBody>
      </p:sp>
      <p:sp>
        <p:nvSpPr>
          <p:cNvPr id="7" name="矩形 6"/>
          <p:cNvSpPr/>
          <p:nvPr/>
        </p:nvSpPr>
        <p:spPr>
          <a:xfrm>
            <a:off x="4854739" y="1003412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可敬的家乡人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853" y="1768902"/>
            <a:ext cx="7344340" cy="28463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3923" y="1063688"/>
            <a:ext cx="385762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为可敬的家乡人点赞</a:t>
            </a:r>
          </a:p>
        </p:txBody>
      </p:sp>
      <p:sp>
        <p:nvSpPr>
          <p:cNvPr id="7" name="云形标注 7"/>
          <p:cNvSpPr/>
          <p:nvPr/>
        </p:nvSpPr>
        <p:spPr>
          <a:xfrm>
            <a:off x="4295925" y="4691261"/>
            <a:ext cx="4320180" cy="1800074"/>
          </a:xfrm>
          <a:prstGeom prst="wedgeEllipseCallout">
            <a:avLst>
              <a:gd name="adj1" fmla="val 65539"/>
              <a:gd name="adj2" fmla="val -30692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可以通过观察、采访、查阅资料、看新闻等方式发现、了解家乡人哦！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4167" y="4323795"/>
            <a:ext cx="1044041" cy="1920775"/>
          </a:xfrm>
          <a:prstGeom prst="rect">
            <a:avLst/>
          </a:prstGeom>
        </p:spPr>
      </p:pic>
      <p:sp>
        <p:nvSpPr>
          <p:cNvPr id="9" name="WordArt 11"/>
          <p:cNvSpPr>
            <a:spLocks noChangeArrowheads="1" noChangeShapeType="1" noTextEdit="1"/>
          </p:cNvSpPr>
          <p:nvPr/>
        </p:nvSpPr>
        <p:spPr bwMode="auto">
          <a:xfrm>
            <a:off x="1919826" y="923454"/>
            <a:ext cx="1152048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小调查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999871" y="2734628"/>
            <a:ext cx="6336440" cy="2574336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l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我们身边的个人和群体，都在为家乡作着贡献。他们是家乡人的骄傲，为他们点赞！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3923" y="1484920"/>
            <a:ext cx="385762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为可敬的家乡人点赞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活动四：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评选最美家乡人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5494" y="1143606"/>
            <a:ext cx="304101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最美家乡人评选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2903900" y="2044083"/>
            <a:ext cx="4920172" cy="2736113"/>
          </a:xfrm>
          <a:prstGeom prst="wedgeEllipseCallout">
            <a:avLst>
              <a:gd name="adj1" fmla="val 55088"/>
              <a:gd name="adj2" fmla="val 40847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家乡有许多可歌可敬的人，他们的故事给我们带来温暖、向上的力量，他们就是我们要找的人，最美家乡人评选开始啦！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12085" y="3645010"/>
            <a:ext cx="1236109" cy="2476297"/>
          </a:xfrm>
          <a:prstGeom prst="rect">
            <a:avLst/>
          </a:prstGeom>
          <a:noFill/>
        </p:spPr>
      </p:pic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19826" y="923454"/>
            <a:ext cx="1008042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选一选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>
          <a:xfrm>
            <a:off x="1775821" y="1340914"/>
            <a:ext cx="8640359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cs typeface="+mn-ea"/>
                <a:sym typeface="+mn-lt"/>
              </a:rPr>
              <a:t>最美家乡人评选流程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567854" y="2089565"/>
            <a:ext cx="7416447" cy="3652833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468000" tIns="288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从你所敬佩的家乡人中选取一位提名。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根据全班的提名产生数名候选人。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从候选人中选一位你最敬佩的人，并写出理由。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最后根据得票，评选出“十大最美家乡人”。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为“最美家乡人”写颁奖词。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373564" y="1055768"/>
            <a:ext cx="385572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最美家乡人颁奖词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927868" y="2146689"/>
            <a:ext cx="4888882" cy="3716670"/>
          </a:xfrm>
          <a:prstGeom prst="foldedCorner">
            <a:avLst>
              <a:gd name="adj" fmla="val 7437"/>
            </a:avLst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5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他是一个（    ）的人，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他</a:t>
            </a:r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         ），</a:t>
            </a:r>
            <a:endParaRPr lang="en-US" altLang="zh-CN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他</a:t>
            </a:r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         ），</a:t>
            </a:r>
            <a:endParaRPr lang="en-US" altLang="zh-CN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他</a:t>
            </a:r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         ），</a:t>
            </a:r>
            <a:endParaRPr lang="en-US" altLang="zh-CN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他</a:t>
            </a:r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就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是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——</a:t>
            </a:r>
          </a:p>
        </p:txBody>
      </p:sp>
      <p:sp>
        <p:nvSpPr>
          <p:cNvPr id="6" name="云形标注 7"/>
          <p:cNvSpPr/>
          <p:nvPr/>
        </p:nvSpPr>
        <p:spPr>
          <a:xfrm>
            <a:off x="7816751" y="1702375"/>
            <a:ext cx="2664111" cy="1697758"/>
          </a:xfrm>
          <a:prstGeom prst="wedgeEllipseCallout">
            <a:avLst>
              <a:gd name="adj1" fmla="val 22167"/>
              <a:gd name="adj2" fmla="val 86819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当然你可以自己创编哦！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760111" y="3933022"/>
            <a:ext cx="1296054" cy="2123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97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016886" y="2132965"/>
            <a:ext cx="6165215" cy="259207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活动一：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寻找身边的家乡人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43802" y="1268910"/>
            <a:ext cx="2232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形标注 2"/>
          <p:cNvSpPr/>
          <p:nvPr/>
        </p:nvSpPr>
        <p:spPr>
          <a:xfrm>
            <a:off x="4943952" y="4653051"/>
            <a:ext cx="2702718" cy="1551534"/>
          </a:xfrm>
          <a:prstGeom prst="wedgeEllipseCallout">
            <a:avLst>
              <a:gd name="adj1" fmla="val 78565"/>
              <a:gd name="adj2" fmla="val -20863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10800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提起身边的家乡人，你会想到谁呢</a:t>
            </a:r>
            <a:r>
              <a:rPr lang="zh-CN" altLang="en-US" sz="240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2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11554" y="4149030"/>
            <a:ext cx="1143002" cy="18714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043" y="1869792"/>
            <a:ext cx="2926447" cy="15545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418" y="1771822"/>
            <a:ext cx="2378491" cy="17041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616" y="1834904"/>
            <a:ext cx="2216510" cy="164111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024789" y="3432797"/>
            <a:ext cx="23580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　　我喜欢王阿姨给我理发。 听说她生病了，真希望她快点好起来……</a:t>
            </a:r>
          </a:p>
        </p:txBody>
      </p:sp>
      <p:sp>
        <p:nvSpPr>
          <p:cNvPr id="13" name="矩形 12"/>
          <p:cNvSpPr/>
          <p:nvPr/>
        </p:nvSpPr>
        <p:spPr>
          <a:xfrm>
            <a:off x="4482702" y="3432797"/>
            <a:ext cx="24062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　　我最盼望见到张大伯，他总给我捎来爸爸的包裹</a:t>
            </a:r>
            <a:endParaRPr lang="en-US" altLang="zh-CN" sz="1400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04043" y="3648242"/>
            <a:ext cx="30572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农忙的时候，多亏乡亲们来帮忙……</a:t>
            </a:r>
          </a:p>
        </p:txBody>
      </p:sp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1919826" y="923454"/>
            <a:ext cx="2160090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身边的家乡人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72564" y="1143606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身边的家乡人</a:t>
            </a:r>
          </a:p>
        </p:txBody>
      </p:sp>
      <p:sp>
        <p:nvSpPr>
          <p:cNvPr id="7" name="椭圆形标注 6"/>
          <p:cNvSpPr/>
          <p:nvPr/>
        </p:nvSpPr>
        <p:spPr>
          <a:xfrm>
            <a:off x="4772564" y="2348955"/>
            <a:ext cx="4203557" cy="2372445"/>
          </a:xfrm>
          <a:prstGeom prst="wedgeEllipseCallout">
            <a:avLst>
              <a:gd name="adj1" fmla="val -59606"/>
              <a:gd name="adj2" fmla="val 19822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我最熟悉的身边人是</a:t>
            </a:r>
            <a:r>
              <a:rPr lang="zh-CN" altLang="en-US" sz="2400" u="sng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，他对我们</a:t>
            </a:r>
            <a:r>
              <a:rPr lang="zh-CN" altLang="en-US" sz="2400" u="sng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。有一次，</a:t>
            </a:r>
            <a:r>
              <a:rPr lang="zh-CN" altLang="en-US" sz="2400" u="sng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55865" y="3212991"/>
            <a:ext cx="1500348" cy="2760254"/>
          </a:xfrm>
          <a:prstGeom prst="rect">
            <a:avLst/>
          </a:prstGeom>
        </p:spPr>
      </p:pic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19826" y="923454"/>
            <a:ext cx="1008042" cy="43201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595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夸一夸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活动二：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感恩默默奉献的家乡人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62193" y="1143606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默默奉献的家乡人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5375970" y="2132946"/>
            <a:ext cx="4032168" cy="2808117"/>
          </a:xfrm>
          <a:prstGeom prst="wedgeEllipseCallout">
            <a:avLst>
              <a:gd name="adj1" fmla="val -60988"/>
              <a:gd name="adj2" fmla="val 26684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在我们身边还有一些人，也许我们并不认识他们，但他们在默默地为家乡人作贡献，他们是谁呢？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59886" y="3212992"/>
            <a:ext cx="1499100" cy="2475751"/>
          </a:xfrm>
          <a:prstGeom prst="rect">
            <a:avLst/>
          </a:prstGeom>
          <a:noFill/>
        </p:spPr>
      </p:pic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>
            <a:off x="1919826" y="923453"/>
            <a:ext cx="1152049" cy="41746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8208"/>
                <a:gd name="adj2" fmla="val -1742"/>
              </a:avLst>
            </a:prstTxWarp>
          </a:bodyPr>
          <a:lstStyle/>
          <a:p>
            <a:pPr algn="dist"/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18900000" algn="ctr" rotWithShape="0">
                    <a:schemeClr val="accent6">
                      <a:lumMod val="20000"/>
                      <a:lumOff val="8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找一找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125724" dir="18900000" algn="ctr" rotWithShape="0">
                  <a:srgbClr val="DBE9DB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309" y="1962873"/>
            <a:ext cx="2369727" cy="189874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812" y="2023018"/>
            <a:ext cx="2258520" cy="1657188"/>
          </a:xfrm>
          <a:prstGeom prst="rect">
            <a:avLst/>
          </a:prstGeom>
        </p:spPr>
      </p:pic>
      <p:sp>
        <p:nvSpPr>
          <p:cNvPr id="2" name="圆角矩形标注 1"/>
          <p:cNvSpPr/>
          <p:nvPr/>
        </p:nvSpPr>
        <p:spPr>
          <a:xfrm>
            <a:off x="2330309" y="4018271"/>
            <a:ext cx="1653751" cy="576024"/>
          </a:xfrm>
          <a:prstGeom prst="wedgeRoundRectCallout">
            <a:avLst>
              <a:gd name="adj1" fmla="val 44556"/>
              <a:gd name="adj2" fmla="val 10565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    街道这么干净，是谁打扫的？</a:t>
            </a:r>
          </a:p>
        </p:txBody>
      </p:sp>
      <p:sp>
        <p:nvSpPr>
          <p:cNvPr id="13" name="圆角矩形标注 12"/>
          <p:cNvSpPr/>
          <p:nvPr/>
        </p:nvSpPr>
        <p:spPr>
          <a:xfrm>
            <a:off x="6040579" y="3609263"/>
            <a:ext cx="2073324" cy="672230"/>
          </a:xfrm>
          <a:prstGeom prst="wedgeRoundRectCallout">
            <a:avLst>
              <a:gd name="adj1" fmla="val 3460"/>
              <a:gd name="adj2" fmla="val 8144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    交警叔叔指挥车辆和行人，站了那么长时间了，多累呀！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0349" y="4326403"/>
            <a:ext cx="2066563" cy="200764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109" y="3751355"/>
            <a:ext cx="1044379" cy="19213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7838" y="4515052"/>
            <a:ext cx="2376912" cy="156051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圆角矩形标注 16"/>
          <p:cNvSpPr/>
          <p:nvPr/>
        </p:nvSpPr>
        <p:spPr>
          <a:xfrm>
            <a:off x="1986212" y="1386849"/>
            <a:ext cx="2058528" cy="576024"/>
          </a:xfrm>
          <a:prstGeom prst="wedgeRoundRectCallout">
            <a:avLst>
              <a:gd name="adj1" fmla="val 44556"/>
              <a:gd name="adj2" fmla="val 10565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　　停电了，好黑啊， 该找谁来修呢</a:t>
            </a:r>
          </a:p>
        </p:txBody>
      </p:sp>
      <p:sp>
        <p:nvSpPr>
          <p:cNvPr id="18" name="圆角矩形标注 17"/>
          <p:cNvSpPr/>
          <p:nvPr/>
        </p:nvSpPr>
        <p:spPr>
          <a:xfrm>
            <a:off x="5447974" y="1124904"/>
            <a:ext cx="2451381" cy="898114"/>
          </a:xfrm>
          <a:prstGeom prst="wedgeRoundRectCallout">
            <a:avLst>
              <a:gd name="adj1" fmla="val -32875"/>
              <a:gd name="adj2" fmla="val 7793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dirty="0">
                <a:cs typeface="+mn-ea"/>
                <a:sym typeface="+mn-lt"/>
              </a:rPr>
              <a:t>　　一大早就可以喝到新鲜的牛奶，送牛奶的人该起得多早啊！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7899355" y="1772932"/>
            <a:ext cx="2156811" cy="1383001"/>
          </a:xfrm>
          <a:prstGeom prst="wedgeEllipseCallout">
            <a:avLst>
              <a:gd name="adj1" fmla="val 17210"/>
              <a:gd name="adj2" fmla="val 93849"/>
            </a:avLst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 怎么向他们表达感谢呢？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79985" y="2068196"/>
            <a:ext cx="388827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</a:t>
            </a:r>
          </a:p>
        </p:txBody>
      </p:sp>
      <p:sp>
        <p:nvSpPr>
          <p:cNvPr id="3" name="矩形 2"/>
          <p:cNvSpPr/>
          <p:nvPr/>
        </p:nvSpPr>
        <p:spPr>
          <a:xfrm>
            <a:off x="2405061" y="4271974"/>
            <a:ext cx="4608193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给交警叔叔写一封信、画一幅画是感谢；遵守交通规则，安全出行，也是感谢！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你还想把感谢送给谁呢？ 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2279577" y="960538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kern="0" dirty="0">
                <a:solidFill>
                  <a:prstClr val="black"/>
                </a:solidFill>
                <a:cs typeface="+mn-ea"/>
                <a:sym typeface="+mn-lt"/>
              </a:rPr>
              <a:t>感恩默默奉献的家乡人</a:t>
            </a:r>
          </a:p>
        </p:txBody>
      </p:sp>
      <p:sp>
        <p:nvSpPr>
          <p:cNvPr id="7" name="矩形 6"/>
          <p:cNvSpPr/>
          <p:nvPr/>
        </p:nvSpPr>
        <p:spPr>
          <a:xfrm>
            <a:off x="5591715" y="1784756"/>
            <a:ext cx="388842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　　给在炎热夏天工作的清洁工送上一杯凉茶，是感谢；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把垃圾扔进垃圾桶，也是感谢！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507" y="1635804"/>
            <a:ext cx="2399449" cy="23507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3150" y="3573006"/>
            <a:ext cx="2041557" cy="2602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3107877" y="2132946"/>
            <a:ext cx="5976249" cy="2592108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活动三：</a:t>
            </a:r>
            <a:endParaRPr lang="en-US" altLang="zh-CN" sz="4400" b="1" dirty="0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4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rPr>
              <a:t>为可敬的家乡人点赞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bz2xzz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0151A366-7D4C-432D-A815-3A770F5CE513}" vid="{49118C01-FF69-4F59-B587-192A05352999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528</Words>
  <Application>Microsoft Office PowerPoint</Application>
  <PresentationFormat>宽屏</PresentationFormat>
  <Paragraphs>92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218</cp:revision>
  <dcterms:created xsi:type="dcterms:W3CDTF">2017-09-04T05:55:00Z</dcterms:created>
  <dcterms:modified xsi:type="dcterms:W3CDTF">2022-03-27T04:20:08Z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