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34" r:id="rId2"/>
    <p:sldMasterId id="2147483746" r:id="rId3"/>
  </p:sldMasterIdLst>
  <p:notesMasterIdLst>
    <p:notesMasterId r:id="rId24"/>
  </p:notesMasterIdLst>
  <p:handoutMasterIdLst>
    <p:handoutMasterId r:id="rId25"/>
  </p:handoutMasterIdLst>
  <p:sldIdLst>
    <p:sldId id="276" r:id="rId4"/>
    <p:sldId id="289" r:id="rId5"/>
    <p:sldId id="278" r:id="rId6"/>
    <p:sldId id="277" r:id="rId7"/>
    <p:sldId id="279" r:id="rId8"/>
    <p:sldId id="282" r:id="rId9"/>
    <p:sldId id="288" r:id="rId10"/>
    <p:sldId id="280" r:id="rId11"/>
    <p:sldId id="297" r:id="rId12"/>
    <p:sldId id="293" r:id="rId13"/>
    <p:sldId id="287" r:id="rId14"/>
    <p:sldId id="290" r:id="rId15"/>
    <p:sldId id="292" r:id="rId16"/>
    <p:sldId id="294" r:id="rId17"/>
    <p:sldId id="299" r:id="rId18"/>
    <p:sldId id="296" r:id="rId19"/>
    <p:sldId id="286" r:id="rId20"/>
    <p:sldId id="284" r:id="rId21"/>
    <p:sldId id="285" r:id="rId22"/>
    <p:sldId id="300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A47D"/>
    <a:srgbClr val="EDDFFF"/>
    <a:srgbClr val="FFE1DE"/>
    <a:srgbClr val="D2EDB0"/>
    <a:srgbClr val="7B6142"/>
    <a:srgbClr val="ECE7E0"/>
    <a:srgbClr val="E0D9CE"/>
    <a:srgbClr val="ACDCBD"/>
    <a:srgbClr val="F4F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60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EA225F-6C1A-4C03-8D2D-03FD4E3E0DC5}" type="doc">
      <dgm:prSet loTypeId="urn:microsoft.com/office/officeart/2005/8/layout/process3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EE099497-E72B-4512-BB02-4C20E2C75B43}">
      <dgm:prSet phldrT="[文本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CN" altLang="en-US" dirty="0" smtClean="0">
              <a:latin typeface="+mn-lt"/>
              <a:ea typeface="+mn-ea"/>
              <a:cs typeface="+mn-ea"/>
              <a:sym typeface="+mn-lt"/>
            </a:rPr>
            <a:t>第一步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0C20F309-FA1A-4EE9-896B-2F01C8D7FEE3}" type="parTrans" cxnId="{20125A99-2BE5-49C0-911C-4FC2F6902E8A}">
      <dgm:prSet/>
      <dgm:spPr/>
      <dgm:t>
        <a:bodyPr/>
        <a:lstStyle/>
        <a:p>
          <a:endParaRPr lang="zh-CN" altLang="en-US"/>
        </a:p>
      </dgm:t>
    </dgm:pt>
    <dgm:pt modelId="{E100B4A8-F1D0-463D-98F7-F0DA1756D50B}" type="sibTrans" cxnId="{20125A99-2BE5-49C0-911C-4FC2F6902E8A}">
      <dgm:prSet/>
      <dgm:spPr/>
      <dgm:t>
        <a:bodyPr/>
        <a:lstStyle/>
        <a:p>
          <a:endParaRPr lang="zh-CN" altLang="en-US"/>
        </a:p>
      </dgm:t>
    </dgm:pt>
    <dgm:pt modelId="{8D80225E-B0A5-4AAE-B59E-D4A23F4D2C1B}">
      <dgm:prSet phldrT="[文本]"/>
      <dgm:spPr/>
      <dgm:t>
        <a:bodyPr/>
        <a:lstStyle/>
        <a:p>
          <a:pPr algn="l"/>
          <a:r>
            <a:rPr lang="zh-CN" altLang="en-US" b="0" dirty="0" smtClea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rPr>
            <a:t>小组准备，选择最有代表的物产</a:t>
          </a:r>
          <a:endParaRPr lang="zh-CN" altLang="en-US" b="0" dirty="0">
            <a:latin typeface="+mn-lt"/>
            <a:ea typeface="+mn-ea"/>
            <a:cs typeface="+mn-ea"/>
            <a:sym typeface="+mn-lt"/>
          </a:endParaRPr>
        </a:p>
      </dgm:t>
    </dgm:pt>
    <dgm:pt modelId="{8D39B635-12F2-45B1-BBBB-0AD831BA5B3D}" type="parTrans" cxnId="{4DCED945-553E-4373-9F22-C7E170CCB36F}">
      <dgm:prSet/>
      <dgm:spPr/>
      <dgm:t>
        <a:bodyPr/>
        <a:lstStyle/>
        <a:p>
          <a:endParaRPr lang="zh-CN" altLang="en-US"/>
        </a:p>
      </dgm:t>
    </dgm:pt>
    <dgm:pt modelId="{F023ACA4-3794-4C03-9D48-B2DFEE6F4E55}" type="sibTrans" cxnId="{4DCED945-553E-4373-9F22-C7E170CCB36F}">
      <dgm:prSet/>
      <dgm:spPr/>
      <dgm:t>
        <a:bodyPr/>
        <a:lstStyle/>
        <a:p>
          <a:endParaRPr lang="zh-CN" altLang="en-US"/>
        </a:p>
      </dgm:t>
    </dgm:pt>
    <dgm:pt modelId="{E72CCB59-F694-46DC-84EF-100EA477D805}">
      <dgm:prSet phldrT="[文本]"/>
      <dgm:spPr/>
      <dgm:t>
        <a:bodyPr/>
        <a:lstStyle/>
        <a:p>
          <a:r>
            <a:rPr lang="zh-CN" altLang="en-US" dirty="0" smtClean="0">
              <a:latin typeface="+mn-lt"/>
              <a:ea typeface="+mn-ea"/>
              <a:cs typeface="+mn-ea"/>
              <a:sym typeface="+mn-lt"/>
            </a:rPr>
            <a:t>第二步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9AE84FA2-1B83-4326-9F8E-361AF8FAC83B}" type="parTrans" cxnId="{A0CB7055-3627-4254-A56A-16FA88E10961}">
      <dgm:prSet/>
      <dgm:spPr/>
      <dgm:t>
        <a:bodyPr/>
        <a:lstStyle/>
        <a:p>
          <a:endParaRPr lang="zh-CN" altLang="en-US"/>
        </a:p>
      </dgm:t>
    </dgm:pt>
    <dgm:pt modelId="{362F7CDA-53B8-4B64-A5AB-73345A6EFF03}" type="sibTrans" cxnId="{A0CB7055-3627-4254-A56A-16FA88E10961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B37C7729-F59D-4B00-8ED5-FBD10D43A8CE}">
      <dgm:prSet phldrT="[文本]"/>
      <dgm:spPr/>
      <dgm:t>
        <a:bodyPr/>
        <a:lstStyle/>
        <a:p>
          <a:pPr algn="l"/>
          <a:r>
            <a:rPr lang="zh-CN" altLang="en-US" b="0" dirty="0" smtClea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rPr>
            <a:t>了解它的样子、特点、制作过程、用途等</a:t>
          </a:r>
          <a:endParaRPr lang="zh-CN" altLang="en-US" b="0" dirty="0">
            <a:latin typeface="+mn-lt"/>
            <a:ea typeface="+mn-ea"/>
            <a:cs typeface="+mn-ea"/>
            <a:sym typeface="+mn-lt"/>
          </a:endParaRPr>
        </a:p>
      </dgm:t>
    </dgm:pt>
    <dgm:pt modelId="{61B0D6F8-A7BF-4D3C-A905-776B71AEF7FB}" type="parTrans" cxnId="{9B79DACD-40B7-4ABE-86FF-661809CF6865}">
      <dgm:prSet/>
      <dgm:spPr/>
      <dgm:t>
        <a:bodyPr/>
        <a:lstStyle/>
        <a:p>
          <a:endParaRPr lang="zh-CN" altLang="en-US"/>
        </a:p>
      </dgm:t>
    </dgm:pt>
    <dgm:pt modelId="{69E35C26-12D3-4778-BDBF-951FB5C9280C}" type="sibTrans" cxnId="{9B79DACD-40B7-4ABE-86FF-661809CF6865}">
      <dgm:prSet/>
      <dgm:spPr/>
      <dgm:t>
        <a:bodyPr/>
        <a:lstStyle/>
        <a:p>
          <a:endParaRPr lang="zh-CN" altLang="en-US"/>
        </a:p>
      </dgm:t>
    </dgm:pt>
    <dgm:pt modelId="{233011DD-71AD-4B8D-8EFE-1DC2EA1A00D2}">
      <dgm:prSet phldrT="[文本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CN" altLang="en-US" dirty="0" smtClean="0">
              <a:latin typeface="+mn-lt"/>
              <a:ea typeface="+mn-ea"/>
              <a:cs typeface="+mn-ea"/>
              <a:sym typeface="+mn-lt"/>
            </a:rPr>
            <a:t>第三步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AD3CD8D2-F266-4639-B614-958FF440E7C5}" type="parTrans" cxnId="{4543D435-E6BA-4772-A787-862CAF1604C3}">
      <dgm:prSet/>
      <dgm:spPr/>
      <dgm:t>
        <a:bodyPr/>
        <a:lstStyle/>
        <a:p>
          <a:endParaRPr lang="zh-CN" altLang="en-US"/>
        </a:p>
      </dgm:t>
    </dgm:pt>
    <dgm:pt modelId="{ED6E4650-5B73-49F6-970D-8FA04BE4FBFA}" type="sibTrans" cxnId="{4543D435-E6BA-4772-A787-862CAF1604C3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C75E10F1-CD6A-4C90-A5B8-08215DF11AD5}">
      <dgm:prSet phldrT="[文本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zh-CN" altLang="en-US" b="0" dirty="0" smtClea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rPr>
            <a:t>讨论怎样介绍这种物产</a:t>
          </a:r>
          <a:endParaRPr lang="zh-CN" altLang="en-US" b="0" dirty="0">
            <a:latin typeface="+mn-lt"/>
            <a:ea typeface="+mn-ea"/>
            <a:cs typeface="+mn-ea"/>
            <a:sym typeface="+mn-lt"/>
          </a:endParaRPr>
        </a:p>
      </dgm:t>
    </dgm:pt>
    <dgm:pt modelId="{2E4E9DD6-47E8-4750-93DD-4ACBA33A3293}" type="parTrans" cxnId="{E44F4F4F-D6F8-4D56-A475-0DF2729A8E8B}">
      <dgm:prSet/>
      <dgm:spPr/>
      <dgm:t>
        <a:bodyPr/>
        <a:lstStyle/>
        <a:p>
          <a:endParaRPr lang="zh-CN" altLang="en-US"/>
        </a:p>
      </dgm:t>
    </dgm:pt>
    <dgm:pt modelId="{3857C9A8-E82C-4123-AEEB-85955FB1A574}" type="sibTrans" cxnId="{E44F4F4F-D6F8-4D56-A475-0DF2729A8E8B}">
      <dgm:prSet/>
      <dgm:spPr/>
      <dgm:t>
        <a:bodyPr/>
        <a:lstStyle/>
        <a:p>
          <a:endParaRPr lang="zh-CN" altLang="en-US"/>
        </a:p>
      </dgm:t>
    </dgm:pt>
    <dgm:pt modelId="{528E8F08-C52B-4E6E-8B02-5B5F4CBCD2E2}">
      <dgm:prSet/>
      <dgm:spPr/>
      <dgm:t>
        <a:bodyPr/>
        <a:lstStyle/>
        <a:p>
          <a:r>
            <a:rPr lang="zh-CN" altLang="en-US" dirty="0" smtClean="0">
              <a:latin typeface="+mn-lt"/>
              <a:ea typeface="+mn-ea"/>
              <a:cs typeface="+mn-ea"/>
              <a:sym typeface="+mn-lt"/>
            </a:rPr>
            <a:t>第四步</a:t>
          </a:r>
          <a:endParaRPr lang="zh-CN" altLang="en-US" dirty="0">
            <a:latin typeface="+mn-lt"/>
            <a:ea typeface="+mn-ea"/>
            <a:cs typeface="+mn-ea"/>
            <a:sym typeface="+mn-lt"/>
          </a:endParaRPr>
        </a:p>
      </dgm:t>
    </dgm:pt>
    <dgm:pt modelId="{62640EE6-A7A0-4551-A180-902A3245E335}" type="parTrans" cxnId="{AEBD7B47-9923-4433-B397-20C30BF189CB}">
      <dgm:prSet/>
      <dgm:spPr/>
      <dgm:t>
        <a:bodyPr/>
        <a:lstStyle/>
        <a:p>
          <a:endParaRPr lang="zh-CN" altLang="en-US"/>
        </a:p>
      </dgm:t>
    </dgm:pt>
    <dgm:pt modelId="{2F09AD0D-89E0-4684-9604-FEC7FE99A642}" type="sibTrans" cxnId="{AEBD7B47-9923-4433-B397-20C30BF189CB}">
      <dgm:prSet/>
      <dgm:spPr/>
      <dgm:t>
        <a:bodyPr/>
        <a:lstStyle/>
        <a:p>
          <a:endParaRPr lang="zh-CN" altLang="en-US"/>
        </a:p>
      </dgm:t>
    </dgm:pt>
    <dgm:pt modelId="{26FF900E-03E7-4E45-AB68-9877E3BCAF84}">
      <dgm:prSet/>
      <dgm:spPr/>
      <dgm:t>
        <a:bodyPr/>
        <a:lstStyle/>
        <a:p>
          <a:pPr algn="l"/>
          <a:r>
            <a:rPr lang="zh-CN" altLang="en-US" b="0" dirty="0" smtClea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rPr>
            <a:t>小组分工整理汇报</a:t>
          </a:r>
          <a:endParaRPr lang="zh-CN" altLang="en-US" b="0" dirty="0">
            <a:latin typeface="+mn-lt"/>
            <a:ea typeface="+mn-ea"/>
            <a:cs typeface="+mn-ea"/>
            <a:sym typeface="+mn-lt"/>
          </a:endParaRPr>
        </a:p>
      </dgm:t>
    </dgm:pt>
    <dgm:pt modelId="{BC796114-DF38-4160-A6A2-259AE5B4973C}" type="parTrans" cxnId="{721249D5-0E21-48B5-84FD-CF15479218CA}">
      <dgm:prSet/>
      <dgm:spPr/>
      <dgm:t>
        <a:bodyPr/>
        <a:lstStyle/>
        <a:p>
          <a:endParaRPr lang="zh-CN" altLang="en-US"/>
        </a:p>
      </dgm:t>
    </dgm:pt>
    <dgm:pt modelId="{77881ED4-05E7-4C18-9A5C-413D6F0FD31B}" type="sibTrans" cxnId="{721249D5-0E21-48B5-84FD-CF15479218CA}">
      <dgm:prSet/>
      <dgm:spPr/>
      <dgm:t>
        <a:bodyPr/>
        <a:lstStyle/>
        <a:p>
          <a:endParaRPr lang="zh-CN" altLang="en-US"/>
        </a:p>
      </dgm:t>
    </dgm:pt>
    <dgm:pt modelId="{C5FB1AD9-1F43-40EE-831F-1280CB0DE3D1}" type="pres">
      <dgm:prSet presAssocID="{F7EA225F-6C1A-4C03-8D2D-03FD4E3E0DC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3344E0F-C198-49B5-8869-46818E28202C}" type="pres">
      <dgm:prSet presAssocID="{EE099497-E72B-4512-BB02-4C20E2C75B43}" presName="composite" presStyleCnt="0"/>
      <dgm:spPr/>
    </dgm:pt>
    <dgm:pt modelId="{EE7B97B0-8A37-4F01-903E-47BD98BB31A0}" type="pres">
      <dgm:prSet presAssocID="{EE099497-E72B-4512-BB02-4C20E2C75B43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834AA0-5150-4E29-956E-988BEE4C12CE}" type="pres">
      <dgm:prSet presAssocID="{EE099497-E72B-4512-BB02-4C20E2C75B43}" presName="parSh" presStyleLbl="node1" presStyleIdx="0" presStyleCnt="4"/>
      <dgm:spPr/>
      <dgm:t>
        <a:bodyPr/>
        <a:lstStyle/>
        <a:p>
          <a:endParaRPr lang="zh-CN" altLang="en-US"/>
        </a:p>
      </dgm:t>
    </dgm:pt>
    <dgm:pt modelId="{899D8D27-A487-4571-98D3-D2C49031BD78}" type="pres">
      <dgm:prSet presAssocID="{EE099497-E72B-4512-BB02-4C20E2C75B43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B6E38C-2B59-4905-911C-2577C703DC09}" type="pres">
      <dgm:prSet presAssocID="{E100B4A8-F1D0-463D-98F7-F0DA1756D50B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8F17303A-0C34-45F7-9902-97BF655A2BED}" type="pres">
      <dgm:prSet presAssocID="{E100B4A8-F1D0-463D-98F7-F0DA1756D50B}" presName="connTx" presStyleLbl="sibTrans2D1" presStyleIdx="0" presStyleCnt="3"/>
      <dgm:spPr/>
      <dgm:t>
        <a:bodyPr/>
        <a:lstStyle/>
        <a:p>
          <a:endParaRPr lang="zh-CN" altLang="en-US"/>
        </a:p>
      </dgm:t>
    </dgm:pt>
    <dgm:pt modelId="{E8180E11-961C-4ABF-A977-61572D3D9D1D}" type="pres">
      <dgm:prSet presAssocID="{E72CCB59-F694-46DC-84EF-100EA477D805}" presName="composite" presStyleCnt="0"/>
      <dgm:spPr/>
    </dgm:pt>
    <dgm:pt modelId="{0A973BB4-A251-4BED-940C-A435022B1C20}" type="pres">
      <dgm:prSet presAssocID="{E72CCB59-F694-46DC-84EF-100EA477D80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B22097-C964-44AB-ADC9-56EECF4B4629}" type="pres">
      <dgm:prSet presAssocID="{E72CCB59-F694-46DC-84EF-100EA477D805}" presName="parSh" presStyleLbl="node1" presStyleIdx="1" presStyleCnt="4"/>
      <dgm:spPr/>
      <dgm:t>
        <a:bodyPr/>
        <a:lstStyle/>
        <a:p>
          <a:endParaRPr lang="zh-CN" altLang="en-US"/>
        </a:p>
      </dgm:t>
    </dgm:pt>
    <dgm:pt modelId="{B56FD366-61A5-485C-8960-21B8B85482C9}" type="pres">
      <dgm:prSet presAssocID="{E72CCB59-F694-46DC-84EF-100EA477D805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B8183F-398A-4FA1-A038-A6B4E24282AA}" type="pres">
      <dgm:prSet presAssocID="{362F7CDA-53B8-4B64-A5AB-73345A6EFF03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FAD60998-7723-4668-98BD-EBA65075F278}" type="pres">
      <dgm:prSet presAssocID="{362F7CDA-53B8-4B64-A5AB-73345A6EFF03}" presName="connTx" presStyleLbl="sibTrans2D1" presStyleIdx="1" presStyleCnt="3"/>
      <dgm:spPr/>
      <dgm:t>
        <a:bodyPr/>
        <a:lstStyle/>
        <a:p>
          <a:endParaRPr lang="zh-CN" altLang="en-US"/>
        </a:p>
      </dgm:t>
    </dgm:pt>
    <dgm:pt modelId="{ECE2A91E-4C4E-4FB3-9140-AD0CBDC0451F}" type="pres">
      <dgm:prSet presAssocID="{233011DD-71AD-4B8D-8EFE-1DC2EA1A00D2}" presName="composite" presStyleCnt="0"/>
      <dgm:spPr/>
    </dgm:pt>
    <dgm:pt modelId="{D52DC839-7734-4EE1-9D13-DCFE13E395B7}" type="pres">
      <dgm:prSet presAssocID="{233011DD-71AD-4B8D-8EFE-1DC2EA1A00D2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906A9B-29B7-48DF-A953-657D4A15A355}" type="pres">
      <dgm:prSet presAssocID="{233011DD-71AD-4B8D-8EFE-1DC2EA1A00D2}" presName="parSh" presStyleLbl="node1" presStyleIdx="2" presStyleCnt="4"/>
      <dgm:spPr/>
      <dgm:t>
        <a:bodyPr/>
        <a:lstStyle/>
        <a:p>
          <a:endParaRPr lang="zh-CN" altLang="en-US"/>
        </a:p>
      </dgm:t>
    </dgm:pt>
    <dgm:pt modelId="{3D5E6623-FC1F-445D-BD39-7ADF1496346B}" type="pres">
      <dgm:prSet presAssocID="{233011DD-71AD-4B8D-8EFE-1DC2EA1A00D2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4CBF2CC-AA5E-4CA7-9118-A5D8146AD9CC}" type="pres">
      <dgm:prSet presAssocID="{ED6E4650-5B73-49F6-970D-8FA04BE4FBFA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0B69400D-BF3D-46EE-A39E-F5AAAF5D08BC}" type="pres">
      <dgm:prSet presAssocID="{ED6E4650-5B73-49F6-970D-8FA04BE4FBFA}" presName="connTx" presStyleLbl="sibTrans2D1" presStyleIdx="2" presStyleCnt="3"/>
      <dgm:spPr/>
      <dgm:t>
        <a:bodyPr/>
        <a:lstStyle/>
        <a:p>
          <a:endParaRPr lang="zh-CN" altLang="en-US"/>
        </a:p>
      </dgm:t>
    </dgm:pt>
    <dgm:pt modelId="{FFCA5CB3-3227-4A13-808D-B71814D3EB43}" type="pres">
      <dgm:prSet presAssocID="{528E8F08-C52B-4E6E-8B02-5B5F4CBCD2E2}" presName="composite" presStyleCnt="0"/>
      <dgm:spPr/>
    </dgm:pt>
    <dgm:pt modelId="{58F7229D-E64B-4298-8637-B5A6E659172E}" type="pres">
      <dgm:prSet presAssocID="{528E8F08-C52B-4E6E-8B02-5B5F4CBCD2E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CE781A-DE43-4E6D-9BF2-DA54FA707CF4}" type="pres">
      <dgm:prSet presAssocID="{528E8F08-C52B-4E6E-8B02-5B5F4CBCD2E2}" presName="parSh" presStyleLbl="node1" presStyleIdx="3" presStyleCnt="4"/>
      <dgm:spPr/>
      <dgm:t>
        <a:bodyPr/>
        <a:lstStyle/>
        <a:p>
          <a:endParaRPr lang="zh-CN" altLang="en-US"/>
        </a:p>
      </dgm:t>
    </dgm:pt>
    <dgm:pt modelId="{008986D9-5F6F-4566-A564-73397AE0C07B}" type="pres">
      <dgm:prSet presAssocID="{528E8F08-C52B-4E6E-8B02-5B5F4CBCD2E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DCED945-553E-4373-9F22-C7E170CCB36F}" srcId="{EE099497-E72B-4512-BB02-4C20E2C75B43}" destId="{8D80225E-B0A5-4AAE-B59E-D4A23F4D2C1B}" srcOrd="0" destOrd="0" parTransId="{8D39B635-12F2-45B1-BBBB-0AD831BA5B3D}" sibTransId="{F023ACA4-3794-4C03-9D48-B2DFEE6F4E55}"/>
    <dgm:cxn modelId="{57D3AD59-E8F3-4E07-8CF8-9825495D3045}" type="presOf" srcId="{ED6E4650-5B73-49F6-970D-8FA04BE4FBFA}" destId="{14CBF2CC-AA5E-4CA7-9118-A5D8146AD9CC}" srcOrd="0" destOrd="0" presId="urn:microsoft.com/office/officeart/2005/8/layout/process3"/>
    <dgm:cxn modelId="{CB7031C9-A08F-42E3-AD73-FB3F73AB4CB7}" type="presOf" srcId="{8D80225E-B0A5-4AAE-B59E-D4A23F4D2C1B}" destId="{899D8D27-A487-4571-98D3-D2C49031BD78}" srcOrd="0" destOrd="0" presId="urn:microsoft.com/office/officeart/2005/8/layout/process3"/>
    <dgm:cxn modelId="{721249D5-0E21-48B5-84FD-CF15479218CA}" srcId="{528E8F08-C52B-4E6E-8B02-5B5F4CBCD2E2}" destId="{26FF900E-03E7-4E45-AB68-9877E3BCAF84}" srcOrd="0" destOrd="0" parTransId="{BC796114-DF38-4160-A6A2-259AE5B4973C}" sibTransId="{77881ED4-05E7-4C18-9A5C-413D6F0FD31B}"/>
    <dgm:cxn modelId="{0E1D1F79-470A-4781-8154-928C7A455E42}" type="presOf" srcId="{362F7CDA-53B8-4B64-A5AB-73345A6EFF03}" destId="{FAD60998-7723-4668-98BD-EBA65075F278}" srcOrd="1" destOrd="0" presId="urn:microsoft.com/office/officeart/2005/8/layout/process3"/>
    <dgm:cxn modelId="{DCDEC9EC-037C-4CBF-81D7-3F4E930526C4}" type="presOf" srcId="{B37C7729-F59D-4B00-8ED5-FBD10D43A8CE}" destId="{B56FD366-61A5-485C-8960-21B8B85482C9}" srcOrd="0" destOrd="0" presId="urn:microsoft.com/office/officeart/2005/8/layout/process3"/>
    <dgm:cxn modelId="{2F039259-0A79-468C-A6C1-9ADDC868D48C}" type="presOf" srcId="{ED6E4650-5B73-49F6-970D-8FA04BE4FBFA}" destId="{0B69400D-BF3D-46EE-A39E-F5AAAF5D08BC}" srcOrd="1" destOrd="0" presId="urn:microsoft.com/office/officeart/2005/8/layout/process3"/>
    <dgm:cxn modelId="{CD1F2D14-6623-4ED0-B491-60577C450C63}" type="presOf" srcId="{26FF900E-03E7-4E45-AB68-9877E3BCAF84}" destId="{008986D9-5F6F-4566-A564-73397AE0C07B}" srcOrd="0" destOrd="0" presId="urn:microsoft.com/office/officeart/2005/8/layout/process3"/>
    <dgm:cxn modelId="{A0CB7055-3627-4254-A56A-16FA88E10961}" srcId="{F7EA225F-6C1A-4C03-8D2D-03FD4E3E0DC5}" destId="{E72CCB59-F694-46DC-84EF-100EA477D805}" srcOrd="1" destOrd="0" parTransId="{9AE84FA2-1B83-4326-9F8E-361AF8FAC83B}" sibTransId="{362F7CDA-53B8-4B64-A5AB-73345A6EFF03}"/>
    <dgm:cxn modelId="{4543D435-E6BA-4772-A787-862CAF1604C3}" srcId="{F7EA225F-6C1A-4C03-8D2D-03FD4E3E0DC5}" destId="{233011DD-71AD-4B8D-8EFE-1DC2EA1A00D2}" srcOrd="2" destOrd="0" parTransId="{AD3CD8D2-F266-4639-B614-958FF440E7C5}" sibTransId="{ED6E4650-5B73-49F6-970D-8FA04BE4FBFA}"/>
    <dgm:cxn modelId="{71E39D1B-83FF-4886-BF31-AE16E5A72CAF}" type="presOf" srcId="{362F7CDA-53B8-4B64-A5AB-73345A6EFF03}" destId="{CFB8183F-398A-4FA1-A038-A6B4E24282AA}" srcOrd="0" destOrd="0" presId="urn:microsoft.com/office/officeart/2005/8/layout/process3"/>
    <dgm:cxn modelId="{A05132D5-7B7F-463D-A040-BE6A4294861F}" type="presOf" srcId="{EE099497-E72B-4512-BB02-4C20E2C75B43}" destId="{EE7B97B0-8A37-4F01-903E-47BD98BB31A0}" srcOrd="0" destOrd="0" presId="urn:microsoft.com/office/officeart/2005/8/layout/process3"/>
    <dgm:cxn modelId="{68C57BBB-E113-43CE-815B-BF296B2395AF}" type="presOf" srcId="{528E8F08-C52B-4E6E-8B02-5B5F4CBCD2E2}" destId="{58F7229D-E64B-4298-8637-B5A6E659172E}" srcOrd="0" destOrd="0" presId="urn:microsoft.com/office/officeart/2005/8/layout/process3"/>
    <dgm:cxn modelId="{8A3D6A41-8DA1-4784-B3B5-0998F889F19B}" type="presOf" srcId="{F7EA225F-6C1A-4C03-8D2D-03FD4E3E0DC5}" destId="{C5FB1AD9-1F43-40EE-831F-1280CB0DE3D1}" srcOrd="0" destOrd="0" presId="urn:microsoft.com/office/officeart/2005/8/layout/process3"/>
    <dgm:cxn modelId="{E02A847B-9030-42EC-A0B9-913F1193D9B8}" type="presOf" srcId="{233011DD-71AD-4B8D-8EFE-1DC2EA1A00D2}" destId="{D52DC839-7734-4EE1-9D13-DCFE13E395B7}" srcOrd="0" destOrd="0" presId="urn:microsoft.com/office/officeart/2005/8/layout/process3"/>
    <dgm:cxn modelId="{19488C0E-0C5E-4921-A9B7-E148F2F55FCB}" type="presOf" srcId="{C75E10F1-CD6A-4C90-A5B8-08215DF11AD5}" destId="{3D5E6623-FC1F-445D-BD39-7ADF1496346B}" srcOrd="0" destOrd="0" presId="urn:microsoft.com/office/officeart/2005/8/layout/process3"/>
    <dgm:cxn modelId="{E44F4F4F-D6F8-4D56-A475-0DF2729A8E8B}" srcId="{233011DD-71AD-4B8D-8EFE-1DC2EA1A00D2}" destId="{C75E10F1-CD6A-4C90-A5B8-08215DF11AD5}" srcOrd="0" destOrd="0" parTransId="{2E4E9DD6-47E8-4750-93DD-4ACBA33A3293}" sibTransId="{3857C9A8-E82C-4123-AEEB-85955FB1A574}"/>
    <dgm:cxn modelId="{2579AA12-B476-4BA5-BB25-50A78BA0CA2F}" type="presOf" srcId="{EE099497-E72B-4512-BB02-4C20E2C75B43}" destId="{D0834AA0-5150-4E29-956E-988BEE4C12CE}" srcOrd="1" destOrd="0" presId="urn:microsoft.com/office/officeart/2005/8/layout/process3"/>
    <dgm:cxn modelId="{20125A99-2BE5-49C0-911C-4FC2F6902E8A}" srcId="{F7EA225F-6C1A-4C03-8D2D-03FD4E3E0DC5}" destId="{EE099497-E72B-4512-BB02-4C20E2C75B43}" srcOrd="0" destOrd="0" parTransId="{0C20F309-FA1A-4EE9-896B-2F01C8D7FEE3}" sibTransId="{E100B4A8-F1D0-463D-98F7-F0DA1756D50B}"/>
    <dgm:cxn modelId="{7334A524-6C09-49D3-BB4D-3511F15162BE}" type="presOf" srcId="{E100B4A8-F1D0-463D-98F7-F0DA1756D50B}" destId="{8F17303A-0C34-45F7-9902-97BF655A2BED}" srcOrd="1" destOrd="0" presId="urn:microsoft.com/office/officeart/2005/8/layout/process3"/>
    <dgm:cxn modelId="{820FB789-1793-411B-8FC1-AD9B69E48483}" type="presOf" srcId="{528E8F08-C52B-4E6E-8B02-5B5F4CBCD2E2}" destId="{FBCE781A-DE43-4E6D-9BF2-DA54FA707CF4}" srcOrd="1" destOrd="0" presId="urn:microsoft.com/office/officeart/2005/8/layout/process3"/>
    <dgm:cxn modelId="{AEBD7B47-9923-4433-B397-20C30BF189CB}" srcId="{F7EA225F-6C1A-4C03-8D2D-03FD4E3E0DC5}" destId="{528E8F08-C52B-4E6E-8B02-5B5F4CBCD2E2}" srcOrd="3" destOrd="0" parTransId="{62640EE6-A7A0-4551-A180-902A3245E335}" sibTransId="{2F09AD0D-89E0-4684-9604-FEC7FE99A642}"/>
    <dgm:cxn modelId="{9B79DACD-40B7-4ABE-86FF-661809CF6865}" srcId="{E72CCB59-F694-46DC-84EF-100EA477D805}" destId="{B37C7729-F59D-4B00-8ED5-FBD10D43A8CE}" srcOrd="0" destOrd="0" parTransId="{61B0D6F8-A7BF-4D3C-A905-776B71AEF7FB}" sibTransId="{69E35C26-12D3-4778-BDBF-951FB5C9280C}"/>
    <dgm:cxn modelId="{0D4E1B62-7361-4868-86CB-2B0F8ED7D778}" type="presOf" srcId="{E72CCB59-F694-46DC-84EF-100EA477D805}" destId="{8FB22097-C964-44AB-ADC9-56EECF4B4629}" srcOrd="1" destOrd="0" presId="urn:microsoft.com/office/officeart/2005/8/layout/process3"/>
    <dgm:cxn modelId="{0BC11D8A-12CA-42C3-93EB-EDF2C24B831D}" type="presOf" srcId="{E100B4A8-F1D0-463D-98F7-F0DA1756D50B}" destId="{79B6E38C-2B59-4905-911C-2577C703DC09}" srcOrd="0" destOrd="0" presId="urn:microsoft.com/office/officeart/2005/8/layout/process3"/>
    <dgm:cxn modelId="{E6F54F2F-F849-4288-93CC-E4E9C4C52F31}" type="presOf" srcId="{E72CCB59-F694-46DC-84EF-100EA477D805}" destId="{0A973BB4-A251-4BED-940C-A435022B1C20}" srcOrd="0" destOrd="0" presId="urn:microsoft.com/office/officeart/2005/8/layout/process3"/>
    <dgm:cxn modelId="{72A2A114-ECD5-43FD-B4AE-1A178BD7038B}" type="presOf" srcId="{233011DD-71AD-4B8D-8EFE-1DC2EA1A00D2}" destId="{8F906A9B-29B7-48DF-A953-657D4A15A355}" srcOrd="1" destOrd="0" presId="urn:microsoft.com/office/officeart/2005/8/layout/process3"/>
    <dgm:cxn modelId="{51A7729C-D769-4AB7-B20C-4E03109AD53E}" type="presParOf" srcId="{C5FB1AD9-1F43-40EE-831F-1280CB0DE3D1}" destId="{A3344E0F-C198-49B5-8869-46818E28202C}" srcOrd="0" destOrd="0" presId="urn:microsoft.com/office/officeart/2005/8/layout/process3"/>
    <dgm:cxn modelId="{712B40A6-AD2F-43E3-9947-1AF256473A37}" type="presParOf" srcId="{A3344E0F-C198-49B5-8869-46818E28202C}" destId="{EE7B97B0-8A37-4F01-903E-47BD98BB31A0}" srcOrd="0" destOrd="0" presId="urn:microsoft.com/office/officeart/2005/8/layout/process3"/>
    <dgm:cxn modelId="{AE5F549F-8BB8-4C7D-8A19-E62D72C876EC}" type="presParOf" srcId="{A3344E0F-C198-49B5-8869-46818E28202C}" destId="{D0834AA0-5150-4E29-956E-988BEE4C12CE}" srcOrd="1" destOrd="0" presId="urn:microsoft.com/office/officeart/2005/8/layout/process3"/>
    <dgm:cxn modelId="{D5627B11-7FD3-4FA8-B2DA-AE6E2B49F869}" type="presParOf" srcId="{A3344E0F-C198-49B5-8869-46818E28202C}" destId="{899D8D27-A487-4571-98D3-D2C49031BD78}" srcOrd="2" destOrd="0" presId="urn:microsoft.com/office/officeart/2005/8/layout/process3"/>
    <dgm:cxn modelId="{A859B258-4ABC-41D8-9BCF-776466CE1001}" type="presParOf" srcId="{C5FB1AD9-1F43-40EE-831F-1280CB0DE3D1}" destId="{79B6E38C-2B59-4905-911C-2577C703DC09}" srcOrd="1" destOrd="0" presId="urn:microsoft.com/office/officeart/2005/8/layout/process3"/>
    <dgm:cxn modelId="{1F68D160-6539-42D6-93E3-5B323266DB75}" type="presParOf" srcId="{79B6E38C-2B59-4905-911C-2577C703DC09}" destId="{8F17303A-0C34-45F7-9902-97BF655A2BED}" srcOrd="0" destOrd="0" presId="urn:microsoft.com/office/officeart/2005/8/layout/process3"/>
    <dgm:cxn modelId="{1B9F9690-CBEB-403C-B957-6D1313FC21C6}" type="presParOf" srcId="{C5FB1AD9-1F43-40EE-831F-1280CB0DE3D1}" destId="{E8180E11-961C-4ABF-A977-61572D3D9D1D}" srcOrd="2" destOrd="0" presId="urn:microsoft.com/office/officeart/2005/8/layout/process3"/>
    <dgm:cxn modelId="{B63184ED-A4C0-4836-AB3C-AF627E47F06C}" type="presParOf" srcId="{E8180E11-961C-4ABF-A977-61572D3D9D1D}" destId="{0A973BB4-A251-4BED-940C-A435022B1C20}" srcOrd="0" destOrd="0" presId="urn:microsoft.com/office/officeart/2005/8/layout/process3"/>
    <dgm:cxn modelId="{BF4DE022-7055-4D62-B964-AEE1395C1C3D}" type="presParOf" srcId="{E8180E11-961C-4ABF-A977-61572D3D9D1D}" destId="{8FB22097-C964-44AB-ADC9-56EECF4B4629}" srcOrd="1" destOrd="0" presId="urn:microsoft.com/office/officeart/2005/8/layout/process3"/>
    <dgm:cxn modelId="{1511D0BB-9A70-4C34-AEE0-E9BAAC60EFEC}" type="presParOf" srcId="{E8180E11-961C-4ABF-A977-61572D3D9D1D}" destId="{B56FD366-61A5-485C-8960-21B8B85482C9}" srcOrd="2" destOrd="0" presId="urn:microsoft.com/office/officeart/2005/8/layout/process3"/>
    <dgm:cxn modelId="{65F09438-2430-40C8-8D8A-4E79EBC2CE1E}" type="presParOf" srcId="{C5FB1AD9-1F43-40EE-831F-1280CB0DE3D1}" destId="{CFB8183F-398A-4FA1-A038-A6B4E24282AA}" srcOrd="3" destOrd="0" presId="urn:microsoft.com/office/officeart/2005/8/layout/process3"/>
    <dgm:cxn modelId="{0B60335C-875F-4105-9B06-518D991FD4C2}" type="presParOf" srcId="{CFB8183F-398A-4FA1-A038-A6B4E24282AA}" destId="{FAD60998-7723-4668-98BD-EBA65075F278}" srcOrd="0" destOrd="0" presId="urn:microsoft.com/office/officeart/2005/8/layout/process3"/>
    <dgm:cxn modelId="{EE4FC4AB-C37C-43B5-826F-3874AB9DD0F9}" type="presParOf" srcId="{C5FB1AD9-1F43-40EE-831F-1280CB0DE3D1}" destId="{ECE2A91E-4C4E-4FB3-9140-AD0CBDC0451F}" srcOrd="4" destOrd="0" presId="urn:microsoft.com/office/officeart/2005/8/layout/process3"/>
    <dgm:cxn modelId="{7982BB12-6FF8-4079-A061-BDE746B7A18B}" type="presParOf" srcId="{ECE2A91E-4C4E-4FB3-9140-AD0CBDC0451F}" destId="{D52DC839-7734-4EE1-9D13-DCFE13E395B7}" srcOrd="0" destOrd="0" presId="urn:microsoft.com/office/officeart/2005/8/layout/process3"/>
    <dgm:cxn modelId="{85284E18-724F-4878-A36C-FA3CB9C2BF54}" type="presParOf" srcId="{ECE2A91E-4C4E-4FB3-9140-AD0CBDC0451F}" destId="{8F906A9B-29B7-48DF-A953-657D4A15A355}" srcOrd="1" destOrd="0" presId="urn:microsoft.com/office/officeart/2005/8/layout/process3"/>
    <dgm:cxn modelId="{C870F6A0-4614-4563-8317-1A41EA2BC0F1}" type="presParOf" srcId="{ECE2A91E-4C4E-4FB3-9140-AD0CBDC0451F}" destId="{3D5E6623-FC1F-445D-BD39-7ADF1496346B}" srcOrd="2" destOrd="0" presId="urn:microsoft.com/office/officeart/2005/8/layout/process3"/>
    <dgm:cxn modelId="{749CD3E7-46FB-493B-AE0C-482284C8331A}" type="presParOf" srcId="{C5FB1AD9-1F43-40EE-831F-1280CB0DE3D1}" destId="{14CBF2CC-AA5E-4CA7-9118-A5D8146AD9CC}" srcOrd="5" destOrd="0" presId="urn:microsoft.com/office/officeart/2005/8/layout/process3"/>
    <dgm:cxn modelId="{A6EE8AE9-EF92-4783-8EBB-98B9BC982E42}" type="presParOf" srcId="{14CBF2CC-AA5E-4CA7-9118-A5D8146AD9CC}" destId="{0B69400D-BF3D-46EE-A39E-F5AAAF5D08BC}" srcOrd="0" destOrd="0" presId="urn:microsoft.com/office/officeart/2005/8/layout/process3"/>
    <dgm:cxn modelId="{D5D5A422-D4F0-40C1-A78F-BB3FB8C4E041}" type="presParOf" srcId="{C5FB1AD9-1F43-40EE-831F-1280CB0DE3D1}" destId="{FFCA5CB3-3227-4A13-808D-B71814D3EB43}" srcOrd="6" destOrd="0" presId="urn:microsoft.com/office/officeart/2005/8/layout/process3"/>
    <dgm:cxn modelId="{0559BD65-C818-4758-84ED-DAB50927DDCF}" type="presParOf" srcId="{FFCA5CB3-3227-4A13-808D-B71814D3EB43}" destId="{58F7229D-E64B-4298-8637-B5A6E659172E}" srcOrd="0" destOrd="0" presId="urn:microsoft.com/office/officeart/2005/8/layout/process3"/>
    <dgm:cxn modelId="{5687BDE8-744C-45A0-AB9F-C0DB88AD0614}" type="presParOf" srcId="{FFCA5CB3-3227-4A13-808D-B71814D3EB43}" destId="{FBCE781A-DE43-4E6D-9BF2-DA54FA707CF4}" srcOrd="1" destOrd="0" presId="urn:microsoft.com/office/officeart/2005/8/layout/process3"/>
    <dgm:cxn modelId="{CDF45D3D-8331-4572-BA67-B721E2D066DB}" type="presParOf" srcId="{FFCA5CB3-3227-4A13-808D-B71814D3EB43}" destId="{008986D9-5F6F-4566-A564-73397AE0C07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790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77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14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01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13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CC10F4B-A933-4EFF-8AAF-D6661ED1B45F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0679984-E5BD-4C36-BD54-BEEFDCCA59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35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4B1E1F-FD5A-4EDF-ACE4-5C4A8DE7992C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6C74F0-0063-4B30-B580-D38BECD0ACE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622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459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91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95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7368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240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317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160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10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885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0805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94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599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888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36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924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5429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5799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7089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16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799589-2637-4023-AA6B-C9B49BE5E0A4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5FE35B-DB4C-45E1-81CC-26561E88B49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130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212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9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213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13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03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7537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063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831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231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8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AC196B-74E4-4A73-B22E-68504E723D28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29FD80-C16A-4FED-ABEB-466B3509303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97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969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27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57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5924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751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321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902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13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802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DD82C3-006C-4505-8641-393F80886995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E5DA6D-2A46-478F-9AAE-08194409128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415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518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596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8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1B2910-E476-49BD-8C98-2CD5D4A2BD09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C9C2D-313C-46A4-AD41-851445F4B8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1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145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6B599F3-B1F8-4A06-85E4-45BA5FF01A6F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8804C76-BEB3-414C-9158-14541B4F3A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98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2355B7-A654-4E82-85AC-AA6E754D75A0}" type="datetimeFigureOut">
              <a:rPr lang="zh-CN" altLang="en-US" smtClean="0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42874A-ECC6-48BB-9027-F7BE5F9800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68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10067" y="638176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14754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669503" y="39743"/>
            <a:ext cx="857437" cy="430521"/>
            <a:chOff x="1339009" y="86774"/>
            <a:chExt cx="741129" cy="496163"/>
          </a:xfrm>
        </p:grpSpPr>
        <p:sp>
          <p:nvSpPr>
            <p:cNvPr id="6" name="任意多边形 5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52867" y="48452"/>
            <a:ext cx="988172" cy="496163"/>
            <a:chOff x="1339009" y="86774"/>
            <a:chExt cx="741129" cy="496163"/>
          </a:xfrm>
        </p:grpSpPr>
        <p:sp>
          <p:nvSpPr>
            <p:cNvPr id="13" name="任意多边形 12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10269" y="234241"/>
            <a:ext cx="562387" cy="282375"/>
            <a:chOff x="1339009" y="86774"/>
            <a:chExt cx="741129" cy="496163"/>
          </a:xfrm>
        </p:grpSpPr>
        <p:sp>
          <p:nvSpPr>
            <p:cNvPr id="20" name="任意多边形 19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4798" y="166609"/>
            <a:ext cx="281633" cy="567432"/>
            <a:chOff x="1218654" y="44858"/>
            <a:chExt cx="341868" cy="918388"/>
          </a:xfrm>
        </p:grpSpPr>
        <p:sp>
          <p:nvSpPr>
            <p:cNvPr id="27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7" y="5982892"/>
            <a:ext cx="1609913" cy="877713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8820642" y="50574"/>
            <a:ext cx="734129" cy="683275"/>
            <a:chOff x="1680092" y="44858"/>
            <a:chExt cx="625368" cy="836523"/>
          </a:xfrm>
        </p:grpSpPr>
        <p:grpSp>
          <p:nvGrpSpPr>
            <p:cNvPr id="31" name="组合 30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35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33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任意多边形 36"/>
          <p:cNvSpPr/>
          <p:nvPr userDrawn="1"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 userDrawn="1"/>
        </p:nvSpPr>
        <p:spPr>
          <a:xfrm>
            <a:off x="110067" y="638176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 userDrawn="1"/>
        </p:nvSpPr>
        <p:spPr>
          <a:xfrm>
            <a:off x="314754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 userDrawn="1"/>
        </p:nvGrpSpPr>
        <p:grpSpPr>
          <a:xfrm>
            <a:off x="7669503" y="39743"/>
            <a:ext cx="857437" cy="430521"/>
            <a:chOff x="1339009" y="86774"/>
            <a:chExt cx="741129" cy="496163"/>
          </a:xfrm>
        </p:grpSpPr>
        <p:sp>
          <p:nvSpPr>
            <p:cNvPr id="41" name="任意多边形 40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10852867" y="48452"/>
            <a:ext cx="988172" cy="496163"/>
            <a:chOff x="1339009" y="86774"/>
            <a:chExt cx="741129" cy="496163"/>
          </a:xfrm>
        </p:grpSpPr>
        <p:sp>
          <p:nvSpPr>
            <p:cNvPr id="48" name="任意多边形 47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1310269" y="234241"/>
            <a:ext cx="562387" cy="282375"/>
            <a:chOff x="1339009" y="86774"/>
            <a:chExt cx="741129" cy="496163"/>
          </a:xfrm>
        </p:grpSpPr>
        <p:sp>
          <p:nvSpPr>
            <p:cNvPr id="55" name="任意多边形 54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 userDrawn="1"/>
        </p:nvGrpSpPr>
        <p:grpSpPr>
          <a:xfrm>
            <a:off x="694798" y="166609"/>
            <a:ext cx="281633" cy="567432"/>
            <a:chOff x="1218654" y="44858"/>
            <a:chExt cx="341868" cy="918388"/>
          </a:xfrm>
        </p:grpSpPr>
        <p:sp>
          <p:nvSpPr>
            <p:cNvPr id="62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图片 63"/>
          <p:cNvPicPr>
            <a:picLocks noChangeAspect="1"/>
          </p:cNvPicPr>
          <p:nvPr userDrawn="1"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7" y="5982892"/>
            <a:ext cx="1609913" cy="877713"/>
          </a:xfrm>
          <a:prstGeom prst="rect">
            <a:avLst/>
          </a:prstGeom>
        </p:spPr>
      </p:pic>
      <p:grpSp>
        <p:nvGrpSpPr>
          <p:cNvPr id="65" name="组合 64"/>
          <p:cNvGrpSpPr/>
          <p:nvPr userDrawn="1"/>
        </p:nvGrpSpPr>
        <p:grpSpPr>
          <a:xfrm>
            <a:off x="8820642" y="50574"/>
            <a:ext cx="734129" cy="683275"/>
            <a:chOff x="1680092" y="44858"/>
            <a:chExt cx="625368" cy="836523"/>
          </a:xfrm>
        </p:grpSpPr>
        <p:grpSp>
          <p:nvGrpSpPr>
            <p:cNvPr id="66" name="组合 65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70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68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7329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  <p:sldLayoutId id="2147483725" r:id="rId22"/>
    <p:sldLayoutId id="2147483726" r:id="rId23"/>
    <p:sldLayoutId id="2147483727" r:id="rId24"/>
    <p:sldLayoutId id="2147483728" r:id="rId25"/>
    <p:sldLayoutId id="2147483729" r:id="rId26"/>
    <p:sldLayoutId id="2147483730" r:id="rId27"/>
    <p:sldLayoutId id="2147483731" r:id="rId28"/>
    <p:sldLayoutId id="2147483732" r:id="rId29"/>
    <p:sldLayoutId id="2147483733" r:id="rId30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75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3568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833" y="1042401"/>
            <a:ext cx="7782459" cy="4223763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520499" y="-26806"/>
            <a:ext cx="9144000" cy="685800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989508" y="1484920"/>
            <a:ext cx="82547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第四单元  我们生活的地方</a:t>
            </a:r>
          </a:p>
        </p:txBody>
      </p:sp>
      <p:sp>
        <p:nvSpPr>
          <p:cNvPr id="8" name="矩形 7"/>
          <p:cNvSpPr/>
          <p:nvPr/>
        </p:nvSpPr>
        <p:spPr>
          <a:xfrm>
            <a:off x="4345578" y="3212991"/>
            <a:ext cx="42322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7B6142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家乡物产养育我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3963211" y="3213438"/>
            <a:ext cx="764732" cy="759634"/>
          </a:xfrm>
          <a:custGeom>
            <a:avLst/>
            <a:gdLst>
              <a:gd name="connsiteX0" fmla="*/ 382366 w 764732"/>
              <a:gd name="connsiteY0" fmla="*/ 75657 h 759634"/>
              <a:gd name="connsiteX1" fmla="*/ 686526 w 764732"/>
              <a:gd name="connsiteY1" fmla="*/ 379817 h 759634"/>
              <a:gd name="connsiteX2" fmla="*/ 382366 w 764732"/>
              <a:gd name="connsiteY2" fmla="*/ 683977 h 759634"/>
              <a:gd name="connsiteX3" fmla="*/ 78206 w 764732"/>
              <a:gd name="connsiteY3" fmla="*/ 379817 h 759634"/>
              <a:gd name="connsiteX4" fmla="*/ 382366 w 764732"/>
              <a:gd name="connsiteY4" fmla="*/ 75657 h 759634"/>
              <a:gd name="connsiteX5" fmla="*/ 382366 w 764732"/>
              <a:gd name="connsiteY5" fmla="*/ 72775 h 759634"/>
              <a:gd name="connsiteX6" fmla="*/ 75103 w 764732"/>
              <a:gd name="connsiteY6" fmla="*/ 379818 h 759634"/>
              <a:gd name="connsiteX7" fmla="*/ 382366 w 764732"/>
              <a:gd name="connsiteY7" fmla="*/ 686860 h 759634"/>
              <a:gd name="connsiteX8" fmla="*/ 689630 w 764732"/>
              <a:gd name="connsiteY8" fmla="*/ 379818 h 759634"/>
              <a:gd name="connsiteX9" fmla="*/ 382366 w 764732"/>
              <a:gd name="connsiteY9" fmla="*/ 72775 h 759634"/>
              <a:gd name="connsiteX10" fmla="*/ 383999 w 764732"/>
              <a:gd name="connsiteY10" fmla="*/ 0 h 759634"/>
              <a:gd name="connsiteX11" fmla="*/ 481825 w 764732"/>
              <a:gd name="connsiteY11" fmla="*/ 0 h 759634"/>
              <a:gd name="connsiteX12" fmla="*/ 481825 w 764732"/>
              <a:gd name="connsiteY12" fmla="*/ 58742 h 759634"/>
              <a:gd name="connsiteX13" fmla="*/ 494575 w 764732"/>
              <a:gd name="connsiteY13" fmla="*/ 51743 h 759634"/>
              <a:gd name="connsiteX14" fmla="*/ 586135 w 764732"/>
              <a:gd name="connsiteY14" fmla="*/ 59310 h 759634"/>
              <a:gd name="connsiteX15" fmla="*/ 668432 w 764732"/>
              <a:gd name="connsiteY15" fmla="*/ 112161 h 759634"/>
              <a:gd name="connsiteX16" fmla="*/ 636651 w 764732"/>
              <a:gd name="connsiteY16" fmla="*/ 161577 h 759634"/>
              <a:gd name="connsiteX17" fmla="*/ 651163 w 764732"/>
              <a:gd name="connsiteY17" fmla="*/ 162578 h 759634"/>
              <a:gd name="connsiteX18" fmla="*/ 724094 w 764732"/>
              <a:gd name="connsiteY18" fmla="*/ 218409 h 759634"/>
              <a:gd name="connsiteX19" fmla="*/ 764732 w 764732"/>
              <a:gd name="connsiteY19" fmla="*/ 307331 h 759634"/>
              <a:gd name="connsiteX20" fmla="*/ 710847 w 764732"/>
              <a:gd name="connsiteY20" fmla="*/ 331922 h 759634"/>
              <a:gd name="connsiteX21" fmla="*/ 735559 w 764732"/>
              <a:gd name="connsiteY21" fmla="*/ 354289 h 759634"/>
              <a:gd name="connsiteX22" fmla="*/ 754075 w 764732"/>
              <a:gd name="connsiteY22" fmla="*/ 426784 h 759634"/>
              <a:gd name="connsiteX23" fmla="*/ 740153 w 764732"/>
              <a:gd name="connsiteY23" fmla="*/ 523545 h 759634"/>
              <a:gd name="connsiteX24" fmla="*/ 681968 w 764732"/>
              <a:gd name="connsiteY24" fmla="*/ 515185 h 759634"/>
              <a:gd name="connsiteX25" fmla="*/ 687086 w 764732"/>
              <a:gd name="connsiteY25" fmla="*/ 528793 h 759634"/>
              <a:gd name="connsiteX26" fmla="*/ 666560 w 764732"/>
              <a:gd name="connsiteY26" fmla="*/ 618278 h 759634"/>
              <a:gd name="connsiteX27" fmla="*/ 602498 w 764732"/>
              <a:gd name="connsiteY27" fmla="*/ 692157 h 759634"/>
              <a:gd name="connsiteX28" fmla="*/ 558072 w 764732"/>
              <a:gd name="connsiteY28" fmla="*/ 653690 h 759634"/>
              <a:gd name="connsiteX29" fmla="*/ 555015 w 764732"/>
              <a:gd name="connsiteY29" fmla="*/ 667902 h 759634"/>
              <a:gd name="connsiteX30" fmla="*/ 489334 w 764732"/>
              <a:gd name="connsiteY30" fmla="*/ 732093 h 759634"/>
              <a:gd name="connsiteX31" fmla="*/ 395470 w 764732"/>
              <a:gd name="connsiteY31" fmla="*/ 759634 h 759634"/>
              <a:gd name="connsiteX32" fmla="*/ 378781 w 764732"/>
              <a:gd name="connsiteY32" fmla="*/ 702836 h 759634"/>
              <a:gd name="connsiteX33" fmla="*/ 353108 w 764732"/>
              <a:gd name="connsiteY33" fmla="*/ 724095 h 759634"/>
              <a:gd name="connsiteX34" fmla="*/ 278664 w 764732"/>
              <a:gd name="connsiteY34" fmla="*/ 732093 h 759634"/>
              <a:gd name="connsiteX35" fmla="*/ 184801 w 764732"/>
              <a:gd name="connsiteY35" fmla="*/ 704552 h 759634"/>
              <a:gd name="connsiteX36" fmla="*/ 201362 w 764732"/>
              <a:gd name="connsiteY36" fmla="*/ 648190 h 759634"/>
              <a:gd name="connsiteX37" fmla="*/ 187155 w 764732"/>
              <a:gd name="connsiteY37" fmla="*/ 651316 h 759634"/>
              <a:gd name="connsiteX38" fmla="*/ 101438 w 764732"/>
              <a:gd name="connsiteY38" fmla="*/ 618278 h 759634"/>
              <a:gd name="connsiteX39" fmla="*/ 37375 w 764732"/>
              <a:gd name="connsiteY39" fmla="*/ 544400 h 759634"/>
              <a:gd name="connsiteX40" fmla="*/ 81801 w 764732"/>
              <a:gd name="connsiteY40" fmla="*/ 505932 h 759634"/>
              <a:gd name="connsiteX41" fmla="*/ 68158 w 764732"/>
              <a:gd name="connsiteY41" fmla="*/ 500886 h 759634"/>
              <a:gd name="connsiteX42" fmla="*/ 13922 w 764732"/>
              <a:gd name="connsiteY42" fmla="*/ 426784 h 759634"/>
              <a:gd name="connsiteX43" fmla="*/ 0 w 764732"/>
              <a:gd name="connsiteY43" fmla="*/ 330023 h 759634"/>
              <a:gd name="connsiteX44" fmla="*/ 58635 w 764732"/>
              <a:gd name="connsiteY44" fmla="*/ 321599 h 759634"/>
              <a:gd name="connsiteX45" fmla="*/ 41231 w 764732"/>
              <a:gd name="connsiteY45" fmla="*/ 293180 h 759634"/>
              <a:gd name="connsiteX46" fmla="*/ 43903 w 764732"/>
              <a:gd name="connsiteY46" fmla="*/ 218409 h 759634"/>
              <a:gd name="connsiteX47" fmla="*/ 84542 w 764732"/>
              <a:gd name="connsiteY47" fmla="*/ 129487 h 759634"/>
              <a:gd name="connsiteX48" fmla="*/ 138014 w 764732"/>
              <a:gd name="connsiteY48" fmla="*/ 153889 h 759634"/>
              <a:gd name="connsiteX49" fmla="*/ 136939 w 764732"/>
              <a:gd name="connsiteY49" fmla="*/ 139392 h 759634"/>
              <a:gd name="connsiteX50" fmla="*/ 181863 w 764732"/>
              <a:gd name="connsiteY50" fmla="*/ 59310 h 759634"/>
              <a:gd name="connsiteX51" fmla="*/ 264159 w 764732"/>
              <a:gd name="connsiteY51" fmla="*/ 6459 h 759634"/>
              <a:gd name="connsiteX52" fmla="*/ 296186 w 764732"/>
              <a:gd name="connsiteY52" fmla="*/ 56257 h 759634"/>
              <a:gd name="connsiteX53" fmla="*/ 314825 w 764732"/>
              <a:gd name="connsiteY53" fmla="*/ 28632 h 759634"/>
              <a:gd name="connsiteX54" fmla="*/ 383999 w 764732"/>
              <a:gd name="connsiteY54" fmla="*/ 0 h 75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764732" h="759634">
                <a:moveTo>
                  <a:pt x="382366" y="75657"/>
                </a:moveTo>
                <a:cubicBezTo>
                  <a:pt x="550349" y="75657"/>
                  <a:pt x="686526" y="211834"/>
                  <a:pt x="686526" y="379817"/>
                </a:cubicBezTo>
                <a:cubicBezTo>
                  <a:pt x="686526" y="547800"/>
                  <a:pt x="550349" y="683977"/>
                  <a:pt x="382366" y="683977"/>
                </a:cubicBezTo>
                <a:cubicBezTo>
                  <a:pt x="214383" y="683977"/>
                  <a:pt x="78206" y="547800"/>
                  <a:pt x="78206" y="379817"/>
                </a:cubicBezTo>
                <a:cubicBezTo>
                  <a:pt x="78206" y="211834"/>
                  <a:pt x="214383" y="75657"/>
                  <a:pt x="382366" y="75657"/>
                </a:cubicBezTo>
                <a:close/>
                <a:moveTo>
                  <a:pt x="382366" y="72775"/>
                </a:moveTo>
                <a:cubicBezTo>
                  <a:pt x="212670" y="72775"/>
                  <a:pt x="75103" y="210243"/>
                  <a:pt x="75103" y="379818"/>
                </a:cubicBezTo>
                <a:cubicBezTo>
                  <a:pt x="75103" y="549392"/>
                  <a:pt x="212670" y="686860"/>
                  <a:pt x="382366" y="686860"/>
                </a:cubicBezTo>
                <a:cubicBezTo>
                  <a:pt x="552063" y="686860"/>
                  <a:pt x="689630" y="549392"/>
                  <a:pt x="689630" y="379818"/>
                </a:cubicBezTo>
                <a:cubicBezTo>
                  <a:pt x="689630" y="210243"/>
                  <a:pt x="552063" y="72775"/>
                  <a:pt x="382366" y="72775"/>
                </a:cubicBezTo>
                <a:close/>
                <a:moveTo>
                  <a:pt x="383999" y="0"/>
                </a:moveTo>
                <a:lnTo>
                  <a:pt x="481825" y="0"/>
                </a:lnTo>
                <a:lnTo>
                  <a:pt x="481825" y="58742"/>
                </a:lnTo>
                <a:lnTo>
                  <a:pt x="494575" y="51743"/>
                </a:lnTo>
                <a:cubicBezTo>
                  <a:pt x="523433" y="39365"/>
                  <a:pt x="557728" y="41067"/>
                  <a:pt x="586135" y="59310"/>
                </a:cubicBezTo>
                <a:lnTo>
                  <a:pt x="668432" y="112161"/>
                </a:lnTo>
                <a:lnTo>
                  <a:pt x="636651" y="161577"/>
                </a:lnTo>
                <a:lnTo>
                  <a:pt x="651163" y="162578"/>
                </a:lnTo>
                <a:cubicBezTo>
                  <a:pt x="682136" y="167756"/>
                  <a:pt x="710066" y="187715"/>
                  <a:pt x="724094" y="218409"/>
                </a:cubicBezTo>
                <a:lnTo>
                  <a:pt x="764732" y="307331"/>
                </a:lnTo>
                <a:lnTo>
                  <a:pt x="710847" y="331922"/>
                </a:lnTo>
                <a:lnTo>
                  <a:pt x="735559" y="354289"/>
                </a:lnTo>
                <a:cubicBezTo>
                  <a:pt x="750562" y="374317"/>
                  <a:pt x="757920" y="400064"/>
                  <a:pt x="754075" y="426784"/>
                </a:cubicBezTo>
                <a:lnTo>
                  <a:pt x="740153" y="523545"/>
                </a:lnTo>
                <a:lnTo>
                  <a:pt x="681968" y="515185"/>
                </a:lnTo>
                <a:lnTo>
                  <a:pt x="687086" y="528793"/>
                </a:lnTo>
                <a:cubicBezTo>
                  <a:pt x="695239" y="559098"/>
                  <a:pt x="688673" y="592777"/>
                  <a:pt x="666560" y="618278"/>
                </a:cubicBezTo>
                <a:lnTo>
                  <a:pt x="602498" y="692157"/>
                </a:lnTo>
                <a:lnTo>
                  <a:pt x="558072" y="653690"/>
                </a:lnTo>
                <a:lnTo>
                  <a:pt x="555015" y="667902"/>
                </a:lnTo>
                <a:cubicBezTo>
                  <a:pt x="545479" y="697801"/>
                  <a:pt x="521733" y="722587"/>
                  <a:pt x="489334" y="732093"/>
                </a:cubicBezTo>
                <a:lnTo>
                  <a:pt x="395470" y="759634"/>
                </a:lnTo>
                <a:lnTo>
                  <a:pt x="378781" y="702836"/>
                </a:lnTo>
                <a:lnTo>
                  <a:pt x="353108" y="724095"/>
                </a:lnTo>
                <a:cubicBezTo>
                  <a:pt x="331135" y="736085"/>
                  <a:pt x="304584" y="739698"/>
                  <a:pt x="278664" y="732093"/>
                </a:cubicBezTo>
                <a:lnTo>
                  <a:pt x="184801" y="704552"/>
                </a:lnTo>
                <a:lnTo>
                  <a:pt x="201362" y="648190"/>
                </a:lnTo>
                <a:lnTo>
                  <a:pt x="187155" y="651316"/>
                </a:lnTo>
                <a:cubicBezTo>
                  <a:pt x="155976" y="655068"/>
                  <a:pt x="123551" y="643780"/>
                  <a:pt x="101438" y="618278"/>
                </a:cubicBezTo>
                <a:lnTo>
                  <a:pt x="37375" y="544400"/>
                </a:lnTo>
                <a:lnTo>
                  <a:pt x="81801" y="505932"/>
                </a:lnTo>
                <a:lnTo>
                  <a:pt x="68158" y="500886"/>
                </a:lnTo>
                <a:cubicBezTo>
                  <a:pt x="39899" y="487198"/>
                  <a:pt x="18728" y="460184"/>
                  <a:pt x="13922" y="426784"/>
                </a:cubicBezTo>
                <a:lnTo>
                  <a:pt x="0" y="330023"/>
                </a:lnTo>
                <a:lnTo>
                  <a:pt x="58635" y="321599"/>
                </a:lnTo>
                <a:lnTo>
                  <a:pt x="41231" y="293180"/>
                </a:lnTo>
                <a:cubicBezTo>
                  <a:pt x="32482" y="269740"/>
                  <a:pt x="32682" y="242964"/>
                  <a:pt x="43903" y="218409"/>
                </a:cubicBezTo>
                <a:lnTo>
                  <a:pt x="84542" y="129487"/>
                </a:lnTo>
                <a:lnTo>
                  <a:pt x="138014" y="153889"/>
                </a:lnTo>
                <a:lnTo>
                  <a:pt x="136939" y="139392"/>
                </a:lnTo>
                <a:cubicBezTo>
                  <a:pt x="137660" y="108019"/>
                  <a:pt x="153456" y="77553"/>
                  <a:pt x="181863" y="59310"/>
                </a:cubicBezTo>
                <a:lnTo>
                  <a:pt x="264159" y="6459"/>
                </a:lnTo>
                <a:lnTo>
                  <a:pt x="296186" y="56257"/>
                </a:lnTo>
                <a:lnTo>
                  <a:pt x="314825" y="28632"/>
                </a:lnTo>
                <a:cubicBezTo>
                  <a:pt x="332529" y="10942"/>
                  <a:pt x="356985" y="0"/>
                  <a:pt x="383999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35872" y="3213640"/>
            <a:ext cx="7777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spc="-15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14</a:t>
            </a:r>
            <a:endParaRPr lang="zh-CN" altLang="en-US" sz="4000" b="1" spc="-15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0500" y="5589091"/>
            <a:ext cx="9147501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334408" y="1268911"/>
            <a:ext cx="57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             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家乡物产博览会</a:t>
            </a:r>
            <a:endParaRPr lang="en-US" altLang="zh-CN" sz="3200" b="1" dirty="0">
              <a:latin typeface="+mn-lt"/>
              <a:ea typeface="+mn-ea"/>
              <a:cs typeface="+mn-ea"/>
              <a:sym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活动要求：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351845" y="2425336"/>
            <a:ext cx="7704321" cy="290491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以小组为单位介绍一种物产。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其他小组认真倾听，可以提问、补充、质疑。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最后根据介绍的内容、形式、参与人数，评出最佳宣传奖、最有创意奖、最美团队奖各一组。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活动三：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家乡物产养育我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58469" y="3900376"/>
            <a:ext cx="4968752" cy="2786143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>
          <a:xfrm>
            <a:off x="3647898" y="885480"/>
            <a:ext cx="582152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家乡物产是怎样养育家乡人的？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3218588" y="3157956"/>
            <a:ext cx="3021419" cy="2143123"/>
          </a:xfrm>
          <a:prstGeom prst="wedgeEllipseCallout">
            <a:avLst>
              <a:gd name="adj1" fmla="val -54643"/>
              <a:gd name="adj2" fmla="val 4517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一方水土养一方人，你怎么理解这句话？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46249" y="4420135"/>
            <a:ext cx="953623" cy="175442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143" y="1942592"/>
            <a:ext cx="2053899" cy="1907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68" y="1772041"/>
            <a:ext cx="2130579" cy="181498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625" y="2075061"/>
            <a:ext cx="1633672" cy="1456010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1991830" y="1470255"/>
            <a:ext cx="1584066" cy="518686"/>
          </a:xfrm>
          <a:prstGeom prst="wedgeRoundRectCallout">
            <a:avLst>
              <a:gd name="adj1" fmla="val 39445"/>
              <a:gd name="adj2" fmla="val 8692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　　咱家靠卖竹编盖上新房啦！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4389043" y="1423905"/>
            <a:ext cx="1584066" cy="518686"/>
          </a:xfrm>
          <a:prstGeom prst="wedgeRoundRectCallout">
            <a:avLst>
              <a:gd name="adj1" fmla="val 39445"/>
              <a:gd name="adj2" fmla="val 8692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　　藏袍是藏族的传统服装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8001260" y="1513314"/>
            <a:ext cx="1468162" cy="518686"/>
          </a:xfrm>
          <a:prstGeom prst="wedgeRoundRectCallout">
            <a:avLst>
              <a:gd name="adj1" fmla="val 39445"/>
              <a:gd name="adj2" fmla="val 8692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  家乡的竹筒饭就是好吃。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6781633" y="3585289"/>
            <a:ext cx="2193821" cy="518686"/>
          </a:xfrm>
          <a:prstGeom prst="wedgeRoundRectCallout">
            <a:avLst>
              <a:gd name="adj1" fmla="val 3776"/>
              <a:gd name="adj2" fmla="val 7844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    靠山吃山，靠水吃水。 这水养育了我们几代人呀！</a:t>
            </a:r>
          </a:p>
        </p:txBody>
      </p:sp>
      <p:sp>
        <p:nvSpPr>
          <p:cNvPr id="16" name="WordArt 11"/>
          <p:cNvSpPr>
            <a:spLocks noChangeArrowheads="1" noChangeShapeType="1" noTextEdit="1"/>
          </p:cNvSpPr>
          <p:nvPr/>
        </p:nvSpPr>
        <p:spPr bwMode="auto">
          <a:xfrm>
            <a:off x="1919825" y="980898"/>
            <a:ext cx="1080046" cy="36001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说一说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157008" y="1261919"/>
            <a:ext cx="3877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一方水土养一方人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791840" y="2073252"/>
            <a:ext cx="4464250" cy="334568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家乡物产供我们衣食住行，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家乡物产给我们创造收入，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家乡物产让乡亲有事可做，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家乡物产还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11934" y="1003352"/>
            <a:ext cx="29546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千人糕的故事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60" y="1799850"/>
            <a:ext cx="1554037" cy="11116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658" y="3400201"/>
            <a:ext cx="2783896" cy="22218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273" y="2672214"/>
            <a:ext cx="1321408" cy="10030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051" y="3436005"/>
            <a:ext cx="1417855" cy="10751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854" y="4271912"/>
            <a:ext cx="1310246" cy="922533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646313" y="5022658"/>
            <a:ext cx="1421331" cy="9984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66590" y="1649683"/>
            <a:ext cx="207091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一块千人糕，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看似很平常。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谁先播下种？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谁又插下秧？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谁在勤耕耘？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谁去收割忙？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谁来碾成米？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谁来下厨房？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经过多少手？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给我一口香。</a:t>
            </a:r>
          </a:p>
        </p:txBody>
      </p:sp>
      <p:sp>
        <p:nvSpPr>
          <p:cNvPr id="13" name="圆角矩形标注 12"/>
          <p:cNvSpPr/>
          <p:nvPr/>
        </p:nvSpPr>
        <p:spPr>
          <a:xfrm>
            <a:off x="2417088" y="2625760"/>
            <a:ext cx="1362402" cy="416256"/>
          </a:xfrm>
          <a:prstGeom prst="wedgeRoundRectCallout">
            <a:avLst>
              <a:gd name="adj1" fmla="val 45245"/>
              <a:gd name="adj2" fmla="val 14116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这是千人糕。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3995893" y="3311940"/>
            <a:ext cx="1584066" cy="518686"/>
          </a:xfrm>
          <a:prstGeom prst="wedgeRoundRectCallout">
            <a:avLst>
              <a:gd name="adj1" fmla="val 2387"/>
              <a:gd name="adj2" fmla="val 12392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　为什么叫千人糕呢？</a:t>
            </a: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1919824" y="908896"/>
            <a:ext cx="1008044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读一读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496" y="2060944"/>
            <a:ext cx="6552361" cy="334568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千人糕的制作过程让我们看到，原来有这么多家乡人的辛勤劳动与汗水倾注其中，才有了这样好吃的家乡美食。家乡物产中凝结着家乡人的家乡情！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50270" y="1003352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“千人糕”的启示</a:t>
            </a:r>
          </a:p>
        </p:txBody>
      </p:sp>
      <p:sp>
        <p:nvSpPr>
          <p:cNvPr id="5" name="WordArt 11"/>
          <p:cNvSpPr>
            <a:spLocks noChangeArrowheads="1" noChangeShapeType="1" noTextEdit="1"/>
          </p:cNvSpPr>
          <p:nvPr/>
        </p:nvSpPr>
        <p:spPr bwMode="auto">
          <a:xfrm>
            <a:off x="1919825" y="908896"/>
            <a:ext cx="857670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小结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768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57007" y="1143606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我最喜欢的家乡物产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3071874" y="2060944"/>
            <a:ext cx="4056136" cy="2302575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我最喜欢的家乡物产是</a:t>
            </a:r>
            <a:r>
              <a:rPr lang="zh-CN" altLang="en-US" sz="2400" u="sng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，因为</a:t>
            </a:r>
            <a:r>
              <a:rPr lang="en-US" altLang="zh-CN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060" y="3182851"/>
            <a:ext cx="1492342" cy="2745526"/>
          </a:xfrm>
          <a:prstGeom prst="rect">
            <a:avLst/>
          </a:prstGeom>
        </p:spPr>
      </p:pic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19825" y="980898"/>
            <a:ext cx="1152049" cy="36001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议一议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活动四：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家乡物产美名扬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695343" y="1503966"/>
            <a:ext cx="4801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给家乡物产做张名片吧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927780" y="2535969"/>
            <a:ext cx="6552361" cy="2574336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选择一种最能代表家乡特点的物产。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把它画下来。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再写上一句广告词，看谁最有创意哦！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WordArt 11"/>
          <p:cNvSpPr>
            <a:spLocks noChangeArrowheads="1" noChangeShapeType="1" noTextEdit="1"/>
          </p:cNvSpPr>
          <p:nvPr/>
        </p:nvSpPr>
        <p:spPr bwMode="auto">
          <a:xfrm>
            <a:off x="1919825" y="908896"/>
            <a:ext cx="1152049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做一做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26171" y="1261919"/>
            <a:ext cx="4339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家乡物产名片创意展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711859" y="2206031"/>
            <a:ext cx="6912288" cy="3783396"/>
          </a:xfrm>
          <a:prstGeom prst="foldedCorner">
            <a:avLst>
              <a:gd name="adj" fmla="val 9192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l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请将做好的名片在小组内交流展览；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选出最有创意的在班级展览；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注意评价标准不是谁做得漂亮，而是看谁能把物产的特点有创意地表现出来，给人留下深刻的印象。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19824" y="908896"/>
            <a:ext cx="1368059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拓展活动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活动一：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家乡物产大搜索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83787" y="1700928"/>
            <a:ext cx="2016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122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72562" y="1143606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什么是物产？</a:t>
            </a:r>
          </a:p>
        </p:txBody>
      </p:sp>
      <p:pic>
        <p:nvPicPr>
          <p:cNvPr id="1026" name="Picture 2" descr="http://a3.att.hudong.com/86/77/012000000121021155977387896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9228" y="1810380"/>
            <a:ext cx="2043470" cy="15326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11125" y="3312120"/>
            <a:ext cx="79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核桃</a:t>
            </a:r>
            <a:endParaRPr lang="zh-CN" altLang="en-US" b="1" u="sng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3533" y="3312120"/>
            <a:ext cx="72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海鱼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0948" y="5823308"/>
            <a:ext cx="72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矿石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8558" y="5823308"/>
            <a:ext cx="1109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苗族刺绣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6794575" y="1531462"/>
            <a:ext cx="3025960" cy="2090436"/>
          </a:xfrm>
          <a:prstGeom prst="wedgeEllipseCallout">
            <a:avLst>
              <a:gd name="adj1" fmla="val 28034"/>
              <a:gd name="adj2" fmla="val 81841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物产就是天然出产和人工制造的物品。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934" y="1840471"/>
            <a:ext cx="1963228" cy="14724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600" y="4123201"/>
            <a:ext cx="1218726" cy="15569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696" y="4072087"/>
            <a:ext cx="1303704" cy="1737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9225" y="4123201"/>
            <a:ext cx="1111868" cy="2045552"/>
          </a:xfrm>
          <a:prstGeom prst="rect">
            <a:avLst/>
          </a:prstGeom>
        </p:spPr>
      </p:pic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1919826" y="980898"/>
            <a:ext cx="864036" cy="36001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讨论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371809" y="2149082"/>
            <a:ext cx="2088145" cy="1423924"/>
          </a:xfrm>
          <a:prstGeom prst="roundRect">
            <a:avLst>
              <a:gd name="adj" fmla="val 4312"/>
            </a:avLst>
          </a:prstGeom>
          <a:solidFill>
            <a:srgbClr val="FFE1DE"/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kern="0" dirty="0">
                <a:solidFill>
                  <a:prstClr val="black"/>
                </a:solidFill>
                <a:cs typeface="+mn-ea"/>
                <a:sym typeface="+mn-lt"/>
              </a:rPr>
              <a:t>农产品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21529" y="2149082"/>
            <a:ext cx="2088145" cy="1423924"/>
          </a:xfrm>
          <a:prstGeom prst="roundRect">
            <a:avLst>
              <a:gd name="adj" fmla="val 4312"/>
            </a:avLst>
          </a:prstGeom>
          <a:solidFill>
            <a:schemeClr val="accent4">
              <a:lumMod val="20000"/>
              <a:lumOff val="8000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kern="0" dirty="0">
                <a:solidFill>
                  <a:prstClr val="black"/>
                </a:solidFill>
                <a:cs typeface="+mn-ea"/>
                <a:sym typeface="+mn-lt"/>
              </a:rPr>
              <a:t>畜产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7464000" y="2149082"/>
            <a:ext cx="2088145" cy="1423924"/>
          </a:xfrm>
          <a:prstGeom prst="roundRect">
            <a:avLst>
              <a:gd name="adj" fmla="val 4312"/>
            </a:avLst>
          </a:prstGeom>
          <a:solidFill>
            <a:schemeClr val="accent3">
              <a:lumMod val="20000"/>
              <a:lumOff val="80000"/>
            </a:schemeClr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kern="0" dirty="0">
                <a:solidFill>
                  <a:prstClr val="black"/>
                </a:solidFill>
                <a:cs typeface="+mn-ea"/>
                <a:sym typeface="+mn-lt"/>
              </a:rPr>
              <a:t>矿产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403708" y="3861018"/>
            <a:ext cx="2024344" cy="1523765"/>
          </a:xfrm>
          <a:prstGeom prst="roundRect">
            <a:avLst>
              <a:gd name="adj" fmla="val 4312"/>
            </a:avLst>
          </a:prstGeom>
          <a:solidFill>
            <a:srgbClr val="EDDFFF"/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kern="0" dirty="0">
                <a:solidFill>
                  <a:prstClr val="black"/>
                </a:solidFill>
                <a:cs typeface="+mn-ea"/>
                <a:sym typeface="+mn-lt"/>
              </a:rPr>
              <a:t>手工艺品</a:t>
            </a:r>
          </a:p>
        </p:txBody>
      </p:sp>
      <p:sp>
        <p:nvSpPr>
          <p:cNvPr id="8" name="内容占位符 2"/>
          <p:cNvSpPr txBox="1"/>
          <p:nvPr/>
        </p:nvSpPr>
        <p:spPr>
          <a:xfrm>
            <a:off x="4922893" y="1162748"/>
            <a:ext cx="2376363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物产知多少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953428" y="3854885"/>
            <a:ext cx="2024344" cy="1523765"/>
          </a:xfrm>
          <a:prstGeom prst="roundRect">
            <a:avLst>
              <a:gd name="adj" fmla="val 4312"/>
            </a:avLst>
          </a:prstGeom>
          <a:solidFill>
            <a:srgbClr val="D2EDB0"/>
          </a:solidFill>
          <a:ln w="476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endParaRPr lang="zh-CN" altLang="en-US" sz="28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6873197" y="5084440"/>
            <a:ext cx="2509791" cy="1280545"/>
          </a:xfrm>
          <a:prstGeom prst="wedgeEllipseCallout">
            <a:avLst>
              <a:gd name="adj1" fmla="val 32691"/>
              <a:gd name="adj2" fmla="val -76091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这些都属于物产哦！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839" y="3677943"/>
            <a:ext cx="1020602" cy="1877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>
          <a:xfrm>
            <a:off x="2279577" y="1116154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家乡物产大搜索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600880"/>
              </p:ext>
            </p:extLst>
          </p:nvPr>
        </p:nvGraphicFramePr>
        <p:xfrm>
          <a:off x="2423847" y="1844934"/>
          <a:ext cx="7704598" cy="415955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1692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353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198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调查地点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家乡物产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98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餐桌上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5088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超市或专卖店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65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集市</a:t>
                      </a:r>
                      <a:r>
                        <a:rPr lang="zh-CN" altLang="en-US" sz="24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上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198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kern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田野里</a:t>
                      </a:r>
                      <a:endParaRPr lang="zh-CN" altLang="en-US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198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……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WordArt 11"/>
          <p:cNvSpPr>
            <a:spLocks noChangeArrowheads="1" noChangeShapeType="1" noTextEdit="1"/>
          </p:cNvSpPr>
          <p:nvPr/>
        </p:nvSpPr>
        <p:spPr bwMode="auto">
          <a:xfrm>
            <a:off x="1919826" y="972148"/>
            <a:ext cx="1080045" cy="36876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小调查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865" y="2193026"/>
            <a:ext cx="6984774" cy="334568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cs typeface="+mn-ea"/>
                <a:sym typeface="+mn-lt"/>
              </a:rPr>
              <a:t>　　丰富的物产养育了家乡人。这些物产和家乡一样让我们铭记在心，并成为家乡的象征。让我们开个家乡物产博览会，分享对家乡物产的了解吧！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279577" y="1116154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家乡物产大搜索</a:t>
            </a:r>
          </a:p>
        </p:txBody>
      </p:sp>
      <p:sp>
        <p:nvSpPr>
          <p:cNvPr id="5" name="WordArt 11"/>
          <p:cNvSpPr>
            <a:spLocks noChangeArrowheads="1" noChangeShapeType="1" noTextEdit="1"/>
          </p:cNvSpPr>
          <p:nvPr/>
        </p:nvSpPr>
        <p:spPr bwMode="auto">
          <a:xfrm>
            <a:off x="1919826" y="908896"/>
            <a:ext cx="864036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小结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活动二：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家乡物产博览会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07567" y="1268911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家乡物产博览会准备流程</a:t>
            </a:r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2356028578"/>
              </p:ext>
            </p:extLst>
          </p:nvPr>
        </p:nvGraphicFramePr>
        <p:xfrm>
          <a:off x="1991830" y="2420959"/>
          <a:ext cx="8208341" cy="3096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2"/>
          <p:cNvSpPr txBox="1"/>
          <p:nvPr/>
        </p:nvSpPr>
        <p:spPr>
          <a:xfrm>
            <a:off x="4046016" y="1111074"/>
            <a:ext cx="459563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怎么介绍家乡物产呢？</a:t>
            </a:r>
          </a:p>
        </p:txBody>
      </p:sp>
      <p:sp>
        <p:nvSpPr>
          <p:cNvPr id="2" name="圆角矩形标注 1"/>
          <p:cNvSpPr/>
          <p:nvPr/>
        </p:nvSpPr>
        <p:spPr>
          <a:xfrm>
            <a:off x="2162358" y="3981793"/>
            <a:ext cx="1872078" cy="847939"/>
          </a:xfrm>
          <a:prstGeom prst="wedgeRoundRectCallout">
            <a:avLst>
              <a:gd name="adj1" fmla="val 55115"/>
              <a:gd name="adj2" fmla="val -80985"/>
              <a:gd name="adj3" fmla="val 16667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   我们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怎么介绍家乡物产呢</a:t>
            </a: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？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4466454" y="2178799"/>
            <a:ext cx="1872078" cy="547224"/>
          </a:xfrm>
          <a:prstGeom prst="wedgeRoundRectCallout">
            <a:avLst>
              <a:gd name="adj1" fmla="val 32790"/>
              <a:gd name="adj2" fmla="val 129187"/>
              <a:gd name="adj3" fmla="val 16667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  我可以画下来。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7036522" y="1640163"/>
            <a:ext cx="2478965" cy="1351960"/>
          </a:xfrm>
          <a:prstGeom prst="wedgeRoundRectCallout">
            <a:avLst>
              <a:gd name="adj1" fmla="val -70680"/>
              <a:gd name="adj2" fmla="val 65875"/>
              <a:gd name="adj3" fmla="val 16667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    也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可以展示图片、视频，还可以把特产带过来让大家看一看，尝一尝。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8111893" y="3356998"/>
            <a:ext cx="1944272" cy="648027"/>
          </a:xfrm>
          <a:prstGeom prst="wedgeRoundRectCallout">
            <a:avLst>
              <a:gd name="adj1" fmla="val -48896"/>
              <a:gd name="adj2" fmla="val 97065"/>
              <a:gd name="adj3" fmla="val 16667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altLang="zh-CN" dirty="0" smtClean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    我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还可以现场制作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436" y="3214027"/>
            <a:ext cx="4241568" cy="2590038"/>
          </a:xfrm>
          <a:prstGeom prst="rect">
            <a:avLst/>
          </a:prstGeom>
        </p:spPr>
      </p:pic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1919826" y="980898"/>
            <a:ext cx="792033" cy="36001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讨论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910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lqt1sn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18391C47-BFF3-4310-AE92-6F716E52753D}" vid="{4FCA42C4-D4EA-4322-BDDE-2AEDE5670931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lqt1sn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3060</TotalTime>
  <Words>646</Words>
  <Application>Microsoft Office PowerPoint</Application>
  <PresentationFormat>宽屏</PresentationFormat>
  <Paragraphs>114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213</cp:revision>
  <dcterms:created xsi:type="dcterms:W3CDTF">2017-09-04T05:55:00Z</dcterms:created>
  <dcterms:modified xsi:type="dcterms:W3CDTF">2022-03-25T07:36:40Z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