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6" r:id="rId2"/>
  </p:sldMasterIdLst>
  <p:notesMasterIdLst>
    <p:notesMasterId r:id="rId19"/>
  </p:notesMasterIdLst>
  <p:handoutMasterIdLst>
    <p:handoutMasterId r:id="rId20"/>
  </p:handoutMasterIdLst>
  <p:sldIdLst>
    <p:sldId id="3240" r:id="rId3"/>
    <p:sldId id="3273" r:id="rId4"/>
    <p:sldId id="3359" r:id="rId5"/>
    <p:sldId id="3364" r:id="rId6"/>
    <p:sldId id="3294" r:id="rId7"/>
    <p:sldId id="3453" r:id="rId8"/>
    <p:sldId id="3387" r:id="rId9"/>
    <p:sldId id="3425" r:id="rId10"/>
    <p:sldId id="3409" r:id="rId11"/>
    <p:sldId id="3388" r:id="rId12"/>
    <p:sldId id="3394" r:id="rId13"/>
    <p:sldId id="3440" r:id="rId14"/>
    <p:sldId id="3370" r:id="rId15"/>
    <p:sldId id="3372" r:id="rId16"/>
    <p:sldId id="3467" r:id="rId17"/>
    <p:sldId id="3468" r:id="rId18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楷体_GB2312"/>
        <a:cs typeface="楷体_GB2312"/>
      </a:defRPr>
    </a:lvl1pPr>
    <a:lvl2pPr marL="454935" indent="-129821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楷体_GB2312"/>
        <a:cs typeface="楷体_GB2312"/>
      </a:defRPr>
    </a:lvl2pPr>
    <a:lvl3pPr marL="912128" indent="-26189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楷体_GB2312"/>
        <a:cs typeface="楷体_GB2312"/>
      </a:defRPr>
    </a:lvl3pPr>
    <a:lvl4pPr marL="1369321" indent="-393976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楷体_GB2312"/>
        <a:cs typeface="楷体_GB2312"/>
      </a:defRPr>
    </a:lvl4pPr>
    <a:lvl5pPr marL="1826514" indent="-52605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楷体_GB2312"/>
        <a:cs typeface="楷体_GB2312"/>
      </a:defRPr>
    </a:lvl5pPr>
    <a:lvl6pPr marL="1625575" algn="l" defTabSz="650230" rtl="0" eaLnBrk="1" latinLnBrk="0" hangingPunct="1">
      <a:defRPr kern="1200">
        <a:solidFill>
          <a:schemeClr val="tx1"/>
        </a:solidFill>
        <a:latin typeface="Calibri" pitchFamily="34" charset="0"/>
        <a:ea typeface="楷体_GB2312"/>
        <a:cs typeface="楷体_GB2312"/>
      </a:defRPr>
    </a:lvl6pPr>
    <a:lvl7pPr marL="1950690" algn="l" defTabSz="650230" rtl="0" eaLnBrk="1" latinLnBrk="0" hangingPunct="1">
      <a:defRPr kern="1200">
        <a:solidFill>
          <a:schemeClr val="tx1"/>
        </a:solidFill>
        <a:latin typeface="Calibri" pitchFamily="34" charset="0"/>
        <a:ea typeface="楷体_GB2312"/>
        <a:cs typeface="楷体_GB2312"/>
      </a:defRPr>
    </a:lvl7pPr>
    <a:lvl8pPr marL="2275804" algn="l" defTabSz="650230" rtl="0" eaLnBrk="1" latinLnBrk="0" hangingPunct="1">
      <a:defRPr kern="1200">
        <a:solidFill>
          <a:schemeClr val="tx1"/>
        </a:solidFill>
        <a:latin typeface="Calibri" pitchFamily="34" charset="0"/>
        <a:ea typeface="楷体_GB2312"/>
        <a:cs typeface="楷体_GB2312"/>
      </a:defRPr>
    </a:lvl8pPr>
    <a:lvl9pPr marL="2600919" algn="l" defTabSz="650230" rtl="0" eaLnBrk="1" latinLnBrk="0" hangingPunct="1">
      <a:defRPr kern="1200">
        <a:solidFill>
          <a:schemeClr val="tx1"/>
        </a:solidFill>
        <a:latin typeface="Calibri" pitchFamily="34" charset="0"/>
        <a:ea typeface="楷体_GB2312"/>
        <a:cs typeface="楷体_GB2312"/>
      </a:defRPr>
    </a:lvl9pPr>
  </p:defaultTextStyle>
  <p:extLst>
    <p:ext uri="{EFAFB233-063F-42B5-8137-9DF3F51BA10A}">
      <p15:sldGuideLst xmlns:p15="http://schemas.microsoft.com/office/powerpoint/2012/main">
        <p15:guide id="1" orient="horz" pos="174">
          <p15:clr>
            <a:srgbClr val="A4A3A4"/>
          </p15:clr>
        </p15:guide>
        <p15:guide id="2" orient="horz" pos="2986">
          <p15:clr>
            <a:srgbClr val="A4A3A4"/>
          </p15:clr>
        </p15:guide>
        <p15:guide id="3" pos="2896">
          <p15:clr>
            <a:srgbClr val="A4A3A4"/>
          </p15:clr>
        </p15:guide>
        <p15:guide id="4" pos="5411">
          <p15:clr>
            <a:srgbClr val="A4A3A4"/>
          </p15:clr>
        </p15:guide>
        <p15:guide id="5" pos="267">
          <p15:clr>
            <a:srgbClr val="A4A3A4"/>
          </p15:clr>
        </p15:guide>
        <p15:guide id="6" pos="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AFAFA"/>
    <a:srgbClr val="BD8769"/>
    <a:srgbClr val="289C49"/>
    <a:srgbClr val="F16904"/>
    <a:srgbClr val="223D5E"/>
    <a:srgbClr val="EC206C"/>
    <a:srgbClr val="00FF00"/>
    <a:srgbClr val="0000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36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98" y="120"/>
      </p:cViewPr>
      <p:guideLst>
        <p:guide orient="horz" pos="174"/>
        <p:guide orient="horz" pos="2986"/>
        <p:guide pos="2896"/>
        <p:guide pos="5411"/>
        <p:guide pos="267"/>
        <p:guide pos="9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E3D85D10-ECD6-4F5C-9042-D1C6C0F966C9}" type="datetimeFigureOut">
              <a:rPr lang="zh-CN" altLang="en-US"/>
              <a:pPr>
                <a:defRPr/>
              </a:pPr>
              <a:t>2022/3/25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ea typeface="宋体" pitchFamily="2" charset="-122"/>
              </a:defRPr>
            </a:lvl1pPr>
          </a:lstStyle>
          <a:p>
            <a:pPr>
              <a:defRPr/>
            </a:pPr>
            <a:fld id="{E795136C-F9F2-430A-B133-D3F53040D7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647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53ACA463-B6F6-43D4-9513-D86D7AB46285}" type="datetimeFigureOut">
              <a:rPr lang="zh-CN" altLang="en-US"/>
              <a:pPr>
                <a:defRPr/>
              </a:pPr>
              <a:t>2022/3/25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ea typeface="宋体" pitchFamily="2" charset="-122"/>
              </a:defRPr>
            </a:lvl1pPr>
          </a:lstStyle>
          <a:p>
            <a:pPr>
              <a:defRPr/>
            </a:pPr>
            <a:fld id="{CE74D7D0-A37B-4F40-AD99-3B775E1B30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1685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23986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49101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974216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299331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25123" algn="l" defTabSz="64977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950238" algn="l" defTabSz="64977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275353" algn="l" defTabSz="64977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600468" algn="l" defTabSz="649778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355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fld id="{A9E785D3-0431-47E2-8831-DBF43D058B9A}" type="slidenum">
              <a:rPr lang="zh-CN" altLang="en-US">
                <a:ea typeface="宋体" pitchFamily="2" charset="-122"/>
              </a:rPr>
              <a:pPr/>
              <a:t>1</a:t>
            </a:fld>
            <a:endParaRPr lang="en-US" altLang="zh-CN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24153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379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fld id="{1F86D09D-F278-4A19-94E6-31C84E78830E}" type="slidenum">
              <a:rPr lang="zh-CN" altLang="en-US">
                <a:ea typeface="宋体" pitchFamily="2" charset="-122"/>
              </a:rPr>
              <a:pPr/>
              <a:t>10</a:t>
            </a:fld>
            <a:endParaRPr lang="en-US" altLang="zh-CN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79143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482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fld id="{B8F9EDCB-84C5-4EE4-9B35-71856990B9B6}" type="slidenum">
              <a:rPr lang="zh-CN" altLang="en-US">
                <a:ea typeface="宋体" pitchFamily="2" charset="-122"/>
              </a:rPr>
              <a:pPr/>
              <a:t>11</a:t>
            </a:fld>
            <a:endParaRPr lang="en-US" altLang="zh-CN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04339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584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fld id="{2712333C-4426-4E1F-BE86-11E9BED4DF98}" type="slidenum">
              <a:rPr lang="zh-CN" altLang="en-US">
                <a:ea typeface="宋体" pitchFamily="2" charset="-122"/>
              </a:rPr>
              <a:pPr/>
              <a:t>12</a:t>
            </a:fld>
            <a:endParaRPr lang="en-US" altLang="zh-CN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31191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686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fld id="{0145FD7C-AE59-4B05-AD06-1E7B38D0E8C1}" type="slidenum">
              <a:rPr lang="zh-CN" altLang="en-US">
                <a:ea typeface="宋体" pitchFamily="2" charset="-122"/>
              </a:rPr>
              <a:pPr/>
              <a:t>13</a:t>
            </a:fld>
            <a:endParaRPr lang="en-US" altLang="zh-CN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04631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789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fld id="{5397E01E-A68A-40DE-93CB-574B09D9DC1A}" type="slidenum">
              <a:rPr lang="zh-CN" altLang="en-US">
                <a:ea typeface="宋体" pitchFamily="2" charset="-122"/>
              </a:rPr>
              <a:pPr/>
              <a:t>15</a:t>
            </a:fld>
            <a:endParaRPr lang="en-US" altLang="zh-CN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30965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7717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458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fld id="{67675A9A-BDFC-4B69-A288-B15B259783DF}" type="slidenum">
              <a:rPr lang="zh-CN" altLang="en-US">
                <a:ea typeface="宋体" pitchFamily="2" charset="-122"/>
              </a:rPr>
              <a:pPr/>
              <a:t>2</a:t>
            </a:fld>
            <a:endParaRPr lang="en-US" altLang="zh-CN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9506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560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fld id="{D02E3F39-0E04-4D2D-9E6E-1DD317542D7B}" type="slidenum">
              <a:rPr lang="zh-CN" altLang="en-US">
                <a:ea typeface="宋体" pitchFamily="2" charset="-122"/>
              </a:rPr>
              <a:pPr/>
              <a:t>3</a:t>
            </a:fld>
            <a:endParaRPr lang="en-US" altLang="zh-CN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7864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662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fld id="{CEB585D4-B909-4FF4-A0E8-ABBF455B6C4D}" type="slidenum">
              <a:rPr lang="zh-CN" altLang="en-US">
                <a:ea typeface="宋体" pitchFamily="2" charset="-122"/>
              </a:rPr>
              <a:pPr/>
              <a:t>4</a:t>
            </a:fld>
            <a:endParaRPr lang="en-US" altLang="zh-CN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914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fld id="{27B6EAD1-5A2E-424B-8E7E-873182C14653}" type="slidenum">
              <a:rPr lang="zh-CN" altLang="en-US">
                <a:ea typeface="宋体" pitchFamily="2" charset="-122"/>
              </a:rPr>
              <a:pPr/>
              <a:t>5</a:t>
            </a:fld>
            <a:endParaRPr lang="en-US" altLang="zh-CN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6560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867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algn="r" eaLnBrk="1" hangingPunct="1"/>
            <a:fld id="{10C30BE0-7A8D-4265-8BBD-2295ADB08261}" type="slidenum">
              <a:rPr lang="zh-CN" altLang="en-US" sz="1200">
                <a:ea typeface="宋体" pitchFamily="2" charset="-122"/>
              </a:rPr>
              <a:pPr algn="r" eaLnBrk="1" hangingPunct="1"/>
              <a:t>6</a:t>
            </a:fld>
            <a:endParaRPr lang="en-US" altLang="zh-CN" sz="1200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5560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fld id="{8A404750-A9FD-4E63-987C-B636E6CC0B69}" type="slidenum">
              <a:rPr lang="zh-CN" altLang="en-US">
                <a:ea typeface="宋体" pitchFamily="2" charset="-122"/>
              </a:rPr>
              <a:pPr/>
              <a:t>7</a:t>
            </a:fld>
            <a:endParaRPr lang="en-US" altLang="zh-CN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5450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3072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fld id="{C8FE1B18-B276-4A84-8ACF-D3CC952A877B}" type="slidenum">
              <a:rPr lang="zh-CN" altLang="en-US">
                <a:ea typeface="宋体" pitchFamily="2" charset="-122"/>
              </a:rPr>
              <a:pPr/>
              <a:t>8</a:t>
            </a:fld>
            <a:endParaRPr lang="en-US" altLang="zh-CN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4666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277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fld id="{E3B102F7-A2BD-432B-B383-ABB308F918E6}" type="slidenum">
              <a:rPr lang="zh-CN" altLang="en-US">
                <a:ea typeface="宋体" pitchFamily="2" charset="-122"/>
              </a:rPr>
              <a:pPr/>
              <a:t>9</a:t>
            </a:fld>
            <a:endParaRPr lang="en-US" altLang="zh-CN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4543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 eaLnBrk="1" hangingPunct="1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9732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278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292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795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818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52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66043"/>
      </p:ext>
    </p:extLst>
  </p:cSld>
  <p:clrMapOvr>
    <a:masterClrMapping/>
  </p:clrMapOvr>
  <p:transition spd="med" advTm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6277"/>
            <a:ext cx="9144000" cy="5329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728408"/>
      </p:ext>
    </p:extLst>
  </p:cSld>
  <p:clrMapOvr>
    <a:masterClrMapping/>
  </p:clrMapOvr>
  <p:transition spd="med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584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258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399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639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957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472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28792" y="274335"/>
            <a:ext cx="7886418" cy="993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5023" tIns="32511" rIns="65023" bIns="325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792" y="1369417"/>
            <a:ext cx="7886418" cy="3263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5023" tIns="32511" rIns="65023" bIns="325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792" y="4767560"/>
            <a:ext cx="2056836" cy="273206"/>
          </a:xfrm>
          <a:prstGeom prst="rect">
            <a:avLst/>
          </a:prstGeom>
        </p:spPr>
        <p:txBody>
          <a:bodyPr vert="horz" lIns="65023" tIns="32511" rIns="65023" bIns="32511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9DAEFF50-56A2-4110-8018-979D37F6DF1F}" type="datetimeFigureOut">
              <a:rPr lang="zh-CN" altLang="en-US"/>
              <a:pPr>
                <a:defRPr/>
              </a:pPr>
              <a:t>2022/3/25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810" y="4767560"/>
            <a:ext cx="3086382" cy="273206"/>
          </a:xfrm>
          <a:prstGeom prst="rect">
            <a:avLst/>
          </a:prstGeom>
        </p:spPr>
        <p:txBody>
          <a:bodyPr vert="horz" lIns="65023" tIns="32511" rIns="65023" bIns="32511" rtlCol="0" anchor="ctr"/>
          <a:lstStyle>
            <a:lvl1pPr algn="ctr" eaLnBrk="1" hangingPunct="1">
              <a:defRPr sz="90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8374" y="4767560"/>
            <a:ext cx="2056836" cy="273206"/>
          </a:xfrm>
          <a:prstGeom prst="rect">
            <a:avLst/>
          </a:prstGeom>
        </p:spPr>
        <p:txBody>
          <a:bodyPr vert="horz" wrap="square" lIns="65023" tIns="32511" rIns="65023" bIns="32511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 smtClean="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D51F59FB-386E-47D1-A334-1E97AB7EF8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ransition spd="med" advTm="0"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 Light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 Light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 Light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 Light"/>
          <a:ea typeface="宋体" panose="02010600030101010101" pitchFamily="2" charset="-122"/>
        </a:defRPr>
      </a:lvl5pPr>
      <a:lvl6pPr marL="325115" algn="l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 Light"/>
          <a:ea typeface="宋体" panose="02010600030101010101" pitchFamily="2" charset="-122"/>
        </a:defRPr>
      </a:lvl6pPr>
      <a:lvl7pPr marL="650230" algn="l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 Light"/>
          <a:ea typeface="宋体" panose="02010600030101010101" pitchFamily="2" charset="-122"/>
        </a:defRPr>
      </a:lvl7pPr>
      <a:lvl8pPr marL="975345" algn="l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 Light"/>
          <a:ea typeface="宋体" panose="02010600030101010101" pitchFamily="2" charset="-122"/>
        </a:defRPr>
      </a:lvl8pPr>
      <a:lvl9pPr marL="1300460" algn="l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Calibri Light"/>
          <a:ea typeface="宋体" panose="02010600030101010101" pitchFamily="2" charset="-122"/>
        </a:defRPr>
      </a:lvl9pPr>
    </p:titleStyle>
    <p:bodyStyle>
      <a:lvl1pPr marL="162557" indent="-162557" algn="l" rtl="0" eaLnBrk="0" fontAlgn="base" hangingPunct="0">
        <a:lnSpc>
          <a:spcPct val="90000"/>
        </a:lnSpc>
        <a:spcBef>
          <a:spcPts val="711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87672" indent="-162557" algn="l" rtl="0" eaLnBrk="0" fontAlgn="base" hangingPunct="0">
        <a:lnSpc>
          <a:spcPct val="90000"/>
        </a:lnSpc>
        <a:spcBef>
          <a:spcPts val="356"/>
        </a:spcBef>
        <a:spcAft>
          <a:spcPct val="0"/>
        </a:spcAft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12787" indent="-162557" algn="l" rtl="0" eaLnBrk="0" fontAlgn="base" hangingPunct="0">
        <a:lnSpc>
          <a:spcPct val="90000"/>
        </a:lnSpc>
        <a:spcBef>
          <a:spcPts val="356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37902" indent="-162557" algn="l" rtl="0" eaLnBrk="0" fontAlgn="base" hangingPunct="0">
        <a:lnSpc>
          <a:spcPct val="90000"/>
        </a:lnSpc>
        <a:spcBef>
          <a:spcPts val="356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17" indent="-162557" algn="l" rtl="0" eaLnBrk="0" fontAlgn="base" hangingPunct="0">
        <a:lnSpc>
          <a:spcPct val="90000"/>
        </a:lnSpc>
        <a:spcBef>
          <a:spcPts val="356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88132" indent="-162557" algn="l" defTabSz="650230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13247" indent="-162557" algn="l" defTabSz="650230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38362" indent="-162557" algn="l" defTabSz="650230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63477" indent="-162557" algn="l" defTabSz="650230" rtl="0" eaLnBrk="1" latinLnBrk="0" hangingPunct="1">
        <a:lnSpc>
          <a:spcPct val="90000"/>
        </a:lnSpc>
        <a:spcBef>
          <a:spcPts val="356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5115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0230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5345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0460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25575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0690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75804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00919" algn="l" defTabSz="65023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5982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admin\Desktop\&#12304;&#32039;&#24613;&#12305;2018.12.07&#21697;&#24503;&#20154;&#25945;&#29256;2&#19978;&#36164;&#28304;&#31574;&#21010;&#21333;&#65288;&#24247;&#38745;%20&#26032;&#22686;&#36164;&#28304;12&#26465;&#65289;\14%20&#23478;&#20065;&#29289;&#20135;&#20859;&#32946;&#25105;\&#12298;&#23478;&#20065;&#29289;&#20135;&#20859;&#32946;&#25105;&#12299;&#21517;&#24072;&#35838;&#20214;&#20108;\&#29935;&#32483;.mp4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1.wav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.xml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" Target="slide3.xm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23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9" y="0"/>
            <a:ext cx="9142871" cy="51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97239"/>
            <a:ext cx="9144000" cy="2646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2062480" y="1188785"/>
            <a:ext cx="4967111" cy="12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3" tIns="32511" rIns="65023" bIns="32511">
            <a:spAutoFit/>
          </a:bodyPr>
          <a:lstStyle>
            <a:lvl1pPr defTabSz="974725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 defTabSz="974725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 defTabSz="974725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 defTabSz="974725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 defTabSz="974725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300" b="1">
                <a:solidFill>
                  <a:srgbClr val="289C49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5125" name="TextBox 11"/>
          <p:cNvSpPr txBox="1">
            <a:spLocks noChangeArrowheads="1"/>
          </p:cNvSpPr>
          <p:nvPr/>
        </p:nvSpPr>
        <p:spPr bwMode="auto">
          <a:xfrm>
            <a:off x="1941531" y="984287"/>
            <a:ext cx="5262068" cy="94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algn="ctr" eaLnBrk="1" hangingPunct="1"/>
            <a:r>
              <a:rPr lang="zh-CN" altLang="en-US" sz="5700" b="1" dirty="0">
                <a:latin typeface="+mn-lt"/>
                <a:ea typeface="+mn-ea"/>
                <a:cs typeface="+mn-ea"/>
                <a:sym typeface="+mn-lt"/>
              </a:rPr>
              <a:t>家乡物产养育我</a:t>
            </a:r>
          </a:p>
        </p:txBody>
      </p:sp>
      <p:sp>
        <p:nvSpPr>
          <p:cNvPr id="6" name="矩形 5"/>
          <p:cNvSpPr/>
          <p:nvPr/>
        </p:nvSpPr>
        <p:spPr>
          <a:xfrm>
            <a:off x="4020411" y="2787774"/>
            <a:ext cx="115929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Tm="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BF6"/>
            </a:gs>
            <a:gs pos="74001">
              <a:srgbClr val="B0DDAE"/>
            </a:gs>
            <a:gs pos="83000">
              <a:srgbClr val="B0DDAE"/>
            </a:gs>
            <a:gs pos="100000">
              <a:srgbClr val="CBE8C9"/>
            </a:gs>
          </a:gsLst>
          <a:lin ang="8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hape 3574"/>
          <p:cNvSpPr>
            <a:spLocks/>
          </p:cNvSpPr>
          <p:nvPr/>
        </p:nvSpPr>
        <p:spPr bwMode="auto">
          <a:xfrm>
            <a:off x="5305778" y="2783993"/>
            <a:ext cx="244969" cy="29014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21600" y="15637"/>
                </a:moveTo>
                <a:lnTo>
                  <a:pt x="21600" y="5900"/>
                </a:lnTo>
                <a:lnTo>
                  <a:pt x="10800" y="0"/>
                </a:lnTo>
                <a:lnTo>
                  <a:pt x="0" y="5900"/>
                </a:lnTo>
                <a:lnTo>
                  <a:pt x="0" y="15637"/>
                </a:lnTo>
                <a:lnTo>
                  <a:pt x="10800" y="21600"/>
                </a:lnTo>
                <a:lnTo>
                  <a:pt x="21600" y="15637"/>
                </a:lnTo>
                <a:close/>
                <a:moveTo>
                  <a:pt x="19950" y="6439"/>
                </a:moveTo>
                <a:lnTo>
                  <a:pt x="10875" y="11482"/>
                </a:lnTo>
                <a:lnTo>
                  <a:pt x="7162" y="9420"/>
                </a:lnTo>
                <a:lnTo>
                  <a:pt x="16200" y="4377"/>
                </a:lnTo>
                <a:lnTo>
                  <a:pt x="19950" y="6439"/>
                </a:lnTo>
                <a:close/>
                <a:moveTo>
                  <a:pt x="5175" y="8247"/>
                </a:moveTo>
                <a:lnTo>
                  <a:pt x="1762" y="6375"/>
                </a:lnTo>
                <a:lnTo>
                  <a:pt x="10800" y="1396"/>
                </a:lnTo>
                <a:lnTo>
                  <a:pt x="14175" y="3267"/>
                </a:lnTo>
                <a:lnTo>
                  <a:pt x="5175" y="8247"/>
                </a:lnTo>
                <a:close/>
                <a:moveTo>
                  <a:pt x="1425" y="14971"/>
                </a:moveTo>
                <a:lnTo>
                  <a:pt x="1425" y="7073"/>
                </a:lnTo>
                <a:lnTo>
                  <a:pt x="4800" y="8913"/>
                </a:lnTo>
                <a:lnTo>
                  <a:pt x="4800" y="12338"/>
                </a:lnTo>
                <a:lnTo>
                  <a:pt x="6825" y="13290"/>
                </a:lnTo>
                <a:lnTo>
                  <a:pt x="6825" y="10055"/>
                </a:lnTo>
                <a:lnTo>
                  <a:pt x="10387" y="12021"/>
                </a:lnTo>
                <a:lnTo>
                  <a:pt x="10387" y="19919"/>
                </a:lnTo>
                <a:lnTo>
                  <a:pt x="1425" y="14971"/>
                </a:lnTo>
                <a:close/>
                <a:moveTo>
                  <a:pt x="11137" y="12053"/>
                </a:moveTo>
                <a:lnTo>
                  <a:pt x="20213" y="7073"/>
                </a:lnTo>
                <a:lnTo>
                  <a:pt x="20213" y="14971"/>
                </a:lnTo>
                <a:lnTo>
                  <a:pt x="11137" y="20014"/>
                </a:lnTo>
                <a:lnTo>
                  <a:pt x="11137" y="120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2511" tIns="32511" rIns="32511" bIns="32511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363" name="矩形 15"/>
          <p:cNvSpPr>
            <a:spLocks noChangeArrowheads="1"/>
          </p:cNvSpPr>
          <p:nvPr/>
        </p:nvSpPr>
        <p:spPr bwMode="auto">
          <a:xfrm>
            <a:off x="819573" y="1201204"/>
            <a:ext cx="371766" cy="103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32511" rIns="65023" bIns="32511">
            <a:spAutoFit/>
          </a:bodyPr>
          <a:lstStyle/>
          <a:p>
            <a:pPr eaLnBrk="1" hangingPunct="1"/>
            <a:r>
              <a:rPr lang="en-US" altLang="zh-CN" sz="6300" b="1"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zh-CN" sz="6300" b="1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364" name="TextBox 20"/>
          <p:cNvSpPr txBox="1">
            <a:spLocks noChangeArrowheads="1"/>
          </p:cNvSpPr>
          <p:nvPr/>
        </p:nvSpPr>
        <p:spPr bwMode="auto">
          <a:xfrm>
            <a:off x="731521" y="3954715"/>
            <a:ext cx="200246" cy="34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eaLnBrk="1" hangingPunct="1"/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pic>
        <p:nvPicPr>
          <p:cNvPr id="4" name="图片 3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90" y="364877"/>
            <a:ext cx="1803964" cy="2939788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effectLst>
            <a:glow rad="292100">
              <a:schemeClr val="tx2">
                <a:lumMod val="40000"/>
                <a:lumOff val="60000"/>
                <a:alpha val="40000"/>
              </a:schemeClr>
            </a:glow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</p:pic>
      <p:pic>
        <p:nvPicPr>
          <p:cNvPr id="5" name="图片 4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9088" y="364877"/>
            <a:ext cx="1764679" cy="2939788"/>
          </a:xfrm>
          <a:prstGeom prst="rect">
            <a:avLst/>
          </a:prstGeom>
          <a:effectLst>
            <a:glow rad="279400">
              <a:schemeClr val="tx2">
                <a:lumMod val="40000"/>
                <a:lumOff val="60000"/>
                <a:alpha val="40000"/>
              </a:schemeClr>
            </a:glow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</p:pic>
      <p:pic>
        <p:nvPicPr>
          <p:cNvPr id="8" name="图片 7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3732" y="364877"/>
            <a:ext cx="1763776" cy="2939788"/>
          </a:xfrm>
          <a:prstGeom prst="rect">
            <a:avLst/>
          </a:prstGeom>
          <a:effectLst>
            <a:glow rad="292100">
              <a:schemeClr val="tx2">
                <a:lumMod val="40000"/>
                <a:lumOff val="60000"/>
                <a:alpha val="40000"/>
              </a:schemeClr>
            </a:glow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</p:pic>
      <p:sp>
        <p:nvSpPr>
          <p:cNvPr id="9" name="文本框 8">
            <a:extLst>
              <a:ext uri="{FF2B5EF4-FFF2-40B4-BE49-F238E27FC236}"/>
            </a:extLst>
          </p:cNvPr>
          <p:cNvSpPr txBox="1"/>
          <p:nvPr/>
        </p:nvSpPr>
        <p:spPr>
          <a:xfrm>
            <a:off x="731520" y="3775664"/>
            <a:ext cx="624050" cy="419600"/>
          </a:xfrm>
          <a:prstGeom prst="rect">
            <a:avLst/>
          </a:prstGeom>
          <a:noFill/>
        </p:spPr>
        <p:txBody>
          <a:bodyPr lIns="65023" tIns="32511" rIns="65023" bIns="32511">
            <a:spAutoFit/>
            <a:scene3d>
              <a:camera prst="perspectiveRight"/>
              <a:lightRig rig="threePt" dir="t"/>
            </a:scene3d>
          </a:bodyPr>
          <a:lstStyle/>
          <a:p>
            <a:pPr eaLnBrk="1" hangingPunct="1">
              <a:defRPr/>
            </a:pPr>
            <a:r>
              <a:rPr lang="zh-CN" altLang="en-US" sz="2300" b="1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n-lt"/>
                <a:ea typeface="+mn-ea"/>
                <a:cs typeface="+mn-ea"/>
                <a:sym typeface="+mn-lt"/>
              </a:rPr>
              <a:t>①</a:t>
            </a:r>
          </a:p>
        </p:txBody>
      </p:sp>
      <p:sp>
        <p:nvSpPr>
          <p:cNvPr id="11" name="文本框 10">
            <a:extLst>
              <a:ext uri="{FF2B5EF4-FFF2-40B4-BE49-F238E27FC236}"/>
            </a:extLst>
          </p:cNvPr>
          <p:cNvSpPr txBox="1"/>
          <p:nvPr/>
        </p:nvSpPr>
        <p:spPr>
          <a:xfrm>
            <a:off x="3345124" y="3775664"/>
            <a:ext cx="520644" cy="419600"/>
          </a:xfrm>
          <a:prstGeom prst="rect">
            <a:avLst/>
          </a:prstGeom>
          <a:noFill/>
        </p:spPr>
        <p:txBody>
          <a:bodyPr lIns="65023" tIns="32511" rIns="65023" bIns="32511">
            <a:spAutoFit/>
            <a:scene3d>
              <a:camera prst="perspectiveRight"/>
              <a:lightRig rig="threePt" dir="t"/>
            </a:scene3d>
          </a:bodyPr>
          <a:lstStyle/>
          <a:p>
            <a:pPr eaLnBrk="1" hangingPunct="1">
              <a:defRPr/>
            </a:pPr>
            <a:r>
              <a:rPr lang="zh-CN" altLang="en-US" sz="2300" b="1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n-lt"/>
                <a:ea typeface="+mn-ea"/>
                <a:cs typeface="+mn-ea"/>
                <a:sym typeface="+mn-lt"/>
              </a:rPr>
              <a:t>②</a:t>
            </a:r>
          </a:p>
        </p:txBody>
      </p:sp>
      <p:grpSp>
        <p:nvGrpSpPr>
          <p:cNvPr id="15370" name="组合 17"/>
          <p:cNvGrpSpPr>
            <a:grpSpLocks/>
          </p:cNvGrpSpPr>
          <p:nvPr/>
        </p:nvGrpSpPr>
        <p:grpSpPr bwMode="auto">
          <a:xfrm>
            <a:off x="4894864" y="364652"/>
            <a:ext cx="1777323" cy="3857630"/>
            <a:chOff x="10841" y="808"/>
            <a:chExt cx="3935" cy="8541"/>
          </a:xfrm>
        </p:grpSpPr>
        <p:pic>
          <p:nvPicPr>
            <p:cNvPr id="7" name="图片 6">
              <a:extLst>
                <a:ext uri="{FF2B5EF4-FFF2-40B4-BE49-F238E27FC236}"/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41" y="808"/>
              <a:ext cx="3935" cy="6510"/>
            </a:xfrm>
            <a:prstGeom prst="rect">
              <a:avLst/>
            </a:prstGeom>
            <a:effectLst>
              <a:glow rad="292100">
                <a:schemeClr val="tx2">
                  <a:lumMod val="40000"/>
                  <a:lumOff val="60000"/>
                </a:schemeClr>
              </a:glow>
              <a:reflection stA="45000" endPos="0" dist="50800" dir="5400000" sy="-100000" algn="bl" rotWithShape="0"/>
            </a:effectLst>
          </p:spPr>
        </p:pic>
        <p:sp>
          <p:nvSpPr>
            <p:cNvPr id="13" name="文本框 12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12481" y="8361"/>
              <a:ext cx="1102" cy="988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perspectiveRight"/>
                <a:lightRig rig="threePt" dir="t"/>
              </a:scene3d>
            </a:bodyPr>
            <a:lstStyle/>
            <a:p>
              <a:pPr eaLnBrk="1" hangingPunct="1">
                <a:defRPr/>
              </a:pPr>
              <a:r>
                <a:rPr lang="zh-CN" altLang="en-US" sz="2300" b="1">
                  <a:effectLst>
                    <a:glow rad="63500">
                      <a:schemeClr val="accent2">
                        <a:satMod val="175000"/>
                        <a:alpha val="40000"/>
                      </a:schemeClr>
                    </a:glow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+mn-lt"/>
                  <a:ea typeface="+mn-ea"/>
                  <a:cs typeface="+mn-ea"/>
                  <a:sym typeface="+mn-lt"/>
                </a:rPr>
                <a:t>③           </a:t>
              </a:r>
            </a:p>
          </p:txBody>
        </p:sp>
      </p:grpSp>
      <p:sp>
        <p:nvSpPr>
          <p:cNvPr id="14" name="文本框 13">
            <a:extLst>
              <a:ext uri="{FF2B5EF4-FFF2-40B4-BE49-F238E27FC236}"/>
            </a:extLst>
          </p:cNvPr>
          <p:cNvSpPr txBox="1"/>
          <p:nvPr/>
        </p:nvSpPr>
        <p:spPr>
          <a:xfrm>
            <a:off x="7932477" y="3775664"/>
            <a:ext cx="425365" cy="419600"/>
          </a:xfrm>
          <a:prstGeom prst="rect">
            <a:avLst/>
          </a:prstGeom>
          <a:noFill/>
        </p:spPr>
        <p:txBody>
          <a:bodyPr lIns="65023" tIns="32511" rIns="65023" bIns="32511">
            <a:spAutoFit/>
            <a:scene3d>
              <a:camera prst="perspectiveRight"/>
              <a:lightRig rig="threePt" dir="t"/>
            </a:scene3d>
          </a:bodyPr>
          <a:lstStyle/>
          <a:p>
            <a:pPr eaLnBrk="1" hangingPunct="1">
              <a:defRPr/>
            </a:pPr>
            <a:r>
              <a:rPr lang="zh-CN" altLang="en-US" sz="2300" b="1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+mn-lt"/>
                <a:ea typeface="+mn-ea"/>
                <a:cs typeface="+mn-ea"/>
                <a:sym typeface="+mn-lt"/>
              </a:rPr>
              <a:t>④</a:t>
            </a:r>
          </a:p>
        </p:txBody>
      </p:sp>
    </p:spTree>
  </p:cSld>
  <p:clrMapOvr>
    <a:masterClrMapping/>
  </p:clrMapOvr>
  <p:transition spd="med" advTm="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BF6"/>
            </a:gs>
            <a:gs pos="74001">
              <a:srgbClr val="B0DDAE"/>
            </a:gs>
            <a:gs pos="83000">
              <a:srgbClr val="B0DDAE"/>
            </a:gs>
            <a:gs pos="100000">
              <a:srgbClr val="CBE8C9"/>
            </a:gs>
          </a:gsLst>
          <a:lin ang="8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hape 3574"/>
          <p:cNvSpPr>
            <a:spLocks/>
          </p:cNvSpPr>
          <p:nvPr/>
        </p:nvSpPr>
        <p:spPr bwMode="auto">
          <a:xfrm>
            <a:off x="5305778" y="2783993"/>
            <a:ext cx="244969" cy="29014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21600" y="15637"/>
                </a:moveTo>
                <a:lnTo>
                  <a:pt x="21600" y="5900"/>
                </a:lnTo>
                <a:lnTo>
                  <a:pt x="10800" y="0"/>
                </a:lnTo>
                <a:lnTo>
                  <a:pt x="0" y="5900"/>
                </a:lnTo>
                <a:lnTo>
                  <a:pt x="0" y="15637"/>
                </a:lnTo>
                <a:lnTo>
                  <a:pt x="10800" y="21600"/>
                </a:lnTo>
                <a:lnTo>
                  <a:pt x="21600" y="15637"/>
                </a:lnTo>
                <a:close/>
                <a:moveTo>
                  <a:pt x="19950" y="6439"/>
                </a:moveTo>
                <a:lnTo>
                  <a:pt x="10875" y="11482"/>
                </a:lnTo>
                <a:lnTo>
                  <a:pt x="7162" y="9420"/>
                </a:lnTo>
                <a:lnTo>
                  <a:pt x="16200" y="4377"/>
                </a:lnTo>
                <a:lnTo>
                  <a:pt x="19950" y="6439"/>
                </a:lnTo>
                <a:close/>
                <a:moveTo>
                  <a:pt x="5175" y="8247"/>
                </a:moveTo>
                <a:lnTo>
                  <a:pt x="1762" y="6375"/>
                </a:lnTo>
                <a:lnTo>
                  <a:pt x="10800" y="1396"/>
                </a:lnTo>
                <a:lnTo>
                  <a:pt x="14175" y="3267"/>
                </a:lnTo>
                <a:lnTo>
                  <a:pt x="5175" y="8247"/>
                </a:lnTo>
                <a:close/>
                <a:moveTo>
                  <a:pt x="1425" y="14971"/>
                </a:moveTo>
                <a:lnTo>
                  <a:pt x="1425" y="7073"/>
                </a:lnTo>
                <a:lnTo>
                  <a:pt x="4800" y="8913"/>
                </a:lnTo>
                <a:lnTo>
                  <a:pt x="4800" y="12338"/>
                </a:lnTo>
                <a:lnTo>
                  <a:pt x="6825" y="13290"/>
                </a:lnTo>
                <a:lnTo>
                  <a:pt x="6825" y="10055"/>
                </a:lnTo>
                <a:lnTo>
                  <a:pt x="10387" y="12021"/>
                </a:lnTo>
                <a:lnTo>
                  <a:pt x="10387" y="19919"/>
                </a:lnTo>
                <a:lnTo>
                  <a:pt x="1425" y="14971"/>
                </a:lnTo>
                <a:close/>
                <a:moveTo>
                  <a:pt x="11137" y="12053"/>
                </a:moveTo>
                <a:lnTo>
                  <a:pt x="20213" y="7073"/>
                </a:lnTo>
                <a:lnTo>
                  <a:pt x="20213" y="14971"/>
                </a:lnTo>
                <a:lnTo>
                  <a:pt x="11137" y="20014"/>
                </a:lnTo>
                <a:lnTo>
                  <a:pt x="11137" y="120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2511" tIns="32511" rIns="32511" bIns="32511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87" name="矩形 15"/>
          <p:cNvSpPr>
            <a:spLocks noChangeArrowheads="1"/>
          </p:cNvSpPr>
          <p:nvPr/>
        </p:nvSpPr>
        <p:spPr bwMode="auto">
          <a:xfrm>
            <a:off x="819573" y="1201204"/>
            <a:ext cx="371766" cy="103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32511" rIns="65023" bIns="32511">
            <a:spAutoFit/>
          </a:bodyPr>
          <a:lstStyle/>
          <a:p>
            <a:pPr eaLnBrk="1" hangingPunct="1"/>
            <a:r>
              <a:rPr lang="en-US" altLang="zh-CN" sz="6300" b="1"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zh-CN" sz="6300" b="1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88" name="TextBox 20"/>
          <p:cNvSpPr txBox="1">
            <a:spLocks noChangeArrowheads="1"/>
          </p:cNvSpPr>
          <p:nvPr/>
        </p:nvSpPr>
        <p:spPr bwMode="auto">
          <a:xfrm>
            <a:off x="731521" y="3954715"/>
            <a:ext cx="200246" cy="34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eaLnBrk="1" hangingPunct="1"/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grpSp>
        <p:nvGrpSpPr>
          <p:cNvPr id="2" name="组合 17"/>
          <p:cNvGrpSpPr>
            <a:grpSpLocks/>
          </p:cNvGrpSpPr>
          <p:nvPr/>
        </p:nvGrpSpPr>
        <p:grpSpPr bwMode="auto">
          <a:xfrm>
            <a:off x="2840285" y="249498"/>
            <a:ext cx="3885636" cy="4790717"/>
            <a:chOff x="10841" y="808"/>
            <a:chExt cx="3935" cy="8329"/>
          </a:xfrm>
        </p:grpSpPr>
        <p:pic>
          <p:nvPicPr>
            <p:cNvPr id="7" name="图片 6">
              <a:extLst>
                <a:ext uri="{FF2B5EF4-FFF2-40B4-BE49-F238E27FC236}"/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41" y="808"/>
              <a:ext cx="3935" cy="6510"/>
            </a:xfrm>
            <a:prstGeom prst="rect">
              <a:avLst/>
            </a:prstGeom>
            <a:effectLst>
              <a:glow rad="292100">
                <a:schemeClr val="tx2">
                  <a:lumMod val="40000"/>
                  <a:lumOff val="60000"/>
                </a:schemeClr>
              </a:glow>
              <a:reflection stA="45000" endPos="0" dist="50800" dir="5400000" sy="-100000" algn="bl" rotWithShape="0"/>
            </a:effectLst>
          </p:spPr>
        </p:pic>
        <p:sp>
          <p:nvSpPr>
            <p:cNvPr id="13" name="文本框 12">
              <a:extLst>
                <a:ext uri="{FF2B5EF4-FFF2-40B4-BE49-F238E27FC236}"/>
              </a:extLst>
            </p:cNvPr>
            <p:cNvSpPr txBox="1"/>
            <p:nvPr/>
          </p:nvSpPr>
          <p:spPr>
            <a:xfrm>
              <a:off x="12481" y="8361"/>
              <a:ext cx="1102" cy="77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perspectiveRight"/>
                <a:lightRig rig="threePt" dir="t"/>
              </a:scene3d>
            </a:bodyPr>
            <a:lstStyle/>
            <a:p>
              <a:pPr eaLnBrk="1" hangingPunct="1">
                <a:defRPr/>
              </a:pPr>
              <a:r>
                <a:rPr lang="zh-CN" altLang="en-US" sz="2300" b="1">
                  <a:effectLst>
                    <a:glow rad="63500">
                      <a:schemeClr val="accent2">
                        <a:satMod val="175000"/>
                        <a:alpha val="40000"/>
                      </a:schemeClr>
                    </a:glow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+mn-lt"/>
                  <a:ea typeface="+mn-ea"/>
                  <a:cs typeface="+mn-ea"/>
                  <a:sym typeface="+mn-lt"/>
                </a:rPr>
                <a:t>③           </a:t>
              </a:r>
            </a:p>
          </p:txBody>
        </p:sp>
      </p:grpSp>
    </p:spTree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6FBF6"/>
            </a:gs>
            <a:gs pos="74001">
              <a:srgbClr val="B0DDAE"/>
            </a:gs>
            <a:gs pos="83000">
              <a:srgbClr val="B0DDAE"/>
            </a:gs>
            <a:gs pos="100000">
              <a:srgbClr val="CBE8C9"/>
            </a:gs>
          </a:gsLst>
          <a:lin ang="8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hape 3574"/>
          <p:cNvSpPr>
            <a:spLocks/>
          </p:cNvSpPr>
          <p:nvPr/>
        </p:nvSpPr>
        <p:spPr bwMode="auto">
          <a:xfrm>
            <a:off x="5305778" y="2783993"/>
            <a:ext cx="244969" cy="29014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21600" y="15637"/>
                </a:moveTo>
                <a:lnTo>
                  <a:pt x="21600" y="5900"/>
                </a:lnTo>
                <a:lnTo>
                  <a:pt x="10800" y="0"/>
                </a:lnTo>
                <a:lnTo>
                  <a:pt x="0" y="5900"/>
                </a:lnTo>
                <a:lnTo>
                  <a:pt x="0" y="15637"/>
                </a:lnTo>
                <a:lnTo>
                  <a:pt x="10800" y="21600"/>
                </a:lnTo>
                <a:lnTo>
                  <a:pt x="21600" y="15637"/>
                </a:lnTo>
                <a:close/>
                <a:moveTo>
                  <a:pt x="19950" y="6439"/>
                </a:moveTo>
                <a:lnTo>
                  <a:pt x="10875" y="11482"/>
                </a:lnTo>
                <a:lnTo>
                  <a:pt x="7162" y="9420"/>
                </a:lnTo>
                <a:lnTo>
                  <a:pt x="16200" y="4377"/>
                </a:lnTo>
                <a:lnTo>
                  <a:pt x="19950" y="6439"/>
                </a:lnTo>
                <a:close/>
                <a:moveTo>
                  <a:pt x="5175" y="8247"/>
                </a:moveTo>
                <a:lnTo>
                  <a:pt x="1762" y="6375"/>
                </a:lnTo>
                <a:lnTo>
                  <a:pt x="10800" y="1396"/>
                </a:lnTo>
                <a:lnTo>
                  <a:pt x="14175" y="3267"/>
                </a:lnTo>
                <a:lnTo>
                  <a:pt x="5175" y="8247"/>
                </a:lnTo>
                <a:close/>
                <a:moveTo>
                  <a:pt x="1425" y="14971"/>
                </a:moveTo>
                <a:lnTo>
                  <a:pt x="1425" y="7073"/>
                </a:lnTo>
                <a:lnTo>
                  <a:pt x="4800" y="8913"/>
                </a:lnTo>
                <a:lnTo>
                  <a:pt x="4800" y="12338"/>
                </a:lnTo>
                <a:lnTo>
                  <a:pt x="6825" y="13290"/>
                </a:lnTo>
                <a:lnTo>
                  <a:pt x="6825" y="10055"/>
                </a:lnTo>
                <a:lnTo>
                  <a:pt x="10387" y="12021"/>
                </a:lnTo>
                <a:lnTo>
                  <a:pt x="10387" y="19919"/>
                </a:lnTo>
                <a:lnTo>
                  <a:pt x="1425" y="14971"/>
                </a:lnTo>
                <a:close/>
                <a:moveTo>
                  <a:pt x="11137" y="12053"/>
                </a:moveTo>
                <a:lnTo>
                  <a:pt x="20213" y="7073"/>
                </a:lnTo>
                <a:lnTo>
                  <a:pt x="20213" y="14971"/>
                </a:lnTo>
                <a:lnTo>
                  <a:pt x="11137" y="20014"/>
                </a:lnTo>
                <a:lnTo>
                  <a:pt x="11137" y="120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2511" tIns="32511" rIns="32511" bIns="32511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411" name="矩形 15"/>
          <p:cNvSpPr>
            <a:spLocks noChangeArrowheads="1"/>
          </p:cNvSpPr>
          <p:nvPr/>
        </p:nvSpPr>
        <p:spPr bwMode="auto">
          <a:xfrm>
            <a:off x="819573" y="1201204"/>
            <a:ext cx="371766" cy="103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32511" rIns="65023" bIns="32511">
            <a:spAutoFit/>
          </a:bodyPr>
          <a:lstStyle/>
          <a:p>
            <a:pPr eaLnBrk="1" hangingPunct="1"/>
            <a:r>
              <a:rPr lang="en-US" altLang="zh-CN" sz="6300" b="1"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zh-CN" sz="6300" b="1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412" name="TextBox 20"/>
          <p:cNvSpPr txBox="1">
            <a:spLocks noChangeArrowheads="1"/>
          </p:cNvSpPr>
          <p:nvPr/>
        </p:nvSpPr>
        <p:spPr bwMode="auto">
          <a:xfrm>
            <a:off x="731521" y="3954715"/>
            <a:ext cx="200246" cy="34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eaLnBrk="1" hangingPunct="1"/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pic>
        <p:nvPicPr>
          <p:cNvPr id="2" name="图片 1" descr="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867" y="111766"/>
            <a:ext cx="7152640" cy="478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867" y="104993"/>
            <a:ext cx="7152640" cy="479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867" y="111767"/>
            <a:ext cx="7152640" cy="479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9867" y="69995"/>
            <a:ext cx="7219245" cy="4875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24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0" dur="1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9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3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瓯绣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1307" y="559960"/>
            <a:ext cx="7151511" cy="4023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dministrator\AppData\Roaming\Tencent\Users\929004463\QQ\WinTemp\RichOle\{N~~5WINP$PHOHT_2`UC7J2.png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5687" y="760832"/>
            <a:ext cx="3072341" cy="26814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Picture 2" descr="C:\Users\Administrator\AppData\Roaming\Tencent\Users\929004463\QQ\WinTemp\RichOle\4WNBBJG7Z`L6L])WCF1NB(V.png">
            <a:extLst>
              <a:ext uri="{FF2B5EF4-FFF2-40B4-BE49-F238E27FC236}"/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715" y="816695"/>
            <a:ext cx="2793038" cy="262559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5424" y="488610"/>
            <a:ext cx="5613287" cy="3989261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6900898" y="3665704"/>
            <a:ext cx="563315" cy="53738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5023" tIns="32511" rIns="65023" bIns="32511" anchor="ctr"/>
          <a:lstStyle/>
          <a:p>
            <a:pPr algn="ctr" eaLnBrk="1" hangingPunct="1">
              <a:defRPr/>
            </a:pPr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med" advTm="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522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3565"/>
          <p:cNvGrpSpPr>
            <a:grpSpLocks/>
          </p:cNvGrpSpPr>
          <p:nvPr/>
        </p:nvGrpSpPr>
        <p:grpSpPr bwMode="auto">
          <a:xfrm>
            <a:off x="6790268" y="2671098"/>
            <a:ext cx="453813" cy="521575"/>
            <a:chOff x="0" y="0"/>
            <a:chExt cx="637455" cy="732304"/>
          </a:xfrm>
        </p:grpSpPr>
        <p:sp>
          <p:nvSpPr>
            <p:cNvPr id="6166" name="Shape 3563"/>
            <p:cNvSpPr>
              <a:spLocks/>
            </p:cNvSpPr>
            <p:nvPr/>
          </p:nvSpPr>
          <p:spPr bwMode="auto">
            <a:xfrm>
              <a:off x="-1" y="0"/>
              <a:ext cx="637457" cy="732305"/>
            </a:xfrm>
            <a:custGeom>
              <a:avLst/>
              <a:gdLst>
                <a:gd name="T0" fmla="*/ 2147483647 w 21425"/>
                <a:gd name="T1" fmla="*/ 2147483647 h 21600"/>
                <a:gd name="T2" fmla="*/ 2147483647 w 21425"/>
                <a:gd name="T3" fmla="*/ 2147483647 h 21600"/>
                <a:gd name="T4" fmla="*/ 2147483647 w 21425"/>
                <a:gd name="T5" fmla="*/ 2147483647 h 21600"/>
                <a:gd name="T6" fmla="*/ 2147483647 w 21425"/>
                <a:gd name="T7" fmla="*/ 214748364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425"/>
                <a:gd name="T13" fmla="*/ 0 h 21600"/>
                <a:gd name="T14" fmla="*/ 21425 w 21425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425" h="21600" extrusionOk="0">
                  <a:moveTo>
                    <a:pt x="19321" y="2845"/>
                  </a:moveTo>
                  <a:cubicBezTo>
                    <a:pt x="18386" y="1904"/>
                    <a:pt x="17204" y="1181"/>
                    <a:pt x="15803" y="675"/>
                  </a:cubicBezTo>
                  <a:cubicBezTo>
                    <a:pt x="14511" y="241"/>
                    <a:pt x="13055" y="0"/>
                    <a:pt x="11598" y="0"/>
                  </a:cubicBezTo>
                  <a:cubicBezTo>
                    <a:pt x="9427" y="0"/>
                    <a:pt x="7284" y="506"/>
                    <a:pt x="5553" y="1422"/>
                  </a:cubicBezTo>
                  <a:cubicBezTo>
                    <a:pt x="4618" y="1904"/>
                    <a:pt x="3821" y="2507"/>
                    <a:pt x="3189" y="3206"/>
                  </a:cubicBezTo>
                  <a:cubicBezTo>
                    <a:pt x="2502" y="3954"/>
                    <a:pt x="2035" y="4773"/>
                    <a:pt x="1760" y="5689"/>
                  </a:cubicBezTo>
                  <a:cubicBezTo>
                    <a:pt x="1540" y="6461"/>
                    <a:pt x="1513" y="7353"/>
                    <a:pt x="1705" y="8076"/>
                  </a:cubicBezTo>
                  <a:cubicBezTo>
                    <a:pt x="1788" y="8341"/>
                    <a:pt x="1788" y="8341"/>
                    <a:pt x="1788" y="8341"/>
                  </a:cubicBezTo>
                  <a:cubicBezTo>
                    <a:pt x="1788" y="8413"/>
                    <a:pt x="1815" y="8486"/>
                    <a:pt x="1843" y="8534"/>
                  </a:cubicBezTo>
                  <a:cubicBezTo>
                    <a:pt x="1843" y="8558"/>
                    <a:pt x="1843" y="8582"/>
                    <a:pt x="1843" y="8582"/>
                  </a:cubicBezTo>
                  <a:cubicBezTo>
                    <a:pt x="1788" y="8679"/>
                    <a:pt x="1788" y="8679"/>
                    <a:pt x="1788" y="8679"/>
                  </a:cubicBezTo>
                  <a:cubicBezTo>
                    <a:pt x="1595" y="9040"/>
                    <a:pt x="1293" y="9402"/>
                    <a:pt x="991" y="9787"/>
                  </a:cubicBezTo>
                  <a:cubicBezTo>
                    <a:pt x="771" y="10053"/>
                    <a:pt x="524" y="10318"/>
                    <a:pt x="304" y="10631"/>
                  </a:cubicBezTo>
                  <a:cubicBezTo>
                    <a:pt x="304" y="10631"/>
                    <a:pt x="304" y="10631"/>
                    <a:pt x="304" y="10631"/>
                  </a:cubicBezTo>
                  <a:cubicBezTo>
                    <a:pt x="304" y="10631"/>
                    <a:pt x="304" y="10631"/>
                    <a:pt x="304" y="10631"/>
                  </a:cubicBezTo>
                  <a:cubicBezTo>
                    <a:pt x="304" y="10655"/>
                    <a:pt x="304" y="10655"/>
                    <a:pt x="304" y="10655"/>
                  </a:cubicBezTo>
                  <a:cubicBezTo>
                    <a:pt x="1" y="11065"/>
                    <a:pt x="-81" y="11596"/>
                    <a:pt x="84" y="12078"/>
                  </a:cubicBezTo>
                  <a:cubicBezTo>
                    <a:pt x="221" y="12463"/>
                    <a:pt x="524" y="12801"/>
                    <a:pt x="908" y="13018"/>
                  </a:cubicBezTo>
                  <a:cubicBezTo>
                    <a:pt x="881" y="13331"/>
                    <a:pt x="936" y="13621"/>
                    <a:pt x="1101" y="13886"/>
                  </a:cubicBezTo>
                  <a:cubicBezTo>
                    <a:pt x="1156" y="13982"/>
                    <a:pt x="1211" y="14079"/>
                    <a:pt x="1293" y="14151"/>
                  </a:cubicBezTo>
                  <a:cubicBezTo>
                    <a:pt x="1238" y="14537"/>
                    <a:pt x="1348" y="14922"/>
                    <a:pt x="1623" y="15236"/>
                  </a:cubicBezTo>
                  <a:cubicBezTo>
                    <a:pt x="1980" y="15646"/>
                    <a:pt x="1980" y="15646"/>
                    <a:pt x="1980" y="15646"/>
                  </a:cubicBezTo>
                  <a:cubicBezTo>
                    <a:pt x="1980" y="15718"/>
                    <a:pt x="1980" y="15766"/>
                    <a:pt x="1953" y="15838"/>
                  </a:cubicBezTo>
                  <a:cubicBezTo>
                    <a:pt x="1953" y="16079"/>
                    <a:pt x="1925" y="16393"/>
                    <a:pt x="1953" y="16730"/>
                  </a:cubicBezTo>
                  <a:cubicBezTo>
                    <a:pt x="2035" y="17237"/>
                    <a:pt x="2255" y="17646"/>
                    <a:pt x="2585" y="17984"/>
                  </a:cubicBezTo>
                  <a:cubicBezTo>
                    <a:pt x="3052" y="18418"/>
                    <a:pt x="3739" y="18635"/>
                    <a:pt x="4563" y="18635"/>
                  </a:cubicBezTo>
                  <a:cubicBezTo>
                    <a:pt x="5113" y="18635"/>
                    <a:pt x="5745" y="18538"/>
                    <a:pt x="6514" y="18346"/>
                  </a:cubicBezTo>
                  <a:cubicBezTo>
                    <a:pt x="6542" y="18779"/>
                    <a:pt x="6597" y="19310"/>
                    <a:pt x="6624" y="20009"/>
                  </a:cubicBezTo>
                  <a:cubicBezTo>
                    <a:pt x="6679" y="20901"/>
                    <a:pt x="7504" y="21600"/>
                    <a:pt x="8521" y="21600"/>
                  </a:cubicBezTo>
                  <a:cubicBezTo>
                    <a:pt x="16902" y="21600"/>
                    <a:pt x="16902" y="21600"/>
                    <a:pt x="16902" y="21600"/>
                  </a:cubicBezTo>
                  <a:cubicBezTo>
                    <a:pt x="17452" y="21600"/>
                    <a:pt x="18001" y="21383"/>
                    <a:pt x="18359" y="20997"/>
                  </a:cubicBezTo>
                  <a:cubicBezTo>
                    <a:pt x="18716" y="20612"/>
                    <a:pt x="18881" y="20105"/>
                    <a:pt x="18771" y="19623"/>
                  </a:cubicBezTo>
                  <a:cubicBezTo>
                    <a:pt x="18001" y="15862"/>
                    <a:pt x="18001" y="15862"/>
                    <a:pt x="18001" y="15862"/>
                  </a:cubicBezTo>
                  <a:cubicBezTo>
                    <a:pt x="17974" y="15670"/>
                    <a:pt x="18029" y="15501"/>
                    <a:pt x="18166" y="15356"/>
                  </a:cubicBezTo>
                  <a:cubicBezTo>
                    <a:pt x="18771" y="14705"/>
                    <a:pt x="19485" y="13934"/>
                    <a:pt x="20063" y="13042"/>
                  </a:cubicBezTo>
                  <a:cubicBezTo>
                    <a:pt x="20695" y="12078"/>
                    <a:pt x="21079" y="11089"/>
                    <a:pt x="21272" y="10053"/>
                  </a:cubicBezTo>
                  <a:cubicBezTo>
                    <a:pt x="21519" y="8558"/>
                    <a:pt x="21464" y="7184"/>
                    <a:pt x="21134" y="5954"/>
                  </a:cubicBezTo>
                  <a:cubicBezTo>
                    <a:pt x="20777" y="4773"/>
                    <a:pt x="20172" y="3713"/>
                    <a:pt x="19321" y="2845"/>
                  </a:cubicBezTo>
                  <a:close/>
                  <a:moveTo>
                    <a:pt x="19953" y="9884"/>
                  </a:moveTo>
                  <a:cubicBezTo>
                    <a:pt x="19623" y="11837"/>
                    <a:pt x="18441" y="13259"/>
                    <a:pt x="17150" y="14609"/>
                  </a:cubicBezTo>
                  <a:cubicBezTo>
                    <a:pt x="16765" y="14995"/>
                    <a:pt x="16600" y="15549"/>
                    <a:pt x="16710" y="16055"/>
                  </a:cubicBezTo>
                  <a:cubicBezTo>
                    <a:pt x="17479" y="19840"/>
                    <a:pt x="17479" y="19840"/>
                    <a:pt x="17479" y="19840"/>
                  </a:cubicBezTo>
                  <a:cubicBezTo>
                    <a:pt x="17507" y="19985"/>
                    <a:pt x="17452" y="20129"/>
                    <a:pt x="17342" y="20250"/>
                  </a:cubicBezTo>
                  <a:cubicBezTo>
                    <a:pt x="17232" y="20371"/>
                    <a:pt x="17067" y="20419"/>
                    <a:pt x="16902" y="20419"/>
                  </a:cubicBezTo>
                  <a:cubicBezTo>
                    <a:pt x="8521" y="20419"/>
                    <a:pt x="8521" y="20419"/>
                    <a:pt x="8521" y="20419"/>
                  </a:cubicBezTo>
                  <a:cubicBezTo>
                    <a:pt x="8218" y="20419"/>
                    <a:pt x="7971" y="20226"/>
                    <a:pt x="7943" y="19937"/>
                  </a:cubicBezTo>
                  <a:cubicBezTo>
                    <a:pt x="7888" y="18659"/>
                    <a:pt x="7779" y="17887"/>
                    <a:pt x="7724" y="17454"/>
                  </a:cubicBezTo>
                  <a:cubicBezTo>
                    <a:pt x="7724" y="17237"/>
                    <a:pt x="7394" y="17020"/>
                    <a:pt x="7064" y="17020"/>
                  </a:cubicBezTo>
                  <a:cubicBezTo>
                    <a:pt x="7009" y="17020"/>
                    <a:pt x="6954" y="17020"/>
                    <a:pt x="6899" y="17044"/>
                  </a:cubicBezTo>
                  <a:cubicBezTo>
                    <a:pt x="5855" y="17357"/>
                    <a:pt x="5113" y="17478"/>
                    <a:pt x="4563" y="17478"/>
                  </a:cubicBezTo>
                  <a:cubicBezTo>
                    <a:pt x="2530" y="17478"/>
                    <a:pt x="3601" y="15621"/>
                    <a:pt x="3217" y="15163"/>
                  </a:cubicBezTo>
                  <a:cubicBezTo>
                    <a:pt x="2695" y="14561"/>
                    <a:pt x="2695" y="14561"/>
                    <a:pt x="2695" y="14561"/>
                  </a:cubicBezTo>
                  <a:cubicBezTo>
                    <a:pt x="2557" y="14392"/>
                    <a:pt x="2557" y="14199"/>
                    <a:pt x="2667" y="14054"/>
                  </a:cubicBezTo>
                  <a:cubicBezTo>
                    <a:pt x="2942" y="13693"/>
                    <a:pt x="2942" y="13693"/>
                    <a:pt x="2942" y="13693"/>
                  </a:cubicBezTo>
                  <a:cubicBezTo>
                    <a:pt x="2612" y="13621"/>
                    <a:pt x="2612" y="13621"/>
                    <a:pt x="2612" y="13621"/>
                  </a:cubicBezTo>
                  <a:cubicBezTo>
                    <a:pt x="2475" y="13572"/>
                    <a:pt x="2365" y="13500"/>
                    <a:pt x="2282" y="13379"/>
                  </a:cubicBezTo>
                  <a:cubicBezTo>
                    <a:pt x="2227" y="13259"/>
                    <a:pt x="2227" y="13138"/>
                    <a:pt x="2282" y="13018"/>
                  </a:cubicBezTo>
                  <a:cubicBezTo>
                    <a:pt x="2502" y="12512"/>
                    <a:pt x="2502" y="12512"/>
                    <a:pt x="2502" y="12512"/>
                  </a:cubicBezTo>
                  <a:cubicBezTo>
                    <a:pt x="2530" y="12463"/>
                    <a:pt x="2502" y="12391"/>
                    <a:pt x="2447" y="12367"/>
                  </a:cubicBezTo>
                  <a:cubicBezTo>
                    <a:pt x="1705" y="12078"/>
                    <a:pt x="1705" y="12078"/>
                    <a:pt x="1705" y="12078"/>
                  </a:cubicBezTo>
                  <a:cubicBezTo>
                    <a:pt x="1540" y="12029"/>
                    <a:pt x="1403" y="11885"/>
                    <a:pt x="1348" y="11740"/>
                  </a:cubicBezTo>
                  <a:cubicBezTo>
                    <a:pt x="1293" y="11571"/>
                    <a:pt x="1321" y="11403"/>
                    <a:pt x="1430" y="11258"/>
                  </a:cubicBezTo>
                  <a:cubicBezTo>
                    <a:pt x="1430" y="11234"/>
                    <a:pt x="1430" y="11234"/>
                    <a:pt x="1430" y="11234"/>
                  </a:cubicBezTo>
                  <a:cubicBezTo>
                    <a:pt x="1925" y="10559"/>
                    <a:pt x="2585" y="9932"/>
                    <a:pt x="2997" y="9185"/>
                  </a:cubicBezTo>
                  <a:cubicBezTo>
                    <a:pt x="3162" y="8871"/>
                    <a:pt x="3162" y="8871"/>
                    <a:pt x="3162" y="8871"/>
                  </a:cubicBezTo>
                  <a:cubicBezTo>
                    <a:pt x="3272" y="8654"/>
                    <a:pt x="3134" y="8317"/>
                    <a:pt x="3079" y="8076"/>
                  </a:cubicBezTo>
                  <a:cubicBezTo>
                    <a:pt x="2997" y="7835"/>
                    <a:pt x="2997" y="7835"/>
                    <a:pt x="2997" y="7835"/>
                  </a:cubicBezTo>
                  <a:cubicBezTo>
                    <a:pt x="2859" y="7256"/>
                    <a:pt x="2887" y="6533"/>
                    <a:pt x="3052" y="5979"/>
                  </a:cubicBezTo>
                  <a:cubicBezTo>
                    <a:pt x="3931" y="2893"/>
                    <a:pt x="7779" y="1157"/>
                    <a:pt x="11598" y="1157"/>
                  </a:cubicBezTo>
                  <a:cubicBezTo>
                    <a:pt x="16325" y="1157"/>
                    <a:pt x="20997" y="3809"/>
                    <a:pt x="19953" y="98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67" name="Shape 3564"/>
            <p:cNvSpPr>
              <a:spLocks/>
            </p:cNvSpPr>
            <p:nvPr/>
          </p:nvSpPr>
          <p:spPr bwMode="auto">
            <a:xfrm>
              <a:off x="121008" y="69644"/>
              <a:ext cx="453037" cy="36925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4309" y="1004"/>
                  </a:moveTo>
                  <a:cubicBezTo>
                    <a:pt x="13880" y="526"/>
                    <a:pt x="13295" y="239"/>
                    <a:pt x="12671" y="239"/>
                  </a:cubicBezTo>
                  <a:cubicBezTo>
                    <a:pt x="12282" y="239"/>
                    <a:pt x="11931" y="335"/>
                    <a:pt x="11619" y="526"/>
                  </a:cubicBezTo>
                  <a:cubicBezTo>
                    <a:pt x="11268" y="191"/>
                    <a:pt x="10878" y="0"/>
                    <a:pt x="10410" y="0"/>
                  </a:cubicBezTo>
                  <a:cubicBezTo>
                    <a:pt x="10059" y="0"/>
                    <a:pt x="9747" y="143"/>
                    <a:pt x="9474" y="335"/>
                  </a:cubicBezTo>
                  <a:cubicBezTo>
                    <a:pt x="9240" y="239"/>
                    <a:pt x="8968" y="239"/>
                    <a:pt x="8695" y="239"/>
                  </a:cubicBezTo>
                  <a:cubicBezTo>
                    <a:pt x="7915" y="239"/>
                    <a:pt x="7135" y="573"/>
                    <a:pt x="6550" y="1147"/>
                  </a:cubicBezTo>
                  <a:cubicBezTo>
                    <a:pt x="6472" y="1147"/>
                    <a:pt x="6433" y="1147"/>
                    <a:pt x="6355" y="1147"/>
                  </a:cubicBezTo>
                  <a:cubicBezTo>
                    <a:pt x="5303" y="1147"/>
                    <a:pt x="4367" y="1720"/>
                    <a:pt x="3743" y="2581"/>
                  </a:cubicBezTo>
                  <a:cubicBezTo>
                    <a:pt x="2456" y="2867"/>
                    <a:pt x="1482" y="4253"/>
                    <a:pt x="1482" y="5878"/>
                  </a:cubicBezTo>
                  <a:cubicBezTo>
                    <a:pt x="936" y="6117"/>
                    <a:pt x="585" y="6738"/>
                    <a:pt x="585" y="7455"/>
                  </a:cubicBezTo>
                  <a:cubicBezTo>
                    <a:pt x="585" y="7550"/>
                    <a:pt x="585" y="7598"/>
                    <a:pt x="585" y="7694"/>
                  </a:cubicBezTo>
                  <a:cubicBezTo>
                    <a:pt x="234" y="8363"/>
                    <a:pt x="0" y="9175"/>
                    <a:pt x="0" y="10035"/>
                  </a:cubicBezTo>
                  <a:cubicBezTo>
                    <a:pt x="0" y="11469"/>
                    <a:pt x="624" y="12712"/>
                    <a:pt x="1521" y="13476"/>
                  </a:cubicBezTo>
                  <a:cubicBezTo>
                    <a:pt x="1871" y="14719"/>
                    <a:pt x="2885" y="15627"/>
                    <a:pt x="4016" y="15627"/>
                  </a:cubicBezTo>
                  <a:cubicBezTo>
                    <a:pt x="4484" y="15627"/>
                    <a:pt x="4913" y="15483"/>
                    <a:pt x="5264" y="15244"/>
                  </a:cubicBezTo>
                  <a:cubicBezTo>
                    <a:pt x="5653" y="15865"/>
                    <a:pt x="6238" y="16296"/>
                    <a:pt x="6901" y="16439"/>
                  </a:cubicBezTo>
                  <a:cubicBezTo>
                    <a:pt x="7369" y="18064"/>
                    <a:pt x="8656" y="19258"/>
                    <a:pt x="10137" y="19258"/>
                  </a:cubicBezTo>
                  <a:cubicBezTo>
                    <a:pt x="10644" y="19258"/>
                    <a:pt x="11112" y="19115"/>
                    <a:pt x="11541" y="18876"/>
                  </a:cubicBezTo>
                  <a:cubicBezTo>
                    <a:pt x="12243" y="20501"/>
                    <a:pt x="13646" y="21600"/>
                    <a:pt x="15245" y="21600"/>
                  </a:cubicBezTo>
                  <a:cubicBezTo>
                    <a:pt x="17038" y="21600"/>
                    <a:pt x="18598" y="20214"/>
                    <a:pt x="19183" y="18255"/>
                  </a:cubicBezTo>
                  <a:cubicBezTo>
                    <a:pt x="20508" y="17395"/>
                    <a:pt x="21405" y="15674"/>
                    <a:pt x="21405" y="13715"/>
                  </a:cubicBezTo>
                  <a:cubicBezTo>
                    <a:pt x="21405" y="13381"/>
                    <a:pt x="21366" y="13094"/>
                    <a:pt x="21327" y="12759"/>
                  </a:cubicBezTo>
                  <a:cubicBezTo>
                    <a:pt x="21522" y="12281"/>
                    <a:pt x="21600" y="11756"/>
                    <a:pt x="21600" y="11230"/>
                  </a:cubicBezTo>
                  <a:cubicBezTo>
                    <a:pt x="21600" y="10322"/>
                    <a:pt x="21327" y="9510"/>
                    <a:pt x="20898" y="8841"/>
                  </a:cubicBezTo>
                  <a:cubicBezTo>
                    <a:pt x="20898" y="8697"/>
                    <a:pt x="20937" y="8506"/>
                    <a:pt x="20937" y="8315"/>
                  </a:cubicBezTo>
                  <a:cubicBezTo>
                    <a:pt x="20937" y="6881"/>
                    <a:pt x="20235" y="5639"/>
                    <a:pt x="19222" y="5065"/>
                  </a:cubicBezTo>
                  <a:cubicBezTo>
                    <a:pt x="18403" y="2724"/>
                    <a:pt x="16492" y="1051"/>
                    <a:pt x="14309" y="10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147" name="Group 3573"/>
          <p:cNvGrpSpPr>
            <a:grpSpLocks/>
          </p:cNvGrpSpPr>
          <p:nvPr/>
        </p:nvGrpSpPr>
        <p:grpSpPr bwMode="auto">
          <a:xfrm>
            <a:off x="5692987" y="1822127"/>
            <a:ext cx="309316" cy="295785"/>
            <a:chOff x="0" y="0"/>
            <a:chExt cx="433763" cy="415212"/>
          </a:xfrm>
        </p:grpSpPr>
        <p:sp>
          <p:nvSpPr>
            <p:cNvPr id="6159" name="Shape 3566"/>
            <p:cNvSpPr>
              <a:spLocks/>
            </p:cNvSpPr>
            <p:nvPr/>
          </p:nvSpPr>
          <p:spPr bwMode="auto">
            <a:xfrm>
              <a:off x="-1" y="-1"/>
              <a:ext cx="433765" cy="41521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9744" y="0"/>
                  </a:moveTo>
                  <a:cubicBezTo>
                    <a:pt x="1856" y="0"/>
                    <a:pt x="1856" y="0"/>
                    <a:pt x="1856" y="0"/>
                  </a:cubicBezTo>
                  <a:cubicBezTo>
                    <a:pt x="844" y="0"/>
                    <a:pt x="0" y="885"/>
                    <a:pt x="0" y="1948"/>
                  </a:cubicBezTo>
                  <a:cubicBezTo>
                    <a:pt x="0" y="16466"/>
                    <a:pt x="0" y="16466"/>
                    <a:pt x="0" y="16466"/>
                  </a:cubicBezTo>
                  <a:cubicBezTo>
                    <a:pt x="0" y="17528"/>
                    <a:pt x="844" y="18413"/>
                    <a:pt x="1856" y="18413"/>
                  </a:cubicBezTo>
                  <a:cubicBezTo>
                    <a:pt x="7256" y="18413"/>
                    <a:pt x="7256" y="18413"/>
                    <a:pt x="7256" y="18413"/>
                  </a:cubicBezTo>
                  <a:cubicBezTo>
                    <a:pt x="6919" y="18767"/>
                    <a:pt x="6581" y="19298"/>
                    <a:pt x="6244" y="19475"/>
                  </a:cubicBezTo>
                  <a:cubicBezTo>
                    <a:pt x="6075" y="19652"/>
                    <a:pt x="5906" y="19830"/>
                    <a:pt x="5737" y="20007"/>
                  </a:cubicBezTo>
                  <a:cubicBezTo>
                    <a:pt x="5737" y="20184"/>
                    <a:pt x="5569" y="20538"/>
                    <a:pt x="5737" y="20892"/>
                  </a:cubicBezTo>
                  <a:cubicBezTo>
                    <a:pt x="5906" y="21246"/>
                    <a:pt x="6244" y="21600"/>
                    <a:pt x="7087" y="21600"/>
                  </a:cubicBezTo>
                  <a:cubicBezTo>
                    <a:pt x="14512" y="21600"/>
                    <a:pt x="14512" y="21600"/>
                    <a:pt x="14512" y="21600"/>
                  </a:cubicBezTo>
                  <a:cubicBezTo>
                    <a:pt x="15356" y="21600"/>
                    <a:pt x="15694" y="21246"/>
                    <a:pt x="15862" y="20892"/>
                  </a:cubicBezTo>
                  <a:cubicBezTo>
                    <a:pt x="16031" y="20538"/>
                    <a:pt x="15862" y="20184"/>
                    <a:pt x="15862" y="20007"/>
                  </a:cubicBezTo>
                  <a:cubicBezTo>
                    <a:pt x="15694" y="19830"/>
                    <a:pt x="15525" y="19652"/>
                    <a:pt x="15356" y="19475"/>
                  </a:cubicBezTo>
                  <a:cubicBezTo>
                    <a:pt x="15019" y="19298"/>
                    <a:pt x="14681" y="18767"/>
                    <a:pt x="14344" y="18413"/>
                  </a:cubicBezTo>
                  <a:cubicBezTo>
                    <a:pt x="19744" y="18413"/>
                    <a:pt x="19744" y="18413"/>
                    <a:pt x="19744" y="18413"/>
                  </a:cubicBezTo>
                  <a:cubicBezTo>
                    <a:pt x="20756" y="18413"/>
                    <a:pt x="21600" y="17528"/>
                    <a:pt x="21600" y="16466"/>
                  </a:cubicBezTo>
                  <a:cubicBezTo>
                    <a:pt x="21600" y="1948"/>
                    <a:pt x="21600" y="1948"/>
                    <a:pt x="21600" y="1948"/>
                  </a:cubicBezTo>
                  <a:cubicBezTo>
                    <a:pt x="21600" y="885"/>
                    <a:pt x="20756" y="0"/>
                    <a:pt x="19744" y="0"/>
                  </a:cubicBezTo>
                  <a:close/>
                  <a:moveTo>
                    <a:pt x="14850" y="20007"/>
                  </a:moveTo>
                  <a:cubicBezTo>
                    <a:pt x="15019" y="20184"/>
                    <a:pt x="15188" y="20361"/>
                    <a:pt x="15188" y="20538"/>
                  </a:cubicBezTo>
                  <a:cubicBezTo>
                    <a:pt x="15188" y="20538"/>
                    <a:pt x="15356" y="20538"/>
                    <a:pt x="15188" y="20538"/>
                  </a:cubicBezTo>
                  <a:cubicBezTo>
                    <a:pt x="15188" y="20715"/>
                    <a:pt x="14850" y="20892"/>
                    <a:pt x="14512" y="20892"/>
                  </a:cubicBezTo>
                  <a:cubicBezTo>
                    <a:pt x="7087" y="20892"/>
                    <a:pt x="7087" y="20892"/>
                    <a:pt x="7087" y="20892"/>
                  </a:cubicBezTo>
                  <a:cubicBezTo>
                    <a:pt x="6750" y="20892"/>
                    <a:pt x="6412" y="20715"/>
                    <a:pt x="6412" y="20538"/>
                  </a:cubicBezTo>
                  <a:cubicBezTo>
                    <a:pt x="6412" y="20538"/>
                    <a:pt x="6412" y="20538"/>
                    <a:pt x="6412" y="20538"/>
                  </a:cubicBezTo>
                  <a:cubicBezTo>
                    <a:pt x="6412" y="20538"/>
                    <a:pt x="6412" y="20538"/>
                    <a:pt x="6412" y="20538"/>
                  </a:cubicBezTo>
                  <a:cubicBezTo>
                    <a:pt x="6412" y="20361"/>
                    <a:pt x="6581" y="20184"/>
                    <a:pt x="6750" y="20007"/>
                  </a:cubicBezTo>
                  <a:cubicBezTo>
                    <a:pt x="7425" y="19298"/>
                    <a:pt x="7931" y="18767"/>
                    <a:pt x="8100" y="18413"/>
                  </a:cubicBezTo>
                  <a:cubicBezTo>
                    <a:pt x="13500" y="18413"/>
                    <a:pt x="13500" y="18413"/>
                    <a:pt x="13500" y="18413"/>
                  </a:cubicBezTo>
                  <a:cubicBezTo>
                    <a:pt x="13669" y="18767"/>
                    <a:pt x="14175" y="19298"/>
                    <a:pt x="14850" y="20007"/>
                  </a:cubicBezTo>
                  <a:close/>
                  <a:moveTo>
                    <a:pt x="20250" y="16466"/>
                  </a:moveTo>
                  <a:cubicBezTo>
                    <a:pt x="20250" y="16820"/>
                    <a:pt x="20081" y="16997"/>
                    <a:pt x="19744" y="16997"/>
                  </a:cubicBezTo>
                  <a:cubicBezTo>
                    <a:pt x="1856" y="16997"/>
                    <a:pt x="1856" y="16997"/>
                    <a:pt x="1856" y="16997"/>
                  </a:cubicBezTo>
                  <a:cubicBezTo>
                    <a:pt x="1519" y="16997"/>
                    <a:pt x="1350" y="16820"/>
                    <a:pt x="1350" y="16466"/>
                  </a:cubicBezTo>
                  <a:cubicBezTo>
                    <a:pt x="1350" y="1948"/>
                    <a:pt x="1350" y="1948"/>
                    <a:pt x="1350" y="1948"/>
                  </a:cubicBezTo>
                  <a:cubicBezTo>
                    <a:pt x="1350" y="1593"/>
                    <a:pt x="1519" y="1416"/>
                    <a:pt x="1856" y="1416"/>
                  </a:cubicBezTo>
                  <a:cubicBezTo>
                    <a:pt x="19744" y="1416"/>
                    <a:pt x="19744" y="1416"/>
                    <a:pt x="19744" y="1416"/>
                  </a:cubicBezTo>
                  <a:cubicBezTo>
                    <a:pt x="20081" y="1416"/>
                    <a:pt x="20250" y="1593"/>
                    <a:pt x="20250" y="1948"/>
                  </a:cubicBezTo>
                  <a:lnTo>
                    <a:pt x="20250" y="164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60" name="Shape 3567"/>
            <p:cNvSpPr>
              <a:spLocks/>
            </p:cNvSpPr>
            <p:nvPr/>
          </p:nvSpPr>
          <p:spPr bwMode="auto">
            <a:xfrm>
              <a:off x="54220" y="54220"/>
              <a:ext cx="325323" cy="218309"/>
            </a:xfrm>
            <a:custGeom>
              <a:avLst/>
              <a:gdLst>
                <a:gd name="T0" fmla="*/ 2147483647 w 21600"/>
                <a:gd name="T1" fmla="*/ 1138976504 h 21600"/>
                <a:gd name="T2" fmla="*/ 2147483647 w 21600"/>
                <a:gd name="T3" fmla="*/ 1138976504 h 21600"/>
                <a:gd name="T4" fmla="*/ 2147483647 w 21600"/>
                <a:gd name="T5" fmla="*/ 1138976504 h 21600"/>
                <a:gd name="T6" fmla="*/ 2147483647 w 21600"/>
                <a:gd name="T7" fmla="*/ 113897650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20025" y="0"/>
                  </a:moveTo>
                  <a:cubicBezTo>
                    <a:pt x="1575" y="0"/>
                    <a:pt x="1575" y="0"/>
                    <a:pt x="1575" y="0"/>
                  </a:cubicBezTo>
                  <a:cubicBezTo>
                    <a:pt x="675" y="0"/>
                    <a:pt x="0" y="1013"/>
                    <a:pt x="0" y="2363"/>
                  </a:cubicBezTo>
                  <a:cubicBezTo>
                    <a:pt x="0" y="19237"/>
                    <a:pt x="0" y="19237"/>
                    <a:pt x="0" y="19237"/>
                  </a:cubicBezTo>
                  <a:cubicBezTo>
                    <a:pt x="0" y="20587"/>
                    <a:pt x="675" y="21600"/>
                    <a:pt x="1575" y="21600"/>
                  </a:cubicBezTo>
                  <a:cubicBezTo>
                    <a:pt x="20025" y="21600"/>
                    <a:pt x="20025" y="21600"/>
                    <a:pt x="20025" y="21600"/>
                  </a:cubicBezTo>
                  <a:cubicBezTo>
                    <a:pt x="20925" y="21600"/>
                    <a:pt x="21600" y="20587"/>
                    <a:pt x="21600" y="19237"/>
                  </a:cubicBezTo>
                  <a:cubicBezTo>
                    <a:pt x="21600" y="2363"/>
                    <a:pt x="21600" y="2363"/>
                    <a:pt x="21600" y="2363"/>
                  </a:cubicBezTo>
                  <a:cubicBezTo>
                    <a:pt x="21600" y="1013"/>
                    <a:pt x="20925" y="0"/>
                    <a:pt x="20025" y="0"/>
                  </a:cubicBezTo>
                  <a:close/>
                  <a:moveTo>
                    <a:pt x="20700" y="19237"/>
                  </a:moveTo>
                  <a:cubicBezTo>
                    <a:pt x="20700" y="19912"/>
                    <a:pt x="20475" y="20250"/>
                    <a:pt x="20025" y="20250"/>
                  </a:cubicBezTo>
                  <a:cubicBezTo>
                    <a:pt x="1575" y="20250"/>
                    <a:pt x="1575" y="20250"/>
                    <a:pt x="1575" y="20250"/>
                  </a:cubicBezTo>
                  <a:cubicBezTo>
                    <a:pt x="1125" y="20250"/>
                    <a:pt x="900" y="19912"/>
                    <a:pt x="900" y="19237"/>
                  </a:cubicBezTo>
                  <a:cubicBezTo>
                    <a:pt x="900" y="2363"/>
                    <a:pt x="900" y="2363"/>
                    <a:pt x="900" y="2363"/>
                  </a:cubicBezTo>
                  <a:cubicBezTo>
                    <a:pt x="900" y="1688"/>
                    <a:pt x="1125" y="1350"/>
                    <a:pt x="1575" y="1350"/>
                  </a:cubicBezTo>
                  <a:cubicBezTo>
                    <a:pt x="20025" y="1350"/>
                    <a:pt x="20025" y="1350"/>
                    <a:pt x="20025" y="1350"/>
                  </a:cubicBezTo>
                  <a:cubicBezTo>
                    <a:pt x="20475" y="1350"/>
                    <a:pt x="20700" y="1688"/>
                    <a:pt x="20700" y="2363"/>
                  </a:cubicBezTo>
                  <a:lnTo>
                    <a:pt x="20700" y="19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61" name="Shape 3568"/>
            <p:cNvSpPr>
              <a:spLocks/>
            </p:cNvSpPr>
            <p:nvPr/>
          </p:nvSpPr>
          <p:spPr bwMode="auto">
            <a:xfrm>
              <a:off x="195479" y="279662"/>
              <a:ext cx="41379" cy="39952"/>
            </a:xfrm>
            <a:custGeom>
              <a:avLst/>
              <a:gdLst>
                <a:gd name="T0" fmla="*/ 278655 w 21600"/>
                <a:gd name="T1" fmla="*/ 233801 h 21600"/>
                <a:gd name="T2" fmla="*/ 278655 w 21600"/>
                <a:gd name="T3" fmla="*/ 233801 h 21600"/>
                <a:gd name="T4" fmla="*/ 278655 w 21600"/>
                <a:gd name="T5" fmla="*/ 233801 h 21600"/>
                <a:gd name="T6" fmla="*/ 278655 w 21600"/>
                <a:gd name="T7" fmla="*/ 23380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5400"/>
                    <a:pt x="0" y="10800"/>
                  </a:cubicBezTo>
                  <a:cubicBezTo>
                    <a:pt x="0" y="16200"/>
                    <a:pt x="5400" y="21600"/>
                    <a:pt x="10800" y="21600"/>
                  </a:cubicBezTo>
                  <a:cubicBezTo>
                    <a:pt x="16200" y="21600"/>
                    <a:pt x="21600" y="16200"/>
                    <a:pt x="21600" y="10800"/>
                  </a:cubicBezTo>
                  <a:cubicBezTo>
                    <a:pt x="21600" y="5400"/>
                    <a:pt x="16200" y="0"/>
                    <a:pt x="10800" y="0"/>
                  </a:cubicBezTo>
                  <a:close/>
                  <a:moveTo>
                    <a:pt x="10800" y="14400"/>
                  </a:moveTo>
                  <a:cubicBezTo>
                    <a:pt x="9000" y="14400"/>
                    <a:pt x="7200" y="12600"/>
                    <a:pt x="7200" y="10800"/>
                  </a:cubicBezTo>
                  <a:cubicBezTo>
                    <a:pt x="7200" y="9000"/>
                    <a:pt x="9000" y="7200"/>
                    <a:pt x="10800" y="7200"/>
                  </a:cubicBezTo>
                  <a:cubicBezTo>
                    <a:pt x="12600" y="7200"/>
                    <a:pt x="14400" y="9000"/>
                    <a:pt x="14400" y="10800"/>
                  </a:cubicBezTo>
                  <a:cubicBezTo>
                    <a:pt x="14400" y="12600"/>
                    <a:pt x="12600" y="14400"/>
                    <a:pt x="10800" y="144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62" name="Shape 3569"/>
            <p:cNvSpPr>
              <a:spLocks/>
            </p:cNvSpPr>
            <p:nvPr/>
          </p:nvSpPr>
          <p:spPr bwMode="auto">
            <a:xfrm>
              <a:off x="162661" y="164086"/>
              <a:ext cx="39952" cy="81332"/>
            </a:xfrm>
            <a:custGeom>
              <a:avLst/>
              <a:gdLst>
                <a:gd name="T0" fmla="*/ 233801 w 21600"/>
                <a:gd name="T1" fmla="*/ 8174545 h 21600"/>
                <a:gd name="T2" fmla="*/ 233801 w 21600"/>
                <a:gd name="T3" fmla="*/ 8174545 h 21600"/>
                <a:gd name="T4" fmla="*/ 233801 w 21600"/>
                <a:gd name="T5" fmla="*/ 8174545 h 21600"/>
                <a:gd name="T6" fmla="*/ 233801 w 21600"/>
                <a:gd name="T7" fmla="*/ 817454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1800" y="0"/>
                    <a:pt x="0" y="90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19800"/>
                    <a:pt x="18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800" y="21600"/>
                    <a:pt x="21600" y="1980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900"/>
                    <a:pt x="19800" y="0"/>
                    <a:pt x="16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63" name="Shape 3570"/>
            <p:cNvSpPr>
              <a:spLocks/>
            </p:cNvSpPr>
            <p:nvPr/>
          </p:nvSpPr>
          <p:spPr bwMode="auto">
            <a:xfrm>
              <a:off x="298212" y="81329"/>
              <a:ext cx="39953" cy="164089"/>
            </a:xfrm>
            <a:custGeom>
              <a:avLst/>
              <a:gdLst>
                <a:gd name="T0" fmla="*/ 233836 w 21600"/>
                <a:gd name="T1" fmla="*/ 273246374 h 21600"/>
                <a:gd name="T2" fmla="*/ 233836 w 21600"/>
                <a:gd name="T3" fmla="*/ 273246374 h 21600"/>
                <a:gd name="T4" fmla="*/ 233836 w 21600"/>
                <a:gd name="T5" fmla="*/ 273246374 h 21600"/>
                <a:gd name="T6" fmla="*/ 233836 w 21600"/>
                <a:gd name="T7" fmla="*/ 27324637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1800" y="0"/>
                    <a:pt x="0" y="450"/>
                    <a:pt x="0" y="1350"/>
                  </a:cubicBezTo>
                  <a:cubicBezTo>
                    <a:pt x="0" y="20250"/>
                    <a:pt x="0" y="20250"/>
                    <a:pt x="0" y="20250"/>
                  </a:cubicBezTo>
                  <a:cubicBezTo>
                    <a:pt x="0" y="21150"/>
                    <a:pt x="18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800" y="21600"/>
                    <a:pt x="21600" y="21150"/>
                    <a:pt x="21600" y="20250"/>
                  </a:cubicBezTo>
                  <a:cubicBezTo>
                    <a:pt x="21600" y="1350"/>
                    <a:pt x="21600" y="1350"/>
                    <a:pt x="21600" y="1350"/>
                  </a:cubicBezTo>
                  <a:cubicBezTo>
                    <a:pt x="21600" y="450"/>
                    <a:pt x="19800" y="0"/>
                    <a:pt x="16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64" name="Shape 3571"/>
            <p:cNvSpPr>
              <a:spLocks/>
            </p:cNvSpPr>
            <p:nvPr/>
          </p:nvSpPr>
          <p:spPr bwMode="auto">
            <a:xfrm>
              <a:off x="229723" y="135550"/>
              <a:ext cx="41379" cy="109868"/>
            </a:xfrm>
            <a:custGeom>
              <a:avLst/>
              <a:gdLst>
                <a:gd name="T0" fmla="*/ 278655 w 21600"/>
                <a:gd name="T1" fmla="*/ 36771514 h 21600"/>
                <a:gd name="T2" fmla="*/ 278655 w 21600"/>
                <a:gd name="T3" fmla="*/ 36771514 h 21600"/>
                <a:gd name="T4" fmla="*/ 278655 w 21600"/>
                <a:gd name="T5" fmla="*/ 36771514 h 21600"/>
                <a:gd name="T6" fmla="*/ 278655 w 21600"/>
                <a:gd name="T7" fmla="*/ 3677151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1800" y="0"/>
                    <a:pt x="0" y="675"/>
                    <a:pt x="0" y="2025"/>
                  </a:cubicBezTo>
                  <a:cubicBezTo>
                    <a:pt x="0" y="19575"/>
                    <a:pt x="0" y="19575"/>
                    <a:pt x="0" y="19575"/>
                  </a:cubicBezTo>
                  <a:cubicBezTo>
                    <a:pt x="0" y="20925"/>
                    <a:pt x="18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800" y="21600"/>
                    <a:pt x="21600" y="20925"/>
                    <a:pt x="21600" y="19575"/>
                  </a:cubicBezTo>
                  <a:cubicBezTo>
                    <a:pt x="21600" y="2025"/>
                    <a:pt x="21600" y="2025"/>
                    <a:pt x="21600" y="2025"/>
                  </a:cubicBezTo>
                  <a:cubicBezTo>
                    <a:pt x="21600" y="675"/>
                    <a:pt x="19800" y="0"/>
                    <a:pt x="16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65" name="Shape 3572"/>
            <p:cNvSpPr>
              <a:spLocks/>
            </p:cNvSpPr>
            <p:nvPr/>
          </p:nvSpPr>
          <p:spPr bwMode="auto">
            <a:xfrm>
              <a:off x="94172" y="108440"/>
              <a:ext cx="41379" cy="136978"/>
            </a:xfrm>
            <a:custGeom>
              <a:avLst/>
              <a:gdLst>
                <a:gd name="T0" fmla="*/ 278655 w 21600"/>
                <a:gd name="T1" fmla="*/ 110766611 h 21600"/>
                <a:gd name="T2" fmla="*/ 278655 w 21600"/>
                <a:gd name="T3" fmla="*/ 110766611 h 21600"/>
                <a:gd name="T4" fmla="*/ 278655 w 21600"/>
                <a:gd name="T5" fmla="*/ 110766611 h 21600"/>
                <a:gd name="T6" fmla="*/ 278655 w 21600"/>
                <a:gd name="T7" fmla="*/ 11076661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1800" y="0"/>
                    <a:pt x="0" y="540"/>
                    <a:pt x="0" y="1620"/>
                  </a:cubicBezTo>
                  <a:cubicBezTo>
                    <a:pt x="0" y="19980"/>
                    <a:pt x="0" y="19980"/>
                    <a:pt x="0" y="19980"/>
                  </a:cubicBezTo>
                  <a:cubicBezTo>
                    <a:pt x="0" y="21060"/>
                    <a:pt x="18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800" y="21600"/>
                    <a:pt x="21600" y="21060"/>
                    <a:pt x="21600" y="19980"/>
                  </a:cubicBezTo>
                  <a:cubicBezTo>
                    <a:pt x="21600" y="1620"/>
                    <a:pt x="21600" y="1620"/>
                    <a:pt x="21600" y="1620"/>
                  </a:cubicBezTo>
                  <a:cubicBezTo>
                    <a:pt x="21600" y="540"/>
                    <a:pt x="19800" y="0"/>
                    <a:pt x="16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148" name="Shape 3574"/>
          <p:cNvSpPr>
            <a:spLocks/>
          </p:cNvSpPr>
          <p:nvPr/>
        </p:nvSpPr>
        <p:spPr bwMode="auto">
          <a:xfrm>
            <a:off x="5402862" y="3007525"/>
            <a:ext cx="244969" cy="29014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21600" y="15637"/>
                </a:moveTo>
                <a:lnTo>
                  <a:pt x="21600" y="5900"/>
                </a:lnTo>
                <a:lnTo>
                  <a:pt x="10800" y="0"/>
                </a:lnTo>
                <a:lnTo>
                  <a:pt x="0" y="5900"/>
                </a:lnTo>
                <a:lnTo>
                  <a:pt x="0" y="15637"/>
                </a:lnTo>
                <a:lnTo>
                  <a:pt x="10800" y="21600"/>
                </a:lnTo>
                <a:lnTo>
                  <a:pt x="21600" y="15637"/>
                </a:lnTo>
                <a:close/>
                <a:moveTo>
                  <a:pt x="19950" y="6439"/>
                </a:moveTo>
                <a:lnTo>
                  <a:pt x="10875" y="11482"/>
                </a:lnTo>
                <a:lnTo>
                  <a:pt x="7162" y="9420"/>
                </a:lnTo>
                <a:lnTo>
                  <a:pt x="16200" y="4377"/>
                </a:lnTo>
                <a:lnTo>
                  <a:pt x="19950" y="6439"/>
                </a:lnTo>
                <a:close/>
                <a:moveTo>
                  <a:pt x="5175" y="8247"/>
                </a:moveTo>
                <a:lnTo>
                  <a:pt x="1762" y="6375"/>
                </a:lnTo>
                <a:lnTo>
                  <a:pt x="10800" y="1396"/>
                </a:lnTo>
                <a:lnTo>
                  <a:pt x="14175" y="3267"/>
                </a:lnTo>
                <a:lnTo>
                  <a:pt x="5175" y="8247"/>
                </a:lnTo>
                <a:close/>
                <a:moveTo>
                  <a:pt x="1425" y="14971"/>
                </a:moveTo>
                <a:lnTo>
                  <a:pt x="1425" y="7073"/>
                </a:lnTo>
                <a:lnTo>
                  <a:pt x="4800" y="8913"/>
                </a:lnTo>
                <a:lnTo>
                  <a:pt x="4800" y="12338"/>
                </a:lnTo>
                <a:lnTo>
                  <a:pt x="6825" y="13290"/>
                </a:lnTo>
                <a:lnTo>
                  <a:pt x="6825" y="10055"/>
                </a:lnTo>
                <a:lnTo>
                  <a:pt x="10387" y="12021"/>
                </a:lnTo>
                <a:lnTo>
                  <a:pt x="10387" y="19919"/>
                </a:lnTo>
                <a:lnTo>
                  <a:pt x="1425" y="14971"/>
                </a:lnTo>
                <a:close/>
                <a:moveTo>
                  <a:pt x="11137" y="12053"/>
                </a:moveTo>
                <a:lnTo>
                  <a:pt x="20213" y="7073"/>
                </a:lnTo>
                <a:lnTo>
                  <a:pt x="20213" y="14971"/>
                </a:lnTo>
                <a:lnTo>
                  <a:pt x="11137" y="20014"/>
                </a:lnTo>
                <a:lnTo>
                  <a:pt x="11137" y="120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2511" tIns="32511" rIns="32511" bIns="32511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49" name="矩形 52"/>
          <p:cNvSpPr>
            <a:spLocks noChangeArrowheads="1"/>
          </p:cNvSpPr>
          <p:nvPr/>
        </p:nvSpPr>
        <p:spPr bwMode="auto">
          <a:xfrm>
            <a:off x="1948462" y="1258780"/>
            <a:ext cx="371766" cy="103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32511" rIns="65023" bIns="32511">
            <a:spAutoFit/>
          </a:bodyPr>
          <a:lstStyle/>
          <a:p>
            <a:pPr eaLnBrk="1" hangingPunct="1"/>
            <a:r>
              <a:rPr lang="en-US" altLang="zh-CN" sz="6300" b="1"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zh-CN" sz="6300" b="1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151" name="图片 8" descr="%_(Z%@_ZDT~ZVV~]_])X{2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2480" y="1291520"/>
            <a:ext cx="732649" cy="40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图片 13" descr="R)1W0KCMBQF{C@I{EDBP02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4409" y="2264675"/>
            <a:ext cx="487680" cy="538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图片 15" descr="2Q2KO{T4]90YWPW`}AW(RG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2481" y="3084293"/>
            <a:ext cx="612986" cy="582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26" descr="53h58PICDyQ_1024_副本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592" y="1804063"/>
            <a:ext cx="1414497" cy="1382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Text Box 27"/>
          <p:cNvSpPr txBox="1">
            <a:spLocks noChangeArrowheads="1"/>
          </p:cNvSpPr>
          <p:nvPr/>
        </p:nvSpPr>
        <p:spPr bwMode="auto">
          <a:xfrm>
            <a:off x="3087512" y="1240717"/>
            <a:ext cx="2764649" cy="2459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eaLnBrk="1" hangingPunct="1">
              <a:spcBef>
                <a:spcPct val="80000"/>
              </a:spcBef>
            </a:pPr>
            <a:r>
              <a:rPr lang="zh-CN" altLang="en-US" sz="3400" b="1" dirty="0">
                <a:latin typeface="+mn-lt"/>
                <a:ea typeface="+mn-ea"/>
                <a:cs typeface="+mn-ea"/>
                <a:sym typeface="+mn-lt"/>
              </a:rPr>
              <a:t>轮流讲</a:t>
            </a:r>
          </a:p>
          <a:p>
            <a:pPr eaLnBrk="1" hangingPunct="1">
              <a:spcBef>
                <a:spcPct val="80000"/>
              </a:spcBef>
            </a:pPr>
            <a:r>
              <a:rPr lang="zh-CN" altLang="en-US" sz="3400" b="1" dirty="0">
                <a:latin typeface="+mn-lt"/>
                <a:ea typeface="+mn-ea"/>
                <a:cs typeface="+mn-ea"/>
                <a:sym typeface="+mn-lt"/>
              </a:rPr>
              <a:t>认真听</a:t>
            </a:r>
          </a:p>
          <a:p>
            <a:pPr eaLnBrk="1" hangingPunct="1">
              <a:spcBef>
                <a:spcPct val="80000"/>
              </a:spcBef>
            </a:pPr>
            <a:r>
              <a:rPr lang="zh-CN" altLang="en-US" sz="3400" b="1" dirty="0">
                <a:latin typeface="+mn-lt"/>
                <a:ea typeface="+mn-ea"/>
                <a:cs typeface="+mn-ea"/>
                <a:sym typeface="+mn-lt"/>
              </a:rPr>
              <a:t>仔细想</a:t>
            </a:r>
          </a:p>
        </p:txBody>
      </p:sp>
      <p:sp>
        <p:nvSpPr>
          <p:cNvPr id="6156" name="Text Box 29"/>
          <p:cNvSpPr txBox="1">
            <a:spLocks noChangeArrowheads="1"/>
          </p:cNvSpPr>
          <p:nvPr/>
        </p:nvSpPr>
        <p:spPr bwMode="auto">
          <a:xfrm>
            <a:off x="6037579" y="1495861"/>
            <a:ext cx="531426" cy="245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 sz="26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7" name="AutoShape 30"/>
          <p:cNvSpPr>
            <a:spLocks noChangeArrowheads="1"/>
          </p:cNvSpPr>
          <p:nvPr/>
        </p:nvSpPr>
        <p:spPr bwMode="auto">
          <a:xfrm>
            <a:off x="4828259" y="728174"/>
            <a:ext cx="2201333" cy="1023958"/>
          </a:xfrm>
          <a:prstGeom prst="cloudCallout">
            <a:avLst>
              <a:gd name="adj1" fmla="val 47796"/>
              <a:gd name="adj2" fmla="val 92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5023" tIns="32511" rIns="65023" bIns="32511"/>
          <a:lstStyle/>
          <a:p>
            <a:pPr algn="ctr" eaLnBrk="1" hangingPunct="1"/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158" name="Text Box 31"/>
          <p:cNvSpPr txBox="1">
            <a:spLocks noChangeArrowheads="1"/>
          </p:cNvSpPr>
          <p:nvPr/>
        </p:nvSpPr>
        <p:spPr bwMode="auto">
          <a:xfrm>
            <a:off x="5032587" y="984445"/>
            <a:ext cx="1946204" cy="32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700" b="1" dirty="0">
                <a:latin typeface="+mn-lt"/>
                <a:ea typeface="+mn-ea"/>
                <a:cs typeface="+mn-ea"/>
                <a:sym typeface="+mn-lt"/>
              </a:rPr>
              <a:t>我是物产代言人！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580112" y="3867894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 advTm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3565"/>
          <p:cNvGrpSpPr>
            <a:grpSpLocks/>
          </p:cNvGrpSpPr>
          <p:nvPr/>
        </p:nvGrpSpPr>
        <p:grpSpPr bwMode="auto">
          <a:xfrm>
            <a:off x="6790268" y="2671098"/>
            <a:ext cx="453813" cy="521575"/>
            <a:chOff x="0" y="0"/>
            <a:chExt cx="637455" cy="732304"/>
          </a:xfrm>
        </p:grpSpPr>
        <p:sp>
          <p:nvSpPr>
            <p:cNvPr id="7191" name="Shape 3563"/>
            <p:cNvSpPr>
              <a:spLocks/>
            </p:cNvSpPr>
            <p:nvPr/>
          </p:nvSpPr>
          <p:spPr bwMode="auto">
            <a:xfrm>
              <a:off x="-1" y="0"/>
              <a:ext cx="637457" cy="732305"/>
            </a:xfrm>
            <a:custGeom>
              <a:avLst/>
              <a:gdLst>
                <a:gd name="T0" fmla="*/ 2147483647 w 21425"/>
                <a:gd name="T1" fmla="*/ 2147483647 h 21600"/>
                <a:gd name="T2" fmla="*/ 2147483647 w 21425"/>
                <a:gd name="T3" fmla="*/ 2147483647 h 21600"/>
                <a:gd name="T4" fmla="*/ 2147483647 w 21425"/>
                <a:gd name="T5" fmla="*/ 2147483647 h 21600"/>
                <a:gd name="T6" fmla="*/ 2147483647 w 21425"/>
                <a:gd name="T7" fmla="*/ 214748364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425"/>
                <a:gd name="T13" fmla="*/ 0 h 21600"/>
                <a:gd name="T14" fmla="*/ 21425 w 21425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425" h="21600" extrusionOk="0">
                  <a:moveTo>
                    <a:pt x="19321" y="2845"/>
                  </a:moveTo>
                  <a:cubicBezTo>
                    <a:pt x="18386" y="1904"/>
                    <a:pt x="17204" y="1181"/>
                    <a:pt x="15803" y="675"/>
                  </a:cubicBezTo>
                  <a:cubicBezTo>
                    <a:pt x="14511" y="241"/>
                    <a:pt x="13055" y="0"/>
                    <a:pt x="11598" y="0"/>
                  </a:cubicBezTo>
                  <a:cubicBezTo>
                    <a:pt x="9427" y="0"/>
                    <a:pt x="7284" y="506"/>
                    <a:pt x="5553" y="1422"/>
                  </a:cubicBezTo>
                  <a:cubicBezTo>
                    <a:pt x="4618" y="1904"/>
                    <a:pt x="3821" y="2507"/>
                    <a:pt x="3189" y="3206"/>
                  </a:cubicBezTo>
                  <a:cubicBezTo>
                    <a:pt x="2502" y="3954"/>
                    <a:pt x="2035" y="4773"/>
                    <a:pt x="1760" y="5689"/>
                  </a:cubicBezTo>
                  <a:cubicBezTo>
                    <a:pt x="1540" y="6461"/>
                    <a:pt x="1513" y="7353"/>
                    <a:pt x="1705" y="8076"/>
                  </a:cubicBezTo>
                  <a:cubicBezTo>
                    <a:pt x="1788" y="8341"/>
                    <a:pt x="1788" y="8341"/>
                    <a:pt x="1788" y="8341"/>
                  </a:cubicBezTo>
                  <a:cubicBezTo>
                    <a:pt x="1788" y="8413"/>
                    <a:pt x="1815" y="8486"/>
                    <a:pt x="1843" y="8534"/>
                  </a:cubicBezTo>
                  <a:cubicBezTo>
                    <a:pt x="1843" y="8558"/>
                    <a:pt x="1843" y="8582"/>
                    <a:pt x="1843" y="8582"/>
                  </a:cubicBezTo>
                  <a:cubicBezTo>
                    <a:pt x="1788" y="8679"/>
                    <a:pt x="1788" y="8679"/>
                    <a:pt x="1788" y="8679"/>
                  </a:cubicBezTo>
                  <a:cubicBezTo>
                    <a:pt x="1595" y="9040"/>
                    <a:pt x="1293" y="9402"/>
                    <a:pt x="991" y="9787"/>
                  </a:cubicBezTo>
                  <a:cubicBezTo>
                    <a:pt x="771" y="10053"/>
                    <a:pt x="524" y="10318"/>
                    <a:pt x="304" y="10631"/>
                  </a:cubicBezTo>
                  <a:cubicBezTo>
                    <a:pt x="304" y="10631"/>
                    <a:pt x="304" y="10631"/>
                    <a:pt x="304" y="10631"/>
                  </a:cubicBezTo>
                  <a:cubicBezTo>
                    <a:pt x="304" y="10631"/>
                    <a:pt x="304" y="10631"/>
                    <a:pt x="304" y="10631"/>
                  </a:cubicBezTo>
                  <a:cubicBezTo>
                    <a:pt x="304" y="10655"/>
                    <a:pt x="304" y="10655"/>
                    <a:pt x="304" y="10655"/>
                  </a:cubicBezTo>
                  <a:cubicBezTo>
                    <a:pt x="1" y="11065"/>
                    <a:pt x="-81" y="11596"/>
                    <a:pt x="84" y="12078"/>
                  </a:cubicBezTo>
                  <a:cubicBezTo>
                    <a:pt x="221" y="12463"/>
                    <a:pt x="524" y="12801"/>
                    <a:pt x="908" y="13018"/>
                  </a:cubicBezTo>
                  <a:cubicBezTo>
                    <a:pt x="881" y="13331"/>
                    <a:pt x="936" y="13621"/>
                    <a:pt x="1101" y="13886"/>
                  </a:cubicBezTo>
                  <a:cubicBezTo>
                    <a:pt x="1156" y="13982"/>
                    <a:pt x="1211" y="14079"/>
                    <a:pt x="1293" y="14151"/>
                  </a:cubicBezTo>
                  <a:cubicBezTo>
                    <a:pt x="1238" y="14537"/>
                    <a:pt x="1348" y="14922"/>
                    <a:pt x="1623" y="15236"/>
                  </a:cubicBezTo>
                  <a:cubicBezTo>
                    <a:pt x="1980" y="15646"/>
                    <a:pt x="1980" y="15646"/>
                    <a:pt x="1980" y="15646"/>
                  </a:cubicBezTo>
                  <a:cubicBezTo>
                    <a:pt x="1980" y="15718"/>
                    <a:pt x="1980" y="15766"/>
                    <a:pt x="1953" y="15838"/>
                  </a:cubicBezTo>
                  <a:cubicBezTo>
                    <a:pt x="1953" y="16079"/>
                    <a:pt x="1925" y="16393"/>
                    <a:pt x="1953" y="16730"/>
                  </a:cubicBezTo>
                  <a:cubicBezTo>
                    <a:pt x="2035" y="17237"/>
                    <a:pt x="2255" y="17646"/>
                    <a:pt x="2585" y="17984"/>
                  </a:cubicBezTo>
                  <a:cubicBezTo>
                    <a:pt x="3052" y="18418"/>
                    <a:pt x="3739" y="18635"/>
                    <a:pt x="4563" y="18635"/>
                  </a:cubicBezTo>
                  <a:cubicBezTo>
                    <a:pt x="5113" y="18635"/>
                    <a:pt x="5745" y="18538"/>
                    <a:pt x="6514" y="18346"/>
                  </a:cubicBezTo>
                  <a:cubicBezTo>
                    <a:pt x="6542" y="18779"/>
                    <a:pt x="6597" y="19310"/>
                    <a:pt x="6624" y="20009"/>
                  </a:cubicBezTo>
                  <a:cubicBezTo>
                    <a:pt x="6679" y="20901"/>
                    <a:pt x="7504" y="21600"/>
                    <a:pt x="8521" y="21600"/>
                  </a:cubicBezTo>
                  <a:cubicBezTo>
                    <a:pt x="16902" y="21600"/>
                    <a:pt x="16902" y="21600"/>
                    <a:pt x="16902" y="21600"/>
                  </a:cubicBezTo>
                  <a:cubicBezTo>
                    <a:pt x="17452" y="21600"/>
                    <a:pt x="18001" y="21383"/>
                    <a:pt x="18359" y="20997"/>
                  </a:cubicBezTo>
                  <a:cubicBezTo>
                    <a:pt x="18716" y="20612"/>
                    <a:pt x="18881" y="20105"/>
                    <a:pt x="18771" y="19623"/>
                  </a:cubicBezTo>
                  <a:cubicBezTo>
                    <a:pt x="18001" y="15862"/>
                    <a:pt x="18001" y="15862"/>
                    <a:pt x="18001" y="15862"/>
                  </a:cubicBezTo>
                  <a:cubicBezTo>
                    <a:pt x="17974" y="15670"/>
                    <a:pt x="18029" y="15501"/>
                    <a:pt x="18166" y="15356"/>
                  </a:cubicBezTo>
                  <a:cubicBezTo>
                    <a:pt x="18771" y="14705"/>
                    <a:pt x="19485" y="13934"/>
                    <a:pt x="20063" y="13042"/>
                  </a:cubicBezTo>
                  <a:cubicBezTo>
                    <a:pt x="20695" y="12078"/>
                    <a:pt x="21079" y="11089"/>
                    <a:pt x="21272" y="10053"/>
                  </a:cubicBezTo>
                  <a:cubicBezTo>
                    <a:pt x="21519" y="8558"/>
                    <a:pt x="21464" y="7184"/>
                    <a:pt x="21134" y="5954"/>
                  </a:cubicBezTo>
                  <a:cubicBezTo>
                    <a:pt x="20777" y="4773"/>
                    <a:pt x="20172" y="3713"/>
                    <a:pt x="19321" y="2845"/>
                  </a:cubicBezTo>
                  <a:close/>
                  <a:moveTo>
                    <a:pt x="19953" y="9884"/>
                  </a:moveTo>
                  <a:cubicBezTo>
                    <a:pt x="19623" y="11837"/>
                    <a:pt x="18441" y="13259"/>
                    <a:pt x="17150" y="14609"/>
                  </a:cubicBezTo>
                  <a:cubicBezTo>
                    <a:pt x="16765" y="14995"/>
                    <a:pt x="16600" y="15549"/>
                    <a:pt x="16710" y="16055"/>
                  </a:cubicBezTo>
                  <a:cubicBezTo>
                    <a:pt x="17479" y="19840"/>
                    <a:pt x="17479" y="19840"/>
                    <a:pt x="17479" y="19840"/>
                  </a:cubicBezTo>
                  <a:cubicBezTo>
                    <a:pt x="17507" y="19985"/>
                    <a:pt x="17452" y="20129"/>
                    <a:pt x="17342" y="20250"/>
                  </a:cubicBezTo>
                  <a:cubicBezTo>
                    <a:pt x="17232" y="20371"/>
                    <a:pt x="17067" y="20419"/>
                    <a:pt x="16902" y="20419"/>
                  </a:cubicBezTo>
                  <a:cubicBezTo>
                    <a:pt x="8521" y="20419"/>
                    <a:pt x="8521" y="20419"/>
                    <a:pt x="8521" y="20419"/>
                  </a:cubicBezTo>
                  <a:cubicBezTo>
                    <a:pt x="8218" y="20419"/>
                    <a:pt x="7971" y="20226"/>
                    <a:pt x="7943" y="19937"/>
                  </a:cubicBezTo>
                  <a:cubicBezTo>
                    <a:pt x="7888" y="18659"/>
                    <a:pt x="7779" y="17887"/>
                    <a:pt x="7724" y="17454"/>
                  </a:cubicBezTo>
                  <a:cubicBezTo>
                    <a:pt x="7724" y="17237"/>
                    <a:pt x="7394" y="17020"/>
                    <a:pt x="7064" y="17020"/>
                  </a:cubicBezTo>
                  <a:cubicBezTo>
                    <a:pt x="7009" y="17020"/>
                    <a:pt x="6954" y="17020"/>
                    <a:pt x="6899" y="17044"/>
                  </a:cubicBezTo>
                  <a:cubicBezTo>
                    <a:pt x="5855" y="17357"/>
                    <a:pt x="5113" y="17478"/>
                    <a:pt x="4563" y="17478"/>
                  </a:cubicBezTo>
                  <a:cubicBezTo>
                    <a:pt x="2530" y="17478"/>
                    <a:pt x="3601" y="15621"/>
                    <a:pt x="3217" y="15163"/>
                  </a:cubicBezTo>
                  <a:cubicBezTo>
                    <a:pt x="2695" y="14561"/>
                    <a:pt x="2695" y="14561"/>
                    <a:pt x="2695" y="14561"/>
                  </a:cubicBezTo>
                  <a:cubicBezTo>
                    <a:pt x="2557" y="14392"/>
                    <a:pt x="2557" y="14199"/>
                    <a:pt x="2667" y="14054"/>
                  </a:cubicBezTo>
                  <a:cubicBezTo>
                    <a:pt x="2942" y="13693"/>
                    <a:pt x="2942" y="13693"/>
                    <a:pt x="2942" y="13693"/>
                  </a:cubicBezTo>
                  <a:cubicBezTo>
                    <a:pt x="2612" y="13621"/>
                    <a:pt x="2612" y="13621"/>
                    <a:pt x="2612" y="13621"/>
                  </a:cubicBezTo>
                  <a:cubicBezTo>
                    <a:pt x="2475" y="13572"/>
                    <a:pt x="2365" y="13500"/>
                    <a:pt x="2282" y="13379"/>
                  </a:cubicBezTo>
                  <a:cubicBezTo>
                    <a:pt x="2227" y="13259"/>
                    <a:pt x="2227" y="13138"/>
                    <a:pt x="2282" y="13018"/>
                  </a:cubicBezTo>
                  <a:cubicBezTo>
                    <a:pt x="2502" y="12512"/>
                    <a:pt x="2502" y="12512"/>
                    <a:pt x="2502" y="12512"/>
                  </a:cubicBezTo>
                  <a:cubicBezTo>
                    <a:pt x="2530" y="12463"/>
                    <a:pt x="2502" y="12391"/>
                    <a:pt x="2447" y="12367"/>
                  </a:cubicBezTo>
                  <a:cubicBezTo>
                    <a:pt x="1705" y="12078"/>
                    <a:pt x="1705" y="12078"/>
                    <a:pt x="1705" y="12078"/>
                  </a:cubicBezTo>
                  <a:cubicBezTo>
                    <a:pt x="1540" y="12029"/>
                    <a:pt x="1403" y="11885"/>
                    <a:pt x="1348" y="11740"/>
                  </a:cubicBezTo>
                  <a:cubicBezTo>
                    <a:pt x="1293" y="11571"/>
                    <a:pt x="1321" y="11403"/>
                    <a:pt x="1430" y="11258"/>
                  </a:cubicBezTo>
                  <a:cubicBezTo>
                    <a:pt x="1430" y="11234"/>
                    <a:pt x="1430" y="11234"/>
                    <a:pt x="1430" y="11234"/>
                  </a:cubicBezTo>
                  <a:cubicBezTo>
                    <a:pt x="1925" y="10559"/>
                    <a:pt x="2585" y="9932"/>
                    <a:pt x="2997" y="9185"/>
                  </a:cubicBezTo>
                  <a:cubicBezTo>
                    <a:pt x="3162" y="8871"/>
                    <a:pt x="3162" y="8871"/>
                    <a:pt x="3162" y="8871"/>
                  </a:cubicBezTo>
                  <a:cubicBezTo>
                    <a:pt x="3272" y="8654"/>
                    <a:pt x="3134" y="8317"/>
                    <a:pt x="3079" y="8076"/>
                  </a:cubicBezTo>
                  <a:cubicBezTo>
                    <a:pt x="2997" y="7835"/>
                    <a:pt x="2997" y="7835"/>
                    <a:pt x="2997" y="7835"/>
                  </a:cubicBezTo>
                  <a:cubicBezTo>
                    <a:pt x="2859" y="7256"/>
                    <a:pt x="2887" y="6533"/>
                    <a:pt x="3052" y="5979"/>
                  </a:cubicBezTo>
                  <a:cubicBezTo>
                    <a:pt x="3931" y="2893"/>
                    <a:pt x="7779" y="1157"/>
                    <a:pt x="11598" y="1157"/>
                  </a:cubicBezTo>
                  <a:cubicBezTo>
                    <a:pt x="16325" y="1157"/>
                    <a:pt x="20997" y="3809"/>
                    <a:pt x="19953" y="98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92" name="Shape 3564"/>
            <p:cNvSpPr>
              <a:spLocks/>
            </p:cNvSpPr>
            <p:nvPr/>
          </p:nvSpPr>
          <p:spPr bwMode="auto">
            <a:xfrm>
              <a:off x="121008" y="69644"/>
              <a:ext cx="453037" cy="36925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4309" y="1004"/>
                  </a:moveTo>
                  <a:cubicBezTo>
                    <a:pt x="13880" y="526"/>
                    <a:pt x="13295" y="239"/>
                    <a:pt x="12671" y="239"/>
                  </a:cubicBezTo>
                  <a:cubicBezTo>
                    <a:pt x="12282" y="239"/>
                    <a:pt x="11931" y="335"/>
                    <a:pt x="11619" y="526"/>
                  </a:cubicBezTo>
                  <a:cubicBezTo>
                    <a:pt x="11268" y="191"/>
                    <a:pt x="10878" y="0"/>
                    <a:pt x="10410" y="0"/>
                  </a:cubicBezTo>
                  <a:cubicBezTo>
                    <a:pt x="10059" y="0"/>
                    <a:pt x="9747" y="143"/>
                    <a:pt x="9474" y="335"/>
                  </a:cubicBezTo>
                  <a:cubicBezTo>
                    <a:pt x="9240" y="239"/>
                    <a:pt x="8968" y="239"/>
                    <a:pt x="8695" y="239"/>
                  </a:cubicBezTo>
                  <a:cubicBezTo>
                    <a:pt x="7915" y="239"/>
                    <a:pt x="7135" y="573"/>
                    <a:pt x="6550" y="1147"/>
                  </a:cubicBezTo>
                  <a:cubicBezTo>
                    <a:pt x="6472" y="1147"/>
                    <a:pt x="6433" y="1147"/>
                    <a:pt x="6355" y="1147"/>
                  </a:cubicBezTo>
                  <a:cubicBezTo>
                    <a:pt x="5303" y="1147"/>
                    <a:pt x="4367" y="1720"/>
                    <a:pt x="3743" y="2581"/>
                  </a:cubicBezTo>
                  <a:cubicBezTo>
                    <a:pt x="2456" y="2867"/>
                    <a:pt x="1482" y="4253"/>
                    <a:pt x="1482" y="5878"/>
                  </a:cubicBezTo>
                  <a:cubicBezTo>
                    <a:pt x="936" y="6117"/>
                    <a:pt x="585" y="6738"/>
                    <a:pt x="585" y="7455"/>
                  </a:cubicBezTo>
                  <a:cubicBezTo>
                    <a:pt x="585" y="7550"/>
                    <a:pt x="585" y="7598"/>
                    <a:pt x="585" y="7694"/>
                  </a:cubicBezTo>
                  <a:cubicBezTo>
                    <a:pt x="234" y="8363"/>
                    <a:pt x="0" y="9175"/>
                    <a:pt x="0" y="10035"/>
                  </a:cubicBezTo>
                  <a:cubicBezTo>
                    <a:pt x="0" y="11469"/>
                    <a:pt x="624" y="12712"/>
                    <a:pt x="1521" y="13476"/>
                  </a:cubicBezTo>
                  <a:cubicBezTo>
                    <a:pt x="1871" y="14719"/>
                    <a:pt x="2885" y="15627"/>
                    <a:pt x="4016" y="15627"/>
                  </a:cubicBezTo>
                  <a:cubicBezTo>
                    <a:pt x="4484" y="15627"/>
                    <a:pt x="4913" y="15483"/>
                    <a:pt x="5264" y="15244"/>
                  </a:cubicBezTo>
                  <a:cubicBezTo>
                    <a:pt x="5653" y="15865"/>
                    <a:pt x="6238" y="16296"/>
                    <a:pt x="6901" y="16439"/>
                  </a:cubicBezTo>
                  <a:cubicBezTo>
                    <a:pt x="7369" y="18064"/>
                    <a:pt x="8656" y="19258"/>
                    <a:pt x="10137" y="19258"/>
                  </a:cubicBezTo>
                  <a:cubicBezTo>
                    <a:pt x="10644" y="19258"/>
                    <a:pt x="11112" y="19115"/>
                    <a:pt x="11541" y="18876"/>
                  </a:cubicBezTo>
                  <a:cubicBezTo>
                    <a:pt x="12243" y="20501"/>
                    <a:pt x="13646" y="21600"/>
                    <a:pt x="15245" y="21600"/>
                  </a:cubicBezTo>
                  <a:cubicBezTo>
                    <a:pt x="17038" y="21600"/>
                    <a:pt x="18598" y="20214"/>
                    <a:pt x="19183" y="18255"/>
                  </a:cubicBezTo>
                  <a:cubicBezTo>
                    <a:pt x="20508" y="17395"/>
                    <a:pt x="21405" y="15674"/>
                    <a:pt x="21405" y="13715"/>
                  </a:cubicBezTo>
                  <a:cubicBezTo>
                    <a:pt x="21405" y="13381"/>
                    <a:pt x="21366" y="13094"/>
                    <a:pt x="21327" y="12759"/>
                  </a:cubicBezTo>
                  <a:cubicBezTo>
                    <a:pt x="21522" y="12281"/>
                    <a:pt x="21600" y="11756"/>
                    <a:pt x="21600" y="11230"/>
                  </a:cubicBezTo>
                  <a:cubicBezTo>
                    <a:pt x="21600" y="10322"/>
                    <a:pt x="21327" y="9510"/>
                    <a:pt x="20898" y="8841"/>
                  </a:cubicBezTo>
                  <a:cubicBezTo>
                    <a:pt x="20898" y="8697"/>
                    <a:pt x="20937" y="8506"/>
                    <a:pt x="20937" y="8315"/>
                  </a:cubicBezTo>
                  <a:cubicBezTo>
                    <a:pt x="20937" y="6881"/>
                    <a:pt x="20235" y="5639"/>
                    <a:pt x="19222" y="5065"/>
                  </a:cubicBezTo>
                  <a:cubicBezTo>
                    <a:pt x="18403" y="2724"/>
                    <a:pt x="16492" y="1051"/>
                    <a:pt x="14309" y="10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171" name="Group 3573"/>
          <p:cNvGrpSpPr>
            <a:grpSpLocks/>
          </p:cNvGrpSpPr>
          <p:nvPr/>
        </p:nvGrpSpPr>
        <p:grpSpPr bwMode="auto">
          <a:xfrm>
            <a:off x="5692987" y="1822127"/>
            <a:ext cx="309316" cy="295785"/>
            <a:chOff x="0" y="0"/>
            <a:chExt cx="433763" cy="415212"/>
          </a:xfrm>
        </p:grpSpPr>
        <p:sp>
          <p:nvSpPr>
            <p:cNvPr id="7184" name="Shape 3566"/>
            <p:cNvSpPr>
              <a:spLocks/>
            </p:cNvSpPr>
            <p:nvPr/>
          </p:nvSpPr>
          <p:spPr bwMode="auto">
            <a:xfrm>
              <a:off x="-1" y="-1"/>
              <a:ext cx="433765" cy="41521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9744" y="0"/>
                  </a:moveTo>
                  <a:cubicBezTo>
                    <a:pt x="1856" y="0"/>
                    <a:pt x="1856" y="0"/>
                    <a:pt x="1856" y="0"/>
                  </a:cubicBezTo>
                  <a:cubicBezTo>
                    <a:pt x="844" y="0"/>
                    <a:pt x="0" y="885"/>
                    <a:pt x="0" y="1948"/>
                  </a:cubicBezTo>
                  <a:cubicBezTo>
                    <a:pt x="0" y="16466"/>
                    <a:pt x="0" y="16466"/>
                    <a:pt x="0" y="16466"/>
                  </a:cubicBezTo>
                  <a:cubicBezTo>
                    <a:pt x="0" y="17528"/>
                    <a:pt x="844" y="18413"/>
                    <a:pt x="1856" y="18413"/>
                  </a:cubicBezTo>
                  <a:cubicBezTo>
                    <a:pt x="7256" y="18413"/>
                    <a:pt x="7256" y="18413"/>
                    <a:pt x="7256" y="18413"/>
                  </a:cubicBezTo>
                  <a:cubicBezTo>
                    <a:pt x="6919" y="18767"/>
                    <a:pt x="6581" y="19298"/>
                    <a:pt x="6244" y="19475"/>
                  </a:cubicBezTo>
                  <a:cubicBezTo>
                    <a:pt x="6075" y="19652"/>
                    <a:pt x="5906" y="19830"/>
                    <a:pt x="5737" y="20007"/>
                  </a:cubicBezTo>
                  <a:cubicBezTo>
                    <a:pt x="5737" y="20184"/>
                    <a:pt x="5569" y="20538"/>
                    <a:pt x="5737" y="20892"/>
                  </a:cubicBezTo>
                  <a:cubicBezTo>
                    <a:pt x="5906" y="21246"/>
                    <a:pt x="6244" y="21600"/>
                    <a:pt x="7087" y="21600"/>
                  </a:cubicBezTo>
                  <a:cubicBezTo>
                    <a:pt x="14512" y="21600"/>
                    <a:pt x="14512" y="21600"/>
                    <a:pt x="14512" y="21600"/>
                  </a:cubicBezTo>
                  <a:cubicBezTo>
                    <a:pt x="15356" y="21600"/>
                    <a:pt x="15694" y="21246"/>
                    <a:pt x="15862" y="20892"/>
                  </a:cubicBezTo>
                  <a:cubicBezTo>
                    <a:pt x="16031" y="20538"/>
                    <a:pt x="15862" y="20184"/>
                    <a:pt x="15862" y="20007"/>
                  </a:cubicBezTo>
                  <a:cubicBezTo>
                    <a:pt x="15694" y="19830"/>
                    <a:pt x="15525" y="19652"/>
                    <a:pt x="15356" y="19475"/>
                  </a:cubicBezTo>
                  <a:cubicBezTo>
                    <a:pt x="15019" y="19298"/>
                    <a:pt x="14681" y="18767"/>
                    <a:pt x="14344" y="18413"/>
                  </a:cubicBezTo>
                  <a:cubicBezTo>
                    <a:pt x="19744" y="18413"/>
                    <a:pt x="19744" y="18413"/>
                    <a:pt x="19744" y="18413"/>
                  </a:cubicBezTo>
                  <a:cubicBezTo>
                    <a:pt x="20756" y="18413"/>
                    <a:pt x="21600" y="17528"/>
                    <a:pt x="21600" y="16466"/>
                  </a:cubicBezTo>
                  <a:cubicBezTo>
                    <a:pt x="21600" y="1948"/>
                    <a:pt x="21600" y="1948"/>
                    <a:pt x="21600" y="1948"/>
                  </a:cubicBezTo>
                  <a:cubicBezTo>
                    <a:pt x="21600" y="885"/>
                    <a:pt x="20756" y="0"/>
                    <a:pt x="19744" y="0"/>
                  </a:cubicBezTo>
                  <a:close/>
                  <a:moveTo>
                    <a:pt x="14850" y="20007"/>
                  </a:moveTo>
                  <a:cubicBezTo>
                    <a:pt x="15019" y="20184"/>
                    <a:pt x="15188" y="20361"/>
                    <a:pt x="15188" y="20538"/>
                  </a:cubicBezTo>
                  <a:cubicBezTo>
                    <a:pt x="15188" y="20538"/>
                    <a:pt x="15356" y="20538"/>
                    <a:pt x="15188" y="20538"/>
                  </a:cubicBezTo>
                  <a:cubicBezTo>
                    <a:pt x="15188" y="20715"/>
                    <a:pt x="14850" y="20892"/>
                    <a:pt x="14512" y="20892"/>
                  </a:cubicBezTo>
                  <a:cubicBezTo>
                    <a:pt x="7087" y="20892"/>
                    <a:pt x="7087" y="20892"/>
                    <a:pt x="7087" y="20892"/>
                  </a:cubicBezTo>
                  <a:cubicBezTo>
                    <a:pt x="6750" y="20892"/>
                    <a:pt x="6412" y="20715"/>
                    <a:pt x="6412" y="20538"/>
                  </a:cubicBezTo>
                  <a:cubicBezTo>
                    <a:pt x="6412" y="20538"/>
                    <a:pt x="6412" y="20538"/>
                    <a:pt x="6412" y="20538"/>
                  </a:cubicBezTo>
                  <a:cubicBezTo>
                    <a:pt x="6412" y="20538"/>
                    <a:pt x="6412" y="20538"/>
                    <a:pt x="6412" y="20538"/>
                  </a:cubicBezTo>
                  <a:cubicBezTo>
                    <a:pt x="6412" y="20361"/>
                    <a:pt x="6581" y="20184"/>
                    <a:pt x="6750" y="20007"/>
                  </a:cubicBezTo>
                  <a:cubicBezTo>
                    <a:pt x="7425" y="19298"/>
                    <a:pt x="7931" y="18767"/>
                    <a:pt x="8100" y="18413"/>
                  </a:cubicBezTo>
                  <a:cubicBezTo>
                    <a:pt x="13500" y="18413"/>
                    <a:pt x="13500" y="18413"/>
                    <a:pt x="13500" y="18413"/>
                  </a:cubicBezTo>
                  <a:cubicBezTo>
                    <a:pt x="13669" y="18767"/>
                    <a:pt x="14175" y="19298"/>
                    <a:pt x="14850" y="20007"/>
                  </a:cubicBezTo>
                  <a:close/>
                  <a:moveTo>
                    <a:pt x="20250" y="16466"/>
                  </a:moveTo>
                  <a:cubicBezTo>
                    <a:pt x="20250" y="16820"/>
                    <a:pt x="20081" y="16997"/>
                    <a:pt x="19744" y="16997"/>
                  </a:cubicBezTo>
                  <a:cubicBezTo>
                    <a:pt x="1856" y="16997"/>
                    <a:pt x="1856" y="16997"/>
                    <a:pt x="1856" y="16997"/>
                  </a:cubicBezTo>
                  <a:cubicBezTo>
                    <a:pt x="1519" y="16997"/>
                    <a:pt x="1350" y="16820"/>
                    <a:pt x="1350" y="16466"/>
                  </a:cubicBezTo>
                  <a:cubicBezTo>
                    <a:pt x="1350" y="1948"/>
                    <a:pt x="1350" y="1948"/>
                    <a:pt x="1350" y="1948"/>
                  </a:cubicBezTo>
                  <a:cubicBezTo>
                    <a:pt x="1350" y="1593"/>
                    <a:pt x="1519" y="1416"/>
                    <a:pt x="1856" y="1416"/>
                  </a:cubicBezTo>
                  <a:cubicBezTo>
                    <a:pt x="19744" y="1416"/>
                    <a:pt x="19744" y="1416"/>
                    <a:pt x="19744" y="1416"/>
                  </a:cubicBezTo>
                  <a:cubicBezTo>
                    <a:pt x="20081" y="1416"/>
                    <a:pt x="20250" y="1593"/>
                    <a:pt x="20250" y="1948"/>
                  </a:cubicBezTo>
                  <a:lnTo>
                    <a:pt x="20250" y="164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85" name="Shape 3567"/>
            <p:cNvSpPr>
              <a:spLocks/>
            </p:cNvSpPr>
            <p:nvPr/>
          </p:nvSpPr>
          <p:spPr bwMode="auto">
            <a:xfrm>
              <a:off x="54220" y="54220"/>
              <a:ext cx="325323" cy="218309"/>
            </a:xfrm>
            <a:custGeom>
              <a:avLst/>
              <a:gdLst>
                <a:gd name="T0" fmla="*/ 2147483647 w 21600"/>
                <a:gd name="T1" fmla="*/ 1138976504 h 21600"/>
                <a:gd name="T2" fmla="*/ 2147483647 w 21600"/>
                <a:gd name="T3" fmla="*/ 1138976504 h 21600"/>
                <a:gd name="T4" fmla="*/ 2147483647 w 21600"/>
                <a:gd name="T5" fmla="*/ 1138976504 h 21600"/>
                <a:gd name="T6" fmla="*/ 2147483647 w 21600"/>
                <a:gd name="T7" fmla="*/ 113897650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20025" y="0"/>
                  </a:moveTo>
                  <a:cubicBezTo>
                    <a:pt x="1575" y="0"/>
                    <a:pt x="1575" y="0"/>
                    <a:pt x="1575" y="0"/>
                  </a:cubicBezTo>
                  <a:cubicBezTo>
                    <a:pt x="675" y="0"/>
                    <a:pt x="0" y="1013"/>
                    <a:pt x="0" y="2363"/>
                  </a:cubicBezTo>
                  <a:cubicBezTo>
                    <a:pt x="0" y="19237"/>
                    <a:pt x="0" y="19237"/>
                    <a:pt x="0" y="19237"/>
                  </a:cubicBezTo>
                  <a:cubicBezTo>
                    <a:pt x="0" y="20587"/>
                    <a:pt x="675" y="21600"/>
                    <a:pt x="1575" y="21600"/>
                  </a:cubicBezTo>
                  <a:cubicBezTo>
                    <a:pt x="20025" y="21600"/>
                    <a:pt x="20025" y="21600"/>
                    <a:pt x="20025" y="21600"/>
                  </a:cubicBezTo>
                  <a:cubicBezTo>
                    <a:pt x="20925" y="21600"/>
                    <a:pt x="21600" y="20587"/>
                    <a:pt x="21600" y="19237"/>
                  </a:cubicBezTo>
                  <a:cubicBezTo>
                    <a:pt x="21600" y="2363"/>
                    <a:pt x="21600" y="2363"/>
                    <a:pt x="21600" y="2363"/>
                  </a:cubicBezTo>
                  <a:cubicBezTo>
                    <a:pt x="21600" y="1013"/>
                    <a:pt x="20925" y="0"/>
                    <a:pt x="20025" y="0"/>
                  </a:cubicBezTo>
                  <a:close/>
                  <a:moveTo>
                    <a:pt x="20700" y="19237"/>
                  </a:moveTo>
                  <a:cubicBezTo>
                    <a:pt x="20700" y="19912"/>
                    <a:pt x="20475" y="20250"/>
                    <a:pt x="20025" y="20250"/>
                  </a:cubicBezTo>
                  <a:cubicBezTo>
                    <a:pt x="1575" y="20250"/>
                    <a:pt x="1575" y="20250"/>
                    <a:pt x="1575" y="20250"/>
                  </a:cubicBezTo>
                  <a:cubicBezTo>
                    <a:pt x="1125" y="20250"/>
                    <a:pt x="900" y="19912"/>
                    <a:pt x="900" y="19237"/>
                  </a:cubicBezTo>
                  <a:cubicBezTo>
                    <a:pt x="900" y="2363"/>
                    <a:pt x="900" y="2363"/>
                    <a:pt x="900" y="2363"/>
                  </a:cubicBezTo>
                  <a:cubicBezTo>
                    <a:pt x="900" y="1688"/>
                    <a:pt x="1125" y="1350"/>
                    <a:pt x="1575" y="1350"/>
                  </a:cubicBezTo>
                  <a:cubicBezTo>
                    <a:pt x="20025" y="1350"/>
                    <a:pt x="20025" y="1350"/>
                    <a:pt x="20025" y="1350"/>
                  </a:cubicBezTo>
                  <a:cubicBezTo>
                    <a:pt x="20475" y="1350"/>
                    <a:pt x="20700" y="1688"/>
                    <a:pt x="20700" y="2363"/>
                  </a:cubicBezTo>
                  <a:lnTo>
                    <a:pt x="20700" y="19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86" name="Shape 3568"/>
            <p:cNvSpPr>
              <a:spLocks/>
            </p:cNvSpPr>
            <p:nvPr/>
          </p:nvSpPr>
          <p:spPr bwMode="auto">
            <a:xfrm>
              <a:off x="195479" y="279662"/>
              <a:ext cx="41379" cy="39952"/>
            </a:xfrm>
            <a:custGeom>
              <a:avLst/>
              <a:gdLst>
                <a:gd name="T0" fmla="*/ 278655 w 21600"/>
                <a:gd name="T1" fmla="*/ 233801 h 21600"/>
                <a:gd name="T2" fmla="*/ 278655 w 21600"/>
                <a:gd name="T3" fmla="*/ 233801 h 21600"/>
                <a:gd name="T4" fmla="*/ 278655 w 21600"/>
                <a:gd name="T5" fmla="*/ 233801 h 21600"/>
                <a:gd name="T6" fmla="*/ 278655 w 21600"/>
                <a:gd name="T7" fmla="*/ 23380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5400"/>
                    <a:pt x="0" y="10800"/>
                  </a:cubicBezTo>
                  <a:cubicBezTo>
                    <a:pt x="0" y="16200"/>
                    <a:pt x="5400" y="21600"/>
                    <a:pt x="10800" y="21600"/>
                  </a:cubicBezTo>
                  <a:cubicBezTo>
                    <a:pt x="16200" y="21600"/>
                    <a:pt x="21600" y="16200"/>
                    <a:pt x="21600" y="10800"/>
                  </a:cubicBezTo>
                  <a:cubicBezTo>
                    <a:pt x="21600" y="5400"/>
                    <a:pt x="16200" y="0"/>
                    <a:pt x="10800" y="0"/>
                  </a:cubicBezTo>
                  <a:close/>
                  <a:moveTo>
                    <a:pt x="10800" y="14400"/>
                  </a:moveTo>
                  <a:cubicBezTo>
                    <a:pt x="9000" y="14400"/>
                    <a:pt x="7200" y="12600"/>
                    <a:pt x="7200" y="10800"/>
                  </a:cubicBezTo>
                  <a:cubicBezTo>
                    <a:pt x="7200" y="9000"/>
                    <a:pt x="9000" y="7200"/>
                    <a:pt x="10800" y="7200"/>
                  </a:cubicBezTo>
                  <a:cubicBezTo>
                    <a:pt x="12600" y="7200"/>
                    <a:pt x="14400" y="9000"/>
                    <a:pt x="14400" y="10800"/>
                  </a:cubicBezTo>
                  <a:cubicBezTo>
                    <a:pt x="14400" y="12600"/>
                    <a:pt x="12600" y="14400"/>
                    <a:pt x="10800" y="144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87" name="Shape 3569"/>
            <p:cNvSpPr>
              <a:spLocks/>
            </p:cNvSpPr>
            <p:nvPr/>
          </p:nvSpPr>
          <p:spPr bwMode="auto">
            <a:xfrm>
              <a:off x="162661" y="164086"/>
              <a:ext cx="39952" cy="81332"/>
            </a:xfrm>
            <a:custGeom>
              <a:avLst/>
              <a:gdLst>
                <a:gd name="T0" fmla="*/ 233801 w 21600"/>
                <a:gd name="T1" fmla="*/ 8174545 h 21600"/>
                <a:gd name="T2" fmla="*/ 233801 w 21600"/>
                <a:gd name="T3" fmla="*/ 8174545 h 21600"/>
                <a:gd name="T4" fmla="*/ 233801 w 21600"/>
                <a:gd name="T5" fmla="*/ 8174545 h 21600"/>
                <a:gd name="T6" fmla="*/ 233801 w 21600"/>
                <a:gd name="T7" fmla="*/ 817454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1800" y="0"/>
                    <a:pt x="0" y="90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19800"/>
                    <a:pt x="18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800" y="21600"/>
                    <a:pt x="21600" y="1980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900"/>
                    <a:pt x="19800" y="0"/>
                    <a:pt x="16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88" name="Shape 3570"/>
            <p:cNvSpPr>
              <a:spLocks/>
            </p:cNvSpPr>
            <p:nvPr/>
          </p:nvSpPr>
          <p:spPr bwMode="auto">
            <a:xfrm>
              <a:off x="298212" y="81329"/>
              <a:ext cx="39953" cy="164089"/>
            </a:xfrm>
            <a:custGeom>
              <a:avLst/>
              <a:gdLst>
                <a:gd name="T0" fmla="*/ 233836 w 21600"/>
                <a:gd name="T1" fmla="*/ 273246374 h 21600"/>
                <a:gd name="T2" fmla="*/ 233836 w 21600"/>
                <a:gd name="T3" fmla="*/ 273246374 h 21600"/>
                <a:gd name="T4" fmla="*/ 233836 w 21600"/>
                <a:gd name="T5" fmla="*/ 273246374 h 21600"/>
                <a:gd name="T6" fmla="*/ 233836 w 21600"/>
                <a:gd name="T7" fmla="*/ 27324637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1800" y="0"/>
                    <a:pt x="0" y="450"/>
                    <a:pt x="0" y="1350"/>
                  </a:cubicBezTo>
                  <a:cubicBezTo>
                    <a:pt x="0" y="20250"/>
                    <a:pt x="0" y="20250"/>
                    <a:pt x="0" y="20250"/>
                  </a:cubicBezTo>
                  <a:cubicBezTo>
                    <a:pt x="0" y="21150"/>
                    <a:pt x="18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800" y="21600"/>
                    <a:pt x="21600" y="21150"/>
                    <a:pt x="21600" y="20250"/>
                  </a:cubicBezTo>
                  <a:cubicBezTo>
                    <a:pt x="21600" y="1350"/>
                    <a:pt x="21600" y="1350"/>
                    <a:pt x="21600" y="1350"/>
                  </a:cubicBezTo>
                  <a:cubicBezTo>
                    <a:pt x="21600" y="450"/>
                    <a:pt x="19800" y="0"/>
                    <a:pt x="16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89" name="Shape 3571"/>
            <p:cNvSpPr>
              <a:spLocks/>
            </p:cNvSpPr>
            <p:nvPr/>
          </p:nvSpPr>
          <p:spPr bwMode="auto">
            <a:xfrm>
              <a:off x="229723" y="135550"/>
              <a:ext cx="41379" cy="109868"/>
            </a:xfrm>
            <a:custGeom>
              <a:avLst/>
              <a:gdLst>
                <a:gd name="T0" fmla="*/ 278655 w 21600"/>
                <a:gd name="T1" fmla="*/ 36771514 h 21600"/>
                <a:gd name="T2" fmla="*/ 278655 w 21600"/>
                <a:gd name="T3" fmla="*/ 36771514 h 21600"/>
                <a:gd name="T4" fmla="*/ 278655 w 21600"/>
                <a:gd name="T5" fmla="*/ 36771514 h 21600"/>
                <a:gd name="T6" fmla="*/ 278655 w 21600"/>
                <a:gd name="T7" fmla="*/ 3677151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1800" y="0"/>
                    <a:pt x="0" y="675"/>
                    <a:pt x="0" y="2025"/>
                  </a:cubicBezTo>
                  <a:cubicBezTo>
                    <a:pt x="0" y="19575"/>
                    <a:pt x="0" y="19575"/>
                    <a:pt x="0" y="19575"/>
                  </a:cubicBezTo>
                  <a:cubicBezTo>
                    <a:pt x="0" y="20925"/>
                    <a:pt x="18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800" y="21600"/>
                    <a:pt x="21600" y="20925"/>
                    <a:pt x="21600" y="19575"/>
                  </a:cubicBezTo>
                  <a:cubicBezTo>
                    <a:pt x="21600" y="2025"/>
                    <a:pt x="21600" y="2025"/>
                    <a:pt x="21600" y="2025"/>
                  </a:cubicBezTo>
                  <a:cubicBezTo>
                    <a:pt x="21600" y="675"/>
                    <a:pt x="19800" y="0"/>
                    <a:pt x="16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90" name="Shape 3572"/>
            <p:cNvSpPr>
              <a:spLocks/>
            </p:cNvSpPr>
            <p:nvPr/>
          </p:nvSpPr>
          <p:spPr bwMode="auto">
            <a:xfrm>
              <a:off x="94172" y="108440"/>
              <a:ext cx="41379" cy="136978"/>
            </a:xfrm>
            <a:custGeom>
              <a:avLst/>
              <a:gdLst>
                <a:gd name="T0" fmla="*/ 278655 w 21600"/>
                <a:gd name="T1" fmla="*/ 110766611 h 21600"/>
                <a:gd name="T2" fmla="*/ 278655 w 21600"/>
                <a:gd name="T3" fmla="*/ 110766611 h 21600"/>
                <a:gd name="T4" fmla="*/ 278655 w 21600"/>
                <a:gd name="T5" fmla="*/ 110766611 h 21600"/>
                <a:gd name="T6" fmla="*/ 278655 w 21600"/>
                <a:gd name="T7" fmla="*/ 11076661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1800" y="0"/>
                    <a:pt x="0" y="540"/>
                    <a:pt x="0" y="1620"/>
                  </a:cubicBezTo>
                  <a:cubicBezTo>
                    <a:pt x="0" y="19980"/>
                    <a:pt x="0" y="19980"/>
                    <a:pt x="0" y="19980"/>
                  </a:cubicBezTo>
                  <a:cubicBezTo>
                    <a:pt x="0" y="21060"/>
                    <a:pt x="18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800" y="21600"/>
                    <a:pt x="21600" y="21060"/>
                    <a:pt x="21600" y="19980"/>
                  </a:cubicBezTo>
                  <a:cubicBezTo>
                    <a:pt x="21600" y="1620"/>
                    <a:pt x="21600" y="1620"/>
                    <a:pt x="21600" y="1620"/>
                  </a:cubicBezTo>
                  <a:cubicBezTo>
                    <a:pt x="21600" y="540"/>
                    <a:pt x="19800" y="0"/>
                    <a:pt x="16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172" name="Shape 3574"/>
          <p:cNvSpPr>
            <a:spLocks/>
          </p:cNvSpPr>
          <p:nvPr/>
        </p:nvSpPr>
        <p:spPr bwMode="auto">
          <a:xfrm>
            <a:off x="5402862" y="3007525"/>
            <a:ext cx="244969" cy="29014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21600" y="15637"/>
                </a:moveTo>
                <a:lnTo>
                  <a:pt x="21600" y="5900"/>
                </a:lnTo>
                <a:lnTo>
                  <a:pt x="10800" y="0"/>
                </a:lnTo>
                <a:lnTo>
                  <a:pt x="0" y="5900"/>
                </a:lnTo>
                <a:lnTo>
                  <a:pt x="0" y="15637"/>
                </a:lnTo>
                <a:lnTo>
                  <a:pt x="10800" y="21600"/>
                </a:lnTo>
                <a:lnTo>
                  <a:pt x="21600" y="15637"/>
                </a:lnTo>
                <a:close/>
                <a:moveTo>
                  <a:pt x="19950" y="6439"/>
                </a:moveTo>
                <a:lnTo>
                  <a:pt x="10875" y="11482"/>
                </a:lnTo>
                <a:lnTo>
                  <a:pt x="7162" y="9420"/>
                </a:lnTo>
                <a:lnTo>
                  <a:pt x="16200" y="4377"/>
                </a:lnTo>
                <a:lnTo>
                  <a:pt x="19950" y="6439"/>
                </a:lnTo>
                <a:close/>
                <a:moveTo>
                  <a:pt x="5175" y="8247"/>
                </a:moveTo>
                <a:lnTo>
                  <a:pt x="1762" y="6375"/>
                </a:lnTo>
                <a:lnTo>
                  <a:pt x="10800" y="1396"/>
                </a:lnTo>
                <a:lnTo>
                  <a:pt x="14175" y="3267"/>
                </a:lnTo>
                <a:lnTo>
                  <a:pt x="5175" y="8247"/>
                </a:lnTo>
                <a:close/>
                <a:moveTo>
                  <a:pt x="1425" y="14971"/>
                </a:moveTo>
                <a:lnTo>
                  <a:pt x="1425" y="7073"/>
                </a:lnTo>
                <a:lnTo>
                  <a:pt x="4800" y="8913"/>
                </a:lnTo>
                <a:lnTo>
                  <a:pt x="4800" y="12338"/>
                </a:lnTo>
                <a:lnTo>
                  <a:pt x="6825" y="13290"/>
                </a:lnTo>
                <a:lnTo>
                  <a:pt x="6825" y="10055"/>
                </a:lnTo>
                <a:lnTo>
                  <a:pt x="10387" y="12021"/>
                </a:lnTo>
                <a:lnTo>
                  <a:pt x="10387" y="19919"/>
                </a:lnTo>
                <a:lnTo>
                  <a:pt x="1425" y="14971"/>
                </a:lnTo>
                <a:close/>
                <a:moveTo>
                  <a:pt x="11137" y="12053"/>
                </a:moveTo>
                <a:lnTo>
                  <a:pt x="20213" y="7073"/>
                </a:lnTo>
                <a:lnTo>
                  <a:pt x="20213" y="14971"/>
                </a:lnTo>
                <a:lnTo>
                  <a:pt x="11137" y="20014"/>
                </a:lnTo>
                <a:lnTo>
                  <a:pt x="11137" y="120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2511" tIns="32511" rIns="32511" bIns="32511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/>
            </a:extLst>
          </p:cNvPr>
          <p:cNvSpPr txBox="1"/>
          <p:nvPr/>
        </p:nvSpPr>
        <p:spPr>
          <a:xfrm>
            <a:off x="4049551" y="2234871"/>
            <a:ext cx="200246" cy="342656"/>
          </a:xfrm>
          <a:prstGeom prst="rect">
            <a:avLst/>
          </a:prstGeom>
          <a:noFill/>
        </p:spPr>
        <p:txBody>
          <a:bodyPr wrap="none" lIns="65023" tIns="32511" rIns="65023" bIns="32511">
            <a:spAutoFit/>
            <a:scene3d>
              <a:camera prst="orthographicFront"/>
              <a:lightRig rig="threePt" dir="t"/>
            </a:scene3d>
          </a:bodyPr>
          <a:lstStyle/>
          <a:p>
            <a:pPr eaLnBrk="1" hangingPunct="1">
              <a:defRPr/>
            </a:pPr>
            <a:r>
              <a:rPr lang="en-US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7" name="十字星 6">
            <a:extLst>
              <a:ext uri="{FF2B5EF4-FFF2-40B4-BE49-F238E27FC236}"/>
            </a:extLst>
          </p:cNvPr>
          <p:cNvSpPr/>
          <p:nvPr/>
        </p:nvSpPr>
        <p:spPr>
          <a:xfrm>
            <a:off x="2083929" y="4413070"/>
            <a:ext cx="756356" cy="65592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 eaLnBrk="1" hangingPunct="1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十字星 9">
            <a:hlinkClick r:id="rId3" action="ppaction://hlinksldjump"/>
            <a:extLst>
              <a:ext uri="{FF2B5EF4-FFF2-40B4-BE49-F238E27FC236}"/>
            </a:extLst>
          </p:cNvPr>
          <p:cNvSpPr/>
          <p:nvPr/>
        </p:nvSpPr>
        <p:spPr>
          <a:xfrm>
            <a:off x="5578969" y="4512417"/>
            <a:ext cx="756356" cy="65592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 eaLnBrk="1" hangingPunct="1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十字星 10">
            <a:hlinkClick r:id="rId3" action="ppaction://hlinksldjump"/>
            <a:extLst>
              <a:ext uri="{FF2B5EF4-FFF2-40B4-BE49-F238E27FC236}"/>
            </a:extLst>
          </p:cNvPr>
          <p:cNvSpPr/>
          <p:nvPr/>
        </p:nvSpPr>
        <p:spPr>
          <a:xfrm>
            <a:off x="3982720" y="4414198"/>
            <a:ext cx="756356" cy="655921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anchor="ctr"/>
          <a:lstStyle/>
          <a:p>
            <a:pPr algn="ctr" eaLnBrk="1" hangingPunct="1">
              <a:defRPr/>
            </a:pPr>
            <a:r>
              <a:rPr lang="en-US" altLang="zh-CN" dirty="0">
                <a:cs typeface="+mn-ea"/>
                <a:sym typeface="+mn-lt"/>
              </a:rPr>
              <a:t>s</a:t>
            </a:r>
            <a:r>
              <a:rPr lang="en-US" altLang="zh-CN" dirty="0">
                <a:cs typeface="+mn-ea"/>
                <a:sym typeface="+mn-lt"/>
                <a:hlinkClick r:id="rId3" action="ppaction://hlinksldjump"/>
              </a:rPr>
              <a:t>幻灯片 5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177" name="文本框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48569" y="4241468"/>
            <a:ext cx="241582" cy="34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algn="r" eaLnBrk="1" hangingPunct="1"/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	</a:t>
            </a:r>
          </a:p>
        </p:txBody>
      </p:sp>
      <p:sp>
        <p:nvSpPr>
          <p:cNvPr id="7178" name="文本框 1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943405" y="4512417"/>
            <a:ext cx="240453" cy="61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eaLnBrk="1" hangingPunct="1"/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	 </a:t>
            </a:r>
          </a:p>
        </p:txBody>
      </p:sp>
      <p:sp>
        <p:nvSpPr>
          <p:cNvPr id="7179" name="文本框 1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5790072" y="4413069"/>
            <a:ext cx="433493" cy="1450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eaLnBrk="1" hangingPunct="1"/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	 </a:t>
            </a:r>
            <a:r>
              <a:rPr lang="zh-CN" altLang="en-US">
                <a:latin typeface="+mn-lt"/>
                <a:ea typeface="+mn-ea"/>
                <a:cs typeface="+mn-ea"/>
                <a:sym typeface="+mn-lt"/>
                <a:hlinkClick r:id="rId3" action="ppaction://hlinksldjump"/>
              </a:rPr>
              <a:t>幻灯片 </a:t>
            </a:r>
            <a:r>
              <a:rPr lang="en-US" altLang="zh-CN">
                <a:latin typeface="+mn-lt"/>
                <a:ea typeface="+mn-ea"/>
                <a:cs typeface="+mn-ea"/>
                <a:sym typeface="+mn-lt"/>
                <a:hlinkClick r:id="rId3" action="ppaction://hlinksldjump"/>
              </a:rPr>
              <a:t>8</a:t>
            </a:r>
            <a:endParaRPr lang="en-US" altLang="zh-CN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80" name="文本框 2"/>
          <p:cNvSpPr txBox="1">
            <a:spLocks noChangeArrowheads="1"/>
          </p:cNvSpPr>
          <p:nvPr/>
        </p:nvSpPr>
        <p:spPr bwMode="auto">
          <a:xfrm>
            <a:off x="2341315" y="4609506"/>
            <a:ext cx="362374" cy="34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eaLnBrk="1" hangingPunct="1"/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y</a:t>
            </a:r>
          </a:p>
        </p:txBody>
      </p:sp>
      <p:pic>
        <p:nvPicPr>
          <p:cNvPr id="7182" name="Picture 27" descr="66568a0d314bfb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6827" y="1677621"/>
            <a:ext cx="2508391" cy="250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3" name="WordArt 28"/>
          <p:cNvSpPr>
            <a:spLocks noChangeArrowheads="1" noChangeShapeType="1" noTextEdit="1"/>
          </p:cNvSpPr>
          <p:nvPr/>
        </p:nvSpPr>
        <p:spPr bwMode="auto">
          <a:xfrm>
            <a:off x="1814298" y="852183"/>
            <a:ext cx="5364480" cy="59608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lIns="65023" tIns="32511" rIns="65023" bIns="32511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zh-CN" altLang="en-US" sz="4700" b="1" kern="10" dirty="0">
                <a:latin typeface="+mn-lt"/>
                <a:ea typeface="+mn-ea"/>
                <a:cs typeface="+mn-ea"/>
                <a:sym typeface="+mn-lt"/>
              </a:rPr>
              <a:t>我是家乡物产代言人</a:t>
            </a:r>
          </a:p>
        </p:txBody>
      </p:sp>
    </p:spTree>
  </p:cSld>
  <p:clrMapOvr>
    <a:masterClrMapping/>
  </p:clrMapOvr>
  <p:transition spd="med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46" y="960804"/>
            <a:ext cx="4335836" cy="3514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65100"/>
          </a:effectLst>
        </p:spPr>
      </p:pic>
      <p:sp>
        <p:nvSpPr>
          <p:cNvPr id="8195" name="文本框 18"/>
          <p:cNvSpPr txBox="1">
            <a:spLocks noChangeArrowheads="1"/>
          </p:cNvSpPr>
          <p:nvPr/>
        </p:nvSpPr>
        <p:spPr bwMode="auto">
          <a:xfrm>
            <a:off x="373663" y="215630"/>
            <a:ext cx="1945075" cy="50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杨梅文化节</a:t>
            </a:r>
          </a:p>
        </p:txBody>
      </p:sp>
      <p:pic>
        <p:nvPicPr>
          <p:cNvPr id="16387" name="图片 1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7147" y="1021701"/>
            <a:ext cx="4049325" cy="3453460"/>
          </a:xfrm>
          <a:prstGeom prst="rect">
            <a:avLst/>
          </a:prstGeom>
          <a:ln w="41275">
            <a:solidFill>
              <a:schemeClr val="bg1"/>
            </a:solidFill>
          </a:ln>
          <a:effectLst>
            <a:reflection blurRad="6350" stA="52000" endA="300" endPos="35000" dir="5400000" sy="-100000" algn="bl" rotWithShape="0"/>
            <a:softEdge rad="139700"/>
          </a:effectLst>
        </p:spPr>
      </p:pic>
    </p:spTree>
  </p:cSld>
  <p:clrMapOvr>
    <a:masterClrMapping/>
  </p:clrMapOvr>
  <p:transition spd="med" advTm="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3565"/>
          <p:cNvGrpSpPr>
            <a:grpSpLocks/>
          </p:cNvGrpSpPr>
          <p:nvPr/>
        </p:nvGrpSpPr>
        <p:grpSpPr bwMode="auto">
          <a:xfrm>
            <a:off x="6790268" y="2671098"/>
            <a:ext cx="453813" cy="521575"/>
            <a:chOff x="0" y="0"/>
            <a:chExt cx="637455" cy="732304"/>
          </a:xfrm>
        </p:grpSpPr>
        <p:sp>
          <p:nvSpPr>
            <p:cNvPr id="9236" name="Shape 3563"/>
            <p:cNvSpPr>
              <a:spLocks/>
            </p:cNvSpPr>
            <p:nvPr/>
          </p:nvSpPr>
          <p:spPr bwMode="auto">
            <a:xfrm>
              <a:off x="-1" y="0"/>
              <a:ext cx="637457" cy="732305"/>
            </a:xfrm>
            <a:custGeom>
              <a:avLst/>
              <a:gdLst>
                <a:gd name="T0" fmla="*/ 2147483647 w 21425"/>
                <a:gd name="T1" fmla="*/ 2147483647 h 21600"/>
                <a:gd name="T2" fmla="*/ 2147483647 w 21425"/>
                <a:gd name="T3" fmla="*/ 2147483647 h 21600"/>
                <a:gd name="T4" fmla="*/ 2147483647 w 21425"/>
                <a:gd name="T5" fmla="*/ 2147483647 h 21600"/>
                <a:gd name="T6" fmla="*/ 2147483647 w 21425"/>
                <a:gd name="T7" fmla="*/ 214748364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425"/>
                <a:gd name="T13" fmla="*/ 0 h 21600"/>
                <a:gd name="T14" fmla="*/ 21425 w 21425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425" h="21600" extrusionOk="0">
                  <a:moveTo>
                    <a:pt x="19321" y="2845"/>
                  </a:moveTo>
                  <a:cubicBezTo>
                    <a:pt x="18386" y="1904"/>
                    <a:pt x="17204" y="1181"/>
                    <a:pt x="15803" y="675"/>
                  </a:cubicBezTo>
                  <a:cubicBezTo>
                    <a:pt x="14511" y="241"/>
                    <a:pt x="13055" y="0"/>
                    <a:pt x="11598" y="0"/>
                  </a:cubicBezTo>
                  <a:cubicBezTo>
                    <a:pt x="9427" y="0"/>
                    <a:pt x="7284" y="506"/>
                    <a:pt x="5553" y="1422"/>
                  </a:cubicBezTo>
                  <a:cubicBezTo>
                    <a:pt x="4618" y="1904"/>
                    <a:pt x="3821" y="2507"/>
                    <a:pt x="3189" y="3206"/>
                  </a:cubicBezTo>
                  <a:cubicBezTo>
                    <a:pt x="2502" y="3954"/>
                    <a:pt x="2035" y="4773"/>
                    <a:pt x="1760" y="5689"/>
                  </a:cubicBezTo>
                  <a:cubicBezTo>
                    <a:pt x="1540" y="6461"/>
                    <a:pt x="1513" y="7353"/>
                    <a:pt x="1705" y="8076"/>
                  </a:cubicBezTo>
                  <a:cubicBezTo>
                    <a:pt x="1788" y="8341"/>
                    <a:pt x="1788" y="8341"/>
                    <a:pt x="1788" y="8341"/>
                  </a:cubicBezTo>
                  <a:cubicBezTo>
                    <a:pt x="1788" y="8413"/>
                    <a:pt x="1815" y="8486"/>
                    <a:pt x="1843" y="8534"/>
                  </a:cubicBezTo>
                  <a:cubicBezTo>
                    <a:pt x="1843" y="8558"/>
                    <a:pt x="1843" y="8582"/>
                    <a:pt x="1843" y="8582"/>
                  </a:cubicBezTo>
                  <a:cubicBezTo>
                    <a:pt x="1788" y="8679"/>
                    <a:pt x="1788" y="8679"/>
                    <a:pt x="1788" y="8679"/>
                  </a:cubicBezTo>
                  <a:cubicBezTo>
                    <a:pt x="1595" y="9040"/>
                    <a:pt x="1293" y="9402"/>
                    <a:pt x="991" y="9787"/>
                  </a:cubicBezTo>
                  <a:cubicBezTo>
                    <a:pt x="771" y="10053"/>
                    <a:pt x="524" y="10318"/>
                    <a:pt x="304" y="10631"/>
                  </a:cubicBezTo>
                  <a:cubicBezTo>
                    <a:pt x="304" y="10631"/>
                    <a:pt x="304" y="10631"/>
                    <a:pt x="304" y="10631"/>
                  </a:cubicBezTo>
                  <a:cubicBezTo>
                    <a:pt x="304" y="10631"/>
                    <a:pt x="304" y="10631"/>
                    <a:pt x="304" y="10631"/>
                  </a:cubicBezTo>
                  <a:cubicBezTo>
                    <a:pt x="304" y="10655"/>
                    <a:pt x="304" y="10655"/>
                    <a:pt x="304" y="10655"/>
                  </a:cubicBezTo>
                  <a:cubicBezTo>
                    <a:pt x="1" y="11065"/>
                    <a:pt x="-81" y="11596"/>
                    <a:pt x="84" y="12078"/>
                  </a:cubicBezTo>
                  <a:cubicBezTo>
                    <a:pt x="221" y="12463"/>
                    <a:pt x="524" y="12801"/>
                    <a:pt x="908" y="13018"/>
                  </a:cubicBezTo>
                  <a:cubicBezTo>
                    <a:pt x="881" y="13331"/>
                    <a:pt x="936" y="13621"/>
                    <a:pt x="1101" y="13886"/>
                  </a:cubicBezTo>
                  <a:cubicBezTo>
                    <a:pt x="1156" y="13982"/>
                    <a:pt x="1211" y="14079"/>
                    <a:pt x="1293" y="14151"/>
                  </a:cubicBezTo>
                  <a:cubicBezTo>
                    <a:pt x="1238" y="14537"/>
                    <a:pt x="1348" y="14922"/>
                    <a:pt x="1623" y="15236"/>
                  </a:cubicBezTo>
                  <a:cubicBezTo>
                    <a:pt x="1980" y="15646"/>
                    <a:pt x="1980" y="15646"/>
                    <a:pt x="1980" y="15646"/>
                  </a:cubicBezTo>
                  <a:cubicBezTo>
                    <a:pt x="1980" y="15718"/>
                    <a:pt x="1980" y="15766"/>
                    <a:pt x="1953" y="15838"/>
                  </a:cubicBezTo>
                  <a:cubicBezTo>
                    <a:pt x="1953" y="16079"/>
                    <a:pt x="1925" y="16393"/>
                    <a:pt x="1953" y="16730"/>
                  </a:cubicBezTo>
                  <a:cubicBezTo>
                    <a:pt x="2035" y="17237"/>
                    <a:pt x="2255" y="17646"/>
                    <a:pt x="2585" y="17984"/>
                  </a:cubicBezTo>
                  <a:cubicBezTo>
                    <a:pt x="3052" y="18418"/>
                    <a:pt x="3739" y="18635"/>
                    <a:pt x="4563" y="18635"/>
                  </a:cubicBezTo>
                  <a:cubicBezTo>
                    <a:pt x="5113" y="18635"/>
                    <a:pt x="5745" y="18538"/>
                    <a:pt x="6514" y="18346"/>
                  </a:cubicBezTo>
                  <a:cubicBezTo>
                    <a:pt x="6542" y="18779"/>
                    <a:pt x="6597" y="19310"/>
                    <a:pt x="6624" y="20009"/>
                  </a:cubicBezTo>
                  <a:cubicBezTo>
                    <a:pt x="6679" y="20901"/>
                    <a:pt x="7504" y="21600"/>
                    <a:pt x="8521" y="21600"/>
                  </a:cubicBezTo>
                  <a:cubicBezTo>
                    <a:pt x="16902" y="21600"/>
                    <a:pt x="16902" y="21600"/>
                    <a:pt x="16902" y="21600"/>
                  </a:cubicBezTo>
                  <a:cubicBezTo>
                    <a:pt x="17452" y="21600"/>
                    <a:pt x="18001" y="21383"/>
                    <a:pt x="18359" y="20997"/>
                  </a:cubicBezTo>
                  <a:cubicBezTo>
                    <a:pt x="18716" y="20612"/>
                    <a:pt x="18881" y="20105"/>
                    <a:pt x="18771" y="19623"/>
                  </a:cubicBezTo>
                  <a:cubicBezTo>
                    <a:pt x="18001" y="15862"/>
                    <a:pt x="18001" y="15862"/>
                    <a:pt x="18001" y="15862"/>
                  </a:cubicBezTo>
                  <a:cubicBezTo>
                    <a:pt x="17974" y="15670"/>
                    <a:pt x="18029" y="15501"/>
                    <a:pt x="18166" y="15356"/>
                  </a:cubicBezTo>
                  <a:cubicBezTo>
                    <a:pt x="18771" y="14705"/>
                    <a:pt x="19485" y="13934"/>
                    <a:pt x="20063" y="13042"/>
                  </a:cubicBezTo>
                  <a:cubicBezTo>
                    <a:pt x="20695" y="12078"/>
                    <a:pt x="21079" y="11089"/>
                    <a:pt x="21272" y="10053"/>
                  </a:cubicBezTo>
                  <a:cubicBezTo>
                    <a:pt x="21519" y="8558"/>
                    <a:pt x="21464" y="7184"/>
                    <a:pt x="21134" y="5954"/>
                  </a:cubicBezTo>
                  <a:cubicBezTo>
                    <a:pt x="20777" y="4773"/>
                    <a:pt x="20172" y="3713"/>
                    <a:pt x="19321" y="2845"/>
                  </a:cubicBezTo>
                  <a:close/>
                  <a:moveTo>
                    <a:pt x="19953" y="9884"/>
                  </a:moveTo>
                  <a:cubicBezTo>
                    <a:pt x="19623" y="11837"/>
                    <a:pt x="18441" y="13259"/>
                    <a:pt x="17150" y="14609"/>
                  </a:cubicBezTo>
                  <a:cubicBezTo>
                    <a:pt x="16765" y="14995"/>
                    <a:pt x="16600" y="15549"/>
                    <a:pt x="16710" y="16055"/>
                  </a:cubicBezTo>
                  <a:cubicBezTo>
                    <a:pt x="17479" y="19840"/>
                    <a:pt x="17479" y="19840"/>
                    <a:pt x="17479" y="19840"/>
                  </a:cubicBezTo>
                  <a:cubicBezTo>
                    <a:pt x="17507" y="19985"/>
                    <a:pt x="17452" y="20129"/>
                    <a:pt x="17342" y="20250"/>
                  </a:cubicBezTo>
                  <a:cubicBezTo>
                    <a:pt x="17232" y="20371"/>
                    <a:pt x="17067" y="20419"/>
                    <a:pt x="16902" y="20419"/>
                  </a:cubicBezTo>
                  <a:cubicBezTo>
                    <a:pt x="8521" y="20419"/>
                    <a:pt x="8521" y="20419"/>
                    <a:pt x="8521" y="20419"/>
                  </a:cubicBezTo>
                  <a:cubicBezTo>
                    <a:pt x="8218" y="20419"/>
                    <a:pt x="7971" y="20226"/>
                    <a:pt x="7943" y="19937"/>
                  </a:cubicBezTo>
                  <a:cubicBezTo>
                    <a:pt x="7888" y="18659"/>
                    <a:pt x="7779" y="17887"/>
                    <a:pt x="7724" y="17454"/>
                  </a:cubicBezTo>
                  <a:cubicBezTo>
                    <a:pt x="7724" y="17237"/>
                    <a:pt x="7394" y="17020"/>
                    <a:pt x="7064" y="17020"/>
                  </a:cubicBezTo>
                  <a:cubicBezTo>
                    <a:pt x="7009" y="17020"/>
                    <a:pt x="6954" y="17020"/>
                    <a:pt x="6899" y="17044"/>
                  </a:cubicBezTo>
                  <a:cubicBezTo>
                    <a:pt x="5855" y="17357"/>
                    <a:pt x="5113" y="17478"/>
                    <a:pt x="4563" y="17478"/>
                  </a:cubicBezTo>
                  <a:cubicBezTo>
                    <a:pt x="2530" y="17478"/>
                    <a:pt x="3601" y="15621"/>
                    <a:pt x="3217" y="15163"/>
                  </a:cubicBezTo>
                  <a:cubicBezTo>
                    <a:pt x="2695" y="14561"/>
                    <a:pt x="2695" y="14561"/>
                    <a:pt x="2695" y="14561"/>
                  </a:cubicBezTo>
                  <a:cubicBezTo>
                    <a:pt x="2557" y="14392"/>
                    <a:pt x="2557" y="14199"/>
                    <a:pt x="2667" y="14054"/>
                  </a:cubicBezTo>
                  <a:cubicBezTo>
                    <a:pt x="2942" y="13693"/>
                    <a:pt x="2942" y="13693"/>
                    <a:pt x="2942" y="13693"/>
                  </a:cubicBezTo>
                  <a:cubicBezTo>
                    <a:pt x="2612" y="13621"/>
                    <a:pt x="2612" y="13621"/>
                    <a:pt x="2612" y="13621"/>
                  </a:cubicBezTo>
                  <a:cubicBezTo>
                    <a:pt x="2475" y="13572"/>
                    <a:pt x="2365" y="13500"/>
                    <a:pt x="2282" y="13379"/>
                  </a:cubicBezTo>
                  <a:cubicBezTo>
                    <a:pt x="2227" y="13259"/>
                    <a:pt x="2227" y="13138"/>
                    <a:pt x="2282" y="13018"/>
                  </a:cubicBezTo>
                  <a:cubicBezTo>
                    <a:pt x="2502" y="12512"/>
                    <a:pt x="2502" y="12512"/>
                    <a:pt x="2502" y="12512"/>
                  </a:cubicBezTo>
                  <a:cubicBezTo>
                    <a:pt x="2530" y="12463"/>
                    <a:pt x="2502" y="12391"/>
                    <a:pt x="2447" y="12367"/>
                  </a:cubicBezTo>
                  <a:cubicBezTo>
                    <a:pt x="1705" y="12078"/>
                    <a:pt x="1705" y="12078"/>
                    <a:pt x="1705" y="12078"/>
                  </a:cubicBezTo>
                  <a:cubicBezTo>
                    <a:pt x="1540" y="12029"/>
                    <a:pt x="1403" y="11885"/>
                    <a:pt x="1348" y="11740"/>
                  </a:cubicBezTo>
                  <a:cubicBezTo>
                    <a:pt x="1293" y="11571"/>
                    <a:pt x="1321" y="11403"/>
                    <a:pt x="1430" y="11258"/>
                  </a:cubicBezTo>
                  <a:cubicBezTo>
                    <a:pt x="1430" y="11234"/>
                    <a:pt x="1430" y="11234"/>
                    <a:pt x="1430" y="11234"/>
                  </a:cubicBezTo>
                  <a:cubicBezTo>
                    <a:pt x="1925" y="10559"/>
                    <a:pt x="2585" y="9932"/>
                    <a:pt x="2997" y="9185"/>
                  </a:cubicBezTo>
                  <a:cubicBezTo>
                    <a:pt x="3162" y="8871"/>
                    <a:pt x="3162" y="8871"/>
                    <a:pt x="3162" y="8871"/>
                  </a:cubicBezTo>
                  <a:cubicBezTo>
                    <a:pt x="3272" y="8654"/>
                    <a:pt x="3134" y="8317"/>
                    <a:pt x="3079" y="8076"/>
                  </a:cubicBezTo>
                  <a:cubicBezTo>
                    <a:pt x="2997" y="7835"/>
                    <a:pt x="2997" y="7835"/>
                    <a:pt x="2997" y="7835"/>
                  </a:cubicBezTo>
                  <a:cubicBezTo>
                    <a:pt x="2859" y="7256"/>
                    <a:pt x="2887" y="6533"/>
                    <a:pt x="3052" y="5979"/>
                  </a:cubicBezTo>
                  <a:cubicBezTo>
                    <a:pt x="3931" y="2893"/>
                    <a:pt x="7779" y="1157"/>
                    <a:pt x="11598" y="1157"/>
                  </a:cubicBezTo>
                  <a:cubicBezTo>
                    <a:pt x="16325" y="1157"/>
                    <a:pt x="20997" y="3809"/>
                    <a:pt x="19953" y="98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37" name="Shape 3564"/>
            <p:cNvSpPr>
              <a:spLocks/>
            </p:cNvSpPr>
            <p:nvPr/>
          </p:nvSpPr>
          <p:spPr bwMode="auto">
            <a:xfrm>
              <a:off x="121008" y="69644"/>
              <a:ext cx="453037" cy="36925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4309" y="1004"/>
                  </a:moveTo>
                  <a:cubicBezTo>
                    <a:pt x="13880" y="526"/>
                    <a:pt x="13295" y="239"/>
                    <a:pt x="12671" y="239"/>
                  </a:cubicBezTo>
                  <a:cubicBezTo>
                    <a:pt x="12282" y="239"/>
                    <a:pt x="11931" y="335"/>
                    <a:pt x="11619" y="526"/>
                  </a:cubicBezTo>
                  <a:cubicBezTo>
                    <a:pt x="11268" y="191"/>
                    <a:pt x="10878" y="0"/>
                    <a:pt x="10410" y="0"/>
                  </a:cubicBezTo>
                  <a:cubicBezTo>
                    <a:pt x="10059" y="0"/>
                    <a:pt x="9747" y="143"/>
                    <a:pt x="9474" y="335"/>
                  </a:cubicBezTo>
                  <a:cubicBezTo>
                    <a:pt x="9240" y="239"/>
                    <a:pt x="8968" y="239"/>
                    <a:pt x="8695" y="239"/>
                  </a:cubicBezTo>
                  <a:cubicBezTo>
                    <a:pt x="7915" y="239"/>
                    <a:pt x="7135" y="573"/>
                    <a:pt x="6550" y="1147"/>
                  </a:cubicBezTo>
                  <a:cubicBezTo>
                    <a:pt x="6472" y="1147"/>
                    <a:pt x="6433" y="1147"/>
                    <a:pt x="6355" y="1147"/>
                  </a:cubicBezTo>
                  <a:cubicBezTo>
                    <a:pt x="5303" y="1147"/>
                    <a:pt x="4367" y="1720"/>
                    <a:pt x="3743" y="2581"/>
                  </a:cubicBezTo>
                  <a:cubicBezTo>
                    <a:pt x="2456" y="2867"/>
                    <a:pt x="1482" y="4253"/>
                    <a:pt x="1482" y="5878"/>
                  </a:cubicBezTo>
                  <a:cubicBezTo>
                    <a:pt x="936" y="6117"/>
                    <a:pt x="585" y="6738"/>
                    <a:pt x="585" y="7455"/>
                  </a:cubicBezTo>
                  <a:cubicBezTo>
                    <a:pt x="585" y="7550"/>
                    <a:pt x="585" y="7598"/>
                    <a:pt x="585" y="7694"/>
                  </a:cubicBezTo>
                  <a:cubicBezTo>
                    <a:pt x="234" y="8363"/>
                    <a:pt x="0" y="9175"/>
                    <a:pt x="0" y="10035"/>
                  </a:cubicBezTo>
                  <a:cubicBezTo>
                    <a:pt x="0" y="11469"/>
                    <a:pt x="624" y="12712"/>
                    <a:pt x="1521" y="13476"/>
                  </a:cubicBezTo>
                  <a:cubicBezTo>
                    <a:pt x="1871" y="14719"/>
                    <a:pt x="2885" y="15627"/>
                    <a:pt x="4016" y="15627"/>
                  </a:cubicBezTo>
                  <a:cubicBezTo>
                    <a:pt x="4484" y="15627"/>
                    <a:pt x="4913" y="15483"/>
                    <a:pt x="5264" y="15244"/>
                  </a:cubicBezTo>
                  <a:cubicBezTo>
                    <a:pt x="5653" y="15865"/>
                    <a:pt x="6238" y="16296"/>
                    <a:pt x="6901" y="16439"/>
                  </a:cubicBezTo>
                  <a:cubicBezTo>
                    <a:pt x="7369" y="18064"/>
                    <a:pt x="8656" y="19258"/>
                    <a:pt x="10137" y="19258"/>
                  </a:cubicBezTo>
                  <a:cubicBezTo>
                    <a:pt x="10644" y="19258"/>
                    <a:pt x="11112" y="19115"/>
                    <a:pt x="11541" y="18876"/>
                  </a:cubicBezTo>
                  <a:cubicBezTo>
                    <a:pt x="12243" y="20501"/>
                    <a:pt x="13646" y="21600"/>
                    <a:pt x="15245" y="21600"/>
                  </a:cubicBezTo>
                  <a:cubicBezTo>
                    <a:pt x="17038" y="21600"/>
                    <a:pt x="18598" y="20214"/>
                    <a:pt x="19183" y="18255"/>
                  </a:cubicBezTo>
                  <a:cubicBezTo>
                    <a:pt x="20508" y="17395"/>
                    <a:pt x="21405" y="15674"/>
                    <a:pt x="21405" y="13715"/>
                  </a:cubicBezTo>
                  <a:cubicBezTo>
                    <a:pt x="21405" y="13381"/>
                    <a:pt x="21366" y="13094"/>
                    <a:pt x="21327" y="12759"/>
                  </a:cubicBezTo>
                  <a:cubicBezTo>
                    <a:pt x="21522" y="12281"/>
                    <a:pt x="21600" y="11756"/>
                    <a:pt x="21600" y="11230"/>
                  </a:cubicBezTo>
                  <a:cubicBezTo>
                    <a:pt x="21600" y="10322"/>
                    <a:pt x="21327" y="9510"/>
                    <a:pt x="20898" y="8841"/>
                  </a:cubicBezTo>
                  <a:cubicBezTo>
                    <a:pt x="20898" y="8697"/>
                    <a:pt x="20937" y="8506"/>
                    <a:pt x="20937" y="8315"/>
                  </a:cubicBezTo>
                  <a:cubicBezTo>
                    <a:pt x="20937" y="6881"/>
                    <a:pt x="20235" y="5639"/>
                    <a:pt x="19222" y="5065"/>
                  </a:cubicBezTo>
                  <a:cubicBezTo>
                    <a:pt x="18403" y="2724"/>
                    <a:pt x="16492" y="1051"/>
                    <a:pt x="14309" y="10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219" name="Group 3573"/>
          <p:cNvGrpSpPr>
            <a:grpSpLocks/>
          </p:cNvGrpSpPr>
          <p:nvPr/>
        </p:nvGrpSpPr>
        <p:grpSpPr bwMode="auto">
          <a:xfrm>
            <a:off x="5692987" y="1822127"/>
            <a:ext cx="309316" cy="295785"/>
            <a:chOff x="0" y="0"/>
            <a:chExt cx="433763" cy="415212"/>
          </a:xfrm>
        </p:grpSpPr>
        <p:sp>
          <p:nvSpPr>
            <p:cNvPr id="9229" name="Shape 3566"/>
            <p:cNvSpPr>
              <a:spLocks/>
            </p:cNvSpPr>
            <p:nvPr/>
          </p:nvSpPr>
          <p:spPr bwMode="auto">
            <a:xfrm>
              <a:off x="-1" y="-1"/>
              <a:ext cx="433765" cy="41521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9744" y="0"/>
                  </a:moveTo>
                  <a:cubicBezTo>
                    <a:pt x="1856" y="0"/>
                    <a:pt x="1856" y="0"/>
                    <a:pt x="1856" y="0"/>
                  </a:cubicBezTo>
                  <a:cubicBezTo>
                    <a:pt x="844" y="0"/>
                    <a:pt x="0" y="885"/>
                    <a:pt x="0" y="1948"/>
                  </a:cubicBezTo>
                  <a:cubicBezTo>
                    <a:pt x="0" y="16466"/>
                    <a:pt x="0" y="16466"/>
                    <a:pt x="0" y="16466"/>
                  </a:cubicBezTo>
                  <a:cubicBezTo>
                    <a:pt x="0" y="17528"/>
                    <a:pt x="844" y="18413"/>
                    <a:pt x="1856" y="18413"/>
                  </a:cubicBezTo>
                  <a:cubicBezTo>
                    <a:pt x="7256" y="18413"/>
                    <a:pt x="7256" y="18413"/>
                    <a:pt x="7256" y="18413"/>
                  </a:cubicBezTo>
                  <a:cubicBezTo>
                    <a:pt x="6919" y="18767"/>
                    <a:pt x="6581" y="19298"/>
                    <a:pt x="6244" y="19475"/>
                  </a:cubicBezTo>
                  <a:cubicBezTo>
                    <a:pt x="6075" y="19652"/>
                    <a:pt x="5906" y="19830"/>
                    <a:pt x="5737" y="20007"/>
                  </a:cubicBezTo>
                  <a:cubicBezTo>
                    <a:pt x="5737" y="20184"/>
                    <a:pt x="5569" y="20538"/>
                    <a:pt x="5737" y="20892"/>
                  </a:cubicBezTo>
                  <a:cubicBezTo>
                    <a:pt x="5906" y="21246"/>
                    <a:pt x="6244" y="21600"/>
                    <a:pt x="7087" y="21600"/>
                  </a:cubicBezTo>
                  <a:cubicBezTo>
                    <a:pt x="14512" y="21600"/>
                    <a:pt x="14512" y="21600"/>
                    <a:pt x="14512" y="21600"/>
                  </a:cubicBezTo>
                  <a:cubicBezTo>
                    <a:pt x="15356" y="21600"/>
                    <a:pt x="15694" y="21246"/>
                    <a:pt x="15862" y="20892"/>
                  </a:cubicBezTo>
                  <a:cubicBezTo>
                    <a:pt x="16031" y="20538"/>
                    <a:pt x="15862" y="20184"/>
                    <a:pt x="15862" y="20007"/>
                  </a:cubicBezTo>
                  <a:cubicBezTo>
                    <a:pt x="15694" y="19830"/>
                    <a:pt x="15525" y="19652"/>
                    <a:pt x="15356" y="19475"/>
                  </a:cubicBezTo>
                  <a:cubicBezTo>
                    <a:pt x="15019" y="19298"/>
                    <a:pt x="14681" y="18767"/>
                    <a:pt x="14344" y="18413"/>
                  </a:cubicBezTo>
                  <a:cubicBezTo>
                    <a:pt x="19744" y="18413"/>
                    <a:pt x="19744" y="18413"/>
                    <a:pt x="19744" y="18413"/>
                  </a:cubicBezTo>
                  <a:cubicBezTo>
                    <a:pt x="20756" y="18413"/>
                    <a:pt x="21600" y="17528"/>
                    <a:pt x="21600" y="16466"/>
                  </a:cubicBezTo>
                  <a:cubicBezTo>
                    <a:pt x="21600" y="1948"/>
                    <a:pt x="21600" y="1948"/>
                    <a:pt x="21600" y="1948"/>
                  </a:cubicBezTo>
                  <a:cubicBezTo>
                    <a:pt x="21600" y="885"/>
                    <a:pt x="20756" y="0"/>
                    <a:pt x="19744" y="0"/>
                  </a:cubicBezTo>
                  <a:close/>
                  <a:moveTo>
                    <a:pt x="14850" y="20007"/>
                  </a:moveTo>
                  <a:cubicBezTo>
                    <a:pt x="15019" y="20184"/>
                    <a:pt x="15188" y="20361"/>
                    <a:pt x="15188" y="20538"/>
                  </a:cubicBezTo>
                  <a:cubicBezTo>
                    <a:pt x="15188" y="20538"/>
                    <a:pt x="15356" y="20538"/>
                    <a:pt x="15188" y="20538"/>
                  </a:cubicBezTo>
                  <a:cubicBezTo>
                    <a:pt x="15188" y="20715"/>
                    <a:pt x="14850" y="20892"/>
                    <a:pt x="14512" y="20892"/>
                  </a:cubicBezTo>
                  <a:cubicBezTo>
                    <a:pt x="7087" y="20892"/>
                    <a:pt x="7087" y="20892"/>
                    <a:pt x="7087" y="20892"/>
                  </a:cubicBezTo>
                  <a:cubicBezTo>
                    <a:pt x="6750" y="20892"/>
                    <a:pt x="6412" y="20715"/>
                    <a:pt x="6412" y="20538"/>
                  </a:cubicBezTo>
                  <a:cubicBezTo>
                    <a:pt x="6412" y="20538"/>
                    <a:pt x="6412" y="20538"/>
                    <a:pt x="6412" y="20538"/>
                  </a:cubicBezTo>
                  <a:cubicBezTo>
                    <a:pt x="6412" y="20538"/>
                    <a:pt x="6412" y="20538"/>
                    <a:pt x="6412" y="20538"/>
                  </a:cubicBezTo>
                  <a:cubicBezTo>
                    <a:pt x="6412" y="20361"/>
                    <a:pt x="6581" y="20184"/>
                    <a:pt x="6750" y="20007"/>
                  </a:cubicBezTo>
                  <a:cubicBezTo>
                    <a:pt x="7425" y="19298"/>
                    <a:pt x="7931" y="18767"/>
                    <a:pt x="8100" y="18413"/>
                  </a:cubicBezTo>
                  <a:cubicBezTo>
                    <a:pt x="13500" y="18413"/>
                    <a:pt x="13500" y="18413"/>
                    <a:pt x="13500" y="18413"/>
                  </a:cubicBezTo>
                  <a:cubicBezTo>
                    <a:pt x="13669" y="18767"/>
                    <a:pt x="14175" y="19298"/>
                    <a:pt x="14850" y="20007"/>
                  </a:cubicBezTo>
                  <a:close/>
                  <a:moveTo>
                    <a:pt x="20250" y="16466"/>
                  </a:moveTo>
                  <a:cubicBezTo>
                    <a:pt x="20250" y="16820"/>
                    <a:pt x="20081" y="16997"/>
                    <a:pt x="19744" y="16997"/>
                  </a:cubicBezTo>
                  <a:cubicBezTo>
                    <a:pt x="1856" y="16997"/>
                    <a:pt x="1856" y="16997"/>
                    <a:pt x="1856" y="16997"/>
                  </a:cubicBezTo>
                  <a:cubicBezTo>
                    <a:pt x="1519" y="16997"/>
                    <a:pt x="1350" y="16820"/>
                    <a:pt x="1350" y="16466"/>
                  </a:cubicBezTo>
                  <a:cubicBezTo>
                    <a:pt x="1350" y="1948"/>
                    <a:pt x="1350" y="1948"/>
                    <a:pt x="1350" y="1948"/>
                  </a:cubicBezTo>
                  <a:cubicBezTo>
                    <a:pt x="1350" y="1593"/>
                    <a:pt x="1519" y="1416"/>
                    <a:pt x="1856" y="1416"/>
                  </a:cubicBezTo>
                  <a:cubicBezTo>
                    <a:pt x="19744" y="1416"/>
                    <a:pt x="19744" y="1416"/>
                    <a:pt x="19744" y="1416"/>
                  </a:cubicBezTo>
                  <a:cubicBezTo>
                    <a:pt x="20081" y="1416"/>
                    <a:pt x="20250" y="1593"/>
                    <a:pt x="20250" y="1948"/>
                  </a:cubicBezTo>
                  <a:lnTo>
                    <a:pt x="20250" y="164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30" name="Shape 3567"/>
            <p:cNvSpPr>
              <a:spLocks/>
            </p:cNvSpPr>
            <p:nvPr/>
          </p:nvSpPr>
          <p:spPr bwMode="auto">
            <a:xfrm>
              <a:off x="54220" y="54220"/>
              <a:ext cx="325323" cy="218309"/>
            </a:xfrm>
            <a:custGeom>
              <a:avLst/>
              <a:gdLst>
                <a:gd name="T0" fmla="*/ 2147483647 w 21600"/>
                <a:gd name="T1" fmla="*/ 1138976504 h 21600"/>
                <a:gd name="T2" fmla="*/ 2147483647 w 21600"/>
                <a:gd name="T3" fmla="*/ 1138976504 h 21600"/>
                <a:gd name="T4" fmla="*/ 2147483647 w 21600"/>
                <a:gd name="T5" fmla="*/ 1138976504 h 21600"/>
                <a:gd name="T6" fmla="*/ 2147483647 w 21600"/>
                <a:gd name="T7" fmla="*/ 113897650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20025" y="0"/>
                  </a:moveTo>
                  <a:cubicBezTo>
                    <a:pt x="1575" y="0"/>
                    <a:pt x="1575" y="0"/>
                    <a:pt x="1575" y="0"/>
                  </a:cubicBezTo>
                  <a:cubicBezTo>
                    <a:pt x="675" y="0"/>
                    <a:pt x="0" y="1013"/>
                    <a:pt x="0" y="2363"/>
                  </a:cubicBezTo>
                  <a:cubicBezTo>
                    <a:pt x="0" y="19237"/>
                    <a:pt x="0" y="19237"/>
                    <a:pt x="0" y="19237"/>
                  </a:cubicBezTo>
                  <a:cubicBezTo>
                    <a:pt x="0" y="20587"/>
                    <a:pt x="675" y="21600"/>
                    <a:pt x="1575" y="21600"/>
                  </a:cubicBezTo>
                  <a:cubicBezTo>
                    <a:pt x="20025" y="21600"/>
                    <a:pt x="20025" y="21600"/>
                    <a:pt x="20025" y="21600"/>
                  </a:cubicBezTo>
                  <a:cubicBezTo>
                    <a:pt x="20925" y="21600"/>
                    <a:pt x="21600" y="20587"/>
                    <a:pt x="21600" y="19237"/>
                  </a:cubicBezTo>
                  <a:cubicBezTo>
                    <a:pt x="21600" y="2363"/>
                    <a:pt x="21600" y="2363"/>
                    <a:pt x="21600" y="2363"/>
                  </a:cubicBezTo>
                  <a:cubicBezTo>
                    <a:pt x="21600" y="1013"/>
                    <a:pt x="20925" y="0"/>
                    <a:pt x="20025" y="0"/>
                  </a:cubicBezTo>
                  <a:close/>
                  <a:moveTo>
                    <a:pt x="20700" y="19237"/>
                  </a:moveTo>
                  <a:cubicBezTo>
                    <a:pt x="20700" y="19912"/>
                    <a:pt x="20475" y="20250"/>
                    <a:pt x="20025" y="20250"/>
                  </a:cubicBezTo>
                  <a:cubicBezTo>
                    <a:pt x="1575" y="20250"/>
                    <a:pt x="1575" y="20250"/>
                    <a:pt x="1575" y="20250"/>
                  </a:cubicBezTo>
                  <a:cubicBezTo>
                    <a:pt x="1125" y="20250"/>
                    <a:pt x="900" y="19912"/>
                    <a:pt x="900" y="19237"/>
                  </a:cubicBezTo>
                  <a:cubicBezTo>
                    <a:pt x="900" y="2363"/>
                    <a:pt x="900" y="2363"/>
                    <a:pt x="900" y="2363"/>
                  </a:cubicBezTo>
                  <a:cubicBezTo>
                    <a:pt x="900" y="1688"/>
                    <a:pt x="1125" y="1350"/>
                    <a:pt x="1575" y="1350"/>
                  </a:cubicBezTo>
                  <a:cubicBezTo>
                    <a:pt x="20025" y="1350"/>
                    <a:pt x="20025" y="1350"/>
                    <a:pt x="20025" y="1350"/>
                  </a:cubicBezTo>
                  <a:cubicBezTo>
                    <a:pt x="20475" y="1350"/>
                    <a:pt x="20700" y="1688"/>
                    <a:pt x="20700" y="2363"/>
                  </a:cubicBezTo>
                  <a:lnTo>
                    <a:pt x="20700" y="19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31" name="Shape 3568"/>
            <p:cNvSpPr>
              <a:spLocks/>
            </p:cNvSpPr>
            <p:nvPr/>
          </p:nvSpPr>
          <p:spPr bwMode="auto">
            <a:xfrm>
              <a:off x="195479" y="279662"/>
              <a:ext cx="41379" cy="39952"/>
            </a:xfrm>
            <a:custGeom>
              <a:avLst/>
              <a:gdLst>
                <a:gd name="T0" fmla="*/ 278655 w 21600"/>
                <a:gd name="T1" fmla="*/ 233801 h 21600"/>
                <a:gd name="T2" fmla="*/ 278655 w 21600"/>
                <a:gd name="T3" fmla="*/ 233801 h 21600"/>
                <a:gd name="T4" fmla="*/ 278655 w 21600"/>
                <a:gd name="T5" fmla="*/ 233801 h 21600"/>
                <a:gd name="T6" fmla="*/ 278655 w 21600"/>
                <a:gd name="T7" fmla="*/ 23380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0800" y="0"/>
                  </a:moveTo>
                  <a:cubicBezTo>
                    <a:pt x="5400" y="0"/>
                    <a:pt x="0" y="5400"/>
                    <a:pt x="0" y="10800"/>
                  </a:cubicBezTo>
                  <a:cubicBezTo>
                    <a:pt x="0" y="16200"/>
                    <a:pt x="5400" y="21600"/>
                    <a:pt x="10800" y="21600"/>
                  </a:cubicBezTo>
                  <a:cubicBezTo>
                    <a:pt x="16200" y="21600"/>
                    <a:pt x="21600" y="16200"/>
                    <a:pt x="21600" y="10800"/>
                  </a:cubicBezTo>
                  <a:cubicBezTo>
                    <a:pt x="21600" y="5400"/>
                    <a:pt x="16200" y="0"/>
                    <a:pt x="10800" y="0"/>
                  </a:cubicBezTo>
                  <a:close/>
                  <a:moveTo>
                    <a:pt x="10800" y="14400"/>
                  </a:moveTo>
                  <a:cubicBezTo>
                    <a:pt x="9000" y="14400"/>
                    <a:pt x="7200" y="12600"/>
                    <a:pt x="7200" y="10800"/>
                  </a:cubicBezTo>
                  <a:cubicBezTo>
                    <a:pt x="7200" y="9000"/>
                    <a:pt x="9000" y="7200"/>
                    <a:pt x="10800" y="7200"/>
                  </a:cubicBezTo>
                  <a:cubicBezTo>
                    <a:pt x="12600" y="7200"/>
                    <a:pt x="14400" y="9000"/>
                    <a:pt x="14400" y="10800"/>
                  </a:cubicBezTo>
                  <a:cubicBezTo>
                    <a:pt x="14400" y="12600"/>
                    <a:pt x="12600" y="14400"/>
                    <a:pt x="10800" y="144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32" name="Shape 3569"/>
            <p:cNvSpPr>
              <a:spLocks/>
            </p:cNvSpPr>
            <p:nvPr/>
          </p:nvSpPr>
          <p:spPr bwMode="auto">
            <a:xfrm>
              <a:off x="162661" y="164086"/>
              <a:ext cx="39952" cy="81332"/>
            </a:xfrm>
            <a:custGeom>
              <a:avLst/>
              <a:gdLst>
                <a:gd name="T0" fmla="*/ 233801 w 21600"/>
                <a:gd name="T1" fmla="*/ 8174545 h 21600"/>
                <a:gd name="T2" fmla="*/ 233801 w 21600"/>
                <a:gd name="T3" fmla="*/ 8174545 h 21600"/>
                <a:gd name="T4" fmla="*/ 233801 w 21600"/>
                <a:gd name="T5" fmla="*/ 8174545 h 21600"/>
                <a:gd name="T6" fmla="*/ 233801 w 21600"/>
                <a:gd name="T7" fmla="*/ 817454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1800" y="0"/>
                    <a:pt x="0" y="900"/>
                    <a:pt x="0" y="2700"/>
                  </a:cubicBezTo>
                  <a:cubicBezTo>
                    <a:pt x="0" y="18900"/>
                    <a:pt x="0" y="18900"/>
                    <a:pt x="0" y="18900"/>
                  </a:cubicBezTo>
                  <a:cubicBezTo>
                    <a:pt x="0" y="19800"/>
                    <a:pt x="18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800" y="21600"/>
                    <a:pt x="21600" y="19800"/>
                    <a:pt x="21600" y="18900"/>
                  </a:cubicBezTo>
                  <a:cubicBezTo>
                    <a:pt x="21600" y="2700"/>
                    <a:pt x="21600" y="2700"/>
                    <a:pt x="21600" y="2700"/>
                  </a:cubicBezTo>
                  <a:cubicBezTo>
                    <a:pt x="21600" y="900"/>
                    <a:pt x="19800" y="0"/>
                    <a:pt x="16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33" name="Shape 3570"/>
            <p:cNvSpPr>
              <a:spLocks/>
            </p:cNvSpPr>
            <p:nvPr/>
          </p:nvSpPr>
          <p:spPr bwMode="auto">
            <a:xfrm>
              <a:off x="298212" y="81329"/>
              <a:ext cx="39953" cy="164089"/>
            </a:xfrm>
            <a:custGeom>
              <a:avLst/>
              <a:gdLst>
                <a:gd name="T0" fmla="*/ 233836 w 21600"/>
                <a:gd name="T1" fmla="*/ 273246374 h 21600"/>
                <a:gd name="T2" fmla="*/ 233836 w 21600"/>
                <a:gd name="T3" fmla="*/ 273246374 h 21600"/>
                <a:gd name="T4" fmla="*/ 233836 w 21600"/>
                <a:gd name="T5" fmla="*/ 273246374 h 21600"/>
                <a:gd name="T6" fmla="*/ 233836 w 21600"/>
                <a:gd name="T7" fmla="*/ 27324637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1800" y="0"/>
                    <a:pt x="0" y="450"/>
                    <a:pt x="0" y="1350"/>
                  </a:cubicBezTo>
                  <a:cubicBezTo>
                    <a:pt x="0" y="20250"/>
                    <a:pt x="0" y="20250"/>
                    <a:pt x="0" y="20250"/>
                  </a:cubicBezTo>
                  <a:cubicBezTo>
                    <a:pt x="0" y="21150"/>
                    <a:pt x="18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800" y="21600"/>
                    <a:pt x="21600" y="21150"/>
                    <a:pt x="21600" y="20250"/>
                  </a:cubicBezTo>
                  <a:cubicBezTo>
                    <a:pt x="21600" y="1350"/>
                    <a:pt x="21600" y="1350"/>
                    <a:pt x="21600" y="1350"/>
                  </a:cubicBezTo>
                  <a:cubicBezTo>
                    <a:pt x="21600" y="450"/>
                    <a:pt x="19800" y="0"/>
                    <a:pt x="16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34" name="Shape 3571"/>
            <p:cNvSpPr>
              <a:spLocks/>
            </p:cNvSpPr>
            <p:nvPr/>
          </p:nvSpPr>
          <p:spPr bwMode="auto">
            <a:xfrm>
              <a:off x="229723" y="135550"/>
              <a:ext cx="41379" cy="109868"/>
            </a:xfrm>
            <a:custGeom>
              <a:avLst/>
              <a:gdLst>
                <a:gd name="T0" fmla="*/ 278655 w 21600"/>
                <a:gd name="T1" fmla="*/ 36771514 h 21600"/>
                <a:gd name="T2" fmla="*/ 278655 w 21600"/>
                <a:gd name="T3" fmla="*/ 36771514 h 21600"/>
                <a:gd name="T4" fmla="*/ 278655 w 21600"/>
                <a:gd name="T5" fmla="*/ 36771514 h 21600"/>
                <a:gd name="T6" fmla="*/ 278655 w 21600"/>
                <a:gd name="T7" fmla="*/ 36771514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1800" y="0"/>
                    <a:pt x="0" y="675"/>
                    <a:pt x="0" y="2025"/>
                  </a:cubicBezTo>
                  <a:cubicBezTo>
                    <a:pt x="0" y="19575"/>
                    <a:pt x="0" y="19575"/>
                    <a:pt x="0" y="19575"/>
                  </a:cubicBezTo>
                  <a:cubicBezTo>
                    <a:pt x="0" y="20925"/>
                    <a:pt x="18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800" y="21600"/>
                    <a:pt x="21600" y="20925"/>
                    <a:pt x="21600" y="19575"/>
                  </a:cubicBezTo>
                  <a:cubicBezTo>
                    <a:pt x="21600" y="2025"/>
                    <a:pt x="21600" y="2025"/>
                    <a:pt x="21600" y="2025"/>
                  </a:cubicBezTo>
                  <a:cubicBezTo>
                    <a:pt x="21600" y="675"/>
                    <a:pt x="19800" y="0"/>
                    <a:pt x="16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35" name="Shape 3572"/>
            <p:cNvSpPr>
              <a:spLocks/>
            </p:cNvSpPr>
            <p:nvPr/>
          </p:nvSpPr>
          <p:spPr bwMode="auto">
            <a:xfrm>
              <a:off x="94172" y="108440"/>
              <a:ext cx="41379" cy="136978"/>
            </a:xfrm>
            <a:custGeom>
              <a:avLst/>
              <a:gdLst>
                <a:gd name="T0" fmla="*/ 278655 w 21600"/>
                <a:gd name="T1" fmla="*/ 110766611 h 21600"/>
                <a:gd name="T2" fmla="*/ 278655 w 21600"/>
                <a:gd name="T3" fmla="*/ 110766611 h 21600"/>
                <a:gd name="T4" fmla="*/ 278655 w 21600"/>
                <a:gd name="T5" fmla="*/ 110766611 h 21600"/>
                <a:gd name="T6" fmla="*/ 278655 w 21600"/>
                <a:gd name="T7" fmla="*/ 11076661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6200" y="0"/>
                  </a:moveTo>
                  <a:cubicBezTo>
                    <a:pt x="5400" y="0"/>
                    <a:pt x="5400" y="0"/>
                    <a:pt x="5400" y="0"/>
                  </a:cubicBezTo>
                  <a:cubicBezTo>
                    <a:pt x="1800" y="0"/>
                    <a:pt x="0" y="540"/>
                    <a:pt x="0" y="1620"/>
                  </a:cubicBezTo>
                  <a:cubicBezTo>
                    <a:pt x="0" y="19980"/>
                    <a:pt x="0" y="19980"/>
                    <a:pt x="0" y="19980"/>
                  </a:cubicBezTo>
                  <a:cubicBezTo>
                    <a:pt x="0" y="21060"/>
                    <a:pt x="1800" y="21600"/>
                    <a:pt x="5400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9800" y="21600"/>
                    <a:pt x="21600" y="21060"/>
                    <a:pt x="21600" y="19980"/>
                  </a:cubicBezTo>
                  <a:cubicBezTo>
                    <a:pt x="21600" y="1620"/>
                    <a:pt x="21600" y="1620"/>
                    <a:pt x="21600" y="1620"/>
                  </a:cubicBezTo>
                  <a:cubicBezTo>
                    <a:pt x="21600" y="540"/>
                    <a:pt x="19800" y="0"/>
                    <a:pt x="162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220" name="Shape 3574"/>
          <p:cNvSpPr>
            <a:spLocks/>
          </p:cNvSpPr>
          <p:nvPr/>
        </p:nvSpPr>
        <p:spPr bwMode="auto">
          <a:xfrm>
            <a:off x="5402862" y="3007525"/>
            <a:ext cx="244969" cy="29014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21600" y="15637"/>
                </a:moveTo>
                <a:lnTo>
                  <a:pt x="21600" y="5900"/>
                </a:lnTo>
                <a:lnTo>
                  <a:pt x="10800" y="0"/>
                </a:lnTo>
                <a:lnTo>
                  <a:pt x="0" y="5900"/>
                </a:lnTo>
                <a:lnTo>
                  <a:pt x="0" y="15637"/>
                </a:lnTo>
                <a:lnTo>
                  <a:pt x="10800" y="21600"/>
                </a:lnTo>
                <a:lnTo>
                  <a:pt x="21600" y="15637"/>
                </a:lnTo>
                <a:close/>
                <a:moveTo>
                  <a:pt x="19950" y="6439"/>
                </a:moveTo>
                <a:lnTo>
                  <a:pt x="10875" y="11482"/>
                </a:lnTo>
                <a:lnTo>
                  <a:pt x="7162" y="9420"/>
                </a:lnTo>
                <a:lnTo>
                  <a:pt x="16200" y="4377"/>
                </a:lnTo>
                <a:lnTo>
                  <a:pt x="19950" y="6439"/>
                </a:lnTo>
                <a:close/>
                <a:moveTo>
                  <a:pt x="5175" y="8247"/>
                </a:moveTo>
                <a:lnTo>
                  <a:pt x="1762" y="6375"/>
                </a:lnTo>
                <a:lnTo>
                  <a:pt x="10800" y="1396"/>
                </a:lnTo>
                <a:lnTo>
                  <a:pt x="14175" y="3267"/>
                </a:lnTo>
                <a:lnTo>
                  <a:pt x="5175" y="8247"/>
                </a:lnTo>
                <a:close/>
                <a:moveTo>
                  <a:pt x="1425" y="14971"/>
                </a:moveTo>
                <a:lnTo>
                  <a:pt x="1425" y="7073"/>
                </a:lnTo>
                <a:lnTo>
                  <a:pt x="4800" y="8913"/>
                </a:lnTo>
                <a:lnTo>
                  <a:pt x="4800" y="12338"/>
                </a:lnTo>
                <a:lnTo>
                  <a:pt x="6825" y="13290"/>
                </a:lnTo>
                <a:lnTo>
                  <a:pt x="6825" y="10055"/>
                </a:lnTo>
                <a:lnTo>
                  <a:pt x="10387" y="12021"/>
                </a:lnTo>
                <a:lnTo>
                  <a:pt x="10387" y="19919"/>
                </a:lnTo>
                <a:lnTo>
                  <a:pt x="1425" y="14971"/>
                </a:lnTo>
                <a:close/>
                <a:moveTo>
                  <a:pt x="11137" y="12053"/>
                </a:moveTo>
                <a:lnTo>
                  <a:pt x="20213" y="7073"/>
                </a:lnTo>
                <a:lnTo>
                  <a:pt x="20213" y="14971"/>
                </a:lnTo>
                <a:lnTo>
                  <a:pt x="11137" y="20014"/>
                </a:lnTo>
                <a:lnTo>
                  <a:pt x="11137" y="120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2511" tIns="32511" rIns="32511" bIns="32511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2" name="文本框 4"/>
          <p:cNvSpPr txBox="1">
            <a:spLocks noChangeArrowheads="1"/>
          </p:cNvSpPr>
          <p:nvPr/>
        </p:nvSpPr>
        <p:spPr bwMode="auto">
          <a:xfrm>
            <a:off x="4048196" y="1578274"/>
            <a:ext cx="1593991" cy="2929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zh-CN" sz="3800" b="1" dirty="0">
                <a:latin typeface="+mn-lt"/>
                <a:ea typeface="+mn-ea"/>
                <a:cs typeface="+mn-ea"/>
                <a:sym typeface="+mn-lt"/>
              </a:rPr>
              <a:t>认一认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800" b="1" dirty="0">
                <a:latin typeface="+mn-lt"/>
                <a:ea typeface="+mn-ea"/>
                <a:cs typeface="+mn-ea"/>
                <a:sym typeface="+mn-lt"/>
              </a:rPr>
              <a:t>想一想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sz="3800" b="1" dirty="0">
                <a:latin typeface="+mn-lt"/>
                <a:ea typeface="+mn-ea"/>
                <a:cs typeface="+mn-ea"/>
                <a:sym typeface="+mn-lt"/>
              </a:rPr>
              <a:t>说一说</a:t>
            </a:r>
          </a:p>
          <a:p>
            <a:pPr eaLnBrk="1" hangingPunct="1"/>
            <a:r>
              <a:rPr lang="zh-CN" altLang="en-US" sz="3800" b="1" dirty="0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9223" name="矩形 5"/>
          <p:cNvSpPr>
            <a:spLocks noChangeArrowheads="1"/>
          </p:cNvSpPr>
          <p:nvPr/>
        </p:nvSpPr>
        <p:spPr bwMode="auto">
          <a:xfrm>
            <a:off x="585894" y="319493"/>
            <a:ext cx="535273" cy="103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32511" rIns="65023" bIns="32511">
            <a:spAutoFit/>
          </a:bodyPr>
          <a:lstStyle/>
          <a:p>
            <a:pPr eaLnBrk="1" hangingPunct="1"/>
            <a:r>
              <a:rPr lang="en-US" altLang="zh-CN" sz="4300" b="1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sz="6300" b="1"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zh-CN" sz="6300" b="1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4" name="文本框 9"/>
          <p:cNvSpPr txBox="1">
            <a:spLocks noChangeArrowheads="1"/>
          </p:cNvSpPr>
          <p:nvPr/>
        </p:nvSpPr>
        <p:spPr bwMode="auto">
          <a:xfrm>
            <a:off x="2593058" y="636728"/>
            <a:ext cx="4321387" cy="788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eaLnBrk="1" hangingPunct="1"/>
            <a:r>
              <a:rPr lang="zh-CN" altLang="en-US" sz="4700" b="1" dirty="0">
                <a:latin typeface="+mn-lt"/>
                <a:ea typeface="+mn-ea"/>
                <a:cs typeface="+mn-ea"/>
                <a:sym typeface="+mn-lt"/>
              </a:rPr>
              <a:t>温州其他的物产</a:t>
            </a:r>
          </a:p>
        </p:txBody>
      </p:sp>
      <p:pic>
        <p:nvPicPr>
          <p:cNvPr id="9225" name="图片 10" descr="HI1Y)C4Y4OOFZLET$0PFX3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7512" y="1905669"/>
            <a:ext cx="500097" cy="30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图片 11" descr="OG6~8K2`R@%7%Q]EB39CZUW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7512" y="3391369"/>
            <a:ext cx="500097" cy="38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图片 12" descr="5H(_X01SI}ZI8GFU@DYZ`RJ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9111" y="2674485"/>
            <a:ext cx="325120" cy="40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文本框 16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5811520" y="4512417"/>
            <a:ext cx="434623" cy="61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eaLnBrk="1" hangingPunct="1"/>
            <a:r>
              <a:rPr lang="en-US" altLang="zh-CN">
                <a:latin typeface="+mn-lt"/>
                <a:ea typeface="+mn-ea"/>
                <a:cs typeface="+mn-ea"/>
                <a:sym typeface="+mn-lt"/>
              </a:rPr>
              <a:t>	 </a:t>
            </a:r>
          </a:p>
        </p:txBody>
      </p:sp>
    </p:spTree>
  </p:cSld>
  <p:clrMapOvr>
    <a:masterClrMapping/>
  </p:clrMapOvr>
  <p:transition spd="med" advTm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66568a0d314bfb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5955" y="2674485"/>
            <a:ext cx="1639147" cy="163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3092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5102" y="933643"/>
            <a:ext cx="1116471" cy="1860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448365" y="1445057"/>
            <a:ext cx="3691467" cy="1109759"/>
          </a:xfrm>
          <a:prstGeom prst="rect">
            <a:avLst/>
          </a:prstGeom>
        </p:spPr>
        <p:txBody>
          <a:bodyPr wrap="none" lIns="65023" tIns="32511" rIns="65023" bIns="32511" fromWordArt="1">
            <a:prstTxWarp prst="textCascadeUp">
              <a:avLst>
                <a:gd name="adj" fmla="val 80977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5700" kern="10" dirty="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猜猜我是谁</a:t>
            </a:r>
          </a:p>
        </p:txBody>
      </p:sp>
    </p:spTree>
  </p:cSld>
  <p:clrMapOvr>
    <a:masterClrMapping/>
  </p:clrMapOvr>
  <p:transition spd="med" advTm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hape 3574"/>
          <p:cNvSpPr>
            <a:spLocks/>
          </p:cNvSpPr>
          <p:nvPr/>
        </p:nvSpPr>
        <p:spPr bwMode="auto">
          <a:xfrm>
            <a:off x="5305778" y="2783993"/>
            <a:ext cx="244969" cy="29014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21600" y="15637"/>
                </a:moveTo>
                <a:lnTo>
                  <a:pt x="21600" y="5900"/>
                </a:lnTo>
                <a:lnTo>
                  <a:pt x="10800" y="0"/>
                </a:lnTo>
                <a:lnTo>
                  <a:pt x="0" y="5900"/>
                </a:lnTo>
                <a:lnTo>
                  <a:pt x="0" y="15637"/>
                </a:lnTo>
                <a:lnTo>
                  <a:pt x="10800" y="21600"/>
                </a:lnTo>
                <a:lnTo>
                  <a:pt x="21600" y="15637"/>
                </a:lnTo>
                <a:close/>
                <a:moveTo>
                  <a:pt x="19950" y="6439"/>
                </a:moveTo>
                <a:lnTo>
                  <a:pt x="10875" y="11482"/>
                </a:lnTo>
                <a:lnTo>
                  <a:pt x="7162" y="9420"/>
                </a:lnTo>
                <a:lnTo>
                  <a:pt x="16200" y="4377"/>
                </a:lnTo>
                <a:lnTo>
                  <a:pt x="19950" y="6439"/>
                </a:lnTo>
                <a:close/>
                <a:moveTo>
                  <a:pt x="5175" y="8247"/>
                </a:moveTo>
                <a:lnTo>
                  <a:pt x="1762" y="6375"/>
                </a:lnTo>
                <a:lnTo>
                  <a:pt x="10800" y="1396"/>
                </a:lnTo>
                <a:lnTo>
                  <a:pt x="14175" y="3267"/>
                </a:lnTo>
                <a:lnTo>
                  <a:pt x="5175" y="8247"/>
                </a:lnTo>
                <a:close/>
                <a:moveTo>
                  <a:pt x="1425" y="14971"/>
                </a:moveTo>
                <a:lnTo>
                  <a:pt x="1425" y="7073"/>
                </a:lnTo>
                <a:lnTo>
                  <a:pt x="4800" y="8913"/>
                </a:lnTo>
                <a:lnTo>
                  <a:pt x="4800" y="12338"/>
                </a:lnTo>
                <a:lnTo>
                  <a:pt x="6825" y="13290"/>
                </a:lnTo>
                <a:lnTo>
                  <a:pt x="6825" y="10055"/>
                </a:lnTo>
                <a:lnTo>
                  <a:pt x="10387" y="12021"/>
                </a:lnTo>
                <a:lnTo>
                  <a:pt x="10387" y="19919"/>
                </a:lnTo>
                <a:lnTo>
                  <a:pt x="1425" y="14971"/>
                </a:lnTo>
                <a:close/>
                <a:moveTo>
                  <a:pt x="11137" y="12053"/>
                </a:moveTo>
                <a:lnTo>
                  <a:pt x="20213" y="7073"/>
                </a:lnTo>
                <a:lnTo>
                  <a:pt x="20213" y="14971"/>
                </a:lnTo>
                <a:lnTo>
                  <a:pt x="11137" y="20014"/>
                </a:lnTo>
                <a:lnTo>
                  <a:pt x="11137" y="120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32511" tIns="32511" rIns="32511" bIns="32511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267" name="矩形 15"/>
          <p:cNvSpPr>
            <a:spLocks noChangeArrowheads="1"/>
          </p:cNvSpPr>
          <p:nvPr/>
        </p:nvSpPr>
        <p:spPr bwMode="auto">
          <a:xfrm>
            <a:off x="819573" y="1201204"/>
            <a:ext cx="371766" cy="103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32511" rIns="65023" bIns="32511">
            <a:spAutoFit/>
          </a:bodyPr>
          <a:lstStyle/>
          <a:p>
            <a:pPr eaLnBrk="1" hangingPunct="1"/>
            <a:r>
              <a:rPr lang="en-US" altLang="zh-CN" sz="6300" b="1"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zh-CN" sz="6300" b="1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0" name="图片 19" descr="T1v6dAFkVcXXXXXXXX_!!0-item_pic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800" y="2229679"/>
            <a:ext cx="1932658" cy="269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20"/>
          <p:cNvSpPr txBox="1">
            <a:spLocks noChangeArrowheads="1"/>
          </p:cNvSpPr>
          <p:nvPr/>
        </p:nvSpPr>
        <p:spPr bwMode="auto">
          <a:xfrm>
            <a:off x="731521" y="3954715"/>
            <a:ext cx="200246" cy="34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楷体_GB2312"/>
                <a:cs typeface="楷体_GB2312"/>
              </a:defRPr>
            </a:lvl9pPr>
          </a:lstStyle>
          <a:p>
            <a:pPr eaLnBrk="1" hangingPunct="1"/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grpSp>
        <p:nvGrpSpPr>
          <p:cNvPr id="2" name="组合 26"/>
          <p:cNvGrpSpPr>
            <a:grpSpLocks/>
          </p:cNvGrpSpPr>
          <p:nvPr/>
        </p:nvGrpSpPr>
        <p:grpSpPr bwMode="auto">
          <a:xfrm>
            <a:off x="900853" y="855745"/>
            <a:ext cx="6231467" cy="953967"/>
            <a:chOff x="1994" y="1896"/>
            <a:chExt cx="13800" cy="2112"/>
          </a:xfrm>
        </p:grpSpPr>
        <p:sp>
          <p:nvSpPr>
            <p:cNvPr id="11274" name="文本框 1"/>
            <p:cNvSpPr txBox="1">
              <a:spLocks noChangeArrowheads="1"/>
            </p:cNvSpPr>
            <p:nvPr/>
          </p:nvSpPr>
          <p:spPr bwMode="auto">
            <a:xfrm>
              <a:off x="4169" y="1896"/>
              <a:ext cx="11625" cy="2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9pPr>
            </a:lstStyle>
            <a:p>
              <a:pPr eaLnBrk="1" hangingPunct="1"/>
              <a:r>
                <a:rPr lang="en-US" altLang="zh-CN" sz="280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800" dirty="0">
                  <a:latin typeface="+mn-lt"/>
                  <a:ea typeface="+mn-ea"/>
                  <a:cs typeface="+mn-ea"/>
                  <a:sym typeface="+mn-lt"/>
                </a:rPr>
                <a:t>我是温州有名的牌子</a:t>
              </a:r>
            </a:p>
            <a:p>
              <a:pPr eaLnBrk="1" hangingPunct="1"/>
              <a:endParaRPr lang="zh-CN" altLang="zh-CN" sz="2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1275" name="图片 24" descr="2Q2KO{T4]90YWPW`}AW(RG5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4" y="1896"/>
              <a:ext cx="1358" cy="1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30"/>
          <p:cNvGrpSpPr>
            <a:grpSpLocks/>
          </p:cNvGrpSpPr>
          <p:nvPr/>
        </p:nvGrpSpPr>
        <p:grpSpPr bwMode="auto">
          <a:xfrm>
            <a:off x="900854" y="2229679"/>
            <a:ext cx="6645091" cy="953967"/>
            <a:chOff x="1994" y="4937"/>
            <a:chExt cx="14718" cy="2112"/>
          </a:xfrm>
        </p:grpSpPr>
        <p:sp>
          <p:nvSpPr>
            <p:cNvPr id="11272" name="文本框 9"/>
            <p:cNvSpPr txBox="1">
              <a:spLocks noChangeArrowheads="1"/>
            </p:cNvSpPr>
            <p:nvPr/>
          </p:nvSpPr>
          <p:spPr bwMode="auto">
            <a:xfrm>
              <a:off x="4169" y="4937"/>
              <a:ext cx="12543" cy="2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楷体_GB2312"/>
                  <a:cs typeface="楷体_GB2312"/>
                </a:defRPr>
              </a:lvl9pPr>
            </a:lstStyle>
            <a:p>
              <a:pPr eaLnBrk="1" hangingPunct="1"/>
              <a:r>
                <a:rPr lang="zh-CN" altLang="zh-CN" sz="2800" dirty="0">
                  <a:latin typeface="+mn-lt"/>
                  <a:ea typeface="+mn-ea"/>
                  <a:cs typeface="+mn-ea"/>
                  <a:sym typeface="+mn-lt"/>
                </a:rPr>
                <a:t> 很多小朋友把我穿在身上</a:t>
              </a:r>
            </a:p>
            <a:p>
              <a:pPr eaLnBrk="1" hangingPunct="1"/>
              <a:endParaRPr lang="zh-CN" altLang="zh-CN" sz="2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11273" name="图片 29" descr="2Q2KO{T4]90YWPW`}AW(RG5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4" y="4937"/>
              <a:ext cx="1358" cy="1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5" descr="中国地图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3947" y="471902"/>
            <a:ext cx="5171440" cy="410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矩形 20"/>
          <p:cNvSpPr>
            <a:spLocks noChangeArrowheads="1"/>
          </p:cNvSpPr>
          <p:nvPr/>
        </p:nvSpPr>
        <p:spPr bwMode="auto">
          <a:xfrm>
            <a:off x="1745262" y="1692298"/>
            <a:ext cx="371766" cy="103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5023" tIns="32511" rIns="65023" bIns="32511">
            <a:spAutoFit/>
          </a:bodyPr>
          <a:lstStyle/>
          <a:p>
            <a:pPr eaLnBrk="1" hangingPunct="1"/>
            <a:r>
              <a:rPr lang="en-US" altLang="zh-CN" sz="6300" b="1"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zh-CN" sz="6300" b="1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3" name="图片 3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6490" y="3083166"/>
            <a:ext cx="109502" cy="219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图片 3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7618" y="2776091"/>
            <a:ext cx="108373" cy="219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图片 4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2160" y="2632714"/>
            <a:ext cx="109503" cy="219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3264747" y="1110888"/>
            <a:ext cx="3291840" cy="3271700"/>
            <a:chOff x="7230" y="2460"/>
            <a:chExt cx="7289" cy="7244"/>
          </a:xfrm>
        </p:grpSpPr>
        <p:grpSp>
          <p:nvGrpSpPr>
            <p:cNvPr id="12296" name="组合 3"/>
            <p:cNvGrpSpPr>
              <a:grpSpLocks/>
            </p:cNvGrpSpPr>
            <p:nvPr/>
          </p:nvGrpSpPr>
          <p:grpSpPr bwMode="auto">
            <a:xfrm>
              <a:off x="7671" y="2460"/>
              <a:ext cx="6848" cy="7245"/>
              <a:chOff x="7631" y="2440"/>
              <a:chExt cx="6847" cy="7246"/>
            </a:xfrm>
          </p:grpSpPr>
          <p:pic>
            <p:nvPicPr>
              <p:cNvPr id="12298" name="图片 21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0004" y="6467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299" name="图片 22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0699" y="8007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00" name="图片 24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9014" y="8007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01" name="图片 25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2357" y="4163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02" name="图片 26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0699" y="5916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03" name="图片 27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8084" y="5211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04" name="图片 28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631" y="3808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05" name="图片 29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4236" y="2440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06" name="图片 30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1782" y="5696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07" name="图片 31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1551" y="6489"/>
                <a:ext cx="231" cy="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08" name="图片 33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0004" y="5346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09" name="图片 34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2266" y="7122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10" name="图片 36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0790" y="4107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11" name="图片 37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2960" y="7522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12" name="图片 39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2024" y="8007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13" name="图片 41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2807" y="5049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14" name="图片 44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0457" y="5049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15" name="图片 45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2508" y="6344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16" name="图片 46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1698" y="4861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17" name="图片 47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1456" y="7169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18" name="图片 48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25" y="7313"/>
                <a:ext cx="235" cy="4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19" name="图片 49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4094" y="3414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20" name="图片 50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3414" y="4107"/>
                <a:ext cx="242" cy="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21" name="图片 51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69" y="9110"/>
                <a:ext cx="287" cy="5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2297" name="图片 1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0" y="6181"/>
              <a:ext cx="242" cy="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66568a0d314bfb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0827" y="2828022"/>
            <a:ext cx="1639147" cy="163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7" descr="3092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5102" y="933643"/>
            <a:ext cx="1116471" cy="1860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WordArt 10"/>
          <p:cNvSpPr>
            <a:spLocks noChangeArrowheads="1" noChangeShapeType="1" noTextEdit="1"/>
          </p:cNvSpPr>
          <p:nvPr/>
        </p:nvSpPr>
        <p:spPr bwMode="auto">
          <a:xfrm>
            <a:off x="1448365" y="1445057"/>
            <a:ext cx="3691467" cy="1109759"/>
          </a:xfrm>
          <a:prstGeom prst="rect">
            <a:avLst/>
          </a:prstGeom>
        </p:spPr>
        <p:txBody>
          <a:bodyPr wrap="none" lIns="65023" tIns="32511" rIns="65023" bIns="32511" fromWordArt="1">
            <a:prstTxWarp prst="textCascadeUp">
              <a:avLst>
                <a:gd name="adj" fmla="val 80977"/>
              </a:avLst>
            </a:prstTxWarp>
            <a:scene3d>
              <a:camera prst="legacyPerspectiveFront">
                <a:rot lat="20519992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5700" b="1" kern="10" dirty="0">
                <a:ln w="9525">
                  <a:round/>
                  <a:headEnd/>
                  <a:tailEnd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猜猜我是谁</a:t>
            </a:r>
          </a:p>
        </p:txBody>
      </p:sp>
    </p:spTree>
  </p:cSld>
  <p:clrMapOvr>
    <a:masterClrMapping/>
  </p:clrMapOvr>
  <p:transition spd="med" advTm="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自定义 18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0B34C"/>
      </a:accent1>
      <a:accent2>
        <a:srgbClr val="FACE53"/>
      </a:accent2>
      <a:accent3>
        <a:srgbClr val="50B34C"/>
      </a:accent3>
      <a:accent4>
        <a:srgbClr val="FACE53"/>
      </a:accent4>
      <a:accent5>
        <a:srgbClr val="50B34C"/>
      </a:accent5>
      <a:accent6>
        <a:srgbClr val="FACE53"/>
      </a:accent6>
      <a:hlink>
        <a:srgbClr val="50B34C"/>
      </a:hlink>
      <a:folHlink>
        <a:srgbClr val="FACE53"/>
      </a:folHlink>
    </a:clrScheme>
    <a:fontScheme name="xopn3k0w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</Words>
  <Application>Microsoft Office PowerPoint</Application>
  <PresentationFormat>全屏显示(16:9)</PresentationFormat>
  <Paragraphs>66</Paragraphs>
  <Slides>16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Meiryo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44</cp:revision>
  <dcterms:created xsi:type="dcterms:W3CDTF">2016-10-17T14:00:00Z</dcterms:created>
  <dcterms:modified xsi:type="dcterms:W3CDTF">2022-03-25T07:14:16Z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