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6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3" r:id="rId2"/>
    <p:sldMasterId id="2147483693" r:id="rId3"/>
    <p:sldMasterId id="2147483705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70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2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FF0000"/>
    <a:srgbClr val="0000FF"/>
    <a:srgbClr val="000099"/>
    <a:srgbClr val="FF0066"/>
    <a:srgbClr val="1919E3"/>
    <a:srgbClr val="9B9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678" y="114"/>
      </p:cViewPr>
      <p:guideLst>
        <p:guide orient="horz" pos="2192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heme" Target="../theme/theme6.xml"/><Relationship Id="rId4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057AEC-9204-4540-AB38-686769F34CD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2" y="6629400"/>
            <a:ext cx="12192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7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606175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heme" Target="../theme/theme5.xml"/><Relationship Id="rId4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86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87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88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1048689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0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B30700E-D79A-4497-B9FC-73C7C0651AD2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91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2" y="6629400"/>
            <a:ext cx="12192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6" name="PA_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031288" y="76200"/>
            <a:ext cx="4762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865919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509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487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标题 1"/>
          <p:cNvSpPr>
            <a:spLocks noGrp="1"/>
          </p:cNvSpPr>
          <p:nvPr>
            <p:ph type="title" hasCustomPrompt="1"/>
          </p:nvPr>
        </p:nvSpPr>
        <p:spPr>
          <a:xfrm>
            <a:off x="5312086" y="2519020"/>
            <a:ext cx="4692041" cy="736514"/>
          </a:xfrm>
        </p:spPr>
        <p:txBody>
          <a:bodyPr/>
          <a:lstStyle>
            <a:lvl1pPr algn="l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</a:t>
            </a:r>
            <a:endParaRPr lang="zh-CN" altLang="en-US" dirty="0"/>
          </a:p>
        </p:txBody>
      </p:sp>
      <p:sp>
        <p:nvSpPr>
          <p:cNvPr id="1048583" name="文本占位符 2"/>
          <p:cNvSpPr>
            <a:spLocks noGrp="1"/>
          </p:cNvSpPr>
          <p:nvPr>
            <p:ph type="body" idx="13"/>
          </p:nvPr>
        </p:nvSpPr>
        <p:spPr>
          <a:xfrm>
            <a:off x="5312080" y="3355079"/>
            <a:ext cx="5105400" cy="4460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4858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58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58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A0D0297A-89C8-410B-BE48-20AD638E26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标题 1"/>
          <p:cNvSpPr>
            <a:spLocks noGrp="1"/>
          </p:cNvSpPr>
          <p:nvPr>
            <p:ph type="title" hasCustomPrompt="1"/>
          </p:nvPr>
        </p:nvSpPr>
        <p:spPr>
          <a:xfrm>
            <a:off x="5312086" y="2519020"/>
            <a:ext cx="4692041" cy="736514"/>
          </a:xfrm>
        </p:spPr>
        <p:txBody>
          <a:bodyPr/>
          <a:lstStyle>
            <a:lvl1pPr algn="l"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</a:t>
            </a:r>
            <a:endParaRPr lang="zh-CN" altLang="en-US" dirty="0"/>
          </a:p>
        </p:txBody>
      </p:sp>
      <p:sp>
        <p:nvSpPr>
          <p:cNvPr id="1048583" name="文本占位符 2"/>
          <p:cNvSpPr>
            <a:spLocks noGrp="1"/>
          </p:cNvSpPr>
          <p:nvPr>
            <p:ph type="body" idx="13"/>
          </p:nvPr>
        </p:nvSpPr>
        <p:spPr>
          <a:xfrm>
            <a:off x="5312080" y="3355079"/>
            <a:ext cx="5105400" cy="4460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4858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58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58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A0D0297A-89C8-410B-BE48-20AD638E26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48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6359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268333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47054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3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6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EA7B0D58-D779-4F99-BE69-A54829F354F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020092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29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51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2" name="内容占位符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53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48654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5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5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27F2597B-C990-4E27-AF93-61CE4767C251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0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965575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4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73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4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1048675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48676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C9D41671-9405-45CC-ABAE-2337FD3185F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0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481733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9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5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8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81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8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8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198AE717-214C-46B8-9EE1-746826B8E3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613109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0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58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9F63F227-46DB-4878-AA35-D42916E7205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PA_图片 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601831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64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935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67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86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01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8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399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1057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6620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855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52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7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096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2181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513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193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1149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479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5702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84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889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49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2891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4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3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6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EA7B0D58-D779-4F99-BE69-A54829F354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29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51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2" name="内容占位符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53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48654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5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5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27F2597B-C990-4E27-AF93-61CE4767C2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4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73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4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75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48676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7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78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C9D41671-9405-45CC-ABAE-2337FD3185F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9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5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8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81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8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8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198AE717-214C-46B8-9EE1-746826B8E3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230" name="PA_图片 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58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59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6835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6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866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9F63F227-46DB-4878-AA35-D42916E7205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ags" Target="../tags/tag14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ags" Target="../tags/tag1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ags" Target="../tags/tag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693ED-3F29-4A84-928B-085A2644A08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48581" name="PA_文本框 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152" name="PA_图片 1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693ED-3F29-4A84-928B-085A2644A08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48581" name="PA_文本框 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1509" y="6629409"/>
            <a:ext cx="16256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  <a:alpha val="0"/>
                  </a:schemeClr>
                </a:solidFill>
                <a:effectLst/>
                <a:uLnTx/>
                <a:uFillTx/>
                <a:latin typeface="优教通专用字体logo" panose="02000500000000000000" pitchFamily="2" charset="0"/>
                <a:ea typeface="宋体" panose="02010600030101010101" pitchFamily="2" charset="-122"/>
                <a:cs typeface="+mn-cs"/>
              </a:rPr>
              <a:t>0</a:t>
            </a:r>
            <a:endParaRPr kumimoji="0" lang="zh-CN" altLang="en-US" sz="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  <a:alpha val="0"/>
                </a:schemeClr>
              </a:solidFill>
              <a:effectLst/>
              <a:uLnTx/>
              <a:uFillTx/>
              <a:latin typeface="优教通专用字体logo" panose="02000500000000000000" pitchFamily="2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097152" name="PA_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A_图片 1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2041720" y="76209"/>
            <a:ext cx="6349" cy="317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8582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82" r:id="rId10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380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8756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47.xml"/><Relationship Id="rId18" Type="http://schemas.openxmlformats.org/officeDocument/2006/relationships/tags" Target="../tags/tag52.xml"/><Relationship Id="rId26" Type="http://schemas.openxmlformats.org/officeDocument/2006/relationships/tags" Target="../tags/tag60.xml"/><Relationship Id="rId21" Type="http://schemas.openxmlformats.org/officeDocument/2006/relationships/tags" Target="../tags/tag55.xml"/><Relationship Id="rId34" Type="http://schemas.openxmlformats.org/officeDocument/2006/relationships/image" Target="../media/image1.png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tags" Target="../tags/tag51.xml"/><Relationship Id="rId25" Type="http://schemas.openxmlformats.org/officeDocument/2006/relationships/tags" Target="../tags/tag59.xml"/><Relationship Id="rId33" Type="http://schemas.openxmlformats.org/officeDocument/2006/relationships/image" Target="../media/image2.png"/><Relationship Id="rId38" Type="http://schemas.openxmlformats.org/officeDocument/2006/relationships/image" Target="../media/image6.png"/><Relationship Id="rId2" Type="http://schemas.openxmlformats.org/officeDocument/2006/relationships/tags" Target="../tags/tag36.xml"/><Relationship Id="rId16" Type="http://schemas.openxmlformats.org/officeDocument/2006/relationships/tags" Target="../tags/tag50.xml"/><Relationship Id="rId20" Type="http://schemas.openxmlformats.org/officeDocument/2006/relationships/tags" Target="../tags/tag54.xml"/><Relationship Id="rId29" Type="http://schemas.openxmlformats.org/officeDocument/2006/relationships/tags" Target="../tags/tag63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24" Type="http://schemas.openxmlformats.org/officeDocument/2006/relationships/tags" Target="../tags/tag58.xml"/><Relationship Id="rId32" Type="http://schemas.openxmlformats.org/officeDocument/2006/relationships/slideLayout" Target="../slideLayouts/slideLayout10.xml"/><Relationship Id="rId37" Type="http://schemas.openxmlformats.org/officeDocument/2006/relationships/image" Target="../media/image5.png"/><Relationship Id="rId5" Type="http://schemas.openxmlformats.org/officeDocument/2006/relationships/tags" Target="../tags/tag39.xml"/><Relationship Id="rId15" Type="http://schemas.openxmlformats.org/officeDocument/2006/relationships/tags" Target="../tags/tag49.xml"/><Relationship Id="rId23" Type="http://schemas.openxmlformats.org/officeDocument/2006/relationships/tags" Target="../tags/tag57.xml"/><Relationship Id="rId28" Type="http://schemas.openxmlformats.org/officeDocument/2006/relationships/tags" Target="../tags/tag62.xml"/><Relationship Id="rId36" Type="http://schemas.openxmlformats.org/officeDocument/2006/relationships/image" Target="../media/image4.png"/><Relationship Id="rId10" Type="http://schemas.openxmlformats.org/officeDocument/2006/relationships/tags" Target="../tags/tag44.xml"/><Relationship Id="rId19" Type="http://schemas.openxmlformats.org/officeDocument/2006/relationships/tags" Target="../tags/tag53.xml"/><Relationship Id="rId31" Type="http://schemas.openxmlformats.org/officeDocument/2006/relationships/tags" Target="../tags/tag65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Relationship Id="rId22" Type="http://schemas.openxmlformats.org/officeDocument/2006/relationships/tags" Target="../tags/tag56.xml"/><Relationship Id="rId27" Type="http://schemas.openxmlformats.org/officeDocument/2006/relationships/tags" Target="../tags/tag61.xml"/><Relationship Id="rId30" Type="http://schemas.openxmlformats.org/officeDocument/2006/relationships/tags" Target="../tags/tag64.xml"/><Relationship Id="rId35" Type="http://schemas.openxmlformats.org/officeDocument/2006/relationships/image" Target="../media/image3.png"/><Relationship Id="rId8" Type="http://schemas.openxmlformats.org/officeDocument/2006/relationships/tags" Target="../tags/tag42.xml"/><Relationship Id="rId3" Type="http://schemas.openxmlformats.org/officeDocument/2006/relationships/tags" Target="../tags/tag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6"/>
          <p:cNvPicPr>
            <a:picLocks noChangeAspect="1"/>
          </p:cNvPicPr>
          <p:nvPr/>
        </p:nvPicPr>
        <p:blipFill rotWithShape="1"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901" y="4539883"/>
            <a:ext cx="2821259" cy="2322822"/>
          </a:xfrm>
          <a:prstGeom prst="rect">
            <a:avLst/>
          </a:prstGeom>
        </p:spPr>
      </p:pic>
      <p:sp>
        <p:nvSpPr>
          <p:cNvPr id="1048587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20132" y="6629409"/>
            <a:ext cx="1219200" cy="1077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" dirty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</a:rPr>
              <a:t>0</a:t>
            </a:r>
            <a:endParaRPr lang="zh-CN" altLang="en-US" sz="100" dirty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</a:endParaRPr>
          </a:p>
        </p:txBody>
      </p:sp>
      <p:pic>
        <p:nvPicPr>
          <p:cNvPr id="2097155" name="PA_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4"/>
          <a:stretch>
            <a:fillRect/>
          </a:stretch>
        </p:blipFill>
        <p:spPr>
          <a:xfrm>
            <a:off x="10555288" y="76209"/>
            <a:ext cx="4762" cy="3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6" name="PA_图片 1" hidden="1"/>
          <p:cNvPicPr>
            <a:picLocks noGrp="1" noRot="1" noChangeAspect="1" noEditPoints="1"/>
          </p:cNvPicPr>
          <p:nvPr>
            <p:custDataLst>
              <p:tags r:id="rId3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054109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7" name="PA_图片 1" hidden="1"/>
          <p:cNvPicPr>
            <a:picLocks noGrp="1" noRot="1" noChangeAspect="1" noEditPoints="1"/>
          </p:cNvPicPr>
          <p:nvPr>
            <p:custDataLst>
              <p:tags r:id="rId4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1054109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8" name="PA_图片 1" hidden="1"/>
          <p:cNvPicPr>
            <a:picLocks noGrp="1" noRot="1" noChangeAspect="1" noEditPoints="1"/>
          </p:cNvPicPr>
          <p:nvPr>
            <p:custDataLst>
              <p:tags r:id="rId5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9" y="1054109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59" name="PA_图片 1" hidden="1"/>
          <p:cNvPicPr>
            <a:picLocks noGrp="1" noRot="1" noChangeAspect="1" noEditPoints="1"/>
          </p:cNvPicPr>
          <p:nvPr>
            <p:custDataLst>
              <p:tags r:id="rId6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1054109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0" name="PA_图片 1" hidden="1"/>
          <p:cNvPicPr>
            <a:picLocks noGrp="1" noRot="1" noChangeAspect="1" noEditPoints="1"/>
          </p:cNvPicPr>
          <p:nvPr>
            <p:custDataLst>
              <p:tags r:id="rId7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1054109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1" name="PA_图片 1" hidden="1"/>
          <p:cNvPicPr>
            <a:picLocks noGrp="1" noRot="1" noChangeAspect="1" noEditPoints="1"/>
          </p:cNvPicPr>
          <p:nvPr>
            <p:custDataLst>
              <p:tags r:id="rId8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1054109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2" name="PA_图片 1" hidden="1"/>
          <p:cNvPicPr>
            <a:picLocks noGrp="1" noRot="1" noChangeAspect="1" noEditPoints="1"/>
          </p:cNvPicPr>
          <p:nvPr>
            <p:custDataLst>
              <p:tags r:id="rId9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1054109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3" name="PA_图片 1" hidden="1"/>
          <p:cNvPicPr>
            <a:picLocks noGrp="1" noRot="1" noChangeAspect="1" noEditPoints="1"/>
          </p:cNvPicPr>
          <p:nvPr>
            <p:custDataLst>
              <p:tags r:id="rId10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1730384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4" name="PA_图片 1" hidden="1"/>
          <p:cNvPicPr>
            <a:picLocks noGrp="1" noRot="1" noChangeAspect="1" noEditPoints="1"/>
          </p:cNvPicPr>
          <p:nvPr>
            <p:custDataLst>
              <p:tags r:id="rId11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1730384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5" name="PA_图片 1" hidden="1"/>
          <p:cNvPicPr>
            <a:picLocks noGrp="1" noRot="1" noChangeAspect="1" noEditPoints="1"/>
          </p:cNvPicPr>
          <p:nvPr>
            <p:custDataLst>
              <p:tags r:id="rId12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9" y="1730384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6" name="PA_图片 1" hidden="1"/>
          <p:cNvPicPr>
            <a:picLocks noGrp="1" noRot="1" noChangeAspect="1" noEditPoints="1"/>
          </p:cNvPicPr>
          <p:nvPr>
            <p:custDataLst>
              <p:tags r:id="rId13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1730384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7" name="PA_图片 1" hidden="1"/>
          <p:cNvPicPr>
            <a:picLocks noGrp="1" noRot="1" noChangeAspect="1" noEditPoints="1"/>
          </p:cNvPicPr>
          <p:nvPr>
            <p:custDataLst>
              <p:tags r:id="rId14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1730384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8" name="PA_图片 1" hidden="1"/>
          <p:cNvPicPr>
            <a:picLocks noGrp="1" noRot="1" noChangeAspect="1" noEditPoints="1"/>
          </p:cNvPicPr>
          <p:nvPr>
            <p:custDataLst>
              <p:tags r:id="rId15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1730384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69" name="PA_图片 1" hidden="1"/>
          <p:cNvPicPr>
            <a:picLocks noGrp="1" noRot="1" noChangeAspect="1" noEditPoints="1"/>
          </p:cNvPicPr>
          <p:nvPr>
            <p:custDataLst>
              <p:tags r:id="rId16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1730384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0" name="PA_图片 1" hidden="1"/>
          <p:cNvPicPr>
            <a:picLocks noGrp="1" noRot="1" noChangeAspect="1" noEditPoints="1"/>
          </p:cNvPicPr>
          <p:nvPr>
            <p:custDataLst>
              <p:tags r:id="rId17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4437072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1" name="PA_图片 1" hidden="1"/>
          <p:cNvPicPr>
            <a:picLocks noGrp="1" noRot="1" noChangeAspect="1" noEditPoints="1"/>
          </p:cNvPicPr>
          <p:nvPr>
            <p:custDataLst>
              <p:tags r:id="rId18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4437072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2" name="PA_图片 1" hidden="1"/>
          <p:cNvPicPr>
            <a:picLocks noGrp="1" noRot="1" noChangeAspect="1" noEditPoints="1"/>
          </p:cNvPicPr>
          <p:nvPr>
            <p:custDataLst>
              <p:tags r:id="rId19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9" y="4437072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3" name="PA_图片 1" hidden="1"/>
          <p:cNvPicPr>
            <a:picLocks noGrp="1" noRot="1" noChangeAspect="1" noEditPoints="1"/>
          </p:cNvPicPr>
          <p:nvPr>
            <p:custDataLst>
              <p:tags r:id="rId20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4437072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4" name="PA_图片 1" hidden="1"/>
          <p:cNvPicPr>
            <a:picLocks noGrp="1" noRot="1" noChangeAspect="1" noEditPoints="1"/>
          </p:cNvPicPr>
          <p:nvPr>
            <p:custDataLst>
              <p:tags r:id="rId21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4437072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5" name="PA_图片 1" hidden="1"/>
          <p:cNvPicPr>
            <a:picLocks noGrp="1" noRot="1" noChangeAspect="1" noEditPoints="1"/>
          </p:cNvPicPr>
          <p:nvPr>
            <p:custDataLst>
              <p:tags r:id="rId22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4437072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6" name="PA_图片 1" hidden="1"/>
          <p:cNvPicPr>
            <a:picLocks noGrp="1" noRot="1" noChangeAspect="1" noEditPoints="1"/>
          </p:cNvPicPr>
          <p:nvPr>
            <p:custDataLst>
              <p:tags r:id="rId23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4437072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7" name="PA_图片 1" hidden="1"/>
          <p:cNvPicPr>
            <a:picLocks noGrp="1" noRot="1" noChangeAspect="1" noEditPoints="1"/>
          </p:cNvPicPr>
          <p:nvPr>
            <p:custDataLst>
              <p:tags r:id="rId24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938" y="5113347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8" name="PA_图片 1" hidden="1"/>
          <p:cNvPicPr>
            <a:picLocks noGrp="1" noRot="1" noChangeAspect="1" noEditPoints="1"/>
          </p:cNvPicPr>
          <p:nvPr>
            <p:custDataLst>
              <p:tags r:id="rId25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350" y="5113347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9" name="PA_图片 1" hidden="1"/>
          <p:cNvPicPr>
            <a:picLocks noGrp="1" noRot="1" noChangeAspect="1" noEditPoints="1"/>
          </p:cNvPicPr>
          <p:nvPr>
            <p:custDataLst>
              <p:tags r:id="rId26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359" y="5113347"/>
            <a:ext cx="1014413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80" name="PA_图片 1" hidden="1"/>
          <p:cNvPicPr>
            <a:picLocks noGrp="1" noRot="1" noChangeAspect="1" noEditPoints="1"/>
          </p:cNvPicPr>
          <p:nvPr>
            <p:custDataLst>
              <p:tags r:id="rId27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763" y="5113347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81" name="PA_图片 1" hidden="1"/>
          <p:cNvPicPr>
            <a:picLocks noGrp="1" noRot="1" noChangeAspect="1" noEditPoints="1"/>
          </p:cNvPicPr>
          <p:nvPr>
            <p:custDataLst>
              <p:tags r:id="rId28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763" y="5113347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82" name="PA_图片 1" hidden="1"/>
          <p:cNvPicPr>
            <a:picLocks noGrp="1" noRot="1" noChangeAspect="1" noEditPoints="1"/>
          </p:cNvPicPr>
          <p:nvPr>
            <p:custDataLst>
              <p:tags r:id="rId29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1588" y="5113347"/>
            <a:ext cx="1016000" cy="67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83" name="PA_图片 1" hidden="1"/>
          <p:cNvPicPr>
            <a:picLocks noGrp="1" noRot="1" noChangeAspect="1" noEditPoints="1"/>
          </p:cNvPicPr>
          <p:nvPr>
            <p:custDataLst>
              <p:tags r:id="rId30"/>
            </p:custDataLst>
          </p:nvPr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588" y="5113347"/>
            <a:ext cx="1014412" cy="676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588" name="PA_文本框 123" hidden="1"/>
          <p:cNvSpPr>
            <a:spLocks noGrp="1" noRot="1" noChangeAspect="1" noEditPoints="1" noTextEdit="1"/>
          </p:cNvSpPr>
          <p:nvPr>
            <p:custDataLst>
              <p:tags r:id="rId31"/>
            </p:custDataLst>
          </p:nvPr>
        </p:nvSpPr>
        <p:spPr>
          <a:xfrm>
            <a:off x="2655888" y="2754313"/>
            <a:ext cx="6889750" cy="1333500"/>
          </a:xfrm>
          <a:custGeom>
            <a:avLst/>
            <a:gdLst/>
            <a:ahLst/>
            <a:cxnLst>
              <a:cxn ang="0">
                <a:pos x="19705" y="68514"/>
              </a:cxn>
              <a:cxn ang="0">
                <a:pos x="14332" y="90656"/>
              </a:cxn>
              <a:cxn ang="0">
                <a:pos x="5796" y="90656"/>
              </a:cxn>
              <a:cxn ang="0">
                <a:pos x="3478" y="61830"/>
              </a:cxn>
              <a:cxn ang="0">
                <a:pos x="25186" y="90238"/>
              </a:cxn>
              <a:cxn ang="0">
                <a:pos x="0" y="97758"/>
              </a:cxn>
              <a:cxn ang="0">
                <a:pos x="3478" y="61830"/>
              </a:cxn>
              <a:cxn ang="0">
                <a:pos x="129616" y="60994"/>
              </a:cxn>
              <a:cxn ang="0">
                <a:pos x="129616" y="54310"/>
              </a:cxn>
              <a:cxn ang="0">
                <a:pos x="57853" y="58487"/>
              </a:cxn>
              <a:cxn ang="0">
                <a:pos x="86937" y="37181"/>
              </a:cxn>
              <a:cxn ang="0">
                <a:pos x="86937" y="37181"/>
              </a:cxn>
              <a:cxn ang="0">
                <a:pos x="2740" y="58487"/>
              </a:cxn>
              <a:cxn ang="0">
                <a:pos x="84830" y="30079"/>
              </a:cxn>
              <a:cxn ang="0">
                <a:pos x="95157" y="74780"/>
              </a:cxn>
              <a:cxn ang="0">
                <a:pos x="86937" y="78541"/>
              </a:cxn>
              <a:cxn ang="0">
                <a:pos x="84830" y="30079"/>
              </a:cxn>
              <a:cxn ang="0">
                <a:pos x="129616" y="16711"/>
              </a:cxn>
              <a:cxn ang="0">
                <a:pos x="101901" y="10445"/>
              </a:cxn>
              <a:cxn ang="0">
                <a:pos x="101375" y="17547"/>
              </a:cxn>
              <a:cxn ang="0">
                <a:pos x="94946" y="89820"/>
              </a:cxn>
              <a:cxn ang="0">
                <a:pos x="86410" y="17547"/>
              </a:cxn>
              <a:cxn ang="0">
                <a:pos x="126349" y="10027"/>
              </a:cxn>
              <a:cxn ang="0">
                <a:pos x="131408" y="16711"/>
              </a:cxn>
              <a:cxn ang="0">
                <a:pos x="131408" y="78958"/>
              </a:cxn>
              <a:cxn ang="0">
                <a:pos x="124926" y="85433"/>
              </a:cxn>
              <a:cxn ang="0">
                <a:pos x="124031" y="16711"/>
              </a:cxn>
              <a:cxn ang="0">
                <a:pos x="7587" y="16711"/>
              </a:cxn>
              <a:cxn ang="0">
                <a:pos x="63333" y="4178"/>
              </a:cxn>
              <a:cxn ang="0">
                <a:pos x="54586" y="31750"/>
              </a:cxn>
              <a:cxn ang="0">
                <a:pos x="62647" y="87105"/>
              </a:cxn>
              <a:cxn ang="0">
                <a:pos x="59223" y="86060"/>
              </a:cxn>
              <a:cxn ang="0">
                <a:pos x="56273" y="63083"/>
              </a:cxn>
              <a:cxn ang="0">
                <a:pos x="51741" y="93998"/>
              </a:cxn>
              <a:cxn ang="0">
                <a:pos x="52794" y="31750"/>
              </a:cxn>
              <a:cxn ang="0">
                <a:pos x="47210" y="4178"/>
              </a:cxn>
              <a:cxn ang="0">
                <a:pos x="51320" y="33421"/>
              </a:cxn>
              <a:cxn ang="0">
                <a:pos x="44681" y="53892"/>
              </a:cxn>
              <a:cxn ang="0">
                <a:pos x="47737" y="96086"/>
              </a:cxn>
              <a:cxn ang="0">
                <a:pos x="42784" y="97340"/>
              </a:cxn>
              <a:cxn ang="0">
                <a:pos x="44892" y="6684"/>
              </a:cxn>
              <a:cxn ang="0">
                <a:pos x="47315" y="14204"/>
              </a:cxn>
              <a:cxn ang="0">
                <a:pos x="141208" y="17964"/>
              </a:cxn>
              <a:cxn ang="0">
                <a:pos x="141208" y="41777"/>
              </a:cxn>
              <a:cxn ang="0">
                <a:pos x="145949" y="93162"/>
              </a:cxn>
              <a:cxn ang="0">
                <a:pos x="132883" y="85643"/>
              </a:cxn>
              <a:cxn ang="0">
                <a:pos x="136676" y="26737"/>
              </a:cxn>
              <a:cxn ang="0">
                <a:pos x="139311" y="17964"/>
              </a:cxn>
              <a:cxn ang="0">
                <a:pos x="13067" y="12951"/>
              </a:cxn>
              <a:cxn ang="0">
                <a:pos x="20655" y="19635"/>
              </a:cxn>
              <a:cxn ang="0">
                <a:pos x="22551" y="58905"/>
              </a:cxn>
              <a:cxn ang="0">
                <a:pos x="8535" y="59741"/>
              </a:cxn>
              <a:cxn ang="0">
                <a:pos x="12329" y="19635"/>
              </a:cxn>
              <a:cxn ang="0">
                <a:pos x="12224" y="0"/>
              </a:cxn>
            </a:cxnLst>
            <a:rect l="0" t="0" r="0" b="0"/>
            <a:pathLst>
              <a:path w="10306347" h="1778496">
                <a:moveTo>
                  <a:pt x="1145977" y="1220391"/>
                </a:moveTo>
                <a:lnTo>
                  <a:pt x="1145977" y="1614785"/>
                </a:lnTo>
                <a:lnTo>
                  <a:pt x="1391543" y="1614785"/>
                </a:lnTo>
                <a:lnTo>
                  <a:pt x="1391543" y="1220391"/>
                </a:lnTo>
                <a:lnTo>
                  <a:pt x="1145977" y="1220391"/>
                </a:lnTo>
                <a:close/>
                <a:moveTo>
                  <a:pt x="773907" y="1220391"/>
                </a:moveTo>
                <a:lnTo>
                  <a:pt x="773907" y="1614785"/>
                </a:lnTo>
                <a:lnTo>
                  <a:pt x="1012031" y="1614785"/>
                </a:lnTo>
                <a:lnTo>
                  <a:pt x="1012031" y="1220391"/>
                </a:lnTo>
                <a:lnTo>
                  <a:pt x="773907" y="1220391"/>
                </a:lnTo>
                <a:close/>
                <a:moveTo>
                  <a:pt x="409278" y="1220391"/>
                </a:moveTo>
                <a:lnTo>
                  <a:pt x="409278" y="1614785"/>
                </a:lnTo>
                <a:lnTo>
                  <a:pt x="632520" y="1614785"/>
                </a:lnTo>
                <a:lnTo>
                  <a:pt x="632520" y="1220391"/>
                </a:lnTo>
                <a:lnTo>
                  <a:pt x="409278" y="1220391"/>
                </a:lnTo>
                <a:close/>
                <a:moveTo>
                  <a:pt x="245567" y="1101328"/>
                </a:moveTo>
                <a:lnTo>
                  <a:pt x="1555254" y="1101328"/>
                </a:lnTo>
                <a:cubicBezTo>
                  <a:pt x="1550293" y="1190625"/>
                  <a:pt x="1547813" y="1279922"/>
                  <a:pt x="1547813" y="1369219"/>
                </a:cubicBezTo>
                <a:lnTo>
                  <a:pt x="1547813" y="1614785"/>
                </a:lnTo>
                <a:cubicBezTo>
                  <a:pt x="1622227" y="1614785"/>
                  <a:pt x="1699121" y="1612305"/>
                  <a:pt x="1778496" y="1607344"/>
                </a:cubicBezTo>
                <a:lnTo>
                  <a:pt x="1778496" y="1741289"/>
                </a:lnTo>
                <a:cubicBezTo>
                  <a:pt x="1659434" y="1736328"/>
                  <a:pt x="1520527" y="1733848"/>
                  <a:pt x="1361778" y="1733848"/>
                </a:cubicBezTo>
                <a:lnTo>
                  <a:pt x="364629" y="1733848"/>
                </a:lnTo>
                <a:cubicBezTo>
                  <a:pt x="205879" y="1733848"/>
                  <a:pt x="84336" y="1736328"/>
                  <a:pt x="0" y="1741289"/>
                </a:cubicBezTo>
                <a:lnTo>
                  <a:pt x="0" y="1607344"/>
                </a:lnTo>
                <a:cubicBezTo>
                  <a:pt x="89297" y="1612305"/>
                  <a:pt x="173633" y="1614785"/>
                  <a:pt x="253008" y="1614785"/>
                </a:cubicBezTo>
                <a:lnTo>
                  <a:pt x="253008" y="1369219"/>
                </a:lnTo>
                <a:cubicBezTo>
                  <a:pt x="253008" y="1270000"/>
                  <a:pt x="250528" y="1180703"/>
                  <a:pt x="245567" y="1101328"/>
                </a:cubicBezTo>
                <a:close/>
                <a:moveTo>
                  <a:pt x="8885038" y="1086445"/>
                </a:moveTo>
                <a:lnTo>
                  <a:pt x="8885038" y="1369219"/>
                </a:lnTo>
                <a:cubicBezTo>
                  <a:pt x="9009062" y="1339453"/>
                  <a:pt x="9098359" y="1319609"/>
                  <a:pt x="9152929" y="1309688"/>
                </a:cubicBezTo>
                <a:lnTo>
                  <a:pt x="9152929" y="1086445"/>
                </a:lnTo>
                <a:lnTo>
                  <a:pt x="8885038" y="1086445"/>
                </a:lnTo>
                <a:close/>
                <a:moveTo>
                  <a:pt x="8885038" y="684609"/>
                </a:moveTo>
                <a:lnTo>
                  <a:pt x="8885038" y="967383"/>
                </a:lnTo>
                <a:lnTo>
                  <a:pt x="9152929" y="967383"/>
                </a:lnTo>
                <a:lnTo>
                  <a:pt x="9152929" y="684609"/>
                </a:lnTo>
                <a:lnTo>
                  <a:pt x="8885038" y="684609"/>
                </a:lnTo>
                <a:close/>
                <a:moveTo>
                  <a:pt x="4025801" y="677168"/>
                </a:moveTo>
                <a:cubicBezTo>
                  <a:pt x="4040684" y="811113"/>
                  <a:pt x="4060527" y="932656"/>
                  <a:pt x="4085332" y="1041797"/>
                </a:cubicBezTo>
                <a:cubicBezTo>
                  <a:pt x="4115098" y="1155898"/>
                  <a:pt x="4147344" y="1242715"/>
                  <a:pt x="4182070" y="1302246"/>
                </a:cubicBezTo>
                <a:cubicBezTo>
                  <a:pt x="4251523" y="1148457"/>
                  <a:pt x="4301133" y="940098"/>
                  <a:pt x="4330898" y="677168"/>
                </a:cubicBezTo>
                <a:lnTo>
                  <a:pt x="4025801" y="677168"/>
                </a:lnTo>
                <a:close/>
                <a:moveTo>
                  <a:pt x="6139160" y="662285"/>
                </a:moveTo>
                <a:lnTo>
                  <a:pt x="6139160" y="1071563"/>
                </a:lnTo>
                <a:lnTo>
                  <a:pt x="6563320" y="1071563"/>
                </a:lnTo>
                <a:lnTo>
                  <a:pt x="6563320" y="662285"/>
                </a:lnTo>
                <a:lnTo>
                  <a:pt x="6139160" y="662285"/>
                </a:lnTo>
                <a:close/>
                <a:moveTo>
                  <a:pt x="535781" y="558106"/>
                </a:moveTo>
                <a:cubicBezTo>
                  <a:pt x="545703" y="612676"/>
                  <a:pt x="568027" y="657324"/>
                  <a:pt x="602754" y="692051"/>
                </a:cubicBezTo>
                <a:cubicBezTo>
                  <a:pt x="558106" y="726777"/>
                  <a:pt x="503535" y="772666"/>
                  <a:pt x="439043" y="829717"/>
                </a:cubicBezTo>
                <a:cubicBezTo>
                  <a:pt x="374551" y="886768"/>
                  <a:pt x="292696" y="957461"/>
                  <a:pt x="193477" y="1041797"/>
                </a:cubicBezTo>
                <a:cubicBezTo>
                  <a:pt x="153789" y="987227"/>
                  <a:pt x="116582" y="947539"/>
                  <a:pt x="81856" y="922734"/>
                </a:cubicBezTo>
                <a:cubicBezTo>
                  <a:pt x="171153" y="873125"/>
                  <a:pt x="250528" y="818555"/>
                  <a:pt x="319981" y="759024"/>
                </a:cubicBezTo>
                <a:cubicBezTo>
                  <a:pt x="389434" y="699492"/>
                  <a:pt x="461367" y="632520"/>
                  <a:pt x="535781" y="558106"/>
                </a:cubicBezTo>
                <a:close/>
                <a:moveTo>
                  <a:pt x="5990332" y="535781"/>
                </a:moveTo>
                <a:lnTo>
                  <a:pt x="6719590" y="535781"/>
                </a:lnTo>
                <a:cubicBezTo>
                  <a:pt x="6714629" y="600274"/>
                  <a:pt x="6712148" y="672207"/>
                  <a:pt x="6712148" y="751582"/>
                </a:cubicBezTo>
                <a:lnTo>
                  <a:pt x="6712148" y="1116211"/>
                </a:lnTo>
                <a:cubicBezTo>
                  <a:pt x="6712148" y="1200547"/>
                  <a:pt x="6714629" y="1272481"/>
                  <a:pt x="6719590" y="1332012"/>
                </a:cubicBezTo>
                <a:lnTo>
                  <a:pt x="6563320" y="1332012"/>
                </a:lnTo>
                <a:lnTo>
                  <a:pt x="6563320" y="1198066"/>
                </a:lnTo>
                <a:lnTo>
                  <a:pt x="6139160" y="1198066"/>
                </a:lnTo>
                <a:lnTo>
                  <a:pt x="6139160" y="1398984"/>
                </a:lnTo>
                <a:lnTo>
                  <a:pt x="5990332" y="1398984"/>
                </a:lnTo>
                <a:cubicBezTo>
                  <a:pt x="5995293" y="1364258"/>
                  <a:pt x="5997773" y="1307207"/>
                  <a:pt x="5997773" y="1227832"/>
                </a:cubicBezTo>
                <a:lnTo>
                  <a:pt x="5997773" y="751582"/>
                </a:lnTo>
                <a:cubicBezTo>
                  <a:pt x="5997773" y="672207"/>
                  <a:pt x="5995293" y="600274"/>
                  <a:pt x="5990332" y="535781"/>
                </a:cubicBezTo>
                <a:close/>
                <a:moveTo>
                  <a:pt x="8885038" y="297656"/>
                </a:moveTo>
                <a:lnTo>
                  <a:pt x="8885038" y="565547"/>
                </a:lnTo>
                <a:lnTo>
                  <a:pt x="9152929" y="565547"/>
                </a:lnTo>
                <a:lnTo>
                  <a:pt x="9152929" y="297656"/>
                </a:lnTo>
                <a:lnTo>
                  <a:pt x="8885038" y="297656"/>
                </a:lnTo>
                <a:close/>
                <a:moveTo>
                  <a:pt x="5752207" y="178594"/>
                </a:moveTo>
                <a:cubicBezTo>
                  <a:pt x="5856386" y="183555"/>
                  <a:pt x="5970488" y="186035"/>
                  <a:pt x="6094511" y="186035"/>
                </a:cubicBezTo>
                <a:lnTo>
                  <a:pt x="7195839" y="186035"/>
                </a:lnTo>
                <a:cubicBezTo>
                  <a:pt x="7275215" y="186035"/>
                  <a:pt x="7359550" y="183555"/>
                  <a:pt x="7448847" y="178594"/>
                </a:cubicBezTo>
                <a:lnTo>
                  <a:pt x="7448847" y="319981"/>
                </a:lnTo>
                <a:cubicBezTo>
                  <a:pt x="7369473" y="315019"/>
                  <a:pt x="7287617" y="312539"/>
                  <a:pt x="7203281" y="312539"/>
                </a:cubicBezTo>
                <a:lnTo>
                  <a:pt x="7158632" y="312539"/>
                </a:lnTo>
                <a:lnTo>
                  <a:pt x="7158632" y="1540371"/>
                </a:lnTo>
                <a:cubicBezTo>
                  <a:pt x="7158632" y="1629668"/>
                  <a:pt x="7132587" y="1687959"/>
                  <a:pt x="7080498" y="1715244"/>
                </a:cubicBezTo>
                <a:cubicBezTo>
                  <a:pt x="7028408" y="1742529"/>
                  <a:pt x="6922988" y="1763613"/>
                  <a:pt x="6764238" y="1778496"/>
                </a:cubicBezTo>
                <a:cubicBezTo>
                  <a:pt x="6754316" y="1714004"/>
                  <a:pt x="6734472" y="1654473"/>
                  <a:pt x="6704707" y="1599902"/>
                </a:cubicBezTo>
                <a:cubicBezTo>
                  <a:pt x="6808886" y="1604863"/>
                  <a:pt x="6883300" y="1602383"/>
                  <a:pt x="6927949" y="1592461"/>
                </a:cubicBezTo>
                <a:cubicBezTo>
                  <a:pt x="6972597" y="1582539"/>
                  <a:pt x="6994922" y="1555254"/>
                  <a:pt x="6994922" y="1510606"/>
                </a:cubicBezTo>
                <a:lnTo>
                  <a:pt x="6994922" y="312539"/>
                </a:lnTo>
                <a:lnTo>
                  <a:pt x="6101953" y="312539"/>
                </a:lnTo>
                <a:cubicBezTo>
                  <a:pt x="5972969" y="312539"/>
                  <a:pt x="5856386" y="315019"/>
                  <a:pt x="5752207" y="319981"/>
                </a:cubicBezTo>
                <a:lnTo>
                  <a:pt x="5752207" y="178594"/>
                </a:lnTo>
                <a:close/>
                <a:moveTo>
                  <a:pt x="8602265" y="171152"/>
                </a:moveTo>
                <a:cubicBezTo>
                  <a:pt x="8681640" y="176113"/>
                  <a:pt x="8788300" y="178594"/>
                  <a:pt x="8922246" y="178594"/>
                </a:cubicBezTo>
                <a:lnTo>
                  <a:pt x="9138046" y="178594"/>
                </a:lnTo>
                <a:cubicBezTo>
                  <a:pt x="9242226" y="178594"/>
                  <a:pt x="9341445" y="176113"/>
                  <a:pt x="9435703" y="171152"/>
                </a:cubicBezTo>
                <a:lnTo>
                  <a:pt x="9435703" y="305098"/>
                </a:lnTo>
                <a:cubicBezTo>
                  <a:pt x="9361288" y="300137"/>
                  <a:pt x="9309199" y="297656"/>
                  <a:pt x="9279433" y="297656"/>
                </a:cubicBezTo>
                <a:lnTo>
                  <a:pt x="9279433" y="1279922"/>
                </a:lnTo>
                <a:cubicBezTo>
                  <a:pt x="9324081" y="1270000"/>
                  <a:pt x="9381133" y="1255117"/>
                  <a:pt x="9450585" y="1235274"/>
                </a:cubicBezTo>
                <a:cubicBezTo>
                  <a:pt x="9445625" y="1284883"/>
                  <a:pt x="9443144" y="1329531"/>
                  <a:pt x="9443144" y="1369219"/>
                </a:cubicBezTo>
                <a:cubicBezTo>
                  <a:pt x="9358808" y="1389063"/>
                  <a:pt x="9304238" y="1401465"/>
                  <a:pt x="9279433" y="1406426"/>
                </a:cubicBezTo>
                <a:cubicBezTo>
                  <a:pt x="9279433" y="1555254"/>
                  <a:pt x="9281914" y="1669355"/>
                  <a:pt x="9286874" y="1748730"/>
                </a:cubicBezTo>
                <a:lnTo>
                  <a:pt x="9145488" y="1748730"/>
                </a:lnTo>
                <a:cubicBezTo>
                  <a:pt x="9150449" y="1669355"/>
                  <a:pt x="9152929" y="1565176"/>
                  <a:pt x="9152929" y="1436191"/>
                </a:cubicBezTo>
                <a:cubicBezTo>
                  <a:pt x="9009062" y="1470918"/>
                  <a:pt x="8898681" y="1499443"/>
                  <a:pt x="8821787" y="1521768"/>
                </a:cubicBezTo>
                <a:cubicBezTo>
                  <a:pt x="8744892" y="1544092"/>
                  <a:pt x="8679160" y="1567656"/>
                  <a:pt x="8624589" y="1592461"/>
                </a:cubicBezTo>
                <a:cubicBezTo>
                  <a:pt x="8609706" y="1532930"/>
                  <a:pt x="8592344" y="1478359"/>
                  <a:pt x="8572499" y="1428750"/>
                </a:cubicBezTo>
                <a:cubicBezTo>
                  <a:pt x="8627070" y="1418828"/>
                  <a:pt x="8689082" y="1406426"/>
                  <a:pt x="8758535" y="1391543"/>
                </a:cubicBezTo>
                <a:lnTo>
                  <a:pt x="8758535" y="297656"/>
                </a:lnTo>
                <a:cubicBezTo>
                  <a:pt x="8718847" y="297656"/>
                  <a:pt x="8666758" y="300137"/>
                  <a:pt x="8602265" y="305098"/>
                </a:cubicBezTo>
                <a:lnTo>
                  <a:pt x="8602265" y="171152"/>
                </a:lnTo>
                <a:close/>
                <a:moveTo>
                  <a:pt x="230684" y="81855"/>
                </a:moveTo>
                <a:cubicBezTo>
                  <a:pt x="349746" y="166191"/>
                  <a:pt x="451446" y="238125"/>
                  <a:pt x="535781" y="297656"/>
                </a:cubicBezTo>
                <a:cubicBezTo>
                  <a:pt x="501055" y="332383"/>
                  <a:pt x="466328" y="372070"/>
                  <a:pt x="431602" y="416719"/>
                </a:cubicBezTo>
                <a:cubicBezTo>
                  <a:pt x="352227" y="342305"/>
                  <a:pt x="255489" y="267891"/>
                  <a:pt x="141387" y="193477"/>
                </a:cubicBezTo>
                <a:cubicBezTo>
                  <a:pt x="181074" y="153789"/>
                  <a:pt x="210840" y="116582"/>
                  <a:pt x="230684" y="81855"/>
                </a:cubicBezTo>
                <a:close/>
                <a:moveTo>
                  <a:pt x="4472285" y="74414"/>
                </a:moveTo>
                <a:cubicBezTo>
                  <a:pt x="4497090" y="138906"/>
                  <a:pt x="4524375" y="188516"/>
                  <a:pt x="4554141" y="223242"/>
                </a:cubicBezTo>
                <a:cubicBezTo>
                  <a:pt x="4454922" y="233164"/>
                  <a:pt x="4351982" y="244326"/>
                  <a:pt x="4245322" y="256729"/>
                </a:cubicBezTo>
                <a:cubicBezTo>
                  <a:pt x="4138662" y="269131"/>
                  <a:pt x="4008437" y="280293"/>
                  <a:pt x="3854648" y="290215"/>
                </a:cubicBezTo>
                <a:lnTo>
                  <a:pt x="3854648" y="565547"/>
                </a:lnTo>
                <a:lnTo>
                  <a:pt x="4487168" y="565547"/>
                </a:lnTo>
                <a:cubicBezTo>
                  <a:pt x="4467324" y="729258"/>
                  <a:pt x="4441279" y="885527"/>
                  <a:pt x="4409033" y="1034356"/>
                </a:cubicBezTo>
                <a:cubicBezTo>
                  <a:pt x="4376787" y="1183184"/>
                  <a:pt x="4328418" y="1314648"/>
                  <a:pt x="4263926" y="1428750"/>
                </a:cubicBezTo>
                <a:cubicBezTo>
                  <a:pt x="4308574" y="1473399"/>
                  <a:pt x="4361904" y="1514326"/>
                  <a:pt x="4423916" y="1551533"/>
                </a:cubicBezTo>
                <a:cubicBezTo>
                  <a:pt x="4485928" y="1588740"/>
                  <a:pt x="4546699" y="1617266"/>
                  <a:pt x="4606230" y="1637109"/>
                </a:cubicBezTo>
                <a:cubicBezTo>
                  <a:pt x="4566543" y="1666875"/>
                  <a:pt x="4526855" y="1711523"/>
                  <a:pt x="4487168" y="1771055"/>
                </a:cubicBezTo>
                <a:cubicBezTo>
                  <a:pt x="4432598" y="1736328"/>
                  <a:pt x="4378027" y="1697881"/>
                  <a:pt x="4323457" y="1655713"/>
                </a:cubicBezTo>
                <a:cubicBezTo>
                  <a:pt x="4268887" y="1613545"/>
                  <a:pt x="4221758" y="1572617"/>
                  <a:pt x="4182070" y="1532930"/>
                </a:cubicBezTo>
                <a:cubicBezTo>
                  <a:pt x="4102695" y="1617266"/>
                  <a:pt x="3998515" y="1699121"/>
                  <a:pt x="3869531" y="1778496"/>
                </a:cubicBezTo>
                <a:cubicBezTo>
                  <a:pt x="3834804" y="1738809"/>
                  <a:pt x="3795117" y="1699121"/>
                  <a:pt x="3750469" y="1659434"/>
                </a:cubicBezTo>
                <a:cubicBezTo>
                  <a:pt x="3879453" y="1609824"/>
                  <a:pt x="3993555" y="1527969"/>
                  <a:pt x="4092773" y="1413867"/>
                </a:cubicBezTo>
                <a:cubicBezTo>
                  <a:pt x="4048125" y="1329531"/>
                  <a:pt x="4008437" y="1232793"/>
                  <a:pt x="3973711" y="1123652"/>
                </a:cubicBezTo>
                <a:cubicBezTo>
                  <a:pt x="3943945" y="1019473"/>
                  <a:pt x="3919141" y="870645"/>
                  <a:pt x="3899297" y="677168"/>
                </a:cubicBezTo>
                <a:lnTo>
                  <a:pt x="3854648" y="677168"/>
                </a:lnTo>
                <a:cubicBezTo>
                  <a:pt x="3849687" y="930176"/>
                  <a:pt x="3832324" y="1128613"/>
                  <a:pt x="3802558" y="1272481"/>
                </a:cubicBezTo>
                <a:cubicBezTo>
                  <a:pt x="3772793" y="1416348"/>
                  <a:pt x="3723183" y="1550293"/>
                  <a:pt x="3653730" y="1674316"/>
                </a:cubicBezTo>
                <a:cubicBezTo>
                  <a:pt x="3604121" y="1634629"/>
                  <a:pt x="3559472" y="1609824"/>
                  <a:pt x="3519785" y="1599902"/>
                </a:cubicBezTo>
                <a:cubicBezTo>
                  <a:pt x="3569394" y="1540371"/>
                  <a:pt x="3611562" y="1456035"/>
                  <a:pt x="3646289" y="1346895"/>
                </a:cubicBezTo>
                <a:cubicBezTo>
                  <a:pt x="3681015" y="1237754"/>
                  <a:pt x="3703339" y="1121172"/>
                  <a:pt x="3713262" y="997149"/>
                </a:cubicBezTo>
                <a:cubicBezTo>
                  <a:pt x="3723183" y="868164"/>
                  <a:pt x="3728144" y="724297"/>
                  <a:pt x="3728144" y="565547"/>
                </a:cubicBezTo>
                <a:cubicBezTo>
                  <a:pt x="3728144" y="401836"/>
                  <a:pt x="3723183" y="270371"/>
                  <a:pt x="3713262" y="171152"/>
                </a:cubicBezTo>
                <a:cubicBezTo>
                  <a:pt x="3852168" y="176113"/>
                  <a:pt x="3992314" y="168672"/>
                  <a:pt x="4133701" y="148828"/>
                </a:cubicBezTo>
                <a:cubicBezTo>
                  <a:pt x="4275088" y="128984"/>
                  <a:pt x="4387949" y="104180"/>
                  <a:pt x="4472285" y="74414"/>
                </a:cubicBezTo>
                <a:close/>
                <a:moveTo>
                  <a:pt x="3333750" y="74414"/>
                </a:moveTo>
                <a:lnTo>
                  <a:pt x="3475137" y="74414"/>
                </a:lnTo>
                <a:cubicBezTo>
                  <a:pt x="3470176" y="128984"/>
                  <a:pt x="3467695" y="188516"/>
                  <a:pt x="3467695" y="253008"/>
                </a:cubicBezTo>
                <a:lnTo>
                  <a:pt x="3467695" y="602754"/>
                </a:lnTo>
                <a:cubicBezTo>
                  <a:pt x="3527226" y="602754"/>
                  <a:pt x="3579316" y="600274"/>
                  <a:pt x="3623965" y="595313"/>
                </a:cubicBezTo>
                <a:lnTo>
                  <a:pt x="3623965" y="721816"/>
                </a:lnTo>
                <a:cubicBezTo>
                  <a:pt x="3569394" y="716856"/>
                  <a:pt x="3512344" y="714375"/>
                  <a:pt x="3452812" y="714375"/>
                </a:cubicBezTo>
                <a:lnTo>
                  <a:pt x="3155156" y="714375"/>
                </a:lnTo>
                <a:lnTo>
                  <a:pt x="3155156" y="959941"/>
                </a:lnTo>
                <a:lnTo>
                  <a:pt x="3512344" y="959941"/>
                </a:lnTo>
                <a:cubicBezTo>
                  <a:pt x="3507383" y="1029395"/>
                  <a:pt x="3504902" y="1126133"/>
                  <a:pt x="3504902" y="1250156"/>
                </a:cubicBezTo>
                <a:lnTo>
                  <a:pt x="3504902" y="1711523"/>
                </a:lnTo>
                <a:lnTo>
                  <a:pt x="3370957" y="1711523"/>
                </a:lnTo>
                <a:cubicBezTo>
                  <a:pt x="3375918" y="1537891"/>
                  <a:pt x="3378398" y="1324570"/>
                  <a:pt x="3378398" y="1071563"/>
                </a:cubicBezTo>
                <a:lnTo>
                  <a:pt x="3155156" y="1071563"/>
                </a:lnTo>
                <a:cubicBezTo>
                  <a:pt x="3150195" y="1185664"/>
                  <a:pt x="3137793" y="1296045"/>
                  <a:pt x="3117949" y="1402705"/>
                </a:cubicBezTo>
                <a:cubicBezTo>
                  <a:pt x="3098105" y="1509365"/>
                  <a:pt x="3065859" y="1619746"/>
                  <a:pt x="3021211" y="1733848"/>
                </a:cubicBezTo>
                <a:cubicBezTo>
                  <a:pt x="2986484" y="1709043"/>
                  <a:pt x="2939355" y="1686719"/>
                  <a:pt x="2879825" y="1666875"/>
                </a:cubicBezTo>
                <a:cubicBezTo>
                  <a:pt x="2979043" y="1493242"/>
                  <a:pt x="3028652" y="1227832"/>
                  <a:pt x="3028652" y="870645"/>
                </a:cubicBezTo>
                <a:cubicBezTo>
                  <a:pt x="3028652" y="508496"/>
                  <a:pt x="3026172" y="250528"/>
                  <a:pt x="3021211" y="96738"/>
                </a:cubicBezTo>
                <a:cubicBezTo>
                  <a:pt x="3070820" y="106660"/>
                  <a:pt x="3120429" y="114101"/>
                  <a:pt x="3170039" y="119063"/>
                </a:cubicBezTo>
                <a:cubicBezTo>
                  <a:pt x="3160117" y="198438"/>
                  <a:pt x="3155156" y="272852"/>
                  <a:pt x="3155156" y="342305"/>
                </a:cubicBezTo>
                <a:lnTo>
                  <a:pt x="3155156" y="602754"/>
                </a:lnTo>
                <a:lnTo>
                  <a:pt x="3341191" y="602754"/>
                </a:lnTo>
                <a:lnTo>
                  <a:pt x="3341191" y="253008"/>
                </a:lnTo>
                <a:cubicBezTo>
                  <a:pt x="3341191" y="198438"/>
                  <a:pt x="3338711" y="138906"/>
                  <a:pt x="3333750" y="74414"/>
                </a:cubicBezTo>
                <a:close/>
                <a:moveTo>
                  <a:pt x="9830097" y="52090"/>
                </a:moveTo>
                <a:lnTo>
                  <a:pt x="9978925" y="52090"/>
                </a:lnTo>
                <a:cubicBezTo>
                  <a:pt x="9973964" y="136426"/>
                  <a:pt x="9971484" y="225723"/>
                  <a:pt x="9971484" y="319981"/>
                </a:cubicBezTo>
                <a:lnTo>
                  <a:pt x="9971484" y="625078"/>
                </a:lnTo>
                <a:cubicBezTo>
                  <a:pt x="10100468" y="625078"/>
                  <a:pt x="10207129" y="622598"/>
                  <a:pt x="10291464" y="617637"/>
                </a:cubicBezTo>
                <a:lnTo>
                  <a:pt x="10291464" y="751582"/>
                </a:lnTo>
                <a:cubicBezTo>
                  <a:pt x="10177363" y="746621"/>
                  <a:pt x="10070702" y="744141"/>
                  <a:pt x="9971484" y="744141"/>
                </a:cubicBezTo>
                <a:lnTo>
                  <a:pt x="9971484" y="1532930"/>
                </a:lnTo>
                <a:lnTo>
                  <a:pt x="10097988" y="1532930"/>
                </a:lnTo>
                <a:cubicBezTo>
                  <a:pt x="10152558" y="1532930"/>
                  <a:pt x="10222012" y="1530449"/>
                  <a:pt x="10306347" y="1525488"/>
                </a:cubicBezTo>
                <a:lnTo>
                  <a:pt x="10306347" y="1659434"/>
                </a:lnTo>
                <a:cubicBezTo>
                  <a:pt x="10222012" y="1654473"/>
                  <a:pt x="10152558" y="1651992"/>
                  <a:pt x="10097988" y="1651992"/>
                </a:cubicBezTo>
                <a:lnTo>
                  <a:pt x="9524999" y="1651992"/>
                </a:lnTo>
                <a:cubicBezTo>
                  <a:pt x="9470429" y="1651992"/>
                  <a:pt x="9423300" y="1654473"/>
                  <a:pt x="9383613" y="1659434"/>
                </a:cubicBezTo>
                <a:lnTo>
                  <a:pt x="9383613" y="1525488"/>
                </a:lnTo>
                <a:cubicBezTo>
                  <a:pt x="9418340" y="1530449"/>
                  <a:pt x="9460507" y="1532930"/>
                  <a:pt x="9510117" y="1532930"/>
                </a:cubicBezTo>
                <a:lnTo>
                  <a:pt x="9510117" y="699492"/>
                </a:lnTo>
                <a:cubicBezTo>
                  <a:pt x="9510117" y="630039"/>
                  <a:pt x="9507637" y="555625"/>
                  <a:pt x="9502675" y="476250"/>
                </a:cubicBezTo>
                <a:lnTo>
                  <a:pt x="9651503" y="476250"/>
                </a:lnTo>
                <a:cubicBezTo>
                  <a:pt x="9646543" y="555625"/>
                  <a:pt x="9644062" y="632520"/>
                  <a:pt x="9644062" y="706934"/>
                </a:cubicBezTo>
                <a:lnTo>
                  <a:pt x="9644062" y="1532930"/>
                </a:lnTo>
                <a:lnTo>
                  <a:pt x="9837538" y="1532930"/>
                </a:lnTo>
                <a:lnTo>
                  <a:pt x="9837538" y="319981"/>
                </a:lnTo>
                <a:cubicBezTo>
                  <a:pt x="9837538" y="230684"/>
                  <a:pt x="9835058" y="141387"/>
                  <a:pt x="9830097" y="52090"/>
                </a:cubicBezTo>
                <a:close/>
                <a:moveTo>
                  <a:pt x="863203" y="0"/>
                </a:moveTo>
                <a:cubicBezTo>
                  <a:pt x="917774" y="34727"/>
                  <a:pt x="969864" y="59531"/>
                  <a:pt x="1019473" y="74414"/>
                </a:cubicBezTo>
                <a:cubicBezTo>
                  <a:pt x="979786" y="133945"/>
                  <a:pt x="947539" y="186035"/>
                  <a:pt x="922734" y="230684"/>
                </a:cubicBezTo>
                <a:lnTo>
                  <a:pt x="1644551" y="230684"/>
                </a:lnTo>
                <a:cubicBezTo>
                  <a:pt x="1609825" y="344785"/>
                  <a:pt x="1577578" y="461367"/>
                  <a:pt x="1547813" y="580430"/>
                </a:cubicBezTo>
                <a:cubicBezTo>
                  <a:pt x="1493242" y="555625"/>
                  <a:pt x="1443633" y="543223"/>
                  <a:pt x="1398985" y="543223"/>
                </a:cubicBezTo>
                <a:lnTo>
                  <a:pt x="1458516" y="349746"/>
                </a:lnTo>
                <a:lnTo>
                  <a:pt x="1153418" y="349746"/>
                </a:lnTo>
                <a:cubicBezTo>
                  <a:pt x="1143496" y="488652"/>
                  <a:pt x="1190625" y="607715"/>
                  <a:pt x="1294805" y="706934"/>
                </a:cubicBezTo>
                <a:cubicBezTo>
                  <a:pt x="1398985" y="806152"/>
                  <a:pt x="1530449" y="870645"/>
                  <a:pt x="1689200" y="900410"/>
                </a:cubicBezTo>
                <a:cubicBezTo>
                  <a:pt x="1649512" y="945059"/>
                  <a:pt x="1617266" y="994668"/>
                  <a:pt x="1592461" y="1049238"/>
                </a:cubicBezTo>
                <a:cubicBezTo>
                  <a:pt x="1513086" y="1024434"/>
                  <a:pt x="1422549" y="978545"/>
                  <a:pt x="1320850" y="911572"/>
                </a:cubicBezTo>
                <a:cubicBezTo>
                  <a:pt x="1219151" y="844600"/>
                  <a:pt x="1145977" y="749102"/>
                  <a:pt x="1101328" y="625078"/>
                </a:cubicBezTo>
                <a:cubicBezTo>
                  <a:pt x="1061641" y="734219"/>
                  <a:pt x="1004590" y="822275"/>
                  <a:pt x="930176" y="889248"/>
                </a:cubicBezTo>
                <a:cubicBezTo>
                  <a:pt x="855762" y="956221"/>
                  <a:pt x="746621" y="1014512"/>
                  <a:pt x="602754" y="1064121"/>
                </a:cubicBezTo>
                <a:cubicBezTo>
                  <a:pt x="587871" y="1019473"/>
                  <a:pt x="555625" y="977305"/>
                  <a:pt x="506016" y="937617"/>
                </a:cubicBezTo>
                <a:cubicBezTo>
                  <a:pt x="709414" y="888008"/>
                  <a:pt x="843360" y="813594"/>
                  <a:pt x="907852" y="714375"/>
                </a:cubicBezTo>
                <a:cubicBezTo>
                  <a:pt x="972344" y="615156"/>
                  <a:pt x="1009551" y="493613"/>
                  <a:pt x="1019473" y="349746"/>
                </a:cubicBezTo>
                <a:lnTo>
                  <a:pt x="870645" y="349746"/>
                </a:lnTo>
                <a:cubicBezTo>
                  <a:pt x="825996" y="419199"/>
                  <a:pt x="771426" y="491133"/>
                  <a:pt x="706934" y="565547"/>
                </a:cubicBezTo>
                <a:cubicBezTo>
                  <a:pt x="687090" y="525859"/>
                  <a:pt x="647403" y="493613"/>
                  <a:pt x="587871" y="468809"/>
                </a:cubicBezTo>
                <a:cubicBezTo>
                  <a:pt x="657325" y="404316"/>
                  <a:pt x="711895" y="337344"/>
                  <a:pt x="751582" y="267891"/>
                </a:cubicBezTo>
                <a:cubicBezTo>
                  <a:pt x="791270" y="198438"/>
                  <a:pt x="828476" y="109141"/>
                  <a:pt x="863203" y="0"/>
                </a:cubicBezTo>
                <a:close/>
              </a:path>
            </a:pathLst>
          </a:custGeom>
          <a:solidFill>
            <a:schemeClr val="tx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97184" name="图片 1"/>
          <p:cNvPicPr>
            <a:picLocks noChangeAspect="1"/>
          </p:cNvPicPr>
          <p:nvPr/>
        </p:nvPicPr>
        <p:blipFill rotWithShape="1"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8" y="0"/>
            <a:ext cx="2984245" cy="2406650"/>
          </a:xfrm>
          <a:prstGeom prst="rect">
            <a:avLst/>
          </a:prstGeom>
        </p:spPr>
      </p:pic>
      <p:sp>
        <p:nvSpPr>
          <p:cNvPr id="1048589" name="标题 6"/>
          <p:cNvSpPr>
            <a:spLocks noGrp="1"/>
          </p:cNvSpPr>
          <p:nvPr>
            <p:ph type="title"/>
          </p:nvPr>
        </p:nvSpPr>
        <p:spPr>
          <a:xfrm>
            <a:off x="5146451" y="1387964"/>
            <a:ext cx="5051425" cy="687387"/>
          </a:xfrm>
        </p:spPr>
        <p:txBody>
          <a:bodyPr vert="horz" wrap="square" lIns="91440" tIns="45720" rIns="91440" bIns="45720" anchor="ctr">
            <a:normAutofit fontScale="90000"/>
          </a:bodyPr>
          <a:lstStyle/>
          <a:p>
            <a:pPr eaLnBrk="1" hangingPunct="1"/>
            <a:r>
              <a:rPr lang="en-US" altLang="zh-CN" kern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14.</a:t>
            </a:r>
            <a:r>
              <a:rPr lang="zh-CN" altLang="en-US" kern="1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家乡</a:t>
            </a:r>
            <a:r>
              <a:rPr lang="zh-CN" altLang="en-US" kern="1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物产养育我</a:t>
            </a:r>
          </a:p>
        </p:txBody>
      </p:sp>
      <p:sp>
        <p:nvSpPr>
          <p:cNvPr id="1048590" name="文本占位符 9"/>
          <p:cNvSpPr>
            <a:spLocks noGrp="1"/>
          </p:cNvSpPr>
          <p:nvPr>
            <p:ph type="body" idx="13"/>
          </p:nvPr>
        </p:nvSpPr>
        <p:spPr>
          <a:xfrm>
            <a:off x="5592763" y="2184400"/>
            <a:ext cx="4889500" cy="444500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JIA XIANG WU CHAN YANG YU WO</a:t>
            </a:r>
            <a:endParaRPr lang="zh-CN" altLang="en-US" kern="12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97185" name="图片 5"/>
          <p:cNvPicPr>
            <a:picLocks noChangeAspect="1"/>
          </p:cNvPicPr>
          <p:nvPr/>
        </p:nvPicPr>
        <p:blipFill rotWithShape="1"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61" r="3415"/>
          <a:stretch>
            <a:fillRect/>
          </a:stretch>
        </p:blipFill>
        <p:spPr>
          <a:xfrm>
            <a:off x="4647700" y="4524245"/>
            <a:ext cx="3210192" cy="2354098"/>
          </a:xfrm>
          <a:prstGeom prst="rect">
            <a:avLst/>
          </a:prstGeom>
        </p:spPr>
      </p:pic>
      <p:pic>
        <p:nvPicPr>
          <p:cNvPr id="2097187" name="图片 9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852" y="4539889"/>
            <a:ext cx="3167887" cy="2338454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1523999" y="3884168"/>
            <a:ext cx="9155152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7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29" name="文本占位符 2"/>
          <p:cNvSpPr>
            <a:spLocks noGrp="1"/>
          </p:cNvSpPr>
          <p:nvPr>
            <p:ph type="body" idx="4294967295"/>
          </p:nvPr>
        </p:nvSpPr>
        <p:spPr>
          <a:xfrm>
            <a:off x="2032613" y="1163638"/>
            <a:ext cx="7886700" cy="1536700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人们常说“靠山吃山，靠水吃水”，是家乡物产养育了我们。想一想，为什么要这么说呢？</a:t>
            </a:r>
          </a:p>
        </p:txBody>
      </p:sp>
      <p:sp>
        <p:nvSpPr>
          <p:cNvPr id="1048628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02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家乡物产养育我</a:t>
            </a:r>
          </a:p>
        </p:txBody>
      </p:sp>
      <p:pic>
        <p:nvPicPr>
          <p:cNvPr id="2097218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8275" y="2152650"/>
            <a:ext cx="6908800" cy="43005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7" name="组合 4"/>
          <p:cNvGrpSpPr/>
          <p:nvPr/>
        </p:nvGrpSpPr>
        <p:grpSpPr>
          <a:xfrm>
            <a:off x="7270759" y="1792288"/>
            <a:ext cx="2716213" cy="1814512"/>
            <a:chOff x="5746665" y="1792693"/>
            <a:chExt cx="2716306" cy="1813982"/>
          </a:xfrm>
        </p:grpSpPr>
        <p:sp>
          <p:nvSpPr>
            <p:cNvPr id="1048630" name="云形标注 2"/>
            <p:cNvSpPr/>
            <p:nvPr/>
          </p:nvSpPr>
          <p:spPr>
            <a:xfrm>
              <a:off x="5746665" y="1792693"/>
              <a:ext cx="2716306" cy="1813982"/>
            </a:xfrm>
            <a:prstGeom prst="cloudCallou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8631" name="文本框 3"/>
            <p:cNvSpPr txBox="1"/>
            <p:nvPr/>
          </p:nvSpPr>
          <p:spPr>
            <a:xfrm>
              <a:off x="6146749" y="2021978"/>
              <a:ext cx="2178056" cy="11999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/>
                <a:t>家乡的河里有鱼，有莲藕，养育我们长大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9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9" name="组合 4"/>
          <p:cNvGrpSpPr/>
          <p:nvPr/>
        </p:nvGrpSpPr>
        <p:grpSpPr>
          <a:xfrm>
            <a:off x="6311909" y="2060584"/>
            <a:ext cx="2728913" cy="1814513"/>
            <a:chOff x="4788596" y="2060393"/>
            <a:chExt cx="2727782" cy="1813982"/>
          </a:xfrm>
        </p:grpSpPr>
        <p:sp>
          <p:nvSpPr>
            <p:cNvPr id="1048632" name="云形标注 2"/>
            <p:cNvSpPr/>
            <p:nvPr/>
          </p:nvSpPr>
          <p:spPr>
            <a:xfrm>
              <a:off x="4788596" y="2060393"/>
              <a:ext cx="2716306" cy="1813982"/>
            </a:xfrm>
            <a:prstGeom prst="cloudCallou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8633" name="文本框 3"/>
            <p:cNvSpPr txBox="1"/>
            <p:nvPr/>
          </p:nvSpPr>
          <p:spPr>
            <a:xfrm>
              <a:off x="5338322" y="2456032"/>
              <a:ext cx="2178056" cy="8307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/>
                <a:t>家乡物产也是经济的来源</a:t>
              </a:r>
            </a:p>
          </p:txBody>
        </p:sp>
      </p:grpSp>
      <p:pic>
        <p:nvPicPr>
          <p:cNvPr id="2097220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059" y="2097097"/>
            <a:ext cx="4187825" cy="4486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34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02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家乡物产养育我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1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36" name="文本占位符 2"/>
          <p:cNvSpPr>
            <a:spLocks noGrp="1"/>
          </p:cNvSpPr>
          <p:nvPr>
            <p:ph type="body" idx="4294967295"/>
          </p:nvPr>
        </p:nvSpPr>
        <p:spPr>
          <a:xfrm>
            <a:off x="5533654" y="2486025"/>
            <a:ext cx="5095875" cy="2128838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dirty="0">
                <a:latin typeface="+mn-ea"/>
              </a:rPr>
              <a:t>家乡的物产为我们提供了有营养的食物，也是我们收入的来源。我们的衣食住行用都离不开它。</a:t>
            </a:r>
            <a:endParaRPr lang="en-US" altLang="zh-CN" dirty="0">
              <a:latin typeface="+mn-ea"/>
            </a:endParaRPr>
          </a:p>
        </p:txBody>
      </p:sp>
      <p:sp>
        <p:nvSpPr>
          <p:cNvPr id="1048635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02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家乡物产养育我</a:t>
            </a:r>
          </a:p>
          <a:p>
            <a:pPr fontAlgn="base">
              <a:spcAft>
                <a:spcPct val="0"/>
              </a:spcAft>
              <a:buFont typeface="Arial" panose="020B0604020202020204" pitchFamily="34" charset="0"/>
            </a:pPr>
            <a:endParaRPr lang="zh-CN" altLang="en-US" kern="1200" dirty="0"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pic>
        <p:nvPicPr>
          <p:cNvPr id="209722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698" y="1843088"/>
            <a:ext cx="2012950" cy="3414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3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39" name="文本占位符 2"/>
          <p:cNvSpPr>
            <a:spLocks noGrp="1"/>
          </p:cNvSpPr>
          <p:nvPr>
            <p:ph type="body" idx="4294967295"/>
          </p:nvPr>
        </p:nvSpPr>
        <p:spPr>
          <a:xfrm>
            <a:off x="4305300" y="1163638"/>
            <a:ext cx="7886700" cy="409575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听老师讲绘本</a:t>
            </a:r>
            <a:r>
              <a:rPr lang="en-US" altLang="zh-CN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《</a:t>
            </a:r>
            <a:r>
              <a:rPr lang="zh-CN" altLang="en-US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千人糕</a:t>
            </a:r>
            <a:r>
              <a:rPr lang="en-US" altLang="zh-CN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》</a:t>
            </a:r>
            <a:endParaRPr lang="zh-CN" altLang="en-US" kern="120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37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02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家乡物产养育我</a:t>
            </a:r>
          </a:p>
        </p:txBody>
      </p:sp>
      <p:sp>
        <p:nvSpPr>
          <p:cNvPr id="1048638" name="文本占位符 2"/>
          <p:cNvSpPr txBox="1"/>
          <p:nvPr/>
        </p:nvSpPr>
        <p:spPr>
          <a:xfrm>
            <a:off x="6257934" y="2814638"/>
            <a:ext cx="4519613" cy="3397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一块千人糕，看似很平常。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 eaLnBrk="1" hangingPunct="1">
              <a:buNone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谁先播下种？谁又插下秧？谁在勤耕耘？谁去收割忙？谁来碾成米？谁来下厨房？经过多少手？给我一口香。</a:t>
            </a:r>
          </a:p>
        </p:txBody>
      </p:sp>
      <p:pic>
        <p:nvPicPr>
          <p:cNvPr id="209722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222" y="1528772"/>
            <a:ext cx="5627687" cy="4943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5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26701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41" name="文本占位符 2"/>
          <p:cNvSpPr>
            <a:spLocks noGrp="1"/>
          </p:cNvSpPr>
          <p:nvPr>
            <p:ph type="body" idx="4294967295"/>
          </p:nvPr>
        </p:nvSpPr>
        <p:spPr>
          <a:xfrm>
            <a:off x="3932238" y="6084888"/>
            <a:ext cx="8259762" cy="409575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zh-CN" altLang="en-US" kern="120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一块小小的千人糕，凝聚了很多家乡人的劳动成果。</a:t>
            </a:r>
          </a:p>
        </p:txBody>
      </p:sp>
      <p:sp>
        <p:nvSpPr>
          <p:cNvPr id="1048640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02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家乡物产养育我</a:t>
            </a:r>
          </a:p>
        </p:txBody>
      </p:sp>
      <p:pic>
        <p:nvPicPr>
          <p:cNvPr id="209722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222" y="1071572"/>
            <a:ext cx="5627687" cy="494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42" name="矩形 2"/>
          <p:cNvSpPr/>
          <p:nvPr/>
        </p:nvSpPr>
        <p:spPr>
          <a:xfrm>
            <a:off x="7212013" y="1266834"/>
            <a:ext cx="1404938" cy="5381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播种</a:t>
            </a:r>
          </a:p>
        </p:txBody>
      </p:sp>
      <p:sp>
        <p:nvSpPr>
          <p:cNvPr id="1048643" name="矩形 7"/>
          <p:cNvSpPr/>
          <p:nvPr/>
        </p:nvSpPr>
        <p:spPr>
          <a:xfrm>
            <a:off x="7212013" y="2019309"/>
            <a:ext cx="1404938" cy="5381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插秧</a:t>
            </a:r>
          </a:p>
        </p:txBody>
      </p:sp>
      <p:sp>
        <p:nvSpPr>
          <p:cNvPr id="1048644" name="矩形 8"/>
          <p:cNvSpPr/>
          <p:nvPr/>
        </p:nvSpPr>
        <p:spPr>
          <a:xfrm>
            <a:off x="7212013" y="2825759"/>
            <a:ext cx="1404938" cy="5381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耕作</a:t>
            </a:r>
          </a:p>
        </p:txBody>
      </p:sp>
      <p:sp>
        <p:nvSpPr>
          <p:cNvPr id="1048645" name="矩形 9"/>
          <p:cNvSpPr/>
          <p:nvPr/>
        </p:nvSpPr>
        <p:spPr>
          <a:xfrm>
            <a:off x="7226300" y="3592522"/>
            <a:ext cx="1403350" cy="5381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收割</a:t>
            </a:r>
          </a:p>
        </p:txBody>
      </p:sp>
      <p:sp>
        <p:nvSpPr>
          <p:cNvPr id="1048646" name="矩形 10"/>
          <p:cNvSpPr/>
          <p:nvPr/>
        </p:nvSpPr>
        <p:spPr>
          <a:xfrm>
            <a:off x="7226300" y="4344988"/>
            <a:ext cx="1403350" cy="5397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碾米</a:t>
            </a:r>
          </a:p>
        </p:txBody>
      </p:sp>
      <p:sp>
        <p:nvSpPr>
          <p:cNvPr id="1048647" name="矩形 11"/>
          <p:cNvSpPr/>
          <p:nvPr/>
        </p:nvSpPr>
        <p:spPr>
          <a:xfrm>
            <a:off x="7226300" y="5045084"/>
            <a:ext cx="1403350" cy="5381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</a:rPr>
              <a:t>制作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42" grpId="0" animBg="1"/>
      <p:bldP spid="1048643" grpId="0" animBg="1"/>
      <p:bldP spid="1048644" grpId="0" animBg="1"/>
      <p:bldP spid="1048645" grpId="0" animBg="1"/>
      <p:bldP spid="1048646" grpId="0" animBg="1"/>
      <p:bldP spid="10486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2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8259" y="2359764"/>
            <a:ext cx="5226050" cy="2238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767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7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08" name="文本占位符 2"/>
          <p:cNvSpPr>
            <a:spLocks noGrp="1"/>
          </p:cNvSpPr>
          <p:nvPr>
            <p:ph type="body" idx="4294967295"/>
          </p:nvPr>
        </p:nvSpPr>
        <p:spPr>
          <a:xfrm>
            <a:off x="6555556" y="2932113"/>
            <a:ext cx="4624387" cy="950912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课前同学们都收集了潮州的物产，还有一些同学把物产也带来了。瞧，咱们布置了满满一教室呢！我们看看都有什么。</a:t>
            </a:r>
            <a:endParaRPr lang="zh-CN" altLang="en-US" dirty="0"/>
          </a:p>
        </p:txBody>
      </p:sp>
      <p:sp>
        <p:nvSpPr>
          <p:cNvPr id="1048607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01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家乡物产博览会</a:t>
            </a:r>
          </a:p>
        </p:txBody>
      </p:sp>
      <p:pic>
        <p:nvPicPr>
          <p:cNvPr id="209719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025534"/>
            <a:ext cx="6897688" cy="5330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803472" y="1731146"/>
            <a:ext cx="2148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1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12" name="文本占位符 2"/>
          <p:cNvSpPr>
            <a:spLocks noGrp="1"/>
          </p:cNvSpPr>
          <p:nvPr>
            <p:ph type="body" idx="4294967295"/>
          </p:nvPr>
        </p:nvSpPr>
        <p:spPr>
          <a:xfrm>
            <a:off x="4305300" y="1025525"/>
            <a:ext cx="7886700" cy="1536700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latin typeface="+mn-ea"/>
              </a:rPr>
              <a:t>我们一起来补充物产调查表吧。</a:t>
            </a:r>
            <a:endParaRPr lang="zh-CN" altLang="en-US" dirty="0"/>
          </a:p>
        </p:txBody>
      </p:sp>
      <p:sp>
        <p:nvSpPr>
          <p:cNvPr id="1048611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01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家乡物产博览会</a:t>
            </a:r>
          </a:p>
        </p:txBody>
      </p:sp>
      <p:graphicFrame>
        <p:nvGraphicFramePr>
          <p:cNvPr id="4194304" name="表格 1"/>
          <p:cNvGraphicFramePr>
            <a:graphicFrameLocks noGrp="1"/>
          </p:cNvGraphicFramePr>
          <p:nvPr/>
        </p:nvGraphicFramePr>
        <p:xfrm>
          <a:off x="1779597" y="1793884"/>
          <a:ext cx="8754035" cy="3544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807"/>
                <a:gridCol w="1220994"/>
                <a:gridCol w="2280620"/>
                <a:gridCol w="1750807"/>
                <a:gridCol w="1750807"/>
              </a:tblGrid>
              <a:tr h="70892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家乡物产调查表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</a:tr>
              <a:tr h="70892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物产名称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分类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用途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发现地点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dirty="0" smtClean="0"/>
                        <a:t>发现人</a:t>
                      </a:r>
                    </a:p>
                    <a:p>
                      <a:pPr algn="ctr"/>
                      <a:endParaRPr lang="zh-CN" altLang="en-US" dirty="0"/>
                    </a:p>
                  </a:txBody>
                  <a:tcPr/>
                </a:tc>
              </a:tr>
              <a:tr h="70892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0892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0892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图片 5" descr="透明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3114675"/>
            <a:ext cx="133350" cy="38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14" name="文本占位符 2"/>
          <p:cNvSpPr>
            <a:spLocks noGrp="1"/>
          </p:cNvSpPr>
          <p:nvPr>
            <p:ph type="body" idx="4294967295"/>
          </p:nvPr>
        </p:nvSpPr>
        <p:spPr>
          <a:xfrm>
            <a:off x="5888762" y="2486025"/>
            <a:ext cx="5095875" cy="2128838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dirty="0">
                <a:latin typeface="+mn-ea"/>
              </a:rPr>
              <a:t>潮州有这么多物产，真是太了不起了。</a:t>
            </a:r>
            <a:endParaRPr lang="en-US" altLang="zh-CN" dirty="0">
              <a:latin typeface="+mn-ea"/>
            </a:endParaRPr>
          </a:p>
          <a:p>
            <a:pPr fontAlgn="base">
              <a:spcAft>
                <a:spcPct val="0"/>
              </a:spcAft>
            </a:pPr>
            <a:r>
              <a:rPr lang="zh-CN" altLang="en-US" dirty="0">
                <a:latin typeface="+mn-ea"/>
              </a:rPr>
              <a:t>我们请发现人作为物产推销员，向大家讲讲物产的故事吧。</a:t>
            </a:r>
            <a:endParaRPr lang="en-US" altLang="zh-CN" dirty="0">
              <a:latin typeface="+mn-ea"/>
            </a:endParaRPr>
          </a:p>
        </p:txBody>
      </p:sp>
      <p:sp>
        <p:nvSpPr>
          <p:cNvPr id="1048613" name="文本占位符 1"/>
          <p:cNvSpPr>
            <a:spLocks noGrp="1"/>
          </p:cNvSpPr>
          <p:nvPr>
            <p:ph type="body" idx="4294967295"/>
          </p:nvPr>
        </p:nvSpPr>
        <p:spPr>
          <a:xfrm>
            <a:off x="4305300" y="579438"/>
            <a:ext cx="7886700" cy="446087"/>
          </a:xfrm>
        </p:spPr>
        <p:txBody>
          <a:bodyPr vert="horz" wrap="square" lIns="91440" tIns="45720" rIns="91440" bIns="45720" anchor="t">
            <a:noAutofit/>
          </a:bodyPr>
          <a:lstStyle/>
          <a:p>
            <a:pPr fontAlgn="base"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01</a:t>
            </a:r>
            <a:r>
              <a:rPr lang="zh-CN" altLang="en-US" kern="1200" dirty="0"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家乡物产博览会</a:t>
            </a:r>
          </a:p>
          <a:p>
            <a:pPr fontAlgn="base">
              <a:spcAft>
                <a:spcPct val="0"/>
              </a:spcAft>
              <a:buFont typeface="Arial" panose="020B0604020202020204" pitchFamily="34" charset="0"/>
            </a:pPr>
            <a:endParaRPr lang="zh-CN" altLang="en-US" kern="1200" dirty="0"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pic>
        <p:nvPicPr>
          <p:cNvPr id="209720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554" y="1843088"/>
            <a:ext cx="2012950" cy="3414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矩形 3"/>
          <p:cNvSpPr/>
          <p:nvPr/>
        </p:nvSpPr>
        <p:spPr>
          <a:xfrm>
            <a:off x="1709679" y="1248197"/>
            <a:ext cx="4977336" cy="4358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潮州柑是柑中最有名的世界良种，春末夏初开白花，秋季结果，冬季收获。潮州柑有碰桶柑、蕉柑、雪柑</a:t>
            </a:r>
            <a:r>
              <a:rPr lang="en-US" altLang="zh-CN" dirty="0"/>
              <a:t>3</a:t>
            </a:r>
            <a:r>
              <a:rPr lang="zh-CN" altLang="en-US" dirty="0"/>
              <a:t>个品种，碰桶柑果硕大，朱黄色，皮松脆而浮凸，不紧黏其瓣，故最易除皮。瓣肥汁多而少核，味甜如蜜，有“蜜柑”之美誉。蕉柑形状略小，皮较厚硬，与瓣贴实，这种柑稍逊碰桶柑，蜜饯的柑饼多用它制成，雪柑有点近似新会橙，汁多，但稍酸，适宜切开吮汁。潮州柑种植历史悠久。唐初漳州别驾丁儒题咏的诗中有“蜜取花间液，柑藏树上珍”之句，说的就是潮州柑。潮州柑已有</a:t>
            </a:r>
            <a:r>
              <a:rPr lang="en-US" altLang="zh-CN" dirty="0"/>
              <a:t>1300</a:t>
            </a:r>
            <a:r>
              <a:rPr lang="zh-CN" altLang="en-US" dirty="0"/>
              <a:t>多年的历史，明人有“潮果以柑为第一品，味甘而香，肉肥而核小</a:t>
            </a:r>
            <a:r>
              <a:rPr lang="en-US" altLang="zh-CN" dirty="0"/>
              <a:t>……”</a:t>
            </a:r>
            <a:r>
              <a:rPr lang="zh-CN" altLang="en-US" dirty="0"/>
              <a:t>的记载。现在，潮州柑不仅在东南亚扬名，甚至远至美国、欧洲，其罐头制品，也遍销全世界。</a:t>
            </a:r>
          </a:p>
        </p:txBody>
      </p:sp>
      <p:pic>
        <p:nvPicPr>
          <p:cNvPr id="2097204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87024" y="1350497"/>
            <a:ext cx="3775981" cy="30451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矩形 4"/>
          <p:cNvSpPr/>
          <p:nvPr/>
        </p:nvSpPr>
        <p:spPr>
          <a:xfrm>
            <a:off x="5772615" y="75782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潮州手拉朱泥壶历史悠久，积淀深厚，演化有绪。潮州市枫溪区境内有</a:t>
            </a:r>
            <a:r>
              <a:rPr lang="en-US" altLang="zh-CN" dirty="0"/>
              <a:t>6000</a:t>
            </a:r>
            <a:r>
              <a:rPr lang="zh-CN" altLang="en-US" dirty="0"/>
              <a:t>多年前新石器时代的池湖贝坵遗址及周边地区陶器的发现，唐宋遗迹。宋代笔架山窑（全国重点文保单位）便有大量陶器的制作。宋以后，潮州成为陶器生产中心，潮州手拉朱泥壶是潮州陶瓷一奇葩，从清代中期，潮州朱泥壶便独具一格，广泛生产和应用，并代代相传一直延续至今。</a:t>
            </a:r>
          </a:p>
          <a:p>
            <a:r>
              <a:rPr lang="zh-CN" altLang="en-US" dirty="0"/>
              <a:t>　　潮州手拉朱泥壶具有强烈的地方特色。同时也吸收潮州民间艺术之精华，形成富于艺术特色的自家风格。潮州朱泥壶手拉工艺采用手工拉胚成型，是最原始辘轳制陶技法，手拉的朱泥壶用料选用本地陶矿红泥加工而成。其制作过程要经过拉、修、批、上水、上桨、烧等近六十道工序，烧制的成品具有造型精美，线条简练，色泽丰润，光滑度高等特点，技艺单绝。潮州朱泥壶题材广泛，品种多，主题突出，格调高雅，具有精湛的传统工艺特点和实用功能，文化价值。</a:t>
            </a:r>
          </a:p>
        </p:txBody>
      </p:sp>
      <p:pic>
        <p:nvPicPr>
          <p:cNvPr id="2097205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44917" y="1787360"/>
            <a:ext cx="3584426" cy="26285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矩形 3"/>
          <p:cNvSpPr/>
          <p:nvPr/>
        </p:nvSpPr>
        <p:spPr>
          <a:xfrm>
            <a:off x="6224290" y="637619"/>
            <a:ext cx="492606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       潮绣是我国四大名绣之一粤绣中的一大流派，以构图匀称，色彩浓烈，富有装饰性著称。潮绣有着</a:t>
            </a:r>
            <a:r>
              <a:rPr lang="en-US" altLang="zh-CN" dirty="0" smtClean="0"/>
              <a:t>1000</a:t>
            </a:r>
            <a:r>
              <a:rPr lang="zh-CN" altLang="en-US" dirty="0" smtClean="0"/>
              <a:t>多年的历史，主要品种有绒绣、钉金绣、金绒混合绣、线绣等，针法则有垫、绣、拼、缀等</a:t>
            </a:r>
            <a:r>
              <a:rPr lang="en-US" altLang="zh-CN" dirty="0" smtClean="0"/>
              <a:t>100</a:t>
            </a:r>
            <a:r>
              <a:rPr lang="zh-CN" altLang="en-US" dirty="0" smtClean="0"/>
              <a:t>多种。潮绣所表现的凸绣，使作品具有浮雕的艺术效果，有着独特的风格。潮绣题材广泛，主要图案有人物、龙凤、动物、花卉、器皿，主要产品有挂屏、条幅、屏风、床帷、彩眉、戏服、幢幡、宝盖等。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　　潮州刺绣始于唐代。现在能见到的最早潮绣品是潮州开元寺内的装饰品及佛像。明清以后，潮绣品广泛渗入到人们日常生活的各个领域。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/>
              <a:t>　　</a:t>
            </a:r>
            <a:endParaRPr lang="zh-CN" altLang="en-US" dirty="0"/>
          </a:p>
        </p:txBody>
      </p:sp>
      <p:pic>
        <p:nvPicPr>
          <p:cNvPr id="2097206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33" y="1714298"/>
            <a:ext cx="4492570" cy="29961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9" name="Picture 2" descr="穿街走巷之食在潮州1(5月11号更新）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66"/>
          <a:stretch>
            <a:fillRect/>
          </a:stretch>
        </p:blipFill>
        <p:spPr bwMode="auto">
          <a:xfrm>
            <a:off x="1524000" y="363994"/>
            <a:ext cx="5107940" cy="5856605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20" name="矩形 4"/>
          <p:cNvSpPr>
            <a:spLocks noChangeArrowheads="1"/>
          </p:cNvSpPr>
          <p:nvPr/>
        </p:nvSpPr>
        <p:spPr bwMode="auto">
          <a:xfrm>
            <a:off x="6919806" y="598487"/>
            <a:ext cx="3357563" cy="5509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肠粉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据说是潮州的 肠粉是十几年前从广州这边传过去的，但又相当不同。潮州人有潮州人的口味，那肠粉也就自然有新的造诣。一张面粉皮，打上一个蛋，加猪肉碎，加萝卜丁，加香 姑丝，加切碎的白菜片或豆芽或笋丁，然后上面浇一层芝麻浆和卤汤。那味道实在让人怀念。一样的肠粉，不一样的口味。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9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9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4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1" name="Picture 4" descr="C:\Users\Administrator\Desktop\潮州美食\美食图片\68fe0228-22a5-4006-b594-e0470070e6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76"/>
          <a:stretch>
            <a:fillRect/>
          </a:stretch>
        </p:blipFill>
        <p:spPr bwMode="auto">
          <a:xfrm>
            <a:off x="5882014" y="896645"/>
            <a:ext cx="4890135" cy="243459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22" name="矩形 4"/>
          <p:cNvSpPr>
            <a:spLocks noChangeArrowheads="1"/>
          </p:cNvSpPr>
          <p:nvPr/>
        </p:nvSpPr>
        <p:spPr bwMode="auto">
          <a:xfrm>
            <a:off x="6596063" y="4000500"/>
            <a:ext cx="3357562" cy="212365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咸水粿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色泽洁白如豆腐，配以潮州特产菜脯粒，口感滑润，突出菜脯的咸芳味，是一款大众化的民间小食。在开元寺门口那位老伯卖的特最好吃。</a:t>
            </a:r>
          </a:p>
        </p:txBody>
      </p:sp>
      <p:pic>
        <p:nvPicPr>
          <p:cNvPr id="2097212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06"/>
          <a:stretch>
            <a:fillRect/>
          </a:stretch>
        </p:blipFill>
        <p:spPr>
          <a:xfrm>
            <a:off x="1524000" y="3847118"/>
            <a:ext cx="4145280" cy="2341245"/>
          </a:xfrm>
          <a:prstGeom prst="rect">
            <a:avLst/>
          </a:prstGeom>
        </p:spPr>
      </p:pic>
      <p:sp>
        <p:nvSpPr>
          <p:cNvPr id="1048623" name="矩形 6"/>
          <p:cNvSpPr/>
          <p:nvPr/>
        </p:nvSpPr>
        <p:spPr>
          <a:xfrm>
            <a:off x="1691268" y="868003"/>
            <a:ext cx="38360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草粿</a:t>
            </a:r>
            <a:r>
              <a:rPr lang="zh-CN" altLang="en-US" dirty="0"/>
              <a:t>草粿是用一种 叫草粿草的干草熬汁，加入少许地瓜粉，使其凝结，卖时以铜匙从草粿的上层切出于碗中，加撒糖粉，还点上一滴橙膏。潮语有一句俗语，叫“草粿煮熟，天时变 局”。形容时令变化，生意倒霉。儿时，在大街（太平路），金中巷子口，有一对老夫妇卖的草果是最好吃的！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9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9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OFV49UTZTO7NAF8CT2I6W==" val="Gxo9d9GqO8k="/>
  <p:tag name="ICJA5AH5LE1OU3CEJ/NSQG==" val="XqPEInArPNG4skT822HQgQ=="/>
  <p:tag name="PA" val="v3.2.0"/>
  <p:tag name="POCKET_SHAPE_SH" val="H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0D0BFDBA-F918-44CE-B91A-E21761F4F157}" vid="{48349C70-C87E-42C9-8944-150293821574}"/>
    </a:ext>
  </a:extLst>
</a:theme>
</file>

<file path=ppt/theme/theme3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1105</Words>
  <Application>Microsoft Office PowerPoint</Application>
  <PresentationFormat>宽屏</PresentationFormat>
  <Paragraphs>56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Meiryo</vt:lpstr>
      <vt:lpstr>黑体</vt:lpstr>
      <vt:lpstr>华文楷体</vt:lpstr>
      <vt:lpstr>宋体</vt:lpstr>
      <vt:lpstr>微软雅黑</vt:lpstr>
      <vt:lpstr>优教通专用字体logo</vt:lpstr>
      <vt:lpstr>Arial</vt:lpstr>
      <vt:lpstr>Calibri</vt:lpstr>
      <vt:lpstr>Calibri Light</vt:lpstr>
      <vt:lpstr>第一PPT模板网-WWW.1PPT.COM</vt:lpstr>
      <vt:lpstr>主题2</vt:lpstr>
      <vt:lpstr>1_第一PPT模板网-WWW.1PPT.COM </vt:lpstr>
      <vt:lpstr>Office Theme</vt:lpstr>
      <vt:lpstr>14.家乡物产养育我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2019-10-26T12:03:18Z</dcterms:created>
  <dcterms:modified xsi:type="dcterms:W3CDTF">2022-03-25T06:59:13Z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